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2"/>
  </p:notesMasterIdLst>
  <p:sldIdLst>
    <p:sldId id="350" r:id="rId4"/>
    <p:sldId id="351" r:id="rId5"/>
    <p:sldId id="347" r:id="rId6"/>
    <p:sldId id="259" r:id="rId7"/>
    <p:sldId id="260" r:id="rId8"/>
    <p:sldId id="315" r:id="rId9"/>
    <p:sldId id="298" r:id="rId10"/>
    <p:sldId id="270" r:id="rId11"/>
    <p:sldId id="309" r:id="rId12"/>
    <p:sldId id="310" r:id="rId13"/>
    <p:sldId id="311" r:id="rId14"/>
    <p:sldId id="312" r:id="rId15"/>
    <p:sldId id="313" r:id="rId16"/>
    <p:sldId id="285" r:id="rId17"/>
    <p:sldId id="316" r:id="rId18"/>
    <p:sldId id="307" r:id="rId19"/>
    <p:sldId id="317" r:id="rId20"/>
    <p:sldId id="318" r:id="rId21"/>
    <p:sldId id="319" r:id="rId22"/>
    <p:sldId id="352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27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299" r:id="rId44"/>
    <p:sldId id="300" r:id="rId45"/>
    <p:sldId id="346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536" y="102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Sheet1!$A$2:$A$7</c:f>
              <c:strCache>
                <c:ptCount val="6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23</c:v>
                </c:pt>
                <c:pt idx="1">
                  <c:v>25</c:v>
                </c:pt>
                <c:pt idx="2">
                  <c:v>35</c:v>
                </c:pt>
                <c:pt idx="3">
                  <c:v>45</c:v>
                </c:pt>
                <c:pt idx="4">
                  <c:v>15</c:v>
                </c:pt>
                <c:pt idx="5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52-4D3E-93A1-71E9086B922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Sheet1!$A$2:$A$7</c:f>
              <c:strCache>
                <c:ptCount val="6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24</c:v>
                </c:pt>
                <c:pt idx="1">
                  <c:v>44</c:v>
                </c:pt>
                <c:pt idx="2">
                  <c:v>18</c:v>
                </c:pt>
                <c:pt idx="3">
                  <c:v>28</c:v>
                </c:pt>
                <c:pt idx="4">
                  <c:v>34</c:v>
                </c:pt>
                <c:pt idx="5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52-4D3E-93A1-71E9086B922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Sheet1!$A$2:$A$7</c:f>
              <c:strCache>
                <c:ptCount val="6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42</c:v>
                </c:pt>
                <c:pt idx="1">
                  <c:v>12</c:v>
                </c:pt>
                <c:pt idx="2">
                  <c:v>43</c:v>
                </c:pt>
                <c:pt idx="3">
                  <c:v>35</c:v>
                </c:pt>
                <c:pt idx="4">
                  <c:v>55</c:v>
                </c:pt>
                <c:pt idx="5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A52-4D3E-93A1-71E9086B92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0"/>
        <c:axId val="62692352"/>
        <c:axId val="65237760"/>
      </c:barChart>
      <c:catAx>
        <c:axId val="626923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65237760"/>
        <c:crosses val="autoZero"/>
        <c:auto val="1"/>
        <c:lblAlgn val="ctr"/>
        <c:lblOffset val="100"/>
        <c:noMultiLvlLbl val="0"/>
      </c:catAx>
      <c:valAx>
        <c:axId val="6523776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626923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 hasCustomPrompt="1"/>
          </p:nvPr>
        </p:nvSpPr>
        <p:spPr>
          <a:xfrm>
            <a:off x="2785633" y="1708875"/>
            <a:ext cx="6624970" cy="282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72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3C1360C2-C865-4284-B68D-EF12177F2C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6531" y="319722"/>
            <a:ext cx="11098938" cy="6593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78855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4AAAE75F-6FC9-48C0-B6D8-62CD689D8230}"/>
              </a:ext>
            </a:extLst>
          </p:cNvPr>
          <p:cNvGrpSpPr/>
          <p:nvPr userDrawn="1"/>
        </p:nvGrpSpPr>
        <p:grpSpPr>
          <a:xfrm>
            <a:off x="4937849" y="1224906"/>
            <a:ext cx="6677025" cy="3918538"/>
            <a:chOff x="2687161" y="3731096"/>
            <a:chExt cx="5158677" cy="3027467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0147052-EF70-48E8-81B2-B9B6506B3277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AA36116-4B90-466E-BC41-A80D3C624D23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C45A0A7-608F-4326-A177-00A4EF37BDF5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C9D6B88-FC4D-4DC6-8B3E-A8F25206BB45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1333533-5AF9-4029-8621-1CEC5FF3EAD9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AAB1119-582D-4AFC-95E6-A9978399D8FF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76063F7-BA1A-42FA-8315-460E42B81E73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0C62481-BF63-4688-89EF-1F3AA807CAFD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C44C9A9-140C-4E41-A97B-8DD9E5F9F313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CBC2F03-C939-4C8C-8DD2-9516A3EB7542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0ED5BD5-30F1-4AFB-A000-574204E2CAFE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402BA5F-3B96-4E96-9ED4-E10F3DAA8EC7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A62331C-A0A3-45C1-A2E6-056BE66F584A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176F4B9-42E5-42EC-B257-B3CA6C118B7A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2B1D522-2350-4FC7-974A-F302F7E6EDAF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6A15764-5789-4865-85B3-79EB2072642F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60AE50C-90B4-45F6-96FD-B98F6A9187BD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0DE1E37-2637-44B1-A158-B760FA0F8DE0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299A9608-91DF-411C-939F-503839B93DC4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A24DD44-7E9B-40E4-9623-79E46D226429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1B91912-C9A9-4B38-9360-E23F174BF965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9D2353D-E912-43DF-84FE-977F8A4B0A8B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C5C3E2F-4FC4-4376-A536-A0270267EBEB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C1C5190-8E19-4741-9218-8EA2AD81366C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6F4B535-09D5-4BA6-B7A9-6565DD9DB34C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80C1E79-9F8E-4234-87AA-62045306DED0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5978FA8-EFF0-4C92-A9F8-65CE24AE0F8B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2EED947-2296-40D6-ACBE-2D135BD3B9D1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65D71E5-1833-48F7-B304-EC38CD46BE00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325C402-646F-4DBE-9052-61CBF6F1615A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8A84B37E-C929-4DA6-9EF7-2572B3D1D03F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4409CF5-45C5-43A6-8F90-CBFB958B73FD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9078671-C2EF-47B0-9443-D9CEE6DE257E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73080CA-6534-4800-8AAB-D37288CBFAE6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A28290C-0DCC-41E1-9820-9EDF7CD2B24A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357F412-6F57-46E2-A288-E3971F4B3FA5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7E83490-74CC-4CCC-A702-5D9B8697FFD0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EC14EA6-F30E-40B1-948A-CAE8D2E40A0B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3142E5A-751B-4EE1-B727-0FD82A2A50AC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2547E94-FC80-4A15-8D41-D84A638658CC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B40F61E-E550-477A-93E8-8F384872413E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596BB1D-C8B5-4BDC-AF49-97F68C38318C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8A94B36-B009-4B22-B965-542220372CC4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A2AD673-4AB8-40DD-B05F-30DA55D8C132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CDF1709-E9B4-44DB-889A-4749D1E161EF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850DD95-4865-4318-859A-90AB78AEA32A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5055EE8-9EA3-4B1C-ACD2-7D7AD8417EE9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C587838-5A74-4BB7-A362-78A66F1F90CA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33566CF7-098A-4B39-893D-F15412091365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F6CD78D-389A-45ED-B335-68F88E141CDD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A79B03A-5A52-428D-99AF-513EECD00D0F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D647AFE-47EE-4102-ACFC-135729120891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9260090-EC09-41F7-AC80-B5FDDD0F0352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2B2454D-6FD9-411F-9261-CC96E1796ACF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2CAFC02-4F6D-4CD9-8784-E8D7563C4D63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8E4FA31-8C05-443F-AA4E-F414817E0611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3E58613-F77B-4E14-9853-8FAA5CB9BF89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D834B280-FC6F-49B2-8DAE-773BC418C13F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F653A34-B03C-4FBC-A212-0F0D843E26BF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E12DABE-87EE-43BC-8BF2-EB30A050F1DC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A9AF92B-ECC9-4615-AA69-2B0485E4238E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FEF01E-589B-4C3F-9DFF-57CD0D41DD7B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B145B9F-814A-46F8-8173-4AEC165DC977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5AA5816D-D8B1-41CE-B471-10E312738348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0E379ED-FB3D-4E58-B0D6-A71C88D9CE7E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A4A8F73-2632-401F-BB51-23875B64A85C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DE40DF7B-DA8E-477C-81FB-2A47A0DA38E4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EC5B704E-3993-4578-973C-81FEE70A0E06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FB583057-53F5-4EC5-AD2B-4B82A27857E4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6998300C-8E6B-4DCE-BB2D-C61EC1813395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F3C5EDEB-6A2C-4913-BCD0-3A719B0DCE35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FAB2B53-2E4A-4E9F-B009-4EEE109FEA27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E20B920-B1D5-44A9-ABCE-079DB769D92E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8CE2354-1AC1-4B43-BA4E-A6C7C00D973F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ADC42D3-83A3-4DFD-AB24-304FA2665E2A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558EE440-E4DB-4210-8247-7CA2F734F396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861C459-2155-411F-A2CD-A6B7E2805229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0634331E-2C1E-4F11-B6E1-0E4987BAD993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022A5718-2908-4788-9B03-27507942EB50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0C391A60-1679-4279-BBDA-FFCF684DAD2E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247D043F-B662-48CD-AF24-A299681E38E9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523420B-864E-45A9-86A3-B2EE15A38631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66D51037-3176-4F2E-BCBA-DA13BA6C7498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25AC4578-A520-46BB-A005-13B282CC8206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D7C15142-431F-4FD9-9D7A-1CE93C8533BD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7660645-8742-4A5E-A61C-26CC81B998A5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no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31A97EE-41C6-4839-A748-2F4B07ABE9FA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25BA380-C59B-423D-A055-1284FD7ED04C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AB6BA54F-9697-4EB4-BD6C-050F713D4441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40277C0-D02F-44B9-AF9F-A73EEBE97787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A535A445-2A6A-4CFA-9BF5-F4D4962B023D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41482939-8B40-41FD-8C88-2D64171F1D88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B2048AF5-2CB6-46F5-A0F2-6DCE00294325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69296AC2-48D4-4DE4-A0B7-3668840EC092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303A5BDC-AFA2-4A92-A1E7-44B80328ED9C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37BB6A59-B7AB-487E-8384-9A218CFE008B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66ED366-D9E4-4BFF-8E94-12E6D7F18B79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44D00F9-880B-4A3D-9A63-0ADF9B52E086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E9D5EA8-99BC-4877-A4CA-D10ED2E5E912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FF37039D-FA2D-4F67-B374-E96DDAD165B1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4BD7AAE-A585-4417-9C88-A6D58738672A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43487C6A-7039-476B-9D64-08C0BF0D0F5D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EC2948BA-357B-4971-9B9B-C4BA080254CA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3220A598-52E9-48BF-A76E-79BE3B3E00D2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3588B15-D59A-468C-818A-13D1452B8625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F3605AF1-7EC8-421E-8DA8-5471C923D07E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FF420A19-86BC-4120-9EE5-71458D2049E4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01878406-42EC-497B-9522-F259EF224D86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0D15F79F-1799-48C3-B2BA-E10FA6809C40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5520407B-F7D7-40B8-896D-F3126A1164BA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D78B3111-E66E-4BD0-857B-9879ADC180E0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4622F8E-65DC-48E2-B8F7-B3870B9EF128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2" name="Picture Placeholder 12">
            <a:extLst>
              <a:ext uri="{FF2B5EF4-FFF2-40B4-BE49-F238E27FC236}">
                <a16:creationId xmlns:a16="http://schemas.microsoft.com/office/drawing/2014/main" id="{30E17D60-3363-49BE-8926-F83F559B87F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954104" y="4078206"/>
            <a:ext cx="2233558" cy="1350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72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 And Send To Back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A17D51D2-6AAC-4F0C-81D5-5CAB4BF72E5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6531" y="319722"/>
            <a:ext cx="11098938" cy="6593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0" name="Picture Placeholder 12">
            <a:extLst>
              <a:ext uri="{FF2B5EF4-FFF2-40B4-BE49-F238E27FC236}">
                <a16:creationId xmlns:a16="http://schemas.microsoft.com/office/drawing/2014/main" id="{F43DEE20-89E0-4933-A86D-7788D65BD3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13519" y="4583417"/>
            <a:ext cx="713665" cy="11223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72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1" name="Picture Placeholder 12">
            <a:extLst>
              <a:ext uri="{FF2B5EF4-FFF2-40B4-BE49-F238E27FC236}">
                <a16:creationId xmlns:a16="http://schemas.microsoft.com/office/drawing/2014/main" id="{8DF06FE8-EB1D-4F20-995A-D300E0E2733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39338" y="3259645"/>
            <a:ext cx="3106007" cy="17407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72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 And Send To Back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83936B1-205E-42BB-A237-6E56D971FE5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527" y="0"/>
            <a:ext cx="12192527" cy="6858000"/>
          </a:xfrm>
          <a:custGeom>
            <a:avLst/>
            <a:gdLst>
              <a:gd name="connsiteX0" fmla="*/ 3058052 w 12192527"/>
              <a:gd name="connsiteY0" fmla="*/ 6857999 h 6858000"/>
              <a:gd name="connsiteX1" fmla="*/ 6270699 w 12192527"/>
              <a:gd name="connsiteY1" fmla="*/ 6857999 h 6858000"/>
              <a:gd name="connsiteX2" fmla="*/ 7486247 w 12192527"/>
              <a:gd name="connsiteY2" fmla="*/ 6857999 h 6858000"/>
              <a:gd name="connsiteX3" fmla="*/ 7502492 w 12192527"/>
              <a:gd name="connsiteY3" fmla="*/ 6857999 h 6858000"/>
              <a:gd name="connsiteX4" fmla="*/ 8919421 w 12192527"/>
              <a:gd name="connsiteY4" fmla="*/ 6857999 h 6858000"/>
              <a:gd name="connsiteX5" fmla="*/ 12192527 w 12192527"/>
              <a:gd name="connsiteY5" fmla="*/ 6857999 h 6858000"/>
              <a:gd name="connsiteX6" fmla="*/ 12192527 w 12192527"/>
              <a:gd name="connsiteY6" fmla="*/ 6858000 h 6858000"/>
              <a:gd name="connsiteX7" fmla="*/ 3058052 w 12192527"/>
              <a:gd name="connsiteY7" fmla="*/ 6858000 h 6858000"/>
              <a:gd name="connsiteX8" fmla="*/ 527 w 12192527"/>
              <a:gd name="connsiteY8" fmla="*/ 6857999 h 6858000"/>
              <a:gd name="connsiteX9" fmla="*/ 2029352 w 12192527"/>
              <a:gd name="connsiteY9" fmla="*/ 6857999 h 6858000"/>
              <a:gd name="connsiteX10" fmla="*/ 2029352 w 12192527"/>
              <a:gd name="connsiteY10" fmla="*/ 6858000 h 6858000"/>
              <a:gd name="connsiteX11" fmla="*/ 527 w 12192527"/>
              <a:gd name="connsiteY11" fmla="*/ 6858000 h 6858000"/>
              <a:gd name="connsiteX12" fmla="*/ 6486901 w 12192527"/>
              <a:gd name="connsiteY12" fmla="*/ 5352456 h 6858000"/>
              <a:gd name="connsiteX13" fmla="*/ 6550341 w 12192527"/>
              <a:gd name="connsiteY13" fmla="*/ 5442691 h 6858000"/>
              <a:gd name="connsiteX14" fmla="*/ 6600359 w 12192527"/>
              <a:gd name="connsiteY14" fmla="*/ 5522712 h 6858000"/>
              <a:gd name="connsiteX15" fmla="*/ 6597989 w 12192527"/>
              <a:gd name="connsiteY15" fmla="*/ 5530354 h 6858000"/>
              <a:gd name="connsiteX16" fmla="*/ 6508568 w 12192527"/>
              <a:gd name="connsiteY16" fmla="*/ 5407540 h 6858000"/>
              <a:gd name="connsiteX17" fmla="*/ 6481549 w 12192527"/>
              <a:gd name="connsiteY17" fmla="*/ 5377811 h 6858000"/>
              <a:gd name="connsiteX18" fmla="*/ 6482500 w 12192527"/>
              <a:gd name="connsiteY18" fmla="*/ 5374439 h 6858000"/>
              <a:gd name="connsiteX19" fmla="*/ 6485564 w 12192527"/>
              <a:gd name="connsiteY19" fmla="*/ 5352890 h 6858000"/>
              <a:gd name="connsiteX20" fmla="*/ 527 w 12192527"/>
              <a:gd name="connsiteY20" fmla="*/ 5299661 h 6858000"/>
              <a:gd name="connsiteX21" fmla="*/ 561 w 12192527"/>
              <a:gd name="connsiteY21" fmla="*/ 5299666 h 6858000"/>
              <a:gd name="connsiteX22" fmla="*/ 561 w 12192527"/>
              <a:gd name="connsiteY22" fmla="*/ 5368293 h 6858000"/>
              <a:gd name="connsiteX23" fmla="*/ 527 w 12192527"/>
              <a:gd name="connsiteY23" fmla="*/ 5368312 h 6858000"/>
              <a:gd name="connsiteX24" fmla="*/ 2384704 w 12192527"/>
              <a:gd name="connsiteY24" fmla="*/ 5210598 h 6858000"/>
              <a:gd name="connsiteX25" fmla="*/ 2393143 w 12192527"/>
              <a:gd name="connsiteY25" fmla="*/ 5215419 h 6858000"/>
              <a:gd name="connsiteX26" fmla="*/ 2392292 w 12192527"/>
              <a:gd name="connsiteY26" fmla="*/ 5218167 h 6858000"/>
              <a:gd name="connsiteX27" fmla="*/ 2364071 w 12192527"/>
              <a:gd name="connsiteY27" fmla="*/ 5189566 h 6858000"/>
              <a:gd name="connsiteX28" fmla="*/ 2380464 w 12192527"/>
              <a:gd name="connsiteY28" fmla="*/ 5201729 h 6858000"/>
              <a:gd name="connsiteX29" fmla="*/ 2382009 w 12192527"/>
              <a:gd name="connsiteY29" fmla="*/ 5207909 h 6858000"/>
              <a:gd name="connsiteX30" fmla="*/ 2364256 w 12192527"/>
              <a:gd name="connsiteY30" fmla="*/ 5190204 h 6858000"/>
              <a:gd name="connsiteX31" fmla="*/ 527 w 12192527"/>
              <a:gd name="connsiteY31" fmla="*/ 5180319 h 6858000"/>
              <a:gd name="connsiteX32" fmla="*/ 561 w 12192527"/>
              <a:gd name="connsiteY32" fmla="*/ 5180323 h 6858000"/>
              <a:gd name="connsiteX33" fmla="*/ 561 w 12192527"/>
              <a:gd name="connsiteY33" fmla="*/ 5191111 h 6858000"/>
              <a:gd name="connsiteX34" fmla="*/ 527 w 12192527"/>
              <a:gd name="connsiteY34" fmla="*/ 5191139 h 6858000"/>
              <a:gd name="connsiteX35" fmla="*/ 2432228 w 12192527"/>
              <a:gd name="connsiteY35" fmla="*/ 5162400 h 6858000"/>
              <a:gd name="connsiteX36" fmla="*/ 2450501 w 12192527"/>
              <a:gd name="connsiteY36" fmla="*/ 5165213 h 6858000"/>
              <a:gd name="connsiteX37" fmla="*/ 2441390 w 12192527"/>
              <a:gd name="connsiteY37" fmla="*/ 5179048 h 6858000"/>
              <a:gd name="connsiteX38" fmla="*/ 2432228 w 12192527"/>
              <a:gd name="connsiteY38" fmla="*/ 5184980 h 6858000"/>
              <a:gd name="connsiteX39" fmla="*/ 2321298 w 12192527"/>
              <a:gd name="connsiteY39" fmla="*/ 5154203 h 6858000"/>
              <a:gd name="connsiteX40" fmla="*/ 2342624 w 12192527"/>
              <a:gd name="connsiteY40" fmla="*/ 5160296 h 6858000"/>
              <a:gd name="connsiteX41" fmla="*/ 2342836 w 12192527"/>
              <a:gd name="connsiteY41" fmla="*/ 5160477 h 6858000"/>
              <a:gd name="connsiteX42" fmla="*/ 2341921 w 12192527"/>
              <a:gd name="connsiteY42" fmla="*/ 5164594 h 6858000"/>
              <a:gd name="connsiteX43" fmla="*/ 2335341 w 12192527"/>
              <a:gd name="connsiteY43" fmla="*/ 5160364 h 6858000"/>
              <a:gd name="connsiteX44" fmla="*/ 2340099 w 12192527"/>
              <a:gd name="connsiteY44" fmla="*/ 5167297 h 6858000"/>
              <a:gd name="connsiteX45" fmla="*/ 2339814 w 12192527"/>
              <a:gd name="connsiteY45" fmla="*/ 5167615 h 6858000"/>
              <a:gd name="connsiteX46" fmla="*/ 2336858 w 12192527"/>
              <a:gd name="connsiteY46" fmla="*/ 5165474 h 6858000"/>
              <a:gd name="connsiteX47" fmla="*/ 2335341 w 12192527"/>
              <a:gd name="connsiteY47" fmla="*/ 5164125 h 6858000"/>
              <a:gd name="connsiteX48" fmla="*/ 2334414 w 12192527"/>
              <a:gd name="connsiteY48" fmla="*/ 5163703 h 6858000"/>
              <a:gd name="connsiteX49" fmla="*/ 2277891 w 12192527"/>
              <a:gd name="connsiteY49" fmla="*/ 5122762 h 6858000"/>
              <a:gd name="connsiteX50" fmla="*/ 2278936 w 12192527"/>
              <a:gd name="connsiteY50" fmla="*/ 5122762 h 6858000"/>
              <a:gd name="connsiteX51" fmla="*/ 2293978 w 12192527"/>
              <a:gd name="connsiteY51" fmla="*/ 5134043 h 6858000"/>
              <a:gd name="connsiteX52" fmla="*/ 2295326 w 12192527"/>
              <a:gd name="connsiteY52" fmla="*/ 5135393 h 6858000"/>
              <a:gd name="connsiteX53" fmla="*/ 2260136 w 12192527"/>
              <a:gd name="connsiteY53" fmla="*/ 5103961 h 6858000"/>
              <a:gd name="connsiteX54" fmla="*/ 2263896 w 12192527"/>
              <a:gd name="connsiteY54" fmla="*/ 5107721 h 6858000"/>
              <a:gd name="connsiteX55" fmla="*/ 2263896 w 12192527"/>
              <a:gd name="connsiteY55" fmla="*/ 5111482 h 6858000"/>
              <a:gd name="connsiteX56" fmla="*/ 2268043 w 12192527"/>
              <a:gd name="connsiteY56" fmla="*/ 5115630 h 6858000"/>
              <a:gd name="connsiteX57" fmla="*/ 2256689 w 12192527"/>
              <a:gd name="connsiteY57" fmla="*/ 5107406 h 6858000"/>
              <a:gd name="connsiteX58" fmla="*/ 561 w 12192527"/>
              <a:gd name="connsiteY58" fmla="*/ 4960178 h 6858000"/>
              <a:gd name="connsiteX59" fmla="*/ 561 w 12192527"/>
              <a:gd name="connsiteY59" fmla="*/ 5105566 h 6858000"/>
              <a:gd name="connsiteX60" fmla="*/ 527 w 12192527"/>
              <a:gd name="connsiteY60" fmla="*/ 5105647 h 6858000"/>
              <a:gd name="connsiteX61" fmla="*/ 527 w 12192527"/>
              <a:gd name="connsiteY61" fmla="*/ 4960244 h 6858000"/>
              <a:gd name="connsiteX62" fmla="*/ 1806004 w 12192527"/>
              <a:gd name="connsiteY62" fmla="*/ 4857277 h 6858000"/>
              <a:gd name="connsiteX63" fmla="*/ 1910424 w 12192527"/>
              <a:gd name="connsiteY63" fmla="*/ 4889908 h 6858000"/>
              <a:gd name="connsiteX64" fmla="*/ 1957413 w 12192527"/>
              <a:gd name="connsiteY64" fmla="*/ 4908352 h 6858000"/>
              <a:gd name="connsiteX65" fmla="*/ 1964413 w 12192527"/>
              <a:gd name="connsiteY65" fmla="*/ 4914073 h 6858000"/>
              <a:gd name="connsiteX66" fmla="*/ 2030103 w 12192527"/>
              <a:gd name="connsiteY66" fmla="*/ 4953197 h 6858000"/>
              <a:gd name="connsiteX67" fmla="*/ 2015414 w 12192527"/>
              <a:gd name="connsiteY67" fmla="*/ 4954592 h 6858000"/>
              <a:gd name="connsiteX68" fmla="*/ 2005591 w 12192527"/>
              <a:gd name="connsiteY68" fmla="*/ 4949228 h 6858000"/>
              <a:gd name="connsiteX69" fmla="*/ 1923828 w 12192527"/>
              <a:gd name="connsiteY69" fmla="*/ 4909290 h 6858000"/>
              <a:gd name="connsiteX70" fmla="*/ 12190368 w 12192527"/>
              <a:gd name="connsiteY70" fmla="*/ 4828953 h 6858000"/>
              <a:gd name="connsiteX71" fmla="*/ 12192464 w 12192527"/>
              <a:gd name="connsiteY71" fmla="*/ 4830758 h 6858000"/>
              <a:gd name="connsiteX72" fmla="*/ 12192527 w 12192527"/>
              <a:gd name="connsiteY72" fmla="*/ 4830754 h 6858000"/>
              <a:gd name="connsiteX73" fmla="*/ 12192527 w 12192527"/>
              <a:gd name="connsiteY73" fmla="*/ 4832639 h 6858000"/>
              <a:gd name="connsiteX74" fmla="*/ 12188420 w 12192527"/>
              <a:gd name="connsiteY74" fmla="*/ 4829099 h 6858000"/>
              <a:gd name="connsiteX75" fmla="*/ 12190368 w 12192527"/>
              <a:gd name="connsiteY75" fmla="*/ 4828953 h 6858000"/>
              <a:gd name="connsiteX76" fmla="*/ 7558703 w 12192527"/>
              <a:gd name="connsiteY76" fmla="*/ 4817754 h 6858000"/>
              <a:gd name="connsiteX77" fmla="*/ 7549173 w 12192527"/>
              <a:gd name="connsiteY77" fmla="*/ 4829805 h 6858000"/>
              <a:gd name="connsiteX78" fmla="*/ 7520474 w 12192527"/>
              <a:gd name="connsiteY78" fmla="*/ 4879426 h 6858000"/>
              <a:gd name="connsiteX79" fmla="*/ 7490572 w 12192527"/>
              <a:gd name="connsiteY79" fmla="*/ 4911520 h 6858000"/>
              <a:gd name="connsiteX80" fmla="*/ 7481043 w 12192527"/>
              <a:gd name="connsiteY80" fmla="*/ 4923570 h 6858000"/>
              <a:gd name="connsiteX81" fmla="*/ 7471516 w 12192527"/>
              <a:gd name="connsiteY81" fmla="*/ 4935619 h 6858000"/>
              <a:gd name="connsiteX82" fmla="*/ 7468780 w 12192527"/>
              <a:gd name="connsiteY82" fmla="*/ 4940987 h 6858000"/>
              <a:gd name="connsiteX83" fmla="*/ 7459247 w 12192527"/>
              <a:gd name="connsiteY83" fmla="*/ 4953036 h 6858000"/>
              <a:gd name="connsiteX84" fmla="*/ 7456512 w 12192527"/>
              <a:gd name="connsiteY84" fmla="*/ 4958403 h 6858000"/>
              <a:gd name="connsiteX85" fmla="*/ 7452456 w 12192527"/>
              <a:gd name="connsiteY85" fmla="*/ 4959718 h 6858000"/>
              <a:gd name="connsiteX86" fmla="*/ 7420686 w 12192527"/>
              <a:gd name="connsiteY86" fmla="*/ 5006014 h 6858000"/>
              <a:gd name="connsiteX87" fmla="*/ 7418384 w 12192527"/>
              <a:gd name="connsiteY87" fmla="*/ 5002160 h 6858000"/>
              <a:gd name="connsiteX88" fmla="*/ 7429990 w 12192527"/>
              <a:gd name="connsiteY88" fmla="*/ 4988841 h 6858000"/>
              <a:gd name="connsiteX89" fmla="*/ 7448406 w 12192527"/>
              <a:gd name="connsiteY89" fmla="*/ 4961033 h 6858000"/>
              <a:gd name="connsiteX90" fmla="*/ 7451144 w 12192527"/>
              <a:gd name="connsiteY90" fmla="*/ 4955665 h 6858000"/>
              <a:gd name="connsiteX91" fmla="*/ 7449830 w 12192527"/>
              <a:gd name="connsiteY91" fmla="*/ 4951611 h 6858000"/>
              <a:gd name="connsiteX92" fmla="*/ 7453883 w 12192527"/>
              <a:gd name="connsiteY92" fmla="*/ 4950297 h 6858000"/>
              <a:gd name="connsiteX93" fmla="*/ 7460672 w 12192527"/>
              <a:gd name="connsiteY93" fmla="*/ 4943615 h 6858000"/>
              <a:gd name="connsiteX94" fmla="*/ 7462097 w 12192527"/>
              <a:gd name="connsiteY94" fmla="*/ 4934195 h 6858000"/>
              <a:gd name="connsiteX95" fmla="*/ 7460783 w 12192527"/>
              <a:gd name="connsiteY95" fmla="*/ 4930143 h 6858000"/>
              <a:gd name="connsiteX96" fmla="*/ 7463520 w 12192527"/>
              <a:gd name="connsiteY96" fmla="*/ 4924774 h 6858000"/>
              <a:gd name="connsiteX97" fmla="*/ 7464835 w 12192527"/>
              <a:gd name="connsiteY97" fmla="*/ 4928828 h 6858000"/>
              <a:gd name="connsiteX98" fmla="*/ 7472938 w 12192527"/>
              <a:gd name="connsiteY98" fmla="*/ 4926199 h 6858000"/>
              <a:gd name="connsiteX99" fmla="*/ 7482469 w 12192527"/>
              <a:gd name="connsiteY99" fmla="*/ 4914149 h 6858000"/>
              <a:gd name="connsiteX100" fmla="*/ 7478525 w 12192527"/>
              <a:gd name="connsiteY100" fmla="*/ 4901990 h 6858000"/>
              <a:gd name="connsiteX101" fmla="*/ 7481264 w 12192527"/>
              <a:gd name="connsiteY101" fmla="*/ 4896623 h 6858000"/>
              <a:gd name="connsiteX102" fmla="*/ 7485318 w 12192527"/>
              <a:gd name="connsiteY102" fmla="*/ 4895308 h 6858000"/>
              <a:gd name="connsiteX103" fmla="*/ 7486632 w 12192527"/>
              <a:gd name="connsiteY103" fmla="*/ 4899361 h 6858000"/>
              <a:gd name="connsiteX104" fmla="*/ 7482579 w 12192527"/>
              <a:gd name="connsiteY104" fmla="*/ 4900676 h 6858000"/>
              <a:gd name="connsiteX105" fmla="*/ 7483892 w 12192527"/>
              <a:gd name="connsiteY105" fmla="*/ 4904729 h 6858000"/>
              <a:gd name="connsiteX106" fmla="*/ 7496160 w 12192527"/>
              <a:gd name="connsiteY106" fmla="*/ 4887312 h 6858000"/>
              <a:gd name="connsiteX107" fmla="*/ 7510168 w 12192527"/>
              <a:gd name="connsiteY107" fmla="*/ 4863173 h 6858000"/>
              <a:gd name="connsiteX108" fmla="*/ 7515537 w 12192527"/>
              <a:gd name="connsiteY108" fmla="*/ 4856514 h 6858000"/>
              <a:gd name="connsiteX109" fmla="*/ 7530684 w 12192527"/>
              <a:gd name="connsiteY109" fmla="*/ 4840737 h 6858000"/>
              <a:gd name="connsiteX110" fmla="*/ 7549823 w 12192527"/>
              <a:gd name="connsiteY110" fmla="*/ 4818634 h 6858000"/>
              <a:gd name="connsiteX111" fmla="*/ 7549762 w 12192527"/>
              <a:gd name="connsiteY111" fmla="*/ 4819535 h 6858000"/>
              <a:gd name="connsiteX112" fmla="*/ 7558703 w 12192527"/>
              <a:gd name="connsiteY112" fmla="*/ 4817754 h 6858000"/>
              <a:gd name="connsiteX113" fmla="*/ 12165736 w 12192527"/>
              <a:gd name="connsiteY113" fmla="*/ 4817302 h 6858000"/>
              <a:gd name="connsiteX114" fmla="*/ 12168052 w 12192527"/>
              <a:gd name="connsiteY114" fmla="*/ 4818851 h 6858000"/>
              <a:gd name="connsiteX115" fmla="*/ 12166102 w 12192527"/>
              <a:gd name="connsiteY115" fmla="*/ 4818997 h 6858000"/>
              <a:gd name="connsiteX116" fmla="*/ 12164153 w 12192527"/>
              <a:gd name="connsiteY116" fmla="*/ 4819143 h 6858000"/>
              <a:gd name="connsiteX117" fmla="*/ 6762915 w 12192527"/>
              <a:gd name="connsiteY117" fmla="*/ 4811568 h 6858000"/>
              <a:gd name="connsiteX118" fmla="*/ 6870006 w 12192527"/>
              <a:gd name="connsiteY118" fmla="*/ 4935934 h 6858000"/>
              <a:gd name="connsiteX119" fmla="*/ 6865410 w 12192527"/>
              <a:gd name="connsiteY119" fmla="*/ 4944066 h 6858000"/>
              <a:gd name="connsiteX120" fmla="*/ 6851181 w 12192527"/>
              <a:gd name="connsiteY120" fmla="*/ 4925213 h 6858000"/>
              <a:gd name="connsiteX121" fmla="*/ 6807049 w 12192527"/>
              <a:gd name="connsiteY121" fmla="*/ 4873356 h 6858000"/>
              <a:gd name="connsiteX122" fmla="*/ 6802633 w 12192527"/>
              <a:gd name="connsiteY122" fmla="*/ 4860115 h 6858000"/>
              <a:gd name="connsiteX123" fmla="*/ 6762915 w 12192527"/>
              <a:gd name="connsiteY123" fmla="*/ 4811568 h 6858000"/>
              <a:gd name="connsiteX124" fmla="*/ 7317610 w 12192527"/>
              <a:gd name="connsiteY124" fmla="*/ 4806369 h 6858000"/>
              <a:gd name="connsiteX125" fmla="*/ 7316349 w 12192527"/>
              <a:gd name="connsiteY125" fmla="*/ 4816296 h 6858000"/>
              <a:gd name="connsiteX126" fmla="*/ 7311431 w 12192527"/>
              <a:gd name="connsiteY126" fmla="*/ 4822989 h 6858000"/>
              <a:gd name="connsiteX127" fmla="*/ 7309037 w 12192527"/>
              <a:gd name="connsiteY127" fmla="*/ 4818978 h 6858000"/>
              <a:gd name="connsiteX128" fmla="*/ 7125078 w 12192527"/>
              <a:gd name="connsiteY128" fmla="*/ 4788238 h 6858000"/>
              <a:gd name="connsiteX129" fmla="*/ 7144801 w 12192527"/>
              <a:gd name="connsiteY129" fmla="*/ 4810102 h 6858000"/>
              <a:gd name="connsiteX130" fmla="*/ 7162289 w 12192527"/>
              <a:gd name="connsiteY130" fmla="*/ 4834618 h 6858000"/>
              <a:gd name="connsiteX131" fmla="*/ 7138719 w 12192527"/>
              <a:gd name="connsiteY131" fmla="*/ 4872043 h 6858000"/>
              <a:gd name="connsiteX132" fmla="*/ 7138060 w 12192527"/>
              <a:gd name="connsiteY132" fmla="*/ 4871772 h 6858000"/>
              <a:gd name="connsiteX133" fmla="*/ 7106514 w 12192527"/>
              <a:gd name="connsiteY133" fmla="*/ 4864449 h 6858000"/>
              <a:gd name="connsiteX134" fmla="*/ 7086450 w 12192527"/>
              <a:gd name="connsiteY134" fmla="*/ 4840390 h 6858000"/>
              <a:gd name="connsiteX135" fmla="*/ 12095359 w 12192527"/>
              <a:gd name="connsiteY135" fmla="*/ 4780741 h 6858000"/>
              <a:gd name="connsiteX136" fmla="*/ 12100571 w 12192527"/>
              <a:gd name="connsiteY136" fmla="*/ 4781459 h 6858000"/>
              <a:gd name="connsiteX137" fmla="*/ 12100663 w 12192527"/>
              <a:gd name="connsiteY137" fmla="*/ 4782693 h 6858000"/>
              <a:gd name="connsiteX138" fmla="*/ 12096619 w 12192527"/>
              <a:gd name="connsiteY138" fmla="*/ 4781033 h 6858000"/>
              <a:gd name="connsiteX139" fmla="*/ 12095911 w 12192527"/>
              <a:gd name="connsiteY139" fmla="*/ 4781087 h 6858000"/>
              <a:gd name="connsiteX140" fmla="*/ 12090227 w 12192527"/>
              <a:gd name="connsiteY140" fmla="*/ 4780036 h 6858000"/>
              <a:gd name="connsiteX141" fmla="*/ 12093934 w 12192527"/>
              <a:gd name="connsiteY141" fmla="*/ 4780547 h 6858000"/>
              <a:gd name="connsiteX142" fmla="*/ 12094670 w 12192527"/>
              <a:gd name="connsiteY142" fmla="*/ 4781180 h 6858000"/>
              <a:gd name="connsiteX143" fmla="*/ 12095911 w 12192527"/>
              <a:gd name="connsiteY143" fmla="*/ 4781087 h 6858000"/>
              <a:gd name="connsiteX144" fmla="*/ 12098714 w 12192527"/>
              <a:gd name="connsiteY144" fmla="*/ 4782838 h 6858000"/>
              <a:gd name="connsiteX145" fmla="*/ 12106795 w 12192527"/>
              <a:gd name="connsiteY145" fmla="*/ 4776745 h 6858000"/>
              <a:gd name="connsiteX146" fmla="*/ 12116256 w 12192527"/>
              <a:gd name="connsiteY146" fmla="*/ 4781527 h 6858000"/>
              <a:gd name="connsiteX147" fmla="*/ 12120301 w 12192527"/>
              <a:gd name="connsiteY147" fmla="*/ 4783187 h 6858000"/>
              <a:gd name="connsiteX148" fmla="*/ 12122397 w 12192527"/>
              <a:gd name="connsiteY148" fmla="*/ 4784992 h 6858000"/>
              <a:gd name="connsiteX149" fmla="*/ 12155043 w 12192527"/>
              <a:gd name="connsiteY149" fmla="*/ 4802168 h 6858000"/>
              <a:gd name="connsiteX150" fmla="*/ 12192527 w 12192527"/>
              <a:gd name="connsiteY150" fmla="*/ 4821028 h 6858000"/>
              <a:gd name="connsiteX151" fmla="*/ 12192527 w 12192527"/>
              <a:gd name="connsiteY151" fmla="*/ 4829642 h 6858000"/>
              <a:gd name="connsiteX152" fmla="*/ 12186512 w 12192527"/>
              <a:gd name="connsiteY152" fmla="*/ 4826544 h 6858000"/>
              <a:gd name="connsiteX153" fmla="*/ 12180183 w 12192527"/>
              <a:gd name="connsiteY153" fmla="*/ 4823829 h 6858000"/>
              <a:gd name="connsiteX154" fmla="*/ 12182280 w 12192527"/>
              <a:gd name="connsiteY154" fmla="*/ 4825634 h 6858000"/>
              <a:gd name="connsiteX155" fmla="*/ 12180330 w 12192527"/>
              <a:gd name="connsiteY155" fmla="*/ 4825781 h 6858000"/>
              <a:gd name="connsiteX156" fmla="*/ 12178382 w 12192527"/>
              <a:gd name="connsiteY156" fmla="*/ 4825926 h 6858000"/>
              <a:gd name="connsiteX157" fmla="*/ 12180623 w 12192527"/>
              <a:gd name="connsiteY157" fmla="*/ 4829681 h 6858000"/>
              <a:gd name="connsiteX158" fmla="*/ 12170147 w 12192527"/>
              <a:gd name="connsiteY158" fmla="*/ 4820657 h 6858000"/>
              <a:gd name="connsiteX159" fmla="*/ 12168052 w 12192527"/>
              <a:gd name="connsiteY159" fmla="*/ 4818851 h 6858000"/>
              <a:gd name="connsiteX160" fmla="*/ 12165956 w 12192527"/>
              <a:gd name="connsiteY160" fmla="*/ 4817046 h 6858000"/>
              <a:gd name="connsiteX161" fmla="*/ 12165736 w 12192527"/>
              <a:gd name="connsiteY161" fmla="*/ 4817302 h 6858000"/>
              <a:gd name="connsiteX162" fmla="*/ 12120594 w 12192527"/>
              <a:gd name="connsiteY162" fmla="*/ 4787088 h 6858000"/>
              <a:gd name="connsiteX163" fmla="*/ 12118498 w 12192527"/>
              <a:gd name="connsiteY163" fmla="*/ 4785283 h 6858000"/>
              <a:gd name="connsiteX164" fmla="*/ 12114454 w 12192527"/>
              <a:gd name="connsiteY164" fmla="*/ 4783624 h 6858000"/>
              <a:gd name="connsiteX165" fmla="*/ 12116403 w 12192527"/>
              <a:gd name="connsiteY165" fmla="*/ 4783478 h 6858000"/>
              <a:gd name="connsiteX166" fmla="*/ 12109475 w 12192527"/>
              <a:gd name="connsiteY166" fmla="*/ 4781626 h 6858000"/>
              <a:gd name="connsiteX167" fmla="*/ 6665870 w 12192527"/>
              <a:gd name="connsiteY167" fmla="*/ 4771862 h 6858000"/>
              <a:gd name="connsiteX168" fmla="*/ 6679065 w 12192527"/>
              <a:gd name="connsiteY168" fmla="*/ 4775710 h 6858000"/>
              <a:gd name="connsiteX169" fmla="*/ 6687889 w 12192527"/>
              <a:gd name="connsiteY169" fmla="*/ 4784904 h 6858000"/>
              <a:gd name="connsiteX170" fmla="*/ 6687889 w 12192527"/>
              <a:gd name="connsiteY170" fmla="*/ 4785089 h 6858000"/>
              <a:gd name="connsiteX171" fmla="*/ 6692304 w 12192527"/>
              <a:gd name="connsiteY171" fmla="*/ 4789502 h 6858000"/>
              <a:gd name="connsiteX172" fmla="*/ 6687889 w 12192527"/>
              <a:gd name="connsiteY172" fmla="*/ 4784904 h 6858000"/>
              <a:gd name="connsiteX173" fmla="*/ 6687889 w 12192527"/>
              <a:gd name="connsiteY173" fmla="*/ 4776261 h 6858000"/>
              <a:gd name="connsiteX174" fmla="*/ 6696715 w 12192527"/>
              <a:gd name="connsiteY174" fmla="*/ 4780676 h 6858000"/>
              <a:gd name="connsiteX175" fmla="*/ 6701128 w 12192527"/>
              <a:gd name="connsiteY175" fmla="*/ 4785088 h 6858000"/>
              <a:gd name="connsiteX176" fmla="*/ 6736434 w 12192527"/>
              <a:gd name="connsiteY176" fmla="*/ 4815982 h 6858000"/>
              <a:gd name="connsiteX177" fmla="*/ 6740849 w 12192527"/>
              <a:gd name="connsiteY177" fmla="*/ 4815981 h 6858000"/>
              <a:gd name="connsiteX178" fmla="*/ 6745262 w 12192527"/>
              <a:gd name="connsiteY178" fmla="*/ 4820395 h 6858000"/>
              <a:gd name="connsiteX179" fmla="*/ 6745262 w 12192527"/>
              <a:gd name="connsiteY179" fmla="*/ 4824810 h 6858000"/>
              <a:gd name="connsiteX180" fmla="*/ 6749676 w 12192527"/>
              <a:gd name="connsiteY180" fmla="*/ 4833635 h 6858000"/>
              <a:gd name="connsiteX181" fmla="*/ 6824701 w 12192527"/>
              <a:gd name="connsiteY181" fmla="*/ 4917489 h 6858000"/>
              <a:gd name="connsiteX182" fmla="*/ 6824701 w 12192527"/>
              <a:gd name="connsiteY182" fmla="*/ 4921902 h 6858000"/>
              <a:gd name="connsiteX183" fmla="*/ 6829113 w 12192527"/>
              <a:gd name="connsiteY183" fmla="*/ 4921902 h 6858000"/>
              <a:gd name="connsiteX184" fmla="*/ 6833528 w 12192527"/>
              <a:gd name="connsiteY184" fmla="*/ 4926316 h 6858000"/>
              <a:gd name="connsiteX185" fmla="*/ 6833528 w 12192527"/>
              <a:gd name="connsiteY185" fmla="*/ 4930729 h 6858000"/>
              <a:gd name="connsiteX186" fmla="*/ 6851181 w 12192527"/>
              <a:gd name="connsiteY186" fmla="*/ 4952796 h 6858000"/>
              <a:gd name="connsiteX187" fmla="*/ 6856479 w 12192527"/>
              <a:gd name="connsiteY187" fmla="*/ 4959862 h 6858000"/>
              <a:gd name="connsiteX188" fmla="*/ 6850209 w 12192527"/>
              <a:gd name="connsiteY188" fmla="*/ 4970955 h 6858000"/>
              <a:gd name="connsiteX189" fmla="*/ 6846765 w 12192527"/>
              <a:gd name="connsiteY189" fmla="*/ 4966036 h 6858000"/>
              <a:gd name="connsiteX190" fmla="*/ 6842355 w 12192527"/>
              <a:gd name="connsiteY190" fmla="*/ 4966035 h 6858000"/>
              <a:gd name="connsiteX191" fmla="*/ 6811463 w 12192527"/>
              <a:gd name="connsiteY191" fmla="*/ 4926316 h 6858000"/>
              <a:gd name="connsiteX192" fmla="*/ 6807049 w 12192527"/>
              <a:gd name="connsiteY192" fmla="*/ 4926316 h 6858000"/>
              <a:gd name="connsiteX193" fmla="*/ 6802633 w 12192527"/>
              <a:gd name="connsiteY193" fmla="*/ 4926316 h 6858000"/>
              <a:gd name="connsiteX194" fmla="*/ 6798222 w 12192527"/>
              <a:gd name="connsiteY194" fmla="*/ 4921902 h 6858000"/>
              <a:gd name="connsiteX195" fmla="*/ 6793808 w 12192527"/>
              <a:gd name="connsiteY195" fmla="*/ 4917489 h 6858000"/>
              <a:gd name="connsiteX196" fmla="*/ 6793808 w 12192527"/>
              <a:gd name="connsiteY196" fmla="*/ 4913076 h 6858000"/>
              <a:gd name="connsiteX197" fmla="*/ 6798219 w 12192527"/>
              <a:gd name="connsiteY197" fmla="*/ 4917489 h 6858000"/>
              <a:gd name="connsiteX198" fmla="*/ 6802633 w 12192527"/>
              <a:gd name="connsiteY198" fmla="*/ 4921902 h 6858000"/>
              <a:gd name="connsiteX199" fmla="*/ 6807049 w 12192527"/>
              <a:gd name="connsiteY199" fmla="*/ 4917489 h 6858000"/>
              <a:gd name="connsiteX200" fmla="*/ 6771743 w 12192527"/>
              <a:gd name="connsiteY200" fmla="*/ 4877768 h 6858000"/>
              <a:gd name="connsiteX201" fmla="*/ 6767329 w 12192527"/>
              <a:gd name="connsiteY201" fmla="*/ 4873355 h 6858000"/>
              <a:gd name="connsiteX202" fmla="*/ 6762915 w 12192527"/>
              <a:gd name="connsiteY202" fmla="*/ 4873356 h 6858000"/>
              <a:gd name="connsiteX203" fmla="*/ 6749676 w 12192527"/>
              <a:gd name="connsiteY203" fmla="*/ 4860115 h 6858000"/>
              <a:gd name="connsiteX204" fmla="*/ 6745262 w 12192527"/>
              <a:gd name="connsiteY204" fmla="*/ 4855701 h 6858000"/>
              <a:gd name="connsiteX205" fmla="*/ 6736434 w 12192527"/>
              <a:gd name="connsiteY205" fmla="*/ 4851288 h 6858000"/>
              <a:gd name="connsiteX206" fmla="*/ 6727609 w 12192527"/>
              <a:gd name="connsiteY206" fmla="*/ 4842461 h 6858000"/>
              <a:gd name="connsiteX207" fmla="*/ 6727609 w 12192527"/>
              <a:gd name="connsiteY207" fmla="*/ 4838049 h 6858000"/>
              <a:gd name="connsiteX208" fmla="*/ 6723196 w 12192527"/>
              <a:gd name="connsiteY208" fmla="*/ 4838049 h 6858000"/>
              <a:gd name="connsiteX209" fmla="*/ 6723196 w 12192527"/>
              <a:gd name="connsiteY209" fmla="*/ 4833635 h 6858000"/>
              <a:gd name="connsiteX210" fmla="*/ 6709954 w 12192527"/>
              <a:gd name="connsiteY210" fmla="*/ 4820395 h 6858000"/>
              <a:gd name="connsiteX211" fmla="*/ 6709956 w 12192527"/>
              <a:gd name="connsiteY211" fmla="*/ 4824810 h 6858000"/>
              <a:gd name="connsiteX212" fmla="*/ 6661411 w 12192527"/>
              <a:gd name="connsiteY212" fmla="*/ 4780675 h 6858000"/>
              <a:gd name="connsiteX213" fmla="*/ 6666927 w 12192527"/>
              <a:gd name="connsiteY213" fmla="*/ 4772952 h 6858000"/>
              <a:gd name="connsiteX214" fmla="*/ 6665782 w 12192527"/>
              <a:gd name="connsiteY214" fmla="*/ 4771768 h 6858000"/>
              <a:gd name="connsiteX215" fmla="*/ 6665870 w 12192527"/>
              <a:gd name="connsiteY215" fmla="*/ 4771862 h 6858000"/>
              <a:gd name="connsiteX216" fmla="*/ 6665822 w 12192527"/>
              <a:gd name="connsiteY216" fmla="*/ 4771849 h 6858000"/>
              <a:gd name="connsiteX217" fmla="*/ 7388044 w 12192527"/>
              <a:gd name="connsiteY217" fmla="*/ 4761128 h 6858000"/>
              <a:gd name="connsiteX218" fmla="*/ 7388776 w 12192527"/>
              <a:gd name="connsiteY218" fmla="*/ 4763384 h 6858000"/>
              <a:gd name="connsiteX219" fmla="*/ 7385311 w 12192527"/>
              <a:gd name="connsiteY219" fmla="*/ 4766496 h 6858000"/>
              <a:gd name="connsiteX220" fmla="*/ 7388044 w 12192527"/>
              <a:gd name="connsiteY220" fmla="*/ 4761128 h 6858000"/>
              <a:gd name="connsiteX221" fmla="*/ 11790324 w 12192527"/>
              <a:gd name="connsiteY221" fmla="*/ 4759692 h 6858000"/>
              <a:gd name="connsiteX222" fmla="*/ 11810820 w 12192527"/>
              <a:gd name="connsiteY222" fmla="*/ 4762833 h 6858000"/>
              <a:gd name="connsiteX223" fmla="*/ 11890563 w 12192527"/>
              <a:gd name="connsiteY223" fmla="*/ 4774502 h 6858000"/>
              <a:gd name="connsiteX224" fmla="*/ 11963816 w 12192527"/>
              <a:gd name="connsiteY224" fmla="*/ 4790935 h 6858000"/>
              <a:gd name="connsiteX225" fmla="*/ 12031093 w 12192527"/>
              <a:gd name="connsiteY225" fmla="*/ 4814659 h 6858000"/>
              <a:gd name="connsiteX226" fmla="*/ 12158037 w 12192527"/>
              <a:gd name="connsiteY226" fmla="*/ 4879924 h 6858000"/>
              <a:gd name="connsiteX227" fmla="*/ 12192527 w 12192527"/>
              <a:gd name="connsiteY227" fmla="*/ 4904255 h 6858000"/>
              <a:gd name="connsiteX228" fmla="*/ 12192527 w 12192527"/>
              <a:gd name="connsiteY228" fmla="*/ 4969532 h 6858000"/>
              <a:gd name="connsiteX229" fmla="*/ 12189933 w 12192527"/>
              <a:gd name="connsiteY229" fmla="*/ 4967505 h 6858000"/>
              <a:gd name="connsiteX230" fmla="*/ 11845288 w 12192527"/>
              <a:gd name="connsiteY230" fmla="*/ 4807796 h 6858000"/>
              <a:gd name="connsiteX231" fmla="*/ 11767386 w 12192527"/>
              <a:gd name="connsiteY231" fmla="*/ 4792860 h 6858000"/>
              <a:gd name="connsiteX232" fmla="*/ 11785509 w 12192527"/>
              <a:gd name="connsiteY232" fmla="*/ 4794093 h 6858000"/>
              <a:gd name="connsiteX233" fmla="*/ 11833900 w 12192527"/>
              <a:gd name="connsiteY233" fmla="*/ 4801228 h 6858000"/>
              <a:gd name="connsiteX234" fmla="*/ 11842361 w 12192527"/>
              <a:gd name="connsiteY234" fmla="*/ 4796582 h 6858000"/>
              <a:gd name="connsiteX235" fmla="*/ 11836945 w 12192527"/>
              <a:gd name="connsiteY235" fmla="*/ 4788542 h 6858000"/>
              <a:gd name="connsiteX236" fmla="*/ 11827488 w 12192527"/>
              <a:gd name="connsiteY236" fmla="*/ 4787726 h 6858000"/>
              <a:gd name="connsiteX237" fmla="*/ 11581530 w 12192527"/>
              <a:gd name="connsiteY237" fmla="*/ 4775563 h 6858000"/>
              <a:gd name="connsiteX238" fmla="*/ 11569191 w 12192527"/>
              <a:gd name="connsiteY238" fmla="*/ 4771323 h 6858000"/>
              <a:gd name="connsiteX239" fmla="*/ 11578845 w 12192527"/>
              <a:gd name="connsiteY239" fmla="*/ 4767025 h 6858000"/>
              <a:gd name="connsiteX240" fmla="*/ 11740720 w 12192527"/>
              <a:gd name="connsiteY240" fmla="*/ 4768274 h 6858000"/>
              <a:gd name="connsiteX241" fmla="*/ 11770483 w 12192527"/>
              <a:gd name="connsiteY241" fmla="*/ 4765953 h 6858000"/>
              <a:gd name="connsiteX242" fmla="*/ 11790324 w 12192527"/>
              <a:gd name="connsiteY242" fmla="*/ 4759692 h 6858000"/>
              <a:gd name="connsiteX243" fmla="*/ 12054146 w 12192527"/>
              <a:gd name="connsiteY243" fmla="*/ 4752676 h 6858000"/>
              <a:gd name="connsiteX244" fmla="*/ 12075261 w 12192527"/>
              <a:gd name="connsiteY244" fmla="*/ 4760806 h 6858000"/>
              <a:gd name="connsiteX245" fmla="*/ 12087544 w 12192527"/>
              <a:gd name="connsiteY245" fmla="*/ 4767015 h 6858000"/>
              <a:gd name="connsiteX246" fmla="*/ 6084457 w 12192527"/>
              <a:gd name="connsiteY246" fmla="*/ 4741105 h 6858000"/>
              <a:gd name="connsiteX247" fmla="*/ 6088498 w 12192527"/>
              <a:gd name="connsiteY247" fmla="*/ 4744269 h 6858000"/>
              <a:gd name="connsiteX248" fmla="*/ 6084897 w 12192527"/>
              <a:gd name="connsiteY248" fmla="*/ 4744269 h 6858000"/>
              <a:gd name="connsiteX249" fmla="*/ 6081296 w 12192527"/>
              <a:gd name="connsiteY249" fmla="*/ 4744269 h 6858000"/>
              <a:gd name="connsiteX250" fmla="*/ 7363972 w 12192527"/>
              <a:gd name="connsiteY250" fmla="*/ 4738701 h 6858000"/>
              <a:gd name="connsiteX251" fmla="*/ 7363945 w 12192527"/>
              <a:gd name="connsiteY251" fmla="*/ 4742069 h 6858000"/>
              <a:gd name="connsiteX252" fmla="*/ 7365261 w 12192527"/>
              <a:gd name="connsiteY252" fmla="*/ 4746122 h 6858000"/>
              <a:gd name="connsiteX253" fmla="*/ 7363835 w 12192527"/>
              <a:gd name="connsiteY253" fmla="*/ 4755542 h 6858000"/>
              <a:gd name="connsiteX254" fmla="*/ 7359783 w 12192527"/>
              <a:gd name="connsiteY254" fmla="*/ 4756857 h 6858000"/>
              <a:gd name="connsiteX255" fmla="*/ 7357042 w 12192527"/>
              <a:gd name="connsiteY255" fmla="*/ 4762224 h 6858000"/>
              <a:gd name="connsiteX256" fmla="*/ 7359676 w 12192527"/>
              <a:gd name="connsiteY256" fmla="*/ 4770330 h 6858000"/>
              <a:gd name="connsiteX257" fmla="*/ 7339299 w 12192527"/>
              <a:gd name="connsiteY257" fmla="*/ 4790376 h 6858000"/>
              <a:gd name="connsiteX258" fmla="*/ 7351568 w 12192527"/>
              <a:gd name="connsiteY258" fmla="*/ 4772960 h 6858000"/>
              <a:gd name="connsiteX259" fmla="*/ 7351675 w 12192527"/>
              <a:gd name="connsiteY259" fmla="*/ 4759486 h 6858000"/>
              <a:gd name="connsiteX260" fmla="*/ 7354416 w 12192527"/>
              <a:gd name="connsiteY260" fmla="*/ 4754119 h 6858000"/>
              <a:gd name="connsiteX261" fmla="*/ 7359892 w 12192527"/>
              <a:gd name="connsiteY261" fmla="*/ 4743384 h 6858000"/>
              <a:gd name="connsiteX262" fmla="*/ 7363972 w 12192527"/>
              <a:gd name="connsiteY262" fmla="*/ 4738701 h 6858000"/>
              <a:gd name="connsiteX263" fmla="*/ 2048699 w 12192527"/>
              <a:gd name="connsiteY263" fmla="*/ 4733525 h 6858000"/>
              <a:gd name="connsiteX264" fmla="*/ 2092709 w 12192527"/>
              <a:gd name="connsiteY264" fmla="*/ 4751349 h 6858000"/>
              <a:gd name="connsiteX265" fmla="*/ 2139326 w 12192527"/>
              <a:gd name="connsiteY265" fmla="*/ 4776888 h 6858000"/>
              <a:gd name="connsiteX266" fmla="*/ 2138696 w 12192527"/>
              <a:gd name="connsiteY266" fmla="*/ 4791686 h 6858000"/>
              <a:gd name="connsiteX267" fmla="*/ 2059336 w 12192527"/>
              <a:gd name="connsiteY267" fmla="*/ 4755838 h 6858000"/>
              <a:gd name="connsiteX268" fmla="*/ 2047582 w 12192527"/>
              <a:gd name="connsiteY268" fmla="*/ 4751717 h 6858000"/>
              <a:gd name="connsiteX269" fmla="*/ 2048282 w 12192527"/>
              <a:gd name="connsiteY269" fmla="*/ 4750784 h 6858000"/>
              <a:gd name="connsiteX270" fmla="*/ 2051502 w 12192527"/>
              <a:gd name="connsiteY270" fmla="*/ 4744352 h 6858000"/>
              <a:gd name="connsiteX271" fmla="*/ 2051502 w 12192527"/>
              <a:gd name="connsiteY271" fmla="*/ 4741135 h 6858000"/>
              <a:gd name="connsiteX272" fmla="*/ 2048818 w 12192527"/>
              <a:gd name="connsiteY272" fmla="*/ 4733898 h 6858000"/>
              <a:gd name="connsiteX273" fmla="*/ 11996730 w 12192527"/>
              <a:gd name="connsiteY273" fmla="*/ 4729650 h 6858000"/>
              <a:gd name="connsiteX274" fmla="*/ 11996731 w 12192527"/>
              <a:gd name="connsiteY274" fmla="*/ 4729663 h 6858000"/>
              <a:gd name="connsiteX275" fmla="*/ 11996697 w 12192527"/>
              <a:gd name="connsiteY275" fmla="*/ 4729652 h 6858000"/>
              <a:gd name="connsiteX276" fmla="*/ 12017735 w 12192527"/>
              <a:gd name="connsiteY276" fmla="*/ 4722194 h 6858000"/>
              <a:gd name="connsiteX277" fmla="*/ 12027918 w 12192527"/>
              <a:gd name="connsiteY277" fmla="*/ 4727318 h 6858000"/>
              <a:gd name="connsiteX278" fmla="*/ 12030014 w 12192527"/>
              <a:gd name="connsiteY278" fmla="*/ 4729123 h 6858000"/>
              <a:gd name="connsiteX279" fmla="*/ 12034058 w 12192527"/>
              <a:gd name="connsiteY279" fmla="*/ 4730783 h 6858000"/>
              <a:gd name="connsiteX280" fmla="*/ 12036152 w 12192527"/>
              <a:gd name="connsiteY280" fmla="*/ 4732588 h 6858000"/>
              <a:gd name="connsiteX281" fmla="*/ 12032107 w 12192527"/>
              <a:gd name="connsiteY281" fmla="*/ 4730928 h 6858000"/>
              <a:gd name="connsiteX282" fmla="*/ 12028065 w 12192527"/>
              <a:gd name="connsiteY282" fmla="*/ 4729268 h 6858000"/>
              <a:gd name="connsiteX283" fmla="*/ 12038539 w 12192527"/>
              <a:gd name="connsiteY283" fmla="*/ 4738294 h 6858000"/>
              <a:gd name="connsiteX284" fmla="*/ 12034263 w 12192527"/>
              <a:gd name="connsiteY284" fmla="*/ 4740086 h 6858000"/>
              <a:gd name="connsiteX285" fmla="*/ 12033341 w 12192527"/>
              <a:gd name="connsiteY285" fmla="*/ 4743744 h 6858000"/>
              <a:gd name="connsiteX286" fmla="*/ 12010120 w 12192527"/>
              <a:gd name="connsiteY286" fmla="*/ 4733775 h 6858000"/>
              <a:gd name="connsiteX287" fmla="*/ 11998164 w 12192527"/>
              <a:gd name="connsiteY287" fmla="*/ 4730103 h 6858000"/>
              <a:gd name="connsiteX288" fmla="*/ 11998679 w 12192527"/>
              <a:gd name="connsiteY288" fmla="*/ 4729505 h 6858000"/>
              <a:gd name="connsiteX289" fmla="*/ 12014565 w 12192527"/>
              <a:gd name="connsiteY289" fmla="*/ 4732240 h 6858000"/>
              <a:gd name="connsiteX290" fmla="*/ 12007987 w 12192527"/>
              <a:gd name="connsiteY290" fmla="*/ 4722923 h 6858000"/>
              <a:gd name="connsiteX291" fmla="*/ 12011960 w 12192527"/>
              <a:gd name="connsiteY291" fmla="*/ 4723607 h 6858000"/>
              <a:gd name="connsiteX292" fmla="*/ 12013945 w 12192527"/>
              <a:gd name="connsiteY292" fmla="*/ 4723949 h 6858000"/>
              <a:gd name="connsiteX293" fmla="*/ 12013981 w 12192527"/>
              <a:gd name="connsiteY293" fmla="*/ 4724436 h 6858000"/>
              <a:gd name="connsiteX294" fmla="*/ 12015931 w 12192527"/>
              <a:gd name="connsiteY294" fmla="*/ 4724291 h 6858000"/>
              <a:gd name="connsiteX295" fmla="*/ 12013945 w 12192527"/>
              <a:gd name="connsiteY295" fmla="*/ 4723949 h 6858000"/>
              <a:gd name="connsiteX296" fmla="*/ 12013836 w 12192527"/>
              <a:gd name="connsiteY296" fmla="*/ 4722486 h 6858000"/>
              <a:gd name="connsiteX297" fmla="*/ 12015786 w 12192527"/>
              <a:gd name="connsiteY297" fmla="*/ 4722341 h 6858000"/>
              <a:gd name="connsiteX298" fmla="*/ 12017735 w 12192527"/>
              <a:gd name="connsiteY298" fmla="*/ 4722194 h 6858000"/>
              <a:gd name="connsiteX299" fmla="*/ 11964995 w 12192527"/>
              <a:gd name="connsiteY299" fmla="*/ 4719333 h 6858000"/>
              <a:gd name="connsiteX300" fmla="*/ 11971843 w 12192527"/>
              <a:gd name="connsiteY300" fmla="*/ 4721211 h 6858000"/>
              <a:gd name="connsiteX301" fmla="*/ 11976921 w 12192527"/>
              <a:gd name="connsiteY301" fmla="*/ 4723578 h 6858000"/>
              <a:gd name="connsiteX302" fmla="*/ 11964021 w 12192527"/>
              <a:gd name="connsiteY302" fmla="*/ 4719617 h 6858000"/>
              <a:gd name="connsiteX303" fmla="*/ 11878661 w 12192527"/>
              <a:gd name="connsiteY303" fmla="*/ 4697281 h 6858000"/>
              <a:gd name="connsiteX304" fmla="*/ 11920325 w 12192527"/>
              <a:gd name="connsiteY304" fmla="*/ 4703974 h 6858000"/>
              <a:gd name="connsiteX305" fmla="*/ 11940717 w 12192527"/>
              <a:gd name="connsiteY305" fmla="*/ 4711278 h 6858000"/>
              <a:gd name="connsiteX306" fmla="*/ 11943145 w 12192527"/>
              <a:gd name="connsiteY306" fmla="*/ 4713206 h 6858000"/>
              <a:gd name="connsiteX307" fmla="*/ 11918601 w 12192527"/>
              <a:gd name="connsiteY307" fmla="*/ 4705668 h 6858000"/>
              <a:gd name="connsiteX308" fmla="*/ 11880357 w 12192527"/>
              <a:gd name="connsiteY308" fmla="*/ 4697900 h 6858000"/>
              <a:gd name="connsiteX309" fmla="*/ 1609128 w 12192527"/>
              <a:gd name="connsiteY309" fmla="*/ 4692136 h 6858000"/>
              <a:gd name="connsiteX310" fmla="*/ 1752364 w 12192527"/>
              <a:gd name="connsiteY310" fmla="*/ 4728141 h 6858000"/>
              <a:gd name="connsiteX311" fmla="*/ 1990537 w 12192527"/>
              <a:gd name="connsiteY311" fmla="*/ 4818628 h 6858000"/>
              <a:gd name="connsiteX312" fmla="*/ 2165172 w 12192527"/>
              <a:gd name="connsiteY312" fmla="*/ 4908972 h 6858000"/>
              <a:gd name="connsiteX313" fmla="*/ 2165154 w 12192527"/>
              <a:gd name="connsiteY313" fmla="*/ 4908998 h 6858000"/>
              <a:gd name="connsiteX314" fmla="*/ 2210122 w 12192527"/>
              <a:gd name="connsiteY314" fmla="*/ 4953720 h 6858000"/>
              <a:gd name="connsiteX315" fmla="*/ 2209154 w 12192527"/>
              <a:gd name="connsiteY315" fmla="*/ 4945023 h 6858000"/>
              <a:gd name="connsiteX316" fmla="*/ 2213181 w 12192527"/>
              <a:gd name="connsiteY316" fmla="*/ 4935246 h 6858000"/>
              <a:gd name="connsiteX317" fmla="*/ 2223538 w 12192527"/>
              <a:gd name="connsiteY317" fmla="*/ 4939272 h 6858000"/>
              <a:gd name="connsiteX318" fmla="*/ 2226989 w 12192527"/>
              <a:gd name="connsiteY318" fmla="*/ 4946748 h 6858000"/>
              <a:gd name="connsiteX319" fmla="*/ 2244250 w 12192527"/>
              <a:gd name="connsiteY319" fmla="*/ 4949624 h 6858000"/>
              <a:gd name="connsiteX320" fmla="*/ 2251729 w 12192527"/>
              <a:gd name="connsiteY320" fmla="*/ 4944448 h 6858000"/>
              <a:gd name="connsiteX321" fmla="*/ 2256908 w 12192527"/>
              <a:gd name="connsiteY321" fmla="*/ 4952499 h 6858000"/>
              <a:gd name="connsiteX322" fmla="*/ 2258633 w 12192527"/>
              <a:gd name="connsiteY322" fmla="*/ 4959399 h 6858000"/>
              <a:gd name="connsiteX323" fmla="*/ 2263811 w 12192527"/>
              <a:gd name="connsiteY323" fmla="*/ 4967090 h 6858000"/>
              <a:gd name="connsiteX324" fmla="*/ 2272441 w 12192527"/>
              <a:gd name="connsiteY324" fmla="*/ 4964000 h 6858000"/>
              <a:gd name="connsiteX325" fmla="*/ 2283526 w 12192527"/>
              <a:gd name="connsiteY325" fmla="*/ 4954263 h 6858000"/>
              <a:gd name="connsiteX326" fmla="*/ 2295858 w 12192527"/>
              <a:gd name="connsiteY326" fmla="*/ 4964833 h 6858000"/>
              <a:gd name="connsiteX327" fmla="*/ 2306756 w 12192527"/>
              <a:gd name="connsiteY327" fmla="*/ 4974172 h 6858000"/>
              <a:gd name="connsiteX328" fmla="*/ 2308989 w 12192527"/>
              <a:gd name="connsiteY328" fmla="*/ 5026165 h 6858000"/>
              <a:gd name="connsiteX329" fmla="*/ 2293978 w 12192527"/>
              <a:gd name="connsiteY329" fmla="*/ 5013716 h 6858000"/>
              <a:gd name="connsiteX330" fmla="*/ 2222533 w 12192527"/>
              <a:gd name="connsiteY330" fmla="*/ 4972354 h 6858000"/>
              <a:gd name="connsiteX331" fmla="*/ 2162368 w 12192527"/>
              <a:gd name="connsiteY331" fmla="*/ 4942276 h 6858000"/>
              <a:gd name="connsiteX332" fmla="*/ 2173649 w 12192527"/>
              <a:gd name="connsiteY332" fmla="*/ 4942276 h 6858000"/>
              <a:gd name="connsiteX333" fmla="*/ 1689612 w 12192527"/>
              <a:gd name="connsiteY333" fmla="*/ 4747420 h 6858000"/>
              <a:gd name="connsiteX334" fmla="*/ 1608009 w 12192527"/>
              <a:gd name="connsiteY334" fmla="*/ 4728776 h 6858000"/>
              <a:gd name="connsiteX335" fmla="*/ 1613016 w 12192527"/>
              <a:gd name="connsiteY335" fmla="*/ 4716594 h 6858000"/>
              <a:gd name="connsiteX336" fmla="*/ 1613251 w 12192527"/>
              <a:gd name="connsiteY336" fmla="*/ 4710935 h 6858000"/>
              <a:gd name="connsiteX337" fmla="*/ 1609948 w 12192527"/>
              <a:gd name="connsiteY337" fmla="*/ 4697257 h 6858000"/>
              <a:gd name="connsiteX338" fmla="*/ 5960210 w 12192527"/>
              <a:gd name="connsiteY338" fmla="*/ 4664288 h 6858000"/>
              <a:gd name="connsiteX339" fmla="*/ 5969684 w 12192527"/>
              <a:gd name="connsiteY339" fmla="*/ 4666321 h 6858000"/>
              <a:gd name="connsiteX340" fmla="*/ 5969684 w 12192527"/>
              <a:gd name="connsiteY340" fmla="*/ 4668600 h 6858000"/>
              <a:gd name="connsiteX341" fmla="*/ 5962487 w 12192527"/>
              <a:gd name="connsiteY341" fmla="*/ 4664998 h 6858000"/>
              <a:gd name="connsiteX342" fmla="*/ 5961175 w 12192527"/>
              <a:gd name="connsiteY342" fmla="*/ 4664998 h 6858000"/>
              <a:gd name="connsiteX343" fmla="*/ 5950880 w 12192527"/>
              <a:gd name="connsiteY343" fmla="*/ 4662288 h 6858000"/>
              <a:gd name="connsiteX344" fmla="*/ 5957621 w 12192527"/>
              <a:gd name="connsiteY344" fmla="*/ 4663734 h 6858000"/>
              <a:gd name="connsiteX345" fmla="*/ 5958885 w 12192527"/>
              <a:gd name="connsiteY345" fmla="*/ 4664998 h 6858000"/>
              <a:gd name="connsiteX346" fmla="*/ 5961175 w 12192527"/>
              <a:gd name="connsiteY346" fmla="*/ 4664998 h 6858000"/>
              <a:gd name="connsiteX347" fmla="*/ 5966085 w 12192527"/>
              <a:gd name="connsiteY347" fmla="*/ 4668600 h 6858000"/>
              <a:gd name="connsiteX348" fmla="*/ 5981765 w 12192527"/>
              <a:gd name="connsiteY348" fmla="*/ 4658517 h 6858000"/>
              <a:gd name="connsiteX349" fmla="*/ 5998487 w 12192527"/>
              <a:gd name="connsiteY349" fmla="*/ 4668600 h 6858000"/>
              <a:gd name="connsiteX350" fmla="*/ 6005688 w 12192527"/>
              <a:gd name="connsiteY350" fmla="*/ 4672204 h 6858000"/>
              <a:gd name="connsiteX351" fmla="*/ 6009289 w 12192527"/>
              <a:gd name="connsiteY351" fmla="*/ 4675808 h 6858000"/>
              <a:gd name="connsiteX352" fmla="*/ 6066895 w 12192527"/>
              <a:gd name="connsiteY352" fmla="*/ 4711840 h 6858000"/>
              <a:gd name="connsiteX353" fmla="*/ 6138902 w 12192527"/>
              <a:gd name="connsiteY353" fmla="*/ 4755078 h 6858000"/>
              <a:gd name="connsiteX354" fmla="*/ 6207308 w 12192527"/>
              <a:gd name="connsiteY354" fmla="*/ 4809128 h 6858000"/>
              <a:gd name="connsiteX355" fmla="*/ 6269545 w 12192527"/>
              <a:gd name="connsiteY355" fmla="*/ 4858069 h 6858000"/>
              <a:gd name="connsiteX356" fmla="*/ 6255723 w 12192527"/>
              <a:gd name="connsiteY356" fmla="*/ 4865488 h 6858000"/>
              <a:gd name="connsiteX357" fmla="*/ 6254559 w 12192527"/>
              <a:gd name="connsiteY357" fmla="*/ 4864468 h 6858000"/>
              <a:gd name="connsiteX358" fmla="*/ 6234669 w 12192527"/>
              <a:gd name="connsiteY358" fmla="*/ 4844442 h 6858000"/>
              <a:gd name="connsiteX359" fmla="*/ 6210112 w 12192527"/>
              <a:gd name="connsiteY359" fmla="*/ 4829026 h 6858000"/>
              <a:gd name="connsiteX360" fmla="*/ 6191927 w 12192527"/>
              <a:gd name="connsiteY360" fmla="*/ 4828587 h 6858000"/>
              <a:gd name="connsiteX361" fmla="*/ 6183456 w 12192527"/>
              <a:gd name="connsiteY361" fmla="*/ 4824441 h 6858000"/>
              <a:gd name="connsiteX362" fmla="*/ 6160504 w 12192527"/>
              <a:gd name="connsiteY362" fmla="*/ 4809128 h 6858000"/>
              <a:gd name="connsiteX363" fmla="*/ 6135302 w 12192527"/>
              <a:gd name="connsiteY363" fmla="*/ 4776698 h 6858000"/>
              <a:gd name="connsiteX364" fmla="*/ 6131702 w 12192527"/>
              <a:gd name="connsiteY364" fmla="*/ 4773095 h 6858000"/>
              <a:gd name="connsiteX365" fmla="*/ 6124501 w 12192527"/>
              <a:gd name="connsiteY365" fmla="*/ 4765888 h 6858000"/>
              <a:gd name="connsiteX366" fmla="*/ 6128100 w 12192527"/>
              <a:gd name="connsiteY366" fmla="*/ 4765888 h 6858000"/>
              <a:gd name="connsiteX367" fmla="*/ 6131702 w 12192527"/>
              <a:gd name="connsiteY367" fmla="*/ 4769493 h 6858000"/>
              <a:gd name="connsiteX368" fmla="*/ 6135302 w 12192527"/>
              <a:gd name="connsiteY368" fmla="*/ 4769493 h 6858000"/>
              <a:gd name="connsiteX369" fmla="*/ 6110098 w 12192527"/>
              <a:gd name="connsiteY369" fmla="*/ 4755078 h 6858000"/>
              <a:gd name="connsiteX370" fmla="*/ 6113700 w 12192527"/>
              <a:gd name="connsiteY370" fmla="*/ 4758683 h 6858000"/>
              <a:gd name="connsiteX371" fmla="*/ 6110099 w 12192527"/>
              <a:gd name="connsiteY371" fmla="*/ 4758683 h 6858000"/>
              <a:gd name="connsiteX372" fmla="*/ 6106499 w 12192527"/>
              <a:gd name="connsiteY372" fmla="*/ 4758683 h 6858000"/>
              <a:gd name="connsiteX373" fmla="*/ 6110099 w 12192527"/>
              <a:gd name="connsiteY373" fmla="*/ 4765888 h 6858000"/>
              <a:gd name="connsiteX374" fmla="*/ 6092097 w 12192527"/>
              <a:gd name="connsiteY374" fmla="*/ 4747873 h 6858000"/>
              <a:gd name="connsiteX375" fmla="*/ 6088498 w 12192527"/>
              <a:gd name="connsiteY375" fmla="*/ 4744269 h 6858000"/>
              <a:gd name="connsiteX376" fmla="*/ 6084897 w 12192527"/>
              <a:gd name="connsiteY376" fmla="*/ 4740666 h 6858000"/>
              <a:gd name="connsiteX377" fmla="*/ 6084457 w 12192527"/>
              <a:gd name="connsiteY377" fmla="*/ 4741105 h 6858000"/>
              <a:gd name="connsiteX378" fmla="*/ 6005688 w 12192527"/>
              <a:gd name="connsiteY378" fmla="*/ 4679410 h 6858000"/>
              <a:gd name="connsiteX379" fmla="*/ 6002089 w 12192527"/>
              <a:gd name="connsiteY379" fmla="*/ 4675808 h 6858000"/>
              <a:gd name="connsiteX380" fmla="*/ 5994888 w 12192527"/>
              <a:gd name="connsiteY380" fmla="*/ 4672204 h 6858000"/>
              <a:gd name="connsiteX381" fmla="*/ 5998488 w 12192527"/>
              <a:gd name="connsiteY381" fmla="*/ 4672204 h 6858000"/>
              <a:gd name="connsiteX382" fmla="*/ 5986016 w 12192527"/>
              <a:gd name="connsiteY382" fmla="*/ 4667850 h 6858000"/>
              <a:gd name="connsiteX383" fmla="*/ 2245257 w 12192527"/>
              <a:gd name="connsiteY383" fmla="*/ 4655770 h 6858000"/>
              <a:gd name="connsiteX384" fmla="*/ 2252304 w 12192527"/>
              <a:gd name="connsiteY384" fmla="*/ 4659220 h 6858000"/>
              <a:gd name="connsiteX385" fmla="*/ 2252304 w 12192527"/>
              <a:gd name="connsiteY385" fmla="*/ 4660507 h 6858000"/>
              <a:gd name="connsiteX386" fmla="*/ 2244275 w 12192527"/>
              <a:gd name="connsiteY386" fmla="*/ 4655984 h 6858000"/>
              <a:gd name="connsiteX387" fmla="*/ 1421018 w 12192527"/>
              <a:gd name="connsiteY387" fmla="*/ 4652328 h 6858000"/>
              <a:gd name="connsiteX388" fmla="*/ 1501910 w 12192527"/>
              <a:gd name="connsiteY388" fmla="*/ 4665184 h 6858000"/>
              <a:gd name="connsiteX389" fmla="*/ 1512765 w 12192527"/>
              <a:gd name="connsiteY389" fmla="*/ 4667913 h 6858000"/>
              <a:gd name="connsiteX390" fmla="*/ 1512500 w 12192527"/>
              <a:gd name="connsiteY390" fmla="*/ 4668249 h 6858000"/>
              <a:gd name="connsiteX391" fmla="*/ 1508962 w 12192527"/>
              <a:gd name="connsiteY391" fmla="*/ 4672494 h 6858000"/>
              <a:gd name="connsiteX392" fmla="*/ 1504951 w 12192527"/>
              <a:gd name="connsiteY392" fmla="*/ 4688060 h 6858000"/>
              <a:gd name="connsiteX393" fmla="*/ 1504478 w 12192527"/>
              <a:gd name="connsiteY393" fmla="*/ 4699143 h 6858000"/>
              <a:gd name="connsiteX394" fmla="*/ 1501178 w 12192527"/>
              <a:gd name="connsiteY394" fmla="*/ 4705047 h 6858000"/>
              <a:gd name="connsiteX395" fmla="*/ 1432680 w 12192527"/>
              <a:gd name="connsiteY395" fmla="*/ 4685667 h 6858000"/>
              <a:gd name="connsiteX396" fmla="*/ 1434762 w 12192527"/>
              <a:gd name="connsiteY396" fmla="*/ 4677836 h 6858000"/>
              <a:gd name="connsiteX397" fmla="*/ 1427064 w 12192527"/>
              <a:gd name="connsiteY397" fmla="*/ 4655939 h 6858000"/>
              <a:gd name="connsiteX398" fmla="*/ 11144219 w 12192527"/>
              <a:gd name="connsiteY398" fmla="*/ 4650539 h 6858000"/>
              <a:gd name="connsiteX399" fmla="*/ 11144472 w 12192527"/>
              <a:gd name="connsiteY399" fmla="*/ 4650838 h 6858000"/>
              <a:gd name="connsiteX400" fmla="*/ 11141305 w 12192527"/>
              <a:gd name="connsiteY400" fmla="*/ 4652278 h 6858000"/>
              <a:gd name="connsiteX401" fmla="*/ 11137440 w 12192527"/>
              <a:gd name="connsiteY401" fmla="*/ 4642510 h 6858000"/>
              <a:gd name="connsiteX402" fmla="*/ 11143524 w 12192527"/>
              <a:gd name="connsiteY402" fmla="*/ 4649715 h 6858000"/>
              <a:gd name="connsiteX403" fmla="*/ 11136907 w 12192527"/>
              <a:gd name="connsiteY403" fmla="*/ 4653072 h 6858000"/>
              <a:gd name="connsiteX404" fmla="*/ 11136610 w 12192527"/>
              <a:gd name="connsiteY404" fmla="*/ 4652690 h 6858000"/>
              <a:gd name="connsiteX405" fmla="*/ 11137259 w 12192527"/>
              <a:gd name="connsiteY405" fmla="*/ 4642581 h 6858000"/>
              <a:gd name="connsiteX406" fmla="*/ 1622626 w 12192527"/>
              <a:gd name="connsiteY406" fmla="*/ 4631853 h 6858000"/>
              <a:gd name="connsiteX407" fmla="*/ 1660613 w 12192527"/>
              <a:gd name="connsiteY407" fmla="*/ 4640112 h 6858000"/>
              <a:gd name="connsiteX408" fmla="*/ 1744534 w 12192527"/>
              <a:gd name="connsiteY408" fmla="*/ 4667238 h 6858000"/>
              <a:gd name="connsiteX409" fmla="*/ 1758440 w 12192527"/>
              <a:gd name="connsiteY409" fmla="*/ 4672461 h 6858000"/>
              <a:gd name="connsiteX410" fmla="*/ 1759486 w 12192527"/>
              <a:gd name="connsiteY410" fmla="*/ 4674998 h 6858000"/>
              <a:gd name="connsiteX411" fmla="*/ 1765390 w 12192527"/>
              <a:gd name="connsiteY411" fmla="*/ 4685987 h 6858000"/>
              <a:gd name="connsiteX412" fmla="*/ 1784444 w 12192527"/>
              <a:gd name="connsiteY412" fmla="*/ 4698048 h 6858000"/>
              <a:gd name="connsiteX413" fmla="*/ 1786323 w 12192527"/>
              <a:gd name="connsiteY413" fmla="*/ 4697512 h 6858000"/>
              <a:gd name="connsiteX414" fmla="*/ 1794910 w 12192527"/>
              <a:gd name="connsiteY414" fmla="*/ 4696439 h 6858000"/>
              <a:gd name="connsiteX415" fmla="*/ 1797057 w 12192527"/>
              <a:gd name="connsiteY415" fmla="*/ 4695367 h 6858000"/>
              <a:gd name="connsiteX416" fmla="*/ 1803230 w 12192527"/>
              <a:gd name="connsiteY416" fmla="*/ 4693491 h 6858000"/>
              <a:gd name="connsiteX417" fmla="*/ 1806451 w 12192527"/>
              <a:gd name="connsiteY417" fmla="*/ 4692151 h 6858000"/>
              <a:gd name="connsiteX418" fmla="*/ 1807150 w 12192527"/>
              <a:gd name="connsiteY418" fmla="*/ 4690754 h 6858000"/>
              <a:gd name="connsiteX419" fmla="*/ 1826114 w 12192527"/>
              <a:gd name="connsiteY419" fmla="*/ 4697877 h 6858000"/>
              <a:gd name="connsiteX420" fmla="*/ 1858902 w 12192527"/>
              <a:gd name="connsiteY420" fmla="*/ 4691633 h 6858000"/>
              <a:gd name="connsiteX421" fmla="*/ 1835481 w 12192527"/>
              <a:gd name="connsiteY421" fmla="*/ 4674460 h 6858000"/>
              <a:gd name="connsiteX422" fmla="*/ 1818668 w 12192527"/>
              <a:gd name="connsiteY422" fmla="*/ 4668757 h 6858000"/>
              <a:gd name="connsiteX423" fmla="*/ 1816111 w 12192527"/>
              <a:gd name="connsiteY423" fmla="*/ 4661863 h 6858000"/>
              <a:gd name="connsiteX424" fmla="*/ 1812354 w 12192527"/>
              <a:gd name="connsiteY424" fmla="*/ 4650071 h 6858000"/>
              <a:gd name="connsiteX425" fmla="*/ 1809134 w 12192527"/>
              <a:gd name="connsiteY425" fmla="*/ 4645782 h 6858000"/>
              <a:gd name="connsiteX426" fmla="*/ 1808112 w 12192527"/>
              <a:gd name="connsiteY426" fmla="*/ 4644922 h 6858000"/>
              <a:gd name="connsiteX427" fmla="*/ 1832993 w 12192527"/>
              <a:gd name="connsiteY427" fmla="*/ 4652724 h 6858000"/>
              <a:gd name="connsiteX428" fmla="*/ 1983806 w 12192527"/>
              <a:gd name="connsiteY428" fmla="*/ 4707245 h 6858000"/>
              <a:gd name="connsiteX429" fmla="*/ 1998418 w 12192527"/>
              <a:gd name="connsiteY429" fmla="*/ 4713162 h 6858000"/>
              <a:gd name="connsiteX430" fmla="*/ 1993266 w 12192527"/>
              <a:gd name="connsiteY430" fmla="*/ 4718085 h 6858000"/>
              <a:gd name="connsiteX431" fmla="*/ 1992461 w 12192527"/>
              <a:gd name="connsiteY431" fmla="*/ 4724518 h 6858000"/>
              <a:gd name="connsiteX432" fmla="*/ 1992193 w 12192527"/>
              <a:gd name="connsiteY432" fmla="*/ 4727198 h 6858000"/>
              <a:gd name="connsiteX433" fmla="*/ 1991273 w 12192527"/>
              <a:gd name="connsiteY433" fmla="*/ 4732156 h 6858000"/>
              <a:gd name="connsiteX434" fmla="*/ 1921354 w 12192527"/>
              <a:gd name="connsiteY434" fmla="*/ 4718172 h 6858000"/>
              <a:gd name="connsiteX435" fmla="*/ 1966632 w 12192527"/>
              <a:gd name="connsiteY435" fmla="*/ 4747836 h 6858000"/>
              <a:gd name="connsiteX436" fmla="*/ 1993176 w 12192527"/>
              <a:gd name="connsiteY436" fmla="*/ 4772815 h 6858000"/>
              <a:gd name="connsiteX437" fmla="*/ 1957265 w 12192527"/>
              <a:gd name="connsiteY437" fmla="*/ 4785306 h 6858000"/>
              <a:gd name="connsiteX438" fmla="*/ 1810500 w 12192527"/>
              <a:gd name="connsiteY438" fmla="*/ 4724418 h 6858000"/>
              <a:gd name="connsiteX439" fmla="*/ 1686131 w 12192527"/>
              <a:gd name="connsiteY439" fmla="*/ 4678899 h 6858000"/>
              <a:gd name="connsiteX440" fmla="*/ 1596730 w 12192527"/>
              <a:gd name="connsiteY440" fmla="*/ 4653245 h 6858000"/>
              <a:gd name="connsiteX441" fmla="*/ 1600747 w 12192527"/>
              <a:gd name="connsiteY441" fmla="*/ 4649619 h 6858000"/>
              <a:gd name="connsiteX442" fmla="*/ 1613960 w 12192527"/>
              <a:gd name="connsiteY442" fmla="*/ 4641836 h 6858000"/>
              <a:gd name="connsiteX443" fmla="*/ 2222099 w 12192527"/>
              <a:gd name="connsiteY443" fmla="*/ 4628599 h 6858000"/>
              <a:gd name="connsiteX444" fmla="*/ 2229866 w 12192527"/>
              <a:gd name="connsiteY444" fmla="*/ 4629893 h 6858000"/>
              <a:gd name="connsiteX445" fmla="*/ 2227207 w 12192527"/>
              <a:gd name="connsiteY445" fmla="*/ 4646368 h 6858000"/>
              <a:gd name="connsiteX446" fmla="*/ 2210126 w 12192527"/>
              <a:gd name="connsiteY446" fmla="*/ 4636745 h 6858000"/>
              <a:gd name="connsiteX447" fmla="*/ 2214331 w 12192527"/>
              <a:gd name="connsiteY447" fmla="*/ 4633343 h 6858000"/>
              <a:gd name="connsiteX448" fmla="*/ 2222099 w 12192527"/>
              <a:gd name="connsiteY448" fmla="*/ 4628599 h 6858000"/>
              <a:gd name="connsiteX449" fmla="*/ 1135796 w 12192527"/>
              <a:gd name="connsiteY449" fmla="*/ 4628081 h 6858000"/>
              <a:gd name="connsiteX450" fmla="*/ 1240592 w 12192527"/>
              <a:gd name="connsiteY450" fmla="*/ 4631646 h 6858000"/>
              <a:gd name="connsiteX451" fmla="*/ 1355580 w 12192527"/>
              <a:gd name="connsiteY451" fmla="*/ 4642954 h 6858000"/>
              <a:gd name="connsiteX452" fmla="*/ 1355580 w 12192527"/>
              <a:gd name="connsiteY452" fmla="*/ 4653749 h 6858000"/>
              <a:gd name="connsiteX453" fmla="*/ 1367678 w 12192527"/>
              <a:gd name="connsiteY453" fmla="*/ 4665793 h 6858000"/>
              <a:gd name="connsiteX454" fmla="*/ 1369792 w 12192527"/>
              <a:gd name="connsiteY454" fmla="*/ 4669702 h 6858000"/>
              <a:gd name="connsiteX455" fmla="*/ 1314554 w 12192527"/>
              <a:gd name="connsiteY455" fmla="*/ 4655781 h 6858000"/>
              <a:gd name="connsiteX456" fmla="*/ 1198654 w 12192527"/>
              <a:gd name="connsiteY456" fmla="*/ 4634768 h 6858000"/>
              <a:gd name="connsiteX457" fmla="*/ 1135656 w 12192527"/>
              <a:gd name="connsiteY457" fmla="*/ 4630116 h 6858000"/>
              <a:gd name="connsiteX458" fmla="*/ 5888366 w 12192527"/>
              <a:gd name="connsiteY458" fmla="*/ 4607078 h 6858000"/>
              <a:gd name="connsiteX459" fmla="*/ 5926031 w 12192527"/>
              <a:gd name="connsiteY459" fmla="*/ 4624911 h 6858000"/>
              <a:gd name="connsiteX460" fmla="*/ 5947743 w 12192527"/>
              <a:gd name="connsiteY460" fmla="*/ 4638002 h 6858000"/>
              <a:gd name="connsiteX461" fmla="*/ 1624615 w 12192527"/>
              <a:gd name="connsiteY461" fmla="*/ 4590472 h 6858000"/>
              <a:gd name="connsiteX462" fmla="*/ 1680130 w 12192527"/>
              <a:gd name="connsiteY462" fmla="*/ 4604790 h 6858000"/>
              <a:gd name="connsiteX463" fmla="*/ 1777975 w 12192527"/>
              <a:gd name="connsiteY463" fmla="*/ 4635472 h 6858000"/>
              <a:gd name="connsiteX464" fmla="*/ 1773978 w 12192527"/>
              <a:gd name="connsiteY464" fmla="*/ 4635597 h 6858000"/>
              <a:gd name="connsiteX465" fmla="*/ 1760560 w 12192527"/>
              <a:gd name="connsiteY465" fmla="*/ 4646051 h 6858000"/>
              <a:gd name="connsiteX466" fmla="*/ 1760200 w 12192527"/>
              <a:gd name="connsiteY466" fmla="*/ 4648924 h 6858000"/>
              <a:gd name="connsiteX467" fmla="*/ 1705818 w 12192527"/>
              <a:gd name="connsiteY467" fmla="*/ 4630478 h 6858000"/>
              <a:gd name="connsiteX468" fmla="*/ 1628881 w 12192527"/>
              <a:gd name="connsiteY468" fmla="*/ 4609247 h 6858000"/>
              <a:gd name="connsiteX469" fmla="*/ 1629297 w 12192527"/>
              <a:gd name="connsiteY469" fmla="*/ 4603160 h 6858000"/>
              <a:gd name="connsiteX470" fmla="*/ 1626229 w 12192527"/>
              <a:gd name="connsiteY470" fmla="*/ 4595849 h 6858000"/>
              <a:gd name="connsiteX471" fmla="*/ 6077417 w 12192527"/>
              <a:gd name="connsiteY471" fmla="*/ 4588520 h 6858000"/>
              <a:gd name="connsiteX472" fmla="*/ 6155910 w 12192527"/>
              <a:gd name="connsiteY472" fmla="*/ 4634711 h 6858000"/>
              <a:gd name="connsiteX473" fmla="*/ 6148235 w 12192527"/>
              <a:gd name="connsiteY473" fmla="*/ 4634329 h 6858000"/>
              <a:gd name="connsiteX474" fmla="*/ 6181819 w 12192527"/>
              <a:gd name="connsiteY474" fmla="*/ 4655222 h 6858000"/>
              <a:gd name="connsiteX475" fmla="*/ 6188923 w 12192527"/>
              <a:gd name="connsiteY475" fmla="*/ 4667109 h 6858000"/>
              <a:gd name="connsiteX476" fmla="*/ 6255712 w 12192527"/>
              <a:gd name="connsiteY476" fmla="*/ 4716564 h 6858000"/>
              <a:gd name="connsiteX477" fmla="*/ 6274517 w 12192527"/>
              <a:gd name="connsiteY477" fmla="*/ 4725187 h 6858000"/>
              <a:gd name="connsiteX478" fmla="*/ 6425378 w 12192527"/>
              <a:gd name="connsiteY478" fmla="*/ 4863404 h 6858000"/>
              <a:gd name="connsiteX479" fmla="*/ 6469521 w 12192527"/>
              <a:gd name="connsiteY479" fmla="*/ 4904044 h 6858000"/>
              <a:gd name="connsiteX480" fmla="*/ 6499076 w 12192527"/>
              <a:gd name="connsiteY480" fmla="*/ 4928581 h 6858000"/>
              <a:gd name="connsiteX481" fmla="*/ 6494672 w 12192527"/>
              <a:gd name="connsiteY481" fmla="*/ 4939897 h 6858000"/>
              <a:gd name="connsiteX482" fmla="*/ 6391793 w 12192527"/>
              <a:gd name="connsiteY482" fmla="*/ 4842511 h 6858000"/>
              <a:gd name="connsiteX483" fmla="*/ 6387956 w 12192527"/>
              <a:gd name="connsiteY483" fmla="*/ 4842321 h 6858000"/>
              <a:gd name="connsiteX484" fmla="*/ 6391602 w 12192527"/>
              <a:gd name="connsiteY484" fmla="*/ 4846348 h 6858000"/>
              <a:gd name="connsiteX485" fmla="*/ 6398707 w 12192527"/>
              <a:gd name="connsiteY485" fmla="*/ 4858234 h 6858000"/>
              <a:gd name="connsiteX486" fmla="*/ 6391360 w 12192527"/>
              <a:gd name="connsiteY486" fmla="*/ 4854095 h 6858000"/>
              <a:gd name="connsiteX487" fmla="*/ 6387575 w 12192527"/>
              <a:gd name="connsiteY487" fmla="*/ 4849992 h 6858000"/>
              <a:gd name="connsiteX488" fmla="*/ 6391222 w 12192527"/>
              <a:gd name="connsiteY488" fmla="*/ 4854018 h 6858000"/>
              <a:gd name="connsiteX489" fmla="*/ 6391360 w 12192527"/>
              <a:gd name="connsiteY489" fmla="*/ 4854095 h 6858000"/>
              <a:gd name="connsiteX490" fmla="*/ 6439136 w 12192527"/>
              <a:gd name="connsiteY490" fmla="*/ 4905901 h 6858000"/>
              <a:gd name="connsiteX491" fmla="*/ 6493719 w 12192527"/>
              <a:gd name="connsiteY491" fmla="*/ 4959075 h 6858000"/>
              <a:gd name="connsiteX492" fmla="*/ 6603320 w 12192527"/>
              <a:gd name="connsiteY492" fmla="*/ 5076018 h 6858000"/>
              <a:gd name="connsiteX493" fmla="*/ 6629229 w 12192527"/>
              <a:gd name="connsiteY493" fmla="*/ 5096529 h 6858000"/>
              <a:gd name="connsiteX494" fmla="*/ 6667331 w 12192527"/>
              <a:gd name="connsiteY494" fmla="*/ 5142637 h 6858000"/>
              <a:gd name="connsiteX495" fmla="*/ 6688770 w 12192527"/>
              <a:gd name="connsiteY495" fmla="*/ 5168580 h 6858000"/>
              <a:gd name="connsiteX496" fmla="*/ 6691579 w 12192527"/>
              <a:gd name="connsiteY496" fmla="*/ 5212403 h 6858000"/>
              <a:gd name="connsiteX497" fmla="*/ 6685485 w 12192527"/>
              <a:gd name="connsiteY497" fmla="*/ 5203134 h 6858000"/>
              <a:gd name="connsiteX498" fmla="*/ 6677812 w 12192527"/>
              <a:gd name="connsiteY498" fmla="*/ 5202753 h 6858000"/>
              <a:gd name="connsiteX499" fmla="*/ 6619460 w 12192527"/>
              <a:gd name="connsiteY499" fmla="*/ 5138337 h 6858000"/>
              <a:gd name="connsiteX500" fmla="*/ 6572429 w 12192527"/>
              <a:gd name="connsiteY500" fmla="*/ 5078330 h 6858000"/>
              <a:gd name="connsiteX501" fmla="*/ 6563992 w 12192527"/>
              <a:gd name="connsiteY501" fmla="*/ 5093291 h 6858000"/>
              <a:gd name="connsiteX502" fmla="*/ 6552672 w 12192527"/>
              <a:gd name="connsiteY502" fmla="*/ 5088883 h 6858000"/>
              <a:gd name="connsiteX503" fmla="*/ 6512743 w 12192527"/>
              <a:gd name="connsiteY503" fmla="*/ 5040762 h 6858000"/>
              <a:gd name="connsiteX504" fmla="*/ 6513316 w 12192527"/>
              <a:gd name="connsiteY504" fmla="*/ 5029256 h 6858000"/>
              <a:gd name="connsiteX505" fmla="*/ 6535579 w 12192527"/>
              <a:gd name="connsiteY505" fmla="*/ 5045740 h 6858000"/>
              <a:gd name="connsiteX506" fmla="*/ 6477034 w 12192527"/>
              <a:gd name="connsiteY506" fmla="*/ 4985160 h 6858000"/>
              <a:gd name="connsiteX507" fmla="*/ 6430007 w 12192527"/>
              <a:gd name="connsiteY507" fmla="*/ 4925151 h 6858000"/>
              <a:gd name="connsiteX508" fmla="*/ 6319264 w 12192527"/>
              <a:gd name="connsiteY508" fmla="*/ 4831220 h 6858000"/>
              <a:gd name="connsiteX509" fmla="*/ 6315045 w 12192527"/>
              <a:gd name="connsiteY509" fmla="*/ 4838701 h 6858000"/>
              <a:gd name="connsiteX510" fmla="*/ 6292592 w 12192527"/>
              <a:gd name="connsiteY510" fmla="*/ 4826053 h 6858000"/>
              <a:gd name="connsiteX511" fmla="*/ 6304865 w 12192527"/>
              <a:gd name="connsiteY511" fmla="*/ 4811282 h 6858000"/>
              <a:gd name="connsiteX512" fmla="*/ 6238078 w 12192527"/>
              <a:gd name="connsiteY512" fmla="*/ 4761827 h 6858000"/>
              <a:gd name="connsiteX513" fmla="*/ 6026390 w 12192527"/>
              <a:gd name="connsiteY513" fmla="*/ 4609057 h 6858000"/>
              <a:gd name="connsiteX514" fmla="*/ 6105642 w 12192527"/>
              <a:gd name="connsiteY514" fmla="*/ 4639905 h 6858000"/>
              <a:gd name="connsiteX515" fmla="*/ 6228278 w 12192527"/>
              <a:gd name="connsiteY515" fmla="*/ 4726736 h 6858000"/>
              <a:gd name="connsiteX516" fmla="*/ 6228470 w 12192527"/>
              <a:gd name="connsiteY516" fmla="*/ 4722901 h 6858000"/>
              <a:gd name="connsiteX517" fmla="*/ 6225013 w 12192527"/>
              <a:gd name="connsiteY517" fmla="*/ 4715040 h 6858000"/>
              <a:gd name="connsiteX518" fmla="*/ 6227321 w 12192527"/>
              <a:gd name="connsiteY518" fmla="*/ 4715939 h 6858000"/>
              <a:gd name="connsiteX519" fmla="*/ 6236144 w 12192527"/>
              <a:gd name="connsiteY519" fmla="*/ 4723283 h 6858000"/>
              <a:gd name="connsiteX520" fmla="*/ 6236334 w 12192527"/>
              <a:gd name="connsiteY520" fmla="*/ 4719447 h 6858000"/>
              <a:gd name="connsiteX521" fmla="*/ 6227321 w 12192527"/>
              <a:gd name="connsiteY521" fmla="*/ 4715939 h 6858000"/>
              <a:gd name="connsiteX522" fmla="*/ 6180269 w 12192527"/>
              <a:gd name="connsiteY522" fmla="*/ 4676772 h 6858000"/>
              <a:gd name="connsiteX523" fmla="*/ 6132886 w 12192527"/>
              <a:gd name="connsiteY523" fmla="*/ 4633567 h 6858000"/>
              <a:gd name="connsiteX524" fmla="*/ 6077417 w 12192527"/>
              <a:gd name="connsiteY524" fmla="*/ 4588520 h 6858000"/>
              <a:gd name="connsiteX525" fmla="*/ 11329354 w 12192527"/>
              <a:gd name="connsiteY525" fmla="*/ 4571593 h 6858000"/>
              <a:gd name="connsiteX526" fmla="*/ 11344213 w 12192527"/>
              <a:gd name="connsiteY526" fmla="*/ 4575999 h 6858000"/>
              <a:gd name="connsiteX527" fmla="*/ 11330542 w 12192527"/>
              <a:gd name="connsiteY527" fmla="*/ 4581720 h 6858000"/>
              <a:gd name="connsiteX528" fmla="*/ 11307006 w 12192527"/>
              <a:gd name="connsiteY528" fmla="*/ 4588286 h 6858000"/>
              <a:gd name="connsiteX529" fmla="*/ 11306516 w 12192527"/>
              <a:gd name="connsiteY529" fmla="*/ 4588466 h 6858000"/>
              <a:gd name="connsiteX530" fmla="*/ 11300276 w 12192527"/>
              <a:gd name="connsiteY530" fmla="*/ 4580638 h 6858000"/>
              <a:gd name="connsiteX531" fmla="*/ 5013372 w 12192527"/>
              <a:gd name="connsiteY531" fmla="*/ 4568162 h 6858000"/>
              <a:gd name="connsiteX532" fmla="*/ 5310530 w 12192527"/>
              <a:gd name="connsiteY532" fmla="*/ 4592686 h 6858000"/>
              <a:gd name="connsiteX533" fmla="*/ 5365516 w 12192527"/>
              <a:gd name="connsiteY533" fmla="*/ 4592511 h 6858000"/>
              <a:gd name="connsiteX534" fmla="*/ 5440033 w 12192527"/>
              <a:gd name="connsiteY534" fmla="*/ 4592319 h 6858000"/>
              <a:gd name="connsiteX535" fmla="*/ 5584899 w 12192527"/>
              <a:gd name="connsiteY535" fmla="*/ 4624704 h 6858000"/>
              <a:gd name="connsiteX536" fmla="*/ 5717199 w 12192527"/>
              <a:gd name="connsiteY536" fmla="*/ 4664946 h 6858000"/>
              <a:gd name="connsiteX537" fmla="*/ 5837513 w 12192527"/>
              <a:gd name="connsiteY537" fmla="*/ 4717762 h 6858000"/>
              <a:gd name="connsiteX538" fmla="*/ 6061714 w 12192527"/>
              <a:gd name="connsiteY538" fmla="*/ 4855071 h 6858000"/>
              <a:gd name="connsiteX539" fmla="*/ 6251055 w 12192527"/>
              <a:gd name="connsiteY539" fmla="*/ 5011021 h 6858000"/>
              <a:gd name="connsiteX540" fmla="*/ 6252691 w 12192527"/>
              <a:gd name="connsiteY540" fmla="*/ 5014447 h 6858000"/>
              <a:gd name="connsiteX541" fmla="*/ 6267051 w 12192527"/>
              <a:gd name="connsiteY541" fmla="*/ 5027448 h 6858000"/>
              <a:gd name="connsiteX542" fmla="*/ 6285009 w 12192527"/>
              <a:gd name="connsiteY542" fmla="*/ 5045492 h 6858000"/>
              <a:gd name="connsiteX543" fmla="*/ 6433931 w 12192527"/>
              <a:gd name="connsiteY543" fmla="*/ 5207202 h 6858000"/>
              <a:gd name="connsiteX544" fmla="*/ 6488662 w 12192527"/>
              <a:gd name="connsiteY544" fmla="*/ 5282845 h 6858000"/>
              <a:gd name="connsiteX545" fmla="*/ 6483936 w 12192527"/>
              <a:gd name="connsiteY545" fmla="*/ 5295690 h 6858000"/>
              <a:gd name="connsiteX546" fmla="*/ 6444970 w 12192527"/>
              <a:gd name="connsiteY546" fmla="*/ 5248615 h 6858000"/>
              <a:gd name="connsiteX547" fmla="*/ 6443728 w 12192527"/>
              <a:gd name="connsiteY547" fmla="*/ 5246850 h 6858000"/>
              <a:gd name="connsiteX548" fmla="*/ 6440278 w 12192527"/>
              <a:gd name="connsiteY548" fmla="*/ 5242950 h 6858000"/>
              <a:gd name="connsiteX549" fmla="*/ 6437767 w 12192527"/>
              <a:gd name="connsiteY549" fmla="*/ 5239914 h 6858000"/>
              <a:gd name="connsiteX550" fmla="*/ 6436560 w 12192527"/>
              <a:gd name="connsiteY550" fmla="*/ 5238738 h 6858000"/>
              <a:gd name="connsiteX551" fmla="*/ 6394626 w 12192527"/>
              <a:gd name="connsiteY551" fmla="*/ 5191285 h 6858000"/>
              <a:gd name="connsiteX552" fmla="*/ 6291376 w 12192527"/>
              <a:gd name="connsiteY552" fmla="*/ 5086592 h 6858000"/>
              <a:gd name="connsiteX553" fmla="*/ 6249445 w 12192527"/>
              <a:gd name="connsiteY553" fmla="*/ 5056824 h 6858000"/>
              <a:gd name="connsiteX554" fmla="*/ 6238418 w 12192527"/>
              <a:gd name="connsiteY554" fmla="*/ 5055541 h 6858000"/>
              <a:gd name="connsiteX555" fmla="*/ 6231234 w 12192527"/>
              <a:gd name="connsiteY555" fmla="*/ 5061498 h 6858000"/>
              <a:gd name="connsiteX556" fmla="*/ 6185978 w 12192527"/>
              <a:gd name="connsiteY556" fmla="*/ 5028848 h 6858000"/>
              <a:gd name="connsiteX557" fmla="*/ 6230164 w 12192527"/>
              <a:gd name="connsiteY557" fmla="*/ 5068162 h 6858000"/>
              <a:gd name="connsiteX558" fmla="*/ 6230284 w 12192527"/>
              <a:gd name="connsiteY558" fmla="*/ 5071858 h 6858000"/>
              <a:gd name="connsiteX559" fmla="*/ 6238421 w 12192527"/>
              <a:gd name="connsiteY559" fmla="*/ 5077609 h 6858000"/>
              <a:gd name="connsiteX560" fmla="*/ 6317075 w 12192527"/>
              <a:gd name="connsiteY560" fmla="*/ 5156855 h 6858000"/>
              <a:gd name="connsiteX561" fmla="*/ 6448550 w 12192527"/>
              <a:gd name="connsiteY561" fmla="*/ 5297898 h 6858000"/>
              <a:gd name="connsiteX562" fmla="*/ 6471240 w 12192527"/>
              <a:gd name="connsiteY562" fmla="*/ 5330176 h 6858000"/>
              <a:gd name="connsiteX563" fmla="*/ 6461730 w 12192527"/>
              <a:gd name="connsiteY563" fmla="*/ 5356008 h 6858000"/>
              <a:gd name="connsiteX564" fmla="*/ 6350115 w 12192527"/>
              <a:gd name="connsiteY564" fmla="*/ 5233207 h 6858000"/>
              <a:gd name="connsiteX565" fmla="*/ 6241886 w 12192527"/>
              <a:gd name="connsiteY565" fmla="*/ 5136268 h 6858000"/>
              <a:gd name="connsiteX566" fmla="*/ 6176329 w 12192527"/>
              <a:gd name="connsiteY566" fmla="*/ 5072789 h 6858000"/>
              <a:gd name="connsiteX567" fmla="*/ 6149366 w 12192527"/>
              <a:gd name="connsiteY567" fmla="*/ 5057239 h 6858000"/>
              <a:gd name="connsiteX568" fmla="*/ 6146857 w 12192527"/>
              <a:gd name="connsiteY568" fmla="*/ 5055386 h 6858000"/>
              <a:gd name="connsiteX569" fmla="*/ 6108275 w 12192527"/>
              <a:gd name="connsiteY569" fmla="*/ 5020318 h 6858000"/>
              <a:gd name="connsiteX570" fmla="*/ 5497171 w 12192527"/>
              <a:gd name="connsiteY570" fmla="*/ 4679640 h 6858000"/>
              <a:gd name="connsiteX571" fmla="*/ 5356131 w 12192527"/>
              <a:gd name="connsiteY571" fmla="*/ 4641507 h 6858000"/>
              <a:gd name="connsiteX572" fmla="*/ 5389249 w 12192527"/>
              <a:gd name="connsiteY572" fmla="*/ 4646261 h 6858000"/>
              <a:gd name="connsiteX573" fmla="*/ 5477152 w 12192527"/>
              <a:gd name="connsiteY573" fmla="*/ 4666010 h 6858000"/>
              <a:gd name="connsiteX574" fmla="*/ 5493335 w 12192527"/>
              <a:gd name="connsiteY574" fmla="*/ 4658640 h 6858000"/>
              <a:gd name="connsiteX575" fmla="*/ 5484493 w 12192527"/>
              <a:gd name="connsiteY575" fmla="*/ 4643126 h 6858000"/>
              <a:gd name="connsiteX576" fmla="*/ 5467231 w 12192527"/>
              <a:gd name="connsiteY576" fmla="*/ 4640330 h 6858000"/>
              <a:gd name="connsiteX577" fmla="*/ 5017132 w 12192527"/>
              <a:gd name="connsiteY577" fmla="*/ 4584213 h 6858000"/>
              <a:gd name="connsiteX578" fmla="*/ 4995049 w 12192527"/>
              <a:gd name="connsiteY578" fmla="*/ 4574731 h 6858000"/>
              <a:gd name="connsiteX579" fmla="*/ 5013372 w 12192527"/>
              <a:gd name="connsiteY579" fmla="*/ 4568162 h 6858000"/>
              <a:gd name="connsiteX580" fmla="*/ 5786005 w 12192527"/>
              <a:gd name="connsiteY580" fmla="*/ 4556898 h 6858000"/>
              <a:gd name="connsiteX581" fmla="*/ 5786067 w 12192527"/>
              <a:gd name="connsiteY581" fmla="*/ 4556898 h 6858000"/>
              <a:gd name="connsiteX582" fmla="*/ 5786067 w 12192527"/>
              <a:gd name="connsiteY582" fmla="*/ 4556923 h 6858000"/>
              <a:gd name="connsiteX583" fmla="*/ 11419732 w 12192527"/>
              <a:gd name="connsiteY583" fmla="*/ 4553428 h 6858000"/>
              <a:gd name="connsiteX584" fmla="*/ 11417520 w 12192527"/>
              <a:gd name="connsiteY584" fmla="*/ 4555996 h 6858000"/>
              <a:gd name="connsiteX585" fmla="*/ 11405574 w 12192527"/>
              <a:gd name="connsiteY585" fmla="*/ 4556888 h 6858000"/>
              <a:gd name="connsiteX586" fmla="*/ 11417342 w 12192527"/>
              <a:gd name="connsiteY586" fmla="*/ 4553607 h 6858000"/>
              <a:gd name="connsiteX587" fmla="*/ 11419732 w 12192527"/>
              <a:gd name="connsiteY587" fmla="*/ 4553428 h 6858000"/>
              <a:gd name="connsiteX588" fmla="*/ 1093925 w 12192527"/>
              <a:gd name="connsiteY588" fmla="*/ 4553392 h 6858000"/>
              <a:gd name="connsiteX589" fmla="*/ 1472888 w 12192527"/>
              <a:gd name="connsiteY589" fmla="*/ 4599301 h 6858000"/>
              <a:gd name="connsiteX590" fmla="*/ 1531141 w 12192527"/>
              <a:gd name="connsiteY590" fmla="*/ 4611965 h 6858000"/>
              <a:gd name="connsiteX591" fmla="*/ 1531141 w 12192527"/>
              <a:gd name="connsiteY591" fmla="*/ 4618725 h 6858000"/>
              <a:gd name="connsiteX592" fmla="*/ 1525949 w 12192527"/>
              <a:gd name="connsiteY592" fmla="*/ 4632167 h 6858000"/>
              <a:gd name="connsiteX593" fmla="*/ 1530669 w 12192527"/>
              <a:gd name="connsiteY593" fmla="*/ 4635233 h 6858000"/>
              <a:gd name="connsiteX594" fmla="*/ 1535624 w 12192527"/>
              <a:gd name="connsiteY594" fmla="*/ 4631224 h 6858000"/>
              <a:gd name="connsiteX595" fmla="*/ 1541995 w 12192527"/>
              <a:gd name="connsiteY595" fmla="*/ 4629809 h 6858000"/>
              <a:gd name="connsiteX596" fmla="*/ 1540815 w 12192527"/>
              <a:gd name="connsiteY596" fmla="*/ 4637120 h 6858000"/>
              <a:gd name="connsiteX597" fmla="*/ 1539650 w 12192527"/>
              <a:gd name="connsiteY597" fmla="*/ 4638201 h 6858000"/>
              <a:gd name="connsiteX598" fmla="*/ 1429780 w 12192527"/>
              <a:gd name="connsiteY598" fmla="*/ 4614207 h 6858000"/>
              <a:gd name="connsiteX599" fmla="*/ 1298385 w 12192527"/>
              <a:gd name="connsiteY599" fmla="*/ 4593276 h 6858000"/>
              <a:gd name="connsiteX600" fmla="*/ 923276 w 12192527"/>
              <a:gd name="connsiteY600" fmla="*/ 4583519 h 6858000"/>
              <a:gd name="connsiteX601" fmla="*/ 842590 w 12192527"/>
              <a:gd name="connsiteY601" fmla="*/ 4591538 h 6858000"/>
              <a:gd name="connsiteX602" fmla="*/ 842750 w 12192527"/>
              <a:gd name="connsiteY602" fmla="*/ 4591324 h 6858000"/>
              <a:gd name="connsiteX603" fmla="*/ 846437 w 12192527"/>
              <a:gd name="connsiteY603" fmla="*/ 4583962 h 6858000"/>
              <a:gd name="connsiteX604" fmla="*/ 846437 w 12192527"/>
              <a:gd name="connsiteY604" fmla="*/ 4580283 h 6858000"/>
              <a:gd name="connsiteX605" fmla="*/ 843365 w 12192527"/>
              <a:gd name="connsiteY605" fmla="*/ 4571999 h 6858000"/>
              <a:gd name="connsiteX606" fmla="*/ 840923 w 12192527"/>
              <a:gd name="connsiteY606" fmla="*/ 4564336 h 6858000"/>
              <a:gd name="connsiteX607" fmla="*/ 901809 w 12192527"/>
              <a:gd name="connsiteY607" fmla="*/ 4557369 h 6858000"/>
              <a:gd name="connsiteX608" fmla="*/ 1093925 w 12192527"/>
              <a:gd name="connsiteY608" fmla="*/ 4553392 h 6858000"/>
              <a:gd name="connsiteX609" fmla="*/ 11301515 w 12192527"/>
              <a:gd name="connsiteY609" fmla="*/ 4550073 h 6858000"/>
              <a:gd name="connsiteX610" fmla="*/ 11315107 w 12192527"/>
              <a:gd name="connsiteY610" fmla="*/ 4563794 h 6858000"/>
              <a:gd name="connsiteX611" fmla="*/ 11292352 w 12192527"/>
              <a:gd name="connsiteY611" fmla="*/ 4570697 h 6858000"/>
              <a:gd name="connsiteX612" fmla="*/ 11281365 w 12192527"/>
              <a:gd name="connsiteY612" fmla="*/ 4556912 h 6858000"/>
              <a:gd name="connsiteX613" fmla="*/ 11301161 w 12192527"/>
              <a:gd name="connsiteY613" fmla="*/ 4550279 h 6858000"/>
              <a:gd name="connsiteX614" fmla="*/ 5807668 w 12192527"/>
              <a:gd name="connsiteY614" fmla="*/ 4546088 h 6858000"/>
              <a:gd name="connsiteX615" fmla="*/ 5814871 w 12192527"/>
              <a:gd name="connsiteY615" fmla="*/ 4547891 h 6858000"/>
              <a:gd name="connsiteX616" fmla="*/ 5818473 w 12192527"/>
              <a:gd name="connsiteY616" fmla="*/ 4548792 h 6858000"/>
              <a:gd name="connsiteX617" fmla="*/ 5818473 w 12192527"/>
              <a:gd name="connsiteY617" fmla="*/ 4549693 h 6858000"/>
              <a:gd name="connsiteX618" fmla="*/ 5822071 w 12192527"/>
              <a:gd name="connsiteY618" fmla="*/ 4549692 h 6858000"/>
              <a:gd name="connsiteX619" fmla="*/ 5818473 w 12192527"/>
              <a:gd name="connsiteY619" fmla="*/ 4548792 h 6858000"/>
              <a:gd name="connsiteX620" fmla="*/ 5818473 w 12192527"/>
              <a:gd name="connsiteY620" fmla="*/ 4546089 h 6858000"/>
              <a:gd name="connsiteX621" fmla="*/ 5822071 w 12192527"/>
              <a:gd name="connsiteY621" fmla="*/ 4546089 h 6858000"/>
              <a:gd name="connsiteX622" fmla="*/ 5825672 w 12192527"/>
              <a:gd name="connsiteY622" fmla="*/ 4546089 h 6858000"/>
              <a:gd name="connsiteX623" fmla="*/ 5843674 w 12192527"/>
              <a:gd name="connsiteY623" fmla="*/ 4556899 h 6858000"/>
              <a:gd name="connsiteX624" fmla="*/ 5847275 w 12192527"/>
              <a:gd name="connsiteY624" fmla="*/ 4560503 h 6858000"/>
              <a:gd name="connsiteX625" fmla="*/ 5854474 w 12192527"/>
              <a:gd name="connsiteY625" fmla="*/ 4564105 h 6858000"/>
              <a:gd name="connsiteX626" fmla="*/ 5858074 w 12192527"/>
              <a:gd name="connsiteY626" fmla="*/ 4567709 h 6858000"/>
              <a:gd name="connsiteX627" fmla="*/ 5850873 w 12192527"/>
              <a:gd name="connsiteY627" fmla="*/ 4564105 h 6858000"/>
              <a:gd name="connsiteX628" fmla="*/ 5843674 w 12192527"/>
              <a:gd name="connsiteY628" fmla="*/ 4560503 h 6858000"/>
              <a:gd name="connsiteX629" fmla="*/ 5861675 w 12192527"/>
              <a:gd name="connsiteY629" fmla="*/ 4578518 h 6858000"/>
              <a:gd name="connsiteX630" fmla="*/ 5853573 w 12192527"/>
              <a:gd name="connsiteY630" fmla="*/ 4581222 h 6858000"/>
              <a:gd name="connsiteX631" fmla="*/ 5851377 w 12192527"/>
              <a:gd name="connsiteY631" fmla="*/ 4587815 h 6858000"/>
              <a:gd name="connsiteX632" fmla="*/ 5810096 w 12192527"/>
              <a:gd name="connsiteY632" fmla="*/ 4566315 h 6858000"/>
              <a:gd name="connsiteX633" fmla="*/ 5788639 w 12192527"/>
              <a:gd name="connsiteY633" fmla="*/ 4557928 h 6858000"/>
              <a:gd name="connsiteX634" fmla="*/ 5789669 w 12192527"/>
              <a:gd name="connsiteY634" fmla="*/ 4556899 h 6858000"/>
              <a:gd name="connsiteX635" fmla="*/ 5818473 w 12192527"/>
              <a:gd name="connsiteY635" fmla="*/ 4564105 h 6858000"/>
              <a:gd name="connsiteX636" fmla="*/ 5807668 w 12192527"/>
              <a:gd name="connsiteY636" fmla="*/ 4546088 h 6858000"/>
              <a:gd name="connsiteX637" fmla="*/ 5729194 w 12192527"/>
              <a:gd name="connsiteY637" fmla="*/ 4533590 h 6858000"/>
              <a:gd name="connsiteX638" fmla="*/ 5741512 w 12192527"/>
              <a:gd name="connsiteY638" fmla="*/ 4537982 h 6858000"/>
              <a:gd name="connsiteX639" fmla="*/ 5750518 w 12192527"/>
              <a:gd name="connsiteY639" fmla="*/ 4543027 h 6858000"/>
              <a:gd name="connsiteX640" fmla="*/ 5727367 w 12192527"/>
              <a:gd name="connsiteY640" fmla="*/ 4533980 h 6858000"/>
              <a:gd name="connsiteX641" fmla="*/ 6445160 w 12192527"/>
              <a:gd name="connsiteY641" fmla="*/ 4529115 h 6858000"/>
              <a:gd name="connsiteX642" fmla="*/ 6458401 w 12192527"/>
              <a:gd name="connsiteY642" fmla="*/ 4529115 h 6858000"/>
              <a:gd name="connsiteX643" fmla="*/ 6515772 w 12192527"/>
              <a:gd name="connsiteY643" fmla="*/ 4564422 h 6858000"/>
              <a:gd name="connsiteX644" fmla="*/ 6515772 w 12192527"/>
              <a:gd name="connsiteY644" fmla="*/ 4560009 h 6858000"/>
              <a:gd name="connsiteX645" fmla="*/ 6520185 w 12192527"/>
              <a:gd name="connsiteY645" fmla="*/ 4560009 h 6858000"/>
              <a:gd name="connsiteX646" fmla="*/ 6529012 w 12192527"/>
              <a:gd name="connsiteY646" fmla="*/ 4568835 h 6858000"/>
              <a:gd name="connsiteX647" fmla="*/ 6551078 w 12192527"/>
              <a:gd name="connsiteY647" fmla="*/ 4577661 h 6858000"/>
              <a:gd name="connsiteX648" fmla="*/ 6551078 w 12192527"/>
              <a:gd name="connsiteY648" fmla="*/ 4582076 h 6858000"/>
              <a:gd name="connsiteX649" fmla="*/ 6555489 w 12192527"/>
              <a:gd name="connsiteY649" fmla="*/ 4590901 h 6858000"/>
              <a:gd name="connsiteX650" fmla="*/ 6551078 w 12192527"/>
              <a:gd name="connsiteY650" fmla="*/ 4590901 h 6858000"/>
              <a:gd name="connsiteX651" fmla="*/ 6652582 w 12192527"/>
              <a:gd name="connsiteY651" fmla="*/ 4648276 h 6858000"/>
              <a:gd name="connsiteX652" fmla="*/ 6749676 w 12192527"/>
              <a:gd name="connsiteY652" fmla="*/ 4701235 h 6858000"/>
              <a:gd name="connsiteX653" fmla="*/ 6736434 w 12192527"/>
              <a:gd name="connsiteY653" fmla="*/ 4710062 h 6858000"/>
              <a:gd name="connsiteX654" fmla="*/ 6873247 w 12192527"/>
              <a:gd name="connsiteY654" fmla="*/ 4802742 h 6858000"/>
              <a:gd name="connsiteX655" fmla="*/ 6931107 w 12192527"/>
              <a:gd name="connsiteY655" fmla="*/ 4846849 h 6858000"/>
              <a:gd name="connsiteX656" fmla="*/ 6881150 w 12192527"/>
              <a:gd name="connsiteY656" fmla="*/ 4917110 h 6858000"/>
              <a:gd name="connsiteX657" fmla="*/ 6860008 w 12192527"/>
              <a:gd name="connsiteY657" fmla="*/ 4895422 h 6858000"/>
              <a:gd name="connsiteX658" fmla="*/ 6820289 w 12192527"/>
              <a:gd name="connsiteY658" fmla="*/ 4855702 h 6858000"/>
              <a:gd name="connsiteX659" fmla="*/ 6776156 w 12192527"/>
              <a:gd name="connsiteY659" fmla="*/ 4815982 h 6858000"/>
              <a:gd name="connsiteX660" fmla="*/ 6758502 w 12192527"/>
              <a:gd name="connsiteY660" fmla="*/ 4793916 h 6858000"/>
              <a:gd name="connsiteX661" fmla="*/ 6745262 w 12192527"/>
              <a:gd name="connsiteY661" fmla="*/ 4785089 h 6858000"/>
              <a:gd name="connsiteX662" fmla="*/ 6718783 w 12192527"/>
              <a:gd name="connsiteY662" fmla="*/ 4758609 h 6858000"/>
              <a:gd name="connsiteX663" fmla="*/ 6648171 w 12192527"/>
              <a:gd name="connsiteY663" fmla="*/ 4692409 h 6858000"/>
              <a:gd name="connsiteX664" fmla="*/ 6648171 w 12192527"/>
              <a:gd name="connsiteY664" fmla="*/ 4683582 h 6858000"/>
              <a:gd name="connsiteX665" fmla="*/ 6559905 w 12192527"/>
              <a:gd name="connsiteY665" fmla="*/ 4621795 h 6858000"/>
              <a:gd name="connsiteX666" fmla="*/ 6480466 w 12192527"/>
              <a:gd name="connsiteY666" fmla="*/ 4560009 h 6858000"/>
              <a:gd name="connsiteX667" fmla="*/ 6493707 w 12192527"/>
              <a:gd name="connsiteY667" fmla="*/ 4568835 h 6858000"/>
              <a:gd name="connsiteX668" fmla="*/ 6467223 w 12192527"/>
              <a:gd name="connsiteY668" fmla="*/ 4542355 h 6858000"/>
              <a:gd name="connsiteX669" fmla="*/ 6458401 w 12192527"/>
              <a:gd name="connsiteY669" fmla="*/ 4546768 h 6858000"/>
              <a:gd name="connsiteX670" fmla="*/ 6445160 w 12192527"/>
              <a:gd name="connsiteY670" fmla="*/ 4529115 h 6858000"/>
              <a:gd name="connsiteX671" fmla="*/ 1284333 w 12192527"/>
              <a:gd name="connsiteY671" fmla="*/ 4527705 h 6858000"/>
              <a:gd name="connsiteX672" fmla="*/ 1367083 w 12192527"/>
              <a:gd name="connsiteY672" fmla="*/ 4533950 h 6858000"/>
              <a:gd name="connsiteX673" fmla="*/ 1524924 w 12192527"/>
              <a:gd name="connsiteY673" fmla="*/ 4564760 h 6858000"/>
              <a:gd name="connsiteX674" fmla="*/ 1541753 w 12192527"/>
              <a:gd name="connsiteY674" fmla="*/ 4569100 h 6858000"/>
              <a:gd name="connsiteX675" fmla="*/ 1541050 w 12192527"/>
              <a:gd name="connsiteY675" fmla="*/ 4569201 h 6858000"/>
              <a:gd name="connsiteX676" fmla="*/ 1537039 w 12192527"/>
              <a:gd name="connsiteY676" fmla="*/ 4571795 h 6858000"/>
              <a:gd name="connsiteX677" fmla="*/ 1538927 w 12192527"/>
              <a:gd name="connsiteY677" fmla="*/ 4575568 h 6858000"/>
              <a:gd name="connsiteX678" fmla="*/ 1538691 w 12192527"/>
              <a:gd name="connsiteY678" fmla="*/ 4581228 h 6858000"/>
              <a:gd name="connsiteX679" fmla="*/ 1535474 w 12192527"/>
              <a:gd name="connsiteY679" fmla="*/ 4586793 h 6858000"/>
              <a:gd name="connsiteX680" fmla="*/ 1307753 w 12192527"/>
              <a:gd name="connsiteY680" fmla="*/ 4543317 h 6858000"/>
              <a:gd name="connsiteX681" fmla="*/ 1284333 w 12192527"/>
              <a:gd name="connsiteY681" fmla="*/ 4527705 h 6858000"/>
              <a:gd name="connsiteX682" fmla="*/ 11263867 w 12192527"/>
              <a:gd name="connsiteY682" fmla="*/ 4516927 h 6858000"/>
              <a:gd name="connsiteX683" fmla="*/ 11266134 w 12192527"/>
              <a:gd name="connsiteY683" fmla="*/ 4518903 h 6858000"/>
              <a:gd name="connsiteX684" fmla="*/ 11265805 w 12192527"/>
              <a:gd name="connsiteY684" fmla="*/ 4519283 h 6858000"/>
              <a:gd name="connsiteX685" fmla="*/ 11256792 w 12192527"/>
              <a:gd name="connsiteY685" fmla="*/ 4523260 h 6858000"/>
              <a:gd name="connsiteX686" fmla="*/ 11254952 w 12192527"/>
              <a:gd name="connsiteY686" fmla="*/ 4523774 h 6858000"/>
              <a:gd name="connsiteX687" fmla="*/ 11253251 w 12192527"/>
              <a:gd name="connsiteY687" fmla="*/ 4521638 h 6858000"/>
              <a:gd name="connsiteX688" fmla="*/ 11253649 w 12192527"/>
              <a:gd name="connsiteY688" fmla="*/ 4521393 h 6858000"/>
              <a:gd name="connsiteX689" fmla="*/ 2526988 w 12192527"/>
              <a:gd name="connsiteY689" fmla="*/ 4507068 h 6858000"/>
              <a:gd name="connsiteX690" fmla="*/ 2517470 w 12192527"/>
              <a:gd name="connsiteY690" fmla="*/ 4507320 h 6858000"/>
              <a:gd name="connsiteX691" fmla="*/ 2508242 w 12192527"/>
              <a:gd name="connsiteY691" fmla="*/ 4507607 h 6858000"/>
              <a:gd name="connsiteX692" fmla="*/ 2493822 w 12192527"/>
              <a:gd name="connsiteY692" fmla="*/ 4518840 h 6858000"/>
              <a:gd name="connsiteX693" fmla="*/ 2492957 w 12192527"/>
              <a:gd name="connsiteY693" fmla="*/ 4525753 h 6858000"/>
              <a:gd name="connsiteX694" fmla="*/ 2492669 w 12192527"/>
              <a:gd name="connsiteY694" fmla="*/ 4528634 h 6858000"/>
              <a:gd name="connsiteX695" fmla="*/ 2491227 w 12192527"/>
              <a:gd name="connsiteY695" fmla="*/ 4536410 h 6858000"/>
              <a:gd name="connsiteX696" fmla="*/ 2490361 w 12192527"/>
              <a:gd name="connsiteY696" fmla="*/ 4540154 h 6858000"/>
              <a:gd name="connsiteX697" fmla="*/ 2490650 w 12192527"/>
              <a:gd name="connsiteY697" fmla="*/ 4545051 h 6858000"/>
              <a:gd name="connsiteX698" fmla="*/ 2492669 w 12192527"/>
              <a:gd name="connsiteY698" fmla="*/ 4549948 h 6858000"/>
              <a:gd name="connsiteX699" fmla="*/ 2499013 w 12192527"/>
              <a:gd name="connsiteY699" fmla="*/ 4561756 h 6858000"/>
              <a:gd name="connsiteX700" fmla="*/ 2519488 w 12192527"/>
              <a:gd name="connsiteY700" fmla="*/ 4574717 h 6858000"/>
              <a:gd name="connsiteX701" fmla="*/ 2521508 w 12192527"/>
              <a:gd name="connsiteY701" fmla="*/ 4574141 h 6858000"/>
              <a:gd name="connsiteX702" fmla="*/ 2530736 w 12192527"/>
              <a:gd name="connsiteY702" fmla="*/ 4572989 h 6858000"/>
              <a:gd name="connsiteX703" fmla="*/ 2533043 w 12192527"/>
              <a:gd name="connsiteY703" fmla="*/ 4571837 h 6858000"/>
              <a:gd name="connsiteX704" fmla="*/ 2539676 w 12192527"/>
              <a:gd name="connsiteY704" fmla="*/ 4569820 h 6858000"/>
              <a:gd name="connsiteX705" fmla="*/ 2543137 w 12192527"/>
              <a:gd name="connsiteY705" fmla="*/ 4568381 h 6858000"/>
              <a:gd name="connsiteX706" fmla="*/ 2545155 w 12192527"/>
              <a:gd name="connsiteY706" fmla="*/ 4564349 h 6858000"/>
              <a:gd name="connsiteX707" fmla="*/ 2552941 w 12192527"/>
              <a:gd name="connsiteY707" fmla="*/ 4553979 h 6858000"/>
              <a:gd name="connsiteX708" fmla="*/ 2556403 w 12192527"/>
              <a:gd name="connsiteY708" fmla="*/ 4547067 h 6858000"/>
              <a:gd name="connsiteX709" fmla="*/ 2556403 w 12192527"/>
              <a:gd name="connsiteY709" fmla="*/ 4543611 h 6858000"/>
              <a:gd name="connsiteX710" fmla="*/ 2553519 w 12192527"/>
              <a:gd name="connsiteY710" fmla="*/ 4535834 h 6858000"/>
              <a:gd name="connsiteX711" fmla="*/ 2549481 w 12192527"/>
              <a:gd name="connsiteY711" fmla="*/ 4523161 h 6858000"/>
              <a:gd name="connsiteX712" fmla="*/ 2546020 w 12192527"/>
              <a:gd name="connsiteY712" fmla="*/ 4518553 h 6858000"/>
              <a:gd name="connsiteX713" fmla="*/ 2540541 w 12192527"/>
              <a:gd name="connsiteY713" fmla="*/ 4513944 h 6858000"/>
              <a:gd name="connsiteX714" fmla="*/ 2535639 w 12192527"/>
              <a:gd name="connsiteY714" fmla="*/ 4511352 h 6858000"/>
              <a:gd name="connsiteX715" fmla="*/ 2526988 w 12192527"/>
              <a:gd name="connsiteY715" fmla="*/ 4507068 h 6858000"/>
              <a:gd name="connsiteX716" fmla="*/ 11245766 w 12192527"/>
              <a:gd name="connsiteY716" fmla="*/ 4499819 h 6858000"/>
              <a:gd name="connsiteX717" fmla="*/ 11252068 w 12192527"/>
              <a:gd name="connsiteY717" fmla="*/ 4506586 h 6858000"/>
              <a:gd name="connsiteX718" fmla="*/ 11242961 w 12192527"/>
              <a:gd name="connsiteY718" fmla="*/ 4510197 h 6858000"/>
              <a:gd name="connsiteX719" fmla="*/ 11236366 w 12192527"/>
              <a:gd name="connsiteY719" fmla="*/ 4504168 h 6858000"/>
              <a:gd name="connsiteX720" fmla="*/ 5573648 w 12192527"/>
              <a:gd name="connsiteY720" fmla="*/ 4481231 h 6858000"/>
              <a:gd name="connsiteX721" fmla="*/ 5649254 w 12192527"/>
              <a:gd name="connsiteY721" fmla="*/ 4499246 h 6858000"/>
              <a:gd name="connsiteX722" fmla="*/ 5685707 w 12192527"/>
              <a:gd name="connsiteY722" fmla="*/ 4515461 h 6858000"/>
              <a:gd name="connsiteX723" fmla="*/ 5689901 w 12192527"/>
              <a:gd name="connsiteY723" fmla="*/ 4519336 h 6858000"/>
              <a:gd name="connsiteX724" fmla="*/ 5645855 w 12192527"/>
              <a:gd name="connsiteY724" fmla="*/ 4502120 h 6858000"/>
              <a:gd name="connsiteX725" fmla="*/ 5576677 w 12192527"/>
              <a:gd name="connsiteY725" fmla="*/ 4482601 h 6858000"/>
              <a:gd name="connsiteX726" fmla="*/ 11310913 w 12192527"/>
              <a:gd name="connsiteY726" fmla="*/ 4479870 h 6858000"/>
              <a:gd name="connsiteX727" fmla="*/ 11311271 w 12192527"/>
              <a:gd name="connsiteY727" fmla="*/ 4484648 h 6858000"/>
              <a:gd name="connsiteX728" fmla="*/ 11301891 w 12192527"/>
              <a:gd name="connsiteY728" fmla="*/ 4487752 h 6858000"/>
              <a:gd name="connsiteX729" fmla="*/ 11304281 w 12192527"/>
              <a:gd name="connsiteY729" fmla="*/ 4487573 h 6858000"/>
              <a:gd name="connsiteX730" fmla="*/ 11304461 w 12192527"/>
              <a:gd name="connsiteY730" fmla="*/ 4489962 h 6858000"/>
              <a:gd name="connsiteX731" fmla="*/ 11302072 w 12192527"/>
              <a:gd name="connsiteY731" fmla="*/ 4490142 h 6858000"/>
              <a:gd name="connsiteX732" fmla="*/ 11299682 w 12192527"/>
              <a:gd name="connsiteY732" fmla="*/ 4490320 h 6858000"/>
              <a:gd name="connsiteX733" fmla="*/ 11292183 w 12192527"/>
              <a:gd name="connsiteY733" fmla="*/ 4494485 h 6858000"/>
              <a:gd name="connsiteX734" fmla="*/ 11280365 w 12192527"/>
              <a:gd name="connsiteY734" fmla="*/ 4497704 h 6858000"/>
              <a:gd name="connsiteX735" fmla="*/ 11275814 w 12192527"/>
              <a:gd name="connsiteY735" fmla="*/ 4492457 h 6858000"/>
              <a:gd name="connsiteX736" fmla="*/ 11275787 w 12192527"/>
              <a:gd name="connsiteY736" fmla="*/ 4492106 h 6858000"/>
              <a:gd name="connsiteX737" fmla="*/ 11278177 w 12192527"/>
              <a:gd name="connsiteY737" fmla="*/ 4491928 h 6858000"/>
              <a:gd name="connsiteX738" fmla="*/ 11280567 w 12192527"/>
              <a:gd name="connsiteY738" fmla="*/ 4491749 h 6858000"/>
              <a:gd name="connsiteX739" fmla="*/ 11285345 w 12192527"/>
              <a:gd name="connsiteY739" fmla="*/ 4491391 h 6858000"/>
              <a:gd name="connsiteX740" fmla="*/ 11303745 w 12192527"/>
              <a:gd name="connsiteY740" fmla="*/ 4480405 h 6858000"/>
              <a:gd name="connsiteX741" fmla="*/ 11303924 w 12192527"/>
              <a:gd name="connsiteY741" fmla="*/ 4482794 h 6858000"/>
              <a:gd name="connsiteX742" fmla="*/ 11310913 w 12192527"/>
              <a:gd name="connsiteY742" fmla="*/ 4479870 h 6858000"/>
              <a:gd name="connsiteX743" fmla="*/ 1520194 w 12192527"/>
              <a:gd name="connsiteY743" fmla="*/ 4462188 h 6858000"/>
              <a:gd name="connsiteX744" fmla="*/ 1551711 w 12192527"/>
              <a:gd name="connsiteY744" fmla="*/ 4467599 h 6858000"/>
              <a:gd name="connsiteX745" fmla="*/ 1927599 w 12192527"/>
              <a:gd name="connsiteY745" fmla="*/ 4590154 h 6858000"/>
              <a:gd name="connsiteX746" fmla="*/ 2143843 w 12192527"/>
              <a:gd name="connsiteY746" fmla="*/ 4703732 h 6858000"/>
              <a:gd name="connsiteX747" fmla="*/ 2166423 w 12192527"/>
              <a:gd name="connsiteY747" fmla="*/ 4717919 h 6858000"/>
              <a:gd name="connsiteX748" fmla="*/ 2157948 w 12192527"/>
              <a:gd name="connsiteY748" fmla="*/ 4723627 h 6858000"/>
              <a:gd name="connsiteX749" fmla="*/ 2149318 w 12192527"/>
              <a:gd name="connsiteY749" fmla="*/ 4733978 h 6858000"/>
              <a:gd name="connsiteX750" fmla="*/ 2144159 w 12192527"/>
              <a:gd name="connsiteY750" fmla="*/ 4753996 h 6858000"/>
              <a:gd name="connsiteX751" fmla="*/ 2083733 w 12192527"/>
              <a:gd name="connsiteY751" fmla="*/ 4722857 h 6858000"/>
              <a:gd name="connsiteX752" fmla="*/ 2072802 w 12192527"/>
              <a:gd name="connsiteY752" fmla="*/ 4710367 h 6858000"/>
              <a:gd name="connsiteX753" fmla="*/ 2044699 w 12192527"/>
              <a:gd name="connsiteY753" fmla="*/ 4677582 h 6858000"/>
              <a:gd name="connsiteX754" fmla="*/ 1557566 w 12192527"/>
              <a:gd name="connsiteY754" fmla="*/ 4512094 h 6858000"/>
              <a:gd name="connsiteX755" fmla="*/ 1520620 w 12192527"/>
              <a:gd name="connsiteY755" fmla="*/ 4504712 h 6858000"/>
              <a:gd name="connsiteX756" fmla="*/ 1521420 w 12192527"/>
              <a:gd name="connsiteY756" fmla="*/ 4503224 h 6858000"/>
              <a:gd name="connsiteX757" fmla="*/ 1524300 w 12192527"/>
              <a:gd name="connsiteY757" fmla="*/ 4496238 h 6858000"/>
              <a:gd name="connsiteX758" fmla="*/ 1524712 w 12192527"/>
              <a:gd name="connsiteY758" fmla="*/ 4489252 h 6858000"/>
              <a:gd name="connsiteX759" fmla="*/ 1523478 w 12192527"/>
              <a:gd name="connsiteY759" fmla="*/ 4483909 h 6858000"/>
              <a:gd name="connsiteX760" fmla="*/ 1521420 w 12192527"/>
              <a:gd name="connsiteY760" fmla="*/ 4472813 h 6858000"/>
              <a:gd name="connsiteX761" fmla="*/ 1521009 w 12192527"/>
              <a:gd name="connsiteY761" fmla="*/ 4468704 h 6858000"/>
              <a:gd name="connsiteX762" fmla="*/ 11205211 w 12192527"/>
              <a:gd name="connsiteY762" fmla="*/ 4456270 h 6858000"/>
              <a:gd name="connsiteX763" fmla="*/ 11209757 w 12192527"/>
              <a:gd name="connsiteY763" fmla="*/ 4461152 h 6858000"/>
              <a:gd name="connsiteX764" fmla="*/ 11195544 w 12192527"/>
              <a:gd name="connsiteY764" fmla="*/ 4466845 h 6858000"/>
              <a:gd name="connsiteX765" fmla="*/ 11189991 w 12192527"/>
              <a:gd name="connsiteY765" fmla="*/ 4461769 h 6858000"/>
              <a:gd name="connsiteX766" fmla="*/ 2143438 w 12192527"/>
              <a:gd name="connsiteY766" fmla="*/ 4443446 h 6858000"/>
              <a:gd name="connsiteX767" fmla="*/ 2136082 w 12192527"/>
              <a:gd name="connsiteY767" fmla="*/ 4444474 h 6858000"/>
              <a:gd name="connsiteX768" fmla="*/ 2122504 w 12192527"/>
              <a:gd name="connsiteY768" fmla="*/ 4444114 h 6858000"/>
              <a:gd name="connsiteX769" fmla="*/ 2110160 w 12192527"/>
              <a:gd name="connsiteY769" fmla="*/ 4450226 h 6858000"/>
              <a:gd name="connsiteX770" fmla="*/ 2103165 w 12192527"/>
              <a:gd name="connsiteY770" fmla="*/ 4453926 h 6858000"/>
              <a:gd name="connsiteX771" fmla="*/ 2095347 w 12192527"/>
              <a:gd name="connsiteY771" fmla="*/ 4460501 h 6858000"/>
              <a:gd name="connsiteX772" fmla="*/ 2090410 w 12192527"/>
              <a:gd name="connsiteY772" fmla="*/ 4467076 h 6858000"/>
              <a:gd name="connsiteX773" fmla="*/ 2084648 w 12192527"/>
              <a:gd name="connsiteY773" fmla="*/ 4485158 h 6858000"/>
              <a:gd name="connsiteX774" fmla="*/ 2080534 w 12192527"/>
              <a:gd name="connsiteY774" fmla="*/ 4496253 h 6858000"/>
              <a:gd name="connsiteX775" fmla="*/ 2080534 w 12192527"/>
              <a:gd name="connsiteY775" fmla="*/ 4499134 h 6858000"/>
              <a:gd name="connsiteX776" fmla="*/ 2074882 w 12192527"/>
              <a:gd name="connsiteY776" fmla="*/ 4506242 h 6858000"/>
              <a:gd name="connsiteX777" fmla="*/ 2069026 w 12192527"/>
              <a:gd name="connsiteY777" fmla="*/ 4509740 h 6858000"/>
              <a:gd name="connsiteX778" fmla="*/ 2063558 w 12192527"/>
              <a:gd name="connsiteY778" fmla="*/ 4525290 h 6858000"/>
              <a:gd name="connsiteX779" fmla="*/ 2067073 w 12192527"/>
              <a:gd name="connsiteY779" fmla="*/ 4538506 h 6858000"/>
              <a:gd name="connsiteX780" fmla="*/ 2078007 w 12192527"/>
              <a:gd name="connsiteY780" fmla="*/ 4547058 h 6858000"/>
              <a:gd name="connsiteX781" fmla="*/ 2079178 w 12192527"/>
              <a:gd name="connsiteY781" fmla="*/ 4548613 h 6858000"/>
              <a:gd name="connsiteX782" fmla="*/ 2086988 w 12192527"/>
              <a:gd name="connsiteY782" fmla="*/ 4548613 h 6858000"/>
              <a:gd name="connsiteX783" fmla="*/ 2095577 w 12192527"/>
              <a:gd name="connsiteY783" fmla="*/ 4544337 h 6858000"/>
              <a:gd name="connsiteX784" fmla="*/ 2101435 w 12192527"/>
              <a:gd name="connsiteY784" fmla="*/ 4537340 h 6858000"/>
              <a:gd name="connsiteX785" fmla="*/ 2103157 w 12192527"/>
              <a:gd name="connsiteY785" fmla="*/ 4533133 h 6858000"/>
              <a:gd name="connsiteX786" fmla="*/ 2104399 w 12192527"/>
              <a:gd name="connsiteY786" fmla="*/ 4533650 h 6858000"/>
              <a:gd name="connsiteX787" fmla="*/ 2113864 w 12192527"/>
              <a:gd name="connsiteY787" fmla="*/ 4536526 h 6858000"/>
              <a:gd name="connsiteX788" fmla="*/ 2117155 w 12192527"/>
              <a:gd name="connsiteY788" fmla="*/ 4538169 h 6858000"/>
              <a:gd name="connsiteX789" fmla="*/ 2130323 w 12192527"/>
              <a:gd name="connsiteY789" fmla="*/ 4539814 h 6858000"/>
              <a:gd name="connsiteX790" fmla="*/ 2133203 w 12192527"/>
              <a:gd name="connsiteY790" fmla="*/ 4540636 h 6858000"/>
              <a:gd name="connsiteX791" fmla="*/ 2162417 w 12192527"/>
              <a:gd name="connsiteY791" fmla="*/ 4522144 h 6858000"/>
              <a:gd name="connsiteX792" fmla="*/ 2171469 w 12192527"/>
              <a:gd name="connsiteY792" fmla="*/ 4505294 h 6858000"/>
              <a:gd name="connsiteX793" fmla="*/ 2174350 w 12192527"/>
              <a:gd name="connsiteY793" fmla="*/ 4498309 h 6858000"/>
              <a:gd name="connsiteX794" fmla="*/ 2174762 w 12192527"/>
              <a:gd name="connsiteY794" fmla="*/ 4491321 h 6858000"/>
              <a:gd name="connsiteX795" fmla="*/ 2173527 w 12192527"/>
              <a:gd name="connsiteY795" fmla="*/ 4485979 h 6858000"/>
              <a:gd name="connsiteX796" fmla="*/ 2171469 w 12192527"/>
              <a:gd name="connsiteY796" fmla="*/ 4474883 h 6858000"/>
              <a:gd name="connsiteX797" fmla="*/ 2171058 w 12192527"/>
              <a:gd name="connsiteY797" fmla="*/ 4470775 h 6858000"/>
              <a:gd name="connsiteX798" fmla="*/ 2169824 w 12192527"/>
              <a:gd name="connsiteY798" fmla="*/ 4460911 h 6858000"/>
              <a:gd name="connsiteX799" fmla="*/ 2149251 w 12192527"/>
              <a:gd name="connsiteY799" fmla="*/ 4444885 h 6858000"/>
              <a:gd name="connsiteX800" fmla="*/ 2143438 w 12192527"/>
              <a:gd name="connsiteY800" fmla="*/ 4443446 h 6858000"/>
              <a:gd name="connsiteX801" fmla="*/ 1224993 w 12192527"/>
              <a:gd name="connsiteY801" fmla="*/ 4424710 h 6858000"/>
              <a:gd name="connsiteX802" fmla="*/ 1357618 w 12192527"/>
              <a:gd name="connsiteY802" fmla="*/ 4434277 h 6858000"/>
              <a:gd name="connsiteX803" fmla="*/ 1454805 w 12192527"/>
              <a:gd name="connsiteY803" fmla="*/ 4450962 h 6858000"/>
              <a:gd name="connsiteX804" fmla="*/ 1453116 w 12192527"/>
              <a:gd name="connsiteY804" fmla="*/ 4451855 h 6858000"/>
              <a:gd name="connsiteX805" fmla="*/ 1445298 w 12192527"/>
              <a:gd name="connsiteY805" fmla="*/ 4458431 h 6858000"/>
              <a:gd name="connsiteX806" fmla="*/ 1440360 w 12192527"/>
              <a:gd name="connsiteY806" fmla="*/ 4465006 h 6858000"/>
              <a:gd name="connsiteX807" fmla="*/ 1434599 w 12192527"/>
              <a:gd name="connsiteY807" fmla="*/ 4483088 h 6858000"/>
              <a:gd name="connsiteX808" fmla="*/ 1433067 w 12192527"/>
              <a:gd name="connsiteY808" fmla="*/ 4487220 h 6858000"/>
              <a:gd name="connsiteX809" fmla="*/ 1357326 w 12192527"/>
              <a:gd name="connsiteY809" fmla="*/ 4472087 h 6858000"/>
              <a:gd name="connsiteX810" fmla="*/ 1256766 w 12192527"/>
              <a:gd name="connsiteY810" fmla="*/ 4455230 h 6858000"/>
              <a:gd name="connsiteX811" fmla="*/ 1241999 w 12192527"/>
              <a:gd name="connsiteY811" fmla="*/ 4453745 h 6858000"/>
              <a:gd name="connsiteX812" fmla="*/ 1239624 w 12192527"/>
              <a:gd name="connsiteY812" fmla="*/ 4447339 h 6858000"/>
              <a:gd name="connsiteX813" fmla="*/ 1235622 w 12192527"/>
              <a:gd name="connsiteY813" fmla="*/ 4434780 h 6858000"/>
              <a:gd name="connsiteX814" fmla="*/ 1232192 w 12192527"/>
              <a:gd name="connsiteY814" fmla="*/ 4430213 h 6858000"/>
              <a:gd name="connsiteX815" fmla="*/ 1226763 w 12192527"/>
              <a:gd name="connsiteY815" fmla="*/ 4425646 h 6858000"/>
              <a:gd name="connsiteX816" fmla="*/ 34569 w 12192527"/>
              <a:gd name="connsiteY816" fmla="*/ 4404423 h 6858000"/>
              <a:gd name="connsiteX817" fmla="*/ 34800 w 12192527"/>
              <a:gd name="connsiteY817" fmla="*/ 4404807 h 6858000"/>
              <a:gd name="connsiteX818" fmla="*/ 35068 w 12192527"/>
              <a:gd name="connsiteY818" fmla="*/ 4404541 h 6858000"/>
              <a:gd name="connsiteX819" fmla="*/ 12041902 w 12192527"/>
              <a:gd name="connsiteY819" fmla="*/ 4402124 h 6858000"/>
              <a:gd name="connsiteX820" fmla="*/ 12055556 w 12192527"/>
              <a:gd name="connsiteY820" fmla="*/ 4404749 h 6858000"/>
              <a:gd name="connsiteX821" fmla="*/ 12172291 w 12192527"/>
              <a:gd name="connsiteY821" fmla="*/ 4439861 h 6858000"/>
              <a:gd name="connsiteX822" fmla="*/ 12192527 w 12192527"/>
              <a:gd name="connsiteY822" fmla="*/ 4447913 h 6858000"/>
              <a:gd name="connsiteX823" fmla="*/ 12192527 w 12192527"/>
              <a:gd name="connsiteY823" fmla="*/ 4476027 h 6858000"/>
              <a:gd name="connsiteX824" fmla="*/ 12181814 w 12192527"/>
              <a:gd name="connsiteY824" fmla="*/ 4471072 h 6858000"/>
              <a:gd name="connsiteX825" fmla="*/ 12045527 w 12192527"/>
              <a:gd name="connsiteY825" fmla="*/ 4429347 h 6858000"/>
              <a:gd name="connsiteX826" fmla="*/ 12042044 w 12192527"/>
              <a:gd name="connsiteY826" fmla="*/ 4419376 h 6858000"/>
              <a:gd name="connsiteX827" fmla="*/ 12041537 w 12192527"/>
              <a:gd name="connsiteY827" fmla="*/ 4407897 h 6858000"/>
              <a:gd name="connsiteX828" fmla="*/ 561 w 12192527"/>
              <a:gd name="connsiteY828" fmla="*/ 4395377 h 6858000"/>
              <a:gd name="connsiteX829" fmla="*/ 561 w 12192527"/>
              <a:gd name="connsiteY829" fmla="*/ 4431971 h 6858000"/>
              <a:gd name="connsiteX830" fmla="*/ 7131 w 12192527"/>
              <a:gd name="connsiteY830" fmla="*/ 4419005 h 6858000"/>
              <a:gd name="connsiteX831" fmla="*/ 10179 w 12192527"/>
              <a:gd name="connsiteY831" fmla="*/ 4416611 h 6858000"/>
              <a:gd name="connsiteX832" fmla="*/ 6043 w 12192527"/>
              <a:gd name="connsiteY832" fmla="*/ 4413999 h 6858000"/>
              <a:gd name="connsiteX833" fmla="*/ 5389 w 12192527"/>
              <a:gd name="connsiteY833" fmla="*/ 4413999 h 6858000"/>
              <a:gd name="connsiteX834" fmla="*/ 1251 w 12192527"/>
              <a:gd name="connsiteY834" fmla="*/ 4406599 h 6858000"/>
              <a:gd name="connsiteX835" fmla="*/ 816 w 12192527"/>
              <a:gd name="connsiteY835" fmla="*/ 4396369 h 6858000"/>
              <a:gd name="connsiteX836" fmla="*/ 1794067 w 12192527"/>
              <a:gd name="connsiteY836" fmla="*/ 4378481 h 6858000"/>
              <a:gd name="connsiteX837" fmla="*/ 1794284 w 12192527"/>
              <a:gd name="connsiteY837" fmla="*/ 4378841 h 6858000"/>
              <a:gd name="connsiteX838" fmla="*/ 1794535 w 12192527"/>
              <a:gd name="connsiteY838" fmla="*/ 4378591 h 6858000"/>
              <a:gd name="connsiteX839" fmla="*/ 11636072 w 12192527"/>
              <a:gd name="connsiteY839" fmla="*/ 4361852 h 6858000"/>
              <a:gd name="connsiteX840" fmla="*/ 11638641 w 12192527"/>
              <a:gd name="connsiteY840" fmla="*/ 4364062 h 6858000"/>
              <a:gd name="connsiteX841" fmla="*/ 11729795 w 12192527"/>
              <a:gd name="connsiteY841" fmla="*/ 4362053 h 6858000"/>
              <a:gd name="connsiteX842" fmla="*/ 11894889 w 12192527"/>
              <a:gd name="connsiteY842" fmla="*/ 4373859 h 6858000"/>
              <a:gd name="connsiteX843" fmla="*/ 12002498 w 12192527"/>
              <a:gd name="connsiteY843" fmla="*/ 4394548 h 6858000"/>
              <a:gd name="connsiteX844" fmla="*/ 12001047 w 12192527"/>
              <a:gd name="connsiteY844" fmla="*/ 4407265 h 6858000"/>
              <a:gd name="connsiteX845" fmla="*/ 12004792 w 12192527"/>
              <a:gd name="connsiteY845" fmla="*/ 4412968 h 6858000"/>
              <a:gd name="connsiteX846" fmla="*/ 12005869 w 12192527"/>
              <a:gd name="connsiteY846" fmla="*/ 4417792 h 6858000"/>
              <a:gd name="connsiteX847" fmla="*/ 11830259 w 12192527"/>
              <a:gd name="connsiteY847" fmla="*/ 4388180 h 6858000"/>
              <a:gd name="connsiteX848" fmla="*/ 11818134 w 12192527"/>
              <a:gd name="connsiteY848" fmla="*/ 4386683 h 6858000"/>
              <a:gd name="connsiteX849" fmla="*/ 11695025 w 12192527"/>
              <a:gd name="connsiteY849" fmla="*/ 4379069 h 6858000"/>
              <a:gd name="connsiteX850" fmla="*/ 11705118 w 12192527"/>
              <a:gd name="connsiteY850" fmla="*/ 4385522 h 6858000"/>
              <a:gd name="connsiteX851" fmla="*/ 11686003 w 12192527"/>
              <a:gd name="connsiteY851" fmla="*/ 4386951 h 6858000"/>
              <a:gd name="connsiteX852" fmla="*/ 11700697 w 12192527"/>
              <a:gd name="connsiteY852" fmla="*/ 4390658 h 6858000"/>
              <a:gd name="connsiteX853" fmla="*/ 11669456 w 12192527"/>
              <a:gd name="connsiteY853" fmla="*/ 4390591 h 6858000"/>
              <a:gd name="connsiteX854" fmla="*/ 11660614 w 12192527"/>
              <a:gd name="connsiteY854" fmla="*/ 4400864 h 6858000"/>
              <a:gd name="connsiteX855" fmla="*/ 11603089 w 12192527"/>
              <a:gd name="connsiteY855" fmla="*/ 4402762 h 6858000"/>
              <a:gd name="connsiteX856" fmla="*/ 11596099 w 12192527"/>
              <a:gd name="connsiteY856" fmla="*/ 4405687 h 6858000"/>
              <a:gd name="connsiteX857" fmla="*/ 11603983 w 12192527"/>
              <a:gd name="connsiteY857" fmla="*/ 4414709 h 6858000"/>
              <a:gd name="connsiteX858" fmla="*/ 11667894 w 12192527"/>
              <a:gd name="connsiteY858" fmla="*/ 4433958 h 6858000"/>
              <a:gd name="connsiteX859" fmla="*/ 11629663 w 12192527"/>
              <a:gd name="connsiteY859" fmla="*/ 4436816 h 6858000"/>
              <a:gd name="connsiteX860" fmla="*/ 11634443 w 12192527"/>
              <a:gd name="connsiteY860" fmla="*/ 4436460 h 6858000"/>
              <a:gd name="connsiteX861" fmla="*/ 11637010 w 12192527"/>
              <a:gd name="connsiteY861" fmla="*/ 4438669 h 6858000"/>
              <a:gd name="connsiteX862" fmla="*/ 11634620 w 12192527"/>
              <a:gd name="connsiteY862" fmla="*/ 4438848 h 6858000"/>
              <a:gd name="connsiteX863" fmla="*/ 11629841 w 12192527"/>
              <a:gd name="connsiteY863" fmla="*/ 4439205 h 6858000"/>
              <a:gd name="connsiteX864" fmla="*/ 11659586 w 12192527"/>
              <a:gd name="connsiteY864" fmla="*/ 4451399 h 6858000"/>
              <a:gd name="connsiteX865" fmla="*/ 11654986 w 12192527"/>
              <a:gd name="connsiteY865" fmla="*/ 4454145 h 6858000"/>
              <a:gd name="connsiteX866" fmla="*/ 11701099 w 12192527"/>
              <a:gd name="connsiteY866" fmla="*/ 4460309 h 6858000"/>
              <a:gd name="connsiteX867" fmla="*/ 11708267 w 12192527"/>
              <a:gd name="connsiteY867" fmla="*/ 4459772 h 6858000"/>
              <a:gd name="connsiteX868" fmla="*/ 11706057 w 12192527"/>
              <a:gd name="connsiteY868" fmla="*/ 4462341 h 6858000"/>
              <a:gd name="connsiteX869" fmla="*/ 11708624 w 12192527"/>
              <a:gd name="connsiteY869" fmla="*/ 4464552 h 6858000"/>
              <a:gd name="connsiteX870" fmla="*/ 11711193 w 12192527"/>
              <a:gd name="connsiteY870" fmla="*/ 4466762 h 6858000"/>
              <a:gd name="connsiteX871" fmla="*/ 11765366 w 12192527"/>
              <a:gd name="connsiteY871" fmla="*/ 4484337 h 6858000"/>
              <a:gd name="connsiteX872" fmla="*/ 11790154 w 12192527"/>
              <a:gd name="connsiteY872" fmla="*/ 4494496 h 6858000"/>
              <a:gd name="connsiteX873" fmla="*/ 11792543 w 12192527"/>
              <a:gd name="connsiteY873" fmla="*/ 4494318 h 6858000"/>
              <a:gd name="connsiteX874" fmla="*/ 11794932 w 12192527"/>
              <a:gd name="connsiteY874" fmla="*/ 4494140 h 6858000"/>
              <a:gd name="connsiteX875" fmla="*/ 11797321 w 12192527"/>
              <a:gd name="connsiteY875" fmla="*/ 4493961 h 6858000"/>
              <a:gd name="connsiteX876" fmla="*/ 11795111 w 12192527"/>
              <a:gd name="connsiteY876" fmla="*/ 4496529 h 6858000"/>
              <a:gd name="connsiteX877" fmla="*/ 11804669 w 12192527"/>
              <a:gd name="connsiteY877" fmla="*/ 4495815 h 6858000"/>
              <a:gd name="connsiteX878" fmla="*/ 11792902 w 12192527"/>
              <a:gd name="connsiteY878" fmla="*/ 4499098 h 6858000"/>
              <a:gd name="connsiteX879" fmla="*/ 11790510 w 12192527"/>
              <a:gd name="connsiteY879" fmla="*/ 4499276 h 6858000"/>
              <a:gd name="connsiteX880" fmla="*/ 11787942 w 12192527"/>
              <a:gd name="connsiteY880" fmla="*/ 4497066 h 6858000"/>
              <a:gd name="connsiteX881" fmla="*/ 11753410 w 12192527"/>
              <a:gd name="connsiteY881" fmla="*/ 4500660 h 6858000"/>
              <a:gd name="connsiteX882" fmla="*/ 11740022 w 12192527"/>
              <a:gd name="connsiteY882" fmla="*/ 4500794 h 6858000"/>
              <a:gd name="connsiteX883" fmla="*/ 11740156 w 12192527"/>
              <a:gd name="connsiteY883" fmla="*/ 4500638 h 6858000"/>
              <a:gd name="connsiteX884" fmla="*/ 11737765 w 12192527"/>
              <a:gd name="connsiteY884" fmla="*/ 4500817 h 6858000"/>
              <a:gd name="connsiteX885" fmla="*/ 11740022 w 12192527"/>
              <a:gd name="connsiteY885" fmla="*/ 4500794 h 6858000"/>
              <a:gd name="connsiteX886" fmla="*/ 11737945 w 12192527"/>
              <a:gd name="connsiteY886" fmla="*/ 4503206 h 6858000"/>
              <a:gd name="connsiteX887" fmla="*/ 11735548 w 12192527"/>
              <a:gd name="connsiteY887" fmla="*/ 4503272 h 6858000"/>
              <a:gd name="connsiteX888" fmla="*/ 11735378 w 12192527"/>
              <a:gd name="connsiteY888" fmla="*/ 4500995 h 6858000"/>
              <a:gd name="connsiteX889" fmla="*/ 11732986 w 12192527"/>
              <a:gd name="connsiteY889" fmla="*/ 4501174 h 6858000"/>
              <a:gd name="connsiteX890" fmla="*/ 11723252 w 12192527"/>
              <a:gd name="connsiteY890" fmla="*/ 4499499 h 6858000"/>
              <a:gd name="connsiteX891" fmla="*/ 11720862 w 12192527"/>
              <a:gd name="connsiteY891" fmla="*/ 4499678 h 6858000"/>
              <a:gd name="connsiteX892" fmla="*/ 11723073 w 12192527"/>
              <a:gd name="connsiteY892" fmla="*/ 4497109 h 6858000"/>
              <a:gd name="connsiteX893" fmla="*/ 11702450 w 12192527"/>
              <a:gd name="connsiteY893" fmla="*/ 4494447 h 6858000"/>
              <a:gd name="connsiteX894" fmla="*/ 11682096 w 12192527"/>
              <a:gd name="connsiteY894" fmla="*/ 4495368 h 6858000"/>
              <a:gd name="connsiteX895" fmla="*/ 11658380 w 12192527"/>
              <a:gd name="connsiteY895" fmla="*/ 4499544 h 6858000"/>
              <a:gd name="connsiteX896" fmla="*/ 11639801 w 12192527"/>
              <a:gd name="connsiteY896" fmla="*/ 4508141 h 6858000"/>
              <a:gd name="connsiteX897" fmla="*/ 11596971 w 12192527"/>
              <a:gd name="connsiteY897" fmla="*/ 4513746 h 6858000"/>
              <a:gd name="connsiteX898" fmla="*/ 11611486 w 12192527"/>
              <a:gd name="connsiteY898" fmla="*/ 4515064 h 6858000"/>
              <a:gd name="connsiteX899" fmla="*/ 11616086 w 12192527"/>
              <a:gd name="connsiteY899" fmla="*/ 4512317 h 6858000"/>
              <a:gd name="connsiteX900" fmla="*/ 11621043 w 12192527"/>
              <a:gd name="connsiteY900" fmla="*/ 4514349 h 6858000"/>
              <a:gd name="connsiteX901" fmla="*/ 11623433 w 12192527"/>
              <a:gd name="connsiteY901" fmla="*/ 4514170 h 6858000"/>
              <a:gd name="connsiteX902" fmla="*/ 11625823 w 12192527"/>
              <a:gd name="connsiteY902" fmla="*/ 4513991 h 6858000"/>
              <a:gd name="connsiteX903" fmla="*/ 11623612 w 12192527"/>
              <a:gd name="connsiteY903" fmla="*/ 4516559 h 6858000"/>
              <a:gd name="connsiteX904" fmla="*/ 11626001 w 12192527"/>
              <a:gd name="connsiteY904" fmla="*/ 4516381 h 6858000"/>
              <a:gd name="connsiteX905" fmla="*/ 11625823 w 12192527"/>
              <a:gd name="connsiteY905" fmla="*/ 4513991 h 6858000"/>
              <a:gd name="connsiteX906" fmla="*/ 11628211 w 12192527"/>
              <a:gd name="connsiteY906" fmla="*/ 4513813 h 6858000"/>
              <a:gd name="connsiteX907" fmla="*/ 11630601 w 12192527"/>
              <a:gd name="connsiteY907" fmla="*/ 4513634 h 6858000"/>
              <a:gd name="connsiteX908" fmla="*/ 11630779 w 12192527"/>
              <a:gd name="connsiteY908" fmla="*/ 4516023 h 6858000"/>
              <a:gd name="connsiteX909" fmla="*/ 11632812 w 12192527"/>
              <a:gd name="connsiteY909" fmla="*/ 4511067 h 6858000"/>
              <a:gd name="connsiteX910" fmla="*/ 11635380 w 12192527"/>
              <a:gd name="connsiteY910" fmla="*/ 4513277 h 6858000"/>
              <a:gd name="connsiteX911" fmla="*/ 11642370 w 12192527"/>
              <a:gd name="connsiteY911" fmla="*/ 4510352 h 6858000"/>
              <a:gd name="connsiteX912" fmla="*/ 11656705 w 12192527"/>
              <a:gd name="connsiteY912" fmla="*/ 4509280 h 6858000"/>
              <a:gd name="connsiteX913" fmla="*/ 11658916 w 12192527"/>
              <a:gd name="connsiteY913" fmla="*/ 4506711 h 6858000"/>
              <a:gd name="connsiteX914" fmla="*/ 11661484 w 12192527"/>
              <a:gd name="connsiteY914" fmla="*/ 4508923 h 6858000"/>
              <a:gd name="connsiteX915" fmla="*/ 11661306 w 12192527"/>
              <a:gd name="connsiteY915" fmla="*/ 4506533 h 6858000"/>
              <a:gd name="connsiteX916" fmla="*/ 11685379 w 12192527"/>
              <a:gd name="connsiteY916" fmla="*/ 4507137 h 6858000"/>
              <a:gd name="connsiteX917" fmla="*/ 11687767 w 12192527"/>
              <a:gd name="connsiteY917" fmla="*/ 4506957 h 6858000"/>
              <a:gd name="connsiteX918" fmla="*/ 11692547 w 12192527"/>
              <a:gd name="connsiteY918" fmla="*/ 4506601 h 6858000"/>
              <a:gd name="connsiteX919" fmla="*/ 11692725 w 12192527"/>
              <a:gd name="connsiteY919" fmla="*/ 4508990 h 6858000"/>
              <a:gd name="connsiteX920" fmla="*/ 11711661 w 12192527"/>
              <a:gd name="connsiteY920" fmla="*/ 4505171 h 6858000"/>
              <a:gd name="connsiteX921" fmla="*/ 11711483 w 12192527"/>
              <a:gd name="connsiteY921" fmla="*/ 4502781 h 6858000"/>
              <a:gd name="connsiteX922" fmla="*/ 11713871 w 12192527"/>
              <a:gd name="connsiteY922" fmla="*/ 4502603 h 6858000"/>
              <a:gd name="connsiteX923" fmla="*/ 11716441 w 12192527"/>
              <a:gd name="connsiteY923" fmla="*/ 4504814 h 6858000"/>
              <a:gd name="connsiteX924" fmla="*/ 11718830 w 12192527"/>
              <a:gd name="connsiteY924" fmla="*/ 4504635 h 6858000"/>
              <a:gd name="connsiteX925" fmla="*/ 11721398 w 12192527"/>
              <a:gd name="connsiteY925" fmla="*/ 4506846 h 6858000"/>
              <a:gd name="connsiteX926" fmla="*/ 11731612 w 12192527"/>
              <a:gd name="connsiteY926" fmla="*/ 4503379 h 6858000"/>
              <a:gd name="connsiteX927" fmla="*/ 11735548 w 12192527"/>
              <a:gd name="connsiteY927" fmla="*/ 4503272 h 6858000"/>
              <a:gd name="connsiteX928" fmla="*/ 11735555 w 12192527"/>
              <a:gd name="connsiteY928" fmla="*/ 4503385 h 6858000"/>
              <a:gd name="connsiteX929" fmla="*/ 11737945 w 12192527"/>
              <a:gd name="connsiteY929" fmla="*/ 4503206 h 6858000"/>
              <a:gd name="connsiteX930" fmla="*/ 11738303 w 12192527"/>
              <a:gd name="connsiteY930" fmla="*/ 4507985 h 6858000"/>
              <a:gd name="connsiteX931" fmla="*/ 11747680 w 12192527"/>
              <a:gd name="connsiteY931" fmla="*/ 4504880 h 6858000"/>
              <a:gd name="connsiteX932" fmla="*/ 11745292 w 12192527"/>
              <a:gd name="connsiteY932" fmla="*/ 4505059 h 6858000"/>
              <a:gd name="connsiteX933" fmla="*/ 11745113 w 12192527"/>
              <a:gd name="connsiteY933" fmla="*/ 4502671 h 6858000"/>
              <a:gd name="connsiteX934" fmla="*/ 11747502 w 12192527"/>
              <a:gd name="connsiteY934" fmla="*/ 4502491 h 6858000"/>
              <a:gd name="connsiteX935" fmla="*/ 11750070 w 12192527"/>
              <a:gd name="connsiteY935" fmla="*/ 4504703 h 6858000"/>
              <a:gd name="connsiteX936" fmla="*/ 11759985 w 12192527"/>
              <a:gd name="connsiteY936" fmla="*/ 4508767 h 6858000"/>
              <a:gd name="connsiteX937" fmla="*/ 11776710 w 12192527"/>
              <a:gd name="connsiteY937" fmla="*/ 4507516 h 6858000"/>
              <a:gd name="connsiteX938" fmla="*/ 11779100 w 12192527"/>
              <a:gd name="connsiteY938" fmla="*/ 4507338 h 6858000"/>
              <a:gd name="connsiteX939" fmla="*/ 11783879 w 12192527"/>
              <a:gd name="connsiteY939" fmla="*/ 4506980 h 6858000"/>
              <a:gd name="connsiteX940" fmla="*/ 11786269 w 12192527"/>
              <a:gd name="connsiteY940" fmla="*/ 4506801 h 6858000"/>
              <a:gd name="connsiteX941" fmla="*/ 11800604 w 12192527"/>
              <a:gd name="connsiteY941" fmla="*/ 4505731 h 6858000"/>
              <a:gd name="connsiteX942" fmla="*/ 11802994 w 12192527"/>
              <a:gd name="connsiteY942" fmla="*/ 4505551 h 6858000"/>
              <a:gd name="connsiteX943" fmla="*/ 11805562 w 12192527"/>
              <a:gd name="connsiteY943" fmla="*/ 4507762 h 6858000"/>
              <a:gd name="connsiteX944" fmla="*/ 11807952 w 12192527"/>
              <a:gd name="connsiteY944" fmla="*/ 4507584 h 6858000"/>
              <a:gd name="connsiteX945" fmla="*/ 11812729 w 12192527"/>
              <a:gd name="connsiteY945" fmla="*/ 4507226 h 6858000"/>
              <a:gd name="connsiteX946" fmla="*/ 11815119 w 12192527"/>
              <a:gd name="connsiteY946" fmla="*/ 4507047 h 6858000"/>
              <a:gd name="connsiteX947" fmla="*/ 11829812 w 12192527"/>
              <a:gd name="connsiteY947" fmla="*/ 4510754 h 6858000"/>
              <a:gd name="connsiteX948" fmla="*/ 11829634 w 12192527"/>
              <a:gd name="connsiteY948" fmla="*/ 4508364 h 6858000"/>
              <a:gd name="connsiteX949" fmla="*/ 11832025 w 12192527"/>
              <a:gd name="connsiteY949" fmla="*/ 4508186 h 6858000"/>
              <a:gd name="connsiteX950" fmla="*/ 11836981 w 12192527"/>
              <a:gd name="connsiteY950" fmla="*/ 4510218 h 6858000"/>
              <a:gd name="connsiteX951" fmla="*/ 11890082 w 12192527"/>
              <a:gd name="connsiteY951" fmla="*/ 4513457 h 6858000"/>
              <a:gd name="connsiteX952" fmla="*/ 11892294 w 12192527"/>
              <a:gd name="connsiteY952" fmla="*/ 4510887 h 6858000"/>
              <a:gd name="connsiteX953" fmla="*/ 11897252 w 12192527"/>
              <a:gd name="connsiteY953" fmla="*/ 4512920 h 6858000"/>
              <a:gd name="connsiteX954" fmla="*/ 11899819 w 12192527"/>
              <a:gd name="connsiteY954" fmla="*/ 4515131 h 6858000"/>
              <a:gd name="connsiteX955" fmla="*/ 11899641 w 12192527"/>
              <a:gd name="connsiteY955" fmla="*/ 4512742 h 6858000"/>
              <a:gd name="connsiteX956" fmla="*/ 11914335 w 12192527"/>
              <a:gd name="connsiteY956" fmla="*/ 4516449 h 6858000"/>
              <a:gd name="connsiteX957" fmla="*/ 11916723 w 12192527"/>
              <a:gd name="connsiteY957" fmla="*/ 4516271 h 6858000"/>
              <a:gd name="connsiteX958" fmla="*/ 11919113 w 12192527"/>
              <a:gd name="connsiteY958" fmla="*/ 4516091 h 6858000"/>
              <a:gd name="connsiteX959" fmla="*/ 11921681 w 12192527"/>
              <a:gd name="connsiteY959" fmla="*/ 4518302 h 6858000"/>
              <a:gd name="connsiteX960" fmla="*/ 11955669 w 12192527"/>
              <a:gd name="connsiteY960" fmla="*/ 4522969 h 6858000"/>
              <a:gd name="connsiteX961" fmla="*/ 11955490 w 12192527"/>
              <a:gd name="connsiteY961" fmla="*/ 4520580 h 6858000"/>
              <a:gd name="connsiteX962" fmla="*/ 11957880 w 12192527"/>
              <a:gd name="connsiteY962" fmla="*/ 4520401 h 6858000"/>
              <a:gd name="connsiteX963" fmla="*/ 11962836 w 12192527"/>
              <a:gd name="connsiteY963" fmla="*/ 4522433 h 6858000"/>
              <a:gd name="connsiteX964" fmla="*/ 11965404 w 12192527"/>
              <a:gd name="connsiteY964" fmla="*/ 4524644 h 6858000"/>
              <a:gd name="connsiteX965" fmla="*/ 11963194 w 12192527"/>
              <a:gd name="connsiteY965" fmla="*/ 4527212 h 6858000"/>
              <a:gd name="connsiteX966" fmla="*/ 11960806 w 12192527"/>
              <a:gd name="connsiteY966" fmla="*/ 4527391 h 6858000"/>
              <a:gd name="connsiteX967" fmla="*/ 11958236 w 12192527"/>
              <a:gd name="connsiteY967" fmla="*/ 4525180 h 6858000"/>
              <a:gd name="connsiteX968" fmla="*/ 11946111 w 12192527"/>
              <a:gd name="connsiteY968" fmla="*/ 4523684 h 6858000"/>
              <a:gd name="connsiteX969" fmla="*/ 11953636 w 12192527"/>
              <a:gd name="connsiteY969" fmla="*/ 4527927 h 6858000"/>
              <a:gd name="connsiteX970" fmla="*/ 11943900 w 12192527"/>
              <a:gd name="connsiteY970" fmla="*/ 4526252 h 6858000"/>
              <a:gd name="connsiteX971" fmla="*/ 11943722 w 12192527"/>
              <a:gd name="connsiteY971" fmla="*/ 4523862 h 6858000"/>
              <a:gd name="connsiteX972" fmla="*/ 11921860 w 12192527"/>
              <a:gd name="connsiteY972" fmla="*/ 4520692 h 6858000"/>
              <a:gd name="connsiteX973" fmla="*/ 11919650 w 12192527"/>
              <a:gd name="connsiteY973" fmla="*/ 4523260 h 6858000"/>
              <a:gd name="connsiteX974" fmla="*/ 11919828 w 12192527"/>
              <a:gd name="connsiteY974" fmla="*/ 4525648 h 6858000"/>
              <a:gd name="connsiteX975" fmla="*/ 11922217 w 12192527"/>
              <a:gd name="connsiteY975" fmla="*/ 4525470 h 6858000"/>
              <a:gd name="connsiteX976" fmla="*/ 11920007 w 12192527"/>
              <a:gd name="connsiteY976" fmla="*/ 4528038 h 6858000"/>
              <a:gd name="connsiteX977" fmla="*/ 11926525 w 12192527"/>
              <a:gd name="connsiteY977" fmla="*/ 4530855 h 6858000"/>
              <a:gd name="connsiteX978" fmla="*/ 11934700 w 12192527"/>
              <a:gd name="connsiteY978" fmla="*/ 4531745 h 6858000"/>
              <a:gd name="connsiteX979" fmla="*/ 11944258 w 12192527"/>
              <a:gd name="connsiteY979" fmla="*/ 4531030 h 6858000"/>
              <a:gd name="connsiteX980" fmla="*/ 11949394 w 12192527"/>
              <a:gd name="connsiteY980" fmla="*/ 4535453 h 6858000"/>
              <a:gd name="connsiteX981" fmla="*/ 11949215 w 12192527"/>
              <a:gd name="connsiteY981" fmla="*/ 4533063 h 6858000"/>
              <a:gd name="connsiteX982" fmla="*/ 11951605 w 12192527"/>
              <a:gd name="connsiteY982" fmla="*/ 4532883 h 6858000"/>
              <a:gd name="connsiteX983" fmla="*/ 11953993 w 12192527"/>
              <a:gd name="connsiteY983" fmla="*/ 4532705 h 6858000"/>
              <a:gd name="connsiteX984" fmla="*/ 11954173 w 12192527"/>
              <a:gd name="connsiteY984" fmla="*/ 4535095 h 6858000"/>
              <a:gd name="connsiteX985" fmla="*/ 11964087 w 12192527"/>
              <a:gd name="connsiteY985" fmla="*/ 4539160 h 6858000"/>
              <a:gd name="connsiteX986" fmla="*/ 11956919 w 12192527"/>
              <a:gd name="connsiteY986" fmla="*/ 4539695 h 6858000"/>
              <a:gd name="connsiteX987" fmla="*/ 11969046 w 12192527"/>
              <a:gd name="connsiteY987" fmla="*/ 4541191 h 6858000"/>
              <a:gd name="connsiteX988" fmla="*/ 11966477 w 12192527"/>
              <a:gd name="connsiteY988" fmla="*/ 4538980 h 6858000"/>
              <a:gd name="connsiteX989" fmla="*/ 11968687 w 12192527"/>
              <a:gd name="connsiteY989" fmla="*/ 4536412 h 6858000"/>
              <a:gd name="connsiteX990" fmla="*/ 11973109 w 12192527"/>
              <a:gd name="connsiteY990" fmla="*/ 4531276 h 6858000"/>
              <a:gd name="connsiteX991" fmla="*/ 11977888 w 12192527"/>
              <a:gd name="connsiteY991" fmla="*/ 4530919 h 6858000"/>
              <a:gd name="connsiteX992" fmla="*/ 11982846 w 12192527"/>
              <a:gd name="connsiteY992" fmla="*/ 4532951 h 6858000"/>
              <a:gd name="connsiteX993" fmla="*/ 11983023 w 12192527"/>
              <a:gd name="connsiteY993" fmla="*/ 4535341 h 6858000"/>
              <a:gd name="connsiteX994" fmla="*/ 11978245 w 12192527"/>
              <a:gd name="connsiteY994" fmla="*/ 4535698 h 6858000"/>
              <a:gd name="connsiteX995" fmla="*/ 11983383 w 12192527"/>
              <a:gd name="connsiteY995" fmla="*/ 4540118 h 6858000"/>
              <a:gd name="connsiteX996" fmla="*/ 11985770 w 12192527"/>
              <a:gd name="connsiteY996" fmla="*/ 4539940 h 6858000"/>
              <a:gd name="connsiteX997" fmla="*/ 11990550 w 12192527"/>
              <a:gd name="connsiteY997" fmla="*/ 4539584 h 6858000"/>
              <a:gd name="connsiteX998" fmla="*/ 11990729 w 12192527"/>
              <a:gd name="connsiteY998" fmla="*/ 4541973 h 6858000"/>
              <a:gd name="connsiteX999" fmla="*/ 11990907 w 12192527"/>
              <a:gd name="connsiteY999" fmla="*/ 4544362 h 6858000"/>
              <a:gd name="connsiteX1000" fmla="*/ 11988696 w 12192527"/>
              <a:gd name="connsiteY1000" fmla="*/ 4546930 h 6858000"/>
              <a:gd name="connsiteX1001" fmla="*/ 11995330 w 12192527"/>
              <a:gd name="connsiteY1001" fmla="*/ 4539226 h 6858000"/>
              <a:gd name="connsiteX1002" fmla="*/ 12007290 w 12192527"/>
              <a:gd name="connsiteY1002" fmla="*/ 4542537 h 6858000"/>
              <a:gd name="connsiteX1003" fmla="*/ 12011727 w 12192527"/>
              <a:gd name="connsiteY1003" fmla="*/ 4542474 h 6858000"/>
              <a:gd name="connsiteX1004" fmla="*/ 12012411 w 12192527"/>
              <a:gd name="connsiteY1004" fmla="*/ 4542754 h 6858000"/>
              <a:gd name="connsiteX1005" fmla="*/ 12014801 w 12192527"/>
              <a:gd name="connsiteY1005" fmla="*/ 4542576 h 6858000"/>
              <a:gd name="connsiteX1006" fmla="*/ 12017189 w 12192527"/>
              <a:gd name="connsiteY1006" fmla="*/ 4542398 h 6858000"/>
              <a:gd name="connsiteX1007" fmla="*/ 12011727 w 12192527"/>
              <a:gd name="connsiteY1007" fmla="*/ 4542474 h 6858000"/>
              <a:gd name="connsiteX1008" fmla="*/ 12007455 w 12192527"/>
              <a:gd name="connsiteY1008" fmla="*/ 4540722 h 6858000"/>
              <a:gd name="connsiteX1009" fmla="*/ 12012054 w 12192527"/>
              <a:gd name="connsiteY1009" fmla="*/ 4537976 h 6858000"/>
              <a:gd name="connsiteX1010" fmla="*/ 12014443 w 12192527"/>
              <a:gd name="connsiteY1010" fmla="*/ 4537796 h 6858000"/>
              <a:gd name="connsiteX1011" fmla="*/ 12002138 w 12192527"/>
              <a:gd name="connsiteY1011" fmla="*/ 4533911 h 6858000"/>
              <a:gd name="connsiteX1012" fmla="*/ 12004350 w 12192527"/>
              <a:gd name="connsiteY1012" fmla="*/ 4531343 h 6858000"/>
              <a:gd name="connsiteX1013" fmla="*/ 12011518 w 12192527"/>
              <a:gd name="connsiteY1013" fmla="*/ 4530807 h 6858000"/>
              <a:gd name="connsiteX1014" fmla="*/ 12008950 w 12192527"/>
              <a:gd name="connsiteY1014" fmla="*/ 4528597 h 6858000"/>
              <a:gd name="connsiteX1015" fmla="*/ 12011340 w 12192527"/>
              <a:gd name="connsiteY1015" fmla="*/ 4528418 h 6858000"/>
              <a:gd name="connsiteX1016" fmla="*/ 12013729 w 12192527"/>
              <a:gd name="connsiteY1016" fmla="*/ 4528239 h 6858000"/>
              <a:gd name="connsiteX1017" fmla="*/ 12016297 w 12192527"/>
              <a:gd name="connsiteY1017" fmla="*/ 4530450 h 6858000"/>
              <a:gd name="connsiteX1018" fmla="*/ 12033558 w 12192527"/>
              <a:gd name="connsiteY1018" fmla="*/ 4536368 h 6858000"/>
              <a:gd name="connsiteX1019" fmla="*/ 12031527 w 12192527"/>
              <a:gd name="connsiteY1019" fmla="*/ 4541325 h 6858000"/>
              <a:gd name="connsiteX1020" fmla="*/ 12021791 w 12192527"/>
              <a:gd name="connsiteY1020" fmla="*/ 4539651 h 6858000"/>
              <a:gd name="connsiteX1021" fmla="*/ 12024358 w 12192527"/>
              <a:gd name="connsiteY1021" fmla="*/ 4541861 h 6858000"/>
              <a:gd name="connsiteX1022" fmla="*/ 12029316 w 12192527"/>
              <a:gd name="connsiteY1022" fmla="*/ 4543892 h 6858000"/>
              <a:gd name="connsiteX1023" fmla="*/ 12022148 w 12192527"/>
              <a:gd name="connsiteY1023" fmla="*/ 4544429 h 6858000"/>
              <a:gd name="connsiteX1024" fmla="*/ 12019758 w 12192527"/>
              <a:gd name="connsiteY1024" fmla="*/ 4544607 h 6858000"/>
              <a:gd name="connsiteX1025" fmla="*/ 12036841 w 12192527"/>
              <a:gd name="connsiteY1025" fmla="*/ 4548136 h 6858000"/>
              <a:gd name="connsiteX1026" fmla="*/ 12039230 w 12192527"/>
              <a:gd name="connsiteY1026" fmla="*/ 4547958 h 6858000"/>
              <a:gd name="connsiteX1027" fmla="*/ 12041799 w 12192527"/>
              <a:gd name="connsiteY1027" fmla="*/ 4550169 h 6858000"/>
              <a:gd name="connsiteX1028" fmla="*/ 12059061 w 12192527"/>
              <a:gd name="connsiteY1028" fmla="*/ 4556085 h 6858000"/>
              <a:gd name="connsiteX1029" fmla="*/ 12056493 w 12192527"/>
              <a:gd name="connsiteY1029" fmla="*/ 4553876 h 6858000"/>
              <a:gd name="connsiteX1030" fmla="*/ 12058882 w 12192527"/>
              <a:gd name="connsiteY1030" fmla="*/ 4553696 h 6858000"/>
              <a:gd name="connsiteX1031" fmla="*/ 12063661 w 12192527"/>
              <a:gd name="connsiteY1031" fmla="*/ 4553339 h 6858000"/>
              <a:gd name="connsiteX1032" fmla="*/ 12063840 w 12192527"/>
              <a:gd name="connsiteY1032" fmla="*/ 4555729 h 6858000"/>
              <a:gd name="connsiteX1033" fmla="*/ 12081280 w 12192527"/>
              <a:gd name="connsiteY1033" fmla="*/ 4564036 h 6858000"/>
              <a:gd name="connsiteX1034" fmla="*/ 12091015 w 12192527"/>
              <a:gd name="connsiteY1034" fmla="*/ 4565710 h 6858000"/>
              <a:gd name="connsiteX1035" fmla="*/ 12103320 w 12192527"/>
              <a:gd name="connsiteY1035" fmla="*/ 4569597 h 6858000"/>
              <a:gd name="connsiteX1036" fmla="*/ 12105710 w 12192527"/>
              <a:gd name="connsiteY1036" fmla="*/ 4569418 h 6858000"/>
              <a:gd name="connsiteX1037" fmla="*/ 12108278 w 12192527"/>
              <a:gd name="connsiteY1037" fmla="*/ 4571629 h 6858000"/>
              <a:gd name="connsiteX1038" fmla="*/ 12135454 w 12192527"/>
              <a:gd name="connsiteY1038" fmla="*/ 4581610 h 6858000"/>
              <a:gd name="connsiteX1039" fmla="*/ 12150326 w 12192527"/>
              <a:gd name="connsiteY1039" fmla="*/ 4587707 h 6858000"/>
              <a:gd name="connsiteX1040" fmla="*/ 12155104 w 12192527"/>
              <a:gd name="connsiteY1040" fmla="*/ 4587350 h 6858000"/>
              <a:gd name="connsiteX1041" fmla="*/ 12152537 w 12192527"/>
              <a:gd name="connsiteY1041" fmla="*/ 4585138 h 6858000"/>
              <a:gd name="connsiteX1042" fmla="*/ 12149968 w 12192527"/>
              <a:gd name="connsiteY1042" fmla="*/ 4582928 h 6858000"/>
              <a:gd name="connsiteX1043" fmla="*/ 12154926 w 12192527"/>
              <a:gd name="connsiteY1043" fmla="*/ 4584960 h 6858000"/>
              <a:gd name="connsiteX1044" fmla="*/ 12162095 w 12192527"/>
              <a:gd name="connsiteY1044" fmla="*/ 4584424 h 6858000"/>
              <a:gd name="connsiteX1045" fmla="*/ 12164663 w 12192527"/>
              <a:gd name="connsiteY1045" fmla="*/ 4586635 h 6858000"/>
              <a:gd name="connsiteX1046" fmla="*/ 12169441 w 12192527"/>
              <a:gd name="connsiteY1046" fmla="*/ 4586277 h 6858000"/>
              <a:gd name="connsiteX1047" fmla="*/ 12169619 w 12192527"/>
              <a:gd name="connsiteY1047" fmla="*/ 4588667 h 6858000"/>
              <a:gd name="connsiteX1048" fmla="*/ 12167231 w 12192527"/>
              <a:gd name="connsiteY1048" fmla="*/ 4588846 h 6858000"/>
              <a:gd name="connsiteX1049" fmla="*/ 12172188 w 12192527"/>
              <a:gd name="connsiteY1049" fmla="*/ 4590878 h 6858000"/>
              <a:gd name="connsiteX1050" fmla="*/ 12172009 w 12192527"/>
              <a:gd name="connsiteY1050" fmla="*/ 4588489 h 6858000"/>
              <a:gd name="connsiteX1051" fmla="*/ 12174399 w 12192527"/>
              <a:gd name="connsiteY1051" fmla="*/ 4588310 h 6858000"/>
              <a:gd name="connsiteX1052" fmla="*/ 12176968 w 12192527"/>
              <a:gd name="connsiteY1052" fmla="*/ 4590521 h 6858000"/>
              <a:gd name="connsiteX1053" fmla="*/ 12189629 w 12192527"/>
              <a:gd name="connsiteY1053" fmla="*/ 4599186 h 6858000"/>
              <a:gd name="connsiteX1054" fmla="*/ 12192527 w 12192527"/>
              <a:gd name="connsiteY1054" fmla="*/ 4600374 h 6858000"/>
              <a:gd name="connsiteX1055" fmla="*/ 12192527 w 12192527"/>
              <a:gd name="connsiteY1055" fmla="*/ 4647229 h 6858000"/>
              <a:gd name="connsiteX1056" fmla="*/ 12175761 w 12192527"/>
              <a:gd name="connsiteY1056" fmla="*/ 4638666 h 6858000"/>
              <a:gd name="connsiteX1057" fmla="*/ 12178244 w 12192527"/>
              <a:gd name="connsiteY1057" fmla="*/ 4637916 h 6858000"/>
              <a:gd name="connsiteX1058" fmla="*/ 12183108 w 12192527"/>
              <a:gd name="connsiteY1058" fmla="*/ 4640519 h 6858000"/>
              <a:gd name="connsiteX1059" fmla="*/ 12178405 w 12192527"/>
              <a:gd name="connsiteY1059" fmla="*/ 4637868 h 6858000"/>
              <a:gd name="connsiteX1060" fmla="*/ 12178244 w 12192527"/>
              <a:gd name="connsiteY1060" fmla="*/ 4637916 h 6858000"/>
              <a:gd name="connsiteX1061" fmla="*/ 12153073 w 12192527"/>
              <a:gd name="connsiteY1061" fmla="*/ 4624444 h 6858000"/>
              <a:gd name="connsiteX1062" fmla="*/ 12123440 w 12192527"/>
              <a:gd name="connsiteY1062" fmla="*/ 4613745 h 6858000"/>
              <a:gd name="connsiteX1063" fmla="*/ 12108567 w 12192527"/>
              <a:gd name="connsiteY1063" fmla="*/ 4607648 h 6858000"/>
              <a:gd name="connsiteX1064" fmla="*/ 12095907 w 12192527"/>
              <a:gd name="connsiteY1064" fmla="*/ 4598984 h 6858000"/>
              <a:gd name="connsiteX1065" fmla="*/ 12093516 w 12192527"/>
              <a:gd name="connsiteY1065" fmla="*/ 4599163 h 6858000"/>
              <a:gd name="connsiteX1066" fmla="*/ 12049079 w 12192527"/>
              <a:gd name="connsiteY1066" fmla="*/ 4583263 h 6858000"/>
              <a:gd name="connsiteX1067" fmla="*/ 12046690 w 12192527"/>
              <a:gd name="connsiteY1067" fmla="*/ 4583441 h 6858000"/>
              <a:gd name="connsiteX1068" fmla="*/ 12036595 w 12192527"/>
              <a:gd name="connsiteY1068" fmla="*/ 4576988 h 6858000"/>
              <a:gd name="connsiteX1069" fmla="*/ 12038807 w 12192527"/>
              <a:gd name="connsiteY1069" fmla="*/ 4574420 h 6858000"/>
              <a:gd name="connsiteX1070" fmla="*/ 12043763 w 12192527"/>
              <a:gd name="connsiteY1070" fmla="*/ 4576452 h 6858000"/>
              <a:gd name="connsiteX1071" fmla="*/ 12048721 w 12192527"/>
              <a:gd name="connsiteY1071" fmla="*/ 4578483 h 6858000"/>
              <a:gd name="connsiteX1072" fmla="*/ 12078287 w 12192527"/>
              <a:gd name="connsiteY1072" fmla="*/ 4588287 h 6858000"/>
              <a:gd name="connsiteX1073" fmla="*/ 12095549 w 12192527"/>
              <a:gd name="connsiteY1073" fmla="*/ 4594205 h 6858000"/>
              <a:gd name="connsiteX1074" fmla="*/ 12100507 w 12192527"/>
              <a:gd name="connsiteY1074" fmla="*/ 4596238 h 6858000"/>
              <a:gd name="connsiteX1075" fmla="*/ 12108166 w 12192527"/>
              <a:gd name="connsiteY1075" fmla="*/ 4598255 h 6858000"/>
              <a:gd name="connsiteX1076" fmla="*/ 12108877 w 12192527"/>
              <a:gd name="connsiteY1076" fmla="*/ 4598479 h 6858000"/>
              <a:gd name="connsiteX1077" fmla="*/ 12112810 w 12192527"/>
              <a:gd name="connsiteY1077" fmla="*/ 4600123 h 6858000"/>
              <a:gd name="connsiteX1078" fmla="*/ 12112780 w 12192527"/>
              <a:gd name="connsiteY1078" fmla="*/ 4599708 h 6858000"/>
              <a:gd name="connsiteX1079" fmla="*/ 12117700 w 12192527"/>
              <a:gd name="connsiteY1079" fmla="*/ 4601259 h 6858000"/>
              <a:gd name="connsiteX1080" fmla="*/ 12121196 w 12192527"/>
              <a:gd name="connsiteY1080" fmla="*/ 4602870 h 6858000"/>
              <a:gd name="connsiteX1081" fmla="*/ 12122725 w 12192527"/>
              <a:gd name="connsiteY1081" fmla="*/ 4604187 h 6858000"/>
              <a:gd name="connsiteX1082" fmla="*/ 12125880 w 12192527"/>
              <a:gd name="connsiteY1082" fmla="*/ 4605480 h 6858000"/>
              <a:gd name="connsiteX1083" fmla="*/ 12127861 w 12192527"/>
              <a:gd name="connsiteY1083" fmla="*/ 4608609 h 6858000"/>
              <a:gd name="connsiteX1084" fmla="*/ 12132640 w 12192527"/>
              <a:gd name="connsiteY1084" fmla="*/ 4608251 h 6858000"/>
              <a:gd name="connsiteX1085" fmla="*/ 12130071 w 12192527"/>
              <a:gd name="connsiteY1085" fmla="*/ 4606041 h 6858000"/>
              <a:gd name="connsiteX1086" fmla="*/ 12127683 w 12192527"/>
              <a:gd name="connsiteY1086" fmla="*/ 4606219 h 6858000"/>
              <a:gd name="connsiteX1087" fmla="*/ 12125880 w 12192527"/>
              <a:gd name="connsiteY1087" fmla="*/ 4605480 h 6858000"/>
              <a:gd name="connsiteX1088" fmla="*/ 12125478 w 12192527"/>
              <a:gd name="connsiteY1088" fmla="*/ 4604845 h 6858000"/>
              <a:gd name="connsiteX1089" fmla="*/ 12121196 w 12192527"/>
              <a:gd name="connsiteY1089" fmla="*/ 4602870 h 6858000"/>
              <a:gd name="connsiteX1090" fmla="*/ 12120158 w 12192527"/>
              <a:gd name="connsiteY1090" fmla="*/ 4601976 h 6858000"/>
              <a:gd name="connsiteX1091" fmla="*/ 12112632 w 12192527"/>
              <a:gd name="connsiteY1091" fmla="*/ 4597733 h 6858000"/>
              <a:gd name="connsiteX1092" fmla="*/ 12112780 w 12192527"/>
              <a:gd name="connsiteY1092" fmla="*/ 4599708 h 6858000"/>
              <a:gd name="connsiteX1093" fmla="*/ 12108877 w 12192527"/>
              <a:gd name="connsiteY1093" fmla="*/ 4598479 h 6858000"/>
              <a:gd name="connsiteX1094" fmla="*/ 12076226 w 12192527"/>
              <a:gd name="connsiteY1094" fmla="*/ 4584837 h 6858000"/>
              <a:gd name="connsiteX1095" fmla="*/ 12043229 w 12192527"/>
              <a:gd name="connsiteY1095" fmla="*/ 4569284 h 6858000"/>
              <a:gd name="connsiteX1096" fmla="*/ 12040661 w 12192527"/>
              <a:gd name="connsiteY1096" fmla="*/ 4567073 h 6858000"/>
              <a:gd name="connsiteX1097" fmla="*/ 12038270 w 12192527"/>
              <a:gd name="connsiteY1097" fmla="*/ 4567252 h 6858000"/>
              <a:gd name="connsiteX1098" fmla="*/ 11935593 w 12192527"/>
              <a:gd name="connsiteY1098" fmla="*/ 4543692 h 6858000"/>
              <a:gd name="connsiteX1099" fmla="*/ 11908595 w 12192527"/>
              <a:gd name="connsiteY1099" fmla="*/ 4536099 h 6858000"/>
              <a:gd name="connsiteX1100" fmla="*/ 11899039 w 12192527"/>
              <a:gd name="connsiteY1100" fmla="*/ 4536814 h 6858000"/>
              <a:gd name="connsiteX1101" fmla="*/ 11896648 w 12192527"/>
              <a:gd name="connsiteY1101" fmla="*/ 4536993 h 6858000"/>
              <a:gd name="connsiteX1102" fmla="*/ 11889480 w 12192527"/>
              <a:gd name="connsiteY1102" fmla="*/ 4537529 h 6858000"/>
              <a:gd name="connsiteX1103" fmla="*/ 11848147 w 12192527"/>
              <a:gd name="connsiteY1103" fmla="*/ 4531007 h 6858000"/>
              <a:gd name="connsiteX1104" fmla="*/ 11845757 w 12192527"/>
              <a:gd name="connsiteY1104" fmla="*/ 4531187 h 6858000"/>
              <a:gd name="connsiteX1105" fmla="*/ 11843367 w 12192527"/>
              <a:gd name="connsiteY1105" fmla="*/ 4531365 h 6858000"/>
              <a:gd name="connsiteX1106" fmla="*/ 11836022 w 12192527"/>
              <a:gd name="connsiteY1106" fmla="*/ 4529513 h 6858000"/>
              <a:gd name="connsiteX1107" fmla="*/ 11833633 w 12192527"/>
              <a:gd name="connsiteY1107" fmla="*/ 4529691 h 6858000"/>
              <a:gd name="connsiteX1108" fmla="*/ 11819117 w 12192527"/>
              <a:gd name="connsiteY1108" fmla="*/ 4528373 h 6858000"/>
              <a:gd name="connsiteX1109" fmla="*/ 11814518 w 12192527"/>
              <a:gd name="connsiteY1109" fmla="*/ 4531120 h 6858000"/>
              <a:gd name="connsiteX1110" fmla="*/ 11811949 w 12192527"/>
              <a:gd name="connsiteY1110" fmla="*/ 4528909 h 6858000"/>
              <a:gd name="connsiteX1111" fmla="*/ 11799823 w 12192527"/>
              <a:gd name="connsiteY1111" fmla="*/ 4527413 h 6858000"/>
              <a:gd name="connsiteX1112" fmla="*/ 11797613 w 12192527"/>
              <a:gd name="connsiteY1112" fmla="*/ 4529981 h 6858000"/>
              <a:gd name="connsiteX1113" fmla="*/ 11749469 w 12192527"/>
              <a:gd name="connsiteY1113" fmla="*/ 4528775 h 6858000"/>
              <a:gd name="connsiteX1114" fmla="*/ 11752036 w 12192527"/>
              <a:gd name="connsiteY1114" fmla="*/ 4530986 h 6858000"/>
              <a:gd name="connsiteX1115" fmla="*/ 11725395 w 12192527"/>
              <a:gd name="connsiteY1115" fmla="*/ 4528172 h 6858000"/>
              <a:gd name="connsiteX1116" fmla="*/ 11668050 w 12192527"/>
              <a:gd name="connsiteY1116" fmla="*/ 4532459 h 6858000"/>
              <a:gd name="connsiteX1117" fmla="*/ 11665838 w 12192527"/>
              <a:gd name="connsiteY1117" fmla="*/ 4535027 h 6858000"/>
              <a:gd name="connsiteX1118" fmla="*/ 11661060 w 12192527"/>
              <a:gd name="connsiteY1118" fmla="*/ 4535385 h 6858000"/>
              <a:gd name="connsiteX1119" fmla="*/ 11658492 w 12192527"/>
              <a:gd name="connsiteY1119" fmla="*/ 4533174 h 6858000"/>
              <a:gd name="connsiteX1120" fmla="*/ 11656103 w 12192527"/>
              <a:gd name="connsiteY1120" fmla="*/ 4533352 h 6858000"/>
              <a:gd name="connsiteX1121" fmla="*/ 11648935 w 12192527"/>
              <a:gd name="connsiteY1121" fmla="*/ 4533888 h 6858000"/>
              <a:gd name="connsiteX1122" fmla="*/ 11644155 w 12192527"/>
              <a:gd name="connsiteY1122" fmla="*/ 4534246 h 6858000"/>
              <a:gd name="connsiteX1123" fmla="*/ 11632030 w 12192527"/>
              <a:gd name="connsiteY1123" fmla="*/ 4532750 h 6858000"/>
              <a:gd name="connsiteX1124" fmla="*/ 11632208 w 12192527"/>
              <a:gd name="connsiteY1124" fmla="*/ 4535139 h 6858000"/>
              <a:gd name="connsiteX1125" fmla="*/ 11629821 w 12192527"/>
              <a:gd name="connsiteY1125" fmla="*/ 4535318 h 6858000"/>
              <a:gd name="connsiteX1126" fmla="*/ 11627430 w 12192527"/>
              <a:gd name="connsiteY1126" fmla="*/ 4535496 h 6858000"/>
              <a:gd name="connsiteX1127" fmla="*/ 11627250 w 12192527"/>
              <a:gd name="connsiteY1127" fmla="*/ 4533106 h 6858000"/>
              <a:gd name="connsiteX1128" fmla="*/ 11620083 w 12192527"/>
              <a:gd name="connsiteY1128" fmla="*/ 4533643 h 6858000"/>
              <a:gd name="connsiteX1129" fmla="*/ 11625219 w 12192527"/>
              <a:gd name="connsiteY1129" fmla="*/ 4538064 h 6858000"/>
              <a:gd name="connsiteX1130" fmla="*/ 11622829 w 12192527"/>
              <a:gd name="connsiteY1130" fmla="*/ 4538244 h 6858000"/>
              <a:gd name="connsiteX1131" fmla="*/ 11717446 w 12192527"/>
              <a:gd name="connsiteY1131" fmla="*/ 4550391 h 6858000"/>
              <a:gd name="connsiteX1132" fmla="*/ 11720014 w 12192527"/>
              <a:gd name="connsiteY1132" fmla="*/ 4552602 h 6858000"/>
              <a:gd name="connsiteX1133" fmla="*/ 11717624 w 12192527"/>
              <a:gd name="connsiteY1133" fmla="*/ 4552780 h 6858000"/>
              <a:gd name="connsiteX1134" fmla="*/ 11715234 w 12192527"/>
              <a:gd name="connsiteY1134" fmla="*/ 4552960 h 6858000"/>
              <a:gd name="connsiteX1135" fmla="*/ 11618230 w 12192527"/>
              <a:gd name="connsiteY1135" fmla="*/ 4540990 h 6858000"/>
              <a:gd name="connsiteX1136" fmla="*/ 11591590 w 12192527"/>
              <a:gd name="connsiteY1136" fmla="*/ 4538176 h 6858000"/>
              <a:gd name="connsiteX1137" fmla="*/ 11586275 w 12192527"/>
              <a:gd name="connsiteY1137" fmla="*/ 4531365 h 6858000"/>
              <a:gd name="connsiteX1138" fmla="*/ 11557780 w 12192527"/>
              <a:gd name="connsiteY1138" fmla="*/ 4535897 h 6858000"/>
              <a:gd name="connsiteX1139" fmla="*/ 11555211 w 12192527"/>
              <a:gd name="connsiteY1139" fmla="*/ 4533688 h 6858000"/>
              <a:gd name="connsiteX1140" fmla="*/ 11557601 w 12192527"/>
              <a:gd name="connsiteY1140" fmla="*/ 4533509 h 6858000"/>
              <a:gd name="connsiteX1141" fmla="*/ 11586096 w 12192527"/>
              <a:gd name="connsiteY1141" fmla="*/ 4528976 h 6858000"/>
              <a:gd name="connsiteX1142" fmla="*/ 11588307 w 12192527"/>
              <a:gd name="connsiteY1142" fmla="*/ 4526407 h 6858000"/>
              <a:gd name="connsiteX1143" fmla="*/ 11585739 w 12192527"/>
              <a:gd name="connsiteY1143" fmla="*/ 4524198 h 6858000"/>
              <a:gd name="connsiteX1144" fmla="*/ 11573791 w 12192527"/>
              <a:gd name="connsiteY1144" fmla="*/ 4525091 h 6858000"/>
              <a:gd name="connsiteX1145" fmla="*/ 11564412 w 12192527"/>
              <a:gd name="connsiteY1145" fmla="*/ 4528193 h 6858000"/>
              <a:gd name="connsiteX1146" fmla="*/ 11562023 w 12192527"/>
              <a:gd name="connsiteY1146" fmla="*/ 4528373 h 6858000"/>
              <a:gd name="connsiteX1147" fmla="*/ 11559633 w 12192527"/>
              <a:gd name="connsiteY1147" fmla="*/ 4528551 h 6858000"/>
              <a:gd name="connsiteX1148" fmla="*/ 11557423 w 12192527"/>
              <a:gd name="connsiteY1148" fmla="*/ 4531119 h 6858000"/>
              <a:gd name="connsiteX1149" fmla="*/ 11555033 w 12192527"/>
              <a:gd name="connsiteY1149" fmla="*/ 4531298 h 6858000"/>
              <a:gd name="connsiteX1150" fmla="*/ 11552644 w 12192527"/>
              <a:gd name="connsiteY1150" fmla="*/ 4531476 h 6858000"/>
              <a:gd name="connsiteX1151" fmla="*/ 11552465 w 12192527"/>
              <a:gd name="connsiteY1151" fmla="*/ 4529087 h 6858000"/>
              <a:gd name="connsiteX1152" fmla="*/ 11554676 w 12192527"/>
              <a:gd name="connsiteY1152" fmla="*/ 4526520 h 6858000"/>
              <a:gd name="connsiteX1153" fmla="*/ 11542729 w 12192527"/>
              <a:gd name="connsiteY1153" fmla="*/ 4527413 h 6858000"/>
              <a:gd name="connsiteX1154" fmla="*/ 11537951 w 12192527"/>
              <a:gd name="connsiteY1154" fmla="*/ 4527770 h 6858000"/>
              <a:gd name="connsiteX1155" fmla="*/ 11532993 w 12192527"/>
              <a:gd name="connsiteY1155" fmla="*/ 4525738 h 6858000"/>
              <a:gd name="connsiteX1156" fmla="*/ 11518836 w 12192527"/>
              <a:gd name="connsiteY1156" fmla="*/ 4529199 h 6858000"/>
              <a:gd name="connsiteX1157" fmla="*/ 11507067 w 12192527"/>
              <a:gd name="connsiteY1157" fmla="*/ 4532481 h 6858000"/>
              <a:gd name="connsiteX1158" fmla="*/ 11511846 w 12192527"/>
              <a:gd name="connsiteY1158" fmla="*/ 4532124 h 6858000"/>
              <a:gd name="connsiteX1159" fmla="*/ 11521404 w 12192527"/>
              <a:gd name="connsiteY1159" fmla="*/ 4531410 h 6858000"/>
              <a:gd name="connsiteX1160" fmla="*/ 11523793 w 12192527"/>
              <a:gd name="connsiteY1160" fmla="*/ 4531230 h 6858000"/>
              <a:gd name="connsiteX1161" fmla="*/ 11535919 w 12192527"/>
              <a:gd name="connsiteY1161" fmla="*/ 4532727 h 6858000"/>
              <a:gd name="connsiteX1162" fmla="*/ 11536097 w 12192527"/>
              <a:gd name="connsiteY1162" fmla="*/ 4535117 h 6858000"/>
              <a:gd name="connsiteX1163" fmla="*/ 11533888 w 12192527"/>
              <a:gd name="connsiteY1163" fmla="*/ 4537684 h 6858000"/>
              <a:gd name="connsiteX1164" fmla="*/ 11531675 w 12192527"/>
              <a:gd name="connsiteY1164" fmla="*/ 4540253 h 6858000"/>
              <a:gd name="connsiteX1165" fmla="*/ 11529286 w 12192527"/>
              <a:gd name="connsiteY1165" fmla="*/ 4540431 h 6858000"/>
              <a:gd name="connsiteX1166" fmla="*/ 11526896 w 12192527"/>
              <a:gd name="connsiteY1166" fmla="*/ 4540610 h 6858000"/>
              <a:gd name="connsiteX1167" fmla="*/ 11529108 w 12192527"/>
              <a:gd name="connsiteY1167" fmla="*/ 4538041 h 6858000"/>
              <a:gd name="connsiteX1168" fmla="*/ 11531319 w 12192527"/>
              <a:gd name="connsiteY1168" fmla="*/ 4535474 h 6858000"/>
              <a:gd name="connsiteX1169" fmla="*/ 11523971 w 12192527"/>
              <a:gd name="connsiteY1169" fmla="*/ 4533620 h 6858000"/>
              <a:gd name="connsiteX1170" fmla="*/ 11509635 w 12192527"/>
              <a:gd name="connsiteY1170" fmla="*/ 4534692 h 6858000"/>
              <a:gd name="connsiteX1171" fmla="*/ 11502467 w 12192527"/>
              <a:gd name="connsiteY1171" fmla="*/ 4535228 h 6858000"/>
              <a:gd name="connsiteX1172" fmla="*/ 11492909 w 12192527"/>
              <a:gd name="connsiteY1172" fmla="*/ 4535942 h 6858000"/>
              <a:gd name="connsiteX1173" fmla="*/ 11483531 w 12192527"/>
              <a:gd name="connsiteY1173" fmla="*/ 4539047 h 6858000"/>
              <a:gd name="connsiteX1174" fmla="*/ 11481141 w 12192527"/>
              <a:gd name="connsiteY1174" fmla="*/ 4539225 h 6858000"/>
              <a:gd name="connsiteX1175" fmla="*/ 11473973 w 12192527"/>
              <a:gd name="connsiteY1175" fmla="*/ 4539761 h 6858000"/>
              <a:gd name="connsiteX1176" fmla="*/ 11476541 w 12192527"/>
              <a:gd name="connsiteY1176" fmla="*/ 4541971 h 6858000"/>
              <a:gd name="connsiteX1177" fmla="*/ 11471941 w 12192527"/>
              <a:gd name="connsiteY1177" fmla="*/ 4544719 h 6858000"/>
              <a:gd name="connsiteX1178" fmla="*/ 11466983 w 12192527"/>
              <a:gd name="connsiteY1178" fmla="*/ 4542686 h 6858000"/>
              <a:gd name="connsiteX1179" fmla="*/ 11464773 w 12192527"/>
              <a:gd name="connsiteY1179" fmla="*/ 4545254 h 6858000"/>
              <a:gd name="connsiteX1180" fmla="*/ 11462205 w 12192527"/>
              <a:gd name="connsiteY1180" fmla="*/ 4543044 h 6858000"/>
              <a:gd name="connsiteX1181" fmla="*/ 11457425 w 12192527"/>
              <a:gd name="connsiteY1181" fmla="*/ 4543400 h 6858000"/>
              <a:gd name="connsiteX1182" fmla="*/ 11450436 w 12192527"/>
              <a:gd name="connsiteY1182" fmla="*/ 4546327 h 6858000"/>
              <a:gd name="connsiteX1183" fmla="*/ 11448225 w 12192527"/>
              <a:gd name="connsiteY1183" fmla="*/ 4548895 h 6858000"/>
              <a:gd name="connsiteX1184" fmla="*/ 11443447 w 12192527"/>
              <a:gd name="connsiteY1184" fmla="*/ 4549251 h 6858000"/>
              <a:gd name="connsiteX1185" fmla="*/ 11436457 w 12192527"/>
              <a:gd name="connsiteY1185" fmla="*/ 4552178 h 6858000"/>
              <a:gd name="connsiteX1186" fmla="*/ 11431679 w 12192527"/>
              <a:gd name="connsiteY1186" fmla="*/ 4552534 h 6858000"/>
              <a:gd name="connsiteX1187" fmla="*/ 11426899 w 12192527"/>
              <a:gd name="connsiteY1187" fmla="*/ 4552893 h 6858000"/>
              <a:gd name="connsiteX1188" fmla="*/ 11429109 w 12192527"/>
              <a:gd name="connsiteY1188" fmla="*/ 4550324 h 6858000"/>
              <a:gd name="connsiteX1189" fmla="*/ 11438668 w 12192527"/>
              <a:gd name="connsiteY1189" fmla="*/ 4549609 h 6858000"/>
              <a:gd name="connsiteX1190" fmla="*/ 11443268 w 12192527"/>
              <a:gd name="connsiteY1190" fmla="*/ 4546863 h 6858000"/>
              <a:gd name="connsiteX1191" fmla="*/ 11440878 w 12192527"/>
              <a:gd name="connsiteY1191" fmla="*/ 4547041 h 6858000"/>
              <a:gd name="connsiteX1192" fmla="*/ 11438489 w 12192527"/>
              <a:gd name="connsiteY1192" fmla="*/ 4547220 h 6858000"/>
              <a:gd name="connsiteX1193" fmla="*/ 11436100 w 12192527"/>
              <a:gd name="connsiteY1193" fmla="*/ 4547398 h 6858000"/>
              <a:gd name="connsiteX1194" fmla="*/ 11429109 w 12192527"/>
              <a:gd name="connsiteY1194" fmla="*/ 4550324 h 6858000"/>
              <a:gd name="connsiteX1195" fmla="*/ 11419552 w 12192527"/>
              <a:gd name="connsiteY1195" fmla="*/ 4551038 h 6858000"/>
              <a:gd name="connsiteX1196" fmla="*/ 11412563 w 12192527"/>
              <a:gd name="connsiteY1196" fmla="*/ 4553964 h 6858000"/>
              <a:gd name="connsiteX1197" fmla="*/ 11410173 w 12192527"/>
              <a:gd name="connsiteY1197" fmla="*/ 4554143 h 6858000"/>
              <a:gd name="connsiteX1198" fmla="*/ 11405395 w 12192527"/>
              <a:gd name="connsiteY1198" fmla="*/ 4554500 h 6858000"/>
              <a:gd name="connsiteX1199" fmla="*/ 11405574 w 12192527"/>
              <a:gd name="connsiteY1199" fmla="*/ 4556888 h 6858000"/>
              <a:gd name="connsiteX1200" fmla="*/ 11405752 w 12192527"/>
              <a:gd name="connsiteY1200" fmla="*/ 4559278 h 6858000"/>
              <a:gd name="connsiteX1201" fmla="*/ 11401152 w 12192527"/>
              <a:gd name="connsiteY1201" fmla="*/ 4562024 h 6858000"/>
              <a:gd name="connsiteX1202" fmla="*/ 11398763 w 12192527"/>
              <a:gd name="connsiteY1202" fmla="*/ 4562204 h 6858000"/>
              <a:gd name="connsiteX1203" fmla="*/ 11391416 w 12192527"/>
              <a:gd name="connsiteY1203" fmla="*/ 4560349 h 6858000"/>
              <a:gd name="connsiteX1204" fmla="*/ 11389027 w 12192527"/>
              <a:gd name="connsiteY1204" fmla="*/ 4560529 h 6858000"/>
              <a:gd name="connsiteX1205" fmla="*/ 11382037 w 12192527"/>
              <a:gd name="connsiteY1205" fmla="*/ 4563454 h 6858000"/>
              <a:gd name="connsiteX1206" fmla="*/ 11365668 w 12192527"/>
              <a:gd name="connsiteY1206" fmla="*/ 4569483 h 6858000"/>
              <a:gd name="connsiteX1207" fmla="*/ 11347774 w 12192527"/>
              <a:gd name="connsiteY1207" fmla="*/ 4575406 h 6858000"/>
              <a:gd name="connsiteX1208" fmla="*/ 11341255 w 12192527"/>
              <a:gd name="connsiteY1208" fmla="*/ 4567892 h 6858000"/>
              <a:gd name="connsiteX1209" fmla="*/ 11359639 w 12192527"/>
              <a:gd name="connsiteY1209" fmla="*/ 4562172 h 6858000"/>
              <a:gd name="connsiteX1210" fmla="*/ 11454671 w 12192527"/>
              <a:gd name="connsiteY1210" fmla="*/ 4540825 h 6858000"/>
              <a:gd name="connsiteX1211" fmla="*/ 11458790 w 12192527"/>
              <a:gd name="connsiteY1211" fmla="*/ 4535560 h 6858000"/>
              <a:gd name="connsiteX1212" fmla="*/ 11447716 w 12192527"/>
              <a:gd name="connsiteY1212" fmla="*/ 4533628 h 6858000"/>
              <a:gd name="connsiteX1213" fmla="*/ 11388302 w 12192527"/>
              <a:gd name="connsiteY1213" fmla="*/ 4543715 h 6858000"/>
              <a:gd name="connsiteX1214" fmla="*/ 11333077 w 12192527"/>
              <a:gd name="connsiteY1214" fmla="*/ 4558466 h 6858000"/>
              <a:gd name="connsiteX1215" fmla="*/ 11317663 w 12192527"/>
              <a:gd name="connsiteY1215" fmla="*/ 4540696 h 6858000"/>
              <a:gd name="connsiteX1216" fmla="*/ 11320158 w 12192527"/>
              <a:gd name="connsiteY1216" fmla="*/ 4539247 h 6858000"/>
              <a:gd name="connsiteX1217" fmla="*/ 11341484 w 12192527"/>
              <a:gd name="connsiteY1217" fmla="*/ 4535250 h 6858000"/>
              <a:gd name="connsiteX1218" fmla="*/ 11345907 w 12192527"/>
              <a:gd name="connsiteY1218" fmla="*/ 4530114 h 6858000"/>
              <a:gd name="connsiteX1219" fmla="*/ 11338559 w 12192527"/>
              <a:gd name="connsiteY1219" fmla="*/ 4528261 h 6858000"/>
              <a:gd name="connsiteX1220" fmla="*/ 11347759 w 12192527"/>
              <a:gd name="connsiteY1220" fmla="*/ 4522767 h 6858000"/>
              <a:gd name="connsiteX1221" fmla="*/ 11350149 w 12192527"/>
              <a:gd name="connsiteY1221" fmla="*/ 4522588 h 6858000"/>
              <a:gd name="connsiteX1222" fmla="*/ 11349971 w 12192527"/>
              <a:gd name="connsiteY1222" fmla="*/ 4520199 h 6858000"/>
              <a:gd name="connsiteX1223" fmla="*/ 11352360 w 12192527"/>
              <a:gd name="connsiteY1223" fmla="*/ 4520020 h 6858000"/>
              <a:gd name="connsiteX1224" fmla="*/ 11354571 w 12192527"/>
              <a:gd name="connsiteY1224" fmla="*/ 4517452 h 6858000"/>
              <a:gd name="connsiteX1225" fmla="*/ 11363949 w 12192527"/>
              <a:gd name="connsiteY1225" fmla="*/ 4514348 h 6858000"/>
              <a:gd name="connsiteX1226" fmla="*/ 11389697 w 12192527"/>
              <a:gd name="connsiteY1226" fmla="*/ 4505214 h 6858000"/>
              <a:gd name="connsiteX1227" fmla="*/ 11391908 w 12192527"/>
              <a:gd name="connsiteY1227" fmla="*/ 4502647 h 6858000"/>
              <a:gd name="connsiteX1228" fmla="*/ 11396685 w 12192527"/>
              <a:gd name="connsiteY1228" fmla="*/ 4502290 h 6858000"/>
              <a:gd name="connsiteX1229" fmla="*/ 11399076 w 12192527"/>
              <a:gd name="connsiteY1229" fmla="*/ 4502110 h 6858000"/>
              <a:gd name="connsiteX1230" fmla="*/ 11454634 w 12192527"/>
              <a:gd name="connsiteY1230" fmla="*/ 4473929 h 6858000"/>
              <a:gd name="connsiteX1231" fmla="*/ 11444362 w 12192527"/>
              <a:gd name="connsiteY1231" fmla="*/ 4465087 h 6858000"/>
              <a:gd name="connsiteX1232" fmla="*/ 11472857 w 12192527"/>
              <a:gd name="connsiteY1232" fmla="*/ 4460554 h 6858000"/>
              <a:gd name="connsiteX1233" fmla="*/ 11452848 w 12192527"/>
              <a:gd name="connsiteY1233" fmla="*/ 4450036 h 6858000"/>
              <a:gd name="connsiteX1234" fmla="*/ 11450458 w 12192527"/>
              <a:gd name="connsiteY1234" fmla="*/ 4450215 h 6858000"/>
              <a:gd name="connsiteX1235" fmla="*/ 11443291 w 12192527"/>
              <a:gd name="connsiteY1235" fmla="*/ 4450751 h 6858000"/>
              <a:gd name="connsiteX1236" fmla="*/ 11445860 w 12192527"/>
              <a:gd name="connsiteY1236" fmla="*/ 4452961 h 6858000"/>
              <a:gd name="connsiteX1237" fmla="*/ 11448247 w 12192527"/>
              <a:gd name="connsiteY1237" fmla="*/ 4452782 h 6858000"/>
              <a:gd name="connsiteX1238" fmla="*/ 11446037 w 12192527"/>
              <a:gd name="connsiteY1238" fmla="*/ 4455351 h 6858000"/>
              <a:gd name="connsiteX1239" fmla="*/ 11438691 w 12192527"/>
              <a:gd name="connsiteY1239" fmla="*/ 4453497 h 6858000"/>
              <a:gd name="connsiteX1240" fmla="*/ 11436302 w 12192527"/>
              <a:gd name="connsiteY1240" fmla="*/ 4453675 h 6858000"/>
              <a:gd name="connsiteX1241" fmla="*/ 11433911 w 12192527"/>
              <a:gd name="connsiteY1241" fmla="*/ 4453854 h 6858000"/>
              <a:gd name="connsiteX1242" fmla="*/ 11431344 w 12192527"/>
              <a:gd name="connsiteY1242" fmla="*/ 4451644 h 6858000"/>
              <a:gd name="connsiteX1243" fmla="*/ 11436121 w 12192527"/>
              <a:gd name="connsiteY1243" fmla="*/ 4451286 h 6858000"/>
              <a:gd name="connsiteX1244" fmla="*/ 11438512 w 12192527"/>
              <a:gd name="connsiteY1244" fmla="*/ 4451108 h 6858000"/>
              <a:gd name="connsiteX1245" fmla="*/ 11440901 w 12192527"/>
              <a:gd name="connsiteY1245" fmla="*/ 4450929 h 6858000"/>
              <a:gd name="connsiteX1246" fmla="*/ 11443112 w 12192527"/>
              <a:gd name="connsiteY1246" fmla="*/ 4448361 h 6858000"/>
              <a:gd name="connsiteX1247" fmla="*/ 11418861 w 12192527"/>
              <a:gd name="connsiteY1247" fmla="*/ 4445369 h 6858000"/>
              <a:gd name="connsiteX1248" fmla="*/ 11449029 w 12192527"/>
              <a:gd name="connsiteY1248" fmla="*/ 4431100 h 6858000"/>
              <a:gd name="connsiteX1249" fmla="*/ 11491681 w 12192527"/>
              <a:gd name="connsiteY1249" fmla="*/ 4423105 h 6858000"/>
              <a:gd name="connsiteX1250" fmla="*/ 11481945 w 12192527"/>
              <a:gd name="connsiteY1250" fmla="*/ 4421430 h 6858000"/>
              <a:gd name="connsiteX1251" fmla="*/ 11549273 w 12192527"/>
              <a:gd name="connsiteY1251" fmla="*/ 4389965 h 6858000"/>
              <a:gd name="connsiteX1252" fmla="*/ 11548915 w 12192527"/>
              <a:gd name="connsiteY1252" fmla="*/ 4385187 h 6858000"/>
              <a:gd name="connsiteX1253" fmla="*/ 11386015 w 12192527"/>
              <a:gd name="connsiteY1253" fmla="*/ 4410281 h 6858000"/>
              <a:gd name="connsiteX1254" fmla="*/ 11239347 w 12192527"/>
              <a:gd name="connsiteY1254" fmla="*/ 4450422 h 6858000"/>
              <a:gd name="connsiteX1255" fmla="*/ 11235062 w 12192527"/>
              <a:gd name="connsiteY1255" fmla="*/ 4445482 h 6858000"/>
              <a:gd name="connsiteX1256" fmla="*/ 11281959 w 12192527"/>
              <a:gd name="connsiteY1256" fmla="*/ 4428535 h 6858000"/>
              <a:gd name="connsiteX1257" fmla="*/ 11405551 w 12192527"/>
              <a:gd name="connsiteY1257" fmla="*/ 4395904 h 6858000"/>
              <a:gd name="connsiteX1258" fmla="*/ 11559790 w 12192527"/>
              <a:gd name="connsiteY1258" fmla="*/ 4369958 h 6858000"/>
              <a:gd name="connsiteX1259" fmla="*/ 11626694 w 12192527"/>
              <a:gd name="connsiteY1259" fmla="*/ 4364955 h 6858000"/>
              <a:gd name="connsiteX1260" fmla="*/ 11628903 w 12192527"/>
              <a:gd name="connsiteY1260" fmla="*/ 4362387 h 6858000"/>
              <a:gd name="connsiteX1261" fmla="*/ 11636072 w 12192527"/>
              <a:gd name="connsiteY1261" fmla="*/ 4361852 h 6858000"/>
              <a:gd name="connsiteX1262" fmla="*/ 4827371 w 12192527"/>
              <a:gd name="connsiteY1262" fmla="*/ 4336159 h 6858000"/>
              <a:gd name="connsiteX1263" fmla="*/ 4872142 w 12192527"/>
              <a:gd name="connsiteY1263" fmla="*/ 4337410 h 6858000"/>
              <a:gd name="connsiteX1264" fmla="*/ 5017069 w 12192527"/>
              <a:gd name="connsiteY1264" fmla="*/ 4338823 h 6858000"/>
              <a:gd name="connsiteX1265" fmla="*/ 5105713 w 12192527"/>
              <a:gd name="connsiteY1265" fmla="*/ 4349867 h 6858000"/>
              <a:gd name="connsiteX1266" fmla="*/ 5107780 w 12192527"/>
              <a:gd name="connsiteY1266" fmla="*/ 4346630 h 6858000"/>
              <a:gd name="connsiteX1267" fmla="*/ 5113086 w 12192527"/>
              <a:gd name="connsiteY1267" fmla="*/ 4345459 h 6858000"/>
              <a:gd name="connsiteX1268" fmla="*/ 5122795 w 12192527"/>
              <a:gd name="connsiteY1268" fmla="*/ 4351662 h 6858000"/>
              <a:gd name="connsiteX1269" fmla="*/ 5117488 w 12192527"/>
              <a:gd name="connsiteY1269" fmla="*/ 4352833 h 6858000"/>
              <a:gd name="connsiteX1270" fmla="*/ 5112184 w 12192527"/>
              <a:gd name="connsiteY1270" fmla="*/ 4354003 h 6858000"/>
              <a:gd name="connsiteX1271" fmla="*/ 5163428 w 12192527"/>
              <a:gd name="connsiteY1271" fmla="*/ 4359388 h 6858000"/>
              <a:gd name="connsiteX1272" fmla="*/ 5172235 w 12192527"/>
              <a:gd name="connsiteY1272" fmla="*/ 4374135 h 6858000"/>
              <a:gd name="connsiteX1273" fmla="*/ 5386920 w 12192527"/>
              <a:gd name="connsiteY1273" fmla="*/ 4401883 h 6858000"/>
              <a:gd name="connsiteX1274" fmla="*/ 5527341 w 12192527"/>
              <a:gd name="connsiteY1274" fmla="*/ 4446011 h 6858000"/>
              <a:gd name="connsiteX1275" fmla="*/ 5543519 w 12192527"/>
              <a:gd name="connsiteY1275" fmla="*/ 4456350 h 6858000"/>
              <a:gd name="connsiteX1276" fmla="*/ 5629193 w 12192527"/>
              <a:gd name="connsiteY1276" fmla="*/ 4479174 h 6858000"/>
              <a:gd name="connsiteX1277" fmla="*/ 5683938 w 12192527"/>
              <a:gd name="connsiteY1277" fmla="*/ 4500476 h 6858000"/>
              <a:gd name="connsiteX1278" fmla="*/ 5700119 w 12192527"/>
              <a:gd name="connsiteY1278" fmla="*/ 4510815 h 6858000"/>
              <a:gd name="connsiteX1279" fmla="*/ 5698050 w 12192527"/>
              <a:gd name="connsiteY1279" fmla="*/ 4514053 h 6858000"/>
              <a:gd name="connsiteX1280" fmla="*/ 5656249 w 12192527"/>
              <a:gd name="connsiteY1280" fmla="*/ 4501021 h 6858000"/>
              <a:gd name="connsiteX1281" fmla="*/ 5605905 w 12192527"/>
              <a:gd name="connsiteY1281" fmla="*/ 4487093 h 6858000"/>
              <a:gd name="connsiteX1282" fmla="*/ 5580017 w 12192527"/>
              <a:gd name="connsiteY1282" fmla="*/ 4470551 h 6858000"/>
              <a:gd name="connsiteX1283" fmla="*/ 5500815 w 12192527"/>
              <a:gd name="connsiteY1283" fmla="*/ 4451861 h 6858000"/>
              <a:gd name="connsiteX1284" fmla="*/ 5476097 w 12192527"/>
              <a:gd name="connsiteY1284" fmla="*/ 4440625 h 6858000"/>
              <a:gd name="connsiteX1285" fmla="*/ 5468723 w 12192527"/>
              <a:gd name="connsiteY1285" fmla="*/ 4445033 h 6858000"/>
              <a:gd name="connsiteX1286" fmla="*/ 5360661 w 12192527"/>
              <a:gd name="connsiteY1286" fmla="*/ 4421580 h 6858000"/>
              <a:gd name="connsiteX1287" fmla="*/ 5238760 w 12192527"/>
              <a:gd name="connsiteY1287" fmla="*/ 4398403 h 6858000"/>
              <a:gd name="connsiteX1288" fmla="*/ 5236424 w 12192527"/>
              <a:gd name="connsiteY1288" fmla="*/ 4387792 h 6858000"/>
              <a:gd name="connsiteX1289" fmla="*/ 5135103 w 12192527"/>
              <a:gd name="connsiteY1289" fmla="*/ 4382324 h 6858000"/>
              <a:gd name="connsiteX1290" fmla="*/ 5077385 w 12192527"/>
              <a:gd name="connsiteY1290" fmla="*/ 4372803 h 6858000"/>
              <a:gd name="connsiteX1291" fmla="*/ 5076486 w 12192527"/>
              <a:gd name="connsiteY1291" fmla="*/ 4381346 h 6858000"/>
              <a:gd name="connsiteX1292" fmla="*/ 5019936 w 12192527"/>
              <a:gd name="connsiteY1292" fmla="*/ 4377129 h 6858000"/>
              <a:gd name="connsiteX1293" fmla="*/ 5003756 w 12192527"/>
              <a:gd name="connsiteY1293" fmla="*/ 4366791 h 6858000"/>
              <a:gd name="connsiteX1294" fmla="*/ 5035317 w 12192527"/>
              <a:gd name="connsiteY1294" fmla="*/ 4345924 h 6858000"/>
              <a:gd name="connsiteX1295" fmla="*/ 4929858 w 12192527"/>
              <a:gd name="connsiteY1295" fmla="*/ 4346932 h 6858000"/>
              <a:gd name="connsiteX1296" fmla="*/ 4933095 w 12192527"/>
              <a:gd name="connsiteY1296" fmla="*/ 4348999 h 6858000"/>
              <a:gd name="connsiteX1297" fmla="*/ 4936331 w 12192527"/>
              <a:gd name="connsiteY1297" fmla="*/ 4351067 h 6858000"/>
              <a:gd name="connsiteX1298" fmla="*/ 4931028 w 12192527"/>
              <a:gd name="connsiteY1298" fmla="*/ 4352236 h 6858000"/>
              <a:gd name="connsiteX1299" fmla="*/ 4922486 w 12192527"/>
              <a:gd name="connsiteY1299" fmla="*/ 4351339 h 6858000"/>
              <a:gd name="connsiteX1300" fmla="*/ 4925722 w 12192527"/>
              <a:gd name="connsiteY1300" fmla="*/ 4353407 h 6858000"/>
              <a:gd name="connsiteX1301" fmla="*/ 4900098 w 12192527"/>
              <a:gd name="connsiteY1301" fmla="*/ 4350713 h 6858000"/>
              <a:gd name="connsiteX1302" fmla="*/ 4898031 w 12192527"/>
              <a:gd name="connsiteY1302" fmla="*/ 4353952 h 6858000"/>
              <a:gd name="connsiteX1303" fmla="*/ 4892726 w 12192527"/>
              <a:gd name="connsiteY1303" fmla="*/ 4355121 h 6858000"/>
              <a:gd name="connsiteX1304" fmla="*/ 4889489 w 12192527"/>
              <a:gd name="connsiteY1304" fmla="*/ 4353054 h 6858000"/>
              <a:gd name="connsiteX1305" fmla="*/ 4886253 w 12192527"/>
              <a:gd name="connsiteY1305" fmla="*/ 4350987 h 6858000"/>
              <a:gd name="connsiteX1306" fmla="*/ 4891558 w 12192527"/>
              <a:gd name="connsiteY1306" fmla="*/ 4349816 h 6858000"/>
              <a:gd name="connsiteX1307" fmla="*/ 4888324 w 12192527"/>
              <a:gd name="connsiteY1307" fmla="*/ 4347749 h 6858000"/>
              <a:gd name="connsiteX1308" fmla="*/ 4882117 w 12192527"/>
              <a:gd name="connsiteY1308" fmla="*/ 4357462 h 6858000"/>
              <a:gd name="connsiteX1309" fmla="*/ 4872674 w 12192527"/>
              <a:gd name="connsiteY1309" fmla="*/ 4365107 h 6858000"/>
              <a:gd name="connsiteX1310" fmla="*/ 4888855 w 12192527"/>
              <a:gd name="connsiteY1310" fmla="*/ 4375445 h 6858000"/>
              <a:gd name="connsiteX1311" fmla="*/ 4801645 w 12192527"/>
              <a:gd name="connsiteY1311" fmla="*/ 4383553 h 6858000"/>
              <a:gd name="connsiteX1312" fmla="*/ 4834374 w 12192527"/>
              <a:gd name="connsiteY1312" fmla="*/ 4367991 h 6858000"/>
              <a:gd name="connsiteX1313" fmla="*/ 4814057 w 12192527"/>
              <a:gd name="connsiteY1313" fmla="*/ 4364129 h 6858000"/>
              <a:gd name="connsiteX1314" fmla="*/ 4787532 w 12192527"/>
              <a:gd name="connsiteY1314" fmla="*/ 4369977 h 6858000"/>
              <a:gd name="connsiteX1315" fmla="*/ 4582185 w 12192527"/>
              <a:gd name="connsiteY1315" fmla="*/ 4384673 h 6858000"/>
              <a:gd name="connsiteX1316" fmla="*/ 4545051 w 12192527"/>
              <a:gd name="connsiteY1316" fmla="*/ 4392862 h 6858000"/>
              <a:gd name="connsiteX1317" fmla="*/ 4492906 w 12192527"/>
              <a:gd name="connsiteY1317" fmla="*/ 4396019 h 6858000"/>
              <a:gd name="connsiteX1318" fmla="*/ 4488768 w 12192527"/>
              <a:gd name="connsiteY1318" fmla="*/ 4402495 h 6858000"/>
              <a:gd name="connsiteX1319" fmla="*/ 4403892 w 12192527"/>
              <a:gd name="connsiteY1319" fmla="*/ 4421214 h 6858000"/>
              <a:gd name="connsiteX1320" fmla="*/ 4328459 w 12192527"/>
              <a:gd name="connsiteY1320" fmla="*/ 4432288 h 6858000"/>
              <a:gd name="connsiteX1321" fmla="*/ 4337266 w 12192527"/>
              <a:gd name="connsiteY1321" fmla="*/ 4447034 h 6858000"/>
              <a:gd name="connsiteX1322" fmla="*/ 4327823 w 12192527"/>
              <a:gd name="connsiteY1322" fmla="*/ 4454679 h 6858000"/>
              <a:gd name="connsiteX1323" fmla="*/ 4266235 w 12192527"/>
              <a:gd name="connsiteY1323" fmla="*/ 4465482 h 6858000"/>
              <a:gd name="connsiteX1324" fmla="*/ 4256527 w 12192527"/>
              <a:gd name="connsiteY1324" fmla="*/ 4459279 h 6858000"/>
              <a:gd name="connsiteX1325" fmla="*/ 4281882 w 12192527"/>
              <a:gd name="connsiteY1325" fmla="*/ 4448123 h 6858000"/>
              <a:gd name="connsiteX1326" fmla="*/ 4200245 w 12192527"/>
              <a:gd name="connsiteY1326" fmla="*/ 4468911 h 6858000"/>
              <a:gd name="connsiteX1327" fmla="*/ 4124810 w 12192527"/>
              <a:gd name="connsiteY1327" fmla="*/ 4479985 h 6858000"/>
              <a:gd name="connsiteX1328" fmla="*/ 3988319 w 12192527"/>
              <a:gd name="connsiteY1328" fmla="*/ 4529558 h 6858000"/>
              <a:gd name="connsiteX1329" fmla="*/ 3992723 w 12192527"/>
              <a:gd name="connsiteY1329" fmla="*/ 4536930 h 6858000"/>
              <a:gd name="connsiteX1330" fmla="*/ 3970603 w 12192527"/>
              <a:gd name="connsiteY1330" fmla="*/ 4550154 h 6858000"/>
              <a:gd name="connsiteX1331" fmla="*/ 3963865 w 12192527"/>
              <a:gd name="connsiteY1331" fmla="*/ 4532170 h 6858000"/>
              <a:gd name="connsiteX1332" fmla="*/ 3887796 w 12192527"/>
              <a:gd name="connsiteY1332" fmla="*/ 4565635 h 6858000"/>
              <a:gd name="connsiteX1333" fmla="*/ 3650147 w 12192527"/>
              <a:gd name="connsiteY1333" fmla="*/ 4673678 h 6858000"/>
              <a:gd name="connsiteX1334" fmla="*/ 3716242 w 12192527"/>
              <a:gd name="connsiteY1334" fmla="*/ 4620161 h 6858000"/>
              <a:gd name="connsiteX1335" fmla="*/ 3852466 w 12192527"/>
              <a:gd name="connsiteY1335" fmla="*/ 4556740 h 6858000"/>
              <a:gd name="connsiteX1336" fmla="*/ 3849230 w 12192527"/>
              <a:gd name="connsiteY1336" fmla="*/ 4554671 h 6858000"/>
              <a:gd name="connsiteX1337" fmla="*/ 3840690 w 12192527"/>
              <a:gd name="connsiteY1337" fmla="*/ 4553774 h 6858000"/>
              <a:gd name="connsiteX1338" fmla="*/ 3842615 w 12192527"/>
              <a:gd name="connsiteY1338" fmla="*/ 4552216 h 6858000"/>
              <a:gd name="connsiteX1339" fmla="*/ 3853368 w 12192527"/>
              <a:gd name="connsiteY1339" fmla="*/ 4548196 h 6858000"/>
              <a:gd name="connsiteX1340" fmla="*/ 3850132 w 12192527"/>
              <a:gd name="connsiteY1340" fmla="*/ 4546129 h 6858000"/>
              <a:gd name="connsiteX1341" fmla="*/ 3842615 w 12192527"/>
              <a:gd name="connsiteY1341" fmla="*/ 4552216 h 6858000"/>
              <a:gd name="connsiteX1342" fmla="*/ 3785268 w 12192527"/>
              <a:gd name="connsiteY1342" fmla="*/ 4573646 h 6858000"/>
              <a:gd name="connsiteX1343" fmla="*/ 3724250 w 12192527"/>
              <a:gd name="connsiteY1343" fmla="*/ 4593362 h 6858000"/>
              <a:gd name="connsiteX1344" fmla="*/ 3657623 w 12192527"/>
              <a:gd name="connsiteY1344" fmla="*/ 4619182 h 6858000"/>
              <a:gd name="connsiteX1345" fmla="*/ 3736663 w 12192527"/>
              <a:gd name="connsiteY1345" fmla="*/ 4573935 h 6858000"/>
              <a:gd name="connsiteX1346" fmla="*/ 3732526 w 12192527"/>
              <a:gd name="connsiteY1346" fmla="*/ 4580411 h 6858000"/>
              <a:gd name="connsiteX1347" fmla="*/ 3767324 w 12192527"/>
              <a:gd name="connsiteY1347" fmla="*/ 4561610 h 6858000"/>
              <a:gd name="connsiteX1348" fmla="*/ 3781169 w 12192527"/>
              <a:gd name="connsiteY1348" fmla="*/ 4561339 h 6858000"/>
              <a:gd name="connsiteX1349" fmla="*/ 3857239 w 12192527"/>
              <a:gd name="connsiteY1349" fmla="*/ 4527873 h 6858000"/>
              <a:gd name="connsiteX1350" fmla="*/ 3874054 w 12192527"/>
              <a:gd name="connsiteY1350" fmla="*/ 4515820 h 6858000"/>
              <a:gd name="connsiteX1351" fmla="*/ 4068897 w 12192527"/>
              <a:gd name="connsiteY1351" fmla="*/ 4453377 h 6858000"/>
              <a:gd name="connsiteX1352" fmla="*/ 4126082 w 12192527"/>
              <a:gd name="connsiteY1352" fmla="*/ 4435202 h 6858000"/>
              <a:gd name="connsiteX1353" fmla="*/ 4162047 w 12192527"/>
              <a:gd name="connsiteY1353" fmla="*/ 4421707 h 6858000"/>
              <a:gd name="connsiteX1354" fmla="*/ 4169687 w 12192527"/>
              <a:gd name="connsiteY1354" fmla="*/ 4431147 h 6858000"/>
              <a:gd name="connsiteX1355" fmla="*/ 4034098 w 12192527"/>
              <a:gd name="connsiteY1355" fmla="*/ 4472178 h 6858000"/>
              <a:gd name="connsiteX1356" fmla="*/ 4032029 w 12192527"/>
              <a:gd name="connsiteY1356" fmla="*/ 4475416 h 6858000"/>
              <a:gd name="connsiteX1357" fmla="*/ 4037334 w 12192527"/>
              <a:gd name="connsiteY1357" fmla="*/ 4474245 h 6858000"/>
              <a:gd name="connsiteX1358" fmla="*/ 4051180 w 12192527"/>
              <a:gd name="connsiteY1358" fmla="*/ 4473973 h 6858000"/>
              <a:gd name="connsiteX1359" fmla="*/ 4043941 w 12192527"/>
              <a:gd name="connsiteY1359" fmla="*/ 4478299 h 6858000"/>
              <a:gd name="connsiteX1360" fmla="*/ 4038501 w 12192527"/>
              <a:gd name="connsiteY1360" fmla="*/ 4479551 h 6858000"/>
              <a:gd name="connsiteX1361" fmla="*/ 4043806 w 12192527"/>
              <a:gd name="connsiteY1361" fmla="*/ 4478381 h 6858000"/>
              <a:gd name="connsiteX1362" fmla="*/ 4043941 w 12192527"/>
              <a:gd name="connsiteY1362" fmla="*/ 4478299 h 6858000"/>
              <a:gd name="connsiteX1363" fmla="*/ 4112622 w 12192527"/>
              <a:gd name="connsiteY1363" fmla="*/ 4462508 h 6858000"/>
              <a:gd name="connsiteX1364" fmla="*/ 4185868 w 12192527"/>
              <a:gd name="connsiteY1364" fmla="*/ 4441486 h 6858000"/>
              <a:gd name="connsiteX1365" fmla="*/ 4341772 w 12192527"/>
              <a:gd name="connsiteY1365" fmla="*/ 4404319 h 6858000"/>
              <a:gd name="connsiteX1366" fmla="*/ 4372434 w 12192527"/>
              <a:gd name="connsiteY1366" fmla="*/ 4391994 h 6858000"/>
              <a:gd name="connsiteX1367" fmla="*/ 4490306 w 12192527"/>
              <a:gd name="connsiteY1367" fmla="*/ 4371560 h 6858000"/>
              <a:gd name="connsiteX1368" fmla="*/ 4492080 w 12192527"/>
              <a:gd name="connsiteY1368" fmla="*/ 4366272 h 6858000"/>
              <a:gd name="connsiteX1369" fmla="*/ 4649337 w 12192527"/>
              <a:gd name="connsiteY1369" fmla="*/ 4346801 h 6858000"/>
              <a:gd name="connsiteX1370" fmla="*/ 4649938 w 12192527"/>
              <a:gd name="connsiteY1370" fmla="*/ 4348174 h 6858000"/>
              <a:gd name="connsiteX1371" fmla="*/ 4646478 w 12192527"/>
              <a:gd name="connsiteY1371" fmla="*/ 4348241 h 6858000"/>
              <a:gd name="connsiteX1372" fmla="*/ 4645363 w 12192527"/>
              <a:gd name="connsiteY1372" fmla="*/ 4349296 h 6858000"/>
              <a:gd name="connsiteX1373" fmla="*/ 4641172 w 12192527"/>
              <a:gd name="connsiteY1373" fmla="*/ 4349411 h 6858000"/>
              <a:gd name="connsiteX1374" fmla="*/ 4645039 w 12192527"/>
              <a:gd name="connsiteY1374" fmla="*/ 4349602 h 6858000"/>
              <a:gd name="connsiteX1375" fmla="*/ 4645363 w 12192527"/>
              <a:gd name="connsiteY1375" fmla="*/ 4349296 h 6858000"/>
              <a:gd name="connsiteX1376" fmla="*/ 4657411 w 12192527"/>
              <a:gd name="connsiteY1376" fmla="*/ 4348959 h 6858000"/>
              <a:gd name="connsiteX1377" fmla="*/ 4672100 w 12192527"/>
              <a:gd name="connsiteY1377" fmla="*/ 4350935 h 6858000"/>
              <a:gd name="connsiteX1378" fmla="*/ 4827371 w 12192527"/>
              <a:gd name="connsiteY1378" fmla="*/ 4336159 h 6858000"/>
              <a:gd name="connsiteX1379" fmla="*/ 8033214 w 12192527"/>
              <a:gd name="connsiteY1379" fmla="*/ 4292073 h 6858000"/>
              <a:gd name="connsiteX1380" fmla="*/ 8037039 w 12192527"/>
              <a:gd name="connsiteY1380" fmla="*/ 4292105 h 6858000"/>
              <a:gd name="connsiteX1381" fmla="*/ 8031840 w 12192527"/>
              <a:gd name="connsiteY1381" fmla="*/ 4295503 h 6858000"/>
              <a:gd name="connsiteX1382" fmla="*/ 169855 w 12192527"/>
              <a:gd name="connsiteY1382" fmla="*/ 4288914 h 6858000"/>
              <a:gd name="connsiteX1383" fmla="*/ 162500 w 12192527"/>
              <a:gd name="connsiteY1383" fmla="*/ 4289941 h 6858000"/>
              <a:gd name="connsiteX1384" fmla="*/ 148922 w 12192527"/>
              <a:gd name="connsiteY1384" fmla="*/ 4289581 h 6858000"/>
              <a:gd name="connsiteX1385" fmla="*/ 136578 w 12192527"/>
              <a:gd name="connsiteY1385" fmla="*/ 4295694 h 6858000"/>
              <a:gd name="connsiteX1386" fmla="*/ 129582 w 12192527"/>
              <a:gd name="connsiteY1386" fmla="*/ 4299393 h 6858000"/>
              <a:gd name="connsiteX1387" fmla="*/ 121764 w 12192527"/>
              <a:gd name="connsiteY1387" fmla="*/ 4305969 h 6858000"/>
              <a:gd name="connsiteX1388" fmla="*/ 116827 w 12192527"/>
              <a:gd name="connsiteY1388" fmla="*/ 4312543 h 6858000"/>
              <a:gd name="connsiteX1389" fmla="*/ 111066 w 12192527"/>
              <a:gd name="connsiteY1389" fmla="*/ 4330625 h 6858000"/>
              <a:gd name="connsiteX1390" fmla="*/ 106951 w 12192527"/>
              <a:gd name="connsiteY1390" fmla="*/ 4341721 h 6858000"/>
              <a:gd name="connsiteX1391" fmla="*/ 106951 w 12192527"/>
              <a:gd name="connsiteY1391" fmla="*/ 4346652 h 6858000"/>
              <a:gd name="connsiteX1392" fmla="*/ 111888 w 12192527"/>
              <a:gd name="connsiteY1392" fmla="*/ 4356515 h 6858000"/>
              <a:gd name="connsiteX1393" fmla="*/ 122998 w 12192527"/>
              <a:gd name="connsiteY1393" fmla="*/ 4371308 h 6858000"/>
              <a:gd name="connsiteX1394" fmla="*/ 125879 w 12192527"/>
              <a:gd name="connsiteY1394" fmla="*/ 4377062 h 6858000"/>
              <a:gd name="connsiteX1395" fmla="*/ 130816 w 12192527"/>
              <a:gd name="connsiteY1395" fmla="*/ 4379118 h 6858000"/>
              <a:gd name="connsiteX1396" fmla="*/ 140281 w 12192527"/>
              <a:gd name="connsiteY1396" fmla="*/ 4381993 h 6858000"/>
              <a:gd name="connsiteX1397" fmla="*/ 143573 w 12192527"/>
              <a:gd name="connsiteY1397" fmla="*/ 4383637 h 6858000"/>
              <a:gd name="connsiteX1398" fmla="*/ 156740 w 12192527"/>
              <a:gd name="connsiteY1398" fmla="*/ 4385281 h 6858000"/>
              <a:gd name="connsiteX1399" fmla="*/ 159619 w 12192527"/>
              <a:gd name="connsiteY1399" fmla="*/ 4386103 h 6858000"/>
              <a:gd name="connsiteX1400" fmla="*/ 188835 w 12192527"/>
              <a:gd name="connsiteY1400" fmla="*/ 4367611 h 6858000"/>
              <a:gd name="connsiteX1401" fmla="*/ 197886 w 12192527"/>
              <a:gd name="connsiteY1401" fmla="*/ 4350762 h 6858000"/>
              <a:gd name="connsiteX1402" fmla="*/ 200767 w 12192527"/>
              <a:gd name="connsiteY1402" fmla="*/ 4343776 h 6858000"/>
              <a:gd name="connsiteX1403" fmla="*/ 201179 w 12192527"/>
              <a:gd name="connsiteY1403" fmla="*/ 4336789 h 6858000"/>
              <a:gd name="connsiteX1404" fmla="*/ 199944 w 12192527"/>
              <a:gd name="connsiteY1404" fmla="*/ 4331446 h 6858000"/>
              <a:gd name="connsiteX1405" fmla="*/ 197886 w 12192527"/>
              <a:gd name="connsiteY1405" fmla="*/ 4320350 h 6858000"/>
              <a:gd name="connsiteX1406" fmla="*/ 197476 w 12192527"/>
              <a:gd name="connsiteY1406" fmla="*/ 4316242 h 6858000"/>
              <a:gd name="connsiteX1407" fmla="*/ 196242 w 12192527"/>
              <a:gd name="connsiteY1407" fmla="*/ 4306379 h 6858000"/>
              <a:gd name="connsiteX1408" fmla="*/ 175668 w 12192527"/>
              <a:gd name="connsiteY1408" fmla="*/ 4290352 h 6858000"/>
              <a:gd name="connsiteX1409" fmla="*/ 169855 w 12192527"/>
              <a:gd name="connsiteY1409" fmla="*/ 4288914 h 6858000"/>
              <a:gd name="connsiteX1410" fmla="*/ 977647 w 12192527"/>
              <a:gd name="connsiteY1410" fmla="*/ 4288630 h 6858000"/>
              <a:gd name="connsiteX1411" fmla="*/ 967512 w 12192527"/>
              <a:gd name="connsiteY1411" fmla="*/ 4288900 h 6858000"/>
              <a:gd name="connsiteX1412" fmla="*/ 957684 w 12192527"/>
              <a:gd name="connsiteY1412" fmla="*/ 4289205 h 6858000"/>
              <a:gd name="connsiteX1413" fmla="*/ 942327 w 12192527"/>
              <a:gd name="connsiteY1413" fmla="*/ 4301168 h 6858000"/>
              <a:gd name="connsiteX1414" fmla="*/ 941405 w 12192527"/>
              <a:gd name="connsiteY1414" fmla="*/ 4308530 h 6858000"/>
              <a:gd name="connsiteX1415" fmla="*/ 941099 w 12192527"/>
              <a:gd name="connsiteY1415" fmla="*/ 4311597 h 6858000"/>
              <a:gd name="connsiteX1416" fmla="*/ 939563 w 12192527"/>
              <a:gd name="connsiteY1416" fmla="*/ 4319880 h 6858000"/>
              <a:gd name="connsiteX1417" fmla="*/ 938641 w 12192527"/>
              <a:gd name="connsiteY1417" fmla="*/ 4323867 h 6858000"/>
              <a:gd name="connsiteX1418" fmla="*/ 938948 w 12192527"/>
              <a:gd name="connsiteY1418" fmla="*/ 4329082 h 6858000"/>
              <a:gd name="connsiteX1419" fmla="*/ 941099 w 12192527"/>
              <a:gd name="connsiteY1419" fmla="*/ 4334296 h 6858000"/>
              <a:gd name="connsiteX1420" fmla="*/ 947855 w 12192527"/>
              <a:gd name="connsiteY1420" fmla="*/ 4346871 h 6858000"/>
              <a:gd name="connsiteX1421" fmla="*/ 969661 w 12192527"/>
              <a:gd name="connsiteY1421" fmla="*/ 4360676 h 6858000"/>
              <a:gd name="connsiteX1422" fmla="*/ 971811 w 12192527"/>
              <a:gd name="connsiteY1422" fmla="*/ 4360062 h 6858000"/>
              <a:gd name="connsiteX1423" fmla="*/ 981638 w 12192527"/>
              <a:gd name="connsiteY1423" fmla="*/ 4358834 h 6858000"/>
              <a:gd name="connsiteX1424" fmla="*/ 984096 w 12192527"/>
              <a:gd name="connsiteY1424" fmla="*/ 4357608 h 6858000"/>
              <a:gd name="connsiteX1425" fmla="*/ 991160 w 12192527"/>
              <a:gd name="connsiteY1425" fmla="*/ 4355460 h 6858000"/>
              <a:gd name="connsiteX1426" fmla="*/ 994846 w 12192527"/>
              <a:gd name="connsiteY1426" fmla="*/ 4353927 h 6858000"/>
              <a:gd name="connsiteX1427" fmla="*/ 996995 w 12192527"/>
              <a:gd name="connsiteY1427" fmla="*/ 4349634 h 6858000"/>
              <a:gd name="connsiteX1428" fmla="*/ 1005287 w 12192527"/>
              <a:gd name="connsiteY1428" fmla="*/ 4338590 h 6858000"/>
              <a:gd name="connsiteX1429" fmla="*/ 1008973 w 12192527"/>
              <a:gd name="connsiteY1429" fmla="*/ 4331229 h 6858000"/>
              <a:gd name="connsiteX1430" fmla="*/ 1008973 w 12192527"/>
              <a:gd name="connsiteY1430" fmla="*/ 4327549 h 6858000"/>
              <a:gd name="connsiteX1431" fmla="*/ 1005902 w 12192527"/>
              <a:gd name="connsiteY1431" fmla="*/ 4319266 h 6858000"/>
              <a:gd name="connsiteX1432" fmla="*/ 1001602 w 12192527"/>
              <a:gd name="connsiteY1432" fmla="*/ 4305770 h 6858000"/>
              <a:gd name="connsiteX1433" fmla="*/ 997917 w 12192527"/>
              <a:gd name="connsiteY1433" fmla="*/ 4300863 h 6858000"/>
              <a:gd name="connsiteX1434" fmla="*/ 992080 w 12192527"/>
              <a:gd name="connsiteY1434" fmla="*/ 4295954 h 6858000"/>
              <a:gd name="connsiteX1435" fmla="*/ 986860 w 12192527"/>
              <a:gd name="connsiteY1435" fmla="*/ 4293194 h 6858000"/>
              <a:gd name="connsiteX1436" fmla="*/ 977647 w 12192527"/>
              <a:gd name="connsiteY1436" fmla="*/ 4288630 h 6858000"/>
              <a:gd name="connsiteX1437" fmla="*/ 1901443 w 12192527"/>
              <a:gd name="connsiteY1437" fmla="*/ 4270646 h 6858000"/>
              <a:gd name="connsiteX1438" fmla="*/ 1889852 w 12192527"/>
              <a:gd name="connsiteY1438" fmla="*/ 4276385 h 6858000"/>
              <a:gd name="connsiteX1439" fmla="*/ 1883283 w 12192527"/>
              <a:gd name="connsiteY1439" fmla="*/ 4279858 h 6858000"/>
              <a:gd name="connsiteX1440" fmla="*/ 1875942 w 12192527"/>
              <a:gd name="connsiteY1440" fmla="*/ 4286033 h 6858000"/>
              <a:gd name="connsiteX1441" fmla="*/ 1871306 w 12192527"/>
              <a:gd name="connsiteY1441" fmla="*/ 4292207 h 6858000"/>
              <a:gd name="connsiteX1442" fmla="*/ 1865896 w 12192527"/>
              <a:gd name="connsiteY1442" fmla="*/ 4309186 h 6858000"/>
              <a:gd name="connsiteX1443" fmla="*/ 1862033 w 12192527"/>
              <a:gd name="connsiteY1443" fmla="*/ 4319604 h 6858000"/>
              <a:gd name="connsiteX1444" fmla="*/ 1862033 w 12192527"/>
              <a:gd name="connsiteY1444" fmla="*/ 4324234 h 6858000"/>
              <a:gd name="connsiteX1445" fmla="*/ 1866669 w 12192527"/>
              <a:gd name="connsiteY1445" fmla="*/ 4333495 h 6858000"/>
              <a:gd name="connsiteX1446" fmla="*/ 1877101 w 12192527"/>
              <a:gd name="connsiteY1446" fmla="*/ 4347387 h 6858000"/>
              <a:gd name="connsiteX1447" fmla="*/ 1879806 w 12192527"/>
              <a:gd name="connsiteY1447" fmla="*/ 4352790 h 6858000"/>
              <a:gd name="connsiteX1448" fmla="*/ 1884442 w 12192527"/>
              <a:gd name="connsiteY1448" fmla="*/ 4354719 h 6858000"/>
              <a:gd name="connsiteX1449" fmla="*/ 1893329 w 12192527"/>
              <a:gd name="connsiteY1449" fmla="*/ 4357419 h 6858000"/>
              <a:gd name="connsiteX1450" fmla="*/ 1896420 w 12192527"/>
              <a:gd name="connsiteY1450" fmla="*/ 4358963 h 6858000"/>
              <a:gd name="connsiteX1451" fmla="*/ 1908784 w 12192527"/>
              <a:gd name="connsiteY1451" fmla="*/ 4360507 h 6858000"/>
              <a:gd name="connsiteX1452" fmla="*/ 1911488 w 12192527"/>
              <a:gd name="connsiteY1452" fmla="*/ 4361279 h 6858000"/>
              <a:gd name="connsiteX1453" fmla="*/ 1938920 w 12192527"/>
              <a:gd name="connsiteY1453" fmla="*/ 4343915 h 6858000"/>
              <a:gd name="connsiteX1454" fmla="*/ 1947420 w 12192527"/>
              <a:gd name="connsiteY1454" fmla="*/ 4328093 h 6858000"/>
              <a:gd name="connsiteX1455" fmla="*/ 1950125 w 12192527"/>
              <a:gd name="connsiteY1455" fmla="*/ 4321534 h 6858000"/>
              <a:gd name="connsiteX1456" fmla="*/ 1950512 w 12192527"/>
              <a:gd name="connsiteY1456" fmla="*/ 4314973 h 6858000"/>
              <a:gd name="connsiteX1457" fmla="*/ 1949352 w 12192527"/>
              <a:gd name="connsiteY1457" fmla="*/ 4309956 h 6858000"/>
              <a:gd name="connsiteX1458" fmla="*/ 1947420 w 12192527"/>
              <a:gd name="connsiteY1458" fmla="*/ 4299538 h 6858000"/>
              <a:gd name="connsiteX1459" fmla="*/ 1947035 w 12192527"/>
              <a:gd name="connsiteY1459" fmla="*/ 4295680 h 6858000"/>
              <a:gd name="connsiteX1460" fmla="*/ 1945876 w 12192527"/>
              <a:gd name="connsiteY1460" fmla="*/ 4286418 h 6858000"/>
              <a:gd name="connsiteX1461" fmla="*/ 1926557 w 12192527"/>
              <a:gd name="connsiteY1461" fmla="*/ 4271369 h 6858000"/>
              <a:gd name="connsiteX1462" fmla="*/ 1914193 w 12192527"/>
              <a:gd name="connsiteY1462" fmla="*/ 4270984 h 6858000"/>
              <a:gd name="connsiteX1463" fmla="*/ 1901443 w 12192527"/>
              <a:gd name="connsiteY1463" fmla="*/ 4270646 h 6858000"/>
              <a:gd name="connsiteX1464" fmla="*/ 2679608 w 12192527"/>
              <a:gd name="connsiteY1464" fmla="*/ 4269753 h 6858000"/>
              <a:gd name="connsiteX1465" fmla="*/ 2670091 w 12192527"/>
              <a:gd name="connsiteY1465" fmla="*/ 4270005 h 6858000"/>
              <a:gd name="connsiteX1466" fmla="*/ 2660863 w 12192527"/>
              <a:gd name="connsiteY1466" fmla="*/ 4270293 h 6858000"/>
              <a:gd name="connsiteX1467" fmla="*/ 2646443 w 12192527"/>
              <a:gd name="connsiteY1467" fmla="*/ 4281526 h 6858000"/>
              <a:gd name="connsiteX1468" fmla="*/ 2645577 w 12192527"/>
              <a:gd name="connsiteY1468" fmla="*/ 4288438 h 6858000"/>
              <a:gd name="connsiteX1469" fmla="*/ 2645290 w 12192527"/>
              <a:gd name="connsiteY1469" fmla="*/ 4291319 h 6858000"/>
              <a:gd name="connsiteX1470" fmla="*/ 2643848 w 12192527"/>
              <a:gd name="connsiteY1470" fmla="*/ 4299095 h 6858000"/>
              <a:gd name="connsiteX1471" fmla="*/ 2642982 w 12192527"/>
              <a:gd name="connsiteY1471" fmla="*/ 4302839 h 6858000"/>
              <a:gd name="connsiteX1472" fmla="*/ 2643270 w 12192527"/>
              <a:gd name="connsiteY1472" fmla="*/ 4307736 h 6858000"/>
              <a:gd name="connsiteX1473" fmla="*/ 2645290 w 12192527"/>
              <a:gd name="connsiteY1473" fmla="*/ 4312633 h 6858000"/>
              <a:gd name="connsiteX1474" fmla="*/ 2651634 w 12192527"/>
              <a:gd name="connsiteY1474" fmla="*/ 4324441 h 6858000"/>
              <a:gd name="connsiteX1475" fmla="*/ 2672109 w 12192527"/>
              <a:gd name="connsiteY1475" fmla="*/ 4337402 h 6858000"/>
              <a:gd name="connsiteX1476" fmla="*/ 2674128 w 12192527"/>
              <a:gd name="connsiteY1476" fmla="*/ 4336826 h 6858000"/>
              <a:gd name="connsiteX1477" fmla="*/ 2683356 w 12192527"/>
              <a:gd name="connsiteY1477" fmla="*/ 4335674 h 6858000"/>
              <a:gd name="connsiteX1478" fmla="*/ 2685664 w 12192527"/>
              <a:gd name="connsiteY1478" fmla="*/ 4334523 h 6858000"/>
              <a:gd name="connsiteX1479" fmla="*/ 2692297 w 12192527"/>
              <a:gd name="connsiteY1479" fmla="*/ 4332506 h 6858000"/>
              <a:gd name="connsiteX1480" fmla="*/ 2695758 w 12192527"/>
              <a:gd name="connsiteY1480" fmla="*/ 4331066 h 6858000"/>
              <a:gd name="connsiteX1481" fmla="*/ 2697776 w 12192527"/>
              <a:gd name="connsiteY1481" fmla="*/ 4327034 h 6858000"/>
              <a:gd name="connsiteX1482" fmla="*/ 2705562 w 12192527"/>
              <a:gd name="connsiteY1482" fmla="*/ 4316665 h 6858000"/>
              <a:gd name="connsiteX1483" fmla="*/ 2709023 w 12192527"/>
              <a:gd name="connsiteY1483" fmla="*/ 4309752 h 6858000"/>
              <a:gd name="connsiteX1484" fmla="*/ 2709023 w 12192527"/>
              <a:gd name="connsiteY1484" fmla="*/ 4306296 h 6858000"/>
              <a:gd name="connsiteX1485" fmla="*/ 2706139 w 12192527"/>
              <a:gd name="connsiteY1485" fmla="*/ 4298519 h 6858000"/>
              <a:gd name="connsiteX1486" fmla="*/ 2702102 w 12192527"/>
              <a:gd name="connsiteY1486" fmla="*/ 4285846 h 6858000"/>
              <a:gd name="connsiteX1487" fmla="*/ 2698641 w 12192527"/>
              <a:gd name="connsiteY1487" fmla="*/ 4281238 h 6858000"/>
              <a:gd name="connsiteX1488" fmla="*/ 2693161 w 12192527"/>
              <a:gd name="connsiteY1488" fmla="*/ 4276629 h 6858000"/>
              <a:gd name="connsiteX1489" fmla="*/ 2688259 w 12192527"/>
              <a:gd name="connsiteY1489" fmla="*/ 4274037 h 6858000"/>
              <a:gd name="connsiteX1490" fmla="*/ 2679608 w 12192527"/>
              <a:gd name="connsiteY1490" fmla="*/ 4269753 h 6858000"/>
              <a:gd name="connsiteX1491" fmla="*/ 466847 w 12192527"/>
              <a:gd name="connsiteY1491" fmla="*/ 4265809 h 6858000"/>
              <a:gd name="connsiteX1492" fmla="*/ 457415 w 12192527"/>
              <a:gd name="connsiteY1492" fmla="*/ 4266059 h 6858000"/>
              <a:gd name="connsiteX1493" fmla="*/ 448270 w 12192527"/>
              <a:gd name="connsiteY1493" fmla="*/ 4266344 h 6858000"/>
              <a:gd name="connsiteX1494" fmla="*/ 433980 w 12192527"/>
              <a:gd name="connsiteY1494" fmla="*/ 4277477 h 6858000"/>
              <a:gd name="connsiteX1495" fmla="*/ 433122 w 12192527"/>
              <a:gd name="connsiteY1495" fmla="*/ 4284328 h 6858000"/>
              <a:gd name="connsiteX1496" fmla="*/ 432836 w 12192527"/>
              <a:gd name="connsiteY1496" fmla="*/ 4287181 h 6858000"/>
              <a:gd name="connsiteX1497" fmla="*/ 431407 w 12192527"/>
              <a:gd name="connsiteY1497" fmla="*/ 4294888 h 6858000"/>
              <a:gd name="connsiteX1498" fmla="*/ 430550 w 12192527"/>
              <a:gd name="connsiteY1498" fmla="*/ 4298598 h 6858000"/>
              <a:gd name="connsiteX1499" fmla="*/ 430835 w 12192527"/>
              <a:gd name="connsiteY1499" fmla="*/ 4303451 h 6858000"/>
              <a:gd name="connsiteX1500" fmla="*/ 432836 w 12192527"/>
              <a:gd name="connsiteY1500" fmla="*/ 4308305 h 6858000"/>
              <a:gd name="connsiteX1501" fmla="*/ 439124 w 12192527"/>
              <a:gd name="connsiteY1501" fmla="*/ 4320008 h 6858000"/>
              <a:gd name="connsiteX1502" fmla="*/ 459416 w 12192527"/>
              <a:gd name="connsiteY1502" fmla="*/ 4332852 h 6858000"/>
              <a:gd name="connsiteX1503" fmla="*/ 461417 w 12192527"/>
              <a:gd name="connsiteY1503" fmla="*/ 4332281 h 6858000"/>
              <a:gd name="connsiteX1504" fmla="*/ 470562 w 12192527"/>
              <a:gd name="connsiteY1504" fmla="*/ 4331139 h 6858000"/>
              <a:gd name="connsiteX1505" fmla="*/ 472848 w 12192527"/>
              <a:gd name="connsiteY1505" fmla="*/ 4329997 h 6858000"/>
              <a:gd name="connsiteX1506" fmla="*/ 479422 w 12192527"/>
              <a:gd name="connsiteY1506" fmla="*/ 4327999 h 6858000"/>
              <a:gd name="connsiteX1507" fmla="*/ 482853 w 12192527"/>
              <a:gd name="connsiteY1507" fmla="*/ 4326572 h 6858000"/>
              <a:gd name="connsiteX1508" fmla="*/ 484853 w 12192527"/>
              <a:gd name="connsiteY1508" fmla="*/ 4322576 h 6858000"/>
              <a:gd name="connsiteX1509" fmla="*/ 492570 w 12192527"/>
              <a:gd name="connsiteY1509" fmla="*/ 4312300 h 6858000"/>
              <a:gd name="connsiteX1510" fmla="*/ 495999 w 12192527"/>
              <a:gd name="connsiteY1510" fmla="*/ 4305449 h 6858000"/>
              <a:gd name="connsiteX1511" fmla="*/ 495999 w 12192527"/>
              <a:gd name="connsiteY1511" fmla="*/ 4302024 h 6858000"/>
              <a:gd name="connsiteX1512" fmla="*/ 493141 w 12192527"/>
              <a:gd name="connsiteY1512" fmla="*/ 4294317 h 6858000"/>
              <a:gd name="connsiteX1513" fmla="*/ 489139 w 12192527"/>
              <a:gd name="connsiteY1513" fmla="*/ 4281758 h 6858000"/>
              <a:gd name="connsiteX1514" fmla="*/ 485710 w 12192527"/>
              <a:gd name="connsiteY1514" fmla="*/ 4277190 h 6858000"/>
              <a:gd name="connsiteX1515" fmla="*/ 480281 w 12192527"/>
              <a:gd name="connsiteY1515" fmla="*/ 4272624 h 6858000"/>
              <a:gd name="connsiteX1516" fmla="*/ 475420 w 12192527"/>
              <a:gd name="connsiteY1516" fmla="*/ 4270055 h 6858000"/>
              <a:gd name="connsiteX1517" fmla="*/ 466847 w 12192527"/>
              <a:gd name="connsiteY1517" fmla="*/ 4265809 h 6858000"/>
              <a:gd name="connsiteX1518" fmla="*/ 2199972 w 12192527"/>
              <a:gd name="connsiteY1518" fmla="*/ 4248323 h 6858000"/>
              <a:gd name="connsiteX1519" fmla="*/ 2191115 w 12192527"/>
              <a:gd name="connsiteY1519" fmla="*/ 4248558 h 6858000"/>
              <a:gd name="connsiteX1520" fmla="*/ 2182528 w 12192527"/>
              <a:gd name="connsiteY1520" fmla="*/ 4248826 h 6858000"/>
              <a:gd name="connsiteX1521" fmla="*/ 2169110 w 12192527"/>
              <a:gd name="connsiteY1521" fmla="*/ 4259279 h 6858000"/>
              <a:gd name="connsiteX1522" fmla="*/ 2168304 w 12192527"/>
              <a:gd name="connsiteY1522" fmla="*/ 4265712 h 6858000"/>
              <a:gd name="connsiteX1523" fmla="*/ 2168036 w 12192527"/>
              <a:gd name="connsiteY1523" fmla="*/ 4268391 h 6858000"/>
              <a:gd name="connsiteX1524" fmla="*/ 2166694 w 12192527"/>
              <a:gd name="connsiteY1524" fmla="*/ 4275629 h 6858000"/>
              <a:gd name="connsiteX1525" fmla="*/ 2165889 w 12192527"/>
              <a:gd name="connsiteY1525" fmla="*/ 4279113 h 6858000"/>
              <a:gd name="connsiteX1526" fmla="*/ 2166157 w 12192527"/>
              <a:gd name="connsiteY1526" fmla="*/ 4283669 h 6858000"/>
              <a:gd name="connsiteX1527" fmla="*/ 2168036 w 12192527"/>
              <a:gd name="connsiteY1527" fmla="*/ 4288226 h 6858000"/>
              <a:gd name="connsiteX1528" fmla="*/ 2173940 w 12192527"/>
              <a:gd name="connsiteY1528" fmla="*/ 4299215 h 6858000"/>
              <a:gd name="connsiteX1529" fmla="*/ 2192994 w 12192527"/>
              <a:gd name="connsiteY1529" fmla="*/ 4311276 h 6858000"/>
              <a:gd name="connsiteX1530" fmla="*/ 2194873 w 12192527"/>
              <a:gd name="connsiteY1530" fmla="*/ 4310740 h 6858000"/>
              <a:gd name="connsiteX1531" fmla="*/ 2203460 w 12192527"/>
              <a:gd name="connsiteY1531" fmla="*/ 4309668 h 6858000"/>
              <a:gd name="connsiteX1532" fmla="*/ 2205607 w 12192527"/>
              <a:gd name="connsiteY1532" fmla="*/ 4308595 h 6858000"/>
              <a:gd name="connsiteX1533" fmla="*/ 2211780 w 12192527"/>
              <a:gd name="connsiteY1533" fmla="*/ 4306719 h 6858000"/>
              <a:gd name="connsiteX1534" fmla="*/ 2215000 w 12192527"/>
              <a:gd name="connsiteY1534" fmla="*/ 4305379 h 6858000"/>
              <a:gd name="connsiteX1535" fmla="*/ 2216879 w 12192527"/>
              <a:gd name="connsiteY1535" fmla="*/ 4301627 h 6858000"/>
              <a:gd name="connsiteX1536" fmla="*/ 2224125 w 12192527"/>
              <a:gd name="connsiteY1536" fmla="*/ 4291978 h 6858000"/>
              <a:gd name="connsiteX1537" fmla="*/ 2227345 w 12192527"/>
              <a:gd name="connsiteY1537" fmla="*/ 4285545 h 6858000"/>
              <a:gd name="connsiteX1538" fmla="*/ 2227345 w 12192527"/>
              <a:gd name="connsiteY1538" fmla="*/ 4282329 h 6858000"/>
              <a:gd name="connsiteX1539" fmla="*/ 2224661 w 12192527"/>
              <a:gd name="connsiteY1539" fmla="*/ 4275092 h 6858000"/>
              <a:gd name="connsiteX1540" fmla="*/ 2220904 w 12192527"/>
              <a:gd name="connsiteY1540" fmla="*/ 4263299 h 6858000"/>
              <a:gd name="connsiteX1541" fmla="*/ 2217684 w 12192527"/>
              <a:gd name="connsiteY1541" fmla="*/ 4259010 h 6858000"/>
              <a:gd name="connsiteX1542" fmla="*/ 2212586 w 12192527"/>
              <a:gd name="connsiteY1542" fmla="*/ 4254723 h 6858000"/>
              <a:gd name="connsiteX1543" fmla="*/ 2208022 w 12192527"/>
              <a:gd name="connsiteY1543" fmla="*/ 4252310 h 6858000"/>
              <a:gd name="connsiteX1544" fmla="*/ 2199972 w 12192527"/>
              <a:gd name="connsiteY1544" fmla="*/ 4248323 h 6858000"/>
              <a:gd name="connsiteX1545" fmla="*/ 8123737 w 12192527"/>
              <a:gd name="connsiteY1545" fmla="*/ 4241413 h 6858000"/>
              <a:gd name="connsiteX1546" fmla="*/ 8089513 w 12192527"/>
              <a:gd name="connsiteY1546" fmla="*/ 4261177 h 6858000"/>
              <a:gd name="connsiteX1547" fmla="*/ 8096070 w 12192527"/>
              <a:gd name="connsiteY1547" fmla="*/ 4256709 h 6858000"/>
              <a:gd name="connsiteX1548" fmla="*/ 8118486 w 12192527"/>
              <a:gd name="connsiteY1548" fmla="*/ 4244258 h 6858000"/>
              <a:gd name="connsiteX1549" fmla="*/ 8260283 w 12192527"/>
              <a:gd name="connsiteY1549" fmla="*/ 4206978 h 6858000"/>
              <a:gd name="connsiteX1550" fmla="*/ 7788387 w 12192527"/>
              <a:gd name="connsiteY1550" fmla="*/ 4535128 h 6858000"/>
              <a:gd name="connsiteX1551" fmla="*/ 7670453 w 12192527"/>
              <a:gd name="connsiteY1551" fmla="*/ 4654472 h 6858000"/>
              <a:gd name="connsiteX1552" fmla="*/ 7661012 w 12192527"/>
              <a:gd name="connsiteY1552" fmla="*/ 4663632 h 6858000"/>
              <a:gd name="connsiteX1553" fmla="*/ 7661002 w 12192527"/>
              <a:gd name="connsiteY1553" fmla="*/ 4664037 h 6858000"/>
              <a:gd name="connsiteX1554" fmla="*/ 7586553 w 12192527"/>
              <a:gd name="connsiteY1554" fmla="*/ 4739376 h 6858000"/>
              <a:gd name="connsiteX1555" fmla="*/ 7585732 w 12192527"/>
              <a:gd name="connsiteY1555" fmla="*/ 4740372 h 6858000"/>
              <a:gd name="connsiteX1556" fmla="*/ 7583567 w 12192527"/>
              <a:gd name="connsiteY1556" fmla="*/ 4742502 h 6858000"/>
              <a:gd name="connsiteX1557" fmla="*/ 7544134 w 12192527"/>
              <a:gd name="connsiteY1557" fmla="*/ 4786647 h 6858000"/>
              <a:gd name="connsiteX1558" fmla="*/ 7495174 w 12192527"/>
              <a:gd name="connsiteY1558" fmla="*/ 4842840 h 6858000"/>
              <a:gd name="connsiteX1559" fmla="*/ 7499227 w 12192527"/>
              <a:gd name="connsiteY1559" fmla="*/ 4841525 h 6858000"/>
              <a:gd name="connsiteX1560" fmla="*/ 7496486 w 12192527"/>
              <a:gd name="connsiteY1560" fmla="*/ 4846893 h 6858000"/>
              <a:gd name="connsiteX1561" fmla="*/ 7485645 w 12192527"/>
              <a:gd name="connsiteY1561" fmla="*/ 4854889 h 6858000"/>
              <a:gd name="connsiteX1562" fmla="*/ 7481590 w 12192527"/>
              <a:gd name="connsiteY1562" fmla="*/ 4856204 h 6858000"/>
              <a:gd name="connsiteX1563" fmla="*/ 7462533 w 12192527"/>
              <a:gd name="connsiteY1563" fmla="*/ 4880302 h 6858000"/>
              <a:gd name="connsiteX1564" fmla="*/ 7396408 w 12192527"/>
              <a:gd name="connsiteY1564" fmla="*/ 4965340 h 6858000"/>
              <a:gd name="connsiteX1565" fmla="*/ 7386734 w 12192527"/>
              <a:gd name="connsiteY1565" fmla="*/ 4949130 h 6858000"/>
              <a:gd name="connsiteX1566" fmla="*/ 7387379 w 12192527"/>
              <a:gd name="connsiteY1566" fmla="*/ 4947232 h 6858000"/>
              <a:gd name="connsiteX1567" fmla="*/ 7385206 w 12192527"/>
              <a:gd name="connsiteY1567" fmla="*/ 4945698 h 6858000"/>
              <a:gd name="connsiteX1568" fmla="*/ 7428686 w 12192527"/>
              <a:gd name="connsiteY1568" fmla="*/ 4900239 h 6858000"/>
              <a:gd name="connsiteX1569" fmla="*/ 7450484 w 12192527"/>
              <a:gd name="connsiteY1569" fmla="*/ 4870774 h 6858000"/>
              <a:gd name="connsiteX1570" fmla="*/ 7464176 w 12192527"/>
              <a:gd name="connsiteY1570" fmla="*/ 4843936 h 6858000"/>
              <a:gd name="connsiteX1571" fmla="*/ 7472281 w 12192527"/>
              <a:gd name="connsiteY1571" fmla="*/ 4841308 h 6858000"/>
              <a:gd name="connsiteX1572" fmla="*/ 7479070 w 12192527"/>
              <a:gd name="connsiteY1572" fmla="*/ 4834625 h 6858000"/>
              <a:gd name="connsiteX1573" fmla="*/ 7525404 w 12192527"/>
              <a:gd name="connsiteY1573" fmla="*/ 4770326 h 6858000"/>
              <a:gd name="connsiteX1574" fmla="*/ 7549939 w 12192527"/>
              <a:gd name="connsiteY1574" fmla="*/ 4735492 h 6858000"/>
              <a:gd name="connsiteX1575" fmla="*/ 7559466 w 12192527"/>
              <a:gd name="connsiteY1575" fmla="*/ 4723443 h 6858000"/>
              <a:gd name="connsiteX1576" fmla="*/ 7482027 w 12192527"/>
              <a:gd name="connsiteY1576" fmla="*/ 4802312 h 6858000"/>
              <a:gd name="connsiteX1577" fmla="*/ 7484656 w 12192527"/>
              <a:gd name="connsiteY1577" fmla="*/ 4810417 h 6858000"/>
              <a:gd name="connsiteX1578" fmla="*/ 7476551 w 12192527"/>
              <a:gd name="connsiteY1578" fmla="*/ 4813046 h 6858000"/>
              <a:gd name="connsiteX1579" fmla="*/ 7423431 w 12192527"/>
              <a:gd name="connsiteY1579" fmla="*/ 4884028 h 6858000"/>
              <a:gd name="connsiteX1580" fmla="*/ 7408532 w 12192527"/>
              <a:gd name="connsiteY1580" fmla="*/ 4893339 h 6858000"/>
              <a:gd name="connsiteX1581" fmla="*/ 7377642 w 12192527"/>
              <a:gd name="connsiteY1581" fmla="*/ 4933906 h 6858000"/>
              <a:gd name="connsiteX1582" fmla="*/ 7371705 w 12192527"/>
              <a:gd name="connsiteY1582" fmla="*/ 4923962 h 6858000"/>
              <a:gd name="connsiteX1583" fmla="*/ 7412804 w 12192527"/>
              <a:gd name="connsiteY1583" fmla="*/ 4865078 h 6858000"/>
              <a:gd name="connsiteX1584" fmla="*/ 7426278 w 12192527"/>
              <a:gd name="connsiteY1584" fmla="*/ 4865187 h 6858000"/>
              <a:gd name="connsiteX1585" fmla="*/ 7506563 w 12192527"/>
              <a:gd name="connsiteY1585" fmla="*/ 4767478 h 6858000"/>
              <a:gd name="connsiteX1586" fmla="*/ 7502512 w 12192527"/>
              <a:gd name="connsiteY1586" fmla="*/ 4768793 h 6858000"/>
              <a:gd name="connsiteX1587" fmla="*/ 7498457 w 12192527"/>
              <a:gd name="connsiteY1587" fmla="*/ 4770108 h 6858000"/>
              <a:gd name="connsiteX1588" fmla="*/ 7501197 w 12192527"/>
              <a:gd name="connsiteY1588" fmla="*/ 4764739 h 6858000"/>
              <a:gd name="connsiteX1589" fmla="*/ 7507985 w 12192527"/>
              <a:gd name="connsiteY1589" fmla="*/ 4758058 h 6858000"/>
              <a:gd name="connsiteX1590" fmla="*/ 7581486 w 12192527"/>
              <a:gd name="connsiteY1590" fmla="*/ 4667031 h 6858000"/>
              <a:gd name="connsiteX1591" fmla="*/ 7594958 w 12192527"/>
              <a:gd name="connsiteY1591" fmla="*/ 4667141 h 6858000"/>
              <a:gd name="connsiteX1592" fmla="*/ 7611279 w 12192527"/>
              <a:gd name="connsiteY1592" fmla="*/ 4648409 h 6858000"/>
              <a:gd name="connsiteX1593" fmla="*/ 7604597 w 12192527"/>
              <a:gd name="connsiteY1593" fmla="*/ 4641618 h 6858000"/>
              <a:gd name="connsiteX1594" fmla="*/ 7630341 w 12192527"/>
              <a:gd name="connsiteY1594" fmla="*/ 4624310 h 6858000"/>
              <a:gd name="connsiteX1595" fmla="*/ 7669772 w 12192527"/>
              <a:gd name="connsiteY1595" fmla="*/ 4580167 h 6858000"/>
              <a:gd name="connsiteX1596" fmla="*/ 7671089 w 12192527"/>
              <a:gd name="connsiteY1596" fmla="*/ 4584218 h 6858000"/>
              <a:gd name="connsiteX1597" fmla="*/ 7676562 w 12192527"/>
              <a:gd name="connsiteY1597" fmla="*/ 4573483 h 6858000"/>
              <a:gd name="connsiteX1598" fmla="*/ 7767483 w 12192527"/>
              <a:gd name="connsiteY1598" fmla="*/ 4494724 h 6858000"/>
              <a:gd name="connsiteX1599" fmla="*/ 7802680 w 12192527"/>
              <a:gd name="connsiteY1599" fmla="*/ 4462325 h 6858000"/>
              <a:gd name="connsiteX1600" fmla="*/ 7803693 w 12192527"/>
              <a:gd name="connsiteY1600" fmla="*/ 4464004 h 6858000"/>
              <a:gd name="connsiteX1601" fmla="*/ 8260283 w 12192527"/>
              <a:gd name="connsiteY1601" fmla="*/ 4206978 h 6858000"/>
              <a:gd name="connsiteX1602" fmla="*/ 12104979 w 12192527"/>
              <a:gd name="connsiteY1602" fmla="*/ 4195416 h 6858000"/>
              <a:gd name="connsiteX1603" fmla="*/ 12104627 w 12192527"/>
              <a:gd name="connsiteY1603" fmla="*/ 4195647 h 6858000"/>
              <a:gd name="connsiteX1604" fmla="*/ 12105096 w 12192527"/>
              <a:gd name="connsiteY1604" fmla="*/ 4195750 h 6858000"/>
              <a:gd name="connsiteX1605" fmla="*/ 8417265 w 12192527"/>
              <a:gd name="connsiteY1605" fmla="*/ 4178010 h 6858000"/>
              <a:gd name="connsiteX1606" fmla="*/ 8418128 w 12192527"/>
              <a:gd name="connsiteY1606" fmla="*/ 4180665 h 6858000"/>
              <a:gd name="connsiteX1607" fmla="*/ 8410021 w 12192527"/>
              <a:gd name="connsiteY1607" fmla="*/ 4183294 h 6858000"/>
              <a:gd name="connsiteX1608" fmla="*/ 8411558 w 12192527"/>
              <a:gd name="connsiteY1608" fmla="*/ 4180282 h 6858000"/>
              <a:gd name="connsiteX1609" fmla="*/ 2911863 w 12192527"/>
              <a:gd name="connsiteY1609" fmla="*/ 4177805 h 6858000"/>
              <a:gd name="connsiteX1610" fmla="*/ 2911932 w 12192527"/>
              <a:gd name="connsiteY1610" fmla="*/ 4178870 h 6858000"/>
              <a:gd name="connsiteX1611" fmla="*/ 2905910 w 12192527"/>
              <a:gd name="connsiteY1611" fmla="*/ 4189712 h 6858000"/>
              <a:gd name="connsiteX1612" fmla="*/ 2890958 w 12192527"/>
              <a:gd name="connsiteY1612" fmla="*/ 4234584 h 6858000"/>
              <a:gd name="connsiteX1613" fmla="*/ 2867408 w 12192527"/>
              <a:gd name="connsiteY1613" fmla="*/ 4258516 h 6858000"/>
              <a:gd name="connsiteX1614" fmla="*/ 2852690 w 12192527"/>
              <a:gd name="connsiteY1614" fmla="*/ 4257301 h 6858000"/>
              <a:gd name="connsiteX1615" fmla="*/ 2850586 w 12192527"/>
              <a:gd name="connsiteY1615" fmla="*/ 4255847 h 6858000"/>
              <a:gd name="connsiteX1616" fmla="*/ 2863321 w 12192527"/>
              <a:gd name="connsiteY1616" fmla="*/ 4241270 h 6858000"/>
              <a:gd name="connsiteX1617" fmla="*/ 2911863 w 12192527"/>
              <a:gd name="connsiteY1617" fmla="*/ 4177805 h 6858000"/>
              <a:gd name="connsiteX1618" fmla="*/ 2155642 w 12192527"/>
              <a:gd name="connsiteY1618" fmla="*/ 4162411 h 6858000"/>
              <a:gd name="connsiteX1619" fmla="*/ 2146210 w 12192527"/>
              <a:gd name="connsiteY1619" fmla="*/ 4162661 h 6858000"/>
              <a:gd name="connsiteX1620" fmla="*/ 2137065 w 12192527"/>
              <a:gd name="connsiteY1620" fmla="*/ 4162946 h 6858000"/>
              <a:gd name="connsiteX1621" fmla="*/ 2122775 w 12192527"/>
              <a:gd name="connsiteY1621" fmla="*/ 4174078 h 6858000"/>
              <a:gd name="connsiteX1622" fmla="*/ 2121917 w 12192527"/>
              <a:gd name="connsiteY1622" fmla="*/ 4180929 h 6858000"/>
              <a:gd name="connsiteX1623" fmla="*/ 2121632 w 12192527"/>
              <a:gd name="connsiteY1623" fmla="*/ 4183784 h 6858000"/>
              <a:gd name="connsiteX1624" fmla="*/ 2120202 w 12192527"/>
              <a:gd name="connsiteY1624" fmla="*/ 4191491 h 6858000"/>
              <a:gd name="connsiteX1625" fmla="*/ 2119345 w 12192527"/>
              <a:gd name="connsiteY1625" fmla="*/ 4195201 h 6858000"/>
              <a:gd name="connsiteX1626" fmla="*/ 2119631 w 12192527"/>
              <a:gd name="connsiteY1626" fmla="*/ 4200054 h 6858000"/>
              <a:gd name="connsiteX1627" fmla="*/ 2121632 w 12192527"/>
              <a:gd name="connsiteY1627" fmla="*/ 4204906 h 6858000"/>
              <a:gd name="connsiteX1628" fmla="*/ 2127918 w 12192527"/>
              <a:gd name="connsiteY1628" fmla="*/ 4216609 h 6858000"/>
              <a:gd name="connsiteX1629" fmla="*/ 2148210 w 12192527"/>
              <a:gd name="connsiteY1629" fmla="*/ 4229454 h 6858000"/>
              <a:gd name="connsiteX1630" fmla="*/ 2150212 w 12192527"/>
              <a:gd name="connsiteY1630" fmla="*/ 4228883 h 6858000"/>
              <a:gd name="connsiteX1631" fmla="*/ 2159357 w 12192527"/>
              <a:gd name="connsiteY1631" fmla="*/ 4227741 h 6858000"/>
              <a:gd name="connsiteX1632" fmla="*/ 2161644 w 12192527"/>
              <a:gd name="connsiteY1632" fmla="*/ 4226599 h 6858000"/>
              <a:gd name="connsiteX1633" fmla="*/ 2168218 w 12192527"/>
              <a:gd name="connsiteY1633" fmla="*/ 4224601 h 6858000"/>
              <a:gd name="connsiteX1634" fmla="*/ 2171647 w 12192527"/>
              <a:gd name="connsiteY1634" fmla="*/ 4223174 h 6858000"/>
              <a:gd name="connsiteX1635" fmla="*/ 2173648 w 12192527"/>
              <a:gd name="connsiteY1635" fmla="*/ 4219178 h 6858000"/>
              <a:gd name="connsiteX1636" fmla="*/ 2181365 w 12192527"/>
              <a:gd name="connsiteY1636" fmla="*/ 4208902 h 6858000"/>
              <a:gd name="connsiteX1637" fmla="*/ 2184794 w 12192527"/>
              <a:gd name="connsiteY1637" fmla="*/ 4202052 h 6858000"/>
              <a:gd name="connsiteX1638" fmla="*/ 2184794 w 12192527"/>
              <a:gd name="connsiteY1638" fmla="*/ 4198626 h 6858000"/>
              <a:gd name="connsiteX1639" fmla="*/ 2181936 w 12192527"/>
              <a:gd name="connsiteY1639" fmla="*/ 4190919 h 6858000"/>
              <a:gd name="connsiteX1640" fmla="*/ 2177935 w 12192527"/>
              <a:gd name="connsiteY1640" fmla="*/ 4178360 h 6858000"/>
              <a:gd name="connsiteX1641" fmla="*/ 2174506 w 12192527"/>
              <a:gd name="connsiteY1641" fmla="*/ 4173793 h 6858000"/>
              <a:gd name="connsiteX1642" fmla="*/ 2169075 w 12192527"/>
              <a:gd name="connsiteY1642" fmla="*/ 4169226 h 6858000"/>
              <a:gd name="connsiteX1643" fmla="*/ 2164216 w 12192527"/>
              <a:gd name="connsiteY1643" fmla="*/ 4166657 h 6858000"/>
              <a:gd name="connsiteX1644" fmla="*/ 2155642 w 12192527"/>
              <a:gd name="connsiteY1644" fmla="*/ 4162411 h 6858000"/>
              <a:gd name="connsiteX1645" fmla="*/ 8275193 w 12192527"/>
              <a:gd name="connsiteY1645" fmla="*/ 4161059 h 6858000"/>
              <a:gd name="connsiteX1646" fmla="*/ 8211485 w 12192527"/>
              <a:gd name="connsiteY1646" fmla="*/ 4193307 h 6858000"/>
              <a:gd name="connsiteX1647" fmla="*/ 8233021 w 12192527"/>
              <a:gd name="connsiteY1647" fmla="*/ 4181353 h 6858000"/>
              <a:gd name="connsiteX1648" fmla="*/ 8263739 w 12192527"/>
              <a:gd name="connsiteY1648" fmla="*/ 4165792 h 6858000"/>
              <a:gd name="connsiteX1649" fmla="*/ 7487078 w 12192527"/>
              <a:gd name="connsiteY1649" fmla="*/ 4154552 h 6858000"/>
              <a:gd name="connsiteX1650" fmla="*/ 7486612 w 12192527"/>
              <a:gd name="connsiteY1650" fmla="*/ 4154663 h 6858000"/>
              <a:gd name="connsiteX1651" fmla="*/ 7486866 w 12192527"/>
              <a:gd name="connsiteY1651" fmla="*/ 4154913 h 6858000"/>
              <a:gd name="connsiteX1652" fmla="*/ 4746036 w 12192527"/>
              <a:gd name="connsiteY1652" fmla="*/ 4153981 h 6858000"/>
              <a:gd name="connsiteX1653" fmla="*/ 4750448 w 12192527"/>
              <a:gd name="connsiteY1653" fmla="*/ 4153981 h 6858000"/>
              <a:gd name="connsiteX1654" fmla="*/ 4746036 w 12192527"/>
              <a:gd name="connsiteY1654" fmla="*/ 4158393 h 6858000"/>
              <a:gd name="connsiteX1655" fmla="*/ 4723969 w 12192527"/>
              <a:gd name="connsiteY1655" fmla="*/ 4158393 h 6858000"/>
              <a:gd name="connsiteX1656" fmla="*/ 4746036 w 12192527"/>
              <a:gd name="connsiteY1656" fmla="*/ 4153981 h 6858000"/>
              <a:gd name="connsiteX1657" fmla="*/ 1563783 w 12192527"/>
              <a:gd name="connsiteY1657" fmla="*/ 4151395 h 6858000"/>
              <a:gd name="connsiteX1658" fmla="*/ 1563208 w 12192527"/>
              <a:gd name="connsiteY1658" fmla="*/ 4151531 h 6858000"/>
              <a:gd name="connsiteX1659" fmla="*/ 1563517 w 12192527"/>
              <a:gd name="connsiteY1659" fmla="*/ 4151838 h 6858000"/>
              <a:gd name="connsiteX1660" fmla="*/ 62799 w 12192527"/>
              <a:gd name="connsiteY1660" fmla="*/ 4123701 h 6858000"/>
              <a:gd name="connsiteX1661" fmla="*/ 50323 w 12192527"/>
              <a:gd name="connsiteY1661" fmla="*/ 4135292 h 6858000"/>
              <a:gd name="connsiteX1662" fmla="*/ 47828 w 12192527"/>
              <a:gd name="connsiteY1662" fmla="*/ 4139846 h 6858000"/>
              <a:gd name="connsiteX1663" fmla="*/ 39926 w 12192527"/>
              <a:gd name="connsiteY1663" fmla="*/ 4149782 h 6858000"/>
              <a:gd name="connsiteX1664" fmla="*/ 33689 w 12192527"/>
              <a:gd name="connsiteY1664" fmla="*/ 4153507 h 6858000"/>
              <a:gd name="connsiteX1665" fmla="*/ 27867 w 12192527"/>
              <a:gd name="connsiteY1665" fmla="*/ 4170067 h 6858000"/>
              <a:gd name="connsiteX1666" fmla="*/ 31610 w 12192527"/>
              <a:gd name="connsiteY1666" fmla="*/ 4184141 h 6858000"/>
              <a:gd name="connsiteX1667" fmla="*/ 43254 w 12192527"/>
              <a:gd name="connsiteY1667" fmla="*/ 4193250 h 6858000"/>
              <a:gd name="connsiteX1668" fmla="*/ 44501 w 12192527"/>
              <a:gd name="connsiteY1668" fmla="*/ 4194905 h 6858000"/>
              <a:gd name="connsiteX1669" fmla="*/ 52819 w 12192527"/>
              <a:gd name="connsiteY1669" fmla="*/ 4194905 h 6858000"/>
              <a:gd name="connsiteX1670" fmla="*/ 61966 w 12192527"/>
              <a:gd name="connsiteY1670" fmla="*/ 4190352 h 6858000"/>
              <a:gd name="connsiteX1671" fmla="*/ 68204 w 12192527"/>
              <a:gd name="connsiteY1671" fmla="*/ 4182901 h 6858000"/>
              <a:gd name="connsiteX1672" fmla="*/ 72778 w 12192527"/>
              <a:gd name="connsiteY1672" fmla="*/ 4171723 h 6858000"/>
              <a:gd name="connsiteX1673" fmla="*/ 78600 w 12192527"/>
              <a:gd name="connsiteY1673" fmla="*/ 4160959 h 6858000"/>
              <a:gd name="connsiteX1674" fmla="*/ 87749 w 12192527"/>
              <a:gd name="connsiteY1674" fmla="*/ 4151851 h 6858000"/>
              <a:gd name="connsiteX1675" fmla="*/ 87749 w 12192527"/>
              <a:gd name="connsiteY1675" fmla="*/ 4136948 h 6858000"/>
              <a:gd name="connsiteX1676" fmla="*/ 82759 w 12192527"/>
              <a:gd name="connsiteY1676" fmla="*/ 4131153 h 6858000"/>
              <a:gd name="connsiteX1677" fmla="*/ 73610 w 12192527"/>
              <a:gd name="connsiteY1677" fmla="*/ 4125357 h 6858000"/>
              <a:gd name="connsiteX1678" fmla="*/ 62799 w 12192527"/>
              <a:gd name="connsiteY1678" fmla="*/ 4123701 h 6858000"/>
              <a:gd name="connsiteX1679" fmla="*/ 1179813 w 12192527"/>
              <a:gd name="connsiteY1679" fmla="*/ 4118855 h 6858000"/>
              <a:gd name="connsiteX1680" fmla="*/ 1169677 w 12192527"/>
              <a:gd name="connsiteY1680" fmla="*/ 4119125 h 6858000"/>
              <a:gd name="connsiteX1681" fmla="*/ 1159850 w 12192527"/>
              <a:gd name="connsiteY1681" fmla="*/ 4119430 h 6858000"/>
              <a:gd name="connsiteX1682" fmla="*/ 1144493 w 12192527"/>
              <a:gd name="connsiteY1682" fmla="*/ 4131393 h 6858000"/>
              <a:gd name="connsiteX1683" fmla="*/ 1143571 w 12192527"/>
              <a:gd name="connsiteY1683" fmla="*/ 4138755 h 6858000"/>
              <a:gd name="connsiteX1684" fmla="*/ 1143265 w 12192527"/>
              <a:gd name="connsiteY1684" fmla="*/ 4141823 h 6858000"/>
              <a:gd name="connsiteX1685" fmla="*/ 1141730 w 12192527"/>
              <a:gd name="connsiteY1685" fmla="*/ 4150105 h 6858000"/>
              <a:gd name="connsiteX1686" fmla="*/ 1140807 w 12192527"/>
              <a:gd name="connsiteY1686" fmla="*/ 4154092 h 6858000"/>
              <a:gd name="connsiteX1687" fmla="*/ 1141115 w 12192527"/>
              <a:gd name="connsiteY1687" fmla="*/ 4159306 h 6858000"/>
              <a:gd name="connsiteX1688" fmla="*/ 1143265 w 12192527"/>
              <a:gd name="connsiteY1688" fmla="*/ 4164521 h 6858000"/>
              <a:gd name="connsiteX1689" fmla="*/ 1150021 w 12192527"/>
              <a:gd name="connsiteY1689" fmla="*/ 4177097 h 6858000"/>
              <a:gd name="connsiteX1690" fmla="*/ 1171827 w 12192527"/>
              <a:gd name="connsiteY1690" fmla="*/ 4190901 h 6858000"/>
              <a:gd name="connsiteX1691" fmla="*/ 1173977 w 12192527"/>
              <a:gd name="connsiteY1691" fmla="*/ 4190286 h 6858000"/>
              <a:gd name="connsiteX1692" fmla="*/ 1183804 w 12192527"/>
              <a:gd name="connsiteY1692" fmla="*/ 4189059 h 6858000"/>
              <a:gd name="connsiteX1693" fmla="*/ 1186262 w 12192527"/>
              <a:gd name="connsiteY1693" fmla="*/ 4187834 h 6858000"/>
              <a:gd name="connsiteX1694" fmla="*/ 1193326 w 12192527"/>
              <a:gd name="connsiteY1694" fmla="*/ 4185686 h 6858000"/>
              <a:gd name="connsiteX1695" fmla="*/ 1197012 w 12192527"/>
              <a:gd name="connsiteY1695" fmla="*/ 4184152 h 6858000"/>
              <a:gd name="connsiteX1696" fmla="*/ 1199161 w 12192527"/>
              <a:gd name="connsiteY1696" fmla="*/ 4179858 h 6858000"/>
              <a:gd name="connsiteX1697" fmla="*/ 1207453 w 12192527"/>
              <a:gd name="connsiteY1697" fmla="*/ 4168815 h 6858000"/>
              <a:gd name="connsiteX1698" fmla="*/ 1211139 w 12192527"/>
              <a:gd name="connsiteY1698" fmla="*/ 4161453 h 6858000"/>
              <a:gd name="connsiteX1699" fmla="*/ 1211139 w 12192527"/>
              <a:gd name="connsiteY1699" fmla="*/ 4157774 h 6858000"/>
              <a:gd name="connsiteX1700" fmla="*/ 1208068 w 12192527"/>
              <a:gd name="connsiteY1700" fmla="*/ 4149490 h 6858000"/>
              <a:gd name="connsiteX1701" fmla="*/ 1203768 w 12192527"/>
              <a:gd name="connsiteY1701" fmla="*/ 4135995 h 6858000"/>
              <a:gd name="connsiteX1702" fmla="*/ 1200082 w 12192527"/>
              <a:gd name="connsiteY1702" fmla="*/ 4131088 h 6858000"/>
              <a:gd name="connsiteX1703" fmla="*/ 1194247 w 12192527"/>
              <a:gd name="connsiteY1703" fmla="*/ 4126178 h 6858000"/>
              <a:gd name="connsiteX1704" fmla="*/ 1189027 w 12192527"/>
              <a:gd name="connsiteY1704" fmla="*/ 4123418 h 6858000"/>
              <a:gd name="connsiteX1705" fmla="*/ 1179813 w 12192527"/>
              <a:gd name="connsiteY1705" fmla="*/ 4118855 h 6858000"/>
              <a:gd name="connsiteX1706" fmla="*/ 1820574 w 12192527"/>
              <a:gd name="connsiteY1706" fmla="*/ 4114885 h 6858000"/>
              <a:gd name="connsiteX1707" fmla="*/ 1808860 w 12192527"/>
              <a:gd name="connsiteY1707" fmla="*/ 4125770 h 6858000"/>
              <a:gd name="connsiteX1708" fmla="*/ 1806517 w 12192527"/>
              <a:gd name="connsiteY1708" fmla="*/ 4130045 h 6858000"/>
              <a:gd name="connsiteX1709" fmla="*/ 1799097 w 12192527"/>
              <a:gd name="connsiteY1709" fmla="*/ 4139375 h 6858000"/>
              <a:gd name="connsiteX1710" fmla="*/ 1793241 w 12192527"/>
              <a:gd name="connsiteY1710" fmla="*/ 4142873 h 6858000"/>
              <a:gd name="connsiteX1711" fmla="*/ 1787774 w 12192527"/>
              <a:gd name="connsiteY1711" fmla="*/ 4158423 h 6858000"/>
              <a:gd name="connsiteX1712" fmla="*/ 1791288 w 12192527"/>
              <a:gd name="connsiteY1712" fmla="*/ 4171639 h 6858000"/>
              <a:gd name="connsiteX1713" fmla="*/ 1802222 w 12192527"/>
              <a:gd name="connsiteY1713" fmla="*/ 4180191 h 6858000"/>
              <a:gd name="connsiteX1714" fmla="*/ 1803393 w 12192527"/>
              <a:gd name="connsiteY1714" fmla="*/ 4181746 h 6858000"/>
              <a:gd name="connsiteX1715" fmla="*/ 1811203 w 12192527"/>
              <a:gd name="connsiteY1715" fmla="*/ 4181746 h 6858000"/>
              <a:gd name="connsiteX1716" fmla="*/ 1819792 w 12192527"/>
              <a:gd name="connsiteY1716" fmla="*/ 4177470 h 6858000"/>
              <a:gd name="connsiteX1717" fmla="*/ 1825650 w 12192527"/>
              <a:gd name="connsiteY1717" fmla="*/ 4170473 h 6858000"/>
              <a:gd name="connsiteX1718" fmla="*/ 1829945 w 12192527"/>
              <a:gd name="connsiteY1718" fmla="*/ 4159977 h 6858000"/>
              <a:gd name="connsiteX1719" fmla="*/ 1835412 w 12192527"/>
              <a:gd name="connsiteY1719" fmla="*/ 4149870 h 6858000"/>
              <a:gd name="connsiteX1720" fmla="*/ 1844002 w 12192527"/>
              <a:gd name="connsiteY1720" fmla="*/ 4141319 h 6858000"/>
              <a:gd name="connsiteX1721" fmla="*/ 1844002 w 12192527"/>
              <a:gd name="connsiteY1721" fmla="*/ 4127324 h 6858000"/>
              <a:gd name="connsiteX1722" fmla="*/ 1839317 w 12192527"/>
              <a:gd name="connsiteY1722" fmla="*/ 4121882 h 6858000"/>
              <a:gd name="connsiteX1723" fmla="*/ 1830726 w 12192527"/>
              <a:gd name="connsiteY1723" fmla="*/ 4116440 h 6858000"/>
              <a:gd name="connsiteX1724" fmla="*/ 1820574 w 12192527"/>
              <a:gd name="connsiteY1724" fmla="*/ 4114885 h 6858000"/>
              <a:gd name="connsiteX1725" fmla="*/ 12023157 w 12192527"/>
              <a:gd name="connsiteY1725" fmla="*/ 4105920 h 6858000"/>
              <a:gd name="connsiteX1726" fmla="*/ 12020602 w 12192527"/>
              <a:gd name="connsiteY1726" fmla="*/ 4106498 h 6858000"/>
              <a:gd name="connsiteX1727" fmla="*/ 11999343 w 12192527"/>
              <a:gd name="connsiteY1727" fmla="*/ 4125489 h 6858000"/>
              <a:gd name="connsiteX1728" fmla="*/ 11997019 w 12192527"/>
              <a:gd name="connsiteY1728" fmla="*/ 4129813 h 6858000"/>
              <a:gd name="connsiteX1729" fmla="*/ 11994420 w 12192527"/>
              <a:gd name="connsiteY1729" fmla="*/ 4141727 h 6858000"/>
              <a:gd name="connsiteX1730" fmla="*/ 11991431 w 12192527"/>
              <a:gd name="connsiteY1730" fmla="*/ 4151636 h 6858000"/>
              <a:gd name="connsiteX1731" fmla="*/ 11991477 w 12192527"/>
              <a:gd name="connsiteY1731" fmla="*/ 4155292 h 6858000"/>
              <a:gd name="connsiteX1732" fmla="*/ 11996086 w 12192527"/>
              <a:gd name="connsiteY1732" fmla="*/ 4173430 h 6858000"/>
              <a:gd name="connsiteX1733" fmla="*/ 11996209 w 12192527"/>
              <a:gd name="connsiteY1733" fmla="*/ 4175988 h 6858000"/>
              <a:gd name="connsiteX1734" fmla="*/ 11983576 w 12192527"/>
              <a:gd name="connsiteY1734" fmla="*/ 4182353 h 6858000"/>
              <a:gd name="connsiteX1735" fmla="*/ 11970329 w 12192527"/>
              <a:gd name="connsiteY1735" fmla="*/ 4183422 h 6858000"/>
              <a:gd name="connsiteX1736" fmla="*/ 11953408 w 12192527"/>
              <a:gd name="connsiteY1736" fmla="*/ 4190660 h 6858000"/>
              <a:gd name="connsiteX1737" fmla="*/ 11952255 w 12192527"/>
              <a:gd name="connsiteY1737" fmla="*/ 4193508 h 6858000"/>
              <a:gd name="connsiteX1738" fmla="*/ 11948218 w 12192527"/>
              <a:gd name="connsiteY1738" fmla="*/ 4199955 h 6858000"/>
              <a:gd name="connsiteX1739" fmla="*/ 11943741 w 12192527"/>
              <a:gd name="connsiteY1739" fmla="*/ 4207778 h 6858000"/>
              <a:gd name="connsiteX1740" fmla="*/ 11943367 w 12192527"/>
              <a:gd name="connsiteY1740" fmla="*/ 4214638 h 6858000"/>
              <a:gd name="connsiteX1741" fmla="*/ 11940306 w 12192527"/>
              <a:gd name="connsiteY1741" fmla="*/ 4233597 h 6858000"/>
              <a:gd name="connsiteX1742" fmla="*/ 11943673 w 12192527"/>
              <a:gd name="connsiteY1742" fmla="*/ 4247270 h 6858000"/>
              <a:gd name="connsiteX1743" fmla="*/ 11944889 w 12192527"/>
              <a:gd name="connsiteY1743" fmla="*/ 4249450 h 6858000"/>
              <a:gd name="connsiteX1744" fmla="*/ 11952314 w 12192527"/>
              <a:gd name="connsiteY1744" fmla="*/ 4258504 h 6858000"/>
              <a:gd name="connsiteX1745" fmla="*/ 11954823 w 12192527"/>
              <a:gd name="connsiteY1745" fmla="*/ 4261766 h 6858000"/>
              <a:gd name="connsiteX1746" fmla="*/ 11969250 w 12192527"/>
              <a:gd name="connsiteY1746" fmla="*/ 4267630 h 6858000"/>
              <a:gd name="connsiteX1747" fmla="*/ 11981900 w 12192527"/>
              <a:gd name="connsiteY1747" fmla="*/ 4270132 h 6858000"/>
              <a:gd name="connsiteX1748" fmla="*/ 11985313 w 12192527"/>
              <a:gd name="connsiteY1748" fmla="*/ 4272468 h 6858000"/>
              <a:gd name="connsiteX1749" fmla="*/ 11985992 w 12192527"/>
              <a:gd name="connsiteY1749" fmla="*/ 4275751 h 6858000"/>
              <a:gd name="connsiteX1750" fmla="*/ 11988579 w 12192527"/>
              <a:gd name="connsiteY1750" fmla="*/ 4277915 h 6858000"/>
              <a:gd name="connsiteX1751" fmla="*/ 11990370 w 12192527"/>
              <a:gd name="connsiteY1751" fmla="*/ 4274694 h 6858000"/>
              <a:gd name="connsiteX1752" fmla="*/ 11990163 w 12192527"/>
              <a:gd name="connsiteY1752" fmla="*/ 4272777 h 6858000"/>
              <a:gd name="connsiteX1753" fmla="*/ 11996948 w 12192527"/>
              <a:gd name="connsiteY1753" fmla="*/ 4266755 h 6858000"/>
              <a:gd name="connsiteX1754" fmla="*/ 11999701 w 12192527"/>
              <a:gd name="connsiteY1754" fmla="*/ 4267637 h 6858000"/>
              <a:gd name="connsiteX1755" fmla="*/ 12003811 w 12192527"/>
              <a:gd name="connsiteY1755" fmla="*/ 4267131 h 6858000"/>
              <a:gd name="connsiteX1756" fmla="*/ 12003766 w 12192527"/>
              <a:gd name="connsiteY1756" fmla="*/ 4263475 h 6858000"/>
              <a:gd name="connsiteX1757" fmla="*/ 12006091 w 12192527"/>
              <a:gd name="connsiteY1757" fmla="*/ 4259152 h 6858000"/>
              <a:gd name="connsiteX1758" fmla="*/ 12014889 w 12192527"/>
              <a:gd name="connsiteY1758" fmla="*/ 4253198 h 6858000"/>
              <a:gd name="connsiteX1759" fmla="*/ 12020536 w 12192527"/>
              <a:gd name="connsiteY1759" fmla="*/ 4251394 h 6858000"/>
              <a:gd name="connsiteX1760" fmla="*/ 12023096 w 12192527"/>
              <a:gd name="connsiteY1760" fmla="*/ 4251273 h 6858000"/>
              <a:gd name="connsiteX1761" fmla="*/ 12022973 w 12192527"/>
              <a:gd name="connsiteY1761" fmla="*/ 4248715 h 6858000"/>
              <a:gd name="connsiteX1762" fmla="*/ 12021256 w 12192527"/>
              <a:gd name="connsiteY1762" fmla="*/ 4242884 h 6858000"/>
              <a:gd name="connsiteX1763" fmla="*/ 12026162 w 12192527"/>
              <a:gd name="connsiteY1763" fmla="*/ 4232771 h 6858000"/>
              <a:gd name="connsiteX1764" fmla="*/ 12035295 w 12192527"/>
              <a:gd name="connsiteY1764" fmla="*/ 4224252 h 6858000"/>
              <a:gd name="connsiteX1765" fmla="*/ 12032775 w 12192527"/>
              <a:gd name="connsiteY1765" fmla="*/ 4220077 h 6858000"/>
              <a:gd name="connsiteX1766" fmla="*/ 12027394 w 12192527"/>
              <a:gd name="connsiteY1766" fmla="*/ 4221329 h 6858000"/>
              <a:gd name="connsiteX1767" fmla="*/ 12021892 w 12192527"/>
              <a:gd name="connsiteY1767" fmla="*/ 4220022 h 6858000"/>
              <a:gd name="connsiteX1768" fmla="*/ 12025577 w 12192527"/>
              <a:gd name="connsiteY1768" fmla="*/ 4214768 h 6858000"/>
              <a:gd name="connsiteX1769" fmla="*/ 12029314 w 12192527"/>
              <a:gd name="connsiteY1769" fmla="*/ 4213627 h 6858000"/>
              <a:gd name="connsiteX1770" fmla="*/ 12031470 w 12192527"/>
              <a:gd name="connsiteY1770" fmla="*/ 4210586 h 6858000"/>
              <a:gd name="connsiteX1771" fmla="*/ 12028164 w 12192527"/>
              <a:gd name="connsiteY1771" fmla="*/ 4209436 h 6858000"/>
              <a:gd name="connsiteX1772" fmla="*/ 12023782 w 12192527"/>
              <a:gd name="connsiteY1772" fmla="*/ 4210036 h 6858000"/>
              <a:gd name="connsiteX1773" fmla="*/ 12019267 w 12192527"/>
              <a:gd name="connsiteY1773" fmla="*/ 4207164 h 6858000"/>
              <a:gd name="connsiteX1774" fmla="*/ 12021231 w 12192527"/>
              <a:gd name="connsiteY1774" fmla="*/ 4203118 h 6858000"/>
              <a:gd name="connsiteX1775" fmla="*/ 12042031 w 12192527"/>
              <a:gd name="connsiteY1775" fmla="*/ 4206622 h 6858000"/>
              <a:gd name="connsiteX1776" fmla="*/ 12047249 w 12192527"/>
              <a:gd name="connsiteY1776" fmla="*/ 4207108 h 6858000"/>
              <a:gd name="connsiteX1777" fmla="*/ 12059431 w 12192527"/>
              <a:gd name="connsiteY1777" fmla="*/ 4201206 h 6858000"/>
              <a:gd name="connsiteX1778" fmla="*/ 12063795 w 12192527"/>
              <a:gd name="connsiteY1778" fmla="*/ 4199235 h 6858000"/>
              <a:gd name="connsiteX1779" fmla="*/ 12072811 w 12192527"/>
              <a:gd name="connsiteY1779" fmla="*/ 4188616 h 6858000"/>
              <a:gd name="connsiteX1780" fmla="*/ 12077372 w 12192527"/>
              <a:gd name="connsiteY1780" fmla="*/ 4180152 h 6858000"/>
              <a:gd name="connsiteX1781" fmla="*/ 12083901 w 12192527"/>
              <a:gd name="connsiteY1781" fmla="*/ 4175595 h 6858000"/>
              <a:gd name="connsiteX1782" fmla="*/ 12084452 w 12192527"/>
              <a:gd name="connsiteY1782" fmla="*/ 4175863 h 6858000"/>
              <a:gd name="connsiteX1783" fmla="*/ 12089017 w 12192527"/>
              <a:gd name="connsiteY1783" fmla="*/ 4175353 h 6858000"/>
              <a:gd name="connsiteX1784" fmla="*/ 12087423 w 12192527"/>
              <a:gd name="connsiteY1784" fmla="*/ 4172081 h 6858000"/>
              <a:gd name="connsiteX1785" fmla="*/ 12087117 w 12192527"/>
              <a:gd name="connsiteY1785" fmla="*/ 4154441 h 6858000"/>
              <a:gd name="connsiteX1786" fmla="*/ 12087050 w 12192527"/>
              <a:gd name="connsiteY1786" fmla="*/ 4148956 h 6858000"/>
              <a:gd name="connsiteX1787" fmla="*/ 12084453 w 12192527"/>
              <a:gd name="connsiteY1787" fmla="*/ 4145879 h 6858000"/>
              <a:gd name="connsiteX1788" fmla="*/ 12084492 w 12192527"/>
              <a:gd name="connsiteY1788" fmla="*/ 4141581 h 6858000"/>
              <a:gd name="connsiteX1789" fmla="*/ 12085881 w 12192527"/>
              <a:gd name="connsiteY1789" fmla="*/ 4140813 h 6858000"/>
              <a:gd name="connsiteX1790" fmla="*/ 12078440 w 12192527"/>
              <a:gd name="connsiteY1790" fmla="*/ 4119536 h 6858000"/>
              <a:gd name="connsiteX1791" fmla="*/ 12077400 w 12192527"/>
              <a:gd name="connsiteY1791" fmla="*/ 4122468 h 6858000"/>
              <a:gd name="connsiteX1792" fmla="*/ 12074596 w 12192527"/>
              <a:gd name="connsiteY1792" fmla="*/ 4124970 h 6858000"/>
              <a:gd name="connsiteX1793" fmla="*/ 12071909 w 12192527"/>
              <a:gd name="connsiteY1793" fmla="*/ 4122076 h 6858000"/>
              <a:gd name="connsiteX1794" fmla="*/ 12071965 w 12192527"/>
              <a:gd name="connsiteY1794" fmla="*/ 4119149 h 6858000"/>
              <a:gd name="connsiteX1795" fmla="*/ 12066892 w 12192527"/>
              <a:gd name="connsiteY1795" fmla="*/ 4115553 h 6858000"/>
              <a:gd name="connsiteX1796" fmla="*/ 12063697 w 12192527"/>
              <a:gd name="connsiteY1796" fmla="*/ 4116047 h 6858000"/>
              <a:gd name="connsiteX1797" fmla="*/ 12063290 w 12192527"/>
              <a:gd name="connsiteY1797" fmla="*/ 4112670 h 6858000"/>
              <a:gd name="connsiteX1798" fmla="*/ 12063809 w 12192527"/>
              <a:gd name="connsiteY1798" fmla="*/ 4110196 h 6858000"/>
              <a:gd name="connsiteX1799" fmla="*/ 12063347 w 12192527"/>
              <a:gd name="connsiteY1799" fmla="*/ 4106932 h 6858000"/>
              <a:gd name="connsiteX1800" fmla="*/ 12060107 w 12192527"/>
              <a:gd name="connsiteY1800" fmla="*/ 4106583 h 6858000"/>
              <a:gd name="connsiteX1801" fmla="*/ 12051449 w 12192527"/>
              <a:gd name="connsiteY1801" fmla="*/ 4108969 h 6858000"/>
              <a:gd name="connsiteX1802" fmla="*/ 12042461 w 12192527"/>
              <a:gd name="connsiteY1802" fmla="*/ 4106881 h 6858000"/>
              <a:gd name="connsiteX1803" fmla="*/ 12036965 w 12192527"/>
              <a:gd name="connsiteY1803" fmla="*/ 4106032 h 6858000"/>
              <a:gd name="connsiteX1804" fmla="*/ 12023157 w 12192527"/>
              <a:gd name="connsiteY1804" fmla="*/ 4105920 h 6858000"/>
              <a:gd name="connsiteX1805" fmla="*/ 8680064 w 12192527"/>
              <a:gd name="connsiteY1805" fmla="*/ 4090618 h 6858000"/>
              <a:gd name="connsiteX1806" fmla="*/ 8680242 w 12192527"/>
              <a:gd name="connsiteY1806" fmla="*/ 4091166 h 6858000"/>
              <a:gd name="connsiteX1807" fmla="*/ 8681559 w 12192527"/>
              <a:gd name="connsiteY1807" fmla="*/ 4095219 h 6858000"/>
              <a:gd name="connsiteX1808" fmla="*/ 8677505 w 12192527"/>
              <a:gd name="connsiteY1808" fmla="*/ 4096534 h 6858000"/>
              <a:gd name="connsiteX1809" fmla="*/ 8669399 w 12192527"/>
              <a:gd name="connsiteY1809" fmla="*/ 4099162 h 6858000"/>
              <a:gd name="connsiteX1810" fmla="*/ 8666551 w 12192527"/>
              <a:gd name="connsiteY1810" fmla="*/ 4118002 h 6858000"/>
              <a:gd name="connsiteX1811" fmla="*/ 8682762 w 12192527"/>
              <a:gd name="connsiteY1811" fmla="*/ 4112745 h 6858000"/>
              <a:gd name="connsiteX1812" fmla="*/ 8688107 w 12192527"/>
              <a:gd name="connsiteY1812" fmla="*/ 4115471 h 6858000"/>
              <a:gd name="connsiteX1813" fmla="*/ 8676246 w 12192527"/>
              <a:gd name="connsiteY1813" fmla="*/ 4118267 h 6858000"/>
              <a:gd name="connsiteX1814" fmla="*/ 8598520 w 12192527"/>
              <a:gd name="connsiteY1814" fmla="*/ 4140793 h 6858000"/>
              <a:gd name="connsiteX1815" fmla="*/ 8597651 w 12192527"/>
              <a:gd name="connsiteY1815" fmla="*/ 4140350 h 6858000"/>
              <a:gd name="connsiteX1816" fmla="*/ 8601703 w 12192527"/>
              <a:gd name="connsiteY1816" fmla="*/ 4139035 h 6858000"/>
              <a:gd name="connsiteX1817" fmla="*/ 8609809 w 12192527"/>
              <a:gd name="connsiteY1817" fmla="*/ 4136406 h 6858000"/>
              <a:gd name="connsiteX1818" fmla="*/ 8613863 w 12192527"/>
              <a:gd name="connsiteY1818" fmla="*/ 4135092 h 6858000"/>
              <a:gd name="connsiteX1819" fmla="*/ 8617915 w 12192527"/>
              <a:gd name="connsiteY1819" fmla="*/ 4133778 h 6858000"/>
              <a:gd name="connsiteX1820" fmla="*/ 8642233 w 12192527"/>
              <a:gd name="connsiteY1820" fmla="*/ 4125890 h 6858000"/>
              <a:gd name="connsiteX1821" fmla="*/ 8658446 w 12192527"/>
              <a:gd name="connsiteY1821" fmla="*/ 4120631 h 6858000"/>
              <a:gd name="connsiteX1822" fmla="*/ 8657239 w 12192527"/>
              <a:gd name="connsiteY1822" fmla="*/ 4103107 h 6858000"/>
              <a:gd name="connsiteX1823" fmla="*/ 8649134 w 12192527"/>
              <a:gd name="connsiteY1823" fmla="*/ 4105736 h 6858000"/>
              <a:gd name="connsiteX1824" fmla="*/ 8631607 w 12192527"/>
              <a:gd name="connsiteY1824" fmla="*/ 4106941 h 6858000"/>
              <a:gd name="connsiteX1825" fmla="*/ 8632923 w 12192527"/>
              <a:gd name="connsiteY1825" fmla="*/ 4110993 h 6858000"/>
              <a:gd name="connsiteX1826" fmla="*/ 8547811 w 12192527"/>
              <a:gd name="connsiteY1826" fmla="*/ 4138599 h 6858000"/>
              <a:gd name="connsiteX1827" fmla="*/ 8549125 w 12192527"/>
              <a:gd name="connsiteY1827" fmla="*/ 4142651 h 6858000"/>
              <a:gd name="connsiteX1828" fmla="*/ 8545073 w 12192527"/>
              <a:gd name="connsiteY1828" fmla="*/ 4143966 h 6858000"/>
              <a:gd name="connsiteX1829" fmla="*/ 8538391 w 12192527"/>
              <a:gd name="connsiteY1829" fmla="*/ 4137175 h 6858000"/>
              <a:gd name="connsiteX1830" fmla="*/ 8450061 w 12192527"/>
              <a:gd name="connsiteY1830" fmla="*/ 4165828 h 6858000"/>
              <a:gd name="connsiteX1831" fmla="*/ 8438329 w 12192527"/>
              <a:gd name="connsiteY1831" fmla="*/ 4169633 h 6858000"/>
              <a:gd name="connsiteX1832" fmla="*/ 8493923 w 12192527"/>
              <a:gd name="connsiteY1832" fmla="*/ 4147520 h 6858000"/>
              <a:gd name="connsiteX1833" fmla="*/ 8537076 w 12192527"/>
              <a:gd name="connsiteY1833" fmla="*/ 4133122 h 6858000"/>
              <a:gd name="connsiteX1834" fmla="*/ 8541129 w 12192527"/>
              <a:gd name="connsiteY1834" fmla="*/ 4131808 h 6858000"/>
              <a:gd name="connsiteX1835" fmla="*/ 8557092 w 12192527"/>
              <a:gd name="connsiteY1835" fmla="*/ 4126000 h 6858000"/>
              <a:gd name="connsiteX1836" fmla="*/ 8570031 w 12192527"/>
              <a:gd name="connsiteY1836" fmla="*/ 4121173 h 6858000"/>
              <a:gd name="connsiteX1837" fmla="*/ 8604541 w 12192527"/>
              <a:gd name="connsiteY1837" fmla="*/ 4110911 h 6858000"/>
              <a:gd name="connsiteX1838" fmla="*/ 8638439 w 12192527"/>
              <a:gd name="connsiteY1838" fmla="*/ 4102327 h 6858000"/>
              <a:gd name="connsiteX1839" fmla="*/ 8647819 w 12192527"/>
              <a:gd name="connsiteY1839" fmla="*/ 4101682 h 6858000"/>
              <a:gd name="connsiteX1840" fmla="*/ 8664031 w 12192527"/>
              <a:gd name="connsiteY1840" fmla="*/ 4096424 h 6858000"/>
              <a:gd name="connsiteX1841" fmla="*/ 8668084 w 12192527"/>
              <a:gd name="connsiteY1841" fmla="*/ 4095110 h 6858000"/>
              <a:gd name="connsiteX1842" fmla="*/ 8672135 w 12192527"/>
              <a:gd name="connsiteY1842" fmla="*/ 4093796 h 6858000"/>
              <a:gd name="connsiteX1843" fmla="*/ 8638439 w 12192527"/>
              <a:gd name="connsiteY1843" fmla="*/ 4102327 h 6858000"/>
              <a:gd name="connsiteX1844" fmla="*/ 8631891 w 12192527"/>
              <a:gd name="connsiteY1844" fmla="*/ 4102778 h 6858000"/>
              <a:gd name="connsiteX1845" fmla="*/ 8648082 w 12192527"/>
              <a:gd name="connsiteY1845" fmla="*/ 4097963 h 6858000"/>
              <a:gd name="connsiteX1846" fmla="*/ 1907815 w 12192527"/>
              <a:gd name="connsiteY1846" fmla="*/ 4085695 h 6858000"/>
              <a:gd name="connsiteX1847" fmla="*/ 1898383 w 12192527"/>
              <a:gd name="connsiteY1847" fmla="*/ 4085946 h 6858000"/>
              <a:gd name="connsiteX1848" fmla="*/ 1889239 w 12192527"/>
              <a:gd name="connsiteY1848" fmla="*/ 4086231 h 6858000"/>
              <a:gd name="connsiteX1849" fmla="*/ 1874949 w 12192527"/>
              <a:gd name="connsiteY1849" fmla="*/ 4097364 h 6858000"/>
              <a:gd name="connsiteX1850" fmla="*/ 1874090 w 12192527"/>
              <a:gd name="connsiteY1850" fmla="*/ 4104214 h 6858000"/>
              <a:gd name="connsiteX1851" fmla="*/ 1873805 w 12192527"/>
              <a:gd name="connsiteY1851" fmla="*/ 4107068 h 6858000"/>
              <a:gd name="connsiteX1852" fmla="*/ 1872376 w 12192527"/>
              <a:gd name="connsiteY1852" fmla="*/ 4114775 h 6858000"/>
              <a:gd name="connsiteX1853" fmla="*/ 1871519 w 12192527"/>
              <a:gd name="connsiteY1853" fmla="*/ 4118486 h 6858000"/>
              <a:gd name="connsiteX1854" fmla="*/ 1871804 w 12192527"/>
              <a:gd name="connsiteY1854" fmla="*/ 4123339 h 6858000"/>
              <a:gd name="connsiteX1855" fmla="*/ 1873805 w 12192527"/>
              <a:gd name="connsiteY1855" fmla="*/ 4128192 h 6858000"/>
              <a:gd name="connsiteX1856" fmla="*/ 1880093 w 12192527"/>
              <a:gd name="connsiteY1856" fmla="*/ 4139895 h 6858000"/>
              <a:gd name="connsiteX1857" fmla="*/ 1900385 w 12192527"/>
              <a:gd name="connsiteY1857" fmla="*/ 4152740 h 6858000"/>
              <a:gd name="connsiteX1858" fmla="*/ 1902386 w 12192527"/>
              <a:gd name="connsiteY1858" fmla="*/ 4152169 h 6858000"/>
              <a:gd name="connsiteX1859" fmla="*/ 1911531 w 12192527"/>
              <a:gd name="connsiteY1859" fmla="*/ 4151026 h 6858000"/>
              <a:gd name="connsiteX1860" fmla="*/ 1913817 w 12192527"/>
              <a:gd name="connsiteY1860" fmla="*/ 4149884 h 6858000"/>
              <a:gd name="connsiteX1861" fmla="*/ 1920391 w 12192527"/>
              <a:gd name="connsiteY1861" fmla="*/ 4147887 h 6858000"/>
              <a:gd name="connsiteX1862" fmla="*/ 1923822 w 12192527"/>
              <a:gd name="connsiteY1862" fmla="*/ 4146459 h 6858000"/>
              <a:gd name="connsiteX1863" fmla="*/ 1925822 w 12192527"/>
              <a:gd name="connsiteY1863" fmla="*/ 4142464 h 6858000"/>
              <a:gd name="connsiteX1864" fmla="*/ 1933538 w 12192527"/>
              <a:gd name="connsiteY1864" fmla="*/ 4132188 h 6858000"/>
              <a:gd name="connsiteX1865" fmla="*/ 1936968 w 12192527"/>
              <a:gd name="connsiteY1865" fmla="*/ 4125337 h 6858000"/>
              <a:gd name="connsiteX1866" fmla="*/ 1936968 w 12192527"/>
              <a:gd name="connsiteY1866" fmla="*/ 4121912 h 6858000"/>
              <a:gd name="connsiteX1867" fmla="*/ 1934109 w 12192527"/>
              <a:gd name="connsiteY1867" fmla="*/ 4114204 h 6858000"/>
              <a:gd name="connsiteX1868" fmla="*/ 1930108 w 12192527"/>
              <a:gd name="connsiteY1868" fmla="*/ 4101645 h 6858000"/>
              <a:gd name="connsiteX1869" fmla="*/ 1926679 w 12192527"/>
              <a:gd name="connsiteY1869" fmla="*/ 4097078 h 6858000"/>
              <a:gd name="connsiteX1870" fmla="*/ 1921250 w 12192527"/>
              <a:gd name="connsiteY1870" fmla="*/ 4092511 h 6858000"/>
              <a:gd name="connsiteX1871" fmla="*/ 1916389 w 12192527"/>
              <a:gd name="connsiteY1871" fmla="*/ 4089941 h 6858000"/>
              <a:gd name="connsiteX1872" fmla="*/ 1907815 w 12192527"/>
              <a:gd name="connsiteY1872" fmla="*/ 4085695 h 6858000"/>
              <a:gd name="connsiteX1873" fmla="*/ 9339348 w 12192527"/>
              <a:gd name="connsiteY1873" fmla="*/ 4071359 h 6858000"/>
              <a:gd name="connsiteX1874" fmla="*/ 9398075 w 12192527"/>
              <a:gd name="connsiteY1874" fmla="*/ 4072818 h 6858000"/>
              <a:gd name="connsiteX1875" fmla="*/ 9416803 w 12192527"/>
              <a:gd name="connsiteY1875" fmla="*/ 4077052 h 6858000"/>
              <a:gd name="connsiteX1876" fmla="*/ 9415956 w 12192527"/>
              <a:gd name="connsiteY1876" fmla="*/ 4080799 h 6858000"/>
              <a:gd name="connsiteX1877" fmla="*/ 9372213 w 12192527"/>
              <a:gd name="connsiteY1877" fmla="*/ 4082727 h 6858000"/>
              <a:gd name="connsiteX1878" fmla="*/ 9320130 w 12192527"/>
              <a:gd name="connsiteY1878" fmla="*/ 4086709 h 6858000"/>
              <a:gd name="connsiteX1879" fmla="*/ 9290165 w 12192527"/>
              <a:gd name="connsiteY1879" fmla="*/ 4079936 h 6858000"/>
              <a:gd name="connsiteX1880" fmla="*/ 9209321 w 12192527"/>
              <a:gd name="connsiteY1880" fmla="*/ 4089233 h 6858000"/>
              <a:gd name="connsiteX1881" fmla="*/ 9182254 w 12192527"/>
              <a:gd name="connsiteY1881" fmla="*/ 4087053 h 6858000"/>
              <a:gd name="connsiteX1882" fmla="*/ 9176814 w 12192527"/>
              <a:gd name="connsiteY1882" fmla="*/ 4093701 h 6858000"/>
              <a:gd name="connsiteX1883" fmla="*/ 9067209 w 12192527"/>
              <a:gd name="connsiteY1883" fmla="*/ 4108313 h 6858000"/>
              <a:gd name="connsiteX1884" fmla="*/ 8944673 w 12192527"/>
              <a:gd name="connsiteY1884" fmla="*/ 4127880 h 6858000"/>
              <a:gd name="connsiteX1885" fmla="*/ 8938876 w 12192527"/>
              <a:gd name="connsiteY1885" fmla="*/ 4118691 h 6858000"/>
              <a:gd name="connsiteX1886" fmla="*/ 8841713 w 12192527"/>
              <a:gd name="connsiteY1886" fmla="*/ 4147933 h 6858000"/>
              <a:gd name="connsiteX1887" fmla="*/ 8784189 w 12192527"/>
              <a:gd name="connsiteY1887" fmla="*/ 4158564 h 6858000"/>
              <a:gd name="connsiteX1888" fmla="*/ 8786241 w 12192527"/>
              <a:gd name="connsiteY1888" fmla="*/ 4166905 h 6858000"/>
              <a:gd name="connsiteX1889" fmla="*/ 8731617 w 12192527"/>
              <a:gd name="connsiteY1889" fmla="*/ 4182129 h 6858000"/>
              <a:gd name="connsiteX1890" fmla="*/ 8712889 w 12192527"/>
              <a:gd name="connsiteY1890" fmla="*/ 4177895 h 6858000"/>
              <a:gd name="connsiteX1891" fmla="*/ 8735497 w 12192527"/>
              <a:gd name="connsiteY1891" fmla="*/ 4147556 h 6858000"/>
              <a:gd name="connsiteX1892" fmla="*/ 8636637 w 12192527"/>
              <a:gd name="connsiteY1892" fmla="*/ 4184293 h 6858000"/>
              <a:gd name="connsiteX1893" fmla="*/ 8640383 w 12192527"/>
              <a:gd name="connsiteY1893" fmla="*/ 4185140 h 6858000"/>
              <a:gd name="connsiteX1894" fmla="*/ 8644129 w 12192527"/>
              <a:gd name="connsiteY1894" fmla="*/ 4185986 h 6858000"/>
              <a:gd name="connsiteX1895" fmla="*/ 8639537 w 12192527"/>
              <a:gd name="connsiteY1895" fmla="*/ 4188887 h 6858000"/>
              <a:gd name="connsiteX1896" fmla="*/ 8631198 w 12192527"/>
              <a:gd name="connsiteY1896" fmla="*/ 4190941 h 6858000"/>
              <a:gd name="connsiteX1897" fmla="*/ 8634943 w 12192527"/>
              <a:gd name="connsiteY1897" fmla="*/ 4191787 h 6858000"/>
              <a:gd name="connsiteX1898" fmla="*/ 8609928 w 12192527"/>
              <a:gd name="connsiteY1898" fmla="*/ 4197950 h 6858000"/>
              <a:gd name="connsiteX1899" fmla="*/ 8609081 w 12192527"/>
              <a:gd name="connsiteY1899" fmla="*/ 4201697 h 6858000"/>
              <a:gd name="connsiteX1900" fmla="*/ 8604488 w 12192527"/>
              <a:gd name="connsiteY1900" fmla="*/ 4204599 h 6858000"/>
              <a:gd name="connsiteX1901" fmla="*/ 8600741 w 12192527"/>
              <a:gd name="connsiteY1901" fmla="*/ 4203752 h 6858000"/>
              <a:gd name="connsiteX1902" fmla="*/ 8596996 w 12192527"/>
              <a:gd name="connsiteY1902" fmla="*/ 4202904 h 6858000"/>
              <a:gd name="connsiteX1903" fmla="*/ 8601590 w 12192527"/>
              <a:gd name="connsiteY1903" fmla="*/ 4200004 h 6858000"/>
              <a:gd name="connsiteX1904" fmla="*/ 8597843 w 12192527"/>
              <a:gd name="connsiteY1904" fmla="*/ 4199157 h 6858000"/>
              <a:gd name="connsiteX1905" fmla="*/ 8595301 w 12192527"/>
              <a:gd name="connsiteY1905" fmla="*/ 4210401 h 6858000"/>
              <a:gd name="connsiteX1906" fmla="*/ 8589015 w 12192527"/>
              <a:gd name="connsiteY1906" fmla="*/ 4220795 h 6858000"/>
              <a:gd name="connsiteX1907" fmla="*/ 8607743 w 12192527"/>
              <a:gd name="connsiteY1907" fmla="*/ 4225029 h 6858000"/>
              <a:gd name="connsiteX1908" fmla="*/ 8528460 w 12192527"/>
              <a:gd name="connsiteY1908" fmla="*/ 4262253 h 6858000"/>
              <a:gd name="connsiteX1909" fmla="*/ 8553967 w 12192527"/>
              <a:gd name="connsiteY1909" fmla="*/ 4236506 h 6858000"/>
              <a:gd name="connsiteX1910" fmla="*/ 8533543 w 12192527"/>
              <a:gd name="connsiteY1910" fmla="*/ 4239768 h 6858000"/>
              <a:gd name="connsiteX1911" fmla="*/ 8510580 w 12192527"/>
              <a:gd name="connsiteY1911" fmla="*/ 4254271 h 6858000"/>
              <a:gd name="connsiteX1912" fmla="*/ 8322407 w 12192527"/>
              <a:gd name="connsiteY1912" fmla="*/ 4337782 h 6858000"/>
              <a:gd name="connsiteX1913" fmla="*/ 8290256 w 12192527"/>
              <a:gd name="connsiteY1913" fmla="*/ 4358087 h 6858000"/>
              <a:gd name="connsiteX1914" fmla="*/ 8242274 w 12192527"/>
              <a:gd name="connsiteY1914" fmla="*/ 4378753 h 6858000"/>
              <a:gd name="connsiteX1915" fmla="*/ 8240582 w 12192527"/>
              <a:gd name="connsiteY1915" fmla="*/ 4386248 h 6858000"/>
              <a:gd name="connsiteX1916" fmla="*/ 8167096 w 12192527"/>
              <a:gd name="connsiteY1916" fmla="*/ 4432660 h 6858000"/>
              <a:gd name="connsiteX1917" fmla="*/ 8099897 w 12192527"/>
              <a:gd name="connsiteY1917" fmla="*/ 4468677 h 6858000"/>
              <a:gd name="connsiteX1918" fmla="*/ 8113186 w 12192527"/>
              <a:gd name="connsiteY1918" fmla="*/ 4479559 h 6858000"/>
              <a:gd name="connsiteX1919" fmla="*/ 8106897 w 12192527"/>
              <a:gd name="connsiteY1919" fmla="*/ 4489956 h 6858000"/>
              <a:gd name="connsiteX1920" fmla="*/ 8052630 w 12192527"/>
              <a:gd name="connsiteY1920" fmla="*/ 4521017 h 6858000"/>
              <a:gd name="connsiteX1921" fmla="*/ 8041394 w 12192527"/>
              <a:gd name="connsiteY1921" fmla="*/ 4518476 h 6858000"/>
              <a:gd name="connsiteX1922" fmla="*/ 8061459 w 12192527"/>
              <a:gd name="connsiteY1922" fmla="*/ 4499379 h 6858000"/>
              <a:gd name="connsiteX1923" fmla="*/ 7991718 w 12192527"/>
              <a:gd name="connsiteY1923" fmla="*/ 4546638 h 6858000"/>
              <a:gd name="connsiteX1924" fmla="*/ 7924520 w 12192527"/>
              <a:gd name="connsiteY1924" fmla="*/ 4582654 h 6858000"/>
              <a:gd name="connsiteX1925" fmla="*/ 7812953 w 12192527"/>
              <a:gd name="connsiteY1925" fmla="*/ 4675604 h 6858000"/>
              <a:gd name="connsiteX1926" fmla="*/ 7819595 w 12192527"/>
              <a:gd name="connsiteY1926" fmla="*/ 4681047 h 6858000"/>
              <a:gd name="connsiteX1927" fmla="*/ 7803278 w 12192527"/>
              <a:gd name="connsiteY1927" fmla="*/ 4700992 h 6858000"/>
              <a:gd name="connsiteX1928" fmla="*/ 7790836 w 12192527"/>
              <a:gd name="connsiteY1928" fmla="*/ 4686362 h 6858000"/>
              <a:gd name="connsiteX1929" fmla="*/ 7730639 w 12192527"/>
              <a:gd name="connsiteY1929" fmla="*/ 4743655 h 6858000"/>
              <a:gd name="connsiteX1930" fmla="*/ 7543758 w 12192527"/>
              <a:gd name="connsiteY1930" fmla="*/ 4925936 h 6858000"/>
              <a:gd name="connsiteX1931" fmla="*/ 7587769 w 12192527"/>
              <a:gd name="connsiteY1931" fmla="*/ 4853165 h 6858000"/>
              <a:gd name="connsiteX1932" fmla="*/ 7694386 w 12192527"/>
              <a:gd name="connsiteY1932" fmla="*/ 4747277 h 6858000"/>
              <a:gd name="connsiteX1933" fmla="*/ 7690640 w 12192527"/>
              <a:gd name="connsiteY1933" fmla="*/ 4746431 h 6858000"/>
              <a:gd name="connsiteX1934" fmla="*/ 7682301 w 12192527"/>
              <a:gd name="connsiteY1934" fmla="*/ 4748485 h 6858000"/>
              <a:gd name="connsiteX1935" fmla="*/ 7683585 w 12192527"/>
              <a:gd name="connsiteY1935" fmla="*/ 4746365 h 6858000"/>
              <a:gd name="connsiteX1936" fmla="*/ 7692334 w 12192527"/>
              <a:gd name="connsiteY1936" fmla="*/ 4738936 h 6858000"/>
              <a:gd name="connsiteX1937" fmla="*/ 7688590 w 12192527"/>
              <a:gd name="connsiteY1937" fmla="*/ 4738088 h 6858000"/>
              <a:gd name="connsiteX1938" fmla="*/ 7683585 w 12192527"/>
              <a:gd name="connsiteY1938" fmla="*/ 4746365 h 6858000"/>
              <a:gd name="connsiteX1939" fmla="*/ 7636913 w 12192527"/>
              <a:gd name="connsiteY1939" fmla="*/ 4785985 h 6858000"/>
              <a:gd name="connsiteX1940" fmla="*/ 7586206 w 12192527"/>
              <a:gd name="connsiteY1940" fmla="*/ 4825238 h 6858000"/>
              <a:gd name="connsiteX1941" fmla="*/ 7532297 w 12192527"/>
              <a:gd name="connsiteY1941" fmla="*/ 4872137 h 6858000"/>
              <a:gd name="connsiteX1942" fmla="*/ 7591291 w 12192527"/>
              <a:gd name="connsiteY1942" fmla="*/ 4802752 h 6858000"/>
              <a:gd name="connsiteX1943" fmla="*/ 7589596 w 12192527"/>
              <a:gd name="connsiteY1943" fmla="*/ 4810248 h 6858000"/>
              <a:gd name="connsiteX1944" fmla="*/ 7615951 w 12192527"/>
              <a:gd name="connsiteY1944" fmla="*/ 4780753 h 6858000"/>
              <a:gd name="connsiteX1945" fmla="*/ 7628880 w 12192527"/>
              <a:gd name="connsiteY1945" fmla="*/ 4775800 h 6858000"/>
              <a:gd name="connsiteX1946" fmla="*/ 7689080 w 12192527"/>
              <a:gd name="connsiteY1946" fmla="*/ 4718504 h 6858000"/>
              <a:gd name="connsiteX1947" fmla="*/ 7700807 w 12192527"/>
              <a:gd name="connsiteY1947" fmla="*/ 4701461 h 6858000"/>
              <a:gd name="connsiteX1948" fmla="*/ 7862895 w 12192527"/>
              <a:gd name="connsiteY1948" fmla="*/ 4576601 h 6858000"/>
              <a:gd name="connsiteX1949" fmla="*/ 7910519 w 12192527"/>
              <a:gd name="connsiteY1949" fmla="*/ 4540097 h 6858000"/>
              <a:gd name="connsiteX1950" fmla="*/ 7939770 w 12192527"/>
              <a:gd name="connsiteY1950" fmla="*/ 4515199 h 6858000"/>
              <a:gd name="connsiteX1951" fmla="*/ 7950160 w 12192527"/>
              <a:gd name="connsiteY1951" fmla="*/ 4521485 h 6858000"/>
              <a:gd name="connsiteX1952" fmla="*/ 7836542 w 12192527"/>
              <a:gd name="connsiteY1952" fmla="*/ 4606095 h 6858000"/>
              <a:gd name="connsiteX1953" fmla="*/ 7835694 w 12192527"/>
              <a:gd name="connsiteY1953" fmla="*/ 4609843 h 6858000"/>
              <a:gd name="connsiteX1954" fmla="*/ 7840289 w 12192527"/>
              <a:gd name="connsiteY1954" fmla="*/ 4606941 h 6858000"/>
              <a:gd name="connsiteX1955" fmla="*/ 7853219 w 12192527"/>
              <a:gd name="connsiteY1955" fmla="*/ 4601987 h 6858000"/>
              <a:gd name="connsiteX1956" fmla="*/ 7847879 w 12192527"/>
              <a:gd name="connsiteY1956" fmla="*/ 4608512 h 6858000"/>
              <a:gd name="connsiteX1957" fmla="*/ 7843186 w 12192527"/>
              <a:gd name="connsiteY1957" fmla="*/ 4611536 h 6858000"/>
              <a:gd name="connsiteX1958" fmla="*/ 7847779 w 12192527"/>
              <a:gd name="connsiteY1958" fmla="*/ 4608636 h 6858000"/>
              <a:gd name="connsiteX1959" fmla="*/ 7847879 w 12192527"/>
              <a:gd name="connsiteY1959" fmla="*/ 4608512 h 6858000"/>
              <a:gd name="connsiteX1960" fmla="*/ 7907124 w 12192527"/>
              <a:gd name="connsiteY1960" fmla="*/ 4570351 h 6858000"/>
              <a:gd name="connsiteX1961" fmla="*/ 7968888 w 12192527"/>
              <a:gd name="connsiteY1961" fmla="*/ 4525719 h 6858000"/>
              <a:gd name="connsiteX1962" fmla="*/ 8102928 w 12192527"/>
              <a:gd name="connsiteY1962" fmla="*/ 4437849 h 6858000"/>
              <a:gd name="connsiteX1963" fmla="*/ 8127588 w 12192527"/>
              <a:gd name="connsiteY1963" fmla="*/ 4415851 h 6858000"/>
              <a:gd name="connsiteX1964" fmla="*/ 8231530 w 12192527"/>
              <a:gd name="connsiteY1964" fmla="*/ 4356628 h 6858000"/>
              <a:gd name="connsiteX1965" fmla="*/ 8231403 w 12192527"/>
              <a:gd name="connsiteY1965" fmla="*/ 4351052 h 6858000"/>
              <a:gd name="connsiteX1966" fmla="*/ 8372720 w 12192527"/>
              <a:gd name="connsiteY1966" fmla="*/ 4279369 h 6858000"/>
              <a:gd name="connsiteX1967" fmla="*/ 8373753 w 12192527"/>
              <a:gd name="connsiteY1967" fmla="*/ 4280456 h 6858000"/>
              <a:gd name="connsiteX1968" fmla="*/ 8370519 w 12192527"/>
              <a:gd name="connsiteY1968" fmla="*/ 4281694 h 6858000"/>
              <a:gd name="connsiteX1969" fmla="*/ 8369828 w 12192527"/>
              <a:gd name="connsiteY1969" fmla="*/ 4283063 h 6858000"/>
              <a:gd name="connsiteX1970" fmla="*/ 8365927 w 12192527"/>
              <a:gd name="connsiteY1970" fmla="*/ 4284594 h 6858000"/>
              <a:gd name="connsiteX1971" fmla="*/ 8369628 w 12192527"/>
              <a:gd name="connsiteY1971" fmla="*/ 4283462 h 6858000"/>
              <a:gd name="connsiteX1972" fmla="*/ 8369828 w 12192527"/>
              <a:gd name="connsiteY1972" fmla="*/ 4283063 h 6858000"/>
              <a:gd name="connsiteX1973" fmla="*/ 8381049 w 12192527"/>
              <a:gd name="connsiteY1973" fmla="*/ 4278658 h 6858000"/>
              <a:gd name="connsiteX1974" fmla="*/ 8395535 w 12192527"/>
              <a:gd name="connsiteY1974" fmla="*/ 4275533 h 6858000"/>
              <a:gd name="connsiteX1975" fmla="*/ 8536576 w 12192527"/>
              <a:gd name="connsiteY1975" fmla="*/ 4208940 h 6858000"/>
              <a:gd name="connsiteX1976" fmla="*/ 8579115 w 12192527"/>
              <a:gd name="connsiteY1976" fmla="*/ 4194923 h 6858000"/>
              <a:gd name="connsiteX1977" fmla="*/ 8715920 w 12192527"/>
              <a:gd name="connsiteY1977" fmla="*/ 4147069 h 6858000"/>
              <a:gd name="connsiteX1978" fmla="*/ 8803051 w 12192527"/>
              <a:gd name="connsiteY1978" fmla="*/ 4127376 h 6858000"/>
              <a:gd name="connsiteX1979" fmla="*/ 8803899 w 12192527"/>
              <a:gd name="connsiteY1979" fmla="*/ 4123628 h 6858000"/>
              <a:gd name="connsiteX1980" fmla="*/ 8808492 w 12192527"/>
              <a:gd name="connsiteY1980" fmla="*/ 4120728 h 6858000"/>
              <a:gd name="connsiteX1981" fmla="*/ 8819729 w 12192527"/>
              <a:gd name="connsiteY1981" fmla="*/ 4123268 h 6858000"/>
              <a:gd name="connsiteX1982" fmla="*/ 8815135 w 12192527"/>
              <a:gd name="connsiteY1982" fmla="*/ 4126169 h 6858000"/>
              <a:gd name="connsiteX1983" fmla="*/ 8810543 w 12192527"/>
              <a:gd name="connsiteY1983" fmla="*/ 4129070 h 6858000"/>
              <a:gd name="connsiteX1984" fmla="*/ 8860574 w 12192527"/>
              <a:gd name="connsiteY1984" fmla="*/ 4116745 h 6858000"/>
              <a:gd name="connsiteX1985" fmla="*/ 8873863 w 12192527"/>
              <a:gd name="connsiteY1985" fmla="*/ 4127627 h 6858000"/>
              <a:gd name="connsiteX1986" fmla="*/ 9085224 w 12192527"/>
              <a:gd name="connsiteY1986" fmla="*/ 4080873 h 6858000"/>
              <a:gd name="connsiteX1987" fmla="*/ 9232285 w 12192527"/>
              <a:gd name="connsiteY1987" fmla="*/ 4074729 h 6858000"/>
              <a:gd name="connsiteX1988" fmla="*/ 9251013 w 12192527"/>
              <a:gd name="connsiteY1988" fmla="*/ 4078963 h 6858000"/>
              <a:gd name="connsiteX1989" fmla="*/ 9339348 w 12192527"/>
              <a:gd name="connsiteY1989" fmla="*/ 4071359 h 6858000"/>
              <a:gd name="connsiteX1990" fmla="*/ 1478793 w 12192527"/>
              <a:gd name="connsiteY1990" fmla="*/ 4065921 h 6858000"/>
              <a:gd name="connsiteX1991" fmla="*/ 1463566 w 12192527"/>
              <a:gd name="connsiteY1991" fmla="*/ 4068253 h 6858000"/>
              <a:gd name="connsiteX1992" fmla="*/ 1450684 w 12192527"/>
              <a:gd name="connsiteY1992" fmla="*/ 4076414 h 6858000"/>
              <a:gd name="connsiteX1993" fmla="*/ 1443656 w 12192527"/>
              <a:gd name="connsiteY1993" fmla="*/ 4084576 h 6858000"/>
              <a:gd name="connsiteX1994" fmla="*/ 1443656 w 12192527"/>
              <a:gd name="connsiteY1994" fmla="*/ 4105562 h 6858000"/>
              <a:gd name="connsiteX1995" fmla="*/ 1456540 w 12192527"/>
              <a:gd name="connsiteY1995" fmla="*/ 4118389 h 6858000"/>
              <a:gd name="connsiteX1996" fmla="*/ 1464737 w 12192527"/>
              <a:gd name="connsiteY1996" fmla="*/ 4133546 h 6858000"/>
              <a:gd name="connsiteX1997" fmla="*/ 1471179 w 12192527"/>
              <a:gd name="connsiteY1997" fmla="*/ 4149286 h 6858000"/>
              <a:gd name="connsiteX1998" fmla="*/ 1479964 w 12192527"/>
              <a:gd name="connsiteY1998" fmla="*/ 4159779 h 6858000"/>
              <a:gd name="connsiteX1999" fmla="*/ 1492847 w 12192527"/>
              <a:gd name="connsiteY1999" fmla="*/ 4166192 h 6858000"/>
              <a:gd name="connsiteX2000" fmla="*/ 1504560 w 12192527"/>
              <a:gd name="connsiteY2000" fmla="*/ 4166192 h 6858000"/>
              <a:gd name="connsiteX2001" fmla="*/ 1506316 w 12192527"/>
              <a:gd name="connsiteY2001" fmla="*/ 4163860 h 6858000"/>
              <a:gd name="connsiteX2002" fmla="*/ 1522712 w 12192527"/>
              <a:gd name="connsiteY2002" fmla="*/ 4151035 h 6858000"/>
              <a:gd name="connsiteX2003" fmla="*/ 1527982 w 12192527"/>
              <a:gd name="connsiteY2003" fmla="*/ 4131214 h 6858000"/>
              <a:gd name="connsiteX2004" fmla="*/ 1519784 w 12192527"/>
              <a:gd name="connsiteY2004" fmla="*/ 4107895 h 6858000"/>
              <a:gd name="connsiteX2005" fmla="*/ 1511001 w 12192527"/>
              <a:gd name="connsiteY2005" fmla="*/ 4102649 h 6858000"/>
              <a:gd name="connsiteX2006" fmla="*/ 1499874 w 12192527"/>
              <a:gd name="connsiteY2006" fmla="*/ 4088657 h 6858000"/>
              <a:gd name="connsiteX2007" fmla="*/ 1496360 w 12192527"/>
              <a:gd name="connsiteY2007" fmla="*/ 4082244 h 6858000"/>
              <a:gd name="connsiteX2008" fmla="*/ 1478793 w 12192527"/>
              <a:gd name="connsiteY2008" fmla="*/ 4065921 h 6858000"/>
              <a:gd name="connsiteX2009" fmla="*/ 728988 w 12192527"/>
              <a:gd name="connsiteY2009" fmla="*/ 4062217 h 6858000"/>
              <a:gd name="connsiteX2010" fmla="*/ 708294 w 12192527"/>
              <a:gd name="connsiteY2010" fmla="*/ 4065107 h 6858000"/>
              <a:gd name="connsiteX2011" fmla="*/ 635354 w 12192527"/>
              <a:gd name="connsiteY2011" fmla="*/ 4081295 h 6858000"/>
              <a:gd name="connsiteX2012" fmla="*/ 615672 w 12192527"/>
              <a:gd name="connsiteY2012" fmla="*/ 4091701 h 6858000"/>
              <a:gd name="connsiteX2013" fmla="*/ 593676 w 12192527"/>
              <a:gd name="connsiteY2013" fmla="*/ 4110202 h 6858000"/>
              <a:gd name="connsiteX2014" fmla="*/ 579782 w 12192527"/>
              <a:gd name="connsiteY2014" fmla="*/ 4128703 h 6858000"/>
              <a:gd name="connsiteX2015" fmla="*/ 563574 w 12192527"/>
              <a:gd name="connsiteY2015" fmla="*/ 4179578 h 6858000"/>
              <a:gd name="connsiteX2016" fmla="*/ 551996 w 12192527"/>
              <a:gd name="connsiteY2016" fmla="*/ 4210798 h 6858000"/>
              <a:gd name="connsiteX2017" fmla="*/ 551996 w 12192527"/>
              <a:gd name="connsiteY2017" fmla="*/ 4224673 h 6858000"/>
              <a:gd name="connsiteX2018" fmla="*/ 565889 w 12192527"/>
              <a:gd name="connsiteY2018" fmla="*/ 4252424 h 6858000"/>
              <a:gd name="connsiteX2019" fmla="*/ 597149 w 12192527"/>
              <a:gd name="connsiteY2019" fmla="*/ 4294049 h 6858000"/>
              <a:gd name="connsiteX2020" fmla="*/ 605253 w 12192527"/>
              <a:gd name="connsiteY2020" fmla="*/ 4310236 h 6858000"/>
              <a:gd name="connsiteX2021" fmla="*/ 619145 w 12192527"/>
              <a:gd name="connsiteY2021" fmla="*/ 4316019 h 6858000"/>
              <a:gd name="connsiteX2022" fmla="*/ 645775 w 12192527"/>
              <a:gd name="connsiteY2022" fmla="*/ 4324113 h 6858000"/>
              <a:gd name="connsiteX2023" fmla="*/ 655037 w 12192527"/>
              <a:gd name="connsiteY2023" fmla="*/ 4328737 h 6858000"/>
              <a:gd name="connsiteX2024" fmla="*/ 692085 w 12192527"/>
              <a:gd name="connsiteY2024" fmla="*/ 4333363 h 6858000"/>
              <a:gd name="connsiteX2025" fmla="*/ 700189 w 12192527"/>
              <a:gd name="connsiteY2025" fmla="*/ 4335675 h 6858000"/>
              <a:gd name="connsiteX2026" fmla="*/ 782390 w 12192527"/>
              <a:gd name="connsiteY2026" fmla="*/ 4283643 h 6858000"/>
              <a:gd name="connsiteX2027" fmla="*/ 807860 w 12192527"/>
              <a:gd name="connsiteY2027" fmla="*/ 4236236 h 6858000"/>
              <a:gd name="connsiteX2028" fmla="*/ 815964 w 12192527"/>
              <a:gd name="connsiteY2028" fmla="*/ 4216579 h 6858000"/>
              <a:gd name="connsiteX2029" fmla="*/ 817122 w 12192527"/>
              <a:gd name="connsiteY2029" fmla="*/ 4196922 h 6858000"/>
              <a:gd name="connsiteX2030" fmla="*/ 813649 w 12192527"/>
              <a:gd name="connsiteY2030" fmla="*/ 4181891 h 6858000"/>
              <a:gd name="connsiteX2031" fmla="*/ 807860 w 12192527"/>
              <a:gd name="connsiteY2031" fmla="*/ 4150671 h 6858000"/>
              <a:gd name="connsiteX2032" fmla="*/ 806703 w 12192527"/>
              <a:gd name="connsiteY2032" fmla="*/ 4139109 h 6858000"/>
              <a:gd name="connsiteX2033" fmla="*/ 803230 w 12192527"/>
              <a:gd name="connsiteY2033" fmla="*/ 4111359 h 6858000"/>
              <a:gd name="connsiteX2034" fmla="*/ 800148 w 12192527"/>
              <a:gd name="connsiteY2034" fmla="*/ 4106383 h 6858000"/>
              <a:gd name="connsiteX2035" fmla="*/ 802890 w 12192527"/>
              <a:gd name="connsiteY2035" fmla="*/ 4103652 h 6858000"/>
              <a:gd name="connsiteX2036" fmla="*/ 802890 w 12192527"/>
              <a:gd name="connsiteY2036" fmla="*/ 4082665 h 6858000"/>
              <a:gd name="connsiteX2037" fmla="*/ 795863 w 12192527"/>
              <a:gd name="connsiteY2037" fmla="*/ 4074503 h 6858000"/>
              <a:gd name="connsiteX2038" fmla="*/ 782980 w 12192527"/>
              <a:gd name="connsiteY2038" fmla="*/ 4066343 h 6858000"/>
              <a:gd name="connsiteX2039" fmla="*/ 767754 w 12192527"/>
              <a:gd name="connsiteY2039" fmla="*/ 4064010 h 6858000"/>
              <a:gd name="connsiteX2040" fmla="*/ 755486 w 12192527"/>
              <a:gd name="connsiteY2040" fmla="*/ 4075410 h 6858000"/>
              <a:gd name="connsiteX2041" fmla="*/ 745342 w 12192527"/>
              <a:gd name="connsiteY2041" fmla="*/ 4066264 h 6858000"/>
              <a:gd name="connsiteX2042" fmla="*/ 728988 w 12192527"/>
              <a:gd name="connsiteY2042" fmla="*/ 4062217 h 6858000"/>
              <a:gd name="connsiteX2043" fmla="*/ 4481235 w 12192527"/>
              <a:gd name="connsiteY2043" fmla="*/ 4061300 h 6858000"/>
              <a:gd name="connsiteX2044" fmla="*/ 4472408 w 12192527"/>
              <a:gd name="connsiteY2044" fmla="*/ 4070128 h 6858000"/>
              <a:gd name="connsiteX2045" fmla="*/ 4441515 w 12192527"/>
              <a:gd name="connsiteY2045" fmla="*/ 4078953 h 6858000"/>
              <a:gd name="connsiteX2046" fmla="*/ 4437102 w 12192527"/>
              <a:gd name="connsiteY2046" fmla="*/ 4087781 h 6858000"/>
              <a:gd name="connsiteX2047" fmla="*/ 4437102 w 12192527"/>
              <a:gd name="connsiteY2047" fmla="*/ 4092193 h 6858000"/>
              <a:gd name="connsiteX2048" fmla="*/ 4432688 w 12192527"/>
              <a:gd name="connsiteY2048" fmla="*/ 4092193 h 6858000"/>
              <a:gd name="connsiteX2049" fmla="*/ 4428276 w 12192527"/>
              <a:gd name="connsiteY2049" fmla="*/ 4092193 h 6858000"/>
              <a:gd name="connsiteX2050" fmla="*/ 4423861 w 12192527"/>
              <a:gd name="connsiteY2050" fmla="*/ 4092193 h 6858000"/>
              <a:gd name="connsiteX2051" fmla="*/ 4375315 w 12192527"/>
              <a:gd name="connsiteY2051" fmla="*/ 4109847 h 6858000"/>
              <a:gd name="connsiteX2052" fmla="*/ 4287049 w 12192527"/>
              <a:gd name="connsiteY2052" fmla="*/ 4145154 h 6858000"/>
              <a:gd name="connsiteX2053" fmla="*/ 4220849 w 12192527"/>
              <a:gd name="connsiteY2053" fmla="*/ 4176047 h 6858000"/>
              <a:gd name="connsiteX2054" fmla="*/ 4220848 w 12192527"/>
              <a:gd name="connsiteY2054" fmla="*/ 4180461 h 6858000"/>
              <a:gd name="connsiteX2055" fmla="*/ 4212022 w 12192527"/>
              <a:gd name="connsiteY2055" fmla="*/ 4180461 h 6858000"/>
              <a:gd name="connsiteX2056" fmla="*/ 4207610 w 12192527"/>
              <a:gd name="connsiteY2056" fmla="*/ 4180460 h 6858000"/>
              <a:gd name="connsiteX2057" fmla="*/ 4204240 w 12192527"/>
              <a:gd name="connsiteY2057" fmla="*/ 4181664 h 6858000"/>
              <a:gd name="connsiteX2058" fmla="*/ 4201430 w 12192527"/>
              <a:gd name="connsiteY2058" fmla="*/ 4163951 h 6858000"/>
              <a:gd name="connsiteX2059" fmla="*/ 4344422 w 12192527"/>
              <a:gd name="connsiteY2059" fmla="*/ 4109848 h 6858000"/>
              <a:gd name="connsiteX2060" fmla="*/ 4415035 w 12192527"/>
              <a:gd name="connsiteY2060" fmla="*/ 4087781 h 6858000"/>
              <a:gd name="connsiteX2061" fmla="*/ 4419448 w 12192527"/>
              <a:gd name="connsiteY2061" fmla="*/ 4083367 h 6858000"/>
              <a:gd name="connsiteX2062" fmla="*/ 4428276 w 12192527"/>
              <a:gd name="connsiteY2062" fmla="*/ 4083367 h 6858000"/>
              <a:gd name="connsiteX2063" fmla="*/ 4481235 w 12192527"/>
              <a:gd name="connsiteY2063" fmla="*/ 4061300 h 6858000"/>
              <a:gd name="connsiteX2064" fmla="*/ 2482520 w 12192527"/>
              <a:gd name="connsiteY2064" fmla="*/ 4058836 h 6858000"/>
              <a:gd name="connsiteX2065" fmla="*/ 2466025 w 12192527"/>
              <a:gd name="connsiteY2065" fmla="*/ 4074163 h 6858000"/>
              <a:gd name="connsiteX2066" fmla="*/ 2462725 w 12192527"/>
              <a:gd name="connsiteY2066" fmla="*/ 4080185 h 6858000"/>
              <a:gd name="connsiteX2067" fmla="*/ 2452277 w 12192527"/>
              <a:gd name="connsiteY2067" fmla="*/ 4093323 h 6858000"/>
              <a:gd name="connsiteX2068" fmla="*/ 2444030 w 12192527"/>
              <a:gd name="connsiteY2068" fmla="*/ 4098250 h 6858000"/>
              <a:gd name="connsiteX2069" fmla="*/ 2436331 w 12192527"/>
              <a:gd name="connsiteY2069" fmla="*/ 4120146 h 6858000"/>
              <a:gd name="connsiteX2070" fmla="*/ 2441280 w 12192527"/>
              <a:gd name="connsiteY2070" fmla="*/ 4138757 h 6858000"/>
              <a:gd name="connsiteX2071" fmla="*/ 2456676 w 12192527"/>
              <a:gd name="connsiteY2071" fmla="*/ 4150800 h 6858000"/>
              <a:gd name="connsiteX2072" fmla="*/ 2458326 w 12192527"/>
              <a:gd name="connsiteY2072" fmla="*/ 4152990 h 6858000"/>
              <a:gd name="connsiteX2073" fmla="*/ 2469324 w 12192527"/>
              <a:gd name="connsiteY2073" fmla="*/ 4152990 h 6858000"/>
              <a:gd name="connsiteX2074" fmla="*/ 2481421 w 12192527"/>
              <a:gd name="connsiteY2074" fmla="*/ 4146969 h 6858000"/>
              <a:gd name="connsiteX2075" fmla="*/ 2489669 w 12192527"/>
              <a:gd name="connsiteY2075" fmla="*/ 4137115 h 6858000"/>
              <a:gd name="connsiteX2076" fmla="*/ 2495718 w 12192527"/>
              <a:gd name="connsiteY2076" fmla="*/ 4122336 h 6858000"/>
              <a:gd name="connsiteX2077" fmla="*/ 2503416 w 12192527"/>
              <a:gd name="connsiteY2077" fmla="*/ 4108103 h 6858000"/>
              <a:gd name="connsiteX2078" fmla="*/ 2515513 w 12192527"/>
              <a:gd name="connsiteY2078" fmla="*/ 4096060 h 6858000"/>
              <a:gd name="connsiteX2079" fmla="*/ 2515513 w 12192527"/>
              <a:gd name="connsiteY2079" fmla="*/ 4076353 h 6858000"/>
              <a:gd name="connsiteX2080" fmla="*/ 2508915 w 12192527"/>
              <a:gd name="connsiteY2080" fmla="*/ 4068690 h 6858000"/>
              <a:gd name="connsiteX2081" fmla="*/ 2496818 w 12192527"/>
              <a:gd name="connsiteY2081" fmla="*/ 4061026 h 6858000"/>
              <a:gd name="connsiteX2082" fmla="*/ 2482520 w 12192527"/>
              <a:gd name="connsiteY2082" fmla="*/ 4058836 h 6858000"/>
              <a:gd name="connsiteX2083" fmla="*/ 8962879 w 12192527"/>
              <a:gd name="connsiteY2083" fmla="*/ 4034981 h 6858000"/>
              <a:gd name="connsiteX2084" fmla="*/ 8961521 w 12192527"/>
              <a:gd name="connsiteY2084" fmla="*/ 4036278 h 6858000"/>
              <a:gd name="connsiteX2085" fmla="*/ 8960716 w 12192527"/>
              <a:gd name="connsiteY2085" fmla="*/ 4042711 h 6858000"/>
              <a:gd name="connsiteX2086" fmla="*/ 8960448 w 12192527"/>
              <a:gd name="connsiteY2086" fmla="*/ 4045390 h 6858000"/>
              <a:gd name="connsiteX2087" fmla="*/ 8959104 w 12192527"/>
              <a:gd name="connsiteY2087" fmla="*/ 4052628 h 6858000"/>
              <a:gd name="connsiteX2088" fmla="*/ 8958300 w 12192527"/>
              <a:gd name="connsiteY2088" fmla="*/ 4056112 h 6858000"/>
              <a:gd name="connsiteX2089" fmla="*/ 8958431 w 12192527"/>
              <a:gd name="connsiteY2089" fmla="*/ 4058362 h 6858000"/>
              <a:gd name="connsiteX2090" fmla="*/ 8957421 w 12192527"/>
              <a:gd name="connsiteY2090" fmla="*/ 4058444 h 6858000"/>
              <a:gd name="connsiteX2091" fmla="*/ 8940505 w 12192527"/>
              <a:gd name="connsiteY2091" fmla="*/ 4064980 h 6858000"/>
              <a:gd name="connsiteX2092" fmla="*/ 8916296 w 12192527"/>
              <a:gd name="connsiteY2092" fmla="*/ 4059395 h 6858000"/>
              <a:gd name="connsiteX2093" fmla="*/ 8898771 w 12192527"/>
              <a:gd name="connsiteY2093" fmla="*/ 4060600 h 6858000"/>
              <a:gd name="connsiteX2094" fmla="*/ 8863718 w 12192527"/>
              <a:gd name="connsiteY2094" fmla="*/ 4063010 h 6858000"/>
              <a:gd name="connsiteX2095" fmla="*/ 8832610 w 12192527"/>
              <a:gd name="connsiteY2095" fmla="*/ 4077580 h 6858000"/>
              <a:gd name="connsiteX2096" fmla="*/ 8817821 w 12192527"/>
              <a:gd name="connsiteY2096" fmla="*/ 4073418 h 6858000"/>
              <a:gd name="connsiteX2097" fmla="*/ 8813768 w 12192527"/>
              <a:gd name="connsiteY2097" fmla="*/ 4074732 h 6858000"/>
              <a:gd name="connsiteX2098" fmla="*/ 8784085 w 12192527"/>
              <a:gd name="connsiteY2098" fmla="*/ 4079881 h 6858000"/>
              <a:gd name="connsiteX2099" fmla="*/ 8761081 w 12192527"/>
              <a:gd name="connsiteY2099" fmla="*/ 4091821 h 6858000"/>
              <a:gd name="connsiteX2100" fmla="*/ 8754399 w 12192527"/>
              <a:gd name="connsiteY2100" fmla="*/ 4085030 h 6858000"/>
              <a:gd name="connsiteX2101" fmla="*/ 8752975 w 12192527"/>
              <a:gd name="connsiteY2101" fmla="*/ 4094451 h 6858000"/>
              <a:gd name="connsiteX2102" fmla="*/ 8723291 w 12192527"/>
              <a:gd name="connsiteY2102" fmla="*/ 4099599 h 6858000"/>
              <a:gd name="connsiteX2103" fmla="*/ 8712557 w 12192527"/>
              <a:gd name="connsiteY2103" fmla="*/ 4094123 h 6858000"/>
              <a:gd name="connsiteX2104" fmla="*/ 8695031 w 12192527"/>
              <a:gd name="connsiteY2104" fmla="*/ 4095327 h 6858000"/>
              <a:gd name="connsiteX2105" fmla="*/ 8690977 w 12192527"/>
              <a:gd name="connsiteY2105" fmla="*/ 4096643 h 6858000"/>
              <a:gd name="connsiteX2106" fmla="*/ 8684187 w 12192527"/>
              <a:gd name="connsiteY2106" fmla="*/ 4103324 h 6858000"/>
              <a:gd name="connsiteX2107" fmla="*/ 8678819 w 12192527"/>
              <a:gd name="connsiteY2107" fmla="*/ 4100586 h 6858000"/>
              <a:gd name="connsiteX2108" fmla="*/ 8681559 w 12192527"/>
              <a:gd name="connsiteY2108" fmla="*/ 4095219 h 6858000"/>
              <a:gd name="connsiteX2109" fmla="*/ 8699084 w 12192527"/>
              <a:gd name="connsiteY2109" fmla="*/ 4094014 h 6858000"/>
              <a:gd name="connsiteX2110" fmla="*/ 8703135 w 12192527"/>
              <a:gd name="connsiteY2110" fmla="*/ 4092699 h 6858000"/>
              <a:gd name="connsiteX2111" fmla="*/ 8739828 w 12192527"/>
              <a:gd name="connsiteY2111" fmla="*/ 4077649 h 6858000"/>
              <a:gd name="connsiteX2112" fmla="*/ 8743274 w 12192527"/>
              <a:gd name="connsiteY2112" fmla="*/ 4076099 h 6858000"/>
              <a:gd name="connsiteX2113" fmla="*/ 8767011 w 12192527"/>
              <a:gd name="connsiteY2113" fmla="*/ 4070647 h 6858000"/>
              <a:gd name="connsiteX2114" fmla="*/ 4437654 w 12192527"/>
              <a:gd name="connsiteY2114" fmla="*/ 4028753 h 6858000"/>
              <a:gd name="connsiteX2115" fmla="*/ 4441515 w 12192527"/>
              <a:gd name="connsiteY2115" fmla="*/ 4030408 h 6858000"/>
              <a:gd name="connsiteX2116" fmla="*/ 4437102 w 12192527"/>
              <a:gd name="connsiteY2116" fmla="*/ 4030408 h 6858000"/>
              <a:gd name="connsiteX2117" fmla="*/ 4437654 w 12192527"/>
              <a:gd name="connsiteY2117" fmla="*/ 4028753 h 6858000"/>
              <a:gd name="connsiteX2118" fmla="*/ 9007280 w 12192527"/>
              <a:gd name="connsiteY2118" fmla="*/ 4026895 h 6858000"/>
              <a:gd name="connsiteX2119" fmla="*/ 9034685 w 12192527"/>
              <a:gd name="connsiteY2119" fmla="*/ 4028525 h 6858000"/>
              <a:gd name="connsiteX2120" fmla="*/ 9046777 w 12192527"/>
              <a:gd name="connsiteY2120" fmla="*/ 4043948 h 6858000"/>
              <a:gd name="connsiteX2121" fmla="*/ 9041717 w 12192527"/>
              <a:gd name="connsiteY2121" fmla="*/ 4045589 h 6858000"/>
              <a:gd name="connsiteX2122" fmla="*/ 9025505 w 12192527"/>
              <a:gd name="connsiteY2122" fmla="*/ 4050848 h 6858000"/>
              <a:gd name="connsiteX2123" fmla="*/ 9017023 w 12192527"/>
              <a:gd name="connsiteY2123" fmla="*/ 4051942 h 6858000"/>
              <a:gd name="connsiteX2124" fmla="*/ 9013315 w 12192527"/>
              <a:gd name="connsiteY2124" fmla="*/ 4040298 h 6858000"/>
              <a:gd name="connsiteX2125" fmla="*/ 9010094 w 12192527"/>
              <a:gd name="connsiteY2125" fmla="*/ 4036009 h 6858000"/>
              <a:gd name="connsiteX2126" fmla="*/ 9004994 w 12192527"/>
              <a:gd name="connsiteY2126" fmla="*/ 4031722 h 6858000"/>
              <a:gd name="connsiteX2127" fmla="*/ 9000432 w 12192527"/>
              <a:gd name="connsiteY2127" fmla="*/ 4029309 h 6858000"/>
              <a:gd name="connsiteX2128" fmla="*/ 8998708 w 12192527"/>
              <a:gd name="connsiteY2128" fmla="*/ 4028456 h 6858000"/>
              <a:gd name="connsiteX2129" fmla="*/ 11971023 w 12192527"/>
              <a:gd name="connsiteY2129" fmla="*/ 4025791 h 6858000"/>
              <a:gd name="connsiteX2130" fmla="*/ 11970555 w 12192527"/>
              <a:gd name="connsiteY2130" fmla="*/ 4025901 h 6858000"/>
              <a:gd name="connsiteX2131" fmla="*/ 11970807 w 12192527"/>
              <a:gd name="connsiteY2131" fmla="*/ 4026152 h 6858000"/>
              <a:gd name="connsiteX2132" fmla="*/ 4566880 w 12192527"/>
              <a:gd name="connsiteY2132" fmla="*/ 4002824 h 6858000"/>
              <a:gd name="connsiteX2133" fmla="*/ 4560675 w 12192527"/>
              <a:gd name="connsiteY2133" fmla="*/ 4012754 h 6858000"/>
              <a:gd name="connsiteX2134" fmla="*/ 4543021 w 12192527"/>
              <a:gd name="connsiteY2134" fmla="*/ 4017166 h 6858000"/>
              <a:gd name="connsiteX2135" fmla="*/ 4547435 w 12192527"/>
              <a:gd name="connsiteY2135" fmla="*/ 4017166 h 6858000"/>
              <a:gd name="connsiteX2136" fmla="*/ 4547435 w 12192527"/>
              <a:gd name="connsiteY2136" fmla="*/ 4021581 h 6858000"/>
              <a:gd name="connsiteX2137" fmla="*/ 4543021 w 12192527"/>
              <a:gd name="connsiteY2137" fmla="*/ 4021581 h 6858000"/>
              <a:gd name="connsiteX2138" fmla="*/ 4538608 w 12192527"/>
              <a:gd name="connsiteY2138" fmla="*/ 4021581 h 6858000"/>
              <a:gd name="connsiteX2139" fmla="*/ 4490062 w 12192527"/>
              <a:gd name="connsiteY2139" fmla="*/ 4034822 h 6858000"/>
              <a:gd name="connsiteX2140" fmla="*/ 4485648 w 12192527"/>
              <a:gd name="connsiteY2140" fmla="*/ 4039233 h 6858000"/>
              <a:gd name="connsiteX2141" fmla="*/ 4481235 w 12192527"/>
              <a:gd name="connsiteY2141" fmla="*/ 4039233 h 6858000"/>
              <a:gd name="connsiteX2142" fmla="*/ 4481235 w 12192527"/>
              <a:gd name="connsiteY2142" fmla="*/ 4034821 h 6858000"/>
              <a:gd name="connsiteX2143" fmla="*/ 4340008 w 12192527"/>
              <a:gd name="connsiteY2143" fmla="*/ 4078953 h 6858000"/>
              <a:gd name="connsiteX2144" fmla="*/ 4326769 w 12192527"/>
              <a:gd name="connsiteY2144" fmla="*/ 4078953 h 6858000"/>
              <a:gd name="connsiteX2145" fmla="*/ 4278222 w 12192527"/>
              <a:gd name="connsiteY2145" fmla="*/ 4096606 h 6858000"/>
              <a:gd name="connsiteX2146" fmla="*/ 4282635 w 12192527"/>
              <a:gd name="connsiteY2146" fmla="*/ 4092193 h 6858000"/>
              <a:gd name="connsiteX2147" fmla="*/ 4247330 w 12192527"/>
              <a:gd name="connsiteY2147" fmla="*/ 4109847 h 6858000"/>
              <a:gd name="connsiteX2148" fmla="*/ 4203151 w 12192527"/>
              <a:gd name="connsiteY2148" fmla="*/ 4127666 h 6858000"/>
              <a:gd name="connsiteX2149" fmla="*/ 4204719 w 12192527"/>
              <a:gd name="connsiteY2149" fmla="*/ 4106477 h 6858000"/>
              <a:gd name="connsiteX2150" fmla="*/ 4212023 w 12192527"/>
              <a:gd name="connsiteY2150" fmla="*/ 4105434 h 6858000"/>
              <a:gd name="connsiteX2151" fmla="*/ 4335596 w 12192527"/>
              <a:gd name="connsiteY2151" fmla="*/ 4065714 h 6858000"/>
              <a:gd name="connsiteX2152" fmla="*/ 4340008 w 12192527"/>
              <a:gd name="connsiteY2152" fmla="*/ 4061300 h 6858000"/>
              <a:gd name="connsiteX2153" fmla="*/ 4344422 w 12192527"/>
              <a:gd name="connsiteY2153" fmla="*/ 4061300 h 6858000"/>
              <a:gd name="connsiteX2154" fmla="*/ 4344422 w 12192527"/>
              <a:gd name="connsiteY2154" fmla="*/ 4065714 h 6858000"/>
              <a:gd name="connsiteX2155" fmla="*/ 4348836 w 12192527"/>
              <a:gd name="connsiteY2155" fmla="*/ 4065714 h 6858000"/>
              <a:gd name="connsiteX2156" fmla="*/ 4348836 w 12192527"/>
              <a:gd name="connsiteY2156" fmla="*/ 4061300 h 6858000"/>
              <a:gd name="connsiteX2157" fmla="*/ 4388554 w 12192527"/>
              <a:gd name="connsiteY2157" fmla="*/ 4048060 h 6858000"/>
              <a:gd name="connsiteX2158" fmla="*/ 4388555 w 12192527"/>
              <a:gd name="connsiteY2158" fmla="*/ 4043648 h 6858000"/>
              <a:gd name="connsiteX2159" fmla="*/ 4397382 w 12192527"/>
              <a:gd name="connsiteY2159" fmla="*/ 4043647 h 6858000"/>
              <a:gd name="connsiteX2160" fmla="*/ 4441515 w 12192527"/>
              <a:gd name="connsiteY2160" fmla="*/ 4030408 h 6858000"/>
              <a:gd name="connsiteX2161" fmla="*/ 4445928 w 12192527"/>
              <a:gd name="connsiteY2161" fmla="*/ 4025995 h 6858000"/>
              <a:gd name="connsiteX2162" fmla="*/ 4463583 w 12192527"/>
              <a:gd name="connsiteY2162" fmla="*/ 4021581 h 6858000"/>
              <a:gd name="connsiteX2163" fmla="*/ 4467994 w 12192527"/>
              <a:gd name="connsiteY2163" fmla="*/ 4021581 h 6858000"/>
              <a:gd name="connsiteX2164" fmla="*/ 4472407 w 12192527"/>
              <a:gd name="connsiteY2164" fmla="*/ 4021581 h 6858000"/>
              <a:gd name="connsiteX2165" fmla="*/ 4476821 w 12192527"/>
              <a:gd name="connsiteY2165" fmla="*/ 4021581 h 6858000"/>
              <a:gd name="connsiteX2166" fmla="*/ 4490064 w 12192527"/>
              <a:gd name="connsiteY2166" fmla="*/ 4017166 h 6858000"/>
              <a:gd name="connsiteX2167" fmla="*/ 4485648 w 12192527"/>
              <a:gd name="connsiteY2167" fmla="*/ 4025994 h 6858000"/>
              <a:gd name="connsiteX2168" fmla="*/ 4494475 w 12192527"/>
              <a:gd name="connsiteY2168" fmla="*/ 4025995 h 6858000"/>
              <a:gd name="connsiteX2169" fmla="*/ 4494474 w 12192527"/>
              <a:gd name="connsiteY2169" fmla="*/ 4021581 h 6858000"/>
              <a:gd name="connsiteX2170" fmla="*/ 4498888 w 12192527"/>
              <a:gd name="connsiteY2170" fmla="*/ 4021581 h 6858000"/>
              <a:gd name="connsiteX2171" fmla="*/ 4503302 w 12192527"/>
              <a:gd name="connsiteY2171" fmla="*/ 4021581 h 6858000"/>
              <a:gd name="connsiteX2172" fmla="*/ 4512129 w 12192527"/>
              <a:gd name="connsiteY2172" fmla="*/ 4021581 h 6858000"/>
              <a:gd name="connsiteX2173" fmla="*/ 4547435 w 12192527"/>
              <a:gd name="connsiteY2173" fmla="*/ 4003927 h 6858000"/>
              <a:gd name="connsiteX2174" fmla="*/ 4547435 w 12192527"/>
              <a:gd name="connsiteY2174" fmla="*/ 4008341 h 6858000"/>
              <a:gd name="connsiteX2175" fmla="*/ 4560674 w 12192527"/>
              <a:gd name="connsiteY2175" fmla="*/ 4003927 h 6858000"/>
              <a:gd name="connsiteX2176" fmla="*/ 4566880 w 12192527"/>
              <a:gd name="connsiteY2176" fmla="*/ 4002824 h 6858000"/>
              <a:gd name="connsiteX2177" fmla="*/ 1693946 w 12192527"/>
              <a:gd name="connsiteY2177" fmla="*/ 3997940 h 6858000"/>
              <a:gd name="connsiteX2178" fmla="*/ 1674849 w 12192527"/>
              <a:gd name="connsiteY2178" fmla="*/ 3999195 h 6858000"/>
              <a:gd name="connsiteX2179" fmla="*/ 1659521 w 12192527"/>
              <a:gd name="connsiteY2179" fmla="*/ 4003214 h 6858000"/>
              <a:gd name="connsiteX2180" fmla="*/ 1654495 w 12192527"/>
              <a:gd name="connsiteY2180" fmla="*/ 4002461 h 6858000"/>
              <a:gd name="connsiteX2181" fmla="*/ 1651983 w 12192527"/>
              <a:gd name="connsiteY2181" fmla="*/ 3999195 h 6858000"/>
              <a:gd name="connsiteX2182" fmla="*/ 1647963 w 12192527"/>
              <a:gd name="connsiteY2182" fmla="*/ 3998191 h 6858000"/>
              <a:gd name="connsiteX2183" fmla="*/ 1647711 w 12192527"/>
              <a:gd name="connsiteY2183" fmla="*/ 4002712 h 6858000"/>
              <a:gd name="connsiteX2184" fmla="*/ 1648967 w 12192527"/>
              <a:gd name="connsiteY2184" fmla="*/ 4004721 h 6858000"/>
              <a:gd name="connsiteX2185" fmla="*/ 1644695 w 12192527"/>
              <a:gd name="connsiteY2185" fmla="*/ 4015017 h 6858000"/>
              <a:gd name="connsiteX2186" fmla="*/ 1641176 w 12192527"/>
              <a:gd name="connsiteY2186" fmla="*/ 4015521 h 6858000"/>
              <a:gd name="connsiteX2187" fmla="*/ 1636905 w 12192527"/>
              <a:gd name="connsiteY2187" fmla="*/ 4018284 h 6858000"/>
              <a:gd name="connsiteX2188" fmla="*/ 1638915 w 12192527"/>
              <a:gd name="connsiteY2188" fmla="*/ 4022302 h 6858000"/>
              <a:gd name="connsiteX2189" fmla="*/ 1638664 w 12192527"/>
              <a:gd name="connsiteY2189" fmla="*/ 4028329 h 6858000"/>
              <a:gd name="connsiteX2190" fmla="*/ 1632132 w 12192527"/>
              <a:gd name="connsiteY2190" fmla="*/ 4039631 h 6858000"/>
              <a:gd name="connsiteX2191" fmla="*/ 1626854 w 12192527"/>
              <a:gd name="connsiteY2191" fmla="*/ 4044654 h 6858000"/>
              <a:gd name="connsiteX2192" fmla="*/ 1624090 w 12192527"/>
              <a:gd name="connsiteY2192" fmla="*/ 4046160 h 6858000"/>
              <a:gd name="connsiteX2193" fmla="*/ 1625598 w 12192527"/>
              <a:gd name="connsiteY2193" fmla="*/ 4048924 h 6858000"/>
              <a:gd name="connsiteX2194" fmla="*/ 1630624 w 12192527"/>
              <a:gd name="connsiteY2194" fmla="*/ 4054449 h 6858000"/>
              <a:gd name="connsiteX2195" fmla="*/ 1630624 w 12192527"/>
              <a:gd name="connsiteY2195" fmla="*/ 4068263 h 6858000"/>
              <a:gd name="connsiteX2196" fmla="*/ 1625094 w 12192527"/>
              <a:gd name="connsiteY2196" fmla="*/ 4082578 h 6858000"/>
              <a:gd name="connsiteX2197" fmla="*/ 1630121 w 12192527"/>
              <a:gd name="connsiteY2197" fmla="*/ 4085843 h 6858000"/>
              <a:gd name="connsiteX2198" fmla="*/ 1635398 w 12192527"/>
              <a:gd name="connsiteY2198" fmla="*/ 4081574 h 6858000"/>
              <a:gd name="connsiteX2199" fmla="*/ 1642183 w 12192527"/>
              <a:gd name="connsiteY2199" fmla="*/ 4080067 h 6858000"/>
              <a:gd name="connsiteX2200" fmla="*/ 1640926 w 12192527"/>
              <a:gd name="connsiteY2200" fmla="*/ 4087853 h 6858000"/>
              <a:gd name="connsiteX2201" fmla="*/ 1637409 w 12192527"/>
              <a:gd name="connsiteY2201" fmla="*/ 4091118 h 6858000"/>
              <a:gd name="connsiteX2202" fmla="*/ 1636654 w 12192527"/>
              <a:gd name="connsiteY2202" fmla="*/ 4095639 h 6858000"/>
              <a:gd name="connsiteX2203" fmla="*/ 1640926 w 12192527"/>
              <a:gd name="connsiteY2203" fmla="*/ 4095135 h 6858000"/>
              <a:gd name="connsiteX2204" fmla="*/ 1645450 w 12192527"/>
              <a:gd name="connsiteY2204" fmla="*/ 4092122 h 6858000"/>
              <a:gd name="connsiteX2205" fmla="*/ 1651983 w 12192527"/>
              <a:gd name="connsiteY2205" fmla="*/ 4092875 h 6858000"/>
              <a:gd name="connsiteX2206" fmla="*/ 1651983 w 12192527"/>
              <a:gd name="connsiteY2206" fmla="*/ 4098401 h 6858000"/>
              <a:gd name="connsiteX2207" fmla="*/ 1627105 w 12192527"/>
              <a:gd name="connsiteY2207" fmla="*/ 4105685 h 6858000"/>
              <a:gd name="connsiteX2208" fmla="*/ 1621075 w 12192527"/>
              <a:gd name="connsiteY2208" fmla="*/ 4107945 h 6858000"/>
              <a:gd name="connsiteX2209" fmla="*/ 1610772 w 12192527"/>
              <a:gd name="connsiteY2209" fmla="*/ 4121004 h 6858000"/>
              <a:gd name="connsiteX2210" fmla="*/ 1607004 w 12192527"/>
              <a:gd name="connsiteY2210" fmla="*/ 4125525 h 6858000"/>
              <a:gd name="connsiteX2211" fmla="*/ 1602732 w 12192527"/>
              <a:gd name="connsiteY2211" fmla="*/ 4142103 h 6858000"/>
              <a:gd name="connsiteX2212" fmla="*/ 1602228 w 12192527"/>
              <a:gd name="connsiteY2212" fmla="*/ 4153906 h 6858000"/>
              <a:gd name="connsiteX2213" fmla="*/ 1597455 w 12192527"/>
              <a:gd name="connsiteY2213" fmla="*/ 4162446 h 6858000"/>
              <a:gd name="connsiteX2214" fmla="*/ 1596701 w 12192527"/>
              <a:gd name="connsiteY2214" fmla="*/ 4162446 h 6858000"/>
              <a:gd name="connsiteX2215" fmla="*/ 1591926 w 12192527"/>
              <a:gd name="connsiteY2215" fmla="*/ 4165459 h 6858000"/>
              <a:gd name="connsiteX2216" fmla="*/ 1595444 w 12192527"/>
              <a:gd name="connsiteY2216" fmla="*/ 4168221 h 6858000"/>
              <a:gd name="connsiteX2217" fmla="*/ 1605244 w 12192527"/>
              <a:gd name="connsiteY2217" fmla="*/ 4187560 h 6858000"/>
              <a:gd name="connsiteX2218" fmla="*/ 1608259 w 12192527"/>
              <a:gd name="connsiteY2218" fmla="*/ 4193589 h 6858000"/>
              <a:gd name="connsiteX2219" fmla="*/ 1612782 w 12192527"/>
              <a:gd name="connsiteY2219" fmla="*/ 4195597 h 6858000"/>
              <a:gd name="connsiteX2220" fmla="*/ 1615044 w 12192527"/>
              <a:gd name="connsiteY2220" fmla="*/ 4200369 h 6858000"/>
              <a:gd name="connsiteX2221" fmla="*/ 1613921 w 12192527"/>
              <a:gd name="connsiteY2221" fmla="*/ 4201966 h 6858000"/>
              <a:gd name="connsiteX2222" fmla="*/ 1633560 w 12192527"/>
              <a:gd name="connsiteY2222" fmla="*/ 4221497 h 6858000"/>
              <a:gd name="connsiteX2223" fmla="*/ 1633136 w 12192527"/>
              <a:gd name="connsiteY2223" fmla="*/ 4217699 h 6858000"/>
              <a:gd name="connsiteX2224" fmla="*/ 1634895 w 12192527"/>
              <a:gd name="connsiteY2224" fmla="*/ 4213429 h 6858000"/>
              <a:gd name="connsiteX2225" fmla="*/ 1639419 w 12192527"/>
              <a:gd name="connsiteY2225" fmla="*/ 4215188 h 6858000"/>
              <a:gd name="connsiteX2226" fmla="*/ 1640926 w 12192527"/>
              <a:gd name="connsiteY2226" fmla="*/ 4218453 h 6858000"/>
              <a:gd name="connsiteX2227" fmla="*/ 1648464 w 12192527"/>
              <a:gd name="connsiteY2227" fmla="*/ 4219708 h 6858000"/>
              <a:gd name="connsiteX2228" fmla="*/ 1651731 w 12192527"/>
              <a:gd name="connsiteY2228" fmla="*/ 4217448 h 6858000"/>
              <a:gd name="connsiteX2229" fmla="*/ 1653993 w 12192527"/>
              <a:gd name="connsiteY2229" fmla="*/ 4220964 h 6858000"/>
              <a:gd name="connsiteX2230" fmla="*/ 1654746 w 12192527"/>
              <a:gd name="connsiteY2230" fmla="*/ 4223978 h 6858000"/>
              <a:gd name="connsiteX2231" fmla="*/ 1657008 w 12192527"/>
              <a:gd name="connsiteY2231" fmla="*/ 4227338 h 6858000"/>
              <a:gd name="connsiteX2232" fmla="*/ 1660777 w 12192527"/>
              <a:gd name="connsiteY2232" fmla="*/ 4225986 h 6858000"/>
              <a:gd name="connsiteX2233" fmla="*/ 1669069 w 12192527"/>
              <a:gd name="connsiteY2233" fmla="*/ 4218703 h 6858000"/>
              <a:gd name="connsiteX2234" fmla="*/ 1680127 w 12192527"/>
              <a:gd name="connsiteY2234" fmla="*/ 4216192 h 6858000"/>
              <a:gd name="connsiteX2235" fmla="*/ 1686659 w 12192527"/>
              <a:gd name="connsiteY2235" fmla="*/ 4214182 h 6858000"/>
              <a:gd name="connsiteX2236" fmla="*/ 1701986 w 12192527"/>
              <a:gd name="connsiteY2236" fmla="*/ 4206900 h 6858000"/>
              <a:gd name="connsiteX2237" fmla="*/ 1704501 w 12192527"/>
              <a:gd name="connsiteY2237" fmla="*/ 4204890 h 6858000"/>
              <a:gd name="connsiteX2238" fmla="*/ 1717818 w 12192527"/>
              <a:gd name="connsiteY2238" fmla="*/ 4172491 h 6858000"/>
              <a:gd name="connsiteX2239" fmla="*/ 1718069 w 12192527"/>
              <a:gd name="connsiteY2239" fmla="*/ 4166464 h 6858000"/>
              <a:gd name="connsiteX2240" fmla="*/ 1714551 w 12192527"/>
              <a:gd name="connsiteY2240" fmla="*/ 4151897 h 6858000"/>
              <a:gd name="connsiteX2241" fmla="*/ 1712540 w 12192527"/>
              <a:gd name="connsiteY2241" fmla="*/ 4139339 h 6858000"/>
              <a:gd name="connsiteX2242" fmla="*/ 1710532 w 12192527"/>
              <a:gd name="connsiteY2242" fmla="*/ 4135321 h 6858000"/>
              <a:gd name="connsiteX2243" fmla="*/ 1695705 w 12192527"/>
              <a:gd name="connsiteY2243" fmla="*/ 4117740 h 6858000"/>
              <a:gd name="connsiteX2244" fmla="*/ 1694197 w 12192527"/>
              <a:gd name="connsiteY2244" fmla="*/ 4114977 h 6858000"/>
              <a:gd name="connsiteX2245" fmla="*/ 1704752 w 12192527"/>
              <a:gd name="connsiteY2245" fmla="*/ 4101164 h 6858000"/>
              <a:gd name="connsiteX2246" fmla="*/ 1718824 w 12192527"/>
              <a:gd name="connsiteY2246" fmla="*/ 4092875 h 6858000"/>
              <a:gd name="connsiteX2247" fmla="*/ 1733649 w 12192527"/>
              <a:gd name="connsiteY2247" fmla="*/ 4075797 h 6858000"/>
              <a:gd name="connsiteX2248" fmla="*/ 1733398 w 12192527"/>
              <a:gd name="connsiteY2248" fmla="*/ 4072030 h 6858000"/>
              <a:gd name="connsiteX2249" fmla="*/ 1734402 w 12192527"/>
              <a:gd name="connsiteY2249" fmla="*/ 4062738 h 6858000"/>
              <a:gd name="connsiteX2250" fmla="*/ 1735157 w 12192527"/>
              <a:gd name="connsiteY2250" fmla="*/ 4051686 h 6858000"/>
              <a:gd name="connsiteX2251" fmla="*/ 1731890 w 12192527"/>
              <a:gd name="connsiteY2251" fmla="*/ 4043900 h 6858000"/>
              <a:gd name="connsiteX2252" fmla="*/ 1725106 w 12192527"/>
              <a:gd name="connsiteY2252" fmla="*/ 4021296 h 6858000"/>
              <a:gd name="connsiteX2253" fmla="*/ 1714048 w 12192527"/>
              <a:gd name="connsiteY2253" fmla="*/ 4007985 h 6858000"/>
              <a:gd name="connsiteX2254" fmla="*/ 1711536 w 12192527"/>
              <a:gd name="connsiteY2254" fmla="*/ 4006227 h 6858000"/>
              <a:gd name="connsiteX2255" fmla="*/ 1698470 w 12192527"/>
              <a:gd name="connsiteY2255" fmla="*/ 4000200 h 6858000"/>
              <a:gd name="connsiteX2256" fmla="*/ 1693946 w 12192527"/>
              <a:gd name="connsiteY2256" fmla="*/ 3997940 h 6858000"/>
              <a:gd name="connsiteX2257" fmla="*/ 7349351 w 12192527"/>
              <a:gd name="connsiteY2257" fmla="*/ 3985391 h 6858000"/>
              <a:gd name="connsiteX2258" fmla="*/ 7339201 w 12192527"/>
              <a:gd name="connsiteY2258" fmla="*/ 3986946 h 6858000"/>
              <a:gd name="connsiteX2259" fmla="*/ 7330609 w 12192527"/>
              <a:gd name="connsiteY2259" fmla="*/ 3992388 h 6858000"/>
              <a:gd name="connsiteX2260" fmla="*/ 7325925 w 12192527"/>
              <a:gd name="connsiteY2260" fmla="*/ 3997830 h 6858000"/>
              <a:gd name="connsiteX2261" fmla="*/ 7325925 w 12192527"/>
              <a:gd name="connsiteY2261" fmla="*/ 4011825 h 6858000"/>
              <a:gd name="connsiteX2262" fmla="*/ 7334512 w 12192527"/>
              <a:gd name="connsiteY2262" fmla="*/ 4020376 h 6858000"/>
              <a:gd name="connsiteX2263" fmla="*/ 7339977 w 12192527"/>
              <a:gd name="connsiteY2263" fmla="*/ 4030483 h 6858000"/>
              <a:gd name="connsiteX2264" fmla="*/ 7344275 w 12192527"/>
              <a:gd name="connsiteY2264" fmla="*/ 4040979 h 6858000"/>
              <a:gd name="connsiteX2265" fmla="*/ 7350129 w 12192527"/>
              <a:gd name="connsiteY2265" fmla="*/ 4047976 h 6858000"/>
              <a:gd name="connsiteX2266" fmla="*/ 7358726 w 12192527"/>
              <a:gd name="connsiteY2266" fmla="*/ 4052252 h 6858000"/>
              <a:gd name="connsiteX2267" fmla="*/ 7366531 w 12192527"/>
              <a:gd name="connsiteY2267" fmla="*/ 4052252 h 6858000"/>
              <a:gd name="connsiteX2268" fmla="*/ 7367703 w 12192527"/>
              <a:gd name="connsiteY2268" fmla="*/ 4050697 h 6858000"/>
              <a:gd name="connsiteX2269" fmla="*/ 7378637 w 12192527"/>
              <a:gd name="connsiteY2269" fmla="*/ 4042145 h 6858000"/>
              <a:gd name="connsiteX2270" fmla="*/ 7382159 w 12192527"/>
              <a:gd name="connsiteY2270" fmla="*/ 4028928 h 6858000"/>
              <a:gd name="connsiteX2271" fmla="*/ 7376688 w 12192527"/>
              <a:gd name="connsiteY2271" fmla="*/ 4013379 h 6858000"/>
              <a:gd name="connsiteX2272" fmla="*/ 7370828 w 12192527"/>
              <a:gd name="connsiteY2272" fmla="*/ 4009881 h 6858000"/>
              <a:gd name="connsiteX2273" fmla="*/ 7363412 w 12192527"/>
              <a:gd name="connsiteY2273" fmla="*/ 4000551 h 6858000"/>
              <a:gd name="connsiteX2274" fmla="*/ 7361072 w 12192527"/>
              <a:gd name="connsiteY2274" fmla="*/ 3996276 h 6858000"/>
              <a:gd name="connsiteX2275" fmla="*/ 7349351 w 12192527"/>
              <a:gd name="connsiteY2275" fmla="*/ 3985391 h 6858000"/>
              <a:gd name="connsiteX2276" fmla="*/ 11847266 w 12192527"/>
              <a:gd name="connsiteY2276" fmla="*/ 3983392 h 6858000"/>
              <a:gd name="connsiteX2277" fmla="*/ 11827835 w 12192527"/>
              <a:gd name="connsiteY2277" fmla="*/ 3986105 h 6858000"/>
              <a:gd name="connsiteX2278" fmla="*/ 11759345 w 12192527"/>
              <a:gd name="connsiteY2278" fmla="*/ 4001306 h 6858000"/>
              <a:gd name="connsiteX2279" fmla="*/ 11740863 w 12192527"/>
              <a:gd name="connsiteY2279" fmla="*/ 4011077 h 6858000"/>
              <a:gd name="connsiteX2280" fmla="*/ 11720208 w 12192527"/>
              <a:gd name="connsiteY2280" fmla="*/ 4028450 h 6858000"/>
              <a:gd name="connsiteX2281" fmla="*/ 11707163 w 12192527"/>
              <a:gd name="connsiteY2281" fmla="*/ 4045821 h 6858000"/>
              <a:gd name="connsiteX2282" fmla="*/ 11691944 w 12192527"/>
              <a:gd name="connsiteY2282" fmla="*/ 4093593 h 6858000"/>
              <a:gd name="connsiteX2283" fmla="*/ 11681073 w 12192527"/>
              <a:gd name="connsiteY2283" fmla="*/ 4122908 h 6858000"/>
              <a:gd name="connsiteX2284" fmla="*/ 11681073 w 12192527"/>
              <a:gd name="connsiteY2284" fmla="*/ 4135937 h 6858000"/>
              <a:gd name="connsiteX2285" fmla="*/ 11694118 w 12192527"/>
              <a:gd name="connsiteY2285" fmla="*/ 4161994 h 6858000"/>
              <a:gd name="connsiteX2286" fmla="*/ 11723469 w 12192527"/>
              <a:gd name="connsiteY2286" fmla="*/ 4201080 h 6858000"/>
              <a:gd name="connsiteX2287" fmla="*/ 11731079 w 12192527"/>
              <a:gd name="connsiteY2287" fmla="*/ 4216280 h 6858000"/>
              <a:gd name="connsiteX2288" fmla="*/ 11744124 w 12192527"/>
              <a:gd name="connsiteY2288" fmla="*/ 4221709 h 6858000"/>
              <a:gd name="connsiteX2289" fmla="*/ 11769129 w 12192527"/>
              <a:gd name="connsiteY2289" fmla="*/ 4229310 h 6858000"/>
              <a:gd name="connsiteX2290" fmla="*/ 11777827 w 12192527"/>
              <a:gd name="connsiteY2290" fmla="*/ 4233652 h 6858000"/>
              <a:gd name="connsiteX2291" fmla="*/ 11812614 w 12192527"/>
              <a:gd name="connsiteY2291" fmla="*/ 4237995 h 6858000"/>
              <a:gd name="connsiteX2292" fmla="*/ 11820225 w 12192527"/>
              <a:gd name="connsiteY2292" fmla="*/ 4240166 h 6858000"/>
              <a:gd name="connsiteX2293" fmla="*/ 11897408 w 12192527"/>
              <a:gd name="connsiteY2293" fmla="*/ 4191309 h 6858000"/>
              <a:gd name="connsiteX2294" fmla="*/ 11921325 w 12192527"/>
              <a:gd name="connsiteY2294" fmla="*/ 4146794 h 6858000"/>
              <a:gd name="connsiteX2295" fmla="*/ 11928935 w 12192527"/>
              <a:gd name="connsiteY2295" fmla="*/ 4128337 h 6858000"/>
              <a:gd name="connsiteX2296" fmla="*/ 11930022 w 12192527"/>
              <a:gd name="connsiteY2296" fmla="*/ 4109879 h 6858000"/>
              <a:gd name="connsiteX2297" fmla="*/ 11926761 w 12192527"/>
              <a:gd name="connsiteY2297" fmla="*/ 4095765 h 6858000"/>
              <a:gd name="connsiteX2298" fmla="*/ 11921325 w 12192527"/>
              <a:gd name="connsiteY2298" fmla="*/ 4066450 h 6858000"/>
              <a:gd name="connsiteX2299" fmla="*/ 11920239 w 12192527"/>
              <a:gd name="connsiteY2299" fmla="*/ 4055593 h 6858000"/>
              <a:gd name="connsiteX2300" fmla="*/ 11916977 w 12192527"/>
              <a:gd name="connsiteY2300" fmla="*/ 4029535 h 6858000"/>
              <a:gd name="connsiteX2301" fmla="*/ 11862620 w 12192527"/>
              <a:gd name="connsiteY2301" fmla="*/ 3987192 h 6858000"/>
              <a:gd name="connsiteX2302" fmla="*/ 11847266 w 12192527"/>
              <a:gd name="connsiteY2302" fmla="*/ 3983392 h 6858000"/>
              <a:gd name="connsiteX2303" fmla="*/ 3112014 w 12192527"/>
              <a:gd name="connsiteY2303" fmla="*/ 3979711 h 6858000"/>
              <a:gd name="connsiteX2304" fmla="*/ 3121222 w 12192527"/>
              <a:gd name="connsiteY2304" fmla="*/ 4017705 h 6858000"/>
              <a:gd name="connsiteX2305" fmla="*/ 3132651 w 12192527"/>
              <a:gd name="connsiteY2305" fmla="*/ 4064866 h 6858000"/>
              <a:gd name="connsiteX2306" fmla="*/ 3130139 w 12192527"/>
              <a:gd name="connsiteY2306" fmla="*/ 4066458 h 6858000"/>
              <a:gd name="connsiteX2307" fmla="*/ 3103560 w 12192527"/>
              <a:gd name="connsiteY2307" fmla="*/ 4061175 h 6858000"/>
              <a:gd name="connsiteX2308" fmla="*/ 3073375 w 12192527"/>
              <a:gd name="connsiteY2308" fmla="*/ 4062576 h 6858000"/>
              <a:gd name="connsiteX2309" fmla="*/ 3017811 w 12192527"/>
              <a:gd name="connsiteY2309" fmla="*/ 4066745 h 6858000"/>
              <a:gd name="connsiteX2310" fmla="*/ 3027531 w 12192527"/>
              <a:gd name="connsiteY2310" fmla="*/ 4054843 h 6858000"/>
              <a:gd name="connsiteX2311" fmla="*/ 3084843 w 12192527"/>
              <a:gd name="connsiteY2311" fmla="*/ 4004908 h 6858000"/>
              <a:gd name="connsiteX2312" fmla="*/ 6720181 w 12192527"/>
              <a:gd name="connsiteY2312" fmla="*/ 3970564 h 6858000"/>
              <a:gd name="connsiteX2313" fmla="*/ 6723783 w 12192527"/>
              <a:gd name="connsiteY2313" fmla="*/ 3974167 h 6858000"/>
              <a:gd name="connsiteX2314" fmla="*/ 6719744 w 12192527"/>
              <a:gd name="connsiteY2314" fmla="*/ 3971003 h 6858000"/>
              <a:gd name="connsiteX2315" fmla="*/ 10459203 w 12192527"/>
              <a:gd name="connsiteY2315" fmla="*/ 3932285 h 6858000"/>
              <a:gd name="connsiteX2316" fmla="*/ 10464840 w 12192527"/>
              <a:gd name="connsiteY2316" fmla="*/ 3934850 h 6858000"/>
              <a:gd name="connsiteX2317" fmla="*/ 10458833 w 12192527"/>
              <a:gd name="connsiteY2317" fmla="*/ 3937292 h 6858000"/>
              <a:gd name="connsiteX2318" fmla="*/ 12076945 w 12192527"/>
              <a:gd name="connsiteY2318" fmla="*/ 3900916 h 6858000"/>
              <a:gd name="connsiteX2319" fmla="*/ 12061404 w 12192527"/>
              <a:gd name="connsiteY2319" fmla="*/ 3901938 h 6858000"/>
              <a:gd name="connsiteX2320" fmla="*/ 12048930 w 12192527"/>
              <a:gd name="connsiteY2320" fmla="*/ 3905208 h 6858000"/>
              <a:gd name="connsiteX2321" fmla="*/ 12044841 w 12192527"/>
              <a:gd name="connsiteY2321" fmla="*/ 3904595 h 6858000"/>
              <a:gd name="connsiteX2322" fmla="*/ 12042796 w 12192527"/>
              <a:gd name="connsiteY2322" fmla="*/ 3901938 h 6858000"/>
              <a:gd name="connsiteX2323" fmla="*/ 12039524 w 12192527"/>
              <a:gd name="connsiteY2323" fmla="*/ 3901120 h 6858000"/>
              <a:gd name="connsiteX2324" fmla="*/ 12039321 w 12192527"/>
              <a:gd name="connsiteY2324" fmla="*/ 3904799 h 6858000"/>
              <a:gd name="connsiteX2325" fmla="*/ 12040343 w 12192527"/>
              <a:gd name="connsiteY2325" fmla="*/ 3906433 h 6858000"/>
              <a:gd name="connsiteX2326" fmla="*/ 12036867 w 12192527"/>
              <a:gd name="connsiteY2326" fmla="*/ 3914813 h 6858000"/>
              <a:gd name="connsiteX2327" fmla="*/ 12034003 w 12192527"/>
              <a:gd name="connsiteY2327" fmla="*/ 3915222 h 6858000"/>
              <a:gd name="connsiteX2328" fmla="*/ 12030527 w 12192527"/>
              <a:gd name="connsiteY2328" fmla="*/ 3917471 h 6858000"/>
              <a:gd name="connsiteX2329" fmla="*/ 12032164 w 12192527"/>
              <a:gd name="connsiteY2329" fmla="*/ 3920741 h 6858000"/>
              <a:gd name="connsiteX2330" fmla="*/ 12031959 w 12192527"/>
              <a:gd name="connsiteY2330" fmla="*/ 3925645 h 6858000"/>
              <a:gd name="connsiteX2331" fmla="*/ 12026642 w 12192527"/>
              <a:gd name="connsiteY2331" fmla="*/ 3934842 h 6858000"/>
              <a:gd name="connsiteX2332" fmla="*/ 12022348 w 12192527"/>
              <a:gd name="connsiteY2332" fmla="*/ 3938930 h 6858000"/>
              <a:gd name="connsiteX2333" fmla="*/ 12020098 w 12192527"/>
              <a:gd name="connsiteY2333" fmla="*/ 3940157 h 6858000"/>
              <a:gd name="connsiteX2334" fmla="*/ 12021326 w 12192527"/>
              <a:gd name="connsiteY2334" fmla="*/ 3942404 h 6858000"/>
              <a:gd name="connsiteX2335" fmla="*/ 12025416 w 12192527"/>
              <a:gd name="connsiteY2335" fmla="*/ 3946901 h 6858000"/>
              <a:gd name="connsiteX2336" fmla="*/ 12025416 w 12192527"/>
              <a:gd name="connsiteY2336" fmla="*/ 3958141 h 6858000"/>
              <a:gd name="connsiteX2337" fmla="*/ 12020917 w 12192527"/>
              <a:gd name="connsiteY2337" fmla="*/ 3969791 h 6858000"/>
              <a:gd name="connsiteX2338" fmla="*/ 12025006 w 12192527"/>
              <a:gd name="connsiteY2338" fmla="*/ 3972448 h 6858000"/>
              <a:gd name="connsiteX2339" fmla="*/ 12029301 w 12192527"/>
              <a:gd name="connsiteY2339" fmla="*/ 3968973 h 6858000"/>
              <a:gd name="connsiteX2340" fmla="*/ 12034821 w 12192527"/>
              <a:gd name="connsiteY2340" fmla="*/ 3967748 h 6858000"/>
              <a:gd name="connsiteX2341" fmla="*/ 12033799 w 12192527"/>
              <a:gd name="connsiteY2341" fmla="*/ 3974083 h 6858000"/>
              <a:gd name="connsiteX2342" fmla="*/ 12030935 w 12192527"/>
              <a:gd name="connsiteY2342" fmla="*/ 3976740 h 6858000"/>
              <a:gd name="connsiteX2343" fmla="*/ 12030323 w 12192527"/>
              <a:gd name="connsiteY2343" fmla="*/ 3980418 h 6858000"/>
              <a:gd name="connsiteX2344" fmla="*/ 12033799 w 12192527"/>
              <a:gd name="connsiteY2344" fmla="*/ 3980011 h 6858000"/>
              <a:gd name="connsiteX2345" fmla="*/ 12037479 w 12192527"/>
              <a:gd name="connsiteY2345" fmla="*/ 3977557 h 6858000"/>
              <a:gd name="connsiteX2346" fmla="*/ 12042796 w 12192527"/>
              <a:gd name="connsiteY2346" fmla="*/ 3978171 h 6858000"/>
              <a:gd name="connsiteX2347" fmla="*/ 12042796 w 12192527"/>
              <a:gd name="connsiteY2347" fmla="*/ 3982667 h 6858000"/>
              <a:gd name="connsiteX2348" fmla="*/ 12022552 w 12192527"/>
              <a:gd name="connsiteY2348" fmla="*/ 3988594 h 6858000"/>
              <a:gd name="connsiteX2349" fmla="*/ 12017645 w 12192527"/>
              <a:gd name="connsiteY2349" fmla="*/ 3990434 h 6858000"/>
              <a:gd name="connsiteX2350" fmla="*/ 12009262 w 12192527"/>
              <a:gd name="connsiteY2350" fmla="*/ 4001061 h 6858000"/>
              <a:gd name="connsiteX2351" fmla="*/ 12006194 w 12192527"/>
              <a:gd name="connsiteY2351" fmla="*/ 4004740 h 6858000"/>
              <a:gd name="connsiteX2352" fmla="*/ 12002718 w 12192527"/>
              <a:gd name="connsiteY2352" fmla="*/ 4018229 h 6858000"/>
              <a:gd name="connsiteX2353" fmla="*/ 12002309 w 12192527"/>
              <a:gd name="connsiteY2353" fmla="*/ 4027834 h 6858000"/>
              <a:gd name="connsiteX2354" fmla="*/ 11998423 w 12192527"/>
              <a:gd name="connsiteY2354" fmla="*/ 4034783 h 6858000"/>
              <a:gd name="connsiteX2355" fmla="*/ 11997810 w 12192527"/>
              <a:gd name="connsiteY2355" fmla="*/ 4034783 h 6858000"/>
              <a:gd name="connsiteX2356" fmla="*/ 11993925 w 12192527"/>
              <a:gd name="connsiteY2356" fmla="*/ 4037236 h 6858000"/>
              <a:gd name="connsiteX2357" fmla="*/ 11996788 w 12192527"/>
              <a:gd name="connsiteY2357" fmla="*/ 4039484 h 6858000"/>
              <a:gd name="connsiteX2358" fmla="*/ 12004763 w 12192527"/>
              <a:gd name="connsiteY2358" fmla="*/ 4055221 h 6858000"/>
              <a:gd name="connsiteX2359" fmla="*/ 12007216 w 12192527"/>
              <a:gd name="connsiteY2359" fmla="*/ 4060126 h 6858000"/>
              <a:gd name="connsiteX2360" fmla="*/ 12010897 w 12192527"/>
              <a:gd name="connsiteY2360" fmla="*/ 4061762 h 6858000"/>
              <a:gd name="connsiteX2361" fmla="*/ 12012738 w 12192527"/>
              <a:gd name="connsiteY2361" fmla="*/ 4065645 h 6858000"/>
              <a:gd name="connsiteX2362" fmla="*/ 12011822 w 12192527"/>
              <a:gd name="connsiteY2362" fmla="*/ 4066943 h 6858000"/>
              <a:gd name="connsiteX2363" fmla="*/ 12027804 w 12192527"/>
              <a:gd name="connsiteY2363" fmla="*/ 4082837 h 6858000"/>
              <a:gd name="connsiteX2364" fmla="*/ 12027460 w 12192527"/>
              <a:gd name="connsiteY2364" fmla="*/ 4079747 h 6858000"/>
              <a:gd name="connsiteX2365" fmla="*/ 12028892 w 12192527"/>
              <a:gd name="connsiteY2365" fmla="*/ 4076272 h 6858000"/>
              <a:gd name="connsiteX2366" fmla="*/ 12032573 w 12192527"/>
              <a:gd name="connsiteY2366" fmla="*/ 4077702 h 6858000"/>
              <a:gd name="connsiteX2367" fmla="*/ 12033799 w 12192527"/>
              <a:gd name="connsiteY2367" fmla="*/ 4080360 h 6858000"/>
              <a:gd name="connsiteX2368" fmla="*/ 12039935 w 12192527"/>
              <a:gd name="connsiteY2368" fmla="*/ 4081381 h 6858000"/>
              <a:gd name="connsiteX2369" fmla="*/ 12042591 w 12192527"/>
              <a:gd name="connsiteY2369" fmla="*/ 4079542 h 6858000"/>
              <a:gd name="connsiteX2370" fmla="*/ 12044433 w 12192527"/>
              <a:gd name="connsiteY2370" fmla="*/ 4082403 h 6858000"/>
              <a:gd name="connsiteX2371" fmla="*/ 12045046 w 12192527"/>
              <a:gd name="connsiteY2371" fmla="*/ 4084857 h 6858000"/>
              <a:gd name="connsiteX2372" fmla="*/ 12046886 w 12192527"/>
              <a:gd name="connsiteY2372" fmla="*/ 4087590 h 6858000"/>
              <a:gd name="connsiteX2373" fmla="*/ 12049953 w 12192527"/>
              <a:gd name="connsiteY2373" fmla="*/ 4086491 h 6858000"/>
              <a:gd name="connsiteX2374" fmla="*/ 12056702 w 12192527"/>
              <a:gd name="connsiteY2374" fmla="*/ 4080565 h 6858000"/>
              <a:gd name="connsiteX2375" fmla="*/ 12065698 w 12192527"/>
              <a:gd name="connsiteY2375" fmla="*/ 4078520 h 6858000"/>
              <a:gd name="connsiteX2376" fmla="*/ 12071015 w 12192527"/>
              <a:gd name="connsiteY2376" fmla="*/ 4076886 h 6858000"/>
              <a:gd name="connsiteX2377" fmla="*/ 12083487 w 12192527"/>
              <a:gd name="connsiteY2377" fmla="*/ 4070958 h 6858000"/>
              <a:gd name="connsiteX2378" fmla="*/ 12085533 w 12192527"/>
              <a:gd name="connsiteY2378" fmla="*/ 4069324 h 6858000"/>
              <a:gd name="connsiteX2379" fmla="*/ 12096370 w 12192527"/>
              <a:gd name="connsiteY2379" fmla="*/ 4042958 h 6858000"/>
              <a:gd name="connsiteX2380" fmla="*/ 12096575 w 12192527"/>
              <a:gd name="connsiteY2380" fmla="*/ 4038054 h 6858000"/>
              <a:gd name="connsiteX2381" fmla="*/ 12093711 w 12192527"/>
              <a:gd name="connsiteY2381" fmla="*/ 4026200 h 6858000"/>
              <a:gd name="connsiteX2382" fmla="*/ 12092076 w 12192527"/>
              <a:gd name="connsiteY2382" fmla="*/ 4015980 h 6858000"/>
              <a:gd name="connsiteX2383" fmla="*/ 12090440 w 12192527"/>
              <a:gd name="connsiteY2383" fmla="*/ 4012710 h 6858000"/>
              <a:gd name="connsiteX2384" fmla="*/ 12078376 w 12192527"/>
              <a:gd name="connsiteY2384" fmla="*/ 3998404 h 6858000"/>
              <a:gd name="connsiteX2385" fmla="*/ 12077150 w 12192527"/>
              <a:gd name="connsiteY2385" fmla="*/ 3996156 h 6858000"/>
              <a:gd name="connsiteX2386" fmla="*/ 12085737 w 12192527"/>
              <a:gd name="connsiteY2386" fmla="*/ 3984915 h 6858000"/>
              <a:gd name="connsiteX2387" fmla="*/ 12097188 w 12192527"/>
              <a:gd name="connsiteY2387" fmla="*/ 3978171 h 6858000"/>
              <a:gd name="connsiteX2388" fmla="*/ 12109253 w 12192527"/>
              <a:gd name="connsiteY2388" fmla="*/ 3964273 h 6858000"/>
              <a:gd name="connsiteX2389" fmla="*/ 12109049 w 12192527"/>
              <a:gd name="connsiteY2389" fmla="*/ 3961207 h 6858000"/>
              <a:gd name="connsiteX2390" fmla="*/ 12109866 w 12192527"/>
              <a:gd name="connsiteY2390" fmla="*/ 3953645 h 6858000"/>
              <a:gd name="connsiteX2391" fmla="*/ 12110479 w 12192527"/>
              <a:gd name="connsiteY2391" fmla="*/ 3944653 h 6858000"/>
              <a:gd name="connsiteX2392" fmla="*/ 12107821 w 12192527"/>
              <a:gd name="connsiteY2392" fmla="*/ 3938317 h 6858000"/>
              <a:gd name="connsiteX2393" fmla="*/ 12102300 w 12192527"/>
              <a:gd name="connsiteY2393" fmla="*/ 3919923 h 6858000"/>
              <a:gd name="connsiteX2394" fmla="*/ 12093303 w 12192527"/>
              <a:gd name="connsiteY2394" fmla="*/ 3909091 h 6858000"/>
              <a:gd name="connsiteX2395" fmla="*/ 12091258 w 12192527"/>
              <a:gd name="connsiteY2395" fmla="*/ 3907660 h 6858000"/>
              <a:gd name="connsiteX2396" fmla="*/ 12080626 w 12192527"/>
              <a:gd name="connsiteY2396" fmla="*/ 3902755 h 6858000"/>
              <a:gd name="connsiteX2397" fmla="*/ 12076945 w 12192527"/>
              <a:gd name="connsiteY2397" fmla="*/ 3900916 h 6858000"/>
              <a:gd name="connsiteX2398" fmla="*/ 2111582 w 12192527"/>
              <a:gd name="connsiteY2398" fmla="*/ 3893581 h 6858000"/>
              <a:gd name="connsiteX2399" fmla="*/ 2099991 w 12192527"/>
              <a:gd name="connsiteY2399" fmla="*/ 3899321 h 6858000"/>
              <a:gd name="connsiteX2400" fmla="*/ 2093422 w 12192527"/>
              <a:gd name="connsiteY2400" fmla="*/ 3902794 h 6858000"/>
              <a:gd name="connsiteX2401" fmla="*/ 2086081 w 12192527"/>
              <a:gd name="connsiteY2401" fmla="*/ 3908968 h 6858000"/>
              <a:gd name="connsiteX2402" fmla="*/ 2081445 w 12192527"/>
              <a:gd name="connsiteY2402" fmla="*/ 3915142 h 6858000"/>
              <a:gd name="connsiteX2403" fmla="*/ 2076036 w 12192527"/>
              <a:gd name="connsiteY2403" fmla="*/ 3932121 h 6858000"/>
              <a:gd name="connsiteX2404" fmla="*/ 2072172 w 12192527"/>
              <a:gd name="connsiteY2404" fmla="*/ 3942540 h 6858000"/>
              <a:gd name="connsiteX2405" fmla="*/ 2072172 w 12192527"/>
              <a:gd name="connsiteY2405" fmla="*/ 3947169 h 6858000"/>
              <a:gd name="connsiteX2406" fmla="*/ 2076809 w 12192527"/>
              <a:gd name="connsiteY2406" fmla="*/ 3956430 h 6858000"/>
              <a:gd name="connsiteX2407" fmla="*/ 2087240 w 12192527"/>
              <a:gd name="connsiteY2407" fmla="*/ 3970322 h 6858000"/>
              <a:gd name="connsiteX2408" fmla="*/ 2089945 w 12192527"/>
              <a:gd name="connsiteY2408" fmla="*/ 3975725 h 6858000"/>
              <a:gd name="connsiteX2409" fmla="*/ 2094581 w 12192527"/>
              <a:gd name="connsiteY2409" fmla="*/ 3977654 h 6858000"/>
              <a:gd name="connsiteX2410" fmla="*/ 2103468 w 12192527"/>
              <a:gd name="connsiteY2410" fmla="*/ 3980355 h 6858000"/>
              <a:gd name="connsiteX2411" fmla="*/ 2106559 w 12192527"/>
              <a:gd name="connsiteY2411" fmla="*/ 3981898 h 6858000"/>
              <a:gd name="connsiteX2412" fmla="*/ 2118923 w 12192527"/>
              <a:gd name="connsiteY2412" fmla="*/ 3983442 h 6858000"/>
              <a:gd name="connsiteX2413" fmla="*/ 2121627 w 12192527"/>
              <a:gd name="connsiteY2413" fmla="*/ 3984214 h 6858000"/>
              <a:gd name="connsiteX2414" fmla="*/ 2149060 w 12192527"/>
              <a:gd name="connsiteY2414" fmla="*/ 3966850 h 6858000"/>
              <a:gd name="connsiteX2415" fmla="*/ 2157560 w 12192527"/>
              <a:gd name="connsiteY2415" fmla="*/ 3951029 h 6858000"/>
              <a:gd name="connsiteX2416" fmla="*/ 2160264 w 12192527"/>
              <a:gd name="connsiteY2416" fmla="*/ 3944469 h 6858000"/>
              <a:gd name="connsiteX2417" fmla="*/ 2160651 w 12192527"/>
              <a:gd name="connsiteY2417" fmla="*/ 3937909 h 6858000"/>
              <a:gd name="connsiteX2418" fmla="*/ 2159491 w 12192527"/>
              <a:gd name="connsiteY2418" fmla="*/ 3932892 h 6858000"/>
              <a:gd name="connsiteX2419" fmla="*/ 2157560 w 12192527"/>
              <a:gd name="connsiteY2419" fmla="*/ 3922473 h 6858000"/>
              <a:gd name="connsiteX2420" fmla="*/ 2157174 w 12192527"/>
              <a:gd name="connsiteY2420" fmla="*/ 3918615 h 6858000"/>
              <a:gd name="connsiteX2421" fmla="*/ 2156015 w 12192527"/>
              <a:gd name="connsiteY2421" fmla="*/ 3909353 h 6858000"/>
              <a:gd name="connsiteX2422" fmla="*/ 2136696 w 12192527"/>
              <a:gd name="connsiteY2422" fmla="*/ 3894305 h 6858000"/>
              <a:gd name="connsiteX2423" fmla="*/ 2124332 w 12192527"/>
              <a:gd name="connsiteY2423" fmla="*/ 3893919 h 6858000"/>
              <a:gd name="connsiteX2424" fmla="*/ 2111582 w 12192527"/>
              <a:gd name="connsiteY2424" fmla="*/ 3893581 h 6858000"/>
              <a:gd name="connsiteX2425" fmla="*/ 6590568 w 12192527"/>
              <a:gd name="connsiteY2425" fmla="*/ 3891293 h 6858000"/>
              <a:gd name="connsiteX2426" fmla="*/ 6594620 w 12192527"/>
              <a:gd name="connsiteY2426" fmla="*/ 3893544 h 6858000"/>
              <a:gd name="connsiteX2427" fmla="*/ 6596461 w 12192527"/>
              <a:gd name="connsiteY2427" fmla="*/ 3894895 h 6858000"/>
              <a:gd name="connsiteX2428" fmla="*/ 6594170 w 12192527"/>
              <a:gd name="connsiteY2428" fmla="*/ 3894895 h 6858000"/>
              <a:gd name="connsiteX2429" fmla="*/ 6590568 w 12192527"/>
              <a:gd name="connsiteY2429" fmla="*/ 3891293 h 6858000"/>
              <a:gd name="connsiteX2430" fmla="*/ 393647 w 12192527"/>
              <a:gd name="connsiteY2430" fmla="*/ 3887350 h 6858000"/>
              <a:gd name="connsiteX2431" fmla="*/ 386293 w 12192527"/>
              <a:gd name="connsiteY2431" fmla="*/ 3888377 h 6858000"/>
              <a:gd name="connsiteX2432" fmla="*/ 372714 w 12192527"/>
              <a:gd name="connsiteY2432" fmla="*/ 3888017 h 6858000"/>
              <a:gd name="connsiteX2433" fmla="*/ 360370 w 12192527"/>
              <a:gd name="connsiteY2433" fmla="*/ 3894130 h 6858000"/>
              <a:gd name="connsiteX2434" fmla="*/ 353375 w 12192527"/>
              <a:gd name="connsiteY2434" fmla="*/ 3897829 h 6858000"/>
              <a:gd name="connsiteX2435" fmla="*/ 345556 w 12192527"/>
              <a:gd name="connsiteY2435" fmla="*/ 3904405 h 6858000"/>
              <a:gd name="connsiteX2436" fmla="*/ 340619 w 12192527"/>
              <a:gd name="connsiteY2436" fmla="*/ 3910980 h 6858000"/>
              <a:gd name="connsiteX2437" fmla="*/ 334859 w 12192527"/>
              <a:gd name="connsiteY2437" fmla="*/ 3929062 h 6858000"/>
              <a:gd name="connsiteX2438" fmla="*/ 330744 w 12192527"/>
              <a:gd name="connsiteY2438" fmla="*/ 3940157 h 6858000"/>
              <a:gd name="connsiteX2439" fmla="*/ 330744 w 12192527"/>
              <a:gd name="connsiteY2439" fmla="*/ 3945088 h 6858000"/>
              <a:gd name="connsiteX2440" fmla="*/ 335682 w 12192527"/>
              <a:gd name="connsiteY2440" fmla="*/ 3954951 h 6858000"/>
              <a:gd name="connsiteX2441" fmla="*/ 346791 w 12192527"/>
              <a:gd name="connsiteY2441" fmla="*/ 3969745 h 6858000"/>
              <a:gd name="connsiteX2442" fmla="*/ 349671 w 12192527"/>
              <a:gd name="connsiteY2442" fmla="*/ 3975498 h 6858000"/>
              <a:gd name="connsiteX2443" fmla="*/ 354609 w 12192527"/>
              <a:gd name="connsiteY2443" fmla="*/ 3977554 h 6858000"/>
              <a:gd name="connsiteX2444" fmla="*/ 364073 w 12192527"/>
              <a:gd name="connsiteY2444" fmla="*/ 3980429 h 6858000"/>
              <a:gd name="connsiteX2445" fmla="*/ 367365 w 12192527"/>
              <a:gd name="connsiteY2445" fmla="*/ 3982073 h 6858000"/>
              <a:gd name="connsiteX2446" fmla="*/ 380532 w 12192527"/>
              <a:gd name="connsiteY2446" fmla="*/ 3983718 h 6858000"/>
              <a:gd name="connsiteX2447" fmla="*/ 383412 w 12192527"/>
              <a:gd name="connsiteY2447" fmla="*/ 3984539 h 6858000"/>
              <a:gd name="connsiteX2448" fmla="*/ 412627 w 12192527"/>
              <a:gd name="connsiteY2448" fmla="*/ 3966048 h 6858000"/>
              <a:gd name="connsiteX2449" fmla="*/ 421680 w 12192527"/>
              <a:gd name="connsiteY2449" fmla="*/ 3949198 h 6858000"/>
              <a:gd name="connsiteX2450" fmla="*/ 424559 w 12192527"/>
              <a:gd name="connsiteY2450" fmla="*/ 3942212 h 6858000"/>
              <a:gd name="connsiteX2451" fmla="*/ 424971 w 12192527"/>
              <a:gd name="connsiteY2451" fmla="*/ 3935225 h 6858000"/>
              <a:gd name="connsiteX2452" fmla="*/ 423736 w 12192527"/>
              <a:gd name="connsiteY2452" fmla="*/ 3929882 h 6858000"/>
              <a:gd name="connsiteX2453" fmla="*/ 421680 w 12192527"/>
              <a:gd name="connsiteY2453" fmla="*/ 3918787 h 6858000"/>
              <a:gd name="connsiteX2454" fmla="*/ 421269 w 12192527"/>
              <a:gd name="connsiteY2454" fmla="*/ 3914679 h 6858000"/>
              <a:gd name="connsiteX2455" fmla="*/ 420034 w 12192527"/>
              <a:gd name="connsiteY2455" fmla="*/ 3904815 h 6858000"/>
              <a:gd name="connsiteX2456" fmla="*/ 399460 w 12192527"/>
              <a:gd name="connsiteY2456" fmla="*/ 3888788 h 6858000"/>
              <a:gd name="connsiteX2457" fmla="*/ 393647 w 12192527"/>
              <a:gd name="connsiteY2457" fmla="*/ 3887350 h 6858000"/>
              <a:gd name="connsiteX2458" fmla="*/ 9365384 w 12192527"/>
              <a:gd name="connsiteY2458" fmla="*/ 3882273 h 6858000"/>
              <a:gd name="connsiteX2459" fmla="*/ 9387434 w 12192527"/>
              <a:gd name="connsiteY2459" fmla="*/ 3883973 h 6858000"/>
              <a:gd name="connsiteX2460" fmla="*/ 9387861 w 12192527"/>
              <a:gd name="connsiteY2460" fmla="*/ 3885732 h 6858000"/>
              <a:gd name="connsiteX2461" fmla="*/ 9381823 w 12192527"/>
              <a:gd name="connsiteY2461" fmla="*/ 3885397 h 6858000"/>
              <a:gd name="connsiteX2462" fmla="*/ 9381235 w 12192527"/>
              <a:gd name="connsiteY2462" fmla="*/ 3885423 h 6858000"/>
              <a:gd name="connsiteX2463" fmla="*/ 9222335 w 12192527"/>
              <a:gd name="connsiteY2463" fmla="*/ 3870544 h 6858000"/>
              <a:gd name="connsiteX2464" fmla="*/ 9300097 w 12192527"/>
              <a:gd name="connsiteY2464" fmla="*/ 3877238 h 6858000"/>
              <a:gd name="connsiteX2465" fmla="*/ 9351706 w 12192527"/>
              <a:gd name="connsiteY2465" fmla="*/ 3881218 h 6858000"/>
              <a:gd name="connsiteX2466" fmla="*/ 9328309 w 12192527"/>
              <a:gd name="connsiteY2466" fmla="*/ 3882304 h 6858000"/>
              <a:gd name="connsiteX2467" fmla="*/ 9268500 w 12192527"/>
              <a:gd name="connsiteY2467" fmla="*/ 3886792 h 6858000"/>
              <a:gd name="connsiteX2468" fmla="*/ 9256911 w 12192527"/>
              <a:gd name="connsiteY2468" fmla="*/ 3886418 h 6858000"/>
              <a:gd name="connsiteX2469" fmla="*/ 9249721 w 12192527"/>
              <a:gd name="connsiteY2469" fmla="*/ 3891309 h 6858000"/>
              <a:gd name="connsiteX2470" fmla="*/ 9201838 w 12192527"/>
              <a:gd name="connsiteY2470" fmla="*/ 3893452 h 6858000"/>
              <a:gd name="connsiteX2471" fmla="*/ 9022050 w 12192527"/>
              <a:gd name="connsiteY2471" fmla="*/ 3918190 h 6858000"/>
              <a:gd name="connsiteX2472" fmla="*/ 8800366 w 12192527"/>
              <a:gd name="connsiteY2472" fmla="*/ 3966660 h 6858000"/>
              <a:gd name="connsiteX2473" fmla="*/ 8781874 w 12192527"/>
              <a:gd name="connsiteY2473" fmla="*/ 3972234 h 6858000"/>
              <a:gd name="connsiteX2474" fmla="*/ 8780609 w 12192527"/>
              <a:gd name="connsiteY2474" fmla="*/ 3968263 h 6858000"/>
              <a:gd name="connsiteX2475" fmla="*/ 8777389 w 12192527"/>
              <a:gd name="connsiteY2475" fmla="*/ 3963975 h 6858000"/>
              <a:gd name="connsiteX2476" fmla="*/ 8772289 w 12192527"/>
              <a:gd name="connsiteY2476" fmla="*/ 3959687 h 6858000"/>
              <a:gd name="connsiteX2477" fmla="*/ 8767727 w 12192527"/>
              <a:gd name="connsiteY2477" fmla="*/ 3957274 h 6858000"/>
              <a:gd name="connsiteX2478" fmla="*/ 8750819 w 12192527"/>
              <a:gd name="connsiteY2478" fmla="*/ 3953522 h 6858000"/>
              <a:gd name="connsiteX2479" fmla="*/ 8742233 w 12192527"/>
              <a:gd name="connsiteY2479" fmla="*/ 3953790 h 6858000"/>
              <a:gd name="connsiteX2480" fmla="*/ 8728813 w 12192527"/>
              <a:gd name="connsiteY2480" fmla="*/ 3964244 h 6858000"/>
              <a:gd name="connsiteX2481" fmla="*/ 8728009 w 12192527"/>
              <a:gd name="connsiteY2481" fmla="*/ 3970676 h 6858000"/>
              <a:gd name="connsiteX2482" fmla="*/ 8727740 w 12192527"/>
              <a:gd name="connsiteY2482" fmla="*/ 3973356 h 6858000"/>
              <a:gd name="connsiteX2483" fmla="*/ 8726397 w 12192527"/>
              <a:gd name="connsiteY2483" fmla="*/ 3980593 h 6858000"/>
              <a:gd name="connsiteX2484" fmla="*/ 8725593 w 12192527"/>
              <a:gd name="connsiteY2484" fmla="*/ 3984077 h 6858000"/>
              <a:gd name="connsiteX2485" fmla="*/ 8725859 w 12192527"/>
              <a:gd name="connsiteY2485" fmla="*/ 3988634 h 6858000"/>
              <a:gd name="connsiteX2486" fmla="*/ 8726040 w 12192527"/>
              <a:gd name="connsiteY2486" fmla="*/ 3989068 h 6858000"/>
              <a:gd name="connsiteX2487" fmla="*/ 8585205 w 12192527"/>
              <a:gd name="connsiteY2487" fmla="*/ 4031525 h 6858000"/>
              <a:gd name="connsiteX2488" fmla="*/ 8530201 w 12192527"/>
              <a:gd name="connsiteY2488" fmla="*/ 4052193 h 6858000"/>
              <a:gd name="connsiteX2489" fmla="*/ 8532364 w 12192527"/>
              <a:gd name="connsiteY2489" fmla="*/ 4049546 h 6858000"/>
              <a:gd name="connsiteX2490" fmla="*/ 8523647 w 12192527"/>
              <a:gd name="connsiteY2490" fmla="*/ 4054656 h 6858000"/>
              <a:gd name="connsiteX2491" fmla="*/ 8480895 w 12192527"/>
              <a:gd name="connsiteY2491" fmla="*/ 4070723 h 6858000"/>
              <a:gd name="connsiteX2492" fmla="*/ 8472894 w 12192527"/>
              <a:gd name="connsiteY2492" fmla="*/ 4073317 h 6858000"/>
              <a:gd name="connsiteX2493" fmla="*/ 8409361 w 12192527"/>
              <a:gd name="connsiteY2493" fmla="*/ 4098403 h 6858000"/>
              <a:gd name="connsiteX2494" fmla="*/ 8403995 w 12192527"/>
              <a:gd name="connsiteY2494" fmla="*/ 4095664 h 6858000"/>
              <a:gd name="connsiteX2495" fmla="*/ 8366097 w 12192527"/>
              <a:gd name="connsiteY2495" fmla="*/ 4116914 h 6858000"/>
              <a:gd name="connsiteX2496" fmla="*/ 8314722 w 12192527"/>
              <a:gd name="connsiteY2496" fmla="*/ 4138058 h 6858000"/>
              <a:gd name="connsiteX2497" fmla="*/ 8299936 w 12192527"/>
              <a:gd name="connsiteY2497" fmla="*/ 4133896 h 6858000"/>
              <a:gd name="connsiteX2498" fmla="*/ 8278248 w 12192527"/>
              <a:gd name="connsiteY2498" fmla="*/ 4149889 h 6858000"/>
              <a:gd name="connsiteX2499" fmla="*/ 8257983 w 12192527"/>
              <a:gd name="connsiteY2499" fmla="*/ 4156461 h 6858000"/>
              <a:gd name="connsiteX2500" fmla="*/ 8256669 w 12192527"/>
              <a:gd name="connsiteY2500" fmla="*/ 4152408 h 6858000"/>
              <a:gd name="connsiteX2501" fmla="*/ 8159289 w 12192527"/>
              <a:gd name="connsiteY2501" fmla="*/ 4197429 h 6858000"/>
              <a:gd name="connsiteX2502" fmla="*/ 8155236 w 12192527"/>
              <a:gd name="connsiteY2502" fmla="*/ 4198744 h 6858000"/>
              <a:gd name="connsiteX2503" fmla="*/ 8145706 w 12192527"/>
              <a:gd name="connsiteY2503" fmla="*/ 4210794 h 6858000"/>
              <a:gd name="connsiteX2504" fmla="*/ 8128178 w 12192527"/>
              <a:gd name="connsiteY2504" fmla="*/ 4211999 h 6858000"/>
              <a:gd name="connsiteX2505" fmla="*/ 8036171 w 12192527"/>
              <a:gd name="connsiteY2505" fmla="*/ 4259761 h 6858000"/>
              <a:gd name="connsiteX2506" fmla="*/ 8018536 w 12192527"/>
              <a:gd name="connsiteY2506" fmla="*/ 4274438 h 6858000"/>
              <a:gd name="connsiteX2507" fmla="*/ 8015685 w 12192527"/>
              <a:gd name="connsiteY2507" fmla="*/ 4293279 h 6858000"/>
              <a:gd name="connsiteX2508" fmla="*/ 7972421 w 12192527"/>
              <a:gd name="connsiteY2508" fmla="*/ 4311792 h 6858000"/>
              <a:gd name="connsiteX2509" fmla="*/ 7942628 w 12192527"/>
              <a:gd name="connsiteY2509" fmla="*/ 4330414 h 6858000"/>
              <a:gd name="connsiteX2510" fmla="*/ 7933096 w 12192527"/>
              <a:gd name="connsiteY2510" fmla="*/ 4342464 h 6858000"/>
              <a:gd name="connsiteX2511" fmla="*/ 7862666 w 12192527"/>
              <a:gd name="connsiteY2511" fmla="*/ 4387704 h 6858000"/>
              <a:gd name="connsiteX2512" fmla="*/ 7816552 w 12192527"/>
              <a:gd name="connsiteY2512" fmla="*/ 4425057 h 6858000"/>
              <a:gd name="connsiteX2513" fmla="*/ 7735168 w 12192527"/>
              <a:gd name="connsiteY2513" fmla="*/ 4491768 h 6858000"/>
              <a:gd name="connsiteX2514" fmla="*/ 7712054 w 12192527"/>
              <a:gd name="connsiteY2514" fmla="*/ 4517180 h 6858000"/>
              <a:gd name="connsiteX2515" fmla="*/ 7679521 w 12192527"/>
              <a:gd name="connsiteY2515" fmla="*/ 4541170 h 6858000"/>
              <a:gd name="connsiteX2516" fmla="*/ 7671416 w 12192527"/>
              <a:gd name="connsiteY2516" fmla="*/ 4543799 h 6858000"/>
              <a:gd name="connsiteX2517" fmla="*/ 7631980 w 12192527"/>
              <a:gd name="connsiteY2517" fmla="*/ 4587943 h 6858000"/>
              <a:gd name="connsiteX2518" fmla="*/ 7497471 w 12192527"/>
              <a:gd name="connsiteY2518" fmla="*/ 4725635 h 6858000"/>
              <a:gd name="connsiteX2519" fmla="*/ 7462092 w 12192527"/>
              <a:gd name="connsiteY2519" fmla="*/ 4768465 h 6858000"/>
              <a:gd name="connsiteX2520" fmla="*/ 7440296 w 12192527"/>
              <a:gd name="connsiteY2520" fmla="*/ 4797931 h 6858000"/>
              <a:gd name="connsiteX2521" fmla="*/ 7389583 w 12192527"/>
              <a:gd name="connsiteY2521" fmla="*/ 4862532 h 6858000"/>
              <a:gd name="connsiteX2522" fmla="*/ 7359340 w 12192527"/>
              <a:gd name="connsiteY2522" fmla="*/ 4903252 h 6858000"/>
              <a:gd name="connsiteX2523" fmla="*/ 7316292 w 12192527"/>
              <a:gd name="connsiteY2523" fmla="*/ 4831127 h 6858000"/>
              <a:gd name="connsiteX2524" fmla="*/ 7337998 w 12192527"/>
              <a:gd name="connsiteY2524" fmla="*/ 4805354 h 6858000"/>
              <a:gd name="connsiteX2525" fmla="*/ 7367669 w 12192527"/>
              <a:gd name="connsiteY2525" fmla="*/ 4781174 h 6858000"/>
              <a:gd name="connsiteX2526" fmla="*/ 7370408 w 12192527"/>
              <a:gd name="connsiteY2526" fmla="*/ 4775806 h 6858000"/>
              <a:gd name="connsiteX2527" fmla="*/ 7374460 w 12192527"/>
              <a:gd name="connsiteY2527" fmla="*/ 4774491 h 6858000"/>
              <a:gd name="connsiteX2528" fmla="*/ 7371722 w 12192527"/>
              <a:gd name="connsiteY2528" fmla="*/ 4779859 h 6858000"/>
              <a:gd name="connsiteX2529" fmla="*/ 7385311 w 12192527"/>
              <a:gd name="connsiteY2529" fmla="*/ 4766496 h 6858000"/>
              <a:gd name="connsiteX2530" fmla="*/ 7389363 w 12192527"/>
              <a:gd name="connsiteY2530" fmla="*/ 4765181 h 6858000"/>
              <a:gd name="connsiteX2531" fmla="*/ 7388776 w 12192527"/>
              <a:gd name="connsiteY2531" fmla="*/ 4763384 h 6858000"/>
              <a:gd name="connsiteX2532" fmla="*/ 7423479 w 12192527"/>
              <a:gd name="connsiteY2532" fmla="*/ 4732279 h 6858000"/>
              <a:gd name="connsiteX2533" fmla="*/ 7446538 w 12192527"/>
              <a:gd name="connsiteY2533" fmla="*/ 4692884 h 6858000"/>
              <a:gd name="connsiteX2534" fmla="*/ 7442486 w 12192527"/>
              <a:gd name="connsiteY2534" fmla="*/ 4694199 h 6858000"/>
              <a:gd name="connsiteX2535" fmla="*/ 7439748 w 12192527"/>
              <a:gd name="connsiteY2535" fmla="*/ 4699567 h 6858000"/>
              <a:gd name="connsiteX2536" fmla="*/ 7438433 w 12192527"/>
              <a:gd name="connsiteY2536" fmla="*/ 4695513 h 6858000"/>
              <a:gd name="connsiteX2537" fmla="*/ 7430328 w 12192527"/>
              <a:gd name="connsiteY2537" fmla="*/ 4698143 h 6858000"/>
              <a:gd name="connsiteX2538" fmla="*/ 7365261 w 12192527"/>
              <a:gd name="connsiteY2538" fmla="*/ 4746122 h 6858000"/>
              <a:gd name="connsiteX2539" fmla="*/ 7395058 w 12192527"/>
              <a:gd name="connsiteY2539" fmla="*/ 4727499 h 6858000"/>
              <a:gd name="connsiteX2540" fmla="*/ 7464500 w 12192527"/>
              <a:gd name="connsiteY2540" fmla="*/ 4637787 h 6858000"/>
              <a:gd name="connsiteX2541" fmla="*/ 7460447 w 12192527"/>
              <a:gd name="connsiteY2541" fmla="*/ 4639102 h 6858000"/>
              <a:gd name="connsiteX2542" fmla="*/ 7452342 w 12192527"/>
              <a:gd name="connsiteY2542" fmla="*/ 4641731 h 6858000"/>
              <a:gd name="connsiteX2543" fmla="*/ 7457817 w 12192527"/>
              <a:gd name="connsiteY2543" fmla="*/ 4630996 h 6858000"/>
              <a:gd name="connsiteX2544" fmla="*/ 7460558 w 12192527"/>
              <a:gd name="connsiteY2544" fmla="*/ 4625628 h 6858000"/>
              <a:gd name="connsiteX2545" fmla="*/ 7464717 w 12192527"/>
              <a:gd name="connsiteY2545" fmla="*/ 4610841 h 6858000"/>
              <a:gd name="connsiteX2546" fmla="*/ 7474139 w 12192527"/>
              <a:gd name="connsiteY2546" fmla="*/ 4612264 h 6858000"/>
              <a:gd name="connsiteX2547" fmla="*/ 7506778 w 12192527"/>
              <a:gd name="connsiteY2547" fmla="*/ 4574802 h 6858000"/>
              <a:gd name="connsiteX2548" fmla="*/ 7490566 w 12192527"/>
              <a:gd name="connsiteY2548" fmla="*/ 4580060 h 6858000"/>
              <a:gd name="connsiteX2549" fmla="*/ 7493303 w 12192527"/>
              <a:gd name="connsiteY2549" fmla="*/ 4574693 h 6858000"/>
              <a:gd name="connsiteX2550" fmla="*/ 7544895 w 12192527"/>
              <a:gd name="connsiteY2550" fmla="*/ 4526605 h 6858000"/>
              <a:gd name="connsiteX2551" fmla="*/ 7542157 w 12192527"/>
              <a:gd name="connsiteY2551" fmla="*/ 4531972 h 6858000"/>
              <a:gd name="connsiteX2552" fmla="*/ 7584328 w 12192527"/>
              <a:gd name="connsiteY2552" fmla="*/ 4482461 h 6858000"/>
              <a:gd name="connsiteX2553" fmla="*/ 7589696 w 12192527"/>
              <a:gd name="connsiteY2553" fmla="*/ 4485198 h 6858000"/>
              <a:gd name="connsiteX2554" fmla="*/ 7621023 w 12192527"/>
              <a:gd name="connsiteY2554" fmla="*/ 4443682 h 6858000"/>
              <a:gd name="connsiteX2555" fmla="*/ 7608865 w 12192527"/>
              <a:gd name="connsiteY2555" fmla="*/ 4447627 h 6858000"/>
              <a:gd name="connsiteX2556" fmla="*/ 7613885 w 12192527"/>
              <a:gd name="connsiteY2556" fmla="*/ 4437787 h 6858000"/>
              <a:gd name="connsiteX2557" fmla="*/ 7618396 w 12192527"/>
              <a:gd name="connsiteY2557" fmla="*/ 4435577 h 6858000"/>
              <a:gd name="connsiteX2558" fmla="*/ 7614344 w 12192527"/>
              <a:gd name="connsiteY2558" fmla="*/ 4436892 h 6858000"/>
              <a:gd name="connsiteX2559" fmla="*/ 7613885 w 12192527"/>
              <a:gd name="connsiteY2559" fmla="*/ 4437787 h 6858000"/>
              <a:gd name="connsiteX2560" fmla="*/ 7611632 w 12192527"/>
              <a:gd name="connsiteY2560" fmla="*/ 4438892 h 6858000"/>
              <a:gd name="connsiteX2561" fmla="*/ 7608976 w 12192527"/>
              <a:gd name="connsiteY2561" fmla="*/ 4434153 h 6858000"/>
              <a:gd name="connsiteX2562" fmla="*/ 7622451 w 12192527"/>
              <a:gd name="connsiteY2562" fmla="*/ 4434263 h 6858000"/>
              <a:gd name="connsiteX2563" fmla="*/ 7629242 w 12192527"/>
              <a:gd name="connsiteY2563" fmla="*/ 4427580 h 6858000"/>
              <a:gd name="connsiteX2564" fmla="*/ 7636031 w 12192527"/>
              <a:gd name="connsiteY2564" fmla="*/ 4420899 h 6858000"/>
              <a:gd name="connsiteX2565" fmla="*/ 7634609 w 12192527"/>
              <a:gd name="connsiteY2565" fmla="*/ 4430320 h 6858000"/>
              <a:gd name="connsiteX2566" fmla="*/ 7630556 w 12192527"/>
              <a:gd name="connsiteY2566" fmla="*/ 4431634 h 6858000"/>
              <a:gd name="connsiteX2567" fmla="*/ 7631869 w 12192527"/>
              <a:gd name="connsiteY2567" fmla="*/ 4435688 h 6858000"/>
              <a:gd name="connsiteX2568" fmla="*/ 7767478 w 12192527"/>
              <a:gd name="connsiteY2568" fmla="*/ 4328994 h 6858000"/>
              <a:gd name="connsiteX2569" fmla="*/ 7858280 w 12192527"/>
              <a:gd name="connsiteY2569" fmla="*/ 4263707 h 6858000"/>
              <a:gd name="connsiteX2570" fmla="*/ 7852914 w 12192527"/>
              <a:gd name="connsiteY2570" fmla="*/ 4260969 h 6858000"/>
              <a:gd name="connsiteX2571" fmla="*/ 7854227 w 12192527"/>
              <a:gd name="connsiteY2571" fmla="*/ 4265021 h 6858000"/>
              <a:gd name="connsiteX2572" fmla="*/ 7844809 w 12192527"/>
              <a:gd name="connsiteY2572" fmla="*/ 4263599 h 6858000"/>
              <a:gd name="connsiteX2573" fmla="*/ 7851600 w 12192527"/>
              <a:gd name="connsiteY2573" fmla="*/ 4256917 h 6858000"/>
              <a:gd name="connsiteX2574" fmla="*/ 7855653 w 12192527"/>
              <a:gd name="connsiteY2574" fmla="*/ 4255602 h 6858000"/>
              <a:gd name="connsiteX2575" fmla="*/ 7853023 w 12192527"/>
              <a:gd name="connsiteY2575" fmla="*/ 4247496 h 6858000"/>
              <a:gd name="connsiteX2576" fmla="*/ 7862442 w 12192527"/>
              <a:gd name="connsiteY2576" fmla="*/ 4248920 h 6858000"/>
              <a:gd name="connsiteX2577" fmla="*/ 7865182 w 12192527"/>
              <a:gd name="connsiteY2577" fmla="*/ 4243553 h 6858000"/>
              <a:gd name="connsiteX2578" fmla="*/ 7873287 w 12192527"/>
              <a:gd name="connsiteY2578" fmla="*/ 4240924 h 6858000"/>
              <a:gd name="connsiteX2579" fmla="*/ 7877340 w 12192527"/>
              <a:gd name="connsiteY2579" fmla="*/ 4239609 h 6858000"/>
              <a:gd name="connsiteX2580" fmla="*/ 7878652 w 12192527"/>
              <a:gd name="connsiteY2580" fmla="*/ 4243661 h 6858000"/>
              <a:gd name="connsiteX2581" fmla="*/ 7930135 w 12192527"/>
              <a:gd name="connsiteY2581" fmla="*/ 4209047 h 6858000"/>
              <a:gd name="connsiteX2582" fmla="*/ 7957189 w 12192527"/>
              <a:gd name="connsiteY2582" fmla="*/ 4195792 h 6858000"/>
              <a:gd name="connsiteX2583" fmla="*/ 8037044 w 12192527"/>
              <a:gd name="connsiteY2583" fmla="*/ 4151975 h 6858000"/>
              <a:gd name="connsiteX2584" fmla="*/ 8171008 w 12192527"/>
              <a:gd name="connsiteY2584" fmla="*/ 4081649 h 6858000"/>
              <a:gd name="connsiteX2585" fmla="*/ 8303548 w 12192527"/>
              <a:gd name="connsiteY2585" fmla="*/ 4020742 h 6858000"/>
              <a:gd name="connsiteX2586" fmla="*/ 8383292 w 12192527"/>
              <a:gd name="connsiteY2586" fmla="*/ 3990400 h 6858000"/>
              <a:gd name="connsiteX2587" fmla="*/ 8596661 w 12192527"/>
              <a:gd name="connsiteY2587" fmla="*/ 3930149 h 6858000"/>
              <a:gd name="connsiteX2588" fmla="*/ 8615611 w 12192527"/>
              <a:gd name="connsiteY2588" fmla="*/ 3919523 h 6858000"/>
              <a:gd name="connsiteX2589" fmla="*/ 8611558 w 12192527"/>
              <a:gd name="connsiteY2589" fmla="*/ 3920838 h 6858000"/>
              <a:gd name="connsiteX2590" fmla="*/ 8610244 w 12192527"/>
              <a:gd name="connsiteY2590" fmla="*/ 3916785 h 6858000"/>
              <a:gd name="connsiteX2591" fmla="*/ 8618349 w 12192527"/>
              <a:gd name="connsiteY2591" fmla="*/ 3914156 h 6858000"/>
              <a:gd name="connsiteX2592" fmla="*/ 8619663 w 12192527"/>
              <a:gd name="connsiteY2592" fmla="*/ 3918208 h 6858000"/>
              <a:gd name="connsiteX2593" fmla="*/ 8623716 w 12192527"/>
              <a:gd name="connsiteY2593" fmla="*/ 3916893 h 6858000"/>
              <a:gd name="connsiteX2594" fmla="*/ 8692507 w 12192527"/>
              <a:gd name="connsiteY2594" fmla="*/ 3908021 h 6858000"/>
              <a:gd name="connsiteX2595" fmla="*/ 8708720 w 12192527"/>
              <a:gd name="connsiteY2595" fmla="*/ 3902761 h 6858000"/>
              <a:gd name="connsiteX2596" fmla="*/ 8772139 w 12192527"/>
              <a:gd name="connsiteY2596" fmla="*/ 3891150 h 6858000"/>
              <a:gd name="connsiteX2597" fmla="*/ 8811246 w 12192527"/>
              <a:gd name="connsiteY2597" fmla="*/ 3887424 h 6858000"/>
              <a:gd name="connsiteX2598" fmla="*/ 8913665 w 12192527"/>
              <a:gd name="connsiteY2598" fmla="*/ 3885559 h 6858000"/>
              <a:gd name="connsiteX2599" fmla="*/ 9016082 w 12192527"/>
              <a:gd name="connsiteY2599" fmla="*/ 3883695 h 6858000"/>
              <a:gd name="connsiteX2600" fmla="*/ 9099658 w 12192527"/>
              <a:gd name="connsiteY2600" fmla="*/ 3878982 h 6858000"/>
              <a:gd name="connsiteX2601" fmla="*/ 9222335 w 12192527"/>
              <a:gd name="connsiteY2601" fmla="*/ 3870544 h 6858000"/>
              <a:gd name="connsiteX2602" fmla="*/ 11833297 w 12192527"/>
              <a:gd name="connsiteY2602" fmla="*/ 3856630 h 6858000"/>
              <a:gd name="connsiteX2603" fmla="*/ 11823146 w 12192527"/>
              <a:gd name="connsiteY2603" fmla="*/ 3858184 h 6858000"/>
              <a:gd name="connsiteX2604" fmla="*/ 11814556 w 12192527"/>
              <a:gd name="connsiteY2604" fmla="*/ 3863627 h 6858000"/>
              <a:gd name="connsiteX2605" fmla="*/ 11809870 w 12192527"/>
              <a:gd name="connsiteY2605" fmla="*/ 3869069 h 6858000"/>
              <a:gd name="connsiteX2606" fmla="*/ 11809870 w 12192527"/>
              <a:gd name="connsiteY2606" fmla="*/ 3883063 h 6858000"/>
              <a:gd name="connsiteX2607" fmla="*/ 11818461 w 12192527"/>
              <a:gd name="connsiteY2607" fmla="*/ 3891615 h 6858000"/>
              <a:gd name="connsiteX2608" fmla="*/ 11823926 w 12192527"/>
              <a:gd name="connsiteY2608" fmla="*/ 3901722 h 6858000"/>
              <a:gd name="connsiteX2609" fmla="*/ 11828224 w 12192527"/>
              <a:gd name="connsiteY2609" fmla="*/ 3912218 h 6858000"/>
              <a:gd name="connsiteX2610" fmla="*/ 11834080 w 12192527"/>
              <a:gd name="connsiteY2610" fmla="*/ 3919214 h 6858000"/>
              <a:gd name="connsiteX2611" fmla="*/ 11842670 w 12192527"/>
              <a:gd name="connsiteY2611" fmla="*/ 3923490 h 6858000"/>
              <a:gd name="connsiteX2612" fmla="*/ 11850480 w 12192527"/>
              <a:gd name="connsiteY2612" fmla="*/ 3923490 h 6858000"/>
              <a:gd name="connsiteX2613" fmla="*/ 11851650 w 12192527"/>
              <a:gd name="connsiteY2613" fmla="*/ 3921936 h 6858000"/>
              <a:gd name="connsiteX2614" fmla="*/ 11862584 w 12192527"/>
              <a:gd name="connsiteY2614" fmla="*/ 3913383 h 6858000"/>
              <a:gd name="connsiteX2615" fmla="*/ 11866098 w 12192527"/>
              <a:gd name="connsiteY2615" fmla="*/ 3900167 h 6858000"/>
              <a:gd name="connsiteX2616" fmla="*/ 11860631 w 12192527"/>
              <a:gd name="connsiteY2616" fmla="*/ 3884618 h 6858000"/>
              <a:gd name="connsiteX2617" fmla="*/ 11854774 w 12192527"/>
              <a:gd name="connsiteY2617" fmla="*/ 3881119 h 6858000"/>
              <a:gd name="connsiteX2618" fmla="*/ 11847355 w 12192527"/>
              <a:gd name="connsiteY2618" fmla="*/ 3871790 h 6858000"/>
              <a:gd name="connsiteX2619" fmla="*/ 11845013 w 12192527"/>
              <a:gd name="connsiteY2619" fmla="*/ 3867514 h 6858000"/>
              <a:gd name="connsiteX2620" fmla="*/ 11833297 w 12192527"/>
              <a:gd name="connsiteY2620" fmla="*/ 3856630 h 6858000"/>
              <a:gd name="connsiteX2621" fmla="*/ 5160886 w 12192527"/>
              <a:gd name="connsiteY2621" fmla="*/ 3831806 h 6858000"/>
              <a:gd name="connsiteX2622" fmla="*/ 5174126 w 12192527"/>
              <a:gd name="connsiteY2622" fmla="*/ 3831806 h 6858000"/>
              <a:gd name="connsiteX2623" fmla="*/ 5178540 w 12192527"/>
              <a:gd name="connsiteY2623" fmla="*/ 3836220 h 6858000"/>
              <a:gd name="connsiteX2624" fmla="*/ 5346245 w 12192527"/>
              <a:gd name="connsiteY2624" fmla="*/ 3845047 h 6858000"/>
              <a:gd name="connsiteX2625" fmla="*/ 6944965 w 12192527"/>
              <a:gd name="connsiteY2625" fmla="*/ 4588556 h 6858000"/>
              <a:gd name="connsiteX2626" fmla="*/ 7040424 w 12192527"/>
              <a:gd name="connsiteY2626" fmla="*/ 4694390 h 6858000"/>
              <a:gd name="connsiteX2627" fmla="*/ 7035557 w 12192527"/>
              <a:gd name="connsiteY2627" fmla="*/ 4699952 h 6858000"/>
              <a:gd name="connsiteX2628" fmla="*/ 7005076 w 12192527"/>
              <a:gd name="connsiteY2628" fmla="*/ 4742821 h 6858000"/>
              <a:gd name="connsiteX2629" fmla="*/ 6950265 w 12192527"/>
              <a:gd name="connsiteY2629" fmla="*/ 4677100 h 6858000"/>
              <a:gd name="connsiteX2630" fmla="*/ 5527191 w 12192527"/>
              <a:gd name="connsiteY2630" fmla="*/ 3906834 h 6858000"/>
              <a:gd name="connsiteX2631" fmla="*/ 5505125 w 12192527"/>
              <a:gd name="connsiteY2631" fmla="*/ 3902421 h 6858000"/>
              <a:gd name="connsiteX2632" fmla="*/ 5280045 w 12192527"/>
              <a:gd name="connsiteY2632" fmla="*/ 3871527 h 6858000"/>
              <a:gd name="connsiteX2633" fmla="*/ 5297697 w 12192527"/>
              <a:gd name="connsiteY2633" fmla="*/ 3884766 h 6858000"/>
              <a:gd name="connsiteX2634" fmla="*/ 5262390 w 12192527"/>
              <a:gd name="connsiteY2634" fmla="*/ 3884766 h 6858000"/>
              <a:gd name="connsiteX2635" fmla="*/ 5288873 w 12192527"/>
              <a:gd name="connsiteY2635" fmla="*/ 3893593 h 6858000"/>
              <a:gd name="connsiteX2636" fmla="*/ 5231499 w 12192527"/>
              <a:gd name="connsiteY2636" fmla="*/ 3889180 h 6858000"/>
              <a:gd name="connsiteX2637" fmla="*/ 5213847 w 12192527"/>
              <a:gd name="connsiteY2637" fmla="*/ 3906834 h 6858000"/>
              <a:gd name="connsiteX2638" fmla="*/ 5107925 w 12192527"/>
              <a:gd name="connsiteY2638" fmla="*/ 3902421 h 6858000"/>
              <a:gd name="connsiteX2639" fmla="*/ 5094687 w 12192527"/>
              <a:gd name="connsiteY2639" fmla="*/ 3906835 h 6858000"/>
              <a:gd name="connsiteX2640" fmla="*/ 5107926 w 12192527"/>
              <a:gd name="connsiteY2640" fmla="*/ 3924487 h 6858000"/>
              <a:gd name="connsiteX2641" fmla="*/ 5222672 w 12192527"/>
              <a:gd name="connsiteY2641" fmla="*/ 3968621 h 6858000"/>
              <a:gd name="connsiteX2642" fmla="*/ 5152059 w 12192527"/>
              <a:gd name="connsiteY2642" fmla="*/ 3968621 h 6858000"/>
              <a:gd name="connsiteX2643" fmla="*/ 5160886 w 12192527"/>
              <a:gd name="connsiteY2643" fmla="*/ 3968622 h 6858000"/>
              <a:gd name="connsiteX2644" fmla="*/ 5165298 w 12192527"/>
              <a:gd name="connsiteY2644" fmla="*/ 3973033 h 6858000"/>
              <a:gd name="connsiteX2645" fmla="*/ 5160886 w 12192527"/>
              <a:gd name="connsiteY2645" fmla="*/ 3973033 h 6858000"/>
              <a:gd name="connsiteX2646" fmla="*/ 5152059 w 12192527"/>
              <a:gd name="connsiteY2646" fmla="*/ 3973033 h 6858000"/>
              <a:gd name="connsiteX2647" fmla="*/ 5205018 w 12192527"/>
              <a:gd name="connsiteY2647" fmla="*/ 3999514 h 6858000"/>
              <a:gd name="connsiteX2648" fmla="*/ 5196193 w 12192527"/>
              <a:gd name="connsiteY2648" fmla="*/ 4003927 h 6858000"/>
              <a:gd name="connsiteX2649" fmla="*/ 5280045 w 12192527"/>
              <a:gd name="connsiteY2649" fmla="*/ 4021581 h 6858000"/>
              <a:gd name="connsiteX2650" fmla="*/ 5293287 w 12192527"/>
              <a:gd name="connsiteY2650" fmla="*/ 4021581 h 6858000"/>
              <a:gd name="connsiteX2651" fmla="*/ 5288873 w 12192527"/>
              <a:gd name="connsiteY2651" fmla="*/ 4025994 h 6858000"/>
              <a:gd name="connsiteX2652" fmla="*/ 5293287 w 12192527"/>
              <a:gd name="connsiteY2652" fmla="*/ 4030408 h 6858000"/>
              <a:gd name="connsiteX2653" fmla="*/ 5297699 w 12192527"/>
              <a:gd name="connsiteY2653" fmla="*/ 4034821 h 6858000"/>
              <a:gd name="connsiteX2654" fmla="*/ 5394793 w 12192527"/>
              <a:gd name="connsiteY2654" fmla="*/ 4074541 h 6858000"/>
              <a:gd name="connsiteX2655" fmla="*/ 5438925 w 12192527"/>
              <a:gd name="connsiteY2655" fmla="*/ 4096606 h 6858000"/>
              <a:gd name="connsiteX2656" fmla="*/ 5443337 w 12192527"/>
              <a:gd name="connsiteY2656" fmla="*/ 4096606 h 6858000"/>
              <a:gd name="connsiteX2657" fmla="*/ 5447751 w 12192527"/>
              <a:gd name="connsiteY2657" fmla="*/ 4096606 h 6858000"/>
              <a:gd name="connsiteX2658" fmla="*/ 5452165 w 12192527"/>
              <a:gd name="connsiteY2658" fmla="*/ 4096606 h 6858000"/>
              <a:gd name="connsiteX2659" fmla="*/ 5447751 w 12192527"/>
              <a:gd name="connsiteY2659" fmla="*/ 4101021 h 6858000"/>
              <a:gd name="connsiteX2660" fmla="*/ 5465404 w 12192527"/>
              <a:gd name="connsiteY2660" fmla="*/ 4101021 h 6858000"/>
              <a:gd name="connsiteX2661" fmla="*/ 5443339 w 12192527"/>
              <a:gd name="connsiteY2661" fmla="*/ 4105434 h 6858000"/>
              <a:gd name="connsiteX2662" fmla="*/ 5438925 w 12192527"/>
              <a:gd name="connsiteY2662" fmla="*/ 4105435 h 6858000"/>
              <a:gd name="connsiteX2663" fmla="*/ 5434511 w 12192527"/>
              <a:gd name="connsiteY2663" fmla="*/ 4101021 h 6858000"/>
              <a:gd name="connsiteX2664" fmla="*/ 5370587 w 12192527"/>
              <a:gd name="connsiteY2664" fmla="*/ 4102883 h 6858000"/>
              <a:gd name="connsiteX2665" fmla="*/ 5345977 w 12192527"/>
              <a:gd name="connsiteY2665" fmla="*/ 4101289 h 6858000"/>
              <a:gd name="connsiteX2666" fmla="*/ 5346245 w 12192527"/>
              <a:gd name="connsiteY2666" fmla="*/ 4101021 h 6858000"/>
              <a:gd name="connsiteX2667" fmla="*/ 5341830 w 12192527"/>
              <a:gd name="connsiteY2667" fmla="*/ 4101021 h 6858000"/>
              <a:gd name="connsiteX2668" fmla="*/ 5345977 w 12192527"/>
              <a:gd name="connsiteY2668" fmla="*/ 4101289 h 6858000"/>
              <a:gd name="connsiteX2669" fmla="*/ 5341833 w 12192527"/>
              <a:gd name="connsiteY2669" fmla="*/ 4105434 h 6858000"/>
              <a:gd name="connsiteX2670" fmla="*/ 5337419 w 12192527"/>
              <a:gd name="connsiteY2670" fmla="*/ 4105227 h 6858000"/>
              <a:gd name="connsiteX2671" fmla="*/ 5337419 w 12192527"/>
              <a:gd name="connsiteY2671" fmla="*/ 4101021 h 6858000"/>
              <a:gd name="connsiteX2672" fmla="*/ 5333005 w 12192527"/>
              <a:gd name="connsiteY2672" fmla="*/ 4101021 h 6858000"/>
              <a:gd name="connsiteX2673" fmla="*/ 5315352 w 12192527"/>
              <a:gd name="connsiteY2673" fmla="*/ 4096606 h 6858000"/>
              <a:gd name="connsiteX2674" fmla="*/ 5310939 w 12192527"/>
              <a:gd name="connsiteY2674" fmla="*/ 4096608 h 6858000"/>
              <a:gd name="connsiteX2675" fmla="*/ 5315352 w 12192527"/>
              <a:gd name="connsiteY2675" fmla="*/ 4092193 h 6858000"/>
              <a:gd name="connsiteX2676" fmla="*/ 5240325 w 12192527"/>
              <a:gd name="connsiteY2676" fmla="*/ 4083367 h 6858000"/>
              <a:gd name="connsiteX2677" fmla="*/ 5196193 w 12192527"/>
              <a:gd name="connsiteY2677" fmla="*/ 4087781 h 6858000"/>
              <a:gd name="connsiteX2678" fmla="*/ 5160886 w 12192527"/>
              <a:gd name="connsiteY2678" fmla="*/ 4101021 h 6858000"/>
              <a:gd name="connsiteX2679" fmla="*/ 5081446 w 12192527"/>
              <a:gd name="connsiteY2679" fmla="*/ 4105434 h 6858000"/>
              <a:gd name="connsiteX2680" fmla="*/ 5107926 w 12192527"/>
              <a:gd name="connsiteY2680" fmla="*/ 4109847 h 6858000"/>
              <a:gd name="connsiteX2681" fmla="*/ 5116754 w 12192527"/>
              <a:gd name="connsiteY2681" fmla="*/ 4105434 h 6858000"/>
              <a:gd name="connsiteX2682" fmla="*/ 5125578 w 12192527"/>
              <a:gd name="connsiteY2682" fmla="*/ 4109847 h 6858000"/>
              <a:gd name="connsiteX2683" fmla="*/ 5129994 w 12192527"/>
              <a:gd name="connsiteY2683" fmla="*/ 4109848 h 6858000"/>
              <a:gd name="connsiteX2684" fmla="*/ 5134406 w 12192527"/>
              <a:gd name="connsiteY2684" fmla="*/ 4109847 h 6858000"/>
              <a:gd name="connsiteX2685" fmla="*/ 5129994 w 12192527"/>
              <a:gd name="connsiteY2685" fmla="*/ 4114260 h 6858000"/>
              <a:gd name="connsiteX2686" fmla="*/ 5134406 w 12192527"/>
              <a:gd name="connsiteY2686" fmla="*/ 4114260 h 6858000"/>
              <a:gd name="connsiteX2687" fmla="*/ 5134406 w 12192527"/>
              <a:gd name="connsiteY2687" fmla="*/ 4109847 h 6858000"/>
              <a:gd name="connsiteX2688" fmla="*/ 5138819 w 12192527"/>
              <a:gd name="connsiteY2688" fmla="*/ 4109847 h 6858000"/>
              <a:gd name="connsiteX2689" fmla="*/ 5143233 w 12192527"/>
              <a:gd name="connsiteY2689" fmla="*/ 4109847 h 6858000"/>
              <a:gd name="connsiteX2690" fmla="*/ 5143233 w 12192527"/>
              <a:gd name="connsiteY2690" fmla="*/ 4114260 h 6858000"/>
              <a:gd name="connsiteX2691" fmla="*/ 5147645 w 12192527"/>
              <a:gd name="connsiteY2691" fmla="*/ 4105434 h 6858000"/>
              <a:gd name="connsiteX2692" fmla="*/ 5152059 w 12192527"/>
              <a:gd name="connsiteY2692" fmla="*/ 4109847 h 6858000"/>
              <a:gd name="connsiteX2693" fmla="*/ 5165300 w 12192527"/>
              <a:gd name="connsiteY2693" fmla="*/ 4105434 h 6858000"/>
              <a:gd name="connsiteX2694" fmla="*/ 5191779 w 12192527"/>
              <a:gd name="connsiteY2694" fmla="*/ 4105435 h 6858000"/>
              <a:gd name="connsiteX2695" fmla="*/ 5196193 w 12192527"/>
              <a:gd name="connsiteY2695" fmla="*/ 4101021 h 6858000"/>
              <a:gd name="connsiteX2696" fmla="*/ 5200605 w 12192527"/>
              <a:gd name="connsiteY2696" fmla="*/ 4105434 h 6858000"/>
              <a:gd name="connsiteX2697" fmla="*/ 5200607 w 12192527"/>
              <a:gd name="connsiteY2697" fmla="*/ 4101021 h 6858000"/>
              <a:gd name="connsiteX2698" fmla="*/ 5244739 w 12192527"/>
              <a:gd name="connsiteY2698" fmla="*/ 4105434 h 6858000"/>
              <a:gd name="connsiteX2699" fmla="*/ 5249151 w 12192527"/>
              <a:gd name="connsiteY2699" fmla="*/ 4105434 h 6858000"/>
              <a:gd name="connsiteX2700" fmla="*/ 5257979 w 12192527"/>
              <a:gd name="connsiteY2700" fmla="*/ 4105434 h 6858000"/>
              <a:gd name="connsiteX2701" fmla="*/ 5257979 w 12192527"/>
              <a:gd name="connsiteY2701" fmla="*/ 4109847 h 6858000"/>
              <a:gd name="connsiteX2702" fmla="*/ 5293287 w 12192527"/>
              <a:gd name="connsiteY2702" fmla="*/ 4105434 h 6858000"/>
              <a:gd name="connsiteX2703" fmla="*/ 5293287 w 12192527"/>
              <a:gd name="connsiteY2703" fmla="*/ 4101021 h 6858000"/>
              <a:gd name="connsiteX2704" fmla="*/ 5297699 w 12192527"/>
              <a:gd name="connsiteY2704" fmla="*/ 4101021 h 6858000"/>
              <a:gd name="connsiteX2705" fmla="*/ 5302113 w 12192527"/>
              <a:gd name="connsiteY2705" fmla="*/ 4105434 h 6858000"/>
              <a:gd name="connsiteX2706" fmla="*/ 5306525 w 12192527"/>
              <a:gd name="connsiteY2706" fmla="*/ 4105434 h 6858000"/>
              <a:gd name="connsiteX2707" fmla="*/ 5310938 w 12192527"/>
              <a:gd name="connsiteY2707" fmla="*/ 4109847 h 6858000"/>
              <a:gd name="connsiteX2708" fmla="*/ 5330179 w 12192527"/>
              <a:gd name="connsiteY2708" fmla="*/ 4104882 h 6858000"/>
              <a:gd name="connsiteX2709" fmla="*/ 5337419 w 12192527"/>
              <a:gd name="connsiteY2709" fmla="*/ 4105227 h 6858000"/>
              <a:gd name="connsiteX2710" fmla="*/ 5337417 w 12192527"/>
              <a:gd name="connsiteY2710" fmla="*/ 4105434 h 6858000"/>
              <a:gd name="connsiteX2711" fmla="*/ 5341833 w 12192527"/>
              <a:gd name="connsiteY2711" fmla="*/ 4105434 h 6858000"/>
              <a:gd name="connsiteX2712" fmla="*/ 5341833 w 12192527"/>
              <a:gd name="connsiteY2712" fmla="*/ 4114260 h 6858000"/>
              <a:gd name="connsiteX2713" fmla="*/ 5359485 w 12192527"/>
              <a:gd name="connsiteY2713" fmla="*/ 4109847 h 6858000"/>
              <a:gd name="connsiteX2714" fmla="*/ 5355073 w 12192527"/>
              <a:gd name="connsiteY2714" fmla="*/ 4109847 h 6858000"/>
              <a:gd name="connsiteX2715" fmla="*/ 5355073 w 12192527"/>
              <a:gd name="connsiteY2715" fmla="*/ 4105434 h 6858000"/>
              <a:gd name="connsiteX2716" fmla="*/ 5359487 w 12192527"/>
              <a:gd name="connsiteY2716" fmla="*/ 4105434 h 6858000"/>
              <a:gd name="connsiteX2717" fmla="*/ 5363898 w 12192527"/>
              <a:gd name="connsiteY2717" fmla="*/ 4109848 h 6858000"/>
              <a:gd name="connsiteX2718" fmla="*/ 5381552 w 12192527"/>
              <a:gd name="connsiteY2718" fmla="*/ 4118673 h 6858000"/>
              <a:gd name="connsiteX2719" fmla="*/ 5412446 w 12192527"/>
              <a:gd name="connsiteY2719" fmla="*/ 4118673 h 6858000"/>
              <a:gd name="connsiteX2720" fmla="*/ 5416860 w 12192527"/>
              <a:gd name="connsiteY2720" fmla="*/ 4118673 h 6858000"/>
              <a:gd name="connsiteX2721" fmla="*/ 5425684 w 12192527"/>
              <a:gd name="connsiteY2721" fmla="*/ 4118673 h 6858000"/>
              <a:gd name="connsiteX2722" fmla="*/ 5430100 w 12192527"/>
              <a:gd name="connsiteY2722" fmla="*/ 4118673 h 6858000"/>
              <a:gd name="connsiteX2723" fmla="*/ 5456579 w 12192527"/>
              <a:gd name="connsiteY2723" fmla="*/ 4118675 h 6858000"/>
              <a:gd name="connsiteX2724" fmla="*/ 5460992 w 12192527"/>
              <a:gd name="connsiteY2724" fmla="*/ 4118673 h 6858000"/>
              <a:gd name="connsiteX2725" fmla="*/ 5465406 w 12192527"/>
              <a:gd name="connsiteY2725" fmla="*/ 4123088 h 6858000"/>
              <a:gd name="connsiteX2726" fmla="*/ 5469820 w 12192527"/>
              <a:gd name="connsiteY2726" fmla="*/ 4123088 h 6858000"/>
              <a:gd name="connsiteX2727" fmla="*/ 5478644 w 12192527"/>
              <a:gd name="connsiteY2727" fmla="*/ 4123088 h 6858000"/>
              <a:gd name="connsiteX2728" fmla="*/ 5483058 w 12192527"/>
              <a:gd name="connsiteY2728" fmla="*/ 4123088 h 6858000"/>
              <a:gd name="connsiteX2729" fmla="*/ 5509539 w 12192527"/>
              <a:gd name="connsiteY2729" fmla="*/ 4131914 h 6858000"/>
              <a:gd name="connsiteX2730" fmla="*/ 5509539 w 12192527"/>
              <a:gd name="connsiteY2730" fmla="*/ 4127500 h 6858000"/>
              <a:gd name="connsiteX2731" fmla="*/ 5513952 w 12192527"/>
              <a:gd name="connsiteY2731" fmla="*/ 4127500 h 6858000"/>
              <a:gd name="connsiteX2732" fmla="*/ 5522777 w 12192527"/>
              <a:gd name="connsiteY2732" fmla="*/ 4131914 h 6858000"/>
              <a:gd name="connsiteX2733" fmla="*/ 5619870 w 12192527"/>
              <a:gd name="connsiteY2733" fmla="*/ 4145154 h 6858000"/>
              <a:gd name="connsiteX2734" fmla="*/ 5624283 w 12192527"/>
              <a:gd name="connsiteY2734" fmla="*/ 4140741 h 6858000"/>
              <a:gd name="connsiteX2735" fmla="*/ 5633111 w 12192527"/>
              <a:gd name="connsiteY2735" fmla="*/ 4145154 h 6858000"/>
              <a:gd name="connsiteX2736" fmla="*/ 5637524 w 12192527"/>
              <a:gd name="connsiteY2736" fmla="*/ 4149567 h 6858000"/>
              <a:gd name="connsiteX2737" fmla="*/ 5637526 w 12192527"/>
              <a:gd name="connsiteY2737" fmla="*/ 4145154 h 6858000"/>
              <a:gd name="connsiteX2738" fmla="*/ 5664005 w 12192527"/>
              <a:gd name="connsiteY2738" fmla="*/ 4153981 h 6858000"/>
              <a:gd name="connsiteX2739" fmla="*/ 5668418 w 12192527"/>
              <a:gd name="connsiteY2739" fmla="*/ 4153982 h 6858000"/>
              <a:gd name="connsiteX2740" fmla="*/ 5672830 w 12192527"/>
              <a:gd name="connsiteY2740" fmla="*/ 4153981 h 6858000"/>
              <a:gd name="connsiteX2741" fmla="*/ 5677243 w 12192527"/>
              <a:gd name="connsiteY2741" fmla="*/ 4158393 h 6858000"/>
              <a:gd name="connsiteX2742" fmla="*/ 5739029 w 12192527"/>
              <a:gd name="connsiteY2742" fmla="*/ 4171633 h 6858000"/>
              <a:gd name="connsiteX2743" fmla="*/ 5739029 w 12192527"/>
              <a:gd name="connsiteY2743" fmla="*/ 4167221 h 6858000"/>
              <a:gd name="connsiteX2744" fmla="*/ 5743444 w 12192527"/>
              <a:gd name="connsiteY2744" fmla="*/ 4167221 h 6858000"/>
              <a:gd name="connsiteX2745" fmla="*/ 5752270 w 12192527"/>
              <a:gd name="connsiteY2745" fmla="*/ 4171633 h 6858000"/>
              <a:gd name="connsiteX2746" fmla="*/ 5756682 w 12192527"/>
              <a:gd name="connsiteY2746" fmla="*/ 4176047 h 6858000"/>
              <a:gd name="connsiteX2747" fmla="*/ 5752268 w 12192527"/>
              <a:gd name="connsiteY2747" fmla="*/ 4180461 h 6858000"/>
              <a:gd name="connsiteX2748" fmla="*/ 5747857 w 12192527"/>
              <a:gd name="connsiteY2748" fmla="*/ 4180461 h 6858000"/>
              <a:gd name="connsiteX2749" fmla="*/ 5743444 w 12192527"/>
              <a:gd name="connsiteY2749" fmla="*/ 4176047 h 6858000"/>
              <a:gd name="connsiteX2750" fmla="*/ 5721375 w 12192527"/>
              <a:gd name="connsiteY2750" fmla="*/ 4171633 h 6858000"/>
              <a:gd name="connsiteX2751" fmla="*/ 5734617 w 12192527"/>
              <a:gd name="connsiteY2751" fmla="*/ 4180461 h 6858000"/>
              <a:gd name="connsiteX2752" fmla="*/ 5716965 w 12192527"/>
              <a:gd name="connsiteY2752" fmla="*/ 4176047 h 6858000"/>
              <a:gd name="connsiteX2753" fmla="*/ 5716965 w 12192527"/>
              <a:gd name="connsiteY2753" fmla="*/ 4171633 h 6858000"/>
              <a:gd name="connsiteX2754" fmla="*/ 5677243 w 12192527"/>
              <a:gd name="connsiteY2754" fmla="*/ 4162808 h 6858000"/>
              <a:gd name="connsiteX2755" fmla="*/ 5672832 w 12192527"/>
              <a:gd name="connsiteY2755" fmla="*/ 4167221 h 6858000"/>
              <a:gd name="connsiteX2756" fmla="*/ 5672830 w 12192527"/>
              <a:gd name="connsiteY2756" fmla="*/ 4171633 h 6858000"/>
              <a:gd name="connsiteX2757" fmla="*/ 5677243 w 12192527"/>
              <a:gd name="connsiteY2757" fmla="*/ 4171633 h 6858000"/>
              <a:gd name="connsiteX2758" fmla="*/ 5672832 w 12192527"/>
              <a:gd name="connsiteY2758" fmla="*/ 4176047 h 6858000"/>
              <a:gd name="connsiteX2759" fmla="*/ 5699310 w 12192527"/>
              <a:gd name="connsiteY2759" fmla="*/ 4184875 h 6858000"/>
              <a:gd name="connsiteX2760" fmla="*/ 5690486 w 12192527"/>
              <a:gd name="connsiteY2760" fmla="*/ 4184875 h 6858000"/>
              <a:gd name="connsiteX2761" fmla="*/ 5716965 w 12192527"/>
              <a:gd name="connsiteY2761" fmla="*/ 4184875 h 6858000"/>
              <a:gd name="connsiteX2762" fmla="*/ 5725792 w 12192527"/>
              <a:gd name="connsiteY2762" fmla="*/ 4193700 h 6858000"/>
              <a:gd name="connsiteX2763" fmla="*/ 5725792 w 12192527"/>
              <a:gd name="connsiteY2763" fmla="*/ 4189287 h 6858000"/>
              <a:gd name="connsiteX2764" fmla="*/ 5730204 w 12192527"/>
              <a:gd name="connsiteY2764" fmla="*/ 4189287 h 6858000"/>
              <a:gd name="connsiteX2765" fmla="*/ 5734615 w 12192527"/>
              <a:gd name="connsiteY2765" fmla="*/ 4189286 h 6858000"/>
              <a:gd name="connsiteX2766" fmla="*/ 5734617 w 12192527"/>
              <a:gd name="connsiteY2766" fmla="*/ 4193700 h 6858000"/>
              <a:gd name="connsiteX2767" fmla="*/ 5752270 w 12192527"/>
              <a:gd name="connsiteY2767" fmla="*/ 4202528 h 6858000"/>
              <a:gd name="connsiteX2768" fmla="*/ 5739029 w 12192527"/>
              <a:gd name="connsiteY2768" fmla="*/ 4202528 h 6858000"/>
              <a:gd name="connsiteX2769" fmla="*/ 5761098 w 12192527"/>
              <a:gd name="connsiteY2769" fmla="*/ 4206941 h 6858000"/>
              <a:gd name="connsiteX2770" fmla="*/ 5756684 w 12192527"/>
              <a:gd name="connsiteY2770" fmla="*/ 4202528 h 6858000"/>
              <a:gd name="connsiteX2771" fmla="*/ 5761098 w 12192527"/>
              <a:gd name="connsiteY2771" fmla="*/ 4198113 h 6858000"/>
              <a:gd name="connsiteX2772" fmla="*/ 5769923 w 12192527"/>
              <a:gd name="connsiteY2772" fmla="*/ 4189287 h 6858000"/>
              <a:gd name="connsiteX2773" fmla="*/ 5778749 w 12192527"/>
              <a:gd name="connsiteY2773" fmla="*/ 4189287 h 6858000"/>
              <a:gd name="connsiteX2774" fmla="*/ 5787577 w 12192527"/>
              <a:gd name="connsiteY2774" fmla="*/ 4193699 h 6858000"/>
              <a:gd name="connsiteX2775" fmla="*/ 5787577 w 12192527"/>
              <a:gd name="connsiteY2775" fmla="*/ 4198114 h 6858000"/>
              <a:gd name="connsiteX2776" fmla="*/ 5778749 w 12192527"/>
              <a:gd name="connsiteY2776" fmla="*/ 4198114 h 6858000"/>
              <a:gd name="connsiteX2777" fmla="*/ 5787577 w 12192527"/>
              <a:gd name="connsiteY2777" fmla="*/ 4206939 h 6858000"/>
              <a:gd name="connsiteX2778" fmla="*/ 5791989 w 12192527"/>
              <a:gd name="connsiteY2778" fmla="*/ 4206939 h 6858000"/>
              <a:gd name="connsiteX2779" fmla="*/ 5800817 w 12192527"/>
              <a:gd name="connsiteY2779" fmla="*/ 4206941 h 6858000"/>
              <a:gd name="connsiteX2780" fmla="*/ 5800817 w 12192527"/>
              <a:gd name="connsiteY2780" fmla="*/ 4211354 h 6858000"/>
              <a:gd name="connsiteX2781" fmla="*/ 5800816 w 12192527"/>
              <a:gd name="connsiteY2781" fmla="*/ 4215766 h 6858000"/>
              <a:gd name="connsiteX2782" fmla="*/ 5796402 w 12192527"/>
              <a:gd name="connsiteY2782" fmla="*/ 4220181 h 6858000"/>
              <a:gd name="connsiteX2783" fmla="*/ 5809644 w 12192527"/>
              <a:gd name="connsiteY2783" fmla="*/ 4206941 h 6858000"/>
              <a:gd name="connsiteX2784" fmla="*/ 5831158 w 12192527"/>
              <a:gd name="connsiteY2784" fmla="*/ 4214664 h 6858000"/>
              <a:gd name="connsiteX2785" fmla="*/ 5839319 w 12192527"/>
              <a:gd name="connsiteY2785" fmla="*/ 4215158 h 6858000"/>
              <a:gd name="connsiteX2786" fmla="*/ 5840537 w 12192527"/>
              <a:gd name="connsiteY2786" fmla="*/ 4215767 h 6858000"/>
              <a:gd name="connsiteX2787" fmla="*/ 5844952 w 12192527"/>
              <a:gd name="connsiteY2787" fmla="*/ 4215767 h 6858000"/>
              <a:gd name="connsiteX2788" fmla="*/ 5849362 w 12192527"/>
              <a:gd name="connsiteY2788" fmla="*/ 4215767 h 6858000"/>
              <a:gd name="connsiteX2789" fmla="*/ 5839319 w 12192527"/>
              <a:gd name="connsiteY2789" fmla="*/ 4215158 h 6858000"/>
              <a:gd name="connsiteX2790" fmla="*/ 5831711 w 12192527"/>
              <a:gd name="connsiteY2790" fmla="*/ 4211354 h 6858000"/>
              <a:gd name="connsiteX2791" fmla="*/ 5840537 w 12192527"/>
              <a:gd name="connsiteY2791" fmla="*/ 4206941 h 6858000"/>
              <a:gd name="connsiteX2792" fmla="*/ 5844949 w 12192527"/>
              <a:gd name="connsiteY2792" fmla="*/ 4206941 h 6858000"/>
              <a:gd name="connsiteX2793" fmla="*/ 5822881 w 12192527"/>
              <a:gd name="connsiteY2793" fmla="*/ 4198114 h 6858000"/>
              <a:gd name="connsiteX2794" fmla="*/ 5827297 w 12192527"/>
              <a:gd name="connsiteY2794" fmla="*/ 4193700 h 6858000"/>
              <a:gd name="connsiteX2795" fmla="*/ 5840537 w 12192527"/>
              <a:gd name="connsiteY2795" fmla="*/ 4193700 h 6858000"/>
              <a:gd name="connsiteX2796" fmla="*/ 5836123 w 12192527"/>
              <a:gd name="connsiteY2796" fmla="*/ 4189287 h 6858000"/>
              <a:gd name="connsiteX2797" fmla="*/ 5840537 w 12192527"/>
              <a:gd name="connsiteY2797" fmla="*/ 4189287 h 6858000"/>
              <a:gd name="connsiteX2798" fmla="*/ 5844949 w 12192527"/>
              <a:gd name="connsiteY2798" fmla="*/ 4189287 h 6858000"/>
              <a:gd name="connsiteX2799" fmla="*/ 5849362 w 12192527"/>
              <a:gd name="connsiteY2799" fmla="*/ 4193700 h 6858000"/>
              <a:gd name="connsiteX2800" fmla="*/ 5880256 w 12192527"/>
              <a:gd name="connsiteY2800" fmla="*/ 4206941 h 6858000"/>
              <a:gd name="connsiteX2801" fmla="*/ 5875843 w 12192527"/>
              <a:gd name="connsiteY2801" fmla="*/ 4215767 h 6858000"/>
              <a:gd name="connsiteX2802" fmla="*/ 5858190 w 12192527"/>
              <a:gd name="connsiteY2802" fmla="*/ 4211354 h 6858000"/>
              <a:gd name="connsiteX2803" fmla="*/ 5862602 w 12192527"/>
              <a:gd name="connsiteY2803" fmla="*/ 4215767 h 6858000"/>
              <a:gd name="connsiteX2804" fmla="*/ 5871431 w 12192527"/>
              <a:gd name="connsiteY2804" fmla="*/ 4220180 h 6858000"/>
              <a:gd name="connsiteX2805" fmla="*/ 5858190 w 12192527"/>
              <a:gd name="connsiteY2805" fmla="*/ 4220181 h 6858000"/>
              <a:gd name="connsiteX2806" fmla="*/ 5853776 w 12192527"/>
              <a:gd name="connsiteY2806" fmla="*/ 4220181 h 6858000"/>
              <a:gd name="connsiteX2807" fmla="*/ 5884669 w 12192527"/>
              <a:gd name="connsiteY2807" fmla="*/ 4229006 h 6858000"/>
              <a:gd name="connsiteX2808" fmla="*/ 5889082 w 12192527"/>
              <a:gd name="connsiteY2808" fmla="*/ 4229008 h 6858000"/>
              <a:gd name="connsiteX2809" fmla="*/ 5893496 w 12192527"/>
              <a:gd name="connsiteY2809" fmla="*/ 4233421 h 6858000"/>
              <a:gd name="connsiteX2810" fmla="*/ 5924391 w 12192527"/>
              <a:gd name="connsiteY2810" fmla="*/ 4246660 h 6858000"/>
              <a:gd name="connsiteX2811" fmla="*/ 5919977 w 12192527"/>
              <a:gd name="connsiteY2811" fmla="*/ 4242248 h 6858000"/>
              <a:gd name="connsiteX2812" fmla="*/ 5924391 w 12192527"/>
              <a:gd name="connsiteY2812" fmla="*/ 4242248 h 6858000"/>
              <a:gd name="connsiteX2813" fmla="*/ 5933216 w 12192527"/>
              <a:gd name="connsiteY2813" fmla="*/ 4242247 h 6858000"/>
              <a:gd name="connsiteX2814" fmla="*/ 5933216 w 12192527"/>
              <a:gd name="connsiteY2814" fmla="*/ 4246661 h 6858000"/>
              <a:gd name="connsiteX2815" fmla="*/ 5964110 w 12192527"/>
              <a:gd name="connsiteY2815" fmla="*/ 4264315 h 6858000"/>
              <a:gd name="connsiteX2816" fmla="*/ 5981763 w 12192527"/>
              <a:gd name="connsiteY2816" fmla="*/ 4268727 h 6858000"/>
              <a:gd name="connsiteX2817" fmla="*/ 6003830 w 12192527"/>
              <a:gd name="connsiteY2817" fmla="*/ 4277554 h 6858000"/>
              <a:gd name="connsiteX2818" fmla="*/ 6008242 w 12192527"/>
              <a:gd name="connsiteY2818" fmla="*/ 4277554 h 6858000"/>
              <a:gd name="connsiteX2819" fmla="*/ 6012655 w 12192527"/>
              <a:gd name="connsiteY2819" fmla="*/ 4281968 h 6858000"/>
              <a:gd name="connsiteX2820" fmla="*/ 6061201 w 12192527"/>
              <a:gd name="connsiteY2820" fmla="*/ 4304034 h 6858000"/>
              <a:gd name="connsiteX2821" fmla="*/ 6087682 w 12192527"/>
              <a:gd name="connsiteY2821" fmla="*/ 4317273 h 6858000"/>
              <a:gd name="connsiteX2822" fmla="*/ 6096507 w 12192527"/>
              <a:gd name="connsiteY2822" fmla="*/ 4317273 h 6858000"/>
              <a:gd name="connsiteX2823" fmla="*/ 6092096 w 12192527"/>
              <a:gd name="connsiteY2823" fmla="*/ 4312860 h 6858000"/>
              <a:gd name="connsiteX2824" fmla="*/ 6087682 w 12192527"/>
              <a:gd name="connsiteY2824" fmla="*/ 4308447 h 6858000"/>
              <a:gd name="connsiteX2825" fmla="*/ 6096508 w 12192527"/>
              <a:gd name="connsiteY2825" fmla="*/ 4312860 h 6858000"/>
              <a:gd name="connsiteX2826" fmla="*/ 6100922 w 12192527"/>
              <a:gd name="connsiteY2826" fmla="*/ 4317273 h 6858000"/>
              <a:gd name="connsiteX2827" fmla="*/ 6102025 w 12192527"/>
              <a:gd name="connsiteY2827" fmla="*/ 4311757 h 6858000"/>
              <a:gd name="connsiteX2828" fmla="*/ 6096508 w 12192527"/>
              <a:gd name="connsiteY2828" fmla="*/ 4312860 h 6858000"/>
              <a:gd name="connsiteX2829" fmla="*/ 6109747 w 12192527"/>
              <a:gd name="connsiteY2829" fmla="*/ 4312860 h 6858000"/>
              <a:gd name="connsiteX2830" fmla="*/ 6114161 w 12192527"/>
              <a:gd name="connsiteY2830" fmla="*/ 4317273 h 6858000"/>
              <a:gd name="connsiteX2831" fmla="*/ 6122988 w 12192527"/>
              <a:gd name="connsiteY2831" fmla="*/ 4317273 h 6858000"/>
              <a:gd name="connsiteX2832" fmla="*/ 6122988 w 12192527"/>
              <a:gd name="connsiteY2832" fmla="*/ 4321687 h 6858000"/>
              <a:gd name="connsiteX2833" fmla="*/ 6118576 w 12192527"/>
              <a:gd name="connsiteY2833" fmla="*/ 4321688 h 6858000"/>
              <a:gd name="connsiteX2834" fmla="*/ 6127402 w 12192527"/>
              <a:gd name="connsiteY2834" fmla="*/ 4326100 h 6858000"/>
              <a:gd name="connsiteX2835" fmla="*/ 6127402 w 12192527"/>
              <a:gd name="connsiteY2835" fmla="*/ 4321688 h 6858000"/>
              <a:gd name="connsiteX2836" fmla="*/ 6131814 w 12192527"/>
              <a:gd name="connsiteY2836" fmla="*/ 4321688 h 6858000"/>
              <a:gd name="connsiteX2837" fmla="*/ 6136227 w 12192527"/>
              <a:gd name="connsiteY2837" fmla="*/ 4326101 h 6858000"/>
              <a:gd name="connsiteX2838" fmla="*/ 6193601 w 12192527"/>
              <a:gd name="connsiteY2838" fmla="*/ 4361409 h 6858000"/>
              <a:gd name="connsiteX2839" fmla="*/ 6211252 w 12192527"/>
              <a:gd name="connsiteY2839" fmla="*/ 4356994 h 6858000"/>
              <a:gd name="connsiteX2840" fmla="*/ 6198015 w 12192527"/>
              <a:gd name="connsiteY2840" fmla="*/ 4356994 h 6858000"/>
              <a:gd name="connsiteX2841" fmla="*/ 6250975 w 12192527"/>
              <a:gd name="connsiteY2841" fmla="*/ 4383473 h 6858000"/>
              <a:gd name="connsiteX2842" fmla="*/ 6250973 w 12192527"/>
              <a:gd name="connsiteY2842" fmla="*/ 4387888 h 6858000"/>
              <a:gd name="connsiteX2843" fmla="*/ 6330414 w 12192527"/>
              <a:gd name="connsiteY2843" fmla="*/ 4427608 h 6858000"/>
              <a:gd name="connsiteX2844" fmla="*/ 6427506 w 12192527"/>
              <a:gd name="connsiteY2844" fmla="*/ 4480568 h 6858000"/>
              <a:gd name="connsiteX2845" fmla="*/ 6427506 w 12192527"/>
              <a:gd name="connsiteY2845" fmla="*/ 4471742 h 6858000"/>
              <a:gd name="connsiteX2846" fmla="*/ 6489292 w 12192527"/>
              <a:gd name="connsiteY2846" fmla="*/ 4502635 h 6858000"/>
              <a:gd name="connsiteX2847" fmla="*/ 6498118 w 12192527"/>
              <a:gd name="connsiteY2847" fmla="*/ 4511461 h 6858000"/>
              <a:gd name="connsiteX2848" fmla="*/ 6498118 w 12192527"/>
              <a:gd name="connsiteY2848" fmla="*/ 4515875 h 6858000"/>
              <a:gd name="connsiteX2849" fmla="*/ 6506946 w 12192527"/>
              <a:gd name="connsiteY2849" fmla="*/ 4515875 h 6858000"/>
              <a:gd name="connsiteX2850" fmla="*/ 6515772 w 12192527"/>
              <a:gd name="connsiteY2850" fmla="*/ 4524701 h 6858000"/>
              <a:gd name="connsiteX2851" fmla="*/ 6515772 w 12192527"/>
              <a:gd name="connsiteY2851" fmla="*/ 4520288 h 6858000"/>
              <a:gd name="connsiteX2852" fmla="*/ 6568730 w 12192527"/>
              <a:gd name="connsiteY2852" fmla="*/ 4555594 h 6858000"/>
              <a:gd name="connsiteX2853" fmla="*/ 6599623 w 12192527"/>
              <a:gd name="connsiteY2853" fmla="*/ 4568835 h 6858000"/>
              <a:gd name="connsiteX2854" fmla="*/ 6599623 w 12192527"/>
              <a:gd name="connsiteY2854" fmla="*/ 4577661 h 6858000"/>
              <a:gd name="connsiteX2855" fmla="*/ 6608452 w 12192527"/>
              <a:gd name="connsiteY2855" fmla="*/ 4577661 h 6858000"/>
              <a:gd name="connsiteX2856" fmla="*/ 6621687 w 12192527"/>
              <a:gd name="connsiteY2856" fmla="*/ 4586488 h 6858000"/>
              <a:gd name="connsiteX2857" fmla="*/ 6626104 w 12192527"/>
              <a:gd name="connsiteY2857" fmla="*/ 4590901 h 6858000"/>
              <a:gd name="connsiteX2858" fmla="*/ 6630515 w 12192527"/>
              <a:gd name="connsiteY2858" fmla="*/ 4590901 h 6858000"/>
              <a:gd name="connsiteX2859" fmla="*/ 6634929 w 12192527"/>
              <a:gd name="connsiteY2859" fmla="*/ 4595315 h 6858000"/>
              <a:gd name="connsiteX2860" fmla="*/ 6630515 w 12192527"/>
              <a:gd name="connsiteY2860" fmla="*/ 4595314 h 6858000"/>
              <a:gd name="connsiteX2861" fmla="*/ 6630515 w 12192527"/>
              <a:gd name="connsiteY2861" fmla="*/ 4599728 h 6858000"/>
              <a:gd name="connsiteX2862" fmla="*/ 6648171 w 12192527"/>
              <a:gd name="connsiteY2862" fmla="*/ 4608554 h 6858000"/>
              <a:gd name="connsiteX2863" fmla="*/ 6639344 w 12192527"/>
              <a:gd name="connsiteY2863" fmla="*/ 4608555 h 6858000"/>
              <a:gd name="connsiteX2864" fmla="*/ 6626104 w 12192527"/>
              <a:gd name="connsiteY2864" fmla="*/ 4599728 h 6858000"/>
              <a:gd name="connsiteX2865" fmla="*/ 6621687 w 12192527"/>
              <a:gd name="connsiteY2865" fmla="*/ 4595315 h 6858000"/>
              <a:gd name="connsiteX2866" fmla="*/ 6617276 w 12192527"/>
              <a:gd name="connsiteY2866" fmla="*/ 4595315 h 6858000"/>
              <a:gd name="connsiteX2867" fmla="*/ 6617276 w 12192527"/>
              <a:gd name="connsiteY2867" fmla="*/ 4590901 h 6858000"/>
              <a:gd name="connsiteX2868" fmla="*/ 6612864 w 12192527"/>
              <a:gd name="connsiteY2868" fmla="*/ 4590901 h 6858000"/>
              <a:gd name="connsiteX2869" fmla="*/ 6537837 w 12192527"/>
              <a:gd name="connsiteY2869" fmla="*/ 4542355 h 6858000"/>
              <a:gd name="connsiteX2870" fmla="*/ 6458401 w 12192527"/>
              <a:gd name="connsiteY2870" fmla="*/ 4498221 h 6858000"/>
              <a:gd name="connsiteX2871" fmla="*/ 6458401 w 12192527"/>
              <a:gd name="connsiteY2871" fmla="*/ 4502634 h 6858000"/>
              <a:gd name="connsiteX2872" fmla="*/ 6462813 w 12192527"/>
              <a:gd name="connsiteY2872" fmla="*/ 4507048 h 6858000"/>
              <a:gd name="connsiteX2873" fmla="*/ 6458400 w 12192527"/>
              <a:gd name="connsiteY2873" fmla="*/ 4507048 h 6858000"/>
              <a:gd name="connsiteX2874" fmla="*/ 6431920 w 12192527"/>
              <a:gd name="connsiteY2874" fmla="*/ 4493806 h 6858000"/>
              <a:gd name="connsiteX2875" fmla="*/ 6427506 w 12192527"/>
              <a:gd name="connsiteY2875" fmla="*/ 4493808 h 6858000"/>
              <a:gd name="connsiteX2876" fmla="*/ 6423094 w 12192527"/>
              <a:gd name="connsiteY2876" fmla="*/ 4489394 h 6858000"/>
              <a:gd name="connsiteX2877" fmla="*/ 6418681 w 12192527"/>
              <a:gd name="connsiteY2877" fmla="*/ 4489395 h 6858000"/>
              <a:gd name="connsiteX2878" fmla="*/ 6423094 w 12192527"/>
              <a:gd name="connsiteY2878" fmla="*/ 4498221 h 6858000"/>
              <a:gd name="connsiteX2879" fmla="*/ 6414266 w 12192527"/>
              <a:gd name="connsiteY2879" fmla="*/ 4498221 h 6858000"/>
              <a:gd name="connsiteX2880" fmla="*/ 6423093 w 12192527"/>
              <a:gd name="connsiteY2880" fmla="*/ 4502635 h 6858000"/>
              <a:gd name="connsiteX2881" fmla="*/ 6383374 w 12192527"/>
              <a:gd name="connsiteY2881" fmla="*/ 4484982 h 6858000"/>
              <a:gd name="connsiteX2882" fmla="*/ 6378960 w 12192527"/>
              <a:gd name="connsiteY2882" fmla="*/ 4484982 h 6858000"/>
              <a:gd name="connsiteX2883" fmla="*/ 6374547 w 12192527"/>
              <a:gd name="connsiteY2883" fmla="*/ 4480568 h 6858000"/>
              <a:gd name="connsiteX2884" fmla="*/ 6356894 w 12192527"/>
              <a:gd name="connsiteY2884" fmla="*/ 4471742 h 6858000"/>
              <a:gd name="connsiteX2885" fmla="*/ 6348067 w 12192527"/>
              <a:gd name="connsiteY2885" fmla="*/ 4471742 h 6858000"/>
              <a:gd name="connsiteX2886" fmla="*/ 6334827 w 12192527"/>
              <a:gd name="connsiteY2886" fmla="*/ 4462915 h 6858000"/>
              <a:gd name="connsiteX2887" fmla="*/ 6343654 w 12192527"/>
              <a:gd name="connsiteY2887" fmla="*/ 4471742 h 6858000"/>
              <a:gd name="connsiteX2888" fmla="*/ 6493707 w 12192527"/>
              <a:gd name="connsiteY2888" fmla="*/ 4582076 h 6858000"/>
              <a:gd name="connsiteX2889" fmla="*/ 6498118 w 12192527"/>
              <a:gd name="connsiteY2889" fmla="*/ 4586488 h 6858000"/>
              <a:gd name="connsiteX2890" fmla="*/ 6515772 w 12192527"/>
              <a:gd name="connsiteY2890" fmla="*/ 4599728 h 6858000"/>
              <a:gd name="connsiteX2891" fmla="*/ 6656997 w 12192527"/>
              <a:gd name="connsiteY2891" fmla="*/ 4736542 h 6858000"/>
              <a:gd name="connsiteX2892" fmla="*/ 6634929 w 12192527"/>
              <a:gd name="connsiteY2892" fmla="*/ 4718888 h 6858000"/>
              <a:gd name="connsiteX2893" fmla="*/ 6634929 w 12192527"/>
              <a:gd name="connsiteY2893" fmla="*/ 4723301 h 6858000"/>
              <a:gd name="connsiteX2894" fmla="*/ 6639345 w 12192527"/>
              <a:gd name="connsiteY2894" fmla="*/ 4732128 h 6858000"/>
              <a:gd name="connsiteX2895" fmla="*/ 6630515 w 12192527"/>
              <a:gd name="connsiteY2895" fmla="*/ 4727716 h 6858000"/>
              <a:gd name="connsiteX2896" fmla="*/ 6626104 w 12192527"/>
              <a:gd name="connsiteY2896" fmla="*/ 4723302 h 6858000"/>
              <a:gd name="connsiteX2897" fmla="*/ 6630515 w 12192527"/>
              <a:gd name="connsiteY2897" fmla="*/ 4736542 h 6858000"/>
              <a:gd name="connsiteX2898" fmla="*/ 6634929 w 12192527"/>
              <a:gd name="connsiteY2898" fmla="*/ 4736540 h 6858000"/>
              <a:gd name="connsiteX2899" fmla="*/ 6639345 w 12192527"/>
              <a:gd name="connsiteY2899" fmla="*/ 4736542 h 6858000"/>
              <a:gd name="connsiteX2900" fmla="*/ 6639345 w 12192527"/>
              <a:gd name="connsiteY2900" fmla="*/ 4740955 h 6858000"/>
              <a:gd name="connsiteX2901" fmla="*/ 6657549 w 12192527"/>
              <a:gd name="connsiteY2901" fmla="*/ 4756401 h 6858000"/>
              <a:gd name="connsiteX2902" fmla="*/ 6665782 w 12192527"/>
              <a:gd name="connsiteY2902" fmla="*/ 4771768 h 6858000"/>
              <a:gd name="connsiteX2903" fmla="*/ 6653963 w 12192527"/>
              <a:gd name="connsiteY2903" fmla="*/ 4759574 h 6858000"/>
              <a:gd name="connsiteX2904" fmla="*/ 6639345 w 12192527"/>
              <a:gd name="connsiteY2904" fmla="*/ 4745369 h 6858000"/>
              <a:gd name="connsiteX2905" fmla="*/ 6648171 w 12192527"/>
              <a:gd name="connsiteY2905" fmla="*/ 4754195 h 6858000"/>
              <a:gd name="connsiteX2906" fmla="*/ 6652582 w 12192527"/>
              <a:gd name="connsiteY2906" fmla="*/ 4758609 h 6858000"/>
              <a:gd name="connsiteX2907" fmla="*/ 6656997 w 12192527"/>
              <a:gd name="connsiteY2907" fmla="*/ 4763021 h 6858000"/>
              <a:gd name="connsiteX2908" fmla="*/ 6661411 w 12192527"/>
              <a:gd name="connsiteY2908" fmla="*/ 4767434 h 6858000"/>
              <a:gd name="connsiteX2909" fmla="*/ 6661410 w 12192527"/>
              <a:gd name="connsiteY2909" fmla="*/ 4771849 h 6858000"/>
              <a:gd name="connsiteX2910" fmla="*/ 6656997 w 12192527"/>
              <a:gd name="connsiteY2910" fmla="*/ 4771849 h 6858000"/>
              <a:gd name="connsiteX2911" fmla="*/ 6634929 w 12192527"/>
              <a:gd name="connsiteY2911" fmla="*/ 4749782 h 6858000"/>
              <a:gd name="connsiteX2912" fmla="*/ 6630515 w 12192527"/>
              <a:gd name="connsiteY2912" fmla="*/ 4749782 h 6858000"/>
              <a:gd name="connsiteX2913" fmla="*/ 6621687 w 12192527"/>
              <a:gd name="connsiteY2913" fmla="*/ 4740956 h 6858000"/>
              <a:gd name="connsiteX2914" fmla="*/ 6612864 w 12192527"/>
              <a:gd name="connsiteY2914" fmla="*/ 4732128 h 6858000"/>
              <a:gd name="connsiteX2915" fmla="*/ 6604037 w 12192527"/>
              <a:gd name="connsiteY2915" fmla="*/ 4723302 h 6858000"/>
              <a:gd name="connsiteX2916" fmla="*/ 6604037 w 12192527"/>
              <a:gd name="connsiteY2916" fmla="*/ 4727716 h 6858000"/>
              <a:gd name="connsiteX2917" fmla="*/ 6604037 w 12192527"/>
              <a:gd name="connsiteY2917" fmla="*/ 4732128 h 6858000"/>
              <a:gd name="connsiteX2918" fmla="*/ 6718783 w 12192527"/>
              <a:gd name="connsiteY2918" fmla="*/ 4864529 h 6858000"/>
              <a:gd name="connsiteX2919" fmla="*/ 6718783 w 12192527"/>
              <a:gd name="connsiteY2919" fmla="*/ 4868943 h 6858000"/>
              <a:gd name="connsiteX2920" fmla="*/ 6732023 w 12192527"/>
              <a:gd name="connsiteY2920" fmla="*/ 4877768 h 6858000"/>
              <a:gd name="connsiteX2921" fmla="*/ 6740849 w 12192527"/>
              <a:gd name="connsiteY2921" fmla="*/ 4891009 h 6858000"/>
              <a:gd name="connsiteX2922" fmla="*/ 6754090 w 12192527"/>
              <a:gd name="connsiteY2922" fmla="*/ 4904250 h 6858000"/>
              <a:gd name="connsiteX2923" fmla="*/ 6758502 w 12192527"/>
              <a:gd name="connsiteY2923" fmla="*/ 4913076 h 6858000"/>
              <a:gd name="connsiteX2924" fmla="*/ 6767329 w 12192527"/>
              <a:gd name="connsiteY2924" fmla="*/ 4921902 h 6858000"/>
              <a:gd name="connsiteX2925" fmla="*/ 6776156 w 12192527"/>
              <a:gd name="connsiteY2925" fmla="*/ 4935143 h 6858000"/>
              <a:gd name="connsiteX2926" fmla="*/ 6811463 w 12192527"/>
              <a:gd name="connsiteY2926" fmla="*/ 4974862 h 6858000"/>
              <a:gd name="connsiteX2927" fmla="*/ 6829113 w 12192527"/>
              <a:gd name="connsiteY2927" fmla="*/ 4996929 h 6858000"/>
              <a:gd name="connsiteX2928" fmla="*/ 6832872 w 12192527"/>
              <a:gd name="connsiteY2928" fmla="*/ 5001627 h 6858000"/>
              <a:gd name="connsiteX2929" fmla="*/ 6830024 w 12192527"/>
              <a:gd name="connsiteY2929" fmla="*/ 5006666 h 6858000"/>
              <a:gd name="connsiteX2930" fmla="*/ 6824701 w 12192527"/>
              <a:gd name="connsiteY2930" fmla="*/ 5001343 h 6858000"/>
              <a:gd name="connsiteX2931" fmla="*/ 6811463 w 12192527"/>
              <a:gd name="connsiteY2931" fmla="*/ 4983689 h 6858000"/>
              <a:gd name="connsiteX2932" fmla="*/ 6815875 w 12192527"/>
              <a:gd name="connsiteY2932" fmla="*/ 5001343 h 6858000"/>
              <a:gd name="connsiteX2933" fmla="*/ 6789395 w 12192527"/>
              <a:gd name="connsiteY2933" fmla="*/ 4979276 h 6858000"/>
              <a:gd name="connsiteX2934" fmla="*/ 6784982 w 12192527"/>
              <a:gd name="connsiteY2934" fmla="*/ 4974862 h 6858000"/>
              <a:gd name="connsiteX2935" fmla="*/ 6784982 w 12192527"/>
              <a:gd name="connsiteY2935" fmla="*/ 4983689 h 6858000"/>
              <a:gd name="connsiteX2936" fmla="*/ 6776156 w 12192527"/>
              <a:gd name="connsiteY2936" fmla="*/ 4979276 h 6858000"/>
              <a:gd name="connsiteX2937" fmla="*/ 6771743 w 12192527"/>
              <a:gd name="connsiteY2937" fmla="*/ 4974862 h 6858000"/>
              <a:gd name="connsiteX2938" fmla="*/ 6767329 w 12192527"/>
              <a:gd name="connsiteY2938" fmla="*/ 4970449 h 6858000"/>
              <a:gd name="connsiteX2939" fmla="*/ 6771743 w 12192527"/>
              <a:gd name="connsiteY2939" fmla="*/ 4970449 h 6858000"/>
              <a:gd name="connsiteX2940" fmla="*/ 6776156 w 12192527"/>
              <a:gd name="connsiteY2940" fmla="*/ 4974862 h 6858000"/>
              <a:gd name="connsiteX2941" fmla="*/ 6780569 w 12192527"/>
              <a:gd name="connsiteY2941" fmla="*/ 4974862 h 6858000"/>
              <a:gd name="connsiteX2942" fmla="*/ 6767329 w 12192527"/>
              <a:gd name="connsiteY2942" fmla="*/ 4957209 h 6858000"/>
              <a:gd name="connsiteX2943" fmla="*/ 6776156 w 12192527"/>
              <a:gd name="connsiteY2943" fmla="*/ 4957209 h 6858000"/>
              <a:gd name="connsiteX2944" fmla="*/ 6767329 w 12192527"/>
              <a:gd name="connsiteY2944" fmla="*/ 4939555 h 6858000"/>
              <a:gd name="connsiteX2945" fmla="*/ 6771743 w 12192527"/>
              <a:gd name="connsiteY2945" fmla="*/ 4939555 h 6858000"/>
              <a:gd name="connsiteX2946" fmla="*/ 6762915 w 12192527"/>
              <a:gd name="connsiteY2946" fmla="*/ 4935143 h 6858000"/>
              <a:gd name="connsiteX2947" fmla="*/ 6758502 w 12192527"/>
              <a:gd name="connsiteY2947" fmla="*/ 4930729 h 6858000"/>
              <a:gd name="connsiteX2948" fmla="*/ 6754090 w 12192527"/>
              <a:gd name="connsiteY2948" fmla="*/ 4926315 h 6858000"/>
              <a:gd name="connsiteX2949" fmla="*/ 6758502 w 12192527"/>
              <a:gd name="connsiteY2949" fmla="*/ 4926316 h 6858000"/>
              <a:gd name="connsiteX2950" fmla="*/ 6749676 w 12192527"/>
              <a:gd name="connsiteY2950" fmla="*/ 4913076 h 6858000"/>
              <a:gd name="connsiteX2951" fmla="*/ 6745262 w 12192527"/>
              <a:gd name="connsiteY2951" fmla="*/ 4913076 h 6858000"/>
              <a:gd name="connsiteX2952" fmla="*/ 6740849 w 12192527"/>
              <a:gd name="connsiteY2952" fmla="*/ 4913076 h 6858000"/>
              <a:gd name="connsiteX2953" fmla="*/ 6740849 w 12192527"/>
              <a:gd name="connsiteY2953" fmla="*/ 4908662 h 6858000"/>
              <a:gd name="connsiteX2954" fmla="*/ 6740849 w 12192527"/>
              <a:gd name="connsiteY2954" fmla="*/ 4904249 h 6858000"/>
              <a:gd name="connsiteX2955" fmla="*/ 6736434 w 12192527"/>
              <a:gd name="connsiteY2955" fmla="*/ 4899834 h 6858000"/>
              <a:gd name="connsiteX2956" fmla="*/ 6732023 w 12192527"/>
              <a:gd name="connsiteY2956" fmla="*/ 4899835 h 6858000"/>
              <a:gd name="connsiteX2957" fmla="*/ 6723196 w 12192527"/>
              <a:gd name="connsiteY2957" fmla="*/ 4899835 h 6858000"/>
              <a:gd name="connsiteX2958" fmla="*/ 6723196 w 12192527"/>
              <a:gd name="connsiteY2958" fmla="*/ 4895422 h 6858000"/>
              <a:gd name="connsiteX2959" fmla="*/ 6727607 w 12192527"/>
              <a:gd name="connsiteY2959" fmla="*/ 4895422 h 6858000"/>
              <a:gd name="connsiteX2960" fmla="*/ 6732023 w 12192527"/>
              <a:gd name="connsiteY2960" fmla="*/ 4895422 h 6858000"/>
              <a:gd name="connsiteX2961" fmla="*/ 6718783 w 12192527"/>
              <a:gd name="connsiteY2961" fmla="*/ 4882182 h 6858000"/>
              <a:gd name="connsiteX2962" fmla="*/ 6727609 w 12192527"/>
              <a:gd name="connsiteY2962" fmla="*/ 4882182 h 6858000"/>
              <a:gd name="connsiteX2963" fmla="*/ 6718783 w 12192527"/>
              <a:gd name="connsiteY2963" fmla="*/ 4877768 h 6858000"/>
              <a:gd name="connsiteX2964" fmla="*/ 6714369 w 12192527"/>
              <a:gd name="connsiteY2964" fmla="*/ 4877768 h 6858000"/>
              <a:gd name="connsiteX2965" fmla="*/ 6687889 w 12192527"/>
              <a:gd name="connsiteY2965" fmla="*/ 4851289 h 6858000"/>
              <a:gd name="connsiteX2966" fmla="*/ 6692304 w 12192527"/>
              <a:gd name="connsiteY2966" fmla="*/ 4851289 h 6858000"/>
              <a:gd name="connsiteX2967" fmla="*/ 6683477 w 12192527"/>
              <a:gd name="connsiteY2967" fmla="*/ 4846876 h 6858000"/>
              <a:gd name="connsiteX2968" fmla="*/ 6679065 w 12192527"/>
              <a:gd name="connsiteY2968" fmla="*/ 4842462 h 6858000"/>
              <a:gd name="connsiteX2969" fmla="*/ 6683344 w 12192527"/>
              <a:gd name="connsiteY2969" fmla="*/ 4842462 h 6858000"/>
              <a:gd name="connsiteX2970" fmla="*/ 6687889 w 12192527"/>
              <a:gd name="connsiteY2970" fmla="*/ 4846876 h 6858000"/>
              <a:gd name="connsiteX2971" fmla="*/ 6683476 w 12192527"/>
              <a:gd name="connsiteY2971" fmla="*/ 4842462 h 6858000"/>
              <a:gd name="connsiteX2972" fmla="*/ 6683344 w 12192527"/>
              <a:gd name="connsiteY2972" fmla="*/ 4842462 h 6858000"/>
              <a:gd name="connsiteX2973" fmla="*/ 6649826 w 12192527"/>
              <a:gd name="connsiteY2973" fmla="*/ 4809913 h 6858000"/>
              <a:gd name="connsiteX2974" fmla="*/ 6621687 w 12192527"/>
              <a:gd name="connsiteY2974" fmla="*/ 4776261 h 6858000"/>
              <a:gd name="connsiteX2975" fmla="*/ 6555489 w 12192527"/>
              <a:gd name="connsiteY2975" fmla="*/ 4718888 h 6858000"/>
              <a:gd name="connsiteX2976" fmla="*/ 6502531 w 12192527"/>
              <a:gd name="connsiteY2976" fmla="*/ 4670342 h 6858000"/>
              <a:gd name="connsiteX2977" fmla="*/ 6502531 w 12192527"/>
              <a:gd name="connsiteY2977" fmla="*/ 4665929 h 6858000"/>
              <a:gd name="connsiteX2978" fmla="*/ 6427506 w 12192527"/>
              <a:gd name="connsiteY2978" fmla="*/ 4612968 h 6858000"/>
              <a:gd name="connsiteX2979" fmla="*/ 6431921 w 12192527"/>
              <a:gd name="connsiteY2979" fmla="*/ 4608555 h 6858000"/>
              <a:gd name="connsiteX2980" fmla="*/ 6401028 w 12192527"/>
              <a:gd name="connsiteY2980" fmla="*/ 4595314 h 6858000"/>
              <a:gd name="connsiteX2981" fmla="*/ 6414266 w 12192527"/>
              <a:gd name="connsiteY2981" fmla="*/ 4595315 h 6858000"/>
              <a:gd name="connsiteX2982" fmla="*/ 6352481 w 12192527"/>
              <a:gd name="connsiteY2982" fmla="*/ 4560009 h 6858000"/>
              <a:gd name="connsiteX2983" fmla="*/ 6339240 w 12192527"/>
              <a:gd name="connsiteY2983" fmla="*/ 4542355 h 6858000"/>
              <a:gd name="connsiteX2984" fmla="*/ 6334827 w 12192527"/>
              <a:gd name="connsiteY2984" fmla="*/ 4542355 h 6858000"/>
              <a:gd name="connsiteX2985" fmla="*/ 6330414 w 12192527"/>
              <a:gd name="connsiteY2985" fmla="*/ 4542354 h 6858000"/>
              <a:gd name="connsiteX2986" fmla="*/ 6330414 w 12192527"/>
              <a:gd name="connsiteY2986" fmla="*/ 4537942 h 6858000"/>
              <a:gd name="connsiteX2987" fmla="*/ 6127402 w 12192527"/>
              <a:gd name="connsiteY2987" fmla="*/ 4414367 h 6858000"/>
              <a:gd name="connsiteX2988" fmla="*/ 6132065 w 12192527"/>
              <a:gd name="connsiteY2988" fmla="*/ 4413332 h 6858000"/>
              <a:gd name="connsiteX2989" fmla="*/ 6140640 w 12192527"/>
              <a:gd name="connsiteY2989" fmla="*/ 4418781 h 6858000"/>
              <a:gd name="connsiteX2990" fmla="*/ 6132367 w 12192527"/>
              <a:gd name="connsiteY2990" fmla="*/ 4413264 h 6858000"/>
              <a:gd name="connsiteX2991" fmla="*/ 6132065 w 12192527"/>
              <a:gd name="connsiteY2991" fmla="*/ 4413332 h 6858000"/>
              <a:gd name="connsiteX2992" fmla="*/ 6087682 w 12192527"/>
              <a:gd name="connsiteY2992" fmla="*/ 4385129 h 6858000"/>
              <a:gd name="connsiteX2993" fmla="*/ 6034723 w 12192527"/>
              <a:gd name="connsiteY2993" fmla="*/ 4361409 h 6858000"/>
              <a:gd name="connsiteX2994" fmla="*/ 6008240 w 12192527"/>
              <a:gd name="connsiteY2994" fmla="*/ 4348167 h 6858000"/>
              <a:gd name="connsiteX2995" fmla="*/ 5986175 w 12192527"/>
              <a:gd name="connsiteY2995" fmla="*/ 4330515 h 6858000"/>
              <a:gd name="connsiteX2996" fmla="*/ 5981761 w 12192527"/>
              <a:gd name="connsiteY2996" fmla="*/ 4330515 h 6858000"/>
              <a:gd name="connsiteX2997" fmla="*/ 5902322 w 12192527"/>
              <a:gd name="connsiteY2997" fmla="*/ 4295208 h 6858000"/>
              <a:gd name="connsiteX2998" fmla="*/ 5897908 w 12192527"/>
              <a:gd name="connsiteY2998" fmla="*/ 4295208 h 6858000"/>
              <a:gd name="connsiteX2999" fmla="*/ 5880256 w 12192527"/>
              <a:gd name="connsiteY2999" fmla="*/ 4281968 h 6858000"/>
              <a:gd name="connsiteX3000" fmla="*/ 5884669 w 12192527"/>
              <a:gd name="connsiteY3000" fmla="*/ 4277554 h 6858000"/>
              <a:gd name="connsiteX3001" fmla="*/ 5893496 w 12192527"/>
              <a:gd name="connsiteY3001" fmla="*/ 4281968 h 6858000"/>
              <a:gd name="connsiteX3002" fmla="*/ 5902322 w 12192527"/>
              <a:gd name="connsiteY3002" fmla="*/ 4286381 h 6858000"/>
              <a:gd name="connsiteX3003" fmla="*/ 5955282 w 12192527"/>
              <a:gd name="connsiteY3003" fmla="*/ 4308447 h 6858000"/>
              <a:gd name="connsiteX3004" fmla="*/ 5986175 w 12192527"/>
              <a:gd name="connsiteY3004" fmla="*/ 4321688 h 6858000"/>
              <a:gd name="connsiteX3005" fmla="*/ 5995001 w 12192527"/>
              <a:gd name="connsiteY3005" fmla="*/ 4326101 h 6858000"/>
              <a:gd name="connsiteX3006" fmla="*/ 6008794 w 12192527"/>
              <a:gd name="connsiteY3006" fmla="*/ 4330859 h 6858000"/>
              <a:gd name="connsiteX3007" fmla="*/ 6010069 w 12192527"/>
              <a:gd name="connsiteY3007" fmla="*/ 4331369 h 6858000"/>
              <a:gd name="connsiteX3008" fmla="*/ 6017070 w 12192527"/>
              <a:gd name="connsiteY3008" fmla="*/ 4334927 h 6858000"/>
              <a:gd name="connsiteX3009" fmla="*/ 6017069 w 12192527"/>
              <a:gd name="connsiteY3009" fmla="*/ 4334162 h 6858000"/>
              <a:gd name="connsiteX3010" fmla="*/ 6025894 w 12192527"/>
              <a:gd name="connsiteY3010" fmla="*/ 4337686 h 6858000"/>
              <a:gd name="connsiteX3011" fmla="*/ 6032094 w 12192527"/>
              <a:gd name="connsiteY3011" fmla="*/ 4341127 h 6858000"/>
              <a:gd name="connsiteX3012" fmla="*/ 6034723 w 12192527"/>
              <a:gd name="connsiteY3012" fmla="*/ 4343754 h 6858000"/>
              <a:gd name="connsiteX3013" fmla="*/ 6040338 w 12192527"/>
              <a:gd name="connsiteY3013" fmla="*/ 4346562 h 6858000"/>
              <a:gd name="connsiteX3014" fmla="*/ 6043548 w 12192527"/>
              <a:gd name="connsiteY3014" fmla="*/ 4352581 h 6858000"/>
              <a:gd name="connsiteX3015" fmla="*/ 6052375 w 12192527"/>
              <a:gd name="connsiteY3015" fmla="*/ 4352581 h 6858000"/>
              <a:gd name="connsiteX3016" fmla="*/ 6047961 w 12192527"/>
              <a:gd name="connsiteY3016" fmla="*/ 4348167 h 6858000"/>
              <a:gd name="connsiteX3017" fmla="*/ 6043549 w 12192527"/>
              <a:gd name="connsiteY3017" fmla="*/ 4348167 h 6858000"/>
              <a:gd name="connsiteX3018" fmla="*/ 6040338 w 12192527"/>
              <a:gd name="connsiteY3018" fmla="*/ 4346562 h 6858000"/>
              <a:gd name="connsiteX3019" fmla="*/ 6039688 w 12192527"/>
              <a:gd name="connsiteY3019" fmla="*/ 4345340 h 6858000"/>
              <a:gd name="connsiteX3020" fmla="*/ 6032094 w 12192527"/>
              <a:gd name="connsiteY3020" fmla="*/ 4341127 h 6858000"/>
              <a:gd name="connsiteX3021" fmla="*/ 6030309 w 12192527"/>
              <a:gd name="connsiteY3021" fmla="*/ 4339340 h 6858000"/>
              <a:gd name="connsiteX3022" fmla="*/ 6017070 w 12192527"/>
              <a:gd name="connsiteY3022" fmla="*/ 4330514 h 6858000"/>
              <a:gd name="connsiteX3023" fmla="*/ 6017069 w 12192527"/>
              <a:gd name="connsiteY3023" fmla="*/ 4334162 h 6858000"/>
              <a:gd name="connsiteX3024" fmla="*/ 6010069 w 12192527"/>
              <a:gd name="connsiteY3024" fmla="*/ 4331369 h 6858000"/>
              <a:gd name="connsiteX3025" fmla="*/ 5951971 w 12192527"/>
              <a:gd name="connsiteY3025" fmla="*/ 4301827 h 6858000"/>
              <a:gd name="connsiteX3026" fmla="*/ 5893496 w 12192527"/>
              <a:gd name="connsiteY3026" fmla="*/ 4268727 h 6858000"/>
              <a:gd name="connsiteX3027" fmla="*/ 5889083 w 12192527"/>
              <a:gd name="connsiteY3027" fmla="*/ 4264315 h 6858000"/>
              <a:gd name="connsiteX3028" fmla="*/ 5884669 w 12192527"/>
              <a:gd name="connsiteY3028" fmla="*/ 4264315 h 6858000"/>
              <a:gd name="connsiteX3029" fmla="*/ 5699310 w 12192527"/>
              <a:gd name="connsiteY3029" fmla="*/ 4206941 h 6858000"/>
              <a:gd name="connsiteX3030" fmla="*/ 5650764 w 12192527"/>
              <a:gd name="connsiteY3030" fmla="*/ 4189286 h 6858000"/>
              <a:gd name="connsiteX3031" fmla="*/ 5633111 w 12192527"/>
              <a:gd name="connsiteY3031" fmla="*/ 4189286 h 6858000"/>
              <a:gd name="connsiteX3032" fmla="*/ 5628697 w 12192527"/>
              <a:gd name="connsiteY3032" fmla="*/ 4189287 h 6858000"/>
              <a:gd name="connsiteX3033" fmla="*/ 5615459 w 12192527"/>
              <a:gd name="connsiteY3033" fmla="*/ 4189287 h 6858000"/>
              <a:gd name="connsiteX3034" fmla="*/ 5540431 w 12192527"/>
              <a:gd name="connsiteY3034" fmla="*/ 4171633 h 6858000"/>
              <a:gd name="connsiteX3035" fmla="*/ 5536018 w 12192527"/>
              <a:gd name="connsiteY3035" fmla="*/ 4171633 h 6858000"/>
              <a:gd name="connsiteX3036" fmla="*/ 5531606 w 12192527"/>
              <a:gd name="connsiteY3036" fmla="*/ 4171633 h 6858000"/>
              <a:gd name="connsiteX3037" fmla="*/ 5518364 w 12192527"/>
              <a:gd name="connsiteY3037" fmla="*/ 4167222 h 6858000"/>
              <a:gd name="connsiteX3038" fmla="*/ 5513950 w 12192527"/>
              <a:gd name="connsiteY3038" fmla="*/ 4167221 h 6858000"/>
              <a:gd name="connsiteX3039" fmla="*/ 5487471 w 12192527"/>
              <a:gd name="connsiteY3039" fmla="*/ 4162808 h 6858000"/>
              <a:gd name="connsiteX3040" fmla="*/ 5478644 w 12192527"/>
              <a:gd name="connsiteY3040" fmla="*/ 4167221 h 6858000"/>
              <a:gd name="connsiteX3041" fmla="*/ 5474232 w 12192527"/>
              <a:gd name="connsiteY3041" fmla="*/ 4162808 h 6858000"/>
              <a:gd name="connsiteX3042" fmla="*/ 5452165 w 12192527"/>
              <a:gd name="connsiteY3042" fmla="*/ 4158393 h 6858000"/>
              <a:gd name="connsiteX3043" fmla="*/ 5447751 w 12192527"/>
              <a:gd name="connsiteY3043" fmla="*/ 4162808 h 6858000"/>
              <a:gd name="connsiteX3044" fmla="*/ 5359487 w 12192527"/>
              <a:gd name="connsiteY3044" fmla="*/ 4153981 h 6858000"/>
              <a:gd name="connsiteX3045" fmla="*/ 5363898 w 12192527"/>
              <a:gd name="connsiteY3045" fmla="*/ 4158393 h 6858000"/>
              <a:gd name="connsiteX3046" fmla="*/ 5315352 w 12192527"/>
              <a:gd name="connsiteY3046" fmla="*/ 4149567 h 6858000"/>
              <a:gd name="connsiteX3047" fmla="*/ 5209432 w 12192527"/>
              <a:gd name="connsiteY3047" fmla="*/ 4149567 h 6858000"/>
              <a:gd name="connsiteX3048" fmla="*/ 5205018 w 12192527"/>
              <a:gd name="connsiteY3048" fmla="*/ 4153981 h 6858000"/>
              <a:gd name="connsiteX3049" fmla="*/ 5196193 w 12192527"/>
              <a:gd name="connsiteY3049" fmla="*/ 4153981 h 6858000"/>
              <a:gd name="connsiteX3050" fmla="*/ 5191779 w 12192527"/>
              <a:gd name="connsiteY3050" fmla="*/ 4149567 h 6858000"/>
              <a:gd name="connsiteX3051" fmla="*/ 5187366 w 12192527"/>
              <a:gd name="connsiteY3051" fmla="*/ 4149567 h 6858000"/>
              <a:gd name="connsiteX3052" fmla="*/ 5174126 w 12192527"/>
              <a:gd name="connsiteY3052" fmla="*/ 4149567 h 6858000"/>
              <a:gd name="connsiteX3053" fmla="*/ 5165298 w 12192527"/>
              <a:gd name="connsiteY3053" fmla="*/ 4149567 h 6858000"/>
              <a:gd name="connsiteX3054" fmla="*/ 5143233 w 12192527"/>
              <a:gd name="connsiteY3054" fmla="*/ 4145154 h 6858000"/>
              <a:gd name="connsiteX3055" fmla="*/ 5143233 w 12192527"/>
              <a:gd name="connsiteY3055" fmla="*/ 4149567 h 6858000"/>
              <a:gd name="connsiteX3056" fmla="*/ 5138819 w 12192527"/>
              <a:gd name="connsiteY3056" fmla="*/ 4149567 h 6858000"/>
              <a:gd name="connsiteX3057" fmla="*/ 5134406 w 12192527"/>
              <a:gd name="connsiteY3057" fmla="*/ 4149567 h 6858000"/>
              <a:gd name="connsiteX3058" fmla="*/ 5134405 w 12192527"/>
              <a:gd name="connsiteY3058" fmla="*/ 4145154 h 6858000"/>
              <a:gd name="connsiteX3059" fmla="*/ 5121164 w 12192527"/>
              <a:gd name="connsiteY3059" fmla="*/ 4145154 h 6858000"/>
              <a:gd name="connsiteX3060" fmla="*/ 5129994 w 12192527"/>
              <a:gd name="connsiteY3060" fmla="*/ 4153981 h 6858000"/>
              <a:gd name="connsiteX3061" fmla="*/ 5125578 w 12192527"/>
              <a:gd name="connsiteY3061" fmla="*/ 4153981 h 6858000"/>
              <a:gd name="connsiteX3062" fmla="*/ 5297697 w 12192527"/>
              <a:gd name="connsiteY3062" fmla="*/ 4189287 h 6858000"/>
              <a:gd name="connsiteX3063" fmla="*/ 5302113 w 12192527"/>
              <a:gd name="connsiteY3063" fmla="*/ 4193700 h 6858000"/>
              <a:gd name="connsiteX3064" fmla="*/ 5297699 w 12192527"/>
              <a:gd name="connsiteY3064" fmla="*/ 4193700 h 6858000"/>
              <a:gd name="connsiteX3065" fmla="*/ 5293285 w 12192527"/>
              <a:gd name="connsiteY3065" fmla="*/ 4193700 h 6858000"/>
              <a:gd name="connsiteX3066" fmla="*/ 5116754 w 12192527"/>
              <a:gd name="connsiteY3066" fmla="*/ 4158393 h 6858000"/>
              <a:gd name="connsiteX3067" fmla="*/ 5068206 w 12192527"/>
              <a:gd name="connsiteY3067" fmla="*/ 4149567 h 6858000"/>
              <a:gd name="connsiteX3068" fmla="*/ 5059381 w 12192527"/>
              <a:gd name="connsiteY3068" fmla="*/ 4136327 h 6858000"/>
              <a:gd name="connsiteX3069" fmla="*/ 5006419 w 12192527"/>
              <a:gd name="connsiteY3069" fmla="*/ 4140741 h 6858000"/>
              <a:gd name="connsiteX3070" fmla="*/ 5002005 w 12192527"/>
              <a:gd name="connsiteY3070" fmla="*/ 4136327 h 6858000"/>
              <a:gd name="connsiteX3071" fmla="*/ 5006419 w 12192527"/>
              <a:gd name="connsiteY3071" fmla="*/ 4136327 h 6858000"/>
              <a:gd name="connsiteX3072" fmla="*/ 5059381 w 12192527"/>
              <a:gd name="connsiteY3072" fmla="*/ 4131915 h 6858000"/>
              <a:gd name="connsiteX3073" fmla="*/ 5063792 w 12192527"/>
              <a:gd name="connsiteY3073" fmla="*/ 4127500 h 6858000"/>
              <a:gd name="connsiteX3074" fmla="*/ 5059381 w 12192527"/>
              <a:gd name="connsiteY3074" fmla="*/ 4123088 h 6858000"/>
              <a:gd name="connsiteX3075" fmla="*/ 5037313 w 12192527"/>
              <a:gd name="connsiteY3075" fmla="*/ 4123088 h 6858000"/>
              <a:gd name="connsiteX3076" fmla="*/ 5019660 w 12192527"/>
              <a:gd name="connsiteY3076" fmla="*/ 4127500 h 6858000"/>
              <a:gd name="connsiteX3077" fmla="*/ 5015249 w 12192527"/>
              <a:gd name="connsiteY3077" fmla="*/ 4127500 h 6858000"/>
              <a:gd name="connsiteX3078" fmla="*/ 5010832 w 12192527"/>
              <a:gd name="connsiteY3078" fmla="*/ 4127500 h 6858000"/>
              <a:gd name="connsiteX3079" fmla="*/ 5006418 w 12192527"/>
              <a:gd name="connsiteY3079" fmla="*/ 4131914 h 6858000"/>
              <a:gd name="connsiteX3080" fmla="*/ 5002007 w 12192527"/>
              <a:gd name="connsiteY3080" fmla="*/ 4131914 h 6858000"/>
              <a:gd name="connsiteX3081" fmla="*/ 4997594 w 12192527"/>
              <a:gd name="connsiteY3081" fmla="*/ 4131914 h 6858000"/>
              <a:gd name="connsiteX3082" fmla="*/ 4997593 w 12192527"/>
              <a:gd name="connsiteY3082" fmla="*/ 4127500 h 6858000"/>
              <a:gd name="connsiteX3083" fmla="*/ 5002007 w 12192527"/>
              <a:gd name="connsiteY3083" fmla="*/ 4123088 h 6858000"/>
              <a:gd name="connsiteX3084" fmla="*/ 4979940 w 12192527"/>
              <a:gd name="connsiteY3084" fmla="*/ 4123088 h 6858000"/>
              <a:gd name="connsiteX3085" fmla="*/ 4971114 w 12192527"/>
              <a:gd name="connsiteY3085" fmla="*/ 4123088 h 6858000"/>
              <a:gd name="connsiteX3086" fmla="*/ 4962287 w 12192527"/>
              <a:gd name="connsiteY3086" fmla="*/ 4118673 h 6858000"/>
              <a:gd name="connsiteX3087" fmla="*/ 4935806 w 12192527"/>
              <a:gd name="connsiteY3087" fmla="*/ 4123088 h 6858000"/>
              <a:gd name="connsiteX3088" fmla="*/ 4913740 w 12192527"/>
              <a:gd name="connsiteY3088" fmla="*/ 4127500 h 6858000"/>
              <a:gd name="connsiteX3089" fmla="*/ 4922568 w 12192527"/>
              <a:gd name="connsiteY3089" fmla="*/ 4127500 h 6858000"/>
              <a:gd name="connsiteX3090" fmla="*/ 4940222 w 12192527"/>
              <a:gd name="connsiteY3090" fmla="*/ 4127501 h 6858000"/>
              <a:gd name="connsiteX3091" fmla="*/ 4944633 w 12192527"/>
              <a:gd name="connsiteY3091" fmla="*/ 4127500 h 6858000"/>
              <a:gd name="connsiteX3092" fmla="*/ 4966700 w 12192527"/>
              <a:gd name="connsiteY3092" fmla="*/ 4131914 h 6858000"/>
              <a:gd name="connsiteX3093" fmla="*/ 4966700 w 12192527"/>
              <a:gd name="connsiteY3093" fmla="*/ 4136327 h 6858000"/>
              <a:gd name="connsiteX3094" fmla="*/ 4962287 w 12192527"/>
              <a:gd name="connsiteY3094" fmla="*/ 4140741 h 6858000"/>
              <a:gd name="connsiteX3095" fmla="*/ 4957874 w 12192527"/>
              <a:gd name="connsiteY3095" fmla="*/ 4145154 h 6858000"/>
              <a:gd name="connsiteX3096" fmla="*/ 4953459 w 12192527"/>
              <a:gd name="connsiteY3096" fmla="*/ 4145154 h 6858000"/>
              <a:gd name="connsiteX3097" fmla="*/ 4949047 w 12192527"/>
              <a:gd name="connsiteY3097" fmla="*/ 4145155 h 6858000"/>
              <a:gd name="connsiteX3098" fmla="*/ 4953459 w 12192527"/>
              <a:gd name="connsiteY3098" fmla="*/ 4140741 h 6858000"/>
              <a:gd name="connsiteX3099" fmla="*/ 4957876 w 12192527"/>
              <a:gd name="connsiteY3099" fmla="*/ 4136327 h 6858000"/>
              <a:gd name="connsiteX3100" fmla="*/ 4944633 w 12192527"/>
              <a:gd name="connsiteY3100" fmla="*/ 4131914 h 6858000"/>
              <a:gd name="connsiteX3101" fmla="*/ 4918154 w 12192527"/>
              <a:gd name="connsiteY3101" fmla="*/ 4131914 h 6858000"/>
              <a:gd name="connsiteX3102" fmla="*/ 4904916 w 12192527"/>
              <a:gd name="connsiteY3102" fmla="*/ 4131914 h 6858000"/>
              <a:gd name="connsiteX3103" fmla="*/ 4887260 w 12192527"/>
              <a:gd name="connsiteY3103" fmla="*/ 4131914 h 6858000"/>
              <a:gd name="connsiteX3104" fmla="*/ 4869608 w 12192527"/>
              <a:gd name="connsiteY3104" fmla="*/ 4136328 h 6858000"/>
              <a:gd name="connsiteX3105" fmla="*/ 4865194 w 12192527"/>
              <a:gd name="connsiteY3105" fmla="*/ 4136327 h 6858000"/>
              <a:gd name="connsiteX3106" fmla="*/ 4851956 w 12192527"/>
              <a:gd name="connsiteY3106" fmla="*/ 4136327 h 6858000"/>
              <a:gd name="connsiteX3107" fmla="*/ 4856368 w 12192527"/>
              <a:gd name="connsiteY3107" fmla="*/ 4140741 h 6858000"/>
              <a:gd name="connsiteX3108" fmla="*/ 4847541 w 12192527"/>
              <a:gd name="connsiteY3108" fmla="*/ 4145154 h 6858000"/>
              <a:gd name="connsiteX3109" fmla="*/ 4838714 w 12192527"/>
              <a:gd name="connsiteY3109" fmla="*/ 4140741 h 6858000"/>
              <a:gd name="connsiteX3110" fmla="*/ 4834300 w 12192527"/>
              <a:gd name="connsiteY3110" fmla="*/ 4145154 h 6858000"/>
              <a:gd name="connsiteX3111" fmla="*/ 4829889 w 12192527"/>
              <a:gd name="connsiteY3111" fmla="*/ 4140741 h 6858000"/>
              <a:gd name="connsiteX3112" fmla="*/ 4821061 w 12192527"/>
              <a:gd name="connsiteY3112" fmla="*/ 4140741 h 6858000"/>
              <a:gd name="connsiteX3113" fmla="*/ 4807821 w 12192527"/>
              <a:gd name="connsiteY3113" fmla="*/ 4145154 h 6858000"/>
              <a:gd name="connsiteX3114" fmla="*/ 4803408 w 12192527"/>
              <a:gd name="connsiteY3114" fmla="*/ 4149567 h 6858000"/>
              <a:gd name="connsiteX3115" fmla="*/ 4794582 w 12192527"/>
              <a:gd name="connsiteY3115" fmla="*/ 4149567 h 6858000"/>
              <a:gd name="connsiteX3116" fmla="*/ 4781342 w 12192527"/>
              <a:gd name="connsiteY3116" fmla="*/ 4153981 h 6858000"/>
              <a:gd name="connsiteX3117" fmla="*/ 4772515 w 12192527"/>
              <a:gd name="connsiteY3117" fmla="*/ 4153981 h 6858000"/>
              <a:gd name="connsiteX3118" fmla="*/ 4763687 w 12192527"/>
              <a:gd name="connsiteY3118" fmla="*/ 4153982 h 6858000"/>
              <a:gd name="connsiteX3119" fmla="*/ 4768100 w 12192527"/>
              <a:gd name="connsiteY3119" fmla="*/ 4149567 h 6858000"/>
              <a:gd name="connsiteX3120" fmla="*/ 4785754 w 12192527"/>
              <a:gd name="connsiteY3120" fmla="*/ 4149567 h 6858000"/>
              <a:gd name="connsiteX3121" fmla="*/ 4794581 w 12192527"/>
              <a:gd name="connsiteY3121" fmla="*/ 4145154 h 6858000"/>
              <a:gd name="connsiteX3122" fmla="*/ 4790167 w 12192527"/>
              <a:gd name="connsiteY3122" fmla="*/ 4145154 h 6858000"/>
              <a:gd name="connsiteX3123" fmla="*/ 4785754 w 12192527"/>
              <a:gd name="connsiteY3123" fmla="*/ 4145154 h 6858000"/>
              <a:gd name="connsiteX3124" fmla="*/ 4781342 w 12192527"/>
              <a:gd name="connsiteY3124" fmla="*/ 4145154 h 6858000"/>
              <a:gd name="connsiteX3125" fmla="*/ 4768100 w 12192527"/>
              <a:gd name="connsiteY3125" fmla="*/ 4149567 h 6858000"/>
              <a:gd name="connsiteX3126" fmla="*/ 4750448 w 12192527"/>
              <a:gd name="connsiteY3126" fmla="*/ 4149567 h 6858000"/>
              <a:gd name="connsiteX3127" fmla="*/ 4737207 w 12192527"/>
              <a:gd name="connsiteY3127" fmla="*/ 4153981 h 6858000"/>
              <a:gd name="connsiteX3128" fmla="*/ 4732794 w 12192527"/>
              <a:gd name="connsiteY3128" fmla="*/ 4153981 h 6858000"/>
              <a:gd name="connsiteX3129" fmla="*/ 4723969 w 12192527"/>
              <a:gd name="connsiteY3129" fmla="*/ 4153981 h 6858000"/>
              <a:gd name="connsiteX3130" fmla="*/ 4723969 w 12192527"/>
              <a:gd name="connsiteY3130" fmla="*/ 4158393 h 6858000"/>
              <a:gd name="connsiteX3131" fmla="*/ 4723969 w 12192527"/>
              <a:gd name="connsiteY3131" fmla="*/ 4162808 h 6858000"/>
              <a:gd name="connsiteX3132" fmla="*/ 4715140 w 12192527"/>
              <a:gd name="connsiteY3132" fmla="*/ 4167221 h 6858000"/>
              <a:gd name="connsiteX3133" fmla="*/ 4710727 w 12192527"/>
              <a:gd name="connsiteY3133" fmla="*/ 4167221 h 6858000"/>
              <a:gd name="connsiteX3134" fmla="*/ 4697488 w 12192527"/>
              <a:gd name="connsiteY3134" fmla="*/ 4162808 h 6858000"/>
              <a:gd name="connsiteX3135" fmla="*/ 4693074 w 12192527"/>
              <a:gd name="connsiteY3135" fmla="*/ 4162809 h 6858000"/>
              <a:gd name="connsiteX3136" fmla="*/ 4679834 w 12192527"/>
              <a:gd name="connsiteY3136" fmla="*/ 4167221 h 6858000"/>
              <a:gd name="connsiteX3137" fmla="*/ 4648940 w 12192527"/>
              <a:gd name="connsiteY3137" fmla="*/ 4176047 h 6858000"/>
              <a:gd name="connsiteX3138" fmla="*/ 4613635 w 12192527"/>
              <a:gd name="connsiteY3138" fmla="*/ 4184875 h 6858000"/>
              <a:gd name="connsiteX3139" fmla="*/ 4609221 w 12192527"/>
              <a:gd name="connsiteY3139" fmla="*/ 4184875 h 6858000"/>
              <a:gd name="connsiteX3140" fmla="*/ 4582742 w 12192527"/>
              <a:gd name="connsiteY3140" fmla="*/ 4193700 h 6858000"/>
              <a:gd name="connsiteX3141" fmla="*/ 4538608 w 12192527"/>
              <a:gd name="connsiteY3141" fmla="*/ 4202528 h 6858000"/>
              <a:gd name="connsiteX3142" fmla="*/ 4507715 w 12192527"/>
              <a:gd name="connsiteY3142" fmla="*/ 4211354 h 6858000"/>
              <a:gd name="connsiteX3143" fmla="*/ 4481235 w 12192527"/>
              <a:gd name="connsiteY3143" fmla="*/ 4215767 h 6858000"/>
              <a:gd name="connsiteX3144" fmla="*/ 4459169 w 12192527"/>
              <a:gd name="connsiteY3144" fmla="*/ 4224594 h 6858000"/>
              <a:gd name="connsiteX3145" fmla="*/ 4444755 w 12192527"/>
              <a:gd name="connsiteY3145" fmla="*/ 4234616 h 6858000"/>
              <a:gd name="connsiteX3146" fmla="*/ 4414432 w 12192527"/>
              <a:gd name="connsiteY3146" fmla="*/ 4241000 h 6858000"/>
              <a:gd name="connsiteX3147" fmla="*/ 4335141 w 12192527"/>
              <a:gd name="connsiteY3147" fmla="*/ 4263988 h 6858000"/>
              <a:gd name="connsiteX3148" fmla="*/ 4312539 w 12192527"/>
              <a:gd name="connsiteY3148" fmla="*/ 4255898 h 6858000"/>
              <a:gd name="connsiteX3149" fmla="*/ 4296733 w 12192527"/>
              <a:gd name="connsiteY3149" fmla="*/ 4251361 h 6858000"/>
              <a:gd name="connsiteX3150" fmla="*/ 4465085 w 12192527"/>
              <a:gd name="connsiteY3150" fmla="*/ 4201923 h 6858000"/>
              <a:gd name="connsiteX3151" fmla="*/ 4816352 w 12192527"/>
              <a:gd name="connsiteY3151" fmla="*/ 4135629 h 6858000"/>
              <a:gd name="connsiteX3152" fmla="*/ 4824642 w 12192527"/>
              <a:gd name="connsiteY3152" fmla="*/ 4126525 h 6858000"/>
              <a:gd name="connsiteX3153" fmla="*/ 4804568 w 12192527"/>
              <a:gd name="connsiteY3153" fmla="*/ 4121456 h 6858000"/>
              <a:gd name="connsiteX3154" fmla="*/ 4584248 w 12192527"/>
              <a:gd name="connsiteY3154" fmla="*/ 4152530 h 6858000"/>
              <a:gd name="connsiteX3155" fmla="*/ 4297331 w 12192527"/>
              <a:gd name="connsiteY3155" fmla="*/ 4216659 h 6858000"/>
              <a:gd name="connsiteX3156" fmla="*/ 4249591 w 12192527"/>
              <a:gd name="connsiteY3156" fmla="*/ 4233356 h 6858000"/>
              <a:gd name="connsiteX3157" fmla="*/ 4238192 w 12192527"/>
              <a:gd name="connsiteY3157" fmla="*/ 4227531 h 6858000"/>
              <a:gd name="connsiteX3158" fmla="*/ 4247330 w 12192527"/>
              <a:gd name="connsiteY3158" fmla="*/ 4224594 h 6858000"/>
              <a:gd name="connsiteX3159" fmla="*/ 4260569 w 12192527"/>
              <a:gd name="connsiteY3159" fmla="*/ 4211354 h 6858000"/>
              <a:gd name="connsiteX3160" fmla="*/ 4260569 w 12192527"/>
              <a:gd name="connsiteY3160" fmla="*/ 4220180 h 6858000"/>
              <a:gd name="connsiteX3161" fmla="*/ 4322355 w 12192527"/>
              <a:gd name="connsiteY3161" fmla="*/ 4193699 h 6858000"/>
              <a:gd name="connsiteX3162" fmla="*/ 4326770 w 12192527"/>
              <a:gd name="connsiteY3162" fmla="*/ 4198114 h 6858000"/>
              <a:gd name="connsiteX3163" fmla="*/ 4335596 w 12192527"/>
              <a:gd name="connsiteY3163" fmla="*/ 4189287 h 6858000"/>
              <a:gd name="connsiteX3164" fmla="*/ 4348836 w 12192527"/>
              <a:gd name="connsiteY3164" fmla="*/ 4189287 h 6858000"/>
              <a:gd name="connsiteX3165" fmla="*/ 4437102 w 12192527"/>
              <a:gd name="connsiteY3165" fmla="*/ 4158393 h 6858000"/>
              <a:gd name="connsiteX3166" fmla="*/ 4463583 w 12192527"/>
              <a:gd name="connsiteY3166" fmla="*/ 4149567 h 6858000"/>
              <a:gd name="connsiteX3167" fmla="*/ 4569502 w 12192527"/>
              <a:gd name="connsiteY3167" fmla="*/ 4114260 h 6858000"/>
              <a:gd name="connsiteX3168" fmla="*/ 4609221 w 12192527"/>
              <a:gd name="connsiteY3168" fmla="*/ 4109847 h 6858000"/>
              <a:gd name="connsiteX3169" fmla="*/ 4618047 w 12192527"/>
              <a:gd name="connsiteY3169" fmla="*/ 4101021 h 6858000"/>
              <a:gd name="connsiteX3170" fmla="*/ 4604808 w 12192527"/>
              <a:gd name="connsiteY3170" fmla="*/ 4096608 h 6858000"/>
              <a:gd name="connsiteX3171" fmla="*/ 4622461 w 12192527"/>
              <a:gd name="connsiteY3171" fmla="*/ 4087781 h 6858000"/>
              <a:gd name="connsiteX3172" fmla="*/ 4626875 w 12192527"/>
              <a:gd name="connsiteY3172" fmla="*/ 4087781 h 6858000"/>
              <a:gd name="connsiteX3173" fmla="*/ 4626875 w 12192527"/>
              <a:gd name="connsiteY3173" fmla="*/ 4083367 h 6858000"/>
              <a:gd name="connsiteX3174" fmla="*/ 4631287 w 12192527"/>
              <a:gd name="connsiteY3174" fmla="*/ 4083367 h 6858000"/>
              <a:gd name="connsiteX3175" fmla="*/ 4635701 w 12192527"/>
              <a:gd name="connsiteY3175" fmla="*/ 4078953 h 6858000"/>
              <a:gd name="connsiteX3176" fmla="*/ 4653354 w 12192527"/>
              <a:gd name="connsiteY3176" fmla="*/ 4074541 h 6858000"/>
              <a:gd name="connsiteX3177" fmla="*/ 4701899 w 12192527"/>
              <a:gd name="connsiteY3177" fmla="*/ 4061300 h 6858000"/>
              <a:gd name="connsiteX3178" fmla="*/ 4706314 w 12192527"/>
              <a:gd name="connsiteY3178" fmla="*/ 4056887 h 6858000"/>
              <a:gd name="connsiteX3179" fmla="*/ 4715140 w 12192527"/>
              <a:gd name="connsiteY3179" fmla="*/ 4056887 h 6858000"/>
              <a:gd name="connsiteX3180" fmla="*/ 4719555 w 12192527"/>
              <a:gd name="connsiteY3180" fmla="*/ 4056887 h 6858000"/>
              <a:gd name="connsiteX3181" fmla="*/ 4825475 w 12192527"/>
              <a:gd name="connsiteY3181" fmla="*/ 4012753 h 6858000"/>
              <a:gd name="connsiteX3182" fmla="*/ 4807821 w 12192527"/>
              <a:gd name="connsiteY3182" fmla="*/ 3995100 h 6858000"/>
              <a:gd name="connsiteX3183" fmla="*/ 4860780 w 12192527"/>
              <a:gd name="connsiteY3183" fmla="*/ 3990688 h 6858000"/>
              <a:gd name="connsiteX3184" fmla="*/ 4825475 w 12192527"/>
              <a:gd name="connsiteY3184" fmla="*/ 3968621 h 6858000"/>
              <a:gd name="connsiteX3185" fmla="*/ 4821060 w 12192527"/>
              <a:gd name="connsiteY3185" fmla="*/ 3968621 h 6858000"/>
              <a:gd name="connsiteX3186" fmla="*/ 4807821 w 12192527"/>
              <a:gd name="connsiteY3186" fmla="*/ 3968621 h 6858000"/>
              <a:gd name="connsiteX3187" fmla="*/ 4812235 w 12192527"/>
              <a:gd name="connsiteY3187" fmla="*/ 3973033 h 6858000"/>
              <a:gd name="connsiteX3188" fmla="*/ 4816647 w 12192527"/>
              <a:gd name="connsiteY3188" fmla="*/ 3973033 h 6858000"/>
              <a:gd name="connsiteX3189" fmla="*/ 4812235 w 12192527"/>
              <a:gd name="connsiteY3189" fmla="*/ 3977447 h 6858000"/>
              <a:gd name="connsiteX3190" fmla="*/ 4798996 w 12192527"/>
              <a:gd name="connsiteY3190" fmla="*/ 3973033 h 6858000"/>
              <a:gd name="connsiteX3191" fmla="*/ 4794582 w 12192527"/>
              <a:gd name="connsiteY3191" fmla="*/ 3973033 h 6858000"/>
              <a:gd name="connsiteX3192" fmla="*/ 4790167 w 12192527"/>
              <a:gd name="connsiteY3192" fmla="*/ 3973033 h 6858000"/>
              <a:gd name="connsiteX3193" fmla="*/ 4785754 w 12192527"/>
              <a:gd name="connsiteY3193" fmla="*/ 3968621 h 6858000"/>
              <a:gd name="connsiteX3194" fmla="*/ 4794579 w 12192527"/>
              <a:gd name="connsiteY3194" fmla="*/ 3968621 h 6858000"/>
              <a:gd name="connsiteX3195" fmla="*/ 4798996 w 12192527"/>
              <a:gd name="connsiteY3195" fmla="*/ 3968621 h 6858000"/>
              <a:gd name="connsiteX3196" fmla="*/ 4803408 w 12192527"/>
              <a:gd name="connsiteY3196" fmla="*/ 3968621 h 6858000"/>
              <a:gd name="connsiteX3197" fmla="*/ 4807821 w 12192527"/>
              <a:gd name="connsiteY3197" fmla="*/ 3964208 h 6858000"/>
              <a:gd name="connsiteX3198" fmla="*/ 4763689 w 12192527"/>
              <a:gd name="connsiteY3198" fmla="*/ 3955381 h 6858000"/>
              <a:gd name="connsiteX3199" fmla="*/ 4821061 w 12192527"/>
              <a:gd name="connsiteY3199" fmla="*/ 3933314 h 6858000"/>
              <a:gd name="connsiteX3200" fmla="*/ 4900501 w 12192527"/>
              <a:gd name="connsiteY3200" fmla="*/ 3924487 h 6858000"/>
              <a:gd name="connsiteX3201" fmla="*/ 4882848 w 12192527"/>
              <a:gd name="connsiteY3201" fmla="*/ 3920074 h 6858000"/>
              <a:gd name="connsiteX3202" fmla="*/ 5010834 w 12192527"/>
              <a:gd name="connsiteY3202" fmla="*/ 3871527 h 6858000"/>
              <a:gd name="connsiteX3203" fmla="*/ 5010834 w 12192527"/>
              <a:gd name="connsiteY3203" fmla="*/ 3862700 h 6858000"/>
              <a:gd name="connsiteX3204" fmla="*/ 4416690 w 12192527"/>
              <a:gd name="connsiteY3204" fmla="*/ 3943244 h 6858000"/>
              <a:gd name="connsiteX3205" fmla="*/ 4169888 w 12192527"/>
              <a:gd name="connsiteY3205" fmla="*/ 4021303 h 6858000"/>
              <a:gd name="connsiteX3206" fmla="*/ 4169888 w 12192527"/>
              <a:gd name="connsiteY3206" fmla="*/ 4017201 h 6858000"/>
              <a:gd name="connsiteX3207" fmla="*/ 4168851 w 12192527"/>
              <a:gd name="connsiteY3207" fmla="*/ 4014405 h 6858000"/>
              <a:gd name="connsiteX3208" fmla="*/ 4290910 w 12192527"/>
              <a:gd name="connsiteY3208" fmla="*/ 3968069 h 6858000"/>
              <a:gd name="connsiteX3209" fmla="*/ 4746036 w 12192527"/>
              <a:gd name="connsiteY3209" fmla="*/ 3862700 h 6858000"/>
              <a:gd name="connsiteX3210" fmla="*/ 5032899 w 12192527"/>
              <a:gd name="connsiteY3210" fmla="*/ 3836220 h 6858000"/>
              <a:gd name="connsiteX3211" fmla="*/ 5156473 w 12192527"/>
              <a:gd name="connsiteY3211" fmla="*/ 3836220 h 6858000"/>
              <a:gd name="connsiteX3212" fmla="*/ 5160886 w 12192527"/>
              <a:gd name="connsiteY3212" fmla="*/ 3831806 h 6858000"/>
              <a:gd name="connsiteX3213" fmla="*/ 3392142 w 12192527"/>
              <a:gd name="connsiteY3213" fmla="*/ 3829734 h 6858000"/>
              <a:gd name="connsiteX3214" fmla="*/ 3383285 w 12192527"/>
              <a:gd name="connsiteY3214" fmla="*/ 3829969 h 6858000"/>
              <a:gd name="connsiteX3215" fmla="*/ 3374696 w 12192527"/>
              <a:gd name="connsiteY3215" fmla="*/ 3830237 h 6858000"/>
              <a:gd name="connsiteX3216" fmla="*/ 3361278 w 12192527"/>
              <a:gd name="connsiteY3216" fmla="*/ 3840690 h 6858000"/>
              <a:gd name="connsiteX3217" fmla="*/ 3360473 w 12192527"/>
              <a:gd name="connsiteY3217" fmla="*/ 3847123 h 6858000"/>
              <a:gd name="connsiteX3218" fmla="*/ 3360204 w 12192527"/>
              <a:gd name="connsiteY3218" fmla="*/ 3849802 h 6858000"/>
              <a:gd name="connsiteX3219" fmla="*/ 3358863 w 12192527"/>
              <a:gd name="connsiteY3219" fmla="*/ 3857040 h 6858000"/>
              <a:gd name="connsiteX3220" fmla="*/ 3358058 w 12192527"/>
              <a:gd name="connsiteY3220" fmla="*/ 3860524 h 6858000"/>
              <a:gd name="connsiteX3221" fmla="*/ 3358326 w 12192527"/>
              <a:gd name="connsiteY3221" fmla="*/ 3865080 h 6858000"/>
              <a:gd name="connsiteX3222" fmla="*/ 3360204 w 12192527"/>
              <a:gd name="connsiteY3222" fmla="*/ 3869637 h 6858000"/>
              <a:gd name="connsiteX3223" fmla="*/ 3366109 w 12192527"/>
              <a:gd name="connsiteY3223" fmla="*/ 3880626 h 6858000"/>
              <a:gd name="connsiteX3224" fmla="*/ 3385163 w 12192527"/>
              <a:gd name="connsiteY3224" fmla="*/ 3892687 h 6858000"/>
              <a:gd name="connsiteX3225" fmla="*/ 3387042 w 12192527"/>
              <a:gd name="connsiteY3225" fmla="*/ 3892151 h 6858000"/>
              <a:gd name="connsiteX3226" fmla="*/ 3395630 w 12192527"/>
              <a:gd name="connsiteY3226" fmla="*/ 3891079 h 6858000"/>
              <a:gd name="connsiteX3227" fmla="*/ 3397777 w 12192527"/>
              <a:gd name="connsiteY3227" fmla="*/ 3890006 h 6858000"/>
              <a:gd name="connsiteX3228" fmla="*/ 3403949 w 12192527"/>
              <a:gd name="connsiteY3228" fmla="*/ 3888130 h 6858000"/>
              <a:gd name="connsiteX3229" fmla="*/ 3407170 w 12192527"/>
              <a:gd name="connsiteY3229" fmla="*/ 3886790 h 6858000"/>
              <a:gd name="connsiteX3230" fmla="*/ 3409048 w 12192527"/>
              <a:gd name="connsiteY3230" fmla="*/ 3883038 h 6858000"/>
              <a:gd name="connsiteX3231" fmla="*/ 3416294 w 12192527"/>
              <a:gd name="connsiteY3231" fmla="*/ 3873389 h 6858000"/>
              <a:gd name="connsiteX3232" fmla="*/ 3419515 w 12192527"/>
              <a:gd name="connsiteY3232" fmla="*/ 3866956 h 6858000"/>
              <a:gd name="connsiteX3233" fmla="*/ 3419515 w 12192527"/>
              <a:gd name="connsiteY3233" fmla="*/ 3863740 h 6858000"/>
              <a:gd name="connsiteX3234" fmla="*/ 3416831 w 12192527"/>
              <a:gd name="connsiteY3234" fmla="*/ 3856503 h 6858000"/>
              <a:gd name="connsiteX3235" fmla="*/ 3413073 w 12192527"/>
              <a:gd name="connsiteY3235" fmla="*/ 3844710 h 6858000"/>
              <a:gd name="connsiteX3236" fmla="*/ 3409853 w 12192527"/>
              <a:gd name="connsiteY3236" fmla="*/ 3840421 h 6858000"/>
              <a:gd name="connsiteX3237" fmla="*/ 3404754 w 12192527"/>
              <a:gd name="connsiteY3237" fmla="*/ 3836134 h 6858000"/>
              <a:gd name="connsiteX3238" fmla="*/ 3400192 w 12192527"/>
              <a:gd name="connsiteY3238" fmla="*/ 3833721 h 6858000"/>
              <a:gd name="connsiteX3239" fmla="*/ 3392142 w 12192527"/>
              <a:gd name="connsiteY3239" fmla="*/ 3829734 h 6858000"/>
              <a:gd name="connsiteX3240" fmla="*/ 1910633 w 12192527"/>
              <a:gd name="connsiteY3240" fmla="*/ 3812409 h 6858000"/>
              <a:gd name="connsiteX3241" fmla="*/ 1910864 w 12192527"/>
              <a:gd name="connsiteY3241" fmla="*/ 3812793 h 6858000"/>
              <a:gd name="connsiteX3242" fmla="*/ 1911131 w 12192527"/>
              <a:gd name="connsiteY3242" fmla="*/ 3812526 h 6858000"/>
              <a:gd name="connsiteX3243" fmla="*/ 6453758 w 12192527"/>
              <a:gd name="connsiteY3243" fmla="*/ 3778690 h 6858000"/>
              <a:gd name="connsiteX3244" fmla="*/ 6457354 w 12192527"/>
              <a:gd name="connsiteY3244" fmla="*/ 3779591 h 6858000"/>
              <a:gd name="connsiteX3245" fmla="*/ 6453759 w 12192527"/>
              <a:gd name="connsiteY3245" fmla="*/ 3779591 h 6858000"/>
              <a:gd name="connsiteX3246" fmla="*/ 9115443 w 12192527"/>
              <a:gd name="connsiteY3246" fmla="*/ 3718202 h 6858000"/>
              <a:gd name="connsiteX3247" fmla="*/ 9463345 w 12192527"/>
              <a:gd name="connsiteY3247" fmla="*/ 3733447 h 6858000"/>
              <a:gd name="connsiteX3248" fmla="*/ 9596752 w 12192527"/>
              <a:gd name="connsiteY3248" fmla="*/ 3756023 h 6858000"/>
              <a:gd name="connsiteX3249" fmla="*/ 9591469 w 12192527"/>
              <a:gd name="connsiteY3249" fmla="*/ 3782092 h 6858000"/>
              <a:gd name="connsiteX3250" fmla="*/ 9590973 w 12192527"/>
              <a:gd name="connsiteY3250" fmla="*/ 3784030 h 6858000"/>
              <a:gd name="connsiteX3251" fmla="*/ 9451271 w 12192527"/>
              <a:gd name="connsiteY3251" fmla="*/ 3767000 h 6858000"/>
              <a:gd name="connsiteX3252" fmla="*/ 9271670 w 12192527"/>
              <a:gd name="connsiteY3252" fmla="*/ 3757770 h 6858000"/>
              <a:gd name="connsiteX3253" fmla="*/ 9271178 w 12192527"/>
              <a:gd name="connsiteY3253" fmla="*/ 3757510 h 6858000"/>
              <a:gd name="connsiteX3254" fmla="*/ 9253011 w 12192527"/>
              <a:gd name="connsiteY3254" fmla="*/ 3753478 h 6858000"/>
              <a:gd name="connsiteX3255" fmla="*/ 9243781 w 12192527"/>
              <a:gd name="connsiteY3255" fmla="*/ 3753766 h 6858000"/>
              <a:gd name="connsiteX3256" fmla="*/ 9238368 w 12192527"/>
              <a:gd name="connsiteY3256" fmla="*/ 3757161 h 6858000"/>
              <a:gd name="connsiteX3257" fmla="*/ 9051143 w 12192527"/>
              <a:gd name="connsiteY3257" fmla="*/ 3762615 h 6858000"/>
              <a:gd name="connsiteX3258" fmla="*/ 8446163 w 12192527"/>
              <a:gd name="connsiteY3258" fmla="*/ 3880422 h 6858000"/>
              <a:gd name="connsiteX3259" fmla="*/ 7819834 w 12192527"/>
              <a:gd name="connsiteY3259" fmla="*/ 4186594 h 6858000"/>
              <a:gd name="connsiteX3260" fmla="*/ 7821146 w 12192527"/>
              <a:gd name="connsiteY3260" fmla="*/ 4190647 h 6858000"/>
              <a:gd name="connsiteX3261" fmla="*/ 7807675 w 12192527"/>
              <a:gd name="connsiteY3261" fmla="*/ 4190539 h 6858000"/>
              <a:gd name="connsiteX3262" fmla="*/ 7638221 w 12192527"/>
              <a:gd name="connsiteY3262" fmla="*/ 4317167 h 6858000"/>
              <a:gd name="connsiteX3263" fmla="*/ 7639533 w 12192527"/>
              <a:gd name="connsiteY3263" fmla="*/ 4321220 h 6858000"/>
              <a:gd name="connsiteX3264" fmla="*/ 7636796 w 12192527"/>
              <a:gd name="connsiteY3264" fmla="*/ 4326588 h 6858000"/>
              <a:gd name="connsiteX3265" fmla="*/ 7632744 w 12192527"/>
              <a:gd name="connsiteY3265" fmla="*/ 4327902 h 6858000"/>
              <a:gd name="connsiteX3266" fmla="*/ 7631319 w 12192527"/>
              <a:gd name="connsiteY3266" fmla="*/ 4337321 h 6858000"/>
              <a:gd name="connsiteX3267" fmla="*/ 7634060 w 12192527"/>
              <a:gd name="connsiteY3267" fmla="*/ 4331955 h 6858000"/>
              <a:gd name="connsiteX3268" fmla="*/ 7644901 w 12192527"/>
              <a:gd name="connsiteY3268" fmla="*/ 4323959 h 6858000"/>
              <a:gd name="connsiteX3269" fmla="*/ 7643477 w 12192527"/>
              <a:gd name="connsiteY3269" fmla="*/ 4333378 h 6858000"/>
              <a:gd name="connsiteX3270" fmla="*/ 7650271 w 12192527"/>
              <a:gd name="connsiteY3270" fmla="*/ 4326697 h 6858000"/>
              <a:gd name="connsiteX3271" fmla="*/ 7650159 w 12192527"/>
              <a:gd name="connsiteY3271" fmla="*/ 4340170 h 6858000"/>
              <a:gd name="connsiteX3272" fmla="*/ 7636687 w 12192527"/>
              <a:gd name="connsiteY3272" fmla="*/ 4340061 h 6858000"/>
              <a:gd name="connsiteX3273" fmla="*/ 7632632 w 12192527"/>
              <a:gd name="connsiteY3273" fmla="*/ 4341376 h 6858000"/>
              <a:gd name="connsiteX3274" fmla="*/ 7629894 w 12192527"/>
              <a:gd name="connsiteY3274" fmla="*/ 4346743 h 6858000"/>
              <a:gd name="connsiteX3275" fmla="*/ 7623103 w 12192527"/>
              <a:gd name="connsiteY3275" fmla="*/ 4353425 h 6858000"/>
              <a:gd name="connsiteX3276" fmla="*/ 7620474 w 12192527"/>
              <a:gd name="connsiteY3276" fmla="*/ 4345318 h 6858000"/>
              <a:gd name="connsiteX3277" fmla="*/ 7627266 w 12192527"/>
              <a:gd name="connsiteY3277" fmla="*/ 4338636 h 6858000"/>
              <a:gd name="connsiteX3278" fmla="*/ 7621900 w 12192527"/>
              <a:gd name="connsiteY3278" fmla="*/ 4335899 h 6858000"/>
              <a:gd name="connsiteX3279" fmla="*/ 7617847 w 12192527"/>
              <a:gd name="connsiteY3279" fmla="*/ 4337213 h 6858000"/>
              <a:gd name="connsiteX3280" fmla="*/ 7613794 w 12192527"/>
              <a:gd name="connsiteY3280" fmla="*/ 4338529 h 6858000"/>
              <a:gd name="connsiteX3281" fmla="*/ 7382864 w 12192527"/>
              <a:gd name="connsiteY3281" fmla="*/ 4557843 h 6858000"/>
              <a:gd name="connsiteX3282" fmla="*/ 7242726 w 12192527"/>
              <a:gd name="connsiteY3282" fmla="*/ 4728921 h 6858000"/>
              <a:gd name="connsiteX3283" fmla="*/ 7205814 w 12192527"/>
              <a:gd name="connsiteY3283" fmla="*/ 4679246 h 6858000"/>
              <a:gd name="connsiteX3284" fmla="*/ 7251774 w 12192527"/>
              <a:gd name="connsiteY3284" fmla="*/ 4617200 h 6858000"/>
              <a:gd name="connsiteX3285" fmla="*/ 8077568 w 12192527"/>
              <a:gd name="connsiteY3285" fmla="*/ 3973100 h 6858000"/>
              <a:gd name="connsiteX3286" fmla="*/ 9115443 w 12192527"/>
              <a:gd name="connsiteY3286" fmla="*/ 3718202 h 6858000"/>
              <a:gd name="connsiteX3287" fmla="*/ 6242069 w 12192527"/>
              <a:gd name="connsiteY3287" fmla="*/ 3707761 h 6858000"/>
              <a:gd name="connsiteX3288" fmla="*/ 6241670 w 12192527"/>
              <a:gd name="connsiteY3288" fmla="*/ 3707856 h 6858000"/>
              <a:gd name="connsiteX3289" fmla="*/ 6241885 w 12192527"/>
              <a:gd name="connsiteY3289" fmla="*/ 3708069 h 6858000"/>
              <a:gd name="connsiteX3290" fmla="*/ 10401736 w 12192527"/>
              <a:gd name="connsiteY3290" fmla="*/ 3705635 h 6858000"/>
              <a:gd name="connsiteX3291" fmla="*/ 10401268 w 12192527"/>
              <a:gd name="connsiteY3291" fmla="*/ 3705745 h 6858000"/>
              <a:gd name="connsiteX3292" fmla="*/ 10401519 w 12192527"/>
              <a:gd name="connsiteY3292" fmla="*/ 3705996 h 6858000"/>
              <a:gd name="connsiteX3293" fmla="*/ 7328009 w 12192527"/>
              <a:gd name="connsiteY3293" fmla="*/ 3705635 h 6858000"/>
              <a:gd name="connsiteX3294" fmla="*/ 7327540 w 12192527"/>
              <a:gd name="connsiteY3294" fmla="*/ 3705745 h 6858000"/>
              <a:gd name="connsiteX3295" fmla="*/ 7327791 w 12192527"/>
              <a:gd name="connsiteY3295" fmla="*/ 3705995 h 6858000"/>
              <a:gd name="connsiteX3296" fmla="*/ 2045918 w 12192527"/>
              <a:gd name="connsiteY3296" fmla="*/ 3696900 h 6858000"/>
              <a:gd name="connsiteX3297" fmla="*/ 2038564 w 12192527"/>
              <a:gd name="connsiteY3297" fmla="*/ 3697928 h 6858000"/>
              <a:gd name="connsiteX3298" fmla="*/ 2024985 w 12192527"/>
              <a:gd name="connsiteY3298" fmla="*/ 3697568 h 6858000"/>
              <a:gd name="connsiteX3299" fmla="*/ 2012641 w 12192527"/>
              <a:gd name="connsiteY3299" fmla="*/ 3703680 h 6858000"/>
              <a:gd name="connsiteX3300" fmla="*/ 2005646 w 12192527"/>
              <a:gd name="connsiteY3300" fmla="*/ 3707378 h 6858000"/>
              <a:gd name="connsiteX3301" fmla="*/ 1997828 w 12192527"/>
              <a:gd name="connsiteY3301" fmla="*/ 3713955 h 6858000"/>
              <a:gd name="connsiteX3302" fmla="*/ 1992890 w 12192527"/>
              <a:gd name="connsiteY3302" fmla="*/ 3720530 h 6858000"/>
              <a:gd name="connsiteX3303" fmla="*/ 1987129 w 12192527"/>
              <a:gd name="connsiteY3303" fmla="*/ 3738612 h 6858000"/>
              <a:gd name="connsiteX3304" fmla="*/ 1983015 w 12192527"/>
              <a:gd name="connsiteY3304" fmla="*/ 3749707 h 6858000"/>
              <a:gd name="connsiteX3305" fmla="*/ 1983015 w 12192527"/>
              <a:gd name="connsiteY3305" fmla="*/ 3754638 h 6858000"/>
              <a:gd name="connsiteX3306" fmla="*/ 1987952 w 12192527"/>
              <a:gd name="connsiteY3306" fmla="*/ 3764500 h 6858000"/>
              <a:gd name="connsiteX3307" fmla="*/ 1999062 w 12192527"/>
              <a:gd name="connsiteY3307" fmla="*/ 3779295 h 6858000"/>
              <a:gd name="connsiteX3308" fmla="*/ 2001943 w 12192527"/>
              <a:gd name="connsiteY3308" fmla="*/ 3785049 h 6858000"/>
              <a:gd name="connsiteX3309" fmla="*/ 2006880 w 12192527"/>
              <a:gd name="connsiteY3309" fmla="*/ 3787103 h 6858000"/>
              <a:gd name="connsiteX3310" fmla="*/ 2016344 w 12192527"/>
              <a:gd name="connsiteY3310" fmla="*/ 3789979 h 6858000"/>
              <a:gd name="connsiteX3311" fmla="*/ 2019636 w 12192527"/>
              <a:gd name="connsiteY3311" fmla="*/ 3791623 h 6858000"/>
              <a:gd name="connsiteX3312" fmla="*/ 2032803 w 12192527"/>
              <a:gd name="connsiteY3312" fmla="*/ 3793267 h 6858000"/>
              <a:gd name="connsiteX3313" fmla="*/ 2035683 w 12192527"/>
              <a:gd name="connsiteY3313" fmla="*/ 3794090 h 6858000"/>
              <a:gd name="connsiteX3314" fmla="*/ 2064898 w 12192527"/>
              <a:gd name="connsiteY3314" fmla="*/ 3775597 h 6858000"/>
              <a:gd name="connsiteX3315" fmla="*/ 2073950 w 12192527"/>
              <a:gd name="connsiteY3315" fmla="*/ 3758747 h 6858000"/>
              <a:gd name="connsiteX3316" fmla="*/ 2076830 w 12192527"/>
              <a:gd name="connsiteY3316" fmla="*/ 3751762 h 6858000"/>
              <a:gd name="connsiteX3317" fmla="*/ 2077243 w 12192527"/>
              <a:gd name="connsiteY3317" fmla="*/ 3744775 h 6858000"/>
              <a:gd name="connsiteX3318" fmla="*/ 2076007 w 12192527"/>
              <a:gd name="connsiteY3318" fmla="*/ 3739432 h 6858000"/>
              <a:gd name="connsiteX3319" fmla="*/ 2073950 w 12192527"/>
              <a:gd name="connsiteY3319" fmla="*/ 3728337 h 6858000"/>
              <a:gd name="connsiteX3320" fmla="*/ 2073540 w 12192527"/>
              <a:gd name="connsiteY3320" fmla="*/ 3724228 h 6858000"/>
              <a:gd name="connsiteX3321" fmla="*/ 2072305 w 12192527"/>
              <a:gd name="connsiteY3321" fmla="*/ 3714365 h 6858000"/>
              <a:gd name="connsiteX3322" fmla="*/ 2051731 w 12192527"/>
              <a:gd name="connsiteY3322" fmla="*/ 3698338 h 6858000"/>
              <a:gd name="connsiteX3323" fmla="*/ 2045918 w 12192527"/>
              <a:gd name="connsiteY3323" fmla="*/ 3696900 h 6858000"/>
              <a:gd name="connsiteX3324" fmla="*/ 1797830 w 12192527"/>
              <a:gd name="connsiteY3324" fmla="*/ 3679420 h 6858000"/>
              <a:gd name="connsiteX3325" fmla="*/ 1793910 w 12192527"/>
              <a:gd name="connsiteY3325" fmla="*/ 3681378 h 6858000"/>
              <a:gd name="connsiteX3326" fmla="*/ 1782586 w 12192527"/>
              <a:gd name="connsiteY3326" fmla="*/ 3686603 h 6858000"/>
              <a:gd name="connsiteX3327" fmla="*/ 1780409 w 12192527"/>
              <a:gd name="connsiteY3327" fmla="*/ 3688127 h 6858000"/>
              <a:gd name="connsiteX3328" fmla="*/ 1770826 w 12192527"/>
              <a:gd name="connsiteY3328" fmla="*/ 3699662 h 6858000"/>
              <a:gd name="connsiteX3329" fmla="*/ 1764947 w 12192527"/>
              <a:gd name="connsiteY3329" fmla="*/ 3719251 h 6858000"/>
              <a:gd name="connsiteX3330" fmla="*/ 1762116 w 12192527"/>
              <a:gd name="connsiteY3330" fmla="*/ 3725999 h 6858000"/>
              <a:gd name="connsiteX3331" fmla="*/ 1762769 w 12192527"/>
              <a:gd name="connsiteY3331" fmla="*/ 3735576 h 6858000"/>
              <a:gd name="connsiteX3332" fmla="*/ 1763640 w 12192527"/>
              <a:gd name="connsiteY3332" fmla="*/ 3743628 h 6858000"/>
              <a:gd name="connsiteX3333" fmla="*/ 1763421 w 12192527"/>
              <a:gd name="connsiteY3333" fmla="*/ 3746894 h 6858000"/>
              <a:gd name="connsiteX3334" fmla="*/ 1776271 w 12192527"/>
              <a:gd name="connsiteY3334" fmla="*/ 3761694 h 6858000"/>
              <a:gd name="connsiteX3335" fmla="*/ 1788465 w 12192527"/>
              <a:gd name="connsiteY3335" fmla="*/ 3768876 h 6858000"/>
              <a:gd name="connsiteX3336" fmla="*/ 1797611 w 12192527"/>
              <a:gd name="connsiteY3336" fmla="*/ 3780848 h 6858000"/>
              <a:gd name="connsiteX3337" fmla="*/ 1796306 w 12192527"/>
              <a:gd name="connsiteY3337" fmla="*/ 3783243 h 6858000"/>
              <a:gd name="connsiteX3338" fmla="*/ 1783457 w 12192527"/>
              <a:gd name="connsiteY3338" fmla="*/ 3798478 h 6858000"/>
              <a:gd name="connsiteX3339" fmla="*/ 1781715 w 12192527"/>
              <a:gd name="connsiteY3339" fmla="*/ 3801961 h 6858000"/>
              <a:gd name="connsiteX3340" fmla="*/ 1779973 w 12192527"/>
              <a:gd name="connsiteY3340" fmla="*/ 3812845 h 6858000"/>
              <a:gd name="connsiteX3341" fmla="*/ 1776923 w 12192527"/>
              <a:gd name="connsiteY3341" fmla="*/ 3825468 h 6858000"/>
              <a:gd name="connsiteX3342" fmla="*/ 1777142 w 12192527"/>
              <a:gd name="connsiteY3342" fmla="*/ 3830692 h 6858000"/>
              <a:gd name="connsiteX3343" fmla="*/ 1788683 w 12192527"/>
              <a:gd name="connsiteY3343" fmla="*/ 3858770 h 6858000"/>
              <a:gd name="connsiteX3344" fmla="*/ 1790862 w 12192527"/>
              <a:gd name="connsiteY3344" fmla="*/ 3860511 h 6858000"/>
              <a:gd name="connsiteX3345" fmla="*/ 1804144 w 12192527"/>
              <a:gd name="connsiteY3345" fmla="*/ 3866823 h 6858000"/>
              <a:gd name="connsiteX3346" fmla="*/ 1809807 w 12192527"/>
              <a:gd name="connsiteY3346" fmla="*/ 3868564 h 6858000"/>
              <a:gd name="connsiteX3347" fmla="*/ 1819388 w 12192527"/>
              <a:gd name="connsiteY3347" fmla="*/ 3870741 h 6858000"/>
              <a:gd name="connsiteX3348" fmla="*/ 1826575 w 12192527"/>
              <a:gd name="connsiteY3348" fmla="*/ 3877053 h 6858000"/>
              <a:gd name="connsiteX3349" fmla="*/ 1829841 w 12192527"/>
              <a:gd name="connsiteY3349" fmla="*/ 3878223 h 6858000"/>
              <a:gd name="connsiteX3350" fmla="*/ 1831801 w 12192527"/>
              <a:gd name="connsiteY3350" fmla="*/ 3875312 h 6858000"/>
              <a:gd name="connsiteX3351" fmla="*/ 1832455 w 12192527"/>
              <a:gd name="connsiteY3351" fmla="*/ 3872700 h 6858000"/>
              <a:gd name="connsiteX3352" fmla="*/ 1834415 w 12192527"/>
              <a:gd name="connsiteY3352" fmla="*/ 3869653 h 6858000"/>
              <a:gd name="connsiteX3353" fmla="*/ 1837246 w 12192527"/>
              <a:gd name="connsiteY3353" fmla="*/ 3871611 h 6858000"/>
              <a:gd name="connsiteX3354" fmla="*/ 1843778 w 12192527"/>
              <a:gd name="connsiteY3354" fmla="*/ 3870524 h 6858000"/>
              <a:gd name="connsiteX3355" fmla="*/ 1845085 w 12192527"/>
              <a:gd name="connsiteY3355" fmla="*/ 3867693 h 6858000"/>
              <a:gd name="connsiteX3356" fmla="*/ 1849005 w 12192527"/>
              <a:gd name="connsiteY3356" fmla="*/ 3866170 h 6858000"/>
              <a:gd name="connsiteX3357" fmla="*/ 1850529 w 12192527"/>
              <a:gd name="connsiteY3357" fmla="*/ 3869870 h 6858000"/>
              <a:gd name="connsiteX3358" fmla="*/ 1850163 w 12192527"/>
              <a:gd name="connsiteY3358" fmla="*/ 3873162 h 6858000"/>
              <a:gd name="connsiteX3359" fmla="*/ 1867183 w 12192527"/>
              <a:gd name="connsiteY3359" fmla="*/ 3856234 h 6858000"/>
              <a:gd name="connsiteX3360" fmla="*/ 1866208 w 12192527"/>
              <a:gd name="connsiteY3360" fmla="*/ 3854853 h 6858000"/>
              <a:gd name="connsiteX3361" fmla="*/ 1868169 w 12192527"/>
              <a:gd name="connsiteY3361" fmla="*/ 3850716 h 6858000"/>
              <a:gd name="connsiteX3362" fmla="*/ 1872089 w 12192527"/>
              <a:gd name="connsiteY3362" fmla="*/ 3848975 h 6858000"/>
              <a:gd name="connsiteX3363" fmla="*/ 1874702 w 12192527"/>
              <a:gd name="connsiteY3363" fmla="*/ 3843751 h 6858000"/>
              <a:gd name="connsiteX3364" fmla="*/ 1883195 w 12192527"/>
              <a:gd name="connsiteY3364" fmla="*/ 3826991 h 6858000"/>
              <a:gd name="connsiteX3365" fmla="*/ 1886243 w 12192527"/>
              <a:gd name="connsiteY3365" fmla="*/ 3824598 h 6858000"/>
              <a:gd name="connsiteX3366" fmla="*/ 1882106 w 12192527"/>
              <a:gd name="connsiteY3366" fmla="*/ 3821986 h 6858000"/>
              <a:gd name="connsiteX3367" fmla="*/ 1881451 w 12192527"/>
              <a:gd name="connsiteY3367" fmla="*/ 3821986 h 6858000"/>
              <a:gd name="connsiteX3368" fmla="*/ 1877315 w 12192527"/>
              <a:gd name="connsiteY3368" fmla="*/ 3814585 h 6858000"/>
              <a:gd name="connsiteX3369" fmla="*/ 1876879 w 12192527"/>
              <a:gd name="connsiteY3369" fmla="*/ 3804356 h 6858000"/>
              <a:gd name="connsiteX3370" fmla="*/ 1873178 w 12192527"/>
              <a:gd name="connsiteY3370" fmla="*/ 3789989 h 6858000"/>
              <a:gd name="connsiteX3371" fmla="*/ 1869910 w 12192527"/>
              <a:gd name="connsiteY3371" fmla="*/ 3786071 h 6858000"/>
              <a:gd name="connsiteX3372" fmla="*/ 1860982 w 12192527"/>
              <a:gd name="connsiteY3372" fmla="*/ 3774754 h 6858000"/>
              <a:gd name="connsiteX3373" fmla="*/ 1855756 w 12192527"/>
              <a:gd name="connsiteY3373" fmla="*/ 3772794 h 6858000"/>
              <a:gd name="connsiteX3374" fmla="*/ 1834197 w 12192527"/>
              <a:gd name="connsiteY3374" fmla="*/ 3766483 h 6858000"/>
              <a:gd name="connsiteX3375" fmla="*/ 1834197 w 12192527"/>
              <a:gd name="connsiteY3375" fmla="*/ 3761694 h 6858000"/>
              <a:gd name="connsiteX3376" fmla="*/ 1839859 w 12192527"/>
              <a:gd name="connsiteY3376" fmla="*/ 3761041 h 6858000"/>
              <a:gd name="connsiteX3377" fmla="*/ 1843778 w 12192527"/>
              <a:gd name="connsiteY3377" fmla="*/ 3763654 h 6858000"/>
              <a:gd name="connsiteX3378" fmla="*/ 1847481 w 12192527"/>
              <a:gd name="connsiteY3378" fmla="*/ 3764088 h 6858000"/>
              <a:gd name="connsiteX3379" fmla="*/ 1846828 w 12192527"/>
              <a:gd name="connsiteY3379" fmla="*/ 3760170 h 6858000"/>
              <a:gd name="connsiteX3380" fmla="*/ 1843778 w 12192527"/>
              <a:gd name="connsiteY3380" fmla="*/ 3757342 h 6858000"/>
              <a:gd name="connsiteX3381" fmla="*/ 1842690 w 12192527"/>
              <a:gd name="connsiteY3381" fmla="*/ 3750594 h 6858000"/>
              <a:gd name="connsiteX3382" fmla="*/ 1848569 w 12192527"/>
              <a:gd name="connsiteY3382" fmla="*/ 3751900 h 6858000"/>
              <a:gd name="connsiteX3383" fmla="*/ 1853142 w 12192527"/>
              <a:gd name="connsiteY3383" fmla="*/ 3755599 h 6858000"/>
              <a:gd name="connsiteX3384" fmla="*/ 1857498 w 12192527"/>
              <a:gd name="connsiteY3384" fmla="*/ 3752771 h 6858000"/>
              <a:gd name="connsiteX3385" fmla="*/ 1852707 w 12192527"/>
              <a:gd name="connsiteY3385" fmla="*/ 3740364 h 6858000"/>
              <a:gd name="connsiteX3386" fmla="*/ 1852707 w 12192527"/>
              <a:gd name="connsiteY3386" fmla="*/ 3728392 h 6858000"/>
              <a:gd name="connsiteX3387" fmla="*/ 1857063 w 12192527"/>
              <a:gd name="connsiteY3387" fmla="*/ 3723604 h 6858000"/>
              <a:gd name="connsiteX3388" fmla="*/ 1858369 w 12192527"/>
              <a:gd name="connsiteY3388" fmla="*/ 3721210 h 6858000"/>
              <a:gd name="connsiteX3389" fmla="*/ 1855973 w 12192527"/>
              <a:gd name="connsiteY3389" fmla="*/ 3719905 h 6858000"/>
              <a:gd name="connsiteX3390" fmla="*/ 1851401 w 12192527"/>
              <a:gd name="connsiteY3390" fmla="*/ 3715551 h 6858000"/>
              <a:gd name="connsiteX3391" fmla="*/ 1845738 w 12192527"/>
              <a:gd name="connsiteY3391" fmla="*/ 3705755 h 6858000"/>
              <a:gd name="connsiteX3392" fmla="*/ 1845520 w 12192527"/>
              <a:gd name="connsiteY3392" fmla="*/ 3700533 h 6858000"/>
              <a:gd name="connsiteX3393" fmla="*/ 1847264 w 12192527"/>
              <a:gd name="connsiteY3393" fmla="*/ 3697050 h 6858000"/>
              <a:gd name="connsiteX3394" fmla="*/ 1843561 w 12192527"/>
              <a:gd name="connsiteY3394" fmla="*/ 3694656 h 6858000"/>
              <a:gd name="connsiteX3395" fmla="*/ 1840512 w 12192527"/>
              <a:gd name="connsiteY3395" fmla="*/ 3694221 h 6858000"/>
              <a:gd name="connsiteX3396" fmla="*/ 1836810 w 12192527"/>
              <a:gd name="connsiteY3396" fmla="*/ 3685296 h 6858000"/>
              <a:gd name="connsiteX3397" fmla="*/ 1837899 w 12192527"/>
              <a:gd name="connsiteY3397" fmla="*/ 3683556 h 6858000"/>
              <a:gd name="connsiteX3398" fmla="*/ 1837681 w 12192527"/>
              <a:gd name="connsiteY3398" fmla="*/ 3679638 h 6858000"/>
              <a:gd name="connsiteX3399" fmla="*/ 1834197 w 12192527"/>
              <a:gd name="connsiteY3399" fmla="*/ 3680509 h 6858000"/>
              <a:gd name="connsiteX3400" fmla="*/ 1832020 w 12192527"/>
              <a:gd name="connsiteY3400" fmla="*/ 3683338 h 6858000"/>
              <a:gd name="connsiteX3401" fmla="*/ 1827664 w 12192527"/>
              <a:gd name="connsiteY3401" fmla="*/ 3683991 h 6858000"/>
              <a:gd name="connsiteX3402" fmla="*/ 1814379 w 12192527"/>
              <a:gd name="connsiteY3402" fmla="*/ 3680509 h 6858000"/>
              <a:gd name="connsiteX3403" fmla="*/ 1797830 w 12192527"/>
              <a:gd name="connsiteY3403" fmla="*/ 3679420 h 6858000"/>
              <a:gd name="connsiteX3404" fmla="*/ 3697077 w 12192527"/>
              <a:gd name="connsiteY3404" fmla="*/ 3676392 h 6858000"/>
              <a:gd name="connsiteX3405" fmla="*/ 3685363 w 12192527"/>
              <a:gd name="connsiteY3405" fmla="*/ 3687276 h 6858000"/>
              <a:gd name="connsiteX3406" fmla="*/ 3683020 w 12192527"/>
              <a:gd name="connsiteY3406" fmla="*/ 3691552 h 6858000"/>
              <a:gd name="connsiteX3407" fmla="*/ 3675602 w 12192527"/>
              <a:gd name="connsiteY3407" fmla="*/ 3700881 h 6858000"/>
              <a:gd name="connsiteX3408" fmla="*/ 3669744 w 12192527"/>
              <a:gd name="connsiteY3408" fmla="*/ 3704380 h 6858000"/>
              <a:gd name="connsiteX3409" fmla="*/ 3664278 w 12192527"/>
              <a:gd name="connsiteY3409" fmla="*/ 3719929 h 6858000"/>
              <a:gd name="connsiteX3410" fmla="*/ 3667793 w 12192527"/>
              <a:gd name="connsiteY3410" fmla="*/ 3733145 h 6858000"/>
              <a:gd name="connsiteX3411" fmla="*/ 3678725 w 12192527"/>
              <a:gd name="connsiteY3411" fmla="*/ 3741697 h 6858000"/>
              <a:gd name="connsiteX3412" fmla="*/ 3679897 w 12192527"/>
              <a:gd name="connsiteY3412" fmla="*/ 3743252 h 6858000"/>
              <a:gd name="connsiteX3413" fmla="*/ 3687706 w 12192527"/>
              <a:gd name="connsiteY3413" fmla="*/ 3743252 h 6858000"/>
              <a:gd name="connsiteX3414" fmla="*/ 3696297 w 12192527"/>
              <a:gd name="connsiteY3414" fmla="*/ 3738976 h 6858000"/>
              <a:gd name="connsiteX3415" fmla="*/ 3702154 w 12192527"/>
              <a:gd name="connsiteY3415" fmla="*/ 3731980 h 6858000"/>
              <a:gd name="connsiteX3416" fmla="*/ 3706450 w 12192527"/>
              <a:gd name="connsiteY3416" fmla="*/ 3721483 h 6858000"/>
              <a:gd name="connsiteX3417" fmla="*/ 3711916 w 12192527"/>
              <a:gd name="connsiteY3417" fmla="*/ 3711376 h 6858000"/>
              <a:gd name="connsiteX3418" fmla="*/ 3720506 w 12192527"/>
              <a:gd name="connsiteY3418" fmla="*/ 3702825 h 6858000"/>
              <a:gd name="connsiteX3419" fmla="*/ 3720506 w 12192527"/>
              <a:gd name="connsiteY3419" fmla="*/ 3688831 h 6858000"/>
              <a:gd name="connsiteX3420" fmla="*/ 3715821 w 12192527"/>
              <a:gd name="connsiteY3420" fmla="*/ 3683388 h 6858000"/>
              <a:gd name="connsiteX3421" fmla="*/ 3707230 w 12192527"/>
              <a:gd name="connsiteY3421" fmla="*/ 3677946 h 6858000"/>
              <a:gd name="connsiteX3422" fmla="*/ 3697077 w 12192527"/>
              <a:gd name="connsiteY3422" fmla="*/ 3676392 h 6858000"/>
              <a:gd name="connsiteX3423" fmla="*/ 2342911 w 12192527"/>
              <a:gd name="connsiteY3423" fmla="*/ 3673794 h 6858000"/>
              <a:gd name="connsiteX3424" fmla="*/ 2333478 w 12192527"/>
              <a:gd name="connsiteY3424" fmla="*/ 3674045 h 6858000"/>
              <a:gd name="connsiteX3425" fmla="*/ 2324334 w 12192527"/>
              <a:gd name="connsiteY3425" fmla="*/ 3674330 h 6858000"/>
              <a:gd name="connsiteX3426" fmla="*/ 2310044 w 12192527"/>
              <a:gd name="connsiteY3426" fmla="*/ 3685462 h 6858000"/>
              <a:gd name="connsiteX3427" fmla="*/ 2309185 w 12192527"/>
              <a:gd name="connsiteY3427" fmla="*/ 3692313 h 6858000"/>
              <a:gd name="connsiteX3428" fmla="*/ 2308900 w 12192527"/>
              <a:gd name="connsiteY3428" fmla="*/ 3695166 h 6858000"/>
              <a:gd name="connsiteX3429" fmla="*/ 2307471 w 12192527"/>
              <a:gd name="connsiteY3429" fmla="*/ 3702875 h 6858000"/>
              <a:gd name="connsiteX3430" fmla="*/ 2306613 w 12192527"/>
              <a:gd name="connsiteY3430" fmla="*/ 3706585 h 6858000"/>
              <a:gd name="connsiteX3431" fmla="*/ 2306899 w 12192527"/>
              <a:gd name="connsiteY3431" fmla="*/ 3711437 h 6858000"/>
              <a:gd name="connsiteX3432" fmla="*/ 2308900 w 12192527"/>
              <a:gd name="connsiteY3432" fmla="*/ 3716290 h 6858000"/>
              <a:gd name="connsiteX3433" fmla="*/ 2315188 w 12192527"/>
              <a:gd name="connsiteY3433" fmla="*/ 3727993 h 6858000"/>
              <a:gd name="connsiteX3434" fmla="*/ 2335480 w 12192527"/>
              <a:gd name="connsiteY3434" fmla="*/ 3740838 h 6858000"/>
              <a:gd name="connsiteX3435" fmla="*/ 2337481 w 12192527"/>
              <a:gd name="connsiteY3435" fmla="*/ 3740267 h 6858000"/>
              <a:gd name="connsiteX3436" fmla="*/ 2346626 w 12192527"/>
              <a:gd name="connsiteY3436" fmla="*/ 3739125 h 6858000"/>
              <a:gd name="connsiteX3437" fmla="*/ 2348912 w 12192527"/>
              <a:gd name="connsiteY3437" fmla="*/ 3737983 h 6858000"/>
              <a:gd name="connsiteX3438" fmla="*/ 2355486 w 12192527"/>
              <a:gd name="connsiteY3438" fmla="*/ 3735985 h 6858000"/>
              <a:gd name="connsiteX3439" fmla="*/ 2358915 w 12192527"/>
              <a:gd name="connsiteY3439" fmla="*/ 3734558 h 6858000"/>
              <a:gd name="connsiteX3440" fmla="*/ 2360916 w 12192527"/>
              <a:gd name="connsiteY3440" fmla="*/ 3730562 h 6858000"/>
              <a:gd name="connsiteX3441" fmla="*/ 2368633 w 12192527"/>
              <a:gd name="connsiteY3441" fmla="*/ 3720286 h 6858000"/>
              <a:gd name="connsiteX3442" fmla="*/ 2372062 w 12192527"/>
              <a:gd name="connsiteY3442" fmla="*/ 3713435 h 6858000"/>
              <a:gd name="connsiteX3443" fmla="*/ 2372062 w 12192527"/>
              <a:gd name="connsiteY3443" fmla="*/ 3710010 h 6858000"/>
              <a:gd name="connsiteX3444" fmla="*/ 2369204 w 12192527"/>
              <a:gd name="connsiteY3444" fmla="*/ 3702303 h 6858000"/>
              <a:gd name="connsiteX3445" fmla="*/ 2365203 w 12192527"/>
              <a:gd name="connsiteY3445" fmla="*/ 3689744 h 6858000"/>
              <a:gd name="connsiteX3446" fmla="*/ 2361774 w 12192527"/>
              <a:gd name="connsiteY3446" fmla="*/ 3685176 h 6858000"/>
              <a:gd name="connsiteX3447" fmla="*/ 2356344 w 12192527"/>
              <a:gd name="connsiteY3447" fmla="*/ 3680610 h 6858000"/>
              <a:gd name="connsiteX3448" fmla="*/ 2351484 w 12192527"/>
              <a:gd name="connsiteY3448" fmla="*/ 3678041 h 6858000"/>
              <a:gd name="connsiteX3449" fmla="*/ 2342911 w 12192527"/>
              <a:gd name="connsiteY3449" fmla="*/ 3673794 h 6858000"/>
              <a:gd name="connsiteX3450" fmla="*/ 6822927 w 12192527"/>
              <a:gd name="connsiteY3450" fmla="*/ 3642231 h 6858000"/>
              <a:gd name="connsiteX3451" fmla="*/ 6816076 w 12192527"/>
              <a:gd name="connsiteY3451" fmla="*/ 3645625 h 6858000"/>
              <a:gd name="connsiteX3452" fmla="*/ 6800827 w 12192527"/>
              <a:gd name="connsiteY3452" fmla="*/ 3647754 h 6858000"/>
              <a:gd name="connsiteX3453" fmla="*/ 6732339 w 12192527"/>
              <a:gd name="connsiteY3453" fmla="*/ 3662955 h 6858000"/>
              <a:gd name="connsiteX3454" fmla="*/ 6713855 w 12192527"/>
              <a:gd name="connsiteY3454" fmla="*/ 3672726 h 6858000"/>
              <a:gd name="connsiteX3455" fmla="*/ 6693201 w 12192527"/>
              <a:gd name="connsiteY3455" fmla="*/ 3690099 h 6858000"/>
              <a:gd name="connsiteX3456" fmla="*/ 6680159 w 12192527"/>
              <a:gd name="connsiteY3456" fmla="*/ 3707470 h 6858000"/>
              <a:gd name="connsiteX3457" fmla="*/ 6664937 w 12192527"/>
              <a:gd name="connsiteY3457" fmla="*/ 3755241 h 6858000"/>
              <a:gd name="connsiteX3458" fmla="*/ 6654067 w 12192527"/>
              <a:gd name="connsiteY3458" fmla="*/ 3784557 h 6858000"/>
              <a:gd name="connsiteX3459" fmla="*/ 6654067 w 12192527"/>
              <a:gd name="connsiteY3459" fmla="*/ 3797586 h 6858000"/>
              <a:gd name="connsiteX3460" fmla="*/ 6667113 w 12192527"/>
              <a:gd name="connsiteY3460" fmla="*/ 3823643 h 6858000"/>
              <a:gd name="connsiteX3461" fmla="*/ 6696464 w 12192527"/>
              <a:gd name="connsiteY3461" fmla="*/ 3862729 h 6858000"/>
              <a:gd name="connsiteX3462" fmla="*/ 6704074 w 12192527"/>
              <a:gd name="connsiteY3462" fmla="*/ 3877929 h 6858000"/>
              <a:gd name="connsiteX3463" fmla="*/ 6717120 w 12192527"/>
              <a:gd name="connsiteY3463" fmla="*/ 3883358 h 6858000"/>
              <a:gd name="connsiteX3464" fmla="*/ 6742122 w 12192527"/>
              <a:gd name="connsiteY3464" fmla="*/ 3890958 h 6858000"/>
              <a:gd name="connsiteX3465" fmla="*/ 6750819 w 12192527"/>
              <a:gd name="connsiteY3465" fmla="*/ 3895301 h 6858000"/>
              <a:gd name="connsiteX3466" fmla="*/ 6785608 w 12192527"/>
              <a:gd name="connsiteY3466" fmla="*/ 3899644 h 6858000"/>
              <a:gd name="connsiteX3467" fmla="*/ 6793217 w 12192527"/>
              <a:gd name="connsiteY3467" fmla="*/ 3901815 h 6858000"/>
              <a:gd name="connsiteX3468" fmla="*/ 6870400 w 12192527"/>
              <a:gd name="connsiteY3468" fmla="*/ 3852957 h 6858000"/>
              <a:gd name="connsiteX3469" fmla="*/ 6894318 w 12192527"/>
              <a:gd name="connsiteY3469" fmla="*/ 3808443 h 6858000"/>
              <a:gd name="connsiteX3470" fmla="*/ 6901931 w 12192527"/>
              <a:gd name="connsiteY3470" fmla="*/ 3789986 h 6858000"/>
              <a:gd name="connsiteX3471" fmla="*/ 6903014 w 12192527"/>
              <a:gd name="connsiteY3471" fmla="*/ 3771527 h 6858000"/>
              <a:gd name="connsiteX3472" fmla="*/ 6899753 w 12192527"/>
              <a:gd name="connsiteY3472" fmla="*/ 3757414 h 6858000"/>
              <a:gd name="connsiteX3473" fmla="*/ 6894318 w 12192527"/>
              <a:gd name="connsiteY3473" fmla="*/ 3728099 h 6858000"/>
              <a:gd name="connsiteX3474" fmla="*/ 6893232 w 12192527"/>
              <a:gd name="connsiteY3474" fmla="*/ 3717242 h 6858000"/>
              <a:gd name="connsiteX3475" fmla="*/ 6889971 w 12192527"/>
              <a:gd name="connsiteY3475" fmla="*/ 3691184 h 6858000"/>
              <a:gd name="connsiteX3476" fmla="*/ 6880102 w 12192527"/>
              <a:gd name="connsiteY3476" fmla="*/ 3675255 h 6858000"/>
              <a:gd name="connsiteX3477" fmla="*/ 6868713 w 12192527"/>
              <a:gd name="connsiteY3477" fmla="*/ 3669219 h 6858000"/>
              <a:gd name="connsiteX3478" fmla="*/ 6868515 w 12192527"/>
              <a:gd name="connsiteY3478" fmla="*/ 3667265 h 6858000"/>
              <a:gd name="connsiteX3479" fmla="*/ 6867356 w 12192527"/>
              <a:gd name="connsiteY3479" fmla="*/ 3658003 h 6858000"/>
              <a:gd name="connsiteX3480" fmla="*/ 6848040 w 12192527"/>
              <a:gd name="connsiteY3480" fmla="*/ 3642955 h 6858000"/>
              <a:gd name="connsiteX3481" fmla="*/ 6835676 w 12192527"/>
              <a:gd name="connsiteY3481" fmla="*/ 3642569 h 6858000"/>
              <a:gd name="connsiteX3482" fmla="*/ 6822927 w 12192527"/>
              <a:gd name="connsiteY3482" fmla="*/ 3642231 h 6858000"/>
              <a:gd name="connsiteX3483" fmla="*/ 3894999 w 12192527"/>
              <a:gd name="connsiteY3483" fmla="*/ 3629672 h 6858000"/>
              <a:gd name="connsiteX3484" fmla="*/ 3885483 w 12192527"/>
              <a:gd name="connsiteY3484" fmla="*/ 3629925 h 6858000"/>
              <a:gd name="connsiteX3485" fmla="*/ 3876254 w 12192527"/>
              <a:gd name="connsiteY3485" fmla="*/ 3630212 h 6858000"/>
              <a:gd name="connsiteX3486" fmla="*/ 3861835 w 12192527"/>
              <a:gd name="connsiteY3486" fmla="*/ 3641445 h 6858000"/>
              <a:gd name="connsiteX3487" fmla="*/ 3860969 w 12192527"/>
              <a:gd name="connsiteY3487" fmla="*/ 3648358 h 6858000"/>
              <a:gd name="connsiteX3488" fmla="*/ 3860680 w 12192527"/>
              <a:gd name="connsiteY3488" fmla="*/ 3651238 h 6858000"/>
              <a:gd name="connsiteX3489" fmla="*/ 3859238 w 12192527"/>
              <a:gd name="connsiteY3489" fmla="*/ 3659015 h 6858000"/>
              <a:gd name="connsiteX3490" fmla="*/ 3858374 w 12192527"/>
              <a:gd name="connsiteY3490" fmla="*/ 3662759 h 6858000"/>
              <a:gd name="connsiteX3491" fmla="*/ 3858662 w 12192527"/>
              <a:gd name="connsiteY3491" fmla="*/ 3667656 h 6858000"/>
              <a:gd name="connsiteX3492" fmla="*/ 3860680 w 12192527"/>
              <a:gd name="connsiteY3492" fmla="*/ 3672552 h 6858000"/>
              <a:gd name="connsiteX3493" fmla="*/ 3867026 w 12192527"/>
              <a:gd name="connsiteY3493" fmla="*/ 3684360 h 6858000"/>
              <a:gd name="connsiteX3494" fmla="*/ 3887501 w 12192527"/>
              <a:gd name="connsiteY3494" fmla="*/ 3697322 h 6858000"/>
              <a:gd name="connsiteX3495" fmla="*/ 3889520 w 12192527"/>
              <a:gd name="connsiteY3495" fmla="*/ 3696746 h 6858000"/>
              <a:gd name="connsiteX3496" fmla="*/ 3898748 w 12192527"/>
              <a:gd name="connsiteY3496" fmla="*/ 3695593 h 6858000"/>
              <a:gd name="connsiteX3497" fmla="*/ 3901055 w 12192527"/>
              <a:gd name="connsiteY3497" fmla="*/ 3694442 h 6858000"/>
              <a:gd name="connsiteX3498" fmla="*/ 3907689 w 12192527"/>
              <a:gd name="connsiteY3498" fmla="*/ 3692425 h 6858000"/>
              <a:gd name="connsiteX3499" fmla="*/ 3911149 w 12192527"/>
              <a:gd name="connsiteY3499" fmla="*/ 3690985 h 6858000"/>
              <a:gd name="connsiteX3500" fmla="*/ 3913168 w 12192527"/>
              <a:gd name="connsiteY3500" fmla="*/ 3686953 h 6858000"/>
              <a:gd name="connsiteX3501" fmla="*/ 3920954 w 12192527"/>
              <a:gd name="connsiteY3501" fmla="*/ 3676584 h 6858000"/>
              <a:gd name="connsiteX3502" fmla="*/ 3924415 w 12192527"/>
              <a:gd name="connsiteY3502" fmla="*/ 3669671 h 6858000"/>
              <a:gd name="connsiteX3503" fmla="*/ 3924415 w 12192527"/>
              <a:gd name="connsiteY3503" fmla="*/ 3666216 h 6858000"/>
              <a:gd name="connsiteX3504" fmla="*/ 3921531 w 12192527"/>
              <a:gd name="connsiteY3504" fmla="*/ 3658438 h 6858000"/>
              <a:gd name="connsiteX3505" fmla="*/ 3917494 w 12192527"/>
              <a:gd name="connsiteY3505" fmla="*/ 3645766 h 6858000"/>
              <a:gd name="connsiteX3506" fmla="*/ 3914033 w 12192527"/>
              <a:gd name="connsiteY3506" fmla="*/ 3641158 h 6858000"/>
              <a:gd name="connsiteX3507" fmla="*/ 3908553 w 12192527"/>
              <a:gd name="connsiteY3507" fmla="*/ 3636549 h 6858000"/>
              <a:gd name="connsiteX3508" fmla="*/ 3903651 w 12192527"/>
              <a:gd name="connsiteY3508" fmla="*/ 3633956 h 6858000"/>
              <a:gd name="connsiteX3509" fmla="*/ 3894999 w 12192527"/>
              <a:gd name="connsiteY3509" fmla="*/ 3629672 h 6858000"/>
              <a:gd name="connsiteX3510" fmla="*/ 3586536 w 12192527"/>
              <a:gd name="connsiteY3510" fmla="*/ 3620372 h 6858000"/>
              <a:gd name="connsiteX3511" fmla="*/ 3590063 w 12192527"/>
              <a:gd name="connsiteY3511" fmla="*/ 3623190 h 6858000"/>
              <a:gd name="connsiteX3512" fmla="*/ 3574973 w 12192527"/>
              <a:gd name="connsiteY3512" fmla="*/ 3636967 h 6858000"/>
              <a:gd name="connsiteX3513" fmla="*/ 3569554 w 12192527"/>
              <a:gd name="connsiteY3513" fmla="*/ 3648261 h 6858000"/>
              <a:gd name="connsiteX3514" fmla="*/ 3563807 w 12192527"/>
              <a:gd name="connsiteY3514" fmla="*/ 3648261 h 6858000"/>
              <a:gd name="connsiteX3515" fmla="*/ 3560817 w 12192527"/>
              <a:gd name="connsiteY3515" fmla="*/ 3749970 h 6858000"/>
              <a:gd name="connsiteX3516" fmla="*/ 3572779 w 12192527"/>
              <a:gd name="connsiteY3516" fmla="*/ 3824756 h 6858000"/>
              <a:gd name="connsiteX3517" fmla="*/ 3545865 w 12192527"/>
              <a:gd name="connsiteY3517" fmla="*/ 3848688 h 6858000"/>
              <a:gd name="connsiteX3518" fmla="*/ 3462133 w 12192527"/>
              <a:gd name="connsiteY3518" fmla="*/ 3899542 h 6858000"/>
              <a:gd name="connsiteX3519" fmla="*/ 3411295 w 12192527"/>
              <a:gd name="connsiteY3519" fmla="*/ 3917491 h 6858000"/>
              <a:gd name="connsiteX3520" fmla="*/ 3336534 w 12192527"/>
              <a:gd name="connsiteY3520" fmla="*/ 3962363 h 6858000"/>
              <a:gd name="connsiteX3521" fmla="*/ 3326948 w 12192527"/>
              <a:gd name="connsiteY3521" fmla="*/ 3999896 h 6858000"/>
              <a:gd name="connsiteX3522" fmla="*/ 3319881 w 12192527"/>
              <a:gd name="connsiteY3522" fmla="*/ 4001749 h 6858000"/>
              <a:gd name="connsiteX3523" fmla="*/ 3315162 w 12192527"/>
              <a:gd name="connsiteY3523" fmla="*/ 4001042 h 6858000"/>
              <a:gd name="connsiteX3524" fmla="*/ 3312803 w 12192527"/>
              <a:gd name="connsiteY3524" fmla="*/ 3997976 h 6858000"/>
              <a:gd name="connsiteX3525" fmla="*/ 3309028 w 12192527"/>
              <a:gd name="connsiteY3525" fmla="*/ 3997032 h 6858000"/>
              <a:gd name="connsiteX3526" fmla="*/ 3308792 w 12192527"/>
              <a:gd name="connsiteY3526" fmla="*/ 4001277 h 6858000"/>
              <a:gd name="connsiteX3527" fmla="*/ 3309971 w 12192527"/>
              <a:gd name="connsiteY3527" fmla="*/ 4003164 h 6858000"/>
              <a:gd name="connsiteX3528" fmla="*/ 3305960 w 12192527"/>
              <a:gd name="connsiteY3528" fmla="*/ 4012833 h 6858000"/>
              <a:gd name="connsiteX3529" fmla="*/ 3302656 w 12192527"/>
              <a:gd name="connsiteY3529" fmla="*/ 4013305 h 6858000"/>
              <a:gd name="connsiteX3530" fmla="*/ 3298645 w 12192527"/>
              <a:gd name="connsiteY3530" fmla="*/ 4015899 h 6858000"/>
              <a:gd name="connsiteX3531" fmla="*/ 3300533 w 12192527"/>
              <a:gd name="connsiteY3531" fmla="*/ 4019672 h 6858000"/>
              <a:gd name="connsiteX3532" fmla="*/ 3300297 w 12192527"/>
              <a:gd name="connsiteY3532" fmla="*/ 4025333 h 6858000"/>
              <a:gd name="connsiteX3533" fmla="*/ 3294162 w 12192527"/>
              <a:gd name="connsiteY3533" fmla="*/ 4035945 h 6858000"/>
              <a:gd name="connsiteX3534" fmla="*/ 3289207 w 12192527"/>
              <a:gd name="connsiteY3534" fmla="*/ 4040661 h 6858000"/>
              <a:gd name="connsiteX3535" fmla="*/ 3286612 w 12192527"/>
              <a:gd name="connsiteY3535" fmla="*/ 4042076 h 6858000"/>
              <a:gd name="connsiteX3536" fmla="*/ 3288028 w 12192527"/>
              <a:gd name="connsiteY3536" fmla="*/ 4044670 h 6858000"/>
              <a:gd name="connsiteX3537" fmla="*/ 3289131 w 12192527"/>
              <a:gd name="connsiteY3537" fmla="*/ 4045883 h 6858000"/>
              <a:gd name="connsiteX3538" fmla="*/ 3285697 w 12192527"/>
              <a:gd name="connsiteY3538" fmla="*/ 4049115 h 6858000"/>
              <a:gd name="connsiteX3539" fmla="*/ 3255839 w 12192527"/>
              <a:gd name="connsiteY3539" fmla="*/ 4056266 h 6858000"/>
              <a:gd name="connsiteX3540" fmla="*/ 3178040 w 12192527"/>
              <a:gd name="connsiteY3540" fmla="*/ 4022192 h 6858000"/>
              <a:gd name="connsiteX3541" fmla="*/ 3145893 w 12192527"/>
              <a:gd name="connsiteY3541" fmla="*/ 3996390 h 6858000"/>
              <a:gd name="connsiteX3542" fmla="*/ 3117591 w 12192527"/>
              <a:gd name="connsiteY3542" fmla="*/ 3974723 h 6858000"/>
              <a:gd name="connsiteX3543" fmla="*/ 3146663 w 12192527"/>
              <a:gd name="connsiteY3543" fmla="*/ 3952051 h 6858000"/>
              <a:gd name="connsiteX3544" fmla="*/ 3134465 w 12192527"/>
              <a:gd name="connsiteY3544" fmla="*/ 3972762 h 6858000"/>
              <a:gd name="connsiteX3545" fmla="*/ 3141900 w 12192527"/>
              <a:gd name="connsiteY3545" fmla="*/ 3974350 h 6858000"/>
              <a:gd name="connsiteX3546" fmla="*/ 3189393 w 12192527"/>
              <a:gd name="connsiteY3546" fmla="*/ 3933977 h 6858000"/>
              <a:gd name="connsiteX3547" fmla="*/ 3195493 w 12192527"/>
              <a:gd name="connsiteY3547" fmla="*/ 3923621 h 6858000"/>
              <a:gd name="connsiteX3548" fmla="*/ 3181418 w 12192527"/>
              <a:gd name="connsiteY3548" fmla="*/ 3916729 h 6858000"/>
              <a:gd name="connsiteX3549" fmla="*/ 3241651 w 12192527"/>
              <a:gd name="connsiteY3549" fmla="*/ 3871305 h 6858000"/>
              <a:gd name="connsiteX3550" fmla="*/ 3307986 w 12192527"/>
              <a:gd name="connsiteY3550" fmla="*/ 3815525 h 6858000"/>
              <a:gd name="connsiteX3551" fmla="*/ 3309573 w 12192527"/>
              <a:gd name="connsiteY3551" fmla="*/ 3808092 h 6858000"/>
              <a:gd name="connsiteX3552" fmla="*/ 3350968 w 12192527"/>
              <a:gd name="connsiteY3552" fmla="*/ 3778075 h 6858000"/>
              <a:gd name="connsiteX3553" fmla="*/ 3378829 w 12192527"/>
              <a:gd name="connsiteY3553" fmla="*/ 3756825 h 6858000"/>
              <a:gd name="connsiteX3554" fmla="*/ 3551049 w 12192527"/>
              <a:gd name="connsiteY3554" fmla="*/ 3642057 h 6858000"/>
              <a:gd name="connsiteX3555" fmla="*/ 3569889 w 12192527"/>
              <a:gd name="connsiteY3555" fmla="*/ 3626653 h 6858000"/>
              <a:gd name="connsiteX3556" fmla="*/ 3586536 w 12192527"/>
              <a:gd name="connsiteY3556" fmla="*/ 3620372 h 6858000"/>
              <a:gd name="connsiteX3557" fmla="*/ 11047095 w 12192527"/>
              <a:gd name="connsiteY3557" fmla="*/ 3590135 h 6858000"/>
              <a:gd name="connsiteX3558" fmla="*/ 11046627 w 12192527"/>
              <a:gd name="connsiteY3558" fmla="*/ 3590246 h 6858000"/>
              <a:gd name="connsiteX3559" fmla="*/ 11046878 w 12192527"/>
              <a:gd name="connsiteY3559" fmla="*/ 3590496 h 6858000"/>
              <a:gd name="connsiteX3560" fmla="*/ 7433932 w 12192527"/>
              <a:gd name="connsiteY3560" fmla="*/ 3580759 h 6858000"/>
              <a:gd name="connsiteX3561" fmla="*/ 7418388 w 12192527"/>
              <a:gd name="connsiteY3561" fmla="*/ 3581782 h 6858000"/>
              <a:gd name="connsiteX3562" fmla="*/ 7405912 w 12192527"/>
              <a:gd name="connsiteY3562" fmla="*/ 3585052 h 6858000"/>
              <a:gd name="connsiteX3563" fmla="*/ 7401823 w 12192527"/>
              <a:gd name="connsiteY3563" fmla="*/ 3584438 h 6858000"/>
              <a:gd name="connsiteX3564" fmla="*/ 7399784 w 12192527"/>
              <a:gd name="connsiteY3564" fmla="*/ 3581782 h 6858000"/>
              <a:gd name="connsiteX3565" fmla="*/ 7396508 w 12192527"/>
              <a:gd name="connsiteY3565" fmla="*/ 3580964 h 6858000"/>
              <a:gd name="connsiteX3566" fmla="*/ 7396310 w 12192527"/>
              <a:gd name="connsiteY3566" fmla="*/ 3584643 h 6858000"/>
              <a:gd name="connsiteX3567" fmla="*/ 7397331 w 12192527"/>
              <a:gd name="connsiteY3567" fmla="*/ 3586277 h 6858000"/>
              <a:gd name="connsiteX3568" fmla="*/ 7393853 w 12192527"/>
              <a:gd name="connsiteY3568" fmla="*/ 3594657 h 6858000"/>
              <a:gd name="connsiteX3569" fmla="*/ 7390989 w 12192527"/>
              <a:gd name="connsiteY3569" fmla="*/ 3595066 h 6858000"/>
              <a:gd name="connsiteX3570" fmla="*/ 7387519 w 12192527"/>
              <a:gd name="connsiteY3570" fmla="*/ 3597314 h 6858000"/>
              <a:gd name="connsiteX3571" fmla="*/ 7389152 w 12192527"/>
              <a:gd name="connsiteY3571" fmla="*/ 3600584 h 6858000"/>
              <a:gd name="connsiteX3572" fmla="*/ 7388949 w 12192527"/>
              <a:gd name="connsiteY3572" fmla="*/ 3605489 h 6858000"/>
              <a:gd name="connsiteX3573" fmla="*/ 7383634 w 12192527"/>
              <a:gd name="connsiteY3573" fmla="*/ 3614686 h 6858000"/>
              <a:gd name="connsiteX3574" fmla="*/ 7379334 w 12192527"/>
              <a:gd name="connsiteY3574" fmla="*/ 3618774 h 6858000"/>
              <a:gd name="connsiteX3575" fmla="*/ 7377085 w 12192527"/>
              <a:gd name="connsiteY3575" fmla="*/ 3620000 h 6858000"/>
              <a:gd name="connsiteX3576" fmla="*/ 7378313 w 12192527"/>
              <a:gd name="connsiteY3576" fmla="*/ 3622248 h 6858000"/>
              <a:gd name="connsiteX3577" fmla="*/ 7382408 w 12192527"/>
              <a:gd name="connsiteY3577" fmla="*/ 3626744 h 6858000"/>
              <a:gd name="connsiteX3578" fmla="*/ 7382408 w 12192527"/>
              <a:gd name="connsiteY3578" fmla="*/ 3637985 h 6858000"/>
              <a:gd name="connsiteX3579" fmla="*/ 7377901 w 12192527"/>
              <a:gd name="connsiteY3579" fmla="*/ 3649635 h 6858000"/>
              <a:gd name="connsiteX3580" fmla="*/ 7381991 w 12192527"/>
              <a:gd name="connsiteY3580" fmla="*/ 3652291 h 6858000"/>
              <a:gd name="connsiteX3581" fmla="*/ 7386289 w 12192527"/>
              <a:gd name="connsiteY3581" fmla="*/ 3648817 h 6858000"/>
              <a:gd name="connsiteX3582" fmla="*/ 7391807 w 12192527"/>
              <a:gd name="connsiteY3582" fmla="*/ 3647591 h 6858000"/>
              <a:gd name="connsiteX3583" fmla="*/ 7390785 w 12192527"/>
              <a:gd name="connsiteY3583" fmla="*/ 3653927 h 6858000"/>
              <a:gd name="connsiteX3584" fmla="*/ 7387920 w 12192527"/>
              <a:gd name="connsiteY3584" fmla="*/ 3656583 h 6858000"/>
              <a:gd name="connsiteX3585" fmla="*/ 7387312 w 12192527"/>
              <a:gd name="connsiteY3585" fmla="*/ 3660262 h 6858000"/>
              <a:gd name="connsiteX3586" fmla="*/ 7390785 w 12192527"/>
              <a:gd name="connsiteY3586" fmla="*/ 3659854 h 6858000"/>
              <a:gd name="connsiteX3587" fmla="*/ 7394465 w 12192527"/>
              <a:gd name="connsiteY3587" fmla="*/ 3657401 h 6858000"/>
              <a:gd name="connsiteX3588" fmla="*/ 7399784 w 12192527"/>
              <a:gd name="connsiteY3588" fmla="*/ 3658014 h 6858000"/>
              <a:gd name="connsiteX3589" fmla="*/ 7399784 w 12192527"/>
              <a:gd name="connsiteY3589" fmla="*/ 3662511 h 6858000"/>
              <a:gd name="connsiteX3590" fmla="*/ 7379540 w 12192527"/>
              <a:gd name="connsiteY3590" fmla="*/ 3668437 h 6858000"/>
              <a:gd name="connsiteX3591" fmla="*/ 7374629 w 12192527"/>
              <a:gd name="connsiteY3591" fmla="*/ 3670277 h 6858000"/>
              <a:gd name="connsiteX3592" fmla="*/ 7366246 w 12192527"/>
              <a:gd name="connsiteY3592" fmla="*/ 3680905 h 6858000"/>
              <a:gd name="connsiteX3593" fmla="*/ 7363181 w 12192527"/>
              <a:gd name="connsiteY3593" fmla="*/ 3684583 h 6858000"/>
              <a:gd name="connsiteX3594" fmla="*/ 7359707 w 12192527"/>
              <a:gd name="connsiteY3594" fmla="*/ 3698073 h 6858000"/>
              <a:gd name="connsiteX3595" fmla="*/ 7359297 w 12192527"/>
              <a:gd name="connsiteY3595" fmla="*/ 3707678 h 6858000"/>
              <a:gd name="connsiteX3596" fmla="*/ 7355409 w 12192527"/>
              <a:gd name="connsiteY3596" fmla="*/ 3714627 h 6858000"/>
              <a:gd name="connsiteX3597" fmla="*/ 7354795 w 12192527"/>
              <a:gd name="connsiteY3597" fmla="*/ 3714627 h 6858000"/>
              <a:gd name="connsiteX3598" fmla="*/ 7350906 w 12192527"/>
              <a:gd name="connsiteY3598" fmla="*/ 3717080 h 6858000"/>
              <a:gd name="connsiteX3599" fmla="*/ 7353774 w 12192527"/>
              <a:gd name="connsiteY3599" fmla="*/ 3719327 h 6858000"/>
              <a:gd name="connsiteX3600" fmla="*/ 7361754 w 12192527"/>
              <a:gd name="connsiteY3600" fmla="*/ 3735065 h 6858000"/>
              <a:gd name="connsiteX3601" fmla="*/ 7364199 w 12192527"/>
              <a:gd name="connsiteY3601" fmla="*/ 3739970 h 6858000"/>
              <a:gd name="connsiteX3602" fmla="*/ 7367883 w 12192527"/>
              <a:gd name="connsiteY3602" fmla="*/ 3741606 h 6858000"/>
              <a:gd name="connsiteX3603" fmla="*/ 7369726 w 12192527"/>
              <a:gd name="connsiteY3603" fmla="*/ 3745489 h 6858000"/>
              <a:gd name="connsiteX3604" fmla="*/ 7368809 w 12192527"/>
              <a:gd name="connsiteY3604" fmla="*/ 3746786 h 6858000"/>
              <a:gd name="connsiteX3605" fmla="*/ 7384793 w 12192527"/>
              <a:gd name="connsiteY3605" fmla="*/ 3762681 h 6858000"/>
              <a:gd name="connsiteX3606" fmla="*/ 7384447 w 12192527"/>
              <a:gd name="connsiteY3606" fmla="*/ 3759590 h 6858000"/>
              <a:gd name="connsiteX3607" fmla="*/ 7385880 w 12192527"/>
              <a:gd name="connsiteY3607" fmla="*/ 3756116 h 6858000"/>
              <a:gd name="connsiteX3608" fmla="*/ 7389559 w 12192527"/>
              <a:gd name="connsiteY3608" fmla="*/ 3757546 h 6858000"/>
              <a:gd name="connsiteX3609" fmla="*/ 7390785 w 12192527"/>
              <a:gd name="connsiteY3609" fmla="*/ 3760204 h 6858000"/>
              <a:gd name="connsiteX3610" fmla="*/ 7396923 w 12192527"/>
              <a:gd name="connsiteY3610" fmla="*/ 3761225 h 6858000"/>
              <a:gd name="connsiteX3611" fmla="*/ 7399577 w 12192527"/>
              <a:gd name="connsiteY3611" fmla="*/ 3759386 h 6858000"/>
              <a:gd name="connsiteX3612" fmla="*/ 7401416 w 12192527"/>
              <a:gd name="connsiteY3612" fmla="*/ 3762247 h 6858000"/>
              <a:gd name="connsiteX3613" fmla="*/ 7402032 w 12192527"/>
              <a:gd name="connsiteY3613" fmla="*/ 3764700 h 6858000"/>
              <a:gd name="connsiteX3614" fmla="*/ 7403870 w 12192527"/>
              <a:gd name="connsiteY3614" fmla="*/ 3767433 h 6858000"/>
              <a:gd name="connsiteX3615" fmla="*/ 7406937 w 12192527"/>
              <a:gd name="connsiteY3615" fmla="*/ 3766335 h 6858000"/>
              <a:gd name="connsiteX3616" fmla="*/ 7413688 w 12192527"/>
              <a:gd name="connsiteY3616" fmla="*/ 3760408 h 6858000"/>
              <a:gd name="connsiteX3617" fmla="*/ 7422684 w 12192527"/>
              <a:gd name="connsiteY3617" fmla="*/ 3758364 h 6858000"/>
              <a:gd name="connsiteX3618" fmla="*/ 7428001 w 12192527"/>
              <a:gd name="connsiteY3618" fmla="*/ 3756729 h 6858000"/>
              <a:gd name="connsiteX3619" fmla="*/ 7440477 w 12192527"/>
              <a:gd name="connsiteY3619" fmla="*/ 3750802 h 6858000"/>
              <a:gd name="connsiteX3620" fmla="*/ 7442521 w 12192527"/>
              <a:gd name="connsiteY3620" fmla="*/ 3749167 h 6858000"/>
              <a:gd name="connsiteX3621" fmla="*/ 7453355 w 12192527"/>
              <a:gd name="connsiteY3621" fmla="*/ 3722802 h 6858000"/>
              <a:gd name="connsiteX3622" fmla="*/ 7453566 w 12192527"/>
              <a:gd name="connsiteY3622" fmla="*/ 3717898 h 6858000"/>
              <a:gd name="connsiteX3623" fmla="*/ 7450699 w 12192527"/>
              <a:gd name="connsiteY3623" fmla="*/ 3706044 h 6858000"/>
              <a:gd name="connsiteX3624" fmla="*/ 7449065 w 12192527"/>
              <a:gd name="connsiteY3624" fmla="*/ 3695824 h 6858000"/>
              <a:gd name="connsiteX3625" fmla="*/ 7447430 w 12192527"/>
              <a:gd name="connsiteY3625" fmla="*/ 3692554 h 6858000"/>
              <a:gd name="connsiteX3626" fmla="*/ 7435363 w 12192527"/>
              <a:gd name="connsiteY3626" fmla="*/ 3678248 h 6858000"/>
              <a:gd name="connsiteX3627" fmla="*/ 7434136 w 12192527"/>
              <a:gd name="connsiteY3627" fmla="*/ 3675999 h 6858000"/>
              <a:gd name="connsiteX3628" fmla="*/ 7442727 w 12192527"/>
              <a:gd name="connsiteY3628" fmla="*/ 3664758 h 6858000"/>
              <a:gd name="connsiteX3629" fmla="*/ 7454174 w 12192527"/>
              <a:gd name="connsiteY3629" fmla="*/ 3658014 h 6858000"/>
              <a:gd name="connsiteX3630" fmla="*/ 7466246 w 12192527"/>
              <a:gd name="connsiteY3630" fmla="*/ 3644117 h 6858000"/>
              <a:gd name="connsiteX3631" fmla="*/ 7466034 w 12192527"/>
              <a:gd name="connsiteY3631" fmla="*/ 3641050 h 6858000"/>
              <a:gd name="connsiteX3632" fmla="*/ 7466851 w 12192527"/>
              <a:gd name="connsiteY3632" fmla="*/ 3633489 h 6858000"/>
              <a:gd name="connsiteX3633" fmla="*/ 7467468 w 12192527"/>
              <a:gd name="connsiteY3633" fmla="*/ 3624497 h 6858000"/>
              <a:gd name="connsiteX3634" fmla="*/ 7464808 w 12192527"/>
              <a:gd name="connsiteY3634" fmla="*/ 3618160 h 6858000"/>
              <a:gd name="connsiteX3635" fmla="*/ 7459292 w 12192527"/>
              <a:gd name="connsiteY3635" fmla="*/ 3599767 h 6858000"/>
              <a:gd name="connsiteX3636" fmla="*/ 7450289 w 12192527"/>
              <a:gd name="connsiteY3636" fmla="*/ 3588935 h 6858000"/>
              <a:gd name="connsiteX3637" fmla="*/ 7448247 w 12192527"/>
              <a:gd name="connsiteY3637" fmla="*/ 3587504 h 6858000"/>
              <a:gd name="connsiteX3638" fmla="*/ 7437610 w 12192527"/>
              <a:gd name="connsiteY3638" fmla="*/ 3582598 h 6858000"/>
              <a:gd name="connsiteX3639" fmla="*/ 7433932 w 12192527"/>
              <a:gd name="connsiteY3639" fmla="*/ 3580759 h 6858000"/>
              <a:gd name="connsiteX3640" fmla="*/ 3394787 w 12192527"/>
              <a:gd name="connsiteY3640" fmla="*/ 3573120 h 6858000"/>
              <a:gd name="connsiteX3641" fmla="*/ 3395002 w 12192527"/>
              <a:gd name="connsiteY3641" fmla="*/ 3573481 h 6858000"/>
              <a:gd name="connsiteX3642" fmla="*/ 3395255 w 12192527"/>
              <a:gd name="connsiteY3642" fmla="*/ 3573230 h 6858000"/>
              <a:gd name="connsiteX3643" fmla="*/ 8029107 w 12192527"/>
              <a:gd name="connsiteY3643" fmla="*/ 3570807 h 6858000"/>
              <a:gd name="connsiteX3644" fmla="*/ 8009674 w 12192527"/>
              <a:gd name="connsiteY3644" fmla="*/ 3573521 h 6858000"/>
              <a:gd name="connsiteX3645" fmla="*/ 7941185 w 12192527"/>
              <a:gd name="connsiteY3645" fmla="*/ 3588722 h 6858000"/>
              <a:gd name="connsiteX3646" fmla="*/ 7922705 w 12192527"/>
              <a:gd name="connsiteY3646" fmla="*/ 3598493 h 6858000"/>
              <a:gd name="connsiteX3647" fmla="*/ 7902048 w 12192527"/>
              <a:gd name="connsiteY3647" fmla="*/ 3615866 h 6858000"/>
              <a:gd name="connsiteX3648" fmla="*/ 7889003 w 12192527"/>
              <a:gd name="connsiteY3648" fmla="*/ 3633237 h 6858000"/>
              <a:gd name="connsiteX3649" fmla="*/ 7873786 w 12192527"/>
              <a:gd name="connsiteY3649" fmla="*/ 3681008 h 6858000"/>
              <a:gd name="connsiteX3650" fmla="*/ 7862913 w 12192527"/>
              <a:gd name="connsiteY3650" fmla="*/ 3710324 h 6858000"/>
              <a:gd name="connsiteX3651" fmla="*/ 7862913 w 12192527"/>
              <a:gd name="connsiteY3651" fmla="*/ 3723353 h 6858000"/>
              <a:gd name="connsiteX3652" fmla="*/ 7875956 w 12192527"/>
              <a:gd name="connsiteY3652" fmla="*/ 3749410 h 6858000"/>
              <a:gd name="connsiteX3653" fmla="*/ 7905310 w 12192527"/>
              <a:gd name="connsiteY3653" fmla="*/ 3788496 h 6858000"/>
              <a:gd name="connsiteX3654" fmla="*/ 7912919 w 12192527"/>
              <a:gd name="connsiteY3654" fmla="*/ 3803696 h 6858000"/>
              <a:gd name="connsiteX3655" fmla="*/ 7925966 w 12192527"/>
              <a:gd name="connsiteY3655" fmla="*/ 3809125 h 6858000"/>
              <a:gd name="connsiteX3656" fmla="*/ 7950972 w 12192527"/>
              <a:gd name="connsiteY3656" fmla="*/ 3816725 h 6858000"/>
              <a:gd name="connsiteX3657" fmla="*/ 7959669 w 12192527"/>
              <a:gd name="connsiteY3657" fmla="*/ 3821068 h 6858000"/>
              <a:gd name="connsiteX3658" fmla="*/ 7994452 w 12192527"/>
              <a:gd name="connsiteY3658" fmla="*/ 3825411 h 6858000"/>
              <a:gd name="connsiteX3659" fmla="*/ 8002066 w 12192527"/>
              <a:gd name="connsiteY3659" fmla="*/ 3827582 h 6858000"/>
              <a:gd name="connsiteX3660" fmla="*/ 8079251 w 12192527"/>
              <a:gd name="connsiteY3660" fmla="*/ 3778724 h 6858000"/>
              <a:gd name="connsiteX3661" fmla="*/ 8103166 w 12192527"/>
              <a:gd name="connsiteY3661" fmla="*/ 3734210 h 6858000"/>
              <a:gd name="connsiteX3662" fmla="*/ 8110777 w 12192527"/>
              <a:gd name="connsiteY3662" fmla="*/ 3715753 h 6858000"/>
              <a:gd name="connsiteX3663" fmla="*/ 8111865 w 12192527"/>
              <a:gd name="connsiteY3663" fmla="*/ 3697294 h 6858000"/>
              <a:gd name="connsiteX3664" fmla="*/ 8108603 w 12192527"/>
              <a:gd name="connsiteY3664" fmla="*/ 3683181 h 6858000"/>
              <a:gd name="connsiteX3665" fmla="*/ 8103166 w 12192527"/>
              <a:gd name="connsiteY3665" fmla="*/ 3653865 h 6858000"/>
              <a:gd name="connsiteX3666" fmla="*/ 8102080 w 12192527"/>
              <a:gd name="connsiteY3666" fmla="*/ 3643008 h 6858000"/>
              <a:gd name="connsiteX3667" fmla="*/ 8098817 w 12192527"/>
              <a:gd name="connsiteY3667" fmla="*/ 3616951 h 6858000"/>
              <a:gd name="connsiteX3668" fmla="*/ 8044464 w 12192527"/>
              <a:gd name="connsiteY3668" fmla="*/ 3574608 h 6858000"/>
              <a:gd name="connsiteX3669" fmla="*/ 8029107 w 12192527"/>
              <a:gd name="connsiteY3669" fmla="*/ 3570807 h 6858000"/>
              <a:gd name="connsiteX3670" fmla="*/ 6059636 w 12192527"/>
              <a:gd name="connsiteY3670" fmla="*/ 3559674 h 6858000"/>
              <a:gd name="connsiteX3671" fmla="*/ 6050119 w 12192527"/>
              <a:gd name="connsiteY3671" fmla="*/ 3559927 h 6858000"/>
              <a:gd name="connsiteX3672" fmla="*/ 6040892 w 12192527"/>
              <a:gd name="connsiteY3672" fmla="*/ 3560214 h 6858000"/>
              <a:gd name="connsiteX3673" fmla="*/ 6026472 w 12192527"/>
              <a:gd name="connsiteY3673" fmla="*/ 3571447 h 6858000"/>
              <a:gd name="connsiteX3674" fmla="*/ 6025607 w 12192527"/>
              <a:gd name="connsiteY3674" fmla="*/ 3578360 h 6858000"/>
              <a:gd name="connsiteX3675" fmla="*/ 6025318 w 12192527"/>
              <a:gd name="connsiteY3675" fmla="*/ 3581240 h 6858000"/>
              <a:gd name="connsiteX3676" fmla="*/ 6023878 w 12192527"/>
              <a:gd name="connsiteY3676" fmla="*/ 3589017 h 6858000"/>
              <a:gd name="connsiteX3677" fmla="*/ 6023011 w 12192527"/>
              <a:gd name="connsiteY3677" fmla="*/ 3592761 h 6858000"/>
              <a:gd name="connsiteX3678" fmla="*/ 6023299 w 12192527"/>
              <a:gd name="connsiteY3678" fmla="*/ 3597658 h 6858000"/>
              <a:gd name="connsiteX3679" fmla="*/ 6025318 w 12192527"/>
              <a:gd name="connsiteY3679" fmla="*/ 3602554 h 6858000"/>
              <a:gd name="connsiteX3680" fmla="*/ 6031662 w 12192527"/>
              <a:gd name="connsiteY3680" fmla="*/ 3614362 h 6858000"/>
              <a:gd name="connsiteX3681" fmla="*/ 6052139 w 12192527"/>
              <a:gd name="connsiteY3681" fmla="*/ 3627324 h 6858000"/>
              <a:gd name="connsiteX3682" fmla="*/ 6054158 w 12192527"/>
              <a:gd name="connsiteY3682" fmla="*/ 3626748 h 6858000"/>
              <a:gd name="connsiteX3683" fmla="*/ 6063386 w 12192527"/>
              <a:gd name="connsiteY3683" fmla="*/ 3625595 h 6858000"/>
              <a:gd name="connsiteX3684" fmla="*/ 6065693 w 12192527"/>
              <a:gd name="connsiteY3684" fmla="*/ 3624444 h 6858000"/>
              <a:gd name="connsiteX3685" fmla="*/ 6072327 w 12192527"/>
              <a:gd name="connsiteY3685" fmla="*/ 3622427 h 6858000"/>
              <a:gd name="connsiteX3686" fmla="*/ 6075786 w 12192527"/>
              <a:gd name="connsiteY3686" fmla="*/ 3620987 h 6858000"/>
              <a:gd name="connsiteX3687" fmla="*/ 6077804 w 12192527"/>
              <a:gd name="connsiteY3687" fmla="*/ 3616956 h 6858000"/>
              <a:gd name="connsiteX3688" fmla="*/ 6085592 w 12192527"/>
              <a:gd name="connsiteY3688" fmla="*/ 3606586 h 6858000"/>
              <a:gd name="connsiteX3689" fmla="*/ 6089052 w 12192527"/>
              <a:gd name="connsiteY3689" fmla="*/ 3599674 h 6858000"/>
              <a:gd name="connsiteX3690" fmla="*/ 6089052 w 12192527"/>
              <a:gd name="connsiteY3690" fmla="*/ 3596218 h 6858000"/>
              <a:gd name="connsiteX3691" fmla="*/ 6086167 w 12192527"/>
              <a:gd name="connsiteY3691" fmla="*/ 3588441 h 6858000"/>
              <a:gd name="connsiteX3692" fmla="*/ 6082130 w 12192527"/>
              <a:gd name="connsiteY3692" fmla="*/ 3575768 h 6858000"/>
              <a:gd name="connsiteX3693" fmla="*/ 6078670 w 12192527"/>
              <a:gd name="connsiteY3693" fmla="*/ 3571160 h 6858000"/>
              <a:gd name="connsiteX3694" fmla="*/ 6073190 w 12192527"/>
              <a:gd name="connsiteY3694" fmla="*/ 3566551 h 6858000"/>
              <a:gd name="connsiteX3695" fmla="*/ 6068288 w 12192527"/>
              <a:gd name="connsiteY3695" fmla="*/ 3563959 h 6858000"/>
              <a:gd name="connsiteX3696" fmla="*/ 6059636 w 12192527"/>
              <a:gd name="connsiteY3696" fmla="*/ 3559674 h 6858000"/>
              <a:gd name="connsiteX3697" fmla="*/ 4648103 w 12192527"/>
              <a:gd name="connsiteY3697" fmla="*/ 3541165 h 6858000"/>
              <a:gd name="connsiteX3698" fmla="*/ 4646680 w 12192527"/>
              <a:gd name="connsiteY3698" fmla="*/ 3541502 h 6858000"/>
              <a:gd name="connsiteX3699" fmla="*/ 4647444 w 12192527"/>
              <a:gd name="connsiteY3699" fmla="*/ 3542265 h 6858000"/>
              <a:gd name="connsiteX3700" fmla="*/ 10264007 w 12192527"/>
              <a:gd name="connsiteY3700" fmla="*/ 3536474 h 6858000"/>
              <a:gd name="connsiteX3701" fmla="*/ 10253858 w 12192527"/>
              <a:gd name="connsiteY3701" fmla="*/ 3538028 h 6858000"/>
              <a:gd name="connsiteX3702" fmla="*/ 10245265 w 12192527"/>
              <a:gd name="connsiteY3702" fmla="*/ 3543470 h 6858000"/>
              <a:gd name="connsiteX3703" fmla="*/ 10240581 w 12192527"/>
              <a:gd name="connsiteY3703" fmla="*/ 3548913 h 6858000"/>
              <a:gd name="connsiteX3704" fmla="*/ 10240581 w 12192527"/>
              <a:gd name="connsiteY3704" fmla="*/ 3562907 h 6858000"/>
              <a:gd name="connsiteX3705" fmla="*/ 10249170 w 12192527"/>
              <a:gd name="connsiteY3705" fmla="*/ 3571458 h 6858000"/>
              <a:gd name="connsiteX3706" fmla="*/ 10254636 w 12192527"/>
              <a:gd name="connsiteY3706" fmla="*/ 3581565 h 6858000"/>
              <a:gd name="connsiteX3707" fmla="*/ 10258931 w 12192527"/>
              <a:gd name="connsiteY3707" fmla="*/ 3592062 h 6858000"/>
              <a:gd name="connsiteX3708" fmla="*/ 10264787 w 12192527"/>
              <a:gd name="connsiteY3708" fmla="*/ 3599058 h 6858000"/>
              <a:gd name="connsiteX3709" fmla="*/ 10273381 w 12192527"/>
              <a:gd name="connsiteY3709" fmla="*/ 3603334 h 6858000"/>
              <a:gd name="connsiteX3710" fmla="*/ 10281189 w 12192527"/>
              <a:gd name="connsiteY3710" fmla="*/ 3603334 h 6858000"/>
              <a:gd name="connsiteX3711" fmla="*/ 10282362 w 12192527"/>
              <a:gd name="connsiteY3711" fmla="*/ 3601779 h 6858000"/>
              <a:gd name="connsiteX3712" fmla="*/ 10293295 w 12192527"/>
              <a:gd name="connsiteY3712" fmla="*/ 3593227 h 6858000"/>
              <a:gd name="connsiteX3713" fmla="*/ 10296808 w 12192527"/>
              <a:gd name="connsiteY3713" fmla="*/ 3580011 h 6858000"/>
              <a:gd name="connsiteX3714" fmla="*/ 10291343 w 12192527"/>
              <a:gd name="connsiteY3714" fmla="*/ 3564462 h 6858000"/>
              <a:gd name="connsiteX3715" fmla="*/ 10285486 w 12192527"/>
              <a:gd name="connsiteY3715" fmla="*/ 3560963 h 6858000"/>
              <a:gd name="connsiteX3716" fmla="*/ 10278065 w 12192527"/>
              <a:gd name="connsiteY3716" fmla="*/ 3551634 h 6858000"/>
              <a:gd name="connsiteX3717" fmla="*/ 10275724 w 12192527"/>
              <a:gd name="connsiteY3717" fmla="*/ 3547358 h 6858000"/>
              <a:gd name="connsiteX3718" fmla="*/ 10264007 w 12192527"/>
              <a:gd name="connsiteY3718" fmla="*/ 3536474 h 6858000"/>
              <a:gd name="connsiteX3719" fmla="*/ 7190285 w 12192527"/>
              <a:gd name="connsiteY3719" fmla="*/ 3536473 h 6858000"/>
              <a:gd name="connsiteX3720" fmla="*/ 7180130 w 12192527"/>
              <a:gd name="connsiteY3720" fmla="*/ 3538028 h 6858000"/>
              <a:gd name="connsiteX3721" fmla="*/ 7171545 w 12192527"/>
              <a:gd name="connsiteY3721" fmla="*/ 3543470 h 6858000"/>
              <a:gd name="connsiteX3722" fmla="*/ 7166857 w 12192527"/>
              <a:gd name="connsiteY3722" fmla="*/ 3548912 h 6858000"/>
              <a:gd name="connsiteX3723" fmla="*/ 7166857 w 12192527"/>
              <a:gd name="connsiteY3723" fmla="*/ 3562907 h 6858000"/>
              <a:gd name="connsiteX3724" fmla="*/ 7175447 w 12192527"/>
              <a:gd name="connsiteY3724" fmla="*/ 3571458 h 6858000"/>
              <a:gd name="connsiteX3725" fmla="*/ 7180914 w 12192527"/>
              <a:gd name="connsiteY3725" fmla="*/ 3581565 h 6858000"/>
              <a:gd name="connsiteX3726" fmla="*/ 7185208 w 12192527"/>
              <a:gd name="connsiteY3726" fmla="*/ 3592061 h 6858000"/>
              <a:gd name="connsiteX3727" fmla="*/ 7191066 w 12192527"/>
              <a:gd name="connsiteY3727" fmla="*/ 3599058 h 6858000"/>
              <a:gd name="connsiteX3728" fmla="*/ 7199653 w 12192527"/>
              <a:gd name="connsiteY3728" fmla="*/ 3603334 h 6858000"/>
              <a:gd name="connsiteX3729" fmla="*/ 7207466 w 12192527"/>
              <a:gd name="connsiteY3729" fmla="*/ 3603334 h 6858000"/>
              <a:gd name="connsiteX3730" fmla="*/ 7208636 w 12192527"/>
              <a:gd name="connsiteY3730" fmla="*/ 3601779 h 6858000"/>
              <a:gd name="connsiteX3731" fmla="*/ 7219571 w 12192527"/>
              <a:gd name="connsiteY3731" fmla="*/ 3593227 h 6858000"/>
              <a:gd name="connsiteX3732" fmla="*/ 7223083 w 12192527"/>
              <a:gd name="connsiteY3732" fmla="*/ 3580011 h 6858000"/>
              <a:gd name="connsiteX3733" fmla="*/ 7217620 w 12192527"/>
              <a:gd name="connsiteY3733" fmla="*/ 3564461 h 6858000"/>
              <a:gd name="connsiteX3734" fmla="*/ 7211759 w 12192527"/>
              <a:gd name="connsiteY3734" fmla="*/ 3560963 h 6858000"/>
              <a:gd name="connsiteX3735" fmla="*/ 7204342 w 12192527"/>
              <a:gd name="connsiteY3735" fmla="*/ 3551633 h 6858000"/>
              <a:gd name="connsiteX3736" fmla="*/ 7201998 w 12192527"/>
              <a:gd name="connsiteY3736" fmla="*/ 3547358 h 6858000"/>
              <a:gd name="connsiteX3737" fmla="*/ 7190285 w 12192527"/>
              <a:gd name="connsiteY3737" fmla="*/ 3536473 h 6858000"/>
              <a:gd name="connsiteX3738" fmla="*/ 5629010 w 12192527"/>
              <a:gd name="connsiteY3738" fmla="*/ 3534359 h 6858000"/>
              <a:gd name="connsiteX3739" fmla="*/ 5617297 w 12192527"/>
              <a:gd name="connsiteY3739" fmla="*/ 3545243 h 6858000"/>
              <a:gd name="connsiteX3740" fmla="*/ 5614953 w 12192527"/>
              <a:gd name="connsiteY3740" fmla="*/ 3549519 h 6858000"/>
              <a:gd name="connsiteX3741" fmla="*/ 5607535 w 12192527"/>
              <a:gd name="connsiteY3741" fmla="*/ 3558849 h 6858000"/>
              <a:gd name="connsiteX3742" fmla="*/ 5601678 w 12192527"/>
              <a:gd name="connsiteY3742" fmla="*/ 3562347 h 6858000"/>
              <a:gd name="connsiteX3743" fmla="*/ 5596212 w 12192527"/>
              <a:gd name="connsiteY3743" fmla="*/ 3577896 h 6858000"/>
              <a:gd name="connsiteX3744" fmla="*/ 5599726 w 12192527"/>
              <a:gd name="connsiteY3744" fmla="*/ 3591112 h 6858000"/>
              <a:gd name="connsiteX3745" fmla="*/ 5610659 w 12192527"/>
              <a:gd name="connsiteY3745" fmla="*/ 3599665 h 6858000"/>
              <a:gd name="connsiteX3746" fmla="*/ 5611832 w 12192527"/>
              <a:gd name="connsiteY3746" fmla="*/ 3601219 h 6858000"/>
              <a:gd name="connsiteX3747" fmla="*/ 5619640 w 12192527"/>
              <a:gd name="connsiteY3747" fmla="*/ 3601219 h 6858000"/>
              <a:gd name="connsiteX3748" fmla="*/ 5628231 w 12192527"/>
              <a:gd name="connsiteY3748" fmla="*/ 3596944 h 6858000"/>
              <a:gd name="connsiteX3749" fmla="*/ 5634088 w 12192527"/>
              <a:gd name="connsiteY3749" fmla="*/ 3589947 h 6858000"/>
              <a:gd name="connsiteX3750" fmla="*/ 5638383 w 12192527"/>
              <a:gd name="connsiteY3750" fmla="*/ 3579451 h 6858000"/>
              <a:gd name="connsiteX3751" fmla="*/ 5643848 w 12192527"/>
              <a:gd name="connsiteY3751" fmla="*/ 3569344 h 6858000"/>
              <a:gd name="connsiteX3752" fmla="*/ 5652439 w 12192527"/>
              <a:gd name="connsiteY3752" fmla="*/ 3560793 h 6858000"/>
              <a:gd name="connsiteX3753" fmla="*/ 5652439 w 12192527"/>
              <a:gd name="connsiteY3753" fmla="*/ 3546798 h 6858000"/>
              <a:gd name="connsiteX3754" fmla="*/ 5647754 w 12192527"/>
              <a:gd name="connsiteY3754" fmla="*/ 3541356 h 6858000"/>
              <a:gd name="connsiteX3755" fmla="*/ 5639163 w 12192527"/>
              <a:gd name="connsiteY3755" fmla="*/ 3535914 h 6858000"/>
              <a:gd name="connsiteX3756" fmla="*/ 5629010 w 12192527"/>
              <a:gd name="connsiteY3756" fmla="*/ 3534359 h 6858000"/>
              <a:gd name="connsiteX3757" fmla="*/ 1938862 w 12192527"/>
              <a:gd name="connsiteY3757" fmla="*/ 3531687 h 6858000"/>
              <a:gd name="connsiteX3758" fmla="*/ 1926387 w 12192527"/>
              <a:gd name="connsiteY3758" fmla="*/ 3543279 h 6858000"/>
              <a:gd name="connsiteX3759" fmla="*/ 1923892 w 12192527"/>
              <a:gd name="connsiteY3759" fmla="*/ 3547832 h 6858000"/>
              <a:gd name="connsiteX3760" fmla="*/ 1915990 w 12192527"/>
              <a:gd name="connsiteY3760" fmla="*/ 3557768 h 6858000"/>
              <a:gd name="connsiteX3761" fmla="*/ 1909753 w 12192527"/>
              <a:gd name="connsiteY3761" fmla="*/ 3561493 h 6858000"/>
              <a:gd name="connsiteX3762" fmla="*/ 1903931 w 12192527"/>
              <a:gd name="connsiteY3762" fmla="*/ 3578053 h 6858000"/>
              <a:gd name="connsiteX3763" fmla="*/ 1907673 w 12192527"/>
              <a:gd name="connsiteY3763" fmla="*/ 3592128 h 6858000"/>
              <a:gd name="connsiteX3764" fmla="*/ 1919318 w 12192527"/>
              <a:gd name="connsiteY3764" fmla="*/ 3601236 h 6858000"/>
              <a:gd name="connsiteX3765" fmla="*/ 1920565 w 12192527"/>
              <a:gd name="connsiteY3765" fmla="*/ 3602892 h 6858000"/>
              <a:gd name="connsiteX3766" fmla="*/ 1928882 w 12192527"/>
              <a:gd name="connsiteY3766" fmla="*/ 3602892 h 6858000"/>
              <a:gd name="connsiteX3767" fmla="*/ 1938029 w 12192527"/>
              <a:gd name="connsiteY3767" fmla="*/ 3598338 h 6858000"/>
              <a:gd name="connsiteX3768" fmla="*/ 1944268 w 12192527"/>
              <a:gd name="connsiteY3768" fmla="*/ 3590886 h 6858000"/>
              <a:gd name="connsiteX3769" fmla="*/ 1948842 w 12192527"/>
              <a:gd name="connsiteY3769" fmla="*/ 3579708 h 6858000"/>
              <a:gd name="connsiteX3770" fmla="*/ 1954664 w 12192527"/>
              <a:gd name="connsiteY3770" fmla="*/ 3568945 h 6858000"/>
              <a:gd name="connsiteX3771" fmla="*/ 1963812 w 12192527"/>
              <a:gd name="connsiteY3771" fmla="*/ 3559838 h 6858000"/>
              <a:gd name="connsiteX3772" fmla="*/ 1963812 w 12192527"/>
              <a:gd name="connsiteY3772" fmla="*/ 3544934 h 6858000"/>
              <a:gd name="connsiteX3773" fmla="*/ 1958823 w 12192527"/>
              <a:gd name="connsiteY3773" fmla="*/ 3539138 h 6858000"/>
              <a:gd name="connsiteX3774" fmla="*/ 1949674 w 12192527"/>
              <a:gd name="connsiteY3774" fmla="*/ 3533343 h 6858000"/>
              <a:gd name="connsiteX3775" fmla="*/ 1938862 w 12192527"/>
              <a:gd name="connsiteY3775" fmla="*/ 3531687 h 6858000"/>
              <a:gd name="connsiteX3776" fmla="*/ 10542005 w 12192527"/>
              <a:gd name="connsiteY3776" fmla="*/ 3526732 h 6858000"/>
              <a:gd name="connsiteX3777" fmla="*/ 10530413 w 12192527"/>
              <a:gd name="connsiteY3777" fmla="*/ 3532471 h 6858000"/>
              <a:gd name="connsiteX3778" fmla="*/ 10523845 w 12192527"/>
              <a:gd name="connsiteY3778" fmla="*/ 3535945 h 6858000"/>
              <a:gd name="connsiteX3779" fmla="*/ 10516504 w 12192527"/>
              <a:gd name="connsiteY3779" fmla="*/ 3542119 h 6858000"/>
              <a:gd name="connsiteX3780" fmla="*/ 10511868 w 12192527"/>
              <a:gd name="connsiteY3780" fmla="*/ 3548293 h 6858000"/>
              <a:gd name="connsiteX3781" fmla="*/ 10506459 w 12192527"/>
              <a:gd name="connsiteY3781" fmla="*/ 3565272 h 6858000"/>
              <a:gd name="connsiteX3782" fmla="*/ 10502595 w 12192527"/>
              <a:gd name="connsiteY3782" fmla="*/ 3575690 h 6858000"/>
              <a:gd name="connsiteX3783" fmla="*/ 10502595 w 12192527"/>
              <a:gd name="connsiteY3783" fmla="*/ 3580320 h 6858000"/>
              <a:gd name="connsiteX3784" fmla="*/ 10502969 w 12192527"/>
              <a:gd name="connsiteY3784" fmla="*/ 3581068 h 6858000"/>
              <a:gd name="connsiteX3785" fmla="*/ 10492116 w 12192527"/>
              <a:gd name="connsiteY3785" fmla="*/ 3581782 h 6858000"/>
              <a:gd name="connsiteX3786" fmla="*/ 10479642 w 12192527"/>
              <a:gd name="connsiteY3786" fmla="*/ 3585052 h 6858000"/>
              <a:gd name="connsiteX3787" fmla="*/ 10475553 w 12192527"/>
              <a:gd name="connsiteY3787" fmla="*/ 3584438 h 6858000"/>
              <a:gd name="connsiteX3788" fmla="*/ 10473508 w 12192527"/>
              <a:gd name="connsiteY3788" fmla="*/ 3581782 h 6858000"/>
              <a:gd name="connsiteX3789" fmla="*/ 10470237 w 12192527"/>
              <a:gd name="connsiteY3789" fmla="*/ 3580964 h 6858000"/>
              <a:gd name="connsiteX3790" fmla="*/ 10470032 w 12192527"/>
              <a:gd name="connsiteY3790" fmla="*/ 3584643 h 6858000"/>
              <a:gd name="connsiteX3791" fmla="*/ 10471055 w 12192527"/>
              <a:gd name="connsiteY3791" fmla="*/ 3586277 h 6858000"/>
              <a:gd name="connsiteX3792" fmla="*/ 10467579 w 12192527"/>
              <a:gd name="connsiteY3792" fmla="*/ 3594657 h 6858000"/>
              <a:gd name="connsiteX3793" fmla="*/ 10464716 w 12192527"/>
              <a:gd name="connsiteY3793" fmla="*/ 3595066 h 6858000"/>
              <a:gd name="connsiteX3794" fmla="*/ 10461240 w 12192527"/>
              <a:gd name="connsiteY3794" fmla="*/ 3597315 h 6858000"/>
              <a:gd name="connsiteX3795" fmla="*/ 10462875 w 12192527"/>
              <a:gd name="connsiteY3795" fmla="*/ 3600585 h 6858000"/>
              <a:gd name="connsiteX3796" fmla="*/ 10462671 w 12192527"/>
              <a:gd name="connsiteY3796" fmla="*/ 3605489 h 6858000"/>
              <a:gd name="connsiteX3797" fmla="*/ 10457355 w 12192527"/>
              <a:gd name="connsiteY3797" fmla="*/ 3614686 h 6858000"/>
              <a:gd name="connsiteX3798" fmla="*/ 10453060 w 12192527"/>
              <a:gd name="connsiteY3798" fmla="*/ 3618774 h 6858000"/>
              <a:gd name="connsiteX3799" fmla="*/ 10450811 w 12192527"/>
              <a:gd name="connsiteY3799" fmla="*/ 3620000 h 6858000"/>
              <a:gd name="connsiteX3800" fmla="*/ 10452038 w 12192527"/>
              <a:gd name="connsiteY3800" fmla="*/ 3622248 h 6858000"/>
              <a:gd name="connsiteX3801" fmla="*/ 10456129 w 12192527"/>
              <a:gd name="connsiteY3801" fmla="*/ 3626745 h 6858000"/>
              <a:gd name="connsiteX3802" fmla="*/ 10456129 w 12192527"/>
              <a:gd name="connsiteY3802" fmla="*/ 3637985 h 6858000"/>
              <a:gd name="connsiteX3803" fmla="*/ 10451629 w 12192527"/>
              <a:gd name="connsiteY3803" fmla="*/ 3649635 h 6858000"/>
              <a:gd name="connsiteX3804" fmla="*/ 10455718 w 12192527"/>
              <a:gd name="connsiteY3804" fmla="*/ 3652291 h 6858000"/>
              <a:gd name="connsiteX3805" fmla="*/ 10460013 w 12192527"/>
              <a:gd name="connsiteY3805" fmla="*/ 3648817 h 6858000"/>
              <a:gd name="connsiteX3806" fmla="*/ 10465533 w 12192527"/>
              <a:gd name="connsiteY3806" fmla="*/ 3647592 h 6858000"/>
              <a:gd name="connsiteX3807" fmla="*/ 10464511 w 12192527"/>
              <a:gd name="connsiteY3807" fmla="*/ 3653927 h 6858000"/>
              <a:gd name="connsiteX3808" fmla="*/ 10461649 w 12192527"/>
              <a:gd name="connsiteY3808" fmla="*/ 3656583 h 6858000"/>
              <a:gd name="connsiteX3809" fmla="*/ 10461035 w 12192527"/>
              <a:gd name="connsiteY3809" fmla="*/ 3660262 h 6858000"/>
              <a:gd name="connsiteX3810" fmla="*/ 10464511 w 12192527"/>
              <a:gd name="connsiteY3810" fmla="*/ 3659854 h 6858000"/>
              <a:gd name="connsiteX3811" fmla="*/ 10468192 w 12192527"/>
              <a:gd name="connsiteY3811" fmla="*/ 3657401 h 6858000"/>
              <a:gd name="connsiteX3812" fmla="*/ 10473508 w 12192527"/>
              <a:gd name="connsiteY3812" fmla="*/ 3658015 h 6858000"/>
              <a:gd name="connsiteX3813" fmla="*/ 10473508 w 12192527"/>
              <a:gd name="connsiteY3813" fmla="*/ 3662511 h 6858000"/>
              <a:gd name="connsiteX3814" fmla="*/ 10453265 w 12192527"/>
              <a:gd name="connsiteY3814" fmla="*/ 3668437 h 6858000"/>
              <a:gd name="connsiteX3815" fmla="*/ 10448357 w 12192527"/>
              <a:gd name="connsiteY3815" fmla="*/ 3670277 h 6858000"/>
              <a:gd name="connsiteX3816" fmla="*/ 10439974 w 12192527"/>
              <a:gd name="connsiteY3816" fmla="*/ 3680905 h 6858000"/>
              <a:gd name="connsiteX3817" fmla="*/ 10436907 w 12192527"/>
              <a:gd name="connsiteY3817" fmla="*/ 3684584 h 6858000"/>
              <a:gd name="connsiteX3818" fmla="*/ 10433430 w 12192527"/>
              <a:gd name="connsiteY3818" fmla="*/ 3698073 h 6858000"/>
              <a:gd name="connsiteX3819" fmla="*/ 10433021 w 12192527"/>
              <a:gd name="connsiteY3819" fmla="*/ 3707678 h 6858000"/>
              <a:gd name="connsiteX3820" fmla="*/ 10429136 w 12192527"/>
              <a:gd name="connsiteY3820" fmla="*/ 3714627 h 6858000"/>
              <a:gd name="connsiteX3821" fmla="*/ 10428521 w 12192527"/>
              <a:gd name="connsiteY3821" fmla="*/ 3714627 h 6858000"/>
              <a:gd name="connsiteX3822" fmla="*/ 10424637 w 12192527"/>
              <a:gd name="connsiteY3822" fmla="*/ 3717080 h 6858000"/>
              <a:gd name="connsiteX3823" fmla="*/ 10427500 w 12192527"/>
              <a:gd name="connsiteY3823" fmla="*/ 3719328 h 6858000"/>
              <a:gd name="connsiteX3824" fmla="*/ 10435475 w 12192527"/>
              <a:gd name="connsiteY3824" fmla="*/ 3735065 h 6858000"/>
              <a:gd name="connsiteX3825" fmla="*/ 10437929 w 12192527"/>
              <a:gd name="connsiteY3825" fmla="*/ 3739970 h 6858000"/>
              <a:gd name="connsiteX3826" fmla="*/ 10441610 w 12192527"/>
              <a:gd name="connsiteY3826" fmla="*/ 3741606 h 6858000"/>
              <a:gd name="connsiteX3827" fmla="*/ 10443449 w 12192527"/>
              <a:gd name="connsiteY3827" fmla="*/ 3745489 h 6858000"/>
              <a:gd name="connsiteX3828" fmla="*/ 10442535 w 12192527"/>
              <a:gd name="connsiteY3828" fmla="*/ 3746787 h 6858000"/>
              <a:gd name="connsiteX3829" fmla="*/ 10458517 w 12192527"/>
              <a:gd name="connsiteY3829" fmla="*/ 3762681 h 6858000"/>
              <a:gd name="connsiteX3830" fmla="*/ 10458172 w 12192527"/>
              <a:gd name="connsiteY3830" fmla="*/ 3759591 h 6858000"/>
              <a:gd name="connsiteX3831" fmla="*/ 10459603 w 12192527"/>
              <a:gd name="connsiteY3831" fmla="*/ 3756116 h 6858000"/>
              <a:gd name="connsiteX3832" fmla="*/ 10463285 w 12192527"/>
              <a:gd name="connsiteY3832" fmla="*/ 3757546 h 6858000"/>
              <a:gd name="connsiteX3833" fmla="*/ 10464511 w 12192527"/>
              <a:gd name="connsiteY3833" fmla="*/ 3760204 h 6858000"/>
              <a:gd name="connsiteX3834" fmla="*/ 10470646 w 12192527"/>
              <a:gd name="connsiteY3834" fmla="*/ 3761225 h 6858000"/>
              <a:gd name="connsiteX3835" fmla="*/ 10473305 w 12192527"/>
              <a:gd name="connsiteY3835" fmla="*/ 3759386 h 6858000"/>
              <a:gd name="connsiteX3836" fmla="*/ 10475145 w 12192527"/>
              <a:gd name="connsiteY3836" fmla="*/ 3762247 h 6858000"/>
              <a:gd name="connsiteX3837" fmla="*/ 10475758 w 12192527"/>
              <a:gd name="connsiteY3837" fmla="*/ 3764700 h 6858000"/>
              <a:gd name="connsiteX3838" fmla="*/ 10477598 w 12192527"/>
              <a:gd name="connsiteY3838" fmla="*/ 3767434 h 6858000"/>
              <a:gd name="connsiteX3839" fmla="*/ 10480665 w 12192527"/>
              <a:gd name="connsiteY3839" fmla="*/ 3766335 h 6858000"/>
              <a:gd name="connsiteX3840" fmla="*/ 10487413 w 12192527"/>
              <a:gd name="connsiteY3840" fmla="*/ 3760408 h 6858000"/>
              <a:gd name="connsiteX3841" fmla="*/ 10496409 w 12192527"/>
              <a:gd name="connsiteY3841" fmla="*/ 3758364 h 6858000"/>
              <a:gd name="connsiteX3842" fmla="*/ 10501727 w 12192527"/>
              <a:gd name="connsiteY3842" fmla="*/ 3756730 h 6858000"/>
              <a:gd name="connsiteX3843" fmla="*/ 10514201 w 12192527"/>
              <a:gd name="connsiteY3843" fmla="*/ 3750802 h 6858000"/>
              <a:gd name="connsiteX3844" fmla="*/ 10516245 w 12192527"/>
              <a:gd name="connsiteY3844" fmla="*/ 3749168 h 6858000"/>
              <a:gd name="connsiteX3845" fmla="*/ 10527081 w 12192527"/>
              <a:gd name="connsiteY3845" fmla="*/ 3722802 h 6858000"/>
              <a:gd name="connsiteX3846" fmla="*/ 10527287 w 12192527"/>
              <a:gd name="connsiteY3846" fmla="*/ 3717898 h 6858000"/>
              <a:gd name="connsiteX3847" fmla="*/ 10524423 w 12192527"/>
              <a:gd name="connsiteY3847" fmla="*/ 3706044 h 6858000"/>
              <a:gd name="connsiteX3848" fmla="*/ 10522789 w 12192527"/>
              <a:gd name="connsiteY3848" fmla="*/ 3695824 h 6858000"/>
              <a:gd name="connsiteX3849" fmla="*/ 10521154 w 12192527"/>
              <a:gd name="connsiteY3849" fmla="*/ 3692554 h 6858000"/>
              <a:gd name="connsiteX3850" fmla="*/ 10509089 w 12192527"/>
              <a:gd name="connsiteY3850" fmla="*/ 3678248 h 6858000"/>
              <a:gd name="connsiteX3851" fmla="*/ 10507860 w 12192527"/>
              <a:gd name="connsiteY3851" fmla="*/ 3675999 h 6858000"/>
              <a:gd name="connsiteX3852" fmla="*/ 10516449 w 12192527"/>
              <a:gd name="connsiteY3852" fmla="*/ 3664759 h 6858000"/>
              <a:gd name="connsiteX3853" fmla="*/ 10527900 w 12192527"/>
              <a:gd name="connsiteY3853" fmla="*/ 3658015 h 6858000"/>
              <a:gd name="connsiteX3854" fmla="*/ 10539964 w 12192527"/>
              <a:gd name="connsiteY3854" fmla="*/ 3644117 h 6858000"/>
              <a:gd name="connsiteX3855" fmla="*/ 10539759 w 12192527"/>
              <a:gd name="connsiteY3855" fmla="*/ 3641051 h 6858000"/>
              <a:gd name="connsiteX3856" fmla="*/ 10540577 w 12192527"/>
              <a:gd name="connsiteY3856" fmla="*/ 3633489 h 6858000"/>
              <a:gd name="connsiteX3857" fmla="*/ 10541191 w 12192527"/>
              <a:gd name="connsiteY3857" fmla="*/ 3624497 h 6858000"/>
              <a:gd name="connsiteX3858" fmla="*/ 10538534 w 12192527"/>
              <a:gd name="connsiteY3858" fmla="*/ 3618161 h 6858000"/>
              <a:gd name="connsiteX3859" fmla="*/ 10537538 w 12192527"/>
              <a:gd name="connsiteY3859" fmla="*/ 3614847 h 6858000"/>
              <a:gd name="connsiteX3860" fmla="*/ 10543598 w 12192527"/>
              <a:gd name="connsiteY3860" fmla="*/ 3612637 h 6858000"/>
              <a:gd name="connsiteX3861" fmla="*/ 10549346 w 12192527"/>
              <a:gd name="connsiteY3861" fmla="*/ 3616593 h 6858000"/>
              <a:gd name="connsiteX3862" fmla="*/ 10552051 w 12192527"/>
              <a:gd name="connsiteY3862" fmla="*/ 3617365 h 6858000"/>
              <a:gd name="connsiteX3863" fmla="*/ 10579483 w 12192527"/>
              <a:gd name="connsiteY3863" fmla="*/ 3600001 h 6858000"/>
              <a:gd name="connsiteX3864" fmla="*/ 10587982 w 12192527"/>
              <a:gd name="connsiteY3864" fmla="*/ 3584179 h 6858000"/>
              <a:gd name="connsiteX3865" fmla="*/ 10590687 w 12192527"/>
              <a:gd name="connsiteY3865" fmla="*/ 3577620 h 6858000"/>
              <a:gd name="connsiteX3866" fmla="*/ 10591073 w 12192527"/>
              <a:gd name="connsiteY3866" fmla="*/ 3571059 h 6858000"/>
              <a:gd name="connsiteX3867" fmla="*/ 10589914 w 12192527"/>
              <a:gd name="connsiteY3867" fmla="*/ 3566043 h 6858000"/>
              <a:gd name="connsiteX3868" fmla="*/ 10587982 w 12192527"/>
              <a:gd name="connsiteY3868" fmla="*/ 3555624 h 6858000"/>
              <a:gd name="connsiteX3869" fmla="*/ 10587597 w 12192527"/>
              <a:gd name="connsiteY3869" fmla="*/ 3551766 h 6858000"/>
              <a:gd name="connsiteX3870" fmla="*/ 10586437 w 12192527"/>
              <a:gd name="connsiteY3870" fmla="*/ 3542504 h 6858000"/>
              <a:gd name="connsiteX3871" fmla="*/ 10567118 w 12192527"/>
              <a:gd name="connsiteY3871" fmla="*/ 3527456 h 6858000"/>
              <a:gd name="connsiteX3872" fmla="*/ 10554755 w 12192527"/>
              <a:gd name="connsiteY3872" fmla="*/ 3527070 h 6858000"/>
              <a:gd name="connsiteX3873" fmla="*/ 10542005 w 12192527"/>
              <a:gd name="connsiteY3873" fmla="*/ 3526732 h 6858000"/>
              <a:gd name="connsiteX3874" fmla="*/ 5826931 w 12192527"/>
              <a:gd name="connsiteY3874" fmla="*/ 3487640 h 6858000"/>
              <a:gd name="connsiteX3875" fmla="*/ 5817413 w 12192527"/>
              <a:gd name="connsiteY3875" fmla="*/ 3487891 h 6858000"/>
              <a:gd name="connsiteX3876" fmla="*/ 5808186 w 12192527"/>
              <a:gd name="connsiteY3876" fmla="*/ 3488179 h 6858000"/>
              <a:gd name="connsiteX3877" fmla="*/ 5793767 w 12192527"/>
              <a:gd name="connsiteY3877" fmla="*/ 3499413 h 6858000"/>
              <a:gd name="connsiteX3878" fmla="*/ 5792903 w 12192527"/>
              <a:gd name="connsiteY3878" fmla="*/ 3506325 h 6858000"/>
              <a:gd name="connsiteX3879" fmla="*/ 5792615 w 12192527"/>
              <a:gd name="connsiteY3879" fmla="*/ 3509206 h 6858000"/>
              <a:gd name="connsiteX3880" fmla="*/ 5791172 w 12192527"/>
              <a:gd name="connsiteY3880" fmla="*/ 3516982 h 6858000"/>
              <a:gd name="connsiteX3881" fmla="*/ 5790308 w 12192527"/>
              <a:gd name="connsiteY3881" fmla="*/ 3520726 h 6858000"/>
              <a:gd name="connsiteX3882" fmla="*/ 5790596 w 12192527"/>
              <a:gd name="connsiteY3882" fmla="*/ 3525623 h 6858000"/>
              <a:gd name="connsiteX3883" fmla="*/ 5792615 w 12192527"/>
              <a:gd name="connsiteY3883" fmla="*/ 3530520 h 6858000"/>
              <a:gd name="connsiteX3884" fmla="*/ 5798959 w 12192527"/>
              <a:gd name="connsiteY3884" fmla="*/ 3542328 h 6858000"/>
              <a:gd name="connsiteX3885" fmla="*/ 5819434 w 12192527"/>
              <a:gd name="connsiteY3885" fmla="*/ 3555289 h 6858000"/>
              <a:gd name="connsiteX3886" fmla="*/ 5821452 w 12192527"/>
              <a:gd name="connsiteY3886" fmla="*/ 3554713 h 6858000"/>
              <a:gd name="connsiteX3887" fmla="*/ 5830681 w 12192527"/>
              <a:gd name="connsiteY3887" fmla="*/ 3553561 h 6858000"/>
              <a:gd name="connsiteX3888" fmla="*/ 5832988 w 12192527"/>
              <a:gd name="connsiteY3888" fmla="*/ 3552410 h 6858000"/>
              <a:gd name="connsiteX3889" fmla="*/ 5839619 w 12192527"/>
              <a:gd name="connsiteY3889" fmla="*/ 3550393 h 6858000"/>
              <a:gd name="connsiteX3890" fmla="*/ 5843082 w 12192527"/>
              <a:gd name="connsiteY3890" fmla="*/ 3548953 h 6858000"/>
              <a:gd name="connsiteX3891" fmla="*/ 5845101 w 12192527"/>
              <a:gd name="connsiteY3891" fmla="*/ 3544921 h 6858000"/>
              <a:gd name="connsiteX3892" fmla="*/ 5852887 w 12192527"/>
              <a:gd name="connsiteY3892" fmla="*/ 3534552 h 6858000"/>
              <a:gd name="connsiteX3893" fmla="*/ 5856348 w 12192527"/>
              <a:gd name="connsiteY3893" fmla="*/ 3527639 h 6858000"/>
              <a:gd name="connsiteX3894" fmla="*/ 5856348 w 12192527"/>
              <a:gd name="connsiteY3894" fmla="*/ 3524183 h 6858000"/>
              <a:gd name="connsiteX3895" fmla="*/ 5853462 w 12192527"/>
              <a:gd name="connsiteY3895" fmla="*/ 3516406 h 6858000"/>
              <a:gd name="connsiteX3896" fmla="*/ 5849426 w 12192527"/>
              <a:gd name="connsiteY3896" fmla="*/ 3503733 h 6858000"/>
              <a:gd name="connsiteX3897" fmla="*/ 5845966 w 12192527"/>
              <a:gd name="connsiteY3897" fmla="*/ 3499124 h 6858000"/>
              <a:gd name="connsiteX3898" fmla="*/ 5840485 w 12192527"/>
              <a:gd name="connsiteY3898" fmla="*/ 3494516 h 6858000"/>
              <a:gd name="connsiteX3899" fmla="*/ 5835583 w 12192527"/>
              <a:gd name="connsiteY3899" fmla="*/ 3491924 h 6858000"/>
              <a:gd name="connsiteX3900" fmla="*/ 5826931 w 12192527"/>
              <a:gd name="connsiteY3900" fmla="*/ 3487640 h 6858000"/>
              <a:gd name="connsiteX3901" fmla="*/ 8173634 w 12192527"/>
              <a:gd name="connsiteY3901" fmla="*/ 3474636 h 6858000"/>
              <a:gd name="connsiteX3902" fmla="*/ 8173164 w 12192527"/>
              <a:gd name="connsiteY3902" fmla="*/ 3474747 h 6858000"/>
              <a:gd name="connsiteX3903" fmla="*/ 8173418 w 12192527"/>
              <a:gd name="connsiteY3903" fmla="*/ 3474997 h 6858000"/>
              <a:gd name="connsiteX3904" fmla="*/ 6676873 w 12192527"/>
              <a:gd name="connsiteY3904" fmla="*/ 3466413 h 6858000"/>
              <a:gd name="connsiteX3905" fmla="*/ 6665279 w 12192527"/>
              <a:gd name="connsiteY3905" fmla="*/ 3472153 h 6858000"/>
              <a:gd name="connsiteX3906" fmla="*/ 6658712 w 12192527"/>
              <a:gd name="connsiteY3906" fmla="*/ 3475626 h 6858000"/>
              <a:gd name="connsiteX3907" fmla="*/ 6651369 w 12192527"/>
              <a:gd name="connsiteY3907" fmla="*/ 3481799 h 6858000"/>
              <a:gd name="connsiteX3908" fmla="*/ 6646736 w 12192527"/>
              <a:gd name="connsiteY3908" fmla="*/ 3487974 h 6858000"/>
              <a:gd name="connsiteX3909" fmla="*/ 6641326 w 12192527"/>
              <a:gd name="connsiteY3909" fmla="*/ 3504952 h 6858000"/>
              <a:gd name="connsiteX3910" fmla="*/ 6637460 w 12192527"/>
              <a:gd name="connsiteY3910" fmla="*/ 3515372 h 6858000"/>
              <a:gd name="connsiteX3911" fmla="*/ 6637460 w 12192527"/>
              <a:gd name="connsiteY3911" fmla="*/ 3520001 h 6858000"/>
              <a:gd name="connsiteX3912" fmla="*/ 6642100 w 12192527"/>
              <a:gd name="connsiteY3912" fmla="*/ 3529262 h 6858000"/>
              <a:gd name="connsiteX3913" fmla="*/ 6652529 w 12192527"/>
              <a:gd name="connsiteY3913" fmla="*/ 3543154 h 6858000"/>
              <a:gd name="connsiteX3914" fmla="*/ 6655232 w 12192527"/>
              <a:gd name="connsiteY3914" fmla="*/ 3548557 h 6858000"/>
              <a:gd name="connsiteX3915" fmla="*/ 6659872 w 12192527"/>
              <a:gd name="connsiteY3915" fmla="*/ 3550487 h 6858000"/>
              <a:gd name="connsiteX3916" fmla="*/ 6668757 w 12192527"/>
              <a:gd name="connsiteY3916" fmla="*/ 3553187 h 6858000"/>
              <a:gd name="connsiteX3917" fmla="*/ 6671853 w 12192527"/>
              <a:gd name="connsiteY3917" fmla="*/ 3554731 h 6858000"/>
              <a:gd name="connsiteX3918" fmla="*/ 6684220 w 12192527"/>
              <a:gd name="connsiteY3918" fmla="*/ 3556274 h 6858000"/>
              <a:gd name="connsiteX3919" fmla="*/ 6686924 w 12192527"/>
              <a:gd name="connsiteY3919" fmla="*/ 3557046 h 6858000"/>
              <a:gd name="connsiteX3920" fmla="*/ 6714352 w 12192527"/>
              <a:gd name="connsiteY3920" fmla="*/ 3539682 h 6858000"/>
              <a:gd name="connsiteX3921" fmla="*/ 6722851 w 12192527"/>
              <a:gd name="connsiteY3921" fmla="*/ 3523861 h 6858000"/>
              <a:gd name="connsiteX3922" fmla="*/ 6725556 w 12192527"/>
              <a:gd name="connsiteY3922" fmla="*/ 3517301 h 6858000"/>
              <a:gd name="connsiteX3923" fmla="*/ 6725943 w 12192527"/>
              <a:gd name="connsiteY3923" fmla="*/ 3510741 h 6858000"/>
              <a:gd name="connsiteX3924" fmla="*/ 6724783 w 12192527"/>
              <a:gd name="connsiteY3924" fmla="*/ 3505724 h 6858000"/>
              <a:gd name="connsiteX3925" fmla="*/ 6722851 w 12192527"/>
              <a:gd name="connsiteY3925" fmla="*/ 3495305 h 6858000"/>
              <a:gd name="connsiteX3926" fmla="*/ 6722466 w 12192527"/>
              <a:gd name="connsiteY3926" fmla="*/ 3491446 h 6858000"/>
              <a:gd name="connsiteX3927" fmla="*/ 6721308 w 12192527"/>
              <a:gd name="connsiteY3927" fmla="*/ 3482185 h 6858000"/>
              <a:gd name="connsiteX3928" fmla="*/ 6701989 w 12192527"/>
              <a:gd name="connsiteY3928" fmla="*/ 3467137 h 6858000"/>
              <a:gd name="connsiteX3929" fmla="*/ 6689628 w 12192527"/>
              <a:gd name="connsiteY3929" fmla="*/ 3466751 h 6858000"/>
              <a:gd name="connsiteX3930" fmla="*/ 6676873 w 12192527"/>
              <a:gd name="connsiteY3930" fmla="*/ 3466413 h 6858000"/>
              <a:gd name="connsiteX3931" fmla="*/ 3502162 w 12192527"/>
              <a:gd name="connsiteY3931" fmla="*/ 3465285 h 6858000"/>
              <a:gd name="connsiteX3932" fmla="*/ 3490571 w 12192527"/>
              <a:gd name="connsiteY3932" fmla="*/ 3471024 h 6858000"/>
              <a:gd name="connsiteX3933" fmla="*/ 3484003 w 12192527"/>
              <a:gd name="connsiteY3933" fmla="*/ 3474498 h 6858000"/>
              <a:gd name="connsiteX3934" fmla="*/ 3476662 w 12192527"/>
              <a:gd name="connsiteY3934" fmla="*/ 3480671 h 6858000"/>
              <a:gd name="connsiteX3935" fmla="*/ 3472025 w 12192527"/>
              <a:gd name="connsiteY3935" fmla="*/ 3486846 h 6858000"/>
              <a:gd name="connsiteX3936" fmla="*/ 3466616 w 12192527"/>
              <a:gd name="connsiteY3936" fmla="*/ 3503824 h 6858000"/>
              <a:gd name="connsiteX3937" fmla="*/ 3462752 w 12192527"/>
              <a:gd name="connsiteY3937" fmla="*/ 3514243 h 6858000"/>
              <a:gd name="connsiteX3938" fmla="*/ 3462752 w 12192527"/>
              <a:gd name="connsiteY3938" fmla="*/ 3518873 h 6858000"/>
              <a:gd name="connsiteX3939" fmla="*/ 3467389 w 12192527"/>
              <a:gd name="connsiteY3939" fmla="*/ 3528134 h 6858000"/>
              <a:gd name="connsiteX3940" fmla="*/ 3477821 w 12192527"/>
              <a:gd name="connsiteY3940" fmla="*/ 3542026 h 6858000"/>
              <a:gd name="connsiteX3941" fmla="*/ 3480525 w 12192527"/>
              <a:gd name="connsiteY3941" fmla="*/ 3547429 h 6858000"/>
              <a:gd name="connsiteX3942" fmla="*/ 3485162 w 12192527"/>
              <a:gd name="connsiteY3942" fmla="*/ 3549358 h 6858000"/>
              <a:gd name="connsiteX3943" fmla="*/ 3494049 w 12192527"/>
              <a:gd name="connsiteY3943" fmla="*/ 3552059 h 6858000"/>
              <a:gd name="connsiteX3944" fmla="*/ 3497139 w 12192527"/>
              <a:gd name="connsiteY3944" fmla="*/ 3553602 h 6858000"/>
              <a:gd name="connsiteX3945" fmla="*/ 3509503 w 12192527"/>
              <a:gd name="connsiteY3945" fmla="*/ 3555146 h 6858000"/>
              <a:gd name="connsiteX3946" fmla="*/ 3512207 w 12192527"/>
              <a:gd name="connsiteY3946" fmla="*/ 3555918 h 6858000"/>
              <a:gd name="connsiteX3947" fmla="*/ 3539640 w 12192527"/>
              <a:gd name="connsiteY3947" fmla="*/ 3538554 h 6858000"/>
              <a:gd name="connsiteX3948" fmla="*/ 3548140 w 12192527"/>
              <a:gd name="connsiteY3948" fmla="*/ 3522732 h 6858000"/>
              <a:gd name="connsiteX3949" fmla="*/ 3550845 w 12192527"/>
              <a:gd name="connsiteY3949" fmla="*/ 3516173 h 6858000"/>
              <a:gd name="connsiteX3950" fmla="*/ 3551230 w 12192527"/>
              <a:gd name="connsiteY3950" fmla="*/ 3509612 h 6858000"/>
              <a:gd name="connsiteX3951" fmla="*/ 3550072 w 12192527"/>
              <a:gd name="connsiteY3951" fmla="*/ 3504596 h 6858000"/>
              <a:gd name="connsiteX3952" fmla="*/ 3548140 w 12192527"/>
              <a:gd name="connsiteY3952" fmla="*/ 3494177 h 6858000"/>
              <a:gd name="connsiteX3953" fmla="*/ 3547754 w 12192527"/>
              <a:gd name="connsiteY3953" fmla="*/ 3490318 h 6858000"/>
              <a:gd name="connsiteX3954" fmla="*/ 3546594 w 12192527"/>
              <a:gd name="connsiteY3954" fmla="*/ 3481057 h 6858000"/>
              <a:gd name="connsiteX3955" fmla="*/ 3527276 w 12192527"/>
              <a:gd name="connsiteY3955" fmla="*/ 3466009 h 6858000"/>
              <a:gd name="connsiteX3956" fmla="*/ 3514912 w 12192527"/>
              <a:gd name="connsiteY3956" fmla="*/ 3465623 h 6858000"/>
              <a:gd name="connsiteX3957" fmla="*/ 3502162 w 12192527"/>
              <a:gd name="connsiteY3957" fmla="*/ 3465285 h 6858000"/>
              <a:gd name="connsiteX3958" fmla="*/ 11153015 w 12192527"/>
              <a:gd name="connsiteY3958" fmla="*/ 3465260 h 6858000"/>
              <a:gd name="connsiteX3959" fmla="*/ 11137475 w 12192527"/>
              <a:gd name="connsiteY3959" fmla="*/ 3466281 h 6858000"/>
              <a:gd name="connsiteX3960" fmla="*/ 11125002 w 12192527"/>
              <a:gd name="connsiteY3960" fmla="*/ 3469552 h 6858000"/>
              <a:gd name="connsiteX3961" fmla="*/ 11120912 w 12192527"/>
              <a:gd name="connsiteY3961" fmla="*/ 3468938 h 6858000"/>
              <a:gd name="connsiteX3962" fmla="*/ 11118867 w 12192527"/>
              <a:gd name="connsiteY3962" fmla="*/ 3466281 h 6858000"/>
              <a:gd name="connsiteX3963" fmla="*/ 11115596 w 12192527"/>
              <a:gd name="connsiteY3963" fmla="*/ 3465464 h 6858000"/>
              <a:gd name="connsiteX3964" fmla="*/ 11115391 w 12192527"/>
              <a:gd name="connsiteY3964" fmla="*/ 3469143 h 6858000"/>
              <a:gd name="connsiteX3965" fmla="*/ 11116414 w 12192527"/>
              <a:gd name="connsiteY3965" fmla="*/ 3470777 h 6858000"/>
              <a:gd name="connsiteX3966" fmla="*/ 11112937 w 12192527"/>
              <a:gd name="connsiteY3966" fmla="*/ 3479157 h 6858000"/>
              <a:gd name="connsiteX3967" fmla="*/ 11110074 w 12192527"/>
              <a:gd name="connsiteY3967" fmla="*/ 3479566 h 6858000"/>
              <a:gd name="connsiteX3968" fmla="*/ 11106599 w 12192527"/>
              <a:gd name="connsiteY3968" fmla="*/ 3481814 h 6858000"/>
              <a:gd name="connsiteX3969" fmla="*/ 11108234 w 12192527"/>
              <a:gd name="connsiteY3969" fmla="*/ 3485083 h 6858000"/>
              <a:gd name="connsiteX3970" fmla="*/ 11108029 w 12192527"/>
              <a:gd name="connsiteY3970" fmla="*/ 3489989 h 6858000"/>
              <a:gd name="connsiteX3971" fmla="*/ 11102714 w 12192527"/>
              <a:gd name="connsiteY3971" fmla="*/ 3499186 h 6858000"/>
              <a:gd name="connsiteX3972" fmla="*/ 11098419 w 12192527"/>
              <a:gd name="connsiteY3972" fmla="*/ 3503274 h 6858000"/>
              <a:gd name="connsiteX3973" fmla="*/ 11096170 w 12192527"/>
              <a:gd name="connsiteY3973" fmla="*/ 3504500 h 6858000"/>
              <a:gd name="connsiteX3974" fmla="*/ 11097397 w 12192527"/>
              <a:gd name="connsiteY3974" fmla="*/ 3506748 h 6858000"/>
              <a:gd name="connsiteX3975" fmla="*/ 11101485 w 12192527"/>
              <a:gd name="connsiteY3975" fmla="*/ 3511245 h 6858000"/>
              <a:gd name="connsiteX3976" fmla="*/ 11101485 w 12192527"/>
              <a:gd name="connsiteY3976" fmla="*/ 3522485 h 6858000"/>
              <a:gd name="connsiteX3977" fmla="*/ 11096988 w 12192527"/>
              <a:gd name="connsiteY3977" fmla="*/ 3534135 h 6858000"/>
              <a:gd name="connsiteX3978" fmla="*/ 11101078 w 12192527"/>
              <a:gd name="connsiteY3978" fmla="*/ 3536792 h 6858000"/>
              <a:gd name="connsiteX3979" fmla="*/ 11105371 w 12192527"/>
              <a:gd name="connsiteY3979" fmla="*/ 3533318 h 6858000"/>
              <a:gd name="connsiteX3980" fmla="*/ 11110893 w 12192527"/>
              <a:gd name="connsiteY3980" fmla="*/ 3532092 h 6858000"/>
              <a:gd name="connsiteX3981" fmla="*/ 11109872 w 12192527"/>
              <a:gd name="connsiteY3981" fmla="*/ 3538427 h 6858000"/>
              <a:gd name="connsiteX3982" fmla="*/ 11107007 w 12192527"/>
              <a:gd name="connsiteY3982" fmla="*/ 3541084 h 6858000"/>
              <a:gd name="connsiteX3983" fmla="*/ 11106393 w 12192527"/>
              <a:gd name="connsiteY3983" fmla="*/ 3544763 h 6858000"/>
              <a:gd name="connsiteX3984" fmla="*/ 11109872 w 12192527"/>
              <a:gd name="connsiteY3984" fmla="*/ 3544355 h 6858000"/>
              <a:gd name="connsiteX3985" fmla="*/ 11113550 w 12192527"/>
              <a:gd name="connsiteY3985" fmla="*/ 3541902 h 6858000"/>
              <a:gd name="connsiteX3986" fmla="*/ 11118867 w 12192527"/>
              <a:gd name="connsiteY3986" fmla="*/ 3542515 h 6858000"/>
              <a:gd name="connsiteX3987" fmla="*/ 11118867 w 12192527"/>
              <a:gd name="connsiteY3987" fmla="*/ 3547011 h 6858000"/>
              <a:gd name="connsiteX3988" fmla="*/ 11098623 w 12192527"/>
              <a:gd name="connsiteY3988" fmla="*/ 3552938 h 6858000"/>
              <a:gd name="connsiteX3989" fmla="*/ 11093716 w 12192527"/>
              <a:gd name="connsiteY3989" fmla="*/ 3554778 h 6858000"/>
              <a:gd name="connsiteX3990" fmla="*/ 11085332 w 12192527"/>
              <a:gd name="connsiteY3990" fmla="*/ 3565405 h 6858000"/>
              <a:gd name="connsiteX3991" fmla="*/ 11082266 w 12192527"/>
              <a:gd name="connsiteY3991" fmla="*/ 3569084 h 6858000"/>
              <a:gd name="connsiteX3992" fmla="*/ 11078790 w 12192527"/>
              <a:gd name="connsiteY3992" fmla="*/ 3582573 h 6858000"/>
              <a:gd name="connsiteX3993" fmla="*/ 11078381 w 12192527"/>
              <a:gd name="connsiteY3993" fmla="*/ 3592179 h 6858000"/>
              <a:gd name="connsiteX3994" fmla="*/ 11074494 w 12192527"/>
              <a:gd name="connsiteY3994" fmla="*/ 3599127 h 6858000"/>
              <a:gd name="connsiteX3995" fmla="*/ 11073881 w 12192527"/>
              <a:gd name="connsiteY3995" fmla="*/ 3599127 h 6858000"/>
              <a:gd name="connsiteX3996" fmla="*/ 11069996 w 12192527"/>
              <a:gd name="connsiteY3996" fmla="*/ 3601580 h 6858000"/>
              <a:gd name="connsiteX3997" fmla="*/ 11072859 w 12192527"/>
              <a:gd name="connsiteY3997" fmla="*/ 3603828 h 6858000"/>
              <a:gd name="connsiteX3998" fmla="*/ 11080834 w 12192527"/>
              <a:gd name="connsiteY3998" fmla="*/ 3619565 h 6858000"/>
              <a:gd name="connsiteX3999" fmla="*/ 11083287 w 12192527"/>
              <a:gd name="connsiteY3999" fmla="*/ 3624471 h 6858000"/>
              <a:gd name="connsiteX4000" fmla="*/ 11086968 w 12192527"/>
              <a:gd name="connsiteY4000" fmla="*/ 3626106 h 6858000"/>
              <a:gd name="connsiteX4001" fmla="*/ 11088808 w 12192527"/>
              <a:gd name="connsiteY4001" fmla="*/ 3629989 h 6858000"/>
              <a:gd name="connsiteX4002" fmla="*/ 11087893 w 12192527"/>
              <a:gd name="connsiteY4002" fmla="*/ 3631287 h 6858000"/>
              <a:gd name="connsiteX4003" fmla="*/ 11103875 w 12192527"/>
              <a:gd name="connsiteY4003" fmla="*/ 3647182 h 6858000"/>
              <a:gd name="connsiteX4004" fmla="*/ 11103531 w 12192527"/>
              <a:gd name="connsiteY4004" fmla="*/ 3644091 h 6858000"/>
              <a:gd name="connsiteX4005" fmla="*/ 11104962 w 12192527"/>
              <a:gd name="connsiteY4005" fmla="*/ 3640617 h 6858000"/>
              <a:gd name="connsiteX4006" fmla="*/ 11108643 w 12192527"/>
              <a:gd name="connsiteY4006" fmla="*/ 3642047 h 6858000"/>
              <a:gd name="connsiteX4007" fmla="*/ 11109872 w 12192527"/>
              <a:gd name="connsiteY4007" fmla="*/ 3644704 h 6858000"/>
              <a:gd name="connsiteX4008" fmla="*/ 11116005 w 12192527"/>
              <a:gd name="connsiteY4008" fmla="*/ 3645725 h 6858000"/>
              <a:gd name="connsiteX4009" fmla="*/ 11118662 w 12192527"/>
              <a:gd name="connsiteY4009" fmla="*/ 3643887 h 6858000"/>
              <a:gd name="connsiteX4010" fmla="*/ 11120503 w 12192527"/>
              <a:gd name="connsiteY4010" fmla="*/ 3646748 h 6858000"/>
              <a:gd name="connsiteX4011" fmla="*/ 11121117 w 12192527"/>
              <a:gd name="connsiteY4011" fmla="*/ 3649201 h 6858000"/>
              <a:gd name="connsiteX4012" fmla="*/ 11122958 w 12192527"/>
              <a:gd name="connsiteY4012" fmla="*/ 3651934 h 6858000"/>
              <a:gd name="connsiteX4013" fmla="*/ 11126024 w 12192527"/>
              <a:gd name="connsiteY4013" fmla="*/ 3650835 h 6858000"/>
              <a:gd name="connsiteX4014" fmla="*/ 11132772 w 12192527"/>
              <a:gd name="connsiteY4014" fmla="*/ 3644909 h 6858000"/>
              <a:gd name="connsiteX4015" fmla="*/ 11141769 w 12192527"/>
              <a:gd name="connsiteY4015" fmla="*/ 3642864 h 6858000"/>
              <a:gd name="connsiteX4016" fmla="*/ 11147087 w 12192527"/>
              <a:gd name="connsiteY4016" fmla="*/ 3641230 h 6858000"/>
              <a:gd name="connsiteX4017" fmla="*/ 11159559 w 12192527"/>
              <a:gd name="connsiteY4017" fmla="*/ 3635302 h 6858000"/>
              <a:gd name="connsiteX4018" fmla="*/ 11161604 w 12192527"/>
              <a:gd name="connsiteY4018" fmla="*/ 3633668 h 6858000"/>
              <a:gd name="connsiteX4019" fmla="*/ 11172441 w 12192527"/>
              <a:gd name="connsiteY4019" fmla="*/ 3607302 h 6858000"/>
              <a:gd name="connsiteX4020" fmla="*/ 11172645 w 12192527"/>
              <a:gd name="connsiteY4020" fmla="*/ 3602398 h 6858000"/>
              <a:gd name="connsiteX4021" fmla="*/ 11169783 w 12192527"/>
              <a:gd name="connsiteY4021" fmla="*/ 3590544 h 6858000"/>
              <a:gd name="connsiteX4022" fmla="*/ 11168148 w 12192527"/>
              <a:gd name="connsiteY4022" fmla="*/ 3580325 h 6858000"/>
              <a:gd name="connsiteX4023" fmla="*/ 11166511 w 12192527"/>
              <a:gd name="connsiteY4023" fmla="*/ 3577055 h 6858000"/>
              <a:gd name="connsiteX4024" fmla="*/ 11154446 w 12192527"/>
              <a:gd name="connsiteY4024" fmla="*/ 3562749 h 6858000"/>
              <a:gd name="connsiteX4025" fmla="*/ 11153220 w 12192527"/>
              <a:gd name="connsiteY4025" fmla="*/ 3560500 h 6858000"/>
              <a:gd name="connsiteX4026" fmla="*/ 11161808 w 12192527"/>
              <a:gd name="connsiteY4026" fmla="*/ 3549259 h 6858000"/>
              <a:gd name="connsiteX4027" fmla="*/ 11173259 w 12192527"/>
              <a:gd name="connsiteY4027" fmla="*/ 3542515 h 6858000"/>
              <a:gd name="connsiteX4028" fmla="*/ 11185324 w 12192527"/>
              <a:gd name="connsiteY4028" fmla="*/ 3528618 h 6858000"/>
              <a:gd name="connsiteX4029" fmla="*/ 11185119 w 12192527"/>
              <a:gd name="connsiteY4029" fmla="*/ 3525551 h 6858000"/>
              <a:gd name="connsiteX4030" fmla="*/ 11185937 w 12192527"/>
              <a:gd name="connsiteY4030" fmla="*/ 3517989 h 6858000"/>
              <a:gd name="connsiteX4031" fmla="*/ 11186550 w 12192527"/>
              <a:gd name="connsiteY4031" fmla="*/ 3508997 h 6858000"/>
              <a:gd name="connsiteX4032" fmla="*/ 11183893 w 12192527"/>
              <a:gd name="connsiteY4032" fmla="*/ 3502661 h 6858000"/>
              <a:gd name="connsiteX4033" fmla="*/ 11178373 w 12192527"/>
              <a:gd name="connsiteY4033" fmla="*/ 3484267 h 6858000"/>
              <a:gd name="connsiteX4034" fmla="*/ 11169375 w 12192527"/>
              <a:gd name="connsiteY4034" fmla="*/ 3473435 h 6858000"/>
              <a:gd name="connsiteX4035" fmla="*/ 11167329 w 12192527"/>
              <a:gd name="connsiteY4035" fmla="*/ 3472004 h 6858000"/>
              <a:gd name="connsiteX4036" fmla="*/ 11156696 w 12192527"/>
              <a:gd name="connsiteY4036" fmla="*/ 3467099 h 6858000"/>
              <a:gd name="connsiteX4037" fmla="*/ 11153015 w 12192527"/>
              <a:gd name="connsiteY4037" fmla="*/ 3465260 h 6858000"/>
              <a:gd name="connsiteX4038" fmla="*/ 4280328 w 12192527"/>
              <a:gd name="connsiteY4038" fmla="*/ 3464392 h 6858000"/>
              <a:gd name="connsiteX4039" fmla="*/ 4270811 w 12192527"/>
              <a:gd name="connsiteY4039" fmla="*/ 3464643 h 6858000"/>
              <a:gd name="connsiteX4040" fmla="*/ 4261583 w 12192527"/>
              <a:gd name="connsiteY4040" fmla="*/ 3464932 h 6858000"/>
              <a:gd name="connsiteX4041" fmla="*/ 4247162 w 12192527"/>
              <a:gd name="connsiteY4041" fmla="*/ 3476165 h 6858000"/>
              <a:gd name="connsiteX4042" fmla="*/ 4246296 w 12192527"/>
              <a:gd name="connsiteY4042" fmla="*/ 3483077 h 6858000"/>
              <a:gd name="connsiteX4043" fmla="*/ 4246010 w 12192527"/>
              <a:gd name="connsiteY4043" fmla="*/ 3485957 h 6858000"/>
              <a:gd name="connsiteX4044" fmla="*/ 4244567 w 12192527"/>
              <a:gd name="connsiteY4044" fmla="*/ 3493734 h 6858000"/>
              <a:gd name="connsiteX4045" fmla="*/ 4243703 w 12192527"/>
              <a:gd name="connsiteY4045" fmla="*/ 3497479 h 6858000"/>
              <a:gd name="connsiteX4046" fmla="*/ 4243990 w 12192527"/>
              <a:gd name="connsiteY4046" fmla="*/ 3502375 h 6858000"/>
              <a:gd name="connsiteX4047" fmla="*/ 4246010 w 12192527"/>
              <a:gd name="connsiteY4047" fmla="*/ 3507271 h 6858000"/>
              <a:gd name="connsiteX4048" fmla="*/ 4252354 w 12192527"/>
              <a:gd name="connsiteY4048" fmla="*/ 3519080 h 6858000"/>
              <a:gd name="connsiteX4049" fmla="*/ 4272829 w 12192527"/>
              <a:gd name="connsiteY4049" fmla="*/ 3532041 h 6858000"/>
              <a:gd name="connsiteX4050" fmla="*/ 4274850 w 12192527"/>
              <a:gd name="connsiteY4050" fmla="*/ 3531465 h 6858000"/>
              <a:gd name="connsiteX4051" fmla="*/ 4284076 w 12192527"/>
              <a:gd name="connsiteY4051" fmla="*/ 3530313 h 6858000"/>
              <a:gd name="connsiteX4052" fmla="*/ 4286383 w 12192527"/>
              <a:gd name="connsiteY4052" fmla="*/ 3529162 h 6858000"/>
              <a:gd name="connsiteX4053" fmla="*/ 4293016 w 12192527"/>
              <a:gd name="connsiteY4053" fmla="*/ 3527145 h 6858000"/>
              <a:gd name="connsiteX4054" fmla="*/ 4296477 w 12192527"/>
              <a:gd name="connsiteY4054" fmla="*/ 3525705 h 6858000"/>
              <a:gd name="connsiteX4055" fmla="*/ 4298497 w 12192527"/>
              <a:gd name="connsiteY4055" fmla="*/ 3521673 h 6858000"/>
              <a:gd name="connsiteX4056" fmla="*/ 4306282 w 12192527"/>
              <a:gd name="connsiteY4056" fmla="*/ 3511304 h 6858000"/>
              <a:gd name="connsiteX4057" fmla="*/ 4309744 w 12192527"/>
              <a:gd name="connsiteY4057" fmla="*/ 3504391 h 6858000"/>
              <a:gd name="connsiteX4058" fmla="*/ 4309744 w 12192527"/>
              <a:gd name="connsiteY4058" fmla="*/ 3500934 h 6858000"/>
              <a:gd name="connsiteX4059" fmla="*/ 4306860 w 12192527"/>
              <a:gd name="connsiteY4059" fmla="*/ 3493158 h 6858000"/>
              <a:gd name="connsiteX4060" fmla="*/ 4302821 w 12192527"/>
              <a:gd name="connsiteY4060" fmla="*/ 3480485 h 6858000"/>
              <a:gd name="connsiteX4061" fmla="*/ 4299361 w 12192527"/>
              <a:gd name="connsiteY4061" fmla="*/ 3475876 h 6858000"/>
              <a:gd name="connsiteX4062" fmla="*/ 4293882 w 12192527"/>
              <a:gd name="connsiteY4062" fmla="*/ 3471268 h 6858000"/>
              <a:gd name="connsiteX4063" fmla="*/ 4288980 w 12192527"/>
              <a:gd name="connsiteY4063" fmla="*/ 3468676 h 6858000"/>
              <a:gd name="connsiteX4064" fmla="*/ 4280328 w 12192527"/>
              <a:gd name="connsiteY4064" fmla="*/ 3464392 h 6858000"/>
              <a:gd name="connsiteX4065" fmla="*/ 10198236 w 12192527"/>
              <a:gd name="connsiteY4065" fmla="*/ 3459082 h 6858000"/>
              <a:gd name="connsiteX4066" fmla="*/ 10197697 w 12192527"/>
              <a:gd name="connsiteY4066" fmla="*/ 3459210 h 6858000"/>
              <a:gd name="connsiteX4067" fmla="*/ 10197987 w 12192527"/>
              <a:gd name="connsiteY4067" fmla="*/ 3459498 h 6858000"/>
              <a:gd name="connsiteX4068" fmla="*/ 3288865 w 12192527"/>
              <a:gd name="connsiteY4068" fmla="*/ 3448245 h 6858000"/>
              <a:gd name="connsiteX4069" fmla="*/ 3285184 w 12192527"/>
              <a:gd name="connsiteY4069" fmla="*/ 3450083 h 6858000"/>
              <a:gd name="connsiteX4070" fmla="*/ 3274551 w 12192527"/>
              <a:gd name="connsiteY4070" fmla="*/ 3454989 h 6858000"/>
              <a:gd name="connsiteX4071" fmla="*/ 3272506 w 12192527"/>
              <a:gd name="connsiteY4071" fmla="*/ 3456420 h 6858000"/>
              <a:gd name="connsiteX4072" fmla="*/ 3263510 w 12192527"/>
              <a:gd name="connsiteY4072" fmla="*/ 3467252 h 6858000"/>
              <a:gd name="connsiteX4073" fmla="*/ 3257988 w 12192527"/>
              <a:gd name="connsiteY4073" fmla="*/ 3485645 h 6858000"/>
              <a:gd name="connsiteX4074" fmla="*/ 3255330 w 12192527"/>
              <a:gd name="connsiteY4074" fmla="*/ 3491981 h 6858000"/>
              <a:gd name="connsiteX4075" fmla="*/ 3255943 w 12192527"/>
              <a:gd name="connsiteY4075" fmla="*/ 3500974 h 6858000"/>
              <a:gd name="connsiteX4076" fmla="*/ 3256761 w 12192527"/>
              <a:gd name="connsiteY4076" fmla="*/ 3508536 h 6858000"/>
              <a:gd name="connsiteX4077" fmla="*/ 3256557 w 12192527"/>
              <a:gd name="connsiteY4077" fmla="*/ 3511602 h 6858000"/>
              <a:gd name="connsiteX4078" fmla="*/ 3268622 w 12192527"/>
              <a:gd name="connsiteY4078" fmla="*/ 3525500 h 6858000"/>
              <a:gd name="connsiteX4079" fmla="*/ 3280072 w 12192527"/>
              <a:gd name="connsiteY4079" fmla="*/ 3532244 h 6858000"/>
              <a:gd name="connsiteX4080" fmla="*/ 3288661 w 12192527"/>
              <a:gd name="connsiteY4080" fmla="*/ 3543484 h 6858000"/>
              <a:gd name="connsiteX4081" fmla="*/ 3287434 w 12192527"/>
              <a:gd name="connsiteY4081" fmla="*/ 3545733 h 6858000"/>
              <a:gd name="connsiteX4082" fmla="*/ 3275369 w 12192527"/>
              <a:gd name="connsiteY4082" fmla="*/ 3560039 h 6858000"/>
              <a:gd name="connsiteX4083" fmla="*/ 3273734 w 12192527"/>
              <a:gd name="connsiteY4083" fmla="*/ 3563309 h 6858000"/>
              <a:gd name="connsiteX4084" fmla="*/ 3272097 w 12192527"/>
              <a:gd name="connsiteY4084" fmla="*/ 3573529 h 6858000"/>
              <a:gd name="connsiteX4085" fmla="*/ 3269235 w 12192527"/>
              <a:gd name="connsiteY4085" fmla="*/ 3585383 h 6858000"/>
              <a:gd name="connsiteX4086" fmla="*/ 3269439 w 12192527"/>
              <a:gd name="connsiteY4086" fmla="*/ 3590287 h 6858000"/>
              <a:gd name="connsiteX4087" fmla="*/ 3280277 w 12192527"/>
              <a:gd name="connsiteY4087" fmla="*/ 3616653 h 6858000"/>
              <a:gd name="connsiteX4088" fmla="*/ 3282322 w 12192527"/>
              <a:gd name="connsiteY4088" fmla="*/ 3618287 h 6858000"/>
              <a:gd name="connsiteX4089" fmla="*/ 3294795 w 12192527"/>
              <a:gd name="connsiteY4089" fmla="*/ 3624215 h 6858000"/>
              <a:gd name="connsiteX4090" fmla="*/ 3300111 w 12192527"/>
              <a:gd name="connsiteY4090" fmla="*/ 3625849 h 6858000"/>
              <a:gd name="connsiteX4091" fmla="*/ 3309109 w 12192527"/>
              <a:gd name="connsiteY4091" fmla="*/ 3627893 h 6858000"/>
              <a:gd name="connsiteX4092" fmla="*/ 3315856 w 12192527"/>
              <a:gd name="connsiteY4092" fmla="*/ 3633820 h 6858000"/>
              <a:gd name="connsiteX4093" fmla="*/ 3318924 w 12192527"/>
              <a:gd name="connsiteY4093" fmla="*/ 3634919 h 6858000"/>
              <a:gd name="connsiteX4094" fmla="*/ 3320764 w 12192527"/>
              <a:gd name="connsiteY4094" fmla="*/ 3632185 h 6858000"/>
              <a:gd name="connsiteX4095" fmla="*/ 3321378 w 12192527"/>
              <a:gd name="connsiteY4095" fmla="*/ 3629732 h 6858000"/>
              <a:gd name="connsiteX4096" fmla="*/ 3323218 w 12192527"/>
              <a:gd name="connsiteY4096" fmla="*/ 3626871 h 6858000"/>
              <a:gd name="connsiteX4097" fmla="*/ 3325877 w 12192527"/>
              <a:gd name="connsiteY4097" fmla="*/ 3628710 h 6858000"/>
              <a:gd name="connsiteX4098" fmla="*/ 3332011 w 12192527"/>
              <a:gd name="connsiteY4098" fmla="*/ 3627689 h 6858000"/>
              <a:gd name="connsiteX4099" fmla="*/ 3333237 w 12192527"/>
              <a:gd name="connsiteY4099" fmla="*/ 3625031 h 6858000"/>
              <a:gd name="connsiteX4100" fmla="*/ 3336918 w 12192527"/>
              <a:gd name="connsiteY4100" fmla="*/ 3623601 h 6858000"/>
              <a:gd name="connsiteX4101" fmla="*/ 3338349 w 12192527"/>
              <a:gd name="connsiteY4101" fmla="*/ 3627076 h 6858000"/>
              <a:gd name="connsiteX4102" fmla="*/ 3338005 w 12192527"/>
              <a:gd name="connsiteY4102" fmla="*/ 3630166 h 6858000"/>
              <a:gd name="connsiteX4103" fmla="*/ 3353987 w 12192527"/>
              <a:gd name="connsiteY4103" fmla="*/ 3614272 h 6858000"/>
              <a:gd name="connsiteX4104" fmla="*/ 3353072 w 12192527"/>
              <a:gd name="connsiteY4104" fmla="*/ 3612974 h 6858000"/>
              <a:gd name="connsiteX4105" fmla="*/ 3354913 w 12192527"/>
              <a:gd name="connsiteY4105" fmla="*/ 3609091 h 6858000"/>
              <a:gd name="connsiteX4106" fmla="*/ 3358593 w 12192527"/>
              <a:gd name="connsiteY4106" fmla="*/ 3607455 h 6858000"/>
              <a:gd name="connsiteX4107" fmla="*/ 3361047 w 12192527"/>
              <a:gd name="connsiteY4107" fmla="*/ 3602550 h 6858000"/>
              <a:gd name="connsiteX4108" fmla="*/ 3369021 w 12192527"/>
              <a:gd name="connsiteY4108" fmla="*/ 3586813 h 6858000"/>
              <a:gd name="connsiteX4109" fmla="*/ 3371885 w 12192527"/>
              <a:gd name="connsiteY4109" fmla="*/ 3584565 h 6858000"/>
              <a:gd name="connsiteX4110" fmla="*/ 3367999 w 12192527"/>
              <a:gd name="connsiteY4110" fmla="*/ 3582112 h 6858000"/>
              <a:gd name="connsiteX4111" fmla="*/ 3367386 w 12192527"/>
              <a:gd name="connsiteY4111" fmla="*/ 3582112 h 6858000"/>
              <a:gd name="connsiteX4112" fmla="*/ 3363501 w 12192527"/>
              <a:gd name="connsiteY4112" fmla="*/ 3575163 h 6858000"/>
              <a:gd name="connsiteX4113" fmla="*/ 3363092 w 12192527"/>
              <a:gd name="connsiteY4113" fmla="*/ 3565558 h 6858000"/>
              <a:gd name="connsiteX4114" fmla="*/ 3359616 w 12192527"/>
              <a:gd name="connsiteY4114" fmla="*/ 3552068 h 6858000"/>
              <a:gd name="connsiteX4115" fmla="*/ 3356549 w 12192527"/>
              <a:gd name="connsiteY4115" fmla="*/ 3548390 h 6858000"/>
              <a:gd name="connsiteX4116" fmla="*/ 3348165 w 12192527"/>
              <a:gd name="connsiteY4116" fmla="*/ 3537762 h 6858000"/>
              <a:gd name="connsiteX4117" fmla="*/ 3343257 w 12192527"/>
              <a:gd name="connsiteY4117" fmla="*/ 3535922 h 6858000"/>
              <a:gd name="connsiteX4118" fmla="*/ 3323014 w 12192527"/>
              <a:gd name="connsiteY4118" fmla="*/ 3529996 h 6858000"/>
              <a:gd name="connsiteX4119" fmla="*/ 3323014 w 12192527"/>
              <a:gd name="connsiteY4119" fmla="*/ 3525500 h 6858000"/>
              <a:gd name="connsiteX4120" fmla="*/ 3328330 w 12192527"/>
              <a:gd name="connsiteY4120" fmla="*/ 3524886 h 6858000"/>
              <a:gd name="connsiteX4121" fmla="*/ 3332011 w 12192527"/>
              <a:gd name="connsiteY4121" fmla="*/ 3527339 h 6858000"/>
              <a:gd name="connsiteX4122" fmla="*/ 3335487 w 12192527"/>
              <a:gd name="connsiteY4122" fmla="*/ 3527747 h 6858000"/>
              <a:gd name="connsiteX4123" fmla="*/ 3334873 w 12192527"/>
              <a:gd name="connsiteY4123" fmla="*/ 3524068 h 6858000"/>
              <a:gd name="connsiteX4124" fmla="*/ 3332011 w 12192527"/>
              <a:gd name="connsiteY4124" fmla="*/ 3521412 h 6858000"/>
              <a:gd name="connsiteX4125" fmla="*/ 3330989 w 12192527"/>
              <a:gd name="connsiteY4125" fmla="*/ 3515076 h 6858000"/>
              <a:gd name="connsiteX4126" fmla="*/ 3336510 w 12192527"/>
              <a:gd name="connsiteY4126" fmla="*/ 3516302 h 6858000"/>
              <a:gd name="connsiteX4127" fmla="*/ 3340804 w 12192527"/>
              <a:gd name="connsiteY4127" fmla="*/ 3519776 h 6858000"/>
              <a:gd name="connsiteX4128" fmla="*/ 3344894 w 12192527"/>
              <a:gd name="connsiteY4128" fmla="*/ 3517120 h 6858000"/>
              <a:gd name="connsiteX4129" fmla="*/ 3340395 w 12192527"/>
              <a:gd name="connsiteY4129" fmla="*/ 3505470 h 6858000"/>
              <a:gd name="connsiteX4130" fmla="*/ 3340395 w 12192527"/>
              <a:gd name="connsiteY4130" fmla="*/ 3494229 h 6858000"/>
              <a:gd name="connsiteX4131" fmla="*/ 3344484 w 12192527"/>
              <a:gd name="connsiteY4131" fmla="*/ 3489733 h 6858000"/>
              <a:gd name="connsiteX4132" fmla="*/ 3345711 w 12192527"/>
              <a:gd name="connsiteY4132" fmla="*/ 3487485 h 6858000"/>
              <a:gd name="connsiteX4133" fmla="*/ 3343461 w 12192527"/>
              <a:gd name="connsiteY4133" fmla="*/ 3486259 h 6858000"/>
              <a:gd name="connsiteX4134" fmla="*/ 3339167 w 12192527"/>
              <a:gd name="connsiteY4134" fmla="*/ 3482171 h 6858000"/>
              <a:gd name="connsiteX4135" fmla="*/ 3333851 w 12192527"/>
              <a:gd name="connsiteY4135" fmla="*/ 3472974 h 6858000"/>
              <a:gd name="connsiteX4136" fmla="*/ 3333646 w 12192527"/>
              <a:gd name="connsiteY4136" fmla="*/ 3468068 h 6858000"/>
              <a:gd name="connsiteX4137" fmla="*/ 3335283 w 12192527"/>
              <a:gd name="connsiteY4137" fmla="*/ 3464798 h 6858000"/>
              <a:gd name="connsiteX4138" fmla="*/ 3331806 w 12192527"/>
              <a:gd name="connsiteY4138" fmla="*/ 3462551 h 6858000"/>
              <a:gd name="connsiteX4139" fmla="*/ 3328943 w 12192527"/>
              <a:gd name="connsiteY4139" fmla="*/ 3462142 h 6858000"/>
              <a:gd name="connsiteX4140" fmla="*/ 3325467 w 12192527"/>
              <a:gd name="connsiteY4140" fmla="*/ 3453762 h 6858000"/>
              <a:gd name="connsiteX4141" fmla="*/ 3326490 w 12192527"/>
              <a:gd name="connsiteY4141" fmla="*/ 3452128 h 6858000"/>
              <a:gd name="connsiteX4142" fmla="*/ 3326286 w 12192527"/>
              <a:gd name="connsiteY4142" fmla="*/ 3448449 h 6858000"/>
              <a:gd name="connsiteX4143" fmla="*/ 3323014 w 12192527"/>
              <a:gd name="connsiteY4143" fmla="*/ 3449266 h 6858000"/>
              <a:gd name="connsiteX4144" fmla="*/ 3320969 w 12192527"/>
              <a:gd name="connsiteY4144" fmla="*/ 3451923 h 6858000"/>
              <a:gd name="connsiteX4145" fmla="*/ 3316879 w 12192527"/>
              <a:gd name="connsiteY4145" fmla="*/ 3452537 h 6858000"/>
              <a:gd name="connsiteX4146" fmla="*/ 3304405 w 12192527"/>
              <a:gd name="connsiteY4146" fmla="*/ 3449266 h 6858000"/>
              <a:gd name="connsiteX4147" fmla="*/ 3288865 w 12192527"/>
              <a:gd name="connsiteY4147" fmla="*/ 3448245 h 6858000"/>
              <a:gd name="connsiteX4148" fmla="*/ 6433557 w 12192527"/>
              <a:gd name="connsiteY4148" fmla="*/ 3444617 h 6858000"/>
              <a:gd name="connsiteX4149" fmla="*/ 6424701 w 12192527"/>
              <a:gd name="connsiteY4149" fmla="*/ 3444851 h 6858000"/>
              <a:gd name="connsiteX4150" fmla="*/ 6416113 w 12192527"/>
              <a:gd name="connsiteY4150" fmla="*/ 3445119 h 6858000"/>
              <a:gd name="connsiteX4151" fmla="*/ 6402697 w 12192527"/>
              <a:gd name="connsiteY4151" fmla="*/ 3455571 h 6858000"/>
              <a:gd name="connsiteX4152" fmla="*/ 6401890 w 12192527"/>
              <a:gd name="connsiteY4152" fmla="*/ 3462004 h 6858000"/>
              <a:gd name="connsiteX4153" fmla="*/ 6401623 w 12192527"/>
              <a:gd name="connsiteY4153" fmla="*/ 3464685 h 6858000"/>
              <a:gd name="connsiteX4154" fmla="*/ 6400281 w 12192527"/>
              <a:gd name="connsiteY4154" fmla="*/ 3471922 h 6858000"/>
              <a:gd name="connsiteX4155" fmla="*/ 6399476 w 12192527"/>
              <a:gd name="connsiteY4155" fmla="*/ 3475406 h 6858000"/>
              <a:gd name="connsiteX4156" fmla="*/ 6399742 w 12192527"/>
              <a:gd name="connsiteY4156" fmla="*/ 3479963 h 6858000"/>
              <a:gd name="connsiteX4157" fmla="*/ 6401623 w 12192527"/>
              <a:gd name="connsiteY4157" fmla="*/ 3484518 h 6858000"/>
              <a:gd name="connsiteX4158" fmla="*/ 6407527 w 12192527"/>
              <a:gd name="connsiteY4158" fmla="*/ 3495507 h 6858000"/>
              <a:gd name="connsiteX4159" fmla="*/ 6426581 w 12192527"/>
              <a:gd name="connsiteY4159" fmla="*/ 3507569 h 6858000"/>
              <a:gd name="connsiteX4160" fmla="*/ 6428460 w 12192527"/>
              <a:gd name="connsiteY4160" fmla="*/ 3507033 h 6858000"/>
              <a:gd name="connsiteX4161" fmla="*/ 6437046 w 12192527"/>
              <a:gd name="connsiteY4161" fmla="*/ 3505961 h 6858000"/>
              <a:gd name="connsiteX4162" fmla="*/ 6439193 w 12192527"/>
              <a:gd name="connsiteY4162" fmla="*/ 3504889 h 6858000"/>
              <a:gd name="connsiteX4163" fmla="*/ 6445367 w 12192527"/>
              <a:gd name="connsiteY4163" fmla="*/ 3503013 h 6858000"/>
              <a:gd name="connsiteX4164" fmla="*/ 6448585 w 12192527"/>
              <a:gd name="connsiteY4164" fmla="*/ 3501672 h 6858000"/>
              <a:gd name="connsiteX4165" fmla="*/ 6450466 w 12192527"/>
              <a:gd name="connsiteY4165" fmla="*/ 3497920 h 6858000"/>
              <a:gd name="connsiteX4166" fmla="*/ 6457711 w 12192527"/>
              <a:gd name="connsiteY4166" fmla="*/ 3488271 h 6858000"/>
              <a:gd name="connsiteX4167" fmla="*/ 6460930 w 12192527"/>
              <a:gd name="connsiteY4167" fmla="*/ 3481839 h 6858000"/>
              <a:gd name="connsiteX4168" fmla="*/ 6460930 w 12192527"/>
              <a:gd name="connsiteY4168" fmla="*/ 3478622 h 6858000"/>
              <a:gd name="connsiteX4169" fmla="*/ 6458245 w 12192527"/>
              <a:gd name="connsiteY4169" fmla="*/ 3471385 h 6858000"/>
              <a:gd name="connsiteX4170" fmla="*/ 6454489 w 12192527"/>
              <a:gd name="connsiteY4170" fmla="*/ 3459592 h 6858000"/>
              <a:gd name="connsiteX4171" fmla="*/ 6451268 w 12192527"/>
              <a:gd name="connsiteY4171" fmla="*/ 3455304 h 6858000"/>
              <a:gd name="connsiteX4172" fmla="*/ 6446168 w 12192527"/>
              <a:gd name="connsiteY4172" fmla="*/ 3451015 h 6858000"/>
              <a:gd name="connsiteX4173" fmla="*/ 6441610 w 12192527"/>
              <a:gd name="connsiteY4173" fmla="*/ 3448603 h 6858000"/>
              <a:gd name="connsiteX4174" fmla="*/ 6433557 w 12192527"/>
              <a:gd name="connsiteY4174" fmla="*/ 3444617 h 6858000"/>
              <a:gd name="connsiteX4175" fmla="*/ 8788827 w 12192527"/>
              <a:gd name="connsiteY4175" fmla="*/ 3433078 h 6858000"/>
              <a:gd name="connsiteX4176" fmla="*/ 8777114 w 12192527"/>
              <a:gd name="connsiteY4176" fmla="*/ 3443962 h 6858000"/>
              <a:gd name="connsiteX4177" fmla="*/ 8774769 w 12192527"/>
              <a:gd name="connsiteY4177" fmla="*/ 3448238 h 6858000"/>
              <a:gd name="connsiteX4178" fmla="*/ 8767351 w 12192527"/>
              <a:gd name="connsiteY4178" fmla="*/ 3457568 h 6858000"/>
              <a:gd name="connsiteX4179" fmla="*/ 8761493 w 12192527"/>
              <a:gd name="connsiteY4179" fmla="*/ 3461066 h 6858000"/>
              <a:gd name="connsiteX4180" fmla="*/ 8756027 w 12192527"/>
              <a:gd name="connsiteY4180" fmla="*/ 3476615 h 6858000"/>
              <a:gd name="connsiteX4181" fmla="*/ 8759541 w 12192527"/>
              <a:gd name="connsiteY4181" fmla="*/ 3489831 h 6858000"/>
              <a:gd name="connsiteX4182" fmla="*/ 8770475 w 12192527"/>
              <a:gd name="connsiteY4182" fmla="*/ 3498384 h 6858000"/>
              <a:gd name="connsiteX4183" fmla="*/ 8771645 w 12192527"/>
              <a:gd name="connsiteY4183" fmla="*/ 3499938 h 6858000"/>
              <a:gd name="connsiteX4184" fmla="*/ 8779455 w 12192527"/>
              <a:gd name="connsiteY4184" fmla="*/ 3499938 h 6858000"/>
              <a:gd name="connsiteX4185" fmla="*/ 8788047 w 12192527"/>
              <a:gd name="connsiteY4185" fmla="*/ 3495663 h 6858000"/>
              <a:gd name="connsiteX4186" fmla="*/ 8793903 w 12192527"/>
              <a:gd name="connsiteY4186" fmla="*/ 3488665 h 6858000"/>
              <a:gd name="connsiteX4187" fmla="*/ 8798198 w 12192527"/>
              <a:gd name="connsiteY4187" fmla="*/ 3478170 h 6858000"/>
              <a:gd name="connsiteX4188" fmla="*/ 8803665 w 12192527"/>
              <a:gd name="connsiteY4188" fmla="*/ 3468063 h 6858000"/>
              <a:gd name="connsiteX4189" fmla="*/ 8812255 w 12192527"/>
              <a:gd name="connsiteY4189" fmla="*/ 3459511 h 6858000"/>
              <a:gd name="connsiteX4190" fmla="*/ 8812255 w 12192527"/>
              <a:gd name="connsiteY4190" fmla="*/ 3445517 h 6858000"/>
              <a:gd name="connsiteX4191" fmla="*/ 8807571 w 12192527"/>
              <a:gd name="connsiteY4191" fmla="*/ 3440075 h 6858000"/>
              <a:gd name="connsiteX4192" fmla="*/ 8798979 w 12192527"/>
              <a:gd name="connsiteY4192" fmla="*/ 3434633 h 6858000"/>
              <a:gd name="connsiteX4193" fmla="*/ 8788827 w 12192527"/>
              <a:gd name="connsiteY4193" fmla="*/ 3433078 h 6858000"/>
              <a:gd name="connsiteX4194" fmla="*/ 5326722 w 12192527"/>
              <a:gd name="connsiteY4194" fmla="*/ 3431087 h 6858000"/>
              <a:gd name="connsiteX4195" fmla="*/ 5326937 w 12192527"/>
              <a:gd name="connsiteY4195" fmla="*/ 3431448 h 6858000"/>
              <a:gd name="connsiteX4196" fmla="*/ 5327189 w 12192527"/>
              <a:gd name="connsiteY4196" fmla="*/ 3431198 h 6858000"/>
              <a:gd name="connsiteX4197" fmla="*/ 7668545 w 12192527"/>
              <a:gd name="connsiteY4197" fmla="*/ 3411233 h 6858000"/>
              <a:gd name="connsiteX4198" fmla="*/ 7656963 w 12192527"/>
              <a:gd name="connsiteY4198" fmla="*/ 3416972 h 6858000"/>
              <a:gd name="connsiteX4199" fmla="*/ 7650387 w 12192527"/>
              <a:gd name="connsiteY4199" fmla="*/ 3420446 h 6858000"/>
              <a:gd name="connsiteX4200" fmla="*/ 7643059 w 12192527"/>
              <a:gd name="connsiteY4200" fmla="*/ 3426619 h 6858000"/>
              <a:gd name="connsiteX4201" fmla="*/ 7638422 w 12192527"/>
              <a:gd name="connsiteY4201" fmla="*/ 3432794 h 6858000"/>
              <a:gd name="connsiteX4202" fmla="*/ 7633017 w 12192527"/>
              <a:gd name="connsiteY4202" fmla="*/ 3449772 h 6858000"/>
              <a:gd name="connsiteX4203" fmla="*/ 7629146 w 12192527"/>
              <a:gd name="connsiteY4203" fmla="*/ 3460190 h 6858000"/>
              <a:gd name="connsiteX4204" fmla="*/ 7629146 w 12192527"/>
              <a:gd name="connsiteY4204" fmla="*/ 3464821 h 6858000"/>
              <a:gd name="connsiteX4205" fmla="*/ 7633786 w 12192527"/>
              <a:gd name="connsiteY4205" fmla="*/ 3474082 h 6858000"/>
              <a:gd name="connsiteX4206" fmla="*/ 7644216 w 12192527"/>
              <a:gd name="connsiteY4206" fmla="*/ 3487974 h 6858000"/>
              <a:gd name="connsiteX4207" fmla="*/ 7646912 w 12192527"/>
              <a:gd name="connsiteY4207" fmla="*/ 3493377 h 6858000"/>
              <a:gd name="connsiteX4208" fmla="*/ 7651543 w 12192527"/>
              <a:gd name="connsiteY4208" fmla="*/ 3495305 h 6858000"/>
              <a:gd name="connsiteX4209" fmla="*/ 7660439 w 12192527"/>
              <a:gd name="connsiteY4209" fmla="*/ 3498007 h 6858000"/>
              <a:gd name="connsiteX4210" fmla="*/ 7663523 w 12192527"/>
              <a:gd name="connsiteY4210" fmla="*/ 3499550 h 6858000"/>
              <a:gd name="connsiteX4211" fmla="*/ 7675887 w 12192527"/>
              <a:gd name="connsiteY4211" fmla="*/ 3501094 h 6858000"/>
              <a:gd name="connsiteX4212" fmla="*/ 7678589 w 12192527"/>
              <a:gd name="connsiteY4212" fmla="*/ 3501866 h 6858000"/>
              <a:gd name="connsiteX4213" fmla="*/ 7706023 w 12192527"/>
              <a:gd name="connsiteY4213" fmla="*/ 3484501 h 6858000"/>
              <a:gd name="connsiteX4214" fmla="*/ 7714522 w 12192527"/>
              <a:gd name="connsiteY4214" fmla="*/ 3468680 h 6858000"/>
              <a:gd name="connsiteX4215" fmla="*/ 7717227 w 12192527"/>
              <a:gd name="connsiteY4215" fmla="*/ 3462120 h 6858000"/>
              <a:gd name="connsiteX4216" fmla="*/ 7717612 w 12192527"/>
              <a:gd name="connsiteY4216" fmla="*/ 3455561 h 6858000"/>
              <a:gd name="connsiteX4217" fmla="*/ 7716453 w 12192527"/>
              <a:gd name="connsiteY4217" fmla="*/ 3450544 h 6858000"/>
              <a:gd name="connsiteX4218" fmla="*/ 7714522 w 12192527"/>
              <a:gd name="connsiteY4218" fmla="*/ 3440125 h 6858000"/>
              <a:gd name="connsiteX4219" fmla="*/ 7714135 w 12192527"/>
              <a:gd name="connsiteY4219" fmla="*/ 3436266 h 6858000"/>
              <a:gd name="connsiteX4220" fmla="*/ 7712976 w 12192527"/>
              <a:gd name="connsiteY4220" fmla="*/ 3427005 h 6858000"/>
              <a:gd name="connsiteX4221" fmla="*/ 7693659 w 12192527"/>
              <a:gd name="connsiteY4221" fmla="*/ 3411957 h 6858000"/>
              <a:gd name="connsiteX4222" fmla="*/ 7681292 w 12192527"/>
              <a:gd name="connsiteY4222" fmla="*/ 3411571 h 6858000"/>
              <a:gd name="connsiteX4223" fmla="*/ 7668545 w 12192527"/>
              <a:gd name="connsiteY4223" fmla="*/ 3411233 h 6858000"/>
              <a:gd name="connsiteX4224" fmla="*/ 10118431 w 12192527"/>
              <a:gd name="connsiteY4224" fmla="*/ 3378823 h 6858000"/>
              <a:gd name="connsiteX4225" fmla="*/ 10104133 w 12192527"/>
              <a:gd name="connsiteY4225" fmla="*/ 3381013 h 6858000"/>
              <a:gd name="connsiteX4226" fmla="*/ 10092035 w 12192527"/>
              <a:gd name="connsiteY4226" fmla="*/ 3388676 h 6858000"/>
              <a:gd name="connsiteX4227" fmla="*/ 10085436 w 12192527"/>
              <a:gd name="connsiteY4227" fmla="*/ 3396340 h 6858000"/>
              <a:gd name="connsiteX4228" fmla="*/ 10085436 w 12192527"/>
              <a:gd name="connsiteY4228" fmla="*/ 3416046 h 6858000"/>
              <a:gd name="connsiteX4229" fmla="*/ 10097533 w 12192527"/>
              <a:gd name="connsiteY4229" fmla="*/ 3428090 h 6858000"/>
              <a:gd name="connsiteX4230" fmla="*/ 10105234 w 12192527"/>
              <a:gd name="connsiteY4230" fmla="*/ 3442322 h 6858000"/>
              <a:gd name="connsiteX4231" fmla="*/ 10111282 w 12192527"/>
              <a:gd name="connsiteY4231" fmla="*/ 3457102 h 6858000"/>
              <a:gd name="connsiteX4232" fmla="*/ 10119529 w 12192527"/>
              <a:gd name="connsiteY4232" fmla="*/ 3466955 h 6858000"/>
              <a:gd name="connsiteX4233" fmla="*/ 10131627 w 12192527"/>
              <a:gd name="connsiteY4233" fmla="*/ 3472977 h 6858000"/>
              <a:gd name="connsiteX4234" fmla="*/ 10142624 w 12192527"/>
              <a:gd name="connsiteY4234" fmla="*/ 3472977 h 6858000"/>
              <a:gd name="connsiteX4235" fmla="*/ 10144274 w 12192527"/>
              <a:gd name="connsiteY4235" fmla="*/ 3470787 h 6858000"/>
              <a:gd name="connsiteX4236" fmla="*/ 10159671 w 12192527"/>
              <a:gd name="connsiteY4236" fmla="*/ 3458744 h 6858000"/>
              <a:gd name="connsiteX4237" fmla="*/ 10164619 w 12192527"/>
              <a:gd name="connsiteY4237" fmla="*/ 3440133 h 6858000"/>
              <a:gd name="connsiteX4238" fmla="*/ 10156920 w 12192527"/>
              <a:gd name="connsiteY4238" fmla="*/ 3418236 h 6858000"/>
              <a:gd name="connsiteX4239" fmla="*/ 10148674 w 12192527"/>
              <a:gd name="connsiteY4239" fmla="*/ 3413309 h 6858000"/>
              <a:gd name="connsiteX4240" fmla="*/ 10138225 w 12192527"/>
              <a:gd name="connsiteY4240" fmla="*/ 3400172 h 6858000"/>
              <a:gd name="connsiteX4241" fmla="*/ 10134927 w 12192527"/>
              <a:gd name="connsiteY4241" fmla="*/ 3394150 h 6858000"/>
              <a:gd name="connsiteX4242" fmla="*/ 10118431 w 12192527"/>
              <a:gd name="connsiteY4242" fmla="*/ 3378823 h 6858000"/>
              <a:gd name="connsiteX4243" fmla="*/ 9450765 w 12192527"/>
              <a:gd name="connsiteY4243" fmla="*/ 3377029 h 6858000"/>
              <a:gd name="connsiteX4244" fmla="*/ 9434267 w 12192527"/>
              <a:gd name="connsiteY4244" fmla="*/ 3392356 h 6858000"/>
              <a:gd name="connsiteX4245" fmla="*/ 9430968 w 12192527"/>
              <a:gd name="connsiteY4245" fmla="*/ 3398378 h 6858000"/>
              <a:gd name="connsiteX4246" fmla="*/ 9420522 w 12192527"/>
              <a:gd name="connsiteY4246" fmla="*/ 3411515 h 6858000"/>
              <a:gd name="connsiteX4247" fmla="*/ 9412274 w 12192527"/>
              <a:gd name="connsiteY4247" fmla="*/ 3416442 h 6858000"/>
              <a:gd name="connsiteX4248" fmla="*/ 9404575 w 12192527"/>
              <a:gd name="connsiteY4248" fmla="*/ 3438339 h 6858000"/>
              <a:gd name="connsiteX4249" fmla="*/ 9409525 w 12192527"/>
              <a:gd name="connsiteY4249" fmla="*/ 3456950 h 6858000"/>
              <a:gd name="connsiteX4250" fmla="*/ 9424921 w 12192527"/>
              <a:gd name="connsiteY4250" fmla="*/ 3468993 h 6858000"/>
              <a:gd name="connsiteX4251" fmla="*/ 9426571 w 12192527"/>
              <a:gd name="connsiteY4251" fmla="*/ 3471183 h 6858000"/>
              <a:gd name="connsiteX4252" fmla="*/ 9437568 w 12192527"/>
              <a:gd name="connsiteY4252" fmla="*/ 3471183 h 6858000"/>
              <a:gd name="connsiteX4253" fmla="*/ 9449666 w 12192527"/>
              <a:gd name="connsiteY4253" fmla="*/ 3465161 h 6858000"/>
              <a:gd name="connsiteX4254" fmla="*/ 9457912 w 12192527"/>
              <a:gd name="connsiteY4254" fmla="*/ 3455308 h 6858000"/>
              <a:gd name="connsiteX4255" fmla="*/ 9463962 w 12192527"/>
              <a:gd name="connsiteY4255" fmla="*/ 3440528 h 6858000"/>
              <a:gd name="connsiteX4256" fmla="*/ 9471662 w 12192527"/>
              <a:gd name="connsiteY4256" fmla="*/ 3426296 h 6858000"/>
              <a:gd name="connsiteX4257" fmla="*/ 9483756 w 12192527"/>
              <a:gd name="connsiteY4257" fmla="*/ 3414252 h 6858000"/>
              <a:gd name="connsiteX4258" fmla="*/ 9483756 w 12192527"/>
              <a:gd name="connsiteY4258" fmla="*/ 3394546 h 6858000"/>
              <a:gd name="connsiteX4259" fmla="*/ 9477161 w 12192527"/>
              <a:gd name="connsiteY4259" fmla="*/ 3386882 h 6858000"/>
              <a:gd name="connsiteX4260" fmla="*/ 9465063 w 12192527"/>
              <a:gd name="connsiteY4260" fmla="*/ 3379219 h 6858000"/>
              <a:gd name="connsiteX4261" fmla="*/ 9450765 w 12192527"/>
              <a:gd name="connsiteY4261" fmla="*/ 3377029 h 6858000"/>
              <a:gd name="connsiteX4262" fmla="*/ 8279556 w 12192527"/>
              <a:gd name="connsiteY4262" fmla="*/ 3349761 h 6858000"/>
              <a:gd name="connsiteX4263" fmla="*/ 8264016 w 12192527"/>
              <a:gd name="connsiteY4263" fmla="*/ 3350782 h 6858000"/>
              <a:gd name="connsiteX4264" fmla="*/ 8251541 w 12192527"/>
              <a:gd name="connsiteY4264" fmla="*/ 3354053 h 6858000"/>
              <a:gd name="connsiteX4265" fmla="*/ 8247450 w 12192527"/>
              <a:gd name="connsiteY4265" fmla="*/ 3353440 h 6858000"/>
              <a:gd name="connsiteX4266" fmla="*/ 8245406 w 12192527"/>
              <a:gd name="connsiteY4266" fmla="*/ 3350782 h 6858000"/>
              <a:gd name="connsiteX4267" fmla="*/ 8242137 w 12192527"/>
              <a:gd name="connsiteY4267" fmla="*/ 3349966 h 6858000"/>
              <a:gd name="connsiteX4268" fmla="*/ 8241930 w 12192527"/>
              <a:gd name="connsiteY4268" fmla="*/ 3353644 h 6858000"/>
              <a:gd name="connsiteX4269" fmla="*/ 8242952 w 12192527"/>
              <a:gd name="connsiteY4269" fmla="*/ 3355279 h 6858000"/>
              <a:gd name="connsiteX4270" fmla="*/ 8239476 w 12192527"/>
              <a:gd name="connsiteY4270" fmla="*/ 3363658 h 6858000"/>
              <a:gd name="connsiteX4271" fmla="*/ 8236612 w 12192527"/>
              <a:gd name="connsiteY4271" fmla="*/ 3364067 h 6858000"/>
              <a:gd name="connsiteX4272" fmla="*/ 8233136 w 12192527"/>
              <a:gd name="connsiteY4272" fmla="*/ 3366315 h 6858000"/>
              <a:gd name="connsiteX4273" fmla="*/ 8234773 w 12192527"/>
              <a:gd name="connsiteY4273" fmla="*/ 3369585 h 6858000"/>
              <a:gd name="connsiteX4274" fmla="*/ 8234570 w 12192527"/>
              <a:gd name="connsiteY4274" fmla="*/ 3374490 h 6858000"/>
              <a:gd name="connsiteX4275" fmla="*/ 8229251 w 12192527"/>
              <a:gd name="connsiteY4275" fmla="*/ 3383688 h 6858000"/>
              <a:gd name="connsiteX4276" fmla="*/ 8224956 w 12192527"/>
              <a:gd name="connsiteY4276" fmla="*/ 3387775 h 6858000"/>
              <a:gd name="connsiteX4277" fmla="*/ 8222709 w 12192527"/>
              <a:gd name="connsiteY4277" fmla="*/ 3389002 h 6858000"/>
              <a:gd name="connsiteX4278" fmla="*/ 8223931 w 12192527"/>
              <a:gd name="connsiteY4278" fmla="*/ 3391250 h 6858000"/>
              <a:gd name="connsiteX4279" fmla="*/ 8228026 w 12192527"/>
              <a:gd name="connsiteY4279" fmla="*/ 3395746 h 6858000"/>
              <a:gd name="connsiteX4280" fmla="*/ 8228026 w 12192527"/>
              <a:gd name="connsiteY4280" fmla="*/ 3406987 h 6858000"/>
              <a:gd name="connsiteX4281" fmla="*/ 8223522 w 12192527"/>
              <a:gd name="connsiteY4281" fmla="*/ 3418636 h 6858000"/>
              <a:gd name="connsiteX4282" fmla="*/ 8227616 w 12192527"/>
              <a:gd name="connsiteY4282" fmla="*/ 3421293 h 6858000"/>
              <a:gd name="connsiteX4283" fmla="*/ 8231910 w 12192527"/>
              <a:gd name="connsiteY4283" fmla="*/ 3417819 h 6858000"/>
              <a:gd name="connsiteX4284" fmla="*/ 8237430 w 12192527"/>
              <a:gd name="connsiteY4284" fmla="*/ 3416592 h 6858000"/>
              <a:gd name="connsiteX4285" fmla="*/ 8236408 w 12192527"/>
              <a:gd name="connsiteY4285" fmla="*/ 3422928 h 6858000"/>
              <a:gd name="connsiteX4286" fmla="*/ 8233544 w 12192527"/>
              <a:gd name="connsiteY4286" fmla="*/ 3425585 h 6858000"/>
              <a:gd name="connsiteX4287" fmla="*/ 8232934 w 12192527"/>
              <a:gd name="connsiteY4287" fmla="*/ 3429264 h 6858000"/>
              <a:gd name="connsiteX4288" fmla="*/ 8236408 w 12192527"/>
              <a:gd name="connsiteY4288" fmla="*/ 3428855 h 6858000"/>
              <a:gd name="connsiteX4289" fmla="*/ 8240089 w 12192527"/>
              <a:gd name="connsiteY4289" fmla="*/ 3426403 h 6858000"/>
              <a:gd name="connsiteX4290" fmla="*/ 8245406 w 12192527"/>
              <a:gd name="connsiteY4290" fmla="*/ 3427016 h 6858000"/>
              <a:gd name="connsiteX4291" fmla="*/ 8245406 w 12192527"/>
              <a:gd name="connsiteY4291" fmla="*/ 3431513 h 6858000"/>
              <a:gd name="connsiteX4292" fmla="*/ 8225164 w 12192527"/>
              <a:gd name="connsiteY4292" fmla="*/ 3437439 h 6858000"/>
              <a:gd name="connsiteX4293" fmla="*/ 8220252 w 12192527"/>
              <a:gd name="connsiteY4293" fmla="*/ 3439279 h 6858000"/>
              <a:gd name="connsiteX4294" fmla="*/ 8211870 w 12192527"/>
              <a:gd name="connsiteY4294" fmla="*/ 3449906 h 6858000"/>
              <a:gd name="connsiteX4295" fmla="*/ 8208803 w 12192527"/>
              <a:gd name="connsiteY4295" fmla="*/ 3453585 h 6858000"/>
              <a:gd name="connsiteX4296" fmla="*/ 8205328 w 12192527"/>
              <a:gd name="connsiteY4296" fmla="*/ 3467073 h 6858000"/>
              <a:gd name="connsiteX4297" fmla="*/ 8204919 w 12192527"/>
              <a:gd name="connsiteY4297" fmla="*/ 3476680 h 6858000"/>
              <a:gd name="connsiteX4298" fmla="*/ 8201034 w 12192527"/>
              <a:gd name="connsiteY4298" fmla="*/ 3483628 h 6858000"/>
              <a:gd name="connsiteX4299" fmla="*/ 8200421 w 12192527"/>
              <a:gd name="connsiteY4299" fmla="*/ 3483628 h 6858000"/>
              <a:gd name="connsiteX4300" fmla="*/ 8196534 w 12192527"/>
              <a:gd name="connsiteY4300" fmla="*/ 3486082 h 6858000"/>
              <a:gd name="connsiteX4301" fmla="*/ 8199395 w 12192527"/>
              <a:gd name="connsiteY4301" fmla="*/ 3488329 h 6858000"/>
              <a:gd name="connsiteX4302" fmla="*/ 8207372 w 12192527"/>
              <a:gd name="connsiteY4302" fmla="*/ 3504066 h 6858000"/>
              <a:gd name="connsiteX4303" fmla="*/ 8209823 w 12192527"/>
              <a:gd name="connsiteY4303" fmla="*/ 3508972 h 6858000"/>
              <a:gd name="connsiteX4304" fmla="*/ 8213505 w 12192527"/>
              <a:gd name="connsiteY4304" fmla="*/ 3510607 h 6858000"/>
              <a:gd name="connsiteX4305" fmla="*/ 8215347 w 12192527"/>
              <a:gd name="connsiteY4305" fmla="*/ 3514490 h 6858000"/>
              <a:gd name="connsiteX4306" fmla="*/ 8214431 w 12192527"/>
              <a:gd name="connsiteY4306" fmla="*/ 3515788 h 6858000"/>
              <a:gd name="connsiteX4307" fmla="*/ 8230414 w 12192527"/>
              <a:gd name="connsiteY4307" fmla="*/ 3531683 h 6858000"/>
              <a:gd name="connsiteX4308" fmla="*/ 8230069 w 12192527"/>
              <a:gd name="connsiteY4308" fmla="*/ 3528592 h 6858000"/>
              <a:gd name="connsiteX4309" fmla="*/ 8231500 w 12192527"/>
              <a:gd name="connsiteY4309" fmla="*/ 3525118 h 6858000"/>
              <a:gd name="connsiteX4310" fmla="*/ 8235181 w 12192527"/>
              <a:gd name="connsiteY4310" fmla="*/ 3526548 h 6858000"/>
              <a:gd name="connsiteX4311" fmla="*/ 8236408 w 12192527"/>
              <a:gd name="connsiteY4311" fmla="*/ 3529206 h 6858000"/>
              <a:gd name="connsiteX4312" fmla="*/ 8242545 w 12192527"/>
              <a:gd name="connsiteY4312" fmla="*/ 3530227 h 6858000"/>
              <a:gd name="connsiteX4313" fmla="*/ 8245202 w 12192527"/>
              <a:gd name="connsiteY4313" fmla="*/ 3528388 h 6858000"/>
              <a:gd name="connsiteX4314" fmla="*/ 8247043 w 12192527"/>
              <a:gd name="connsiteY4314" fmla="*/ 3531249 h 6858000"/>
              <a:gd name="connsiteX4315" fmla="*/ 8247653 w 12192527"/>
              <a:gd name="connsiteY4315" fmla="*/ 3533702 h 6858000"/>
              <a:gd name="connsiteX4316" fmla="*/ 8249497 w 12192527"/>
              <a:gd name="connsiteY4316" fmla="*/ 3536435 h 6858000"/>
              <a:gd name="connsiteX4317" fmla="*/ 8252563 w 12192527"/>
              <a:gd name="connsiteY4317" fmla="*/ 3535336 h 6858000"/>
              <a:gd name="connsiteX4318" fmla="*/ 8259311 w 12192527"/>
              <a:gd name="connsiteY4318" fmla="*/ 3529410 h 6858000"/>
              <a:gd name="connsiteX4319" fmla="*/ 8263345 w 12192527"/>
              <a:gd name="connsiteY4319" fmla="*/ 3528494 h 6858000"/>
              <a:gd name="connsiteX4320" fmla="*/ 8258576 w 12192527"/>
              <a:gd name="connsiteY4320" fmla="*/ 3538213 h 6858000"/>
              <a:gd name="connsiteX4321" fmla="*/ 8245529 w 12192527"/>
              <a:gd name="connsiteY4321" fmla="*/ 3555584 h 6858000"/>
              <a:gd name="connsiteX4322" fmla="*/ 8230308 w 12192527"/>
              <a:gd name="connsiteY4322" fmla="*/ 3603356 h 6858000"/>
              <a:gd name="connsiteX4323" fmla="*/ 8219437 w 12192527"/>
              <a:gd name="connsiteY4323" fmla="*/ 3632671 h 6858000"/>
              <a:gd name="connsiteX4324" fmla="*/ 8219437 w 12192527"/>
              <a:gd name="connsiteY4324" fmla="*/ 3645700 h 6858000"/>
              <a:gd name="connsiteX4325" fmla="*/ 8232484 w 12192527"/>
              <a:gd name="connsiteY4325" fmla="*/ 3671757 h 6858000"/>
              <a:gd name="connsiteX4326" fmla="*/ 8261837 w 12192527"/>
              <a:gd name="connsiteY4326" fmla="*/ 3710843 h 6858000"/>
              <a:gd name="connsiteX4327" fmla="*/ 8269446 w 12192527"/>
              <a:gd name="connsiteY4327" fmla="*/ 3726043 h 6858000"/>
              <a:gd name="connsiteX4328" fmla="*/ 8282495 w 12192527"/>
              <a:gd name="connsiteY4328" fmla="*/ 3731472 h 6858000"/>
              <a:gd name="connsiteX4329" fmla="*/ 8307493 w 12192527"/>
              <a:gd name="connsiteY4329" fmla="*/ 3739072 h 6858000"/>
              <a:gd name="connsiteX4330" fmla="*/ 8316192 w 12192527"/>
              <a:gd name="connsiteY4330" fmla="*/ 3743415 h 6858000"/>
              <a:gd name="connsiteX4331" fmla="*/ 8350979 w 12192527"/>
              <a:gd name="connsiteY4331" fmla="*/ 3747758 h 6858000"/>
              <a:gd name="connsiteX4332" fmla="*/ 8358589 w 12192527"/>
              <a:gd name="connsiteY4332" fmla="*/ 3749929 h 6858000"/>
              <a:gd name="connsiteX4333" fmla="*/ 8435777 w 12192527"/>
              <a:gd name="connsiteY4333" fmla="*/ 3701071 h 6858000"/>
              <a:gd name="connsiteX4334" fmla="*/ 8459692 w 12192527"/>
              <a:gd name="connsiteY4334" fmla="*/ 3656557 h 6858000"/>
              <a:gd name="connsiteX4335" fmla="*/ 8467304 w 12192527"/>
              <a:gd name="connsiteY4335" fmla="*/ 3638100 h 6858000"/>
              <a:gd name="connsiteX4336" fmla="*/ 8468391 w 12192527"/>
              <a:gd name="connsiteY4336" fmla="*/ 3619642 h 6858000"/>
              <a:gd name="connsiteX4337" fmla="*/ 8465127 w 12192527"/>
              <a:gd name="connsiteY4337" fmla="*/ 3605528 h 6858000"/>
              <a:gd name="connsiteX4338" fmla="*/ 8459692 w 12192527"/>
              <a:gd name="connsiteY4338" fmla="*/ 3576213 h 6858000"/>
              <a:gd name="connsiteX4339" fmla="*/ 8458605 w 12192527"/>
              <a:gd name="connsiteY4339" fmla="*/ 3565356 h 6858000"/>
              <a:gd name="connsiteX4340" fmla="*/ 8455343 w 12192527"/>
              <a:gd name="connsiteY4340" fmla="*/ 3539298 h 6858000"/>
              <a:gd name="connsiteX4341" fmla="*/ 8400989 w 12192527"/>
              <a:gd name="connsiteY4341" fmla="*/ 3496954 h 6858000"/>
              <a:gd name="connsiteX4342" fmla="*/ 8366203 w 12192527"/>
              <a:gd name="connsiteY4342" fmla="*/ 3495868 h 6858000"/>
              <a:gd name="connsiteX4343" fmla="*/ 8297711 w 12192527"/>
              <a:gd name="connsiteY4343" fmla="*/ 3511069 h 6858000"/>
              <a:gd name="connsiteX4344" fmla="*/ 8289214 w 12192527"/>
              <a:gd name="connsiteY4344" fmla="*/ 3515562 h 6858000"/>
              <a:gd name="connsiteX4345" fmla="*/ 8298982 w 12192527"/>
              <a:gd name="connsiteY4345" fmla="*/ 3491804 h 6858000"/>
              <a:gd name="connsiteX4346" fmla="*/ 8299183 w 12192527"/>
              <a:gd name="connsiteY4346" fmla="*/ 3486898 h 6858000"/>
              <a:gd name="connsiteX4347" fmla="*/ 8296320 w 12192527"/>
              <a:gd name="connsiteY4347" fmla="*/ 3475044 h 6858000"/>
              <a:gd name="connsiteX4348" fmla="*/ 8294686 w 12192527"/>
              <a:gd name="connsiteY4348" fmla="*/ 3464826 h 6858000"/>
              <a:gd name="connsiteX4349" fmla="*/ 8293053 w 12192527"/>
              <a:gd name="connsiteY4349" fmla="*/ 3461556 h 6858000"/>
              <a:gd name="connsiteX4350" fmla="*/ 8280987 w 12192527"/>
              <a:gd name="connsiteY4350" fmla="*/ 3447250 h 6858000"/>
              <a:gd name="connsiteX4351" fmla="*/ 8279762 w 12192527"/>
              <a:gd name="connsiteY4351" fmla="*/ 3445001 h 6858000"/>
              <a:gd name="connsiteX4352" fmla="*/ 8288348 w 12192527"/>
              <a:gd name="connsiteY4352" fmla="*/ 3433760 h 6858000"/>
              <a:gd name="connsiteX4353" fmla="*/ 8299801 w 12192527"/>
              <a:gd name="connsiteY4353" fmla="*/ 3427016 h 6858000"/>
              <a:gd name="connsiteX4354" fmla="*/ 8311862 w 12192527"/>
              <a:gd name="connsiteY4354" fmla="*/ 3413118 h 6858000"/>
              <a:gd name="connsiteX4355" fmla="*/ 8311658 w 12192527"/>
              <a:gd name="connsiteY4355" fmla="*/ 3410052 h 6858000"/>
              <a:gd name="connsiteX4356" fmla="*/ 8312477 w 12192527"/>
              <a:gd name="connsiteY4356" fmla="*/ 3402490 h 6858000"/>
              <a:gd name="connsiteX4357" fmla="*/ 8313087 w 12192527"/>
              <a:gd name="connsiteY4357" fmla="*/ 3393497 h 6858000"/>
              <a:gd name="connsiteX4358" fmla="*/ 8310431 w 12192527"/>
              <a:gd name="connsiteY4358" fmla="*/ 3387162 h 6858000"/>
              <a:gd name="connsiteX4359" fmla="*/ 8304909 w 12192527"/>
              <a:gd name="connsiteY4359" fmla="*/ 3368768 h 6858000"/>
              <a:gd name="connsiteX4360" fmla="*/ 8295911 w 12192527"/>
              <a:gd name="connsiteY4360" fmla="*/ 3357936 h 6858000"/>
              <a:gd name="connsiteX4361" fmla="*/ 8293870 w 12192527"/>
              <a:gd name="connsiteY4361" fmla="*/ 3356505 h 6858000"/>
              <a:gd name="connsiteX4362" fmla="*/ 8283236 w 12192527"/>
              <a:gd name="connsiteY4362" fmla="*/ 3351600 h 6858000"/>
              <a:gd name="connsiteX4363" fmla="*/ 8279556 w 12192527"/>
              <a:gd name="connsiteY4363" fmla="*/ 3349761 h 6858000"/>
              <a:gd name="connsiteX4364" fmla="*/ 5434095 w 12192527"/>
              <a:gd name="connsiteY4364" fmla="*/ 3323252 h 6858000"/>
              <a:gd name="connsiteX4365" fmla="*/ 5422505 w 12192527"/>
              <a:gd name="connsiteY4365" fmla="*/ 3328992 h 6858000"/>
              <a:gd name="connsiteX4366" fmla="*/ 5415938 w 12192527"/>
              <a:gd name="connsiteY4366" fmla="*/ 3332465 h 6858000"/>
              <a:gd name="connsiteX4367" fmla="*/ 5408595 w 12192527"/>
              <a:gd name="connsiteY4367" fmla="*/ 3338639 h 6858000"/>
              <a:gd name="connsiteX4368" fmla="*/ 5403960 w 12192527"/>
              <a:gd name="connsiteY4368" fmla="*/ 3344813 h 6858000"/>
              <a:gd name="connsiteX4369" fmla="*/ 5398551 w 12192527"/>
              <a:gd name="connsiteY4369" fmla="*/ 3361791 h 6858000"/>
              <a:gd name="connsiteX4370" fmla="*/ 5394688 w 12192527"/>
              <a:gd name="connsiteY4370" fmla="*/ 3372210 h 6858000"/>
              <a:gd name="connsiteX4371" fmla="*/ 5394688 w 12192527"/>
              <a:gd name="connsiteY4371" fmla="*/ 3376841 h 6858000"/>
              <a:gd name="connsiteX4372" fmla="*/ 5399323 w 12192527"/>
              <a:gd name="connsiteY4372" fmla="*/ 3386102 h 6858000"/>
              <a:gd name="connsiteX4373" fmla="*/ 5409754 w 12192527"/>
              <a:gd name="connsiteY4373" fmla="*/ 3399993 h 6858000"/>
              <a:gd name="connsiteX4374" fmla="*/ 5412460 w 12192527"/>
              <a:gd name="connsiteY4374" fmla="*/ 3405396 h 6858000"/>
              <a:gd name="connsiteX4375" fmla="*/ 5417096 w 12192527"/>
              <a:gd name="connsiteY4375" fmla="*/ 3407325 h 6858000"/>
              <a:gd name="connsiteX4376" fmla="*/ 5425984 w 12192527"/>
              <a:gd name="connsiteY4376" fmla="*/ 3410026 h 6858000"/>
              <a:gd name="connsiteX4377" fmla="*/ 5429072 w 12192527"/>
              <a:gd name="connsiteY4377" fmla="*/ 3411570 h 6858000"/>
              <a:gd name="connsiteX4378" fmla="*/ 5441437 w 12192527"/>
              <a:gd name="connsiteY4378" fmla="*/ 3413113 h 6858000"/>
              <a:gd name="connsiteX4379" fmla="*/ 5444141 w 12192527"/>
              <a:gd name="connsiteY4379" fmla="*/ 3413885 h 6858000"/>
              <a:gd name="connsiteX4380" fmla="*/ 5471574 w 12192527"/>
              <a:gd name="connsiteY4380" fmla="*/ 3396520 h 6858000"/>
              <a:gd name="connsiteX4381" fmla="*/ 5480074 w 12192527"/>
              <a:gd name="connsiteY4381" fmla="*/ 3380700 h 6858000"/>
              <a:gd name="connsiteX4382" fmla="*/ 5482778 w 12192527"/>
              <a:gd name="connsiteY4382" fmla="*/ 3374139 h 6858000"/>
              <a:gd name="connsiteX4383" fmla="*/ 5483165 w 12192527"/>
              <a:gd name="connsiteY4383" fmla="*/ 3367580 h 6858000"/>
              <a:gd name="connsiteX4384" fmla="*/ 5482007 w 12192527"/>
              <a:gd name="connsiteY4384" fmla="*/ 3362563 h 6858000"/>
              <a:gd name="connsiteX4385" fmla="*/ 5480074 w 12192527"/>
              <a:gd name="connsiteY4385" fmla="*/ 3352144 h 6858000"/>
              <a:gd name="connsiteX4386" fmla="*/ 5479688 w 12192527"/>
              <a:gd name="connsiteY4386" fmla="*/ 3348285 h 6858000"/>
              <a:gd name="connsiteX4387" fmla="*/ 5478529 w 12192527"/>
              <a:gd name="connsiteY4387" fmla="*/ 3339025 h 6858000"/>
              <a:gd name="connsiteX4388" fmla="*/ 5459211 w 12192527"/>
              <a:gd name="connsiteY4388" fmla="*/ 3323976 h 6858000"/>
              <a:gd name="connsiteX4389" fmla="*/ 5446847 w 12192527"/>
              <a:gd name="connsiteY4389" fmla="*/ 3323590 h 6858000"/>
              <a:gd name="connsiteX4390" fmla="*/ 5434095 w 12192527"/>
              <a:gd name="connsiteY4390" fmla="*/ 3323252 h 6858000"/>
              <a:gd name="connsiteX4391" fmla="*/ 6212255 w 12192527"/>
              <a:gd name="connsiteY4391" fmla="*/ 3322359 h 6858000"/>
              <a:gd name="connsiteX4392" fmla="*/ 6202739 w 12192527"/>
              <a:gd name="connsiteY4392" fmla="*/ 3322611 h 6858000"/>
              <a:gd name="connsiteX4393" fmla="*/ 6193511 w 12192527"/>
              <a:gd name="connsiteY4393" fmla="*/ 3322899 h 6858000"/>
              <a:gd name="connsiteX4394" fmla="*/ 6179091 w 12192527"/>
              <a:gd name="connsiteY4394" fmla="*/ 3334132 h 6858000"/>
              <a:gd name="connsiteX4395" fmla="*/ 6178225 w 12192527"/>
              <a:gd name="connsiteY4395" fmla="*/ 3341045 h 6858000"/>
              <a:gd name="connsiteX4396" fmla="*/ 6177937 w 12192527"/>
              <a:gd name="connsiteY4396" fmla="*/ 3343924 h 6858000"/>
              <a:gd name="connsiteX4397" fmla="*/ 6176496 w 12192527"/>
              <a:gd name="connsiteY4397" fmla="*/ 3351702 h 6858000"/>
              <a:gd name="connsiteX4398" fmla="*/ 6175630 w 12192527"/>
              <a:gd name="connsiteY4398" fmla="*/ 3355446 h 6858000"/>
              <a:gd name="connsiteX4399" fmla="*/ 6175920 w 12192527"/>
              <a:gd name="connsiteY4399" fmla="*/ 3360343 h 6858000"/>
              <a:gd name="connsiteX4400" fmla="*/ 6177937 w 12192527"/>
              <a:gd name="connsiteY4400" fmla="*/ 3365238 h 6858000"/>
              <a:gd name="connsiteX4401" fmla="*/ 6184280 w 12192527"/>
              <a:gd name="connsiteY4401" fmla="*/ 3377047 h 6858000"/>
              <a:gd name="connsiteX4402" fmla="*/ 6204757 w 12192527"/>
              <a:gd name="connsiteY4402" fmla="*/ 3390009 h 6858000"/>
              <a:gd name="connsiteX4403" fmla="*/ 6206776 w 12192527"/>
              <a:gd name="connsiteY4403" fmla="*/ 3389433 h 6858000"/>
              <a:gd name="connsiteX4404" fmla="*/ 6216004 w 12192527"/>
              <a:gd name="connsiteY4404" fmla="*/ 3388280 h 6858000"/>
              <a:gd name="connsiteX4405" fmla="*/ 6218311 w 12192527"/>
              <a:gd name="connsiteY4405" fmla="*/ 3387128 h 6858000"/>
              <a:gd name="connsiteX4406" fmla="*/ 6224945 w 12192527"/>
              <a:gd name="connsiteY4406" fmla="*/ 3385112 h 6858000"/>
              <a:gd name="connsiteX4407" fmla="*/ 6228405 w 12192527"/>
              <a:gd name="connsiteY4407" fmla="*/ 3383672 h 6858000"/>
              <a:gd name="connsiteX4408" fmla="*/ 6230424 w 12192527"/>
              <a:gd name="connsiteY4408" fmla="*/ 3379639 h 6858000"/>
              <a:gd name="connsiteX4409" fmla="*/ 6238209 w 12192527"/>
              <a:gd name="connsiteY4409" fmla="*/ 3369271 h 6858000"/>
              <a:gd name="connsiteX4410" fmla="*/ 6241670 w 12192527"/>
              <a:gd name="connsiteY4410" fmla="*/ 3362359 h 6858000"/>
              <a:gd name="connsiteX4411" fmla="*/ 6241670 w 12192527"/>
              <a:gd name="connsiteY4411" fmla="*/ 3358902 h 6858000"/>
              <a:gd name="connsiteX4412" fmla="*/ 6238785 w 12192527"/>
              <a:gd name="connsiteY4412" fmla="*/ 3351126 h 6858000"/>
              <a:gd name="connsiteX4413" fmla="*/ 6234749 w 12192527"/>
              <a:gd name="connsiteY4413" fmla="*/ 3338453 h 6858000"/>
              <a:gd name="connsiteX4414" fmla="*/ 6231289 w 12192527"/>
              <a:gd name="connsiteY4414" fmla="*/ 3333844 h 6858000"/>
              <a:gd name="connsiteX4415" fmla="*/ 6225811 w 12192527"/>
              <a:gd name="connsiteY4415" fmla="*/ 3329236 h 6858000"/>
              <a:gd name="connsiteX4416" fmla="*/ 6220906 w 12192527"/>
              <a:gd name="connsiteY4416" fmla="*/ 3326644 h 6858000"/>
              <a:gd name="connsiteX4417" fmla="*/ 6212255 w 12192527"/>
              <a:gd name="connsiteY4417" fmla="*/ 3322359 h 6858000"/>
              <a:gd name="connsiteX4418" fmla="*/ 10320458 w 12192527"/>
              <a:gd name="connsiteY4418" fmla="*/ 3314989 h 6858000"/>
              <a:gd name="connsiteX4419" fmla="*/ 10302527 w 12192527"/>
              <a:gd name="connsiteY4419" fmla="*/ 3316168 h 6858000"/>
              <a:gd name="connsiteX4420" fmla="*/ 10288133 w 12192527"/>
              <a:gd name="connsiteY4420" fmla="*/ 3319942 h 6858000"/>
              <a:gd name="connsiteX4421" fmla="*/ 10283413 w 12192527"/>
              <a:gd name="connsiteY4421" fmla="*/ 3319234 h 6858000"/>
              <a:gd name="connsiteX4422" fmla="*/ 10281054 w 12192527"/>
              <a:gd name="connsiteY4422" fmla="*/ 3316168 h 6858000"/>
              <a:gd name="connsiteX4423" fmla="*/ 10277279 w 12192527"/>
              <a:gd name="connsiteY4423" fmla="*/ 3315225 h 6858000"/>
              <a:gd name="connsiteX4424" fmla="*/ 10277043 w 12192527"/>
              <a:gd name="connsiteY4424" fmla="*/ 3319470 h 6858000"/>
              <a:gd name="connsiteX4425" fmla="*/ 10278223 w 12192527"/>
              <a:gd name="connsiteY4425" fmla="*/ 3321357 h 6858000"/>
              <a:gd name="connsiteX4426" fmla="*/ 10274212 w 12192527"/>
              <a:gd name="connsiteY4426" fmla="*/ 3331025 h 6858000"/>
              <a:gd name="connsiteX4427" fmla="*/ 10270908 w 12192527"/>
              <a:gd name="connsiteY4427" fmla="*/ 3331498 h 6858000"/>
              <a:gd name="connsiteX4428" fmla="*/ 10266897 w 12192527"/>
              <a:gd name="connsiteY4428" fmla="*/ 3334092 h 6858000"/>
              <a:gd name="connsiteX4429" fmla="*/ 10268786 w 12192527"/>
              <a:gd name="connsiteY4429" fmla="*/ 3337865 h 6858000"/>
              <a:gd name="connsiteX4430" fmla="*/ 10268550 w 12192527"/>
              <a:gd name="connsiteY4430" fmla="*/ 3343524 h 6858000"/>
              <a:gd name="connsiteX4431" fmla="*/ 10262413 w 12192527"/>
              <a:gd name="connsiteY4431" fmla="*/ 3354137 h 6858000"/>
              <a:gd name="connsiteX4432" fmla="*/ 10257459 w 12192527"/>
              <a:gd name="connsiteY4432" fmla="*/ 3358854 h 6858000"/>
              <a:gd name="connsiteX4433" fmla="*/ 10254865 w 12192527"/>
              <a:gd name="connsiteY4433" fmla="*/ 3360268 h 6858000"/>
              <a:gd name="connsiteX4434" fmla="*/ 10256278 w 12192527"/>
              <a:gd name="connsiteY4434" fmla="*/ 3362863 h 6858000"/>
              <a:gd name="connsiteX4435" fmla="*/ 10260998 w 12192527"/>
              <a:gd name="connsiteY4435" fmla="*/ 3368051 h 6858000"/>
              <a:gd name="connsiteX4436" fmla="*/ 10260998 w 12192527"/>
              <a:gd name="connsiteY4436" fmla="*/ 3381021 h 6858000"/>
              <a:gd name="connsiteX4437" fmla="*/ 10255808 w 12192527"/>
              <a:gd name="connsiteY4437" fmla="*/ 3394464 h 6858000"/>
              <a:gd name="connsiteX4438" fmla="*/ 10260525 w 12192527"/>
              <a:gd name="connsiteY4438" fmla="*/ 3397530 h 6858000"/>
              <a:gd name="connsiteX4439" fmla="*/ 10265482 w 12192527"/>
              <a:gd name="connsiteY4439" fmla="*/ 3393520 h 6858000"/>
              <a:gd name="connsiteX4440" fmla="*/ 10271851 w 12192527"/>
              <a:gd name="connsiteY4440" fmla="*/ 3392106 h 6858000"/>
              <a:gd name="connsiteX4441" fmla="*/ 10270672 w 12192527"/>
              <a:gd name="connsiteY4441" fmla="*/ 3399416 h 6858000"/>
              <a:gd name="connsiteX4442" fmla="*/ 10267368 w 12192527"/>
              <a:gd name="connsiteY4442" fmla="*/ 3402483 h 6858000"/>
              <a:gd name="connsiteX4443" fmla="*/ 10266661 w 12192527"/>
              <a:gd name="connsiteY4443" fmla="*/ 3406728 h 6858000"/>
              <a:gd name="connsiteX4444" fmla="*/ 10270672 w 12192527"/>
              <a:gd name="connsiteY4444" fmla="*/ 3406255 h 6858000"/>
              <a:gd name="connsiteX4445" fmla="*/ 10274920 w 12192527"/>
              <a:gd name="connsiteY4445" fmla="*/ 3403426 h 6858000"/>
              <a:gd name="connsiteX4446" fmla="*/ 10281054 w 12192527"/>
              <a:gd name="connsiteY4446" fmla="*/ 3404133 h 6858000"/>
              <a:gd name="connsiteX4447" fmla="*/ 10281054 w 12192527"/>
              <a:gd name="connsiteY4447" fmla="*/ 3409321 h 6858000"/>
              <a:gd name="connsiteX4448" fmla="*/ 10257695 w 12192527"/>
              <a:gd name="connsiteY4448" fmla="*/ 3416160 h 6858000"/>
              <a:gd name="connsiteX4449" fmla="*/ 10252032 w 12192527"/>
              <a:gd name="connsiteY4449" fmla="*/ 3418283 h 6858000"/>
              <a:gd name="connsiteX4450" fmla="*/ 10242358 w 12192527"/>
              <a:gd name="connsiteY4450" fmla="*/ 3430546 h 6858000"/>
              <a:gd name="connsiteX4451" fmla="*/ 10238819 w 12192527"/>
              <a:gd name="connsiteY4451" fmla="*/ 3434791 h 6858000"/>
              <a:gd name="connsiteX4452" fmla="*/ 10234808 w 12192527"/>
              <a:gd name="connsiteY4452" fmla="*/ 3450356 h 6858000"/>
              <a:gd name="connsiteX4453" fmla="*/ 10234337 w 12192527"/>
              <a:gd name="connsiteY4453" fmla="*/ 3461440 h 6858000"/>
              <a:gd name="connsiteX4454" fmla="*/ 10229855 w 12192527"/>
              <a:gd name="connsiteY4454" fmla="*/ 3469458 h 6858000"/>
              <a:gd name="connsiteX4455" fmla="*/ 10229146 w 12192527"/>
              <a:gd name="connsiteY4455" fmla="*/ 3469458 h 6858000"/>
              <a:gd name="connsiteX4456" fmla="*/ 10224663 w 12192527"/>
              <a:gd name="connsiteY4456" fmla="*/ 3472288 h 6858000"/>
              <a:gd name="connsiteX4457" fmla="*/ 10227967 w 12192527"/>
              <a:gd name="connsiteY4457" fmla="*/ 3474882 h 6858000"/>
              <a:gd name="connsiteX4458" fmla="*/ 10237169 w 12192527"/>
              <a:gd name="connsiteY4458" fmla="*/ 3493041 h 6858000"/>
              <a:gd name="connsiteX4459" fmla="*/ 10240000 w 12192527"/>
              <a:gd name="connsiteY4459" fmla="*/ 3498701 h 6858000"/>
              <a:gd name="connsiteX4460" fmla="*/ 10244246 w 12192527"/>
              <a:gd name="connsiteY4460" fmla="*/ 3500588 h 6858000"/>
              <a:gd name="connsiteX4461" fmla="*/ 10246369 w 12192527"/>
              <a:gd name="connsiteY4461" fmla="*/ 3505069 h 6858000"/>
              <a:gd name="connsiteX4462" fmla="*/ 10245314 w 12192527"/>
              <a:gd name="connsiteY4462" fmla="*/ 3506567 h 6858000"/>
              <a:gd name="connsiteX4463" fmla="*/ 10263755 w 12192527"/>
              <a:gd name="connsiteY4463" fmla="*/ 3524908 h 6858000"/>
              <a:gd name="connsiteX4464" fmla="*/ 10263357 w 12192527"/>
              <a:gd name="connsiteY4464" fmla="*/ 3521341 h 6858000"/>
              <a:gd name="connsiteX4465" fmla="*/ 10265011 w 12192527"/>
              <a:gd name="connsiteY4465" fmla="*/ 3517332 h 6858000"/>
              <a:gd name="connsiteX4466" fmla="*/ 10269257 w 12192527"/>
              <a:gd name="connsiteY4466" fmla="*/ 3518983 h 6858000"/>
              <a:gd name="connsiteX4467" fmla="*/ 10270672 w 12192527"/>
              <a:gd name="connsiteY4467" fmla="*/ 3522049 h 6858000"/>
              <a:gd name="connsiteX4468" fmla="*/ 10277752 w 12192527"/>
              <a:gd name="connsiteY4468" fmla="*/ 3523228 h 6858000"/>
              <a:gd name="connsiteX4469" fmla="*/ 10280818 w 12192527"/>
              <a:gd name="connsiteY4469" fmla="*/ 3521106 h 6858000"/>
              <a:gd name="connsiteX4470" fmla="*/ 10282943 w 12192527"/>
              <a:gd name="connsiteY4470" fmla="*/ 3524408 h 6858000"/>
              <a:gd name="connsiteX4471" fmla="*/ 10283650 w 12192527"/>
              <a:gd name="connsiteY4471" fmla="*/ 3527237 h 6858000"/>
              <a:gd name="connsiteX4472" fmla="*/ 10285774 w 12192527"/>
              <a:gd name="connsiteY4472" fmla="*/ 3530392 h 6858000"/>
              <a:gd name="connsiteX4473" fmla="*/ 10289313 w 12192527"/>
              <a:gd name="connsiteY4473" fmla="*/ 3529124 h 6858000"/>
              <a:gd name="connsiteX4474" fmla="*/ 10297099 w 12192527"/>
              <a:gd name="connsiteY4474" fmla="*/ 3522284 h 6858000"/>
              <a:gd name="connsiteX4475" fmla="*/ 10307481 w 12192527"/>
              <a:gd name="connsiteY4475" fmla="*/ 3519926 h 6858000"/>
              <a:gd name="connsiteX4476" fmla="*/ 10313615 w 12192527"/>
              <a:gd name="connsiteY4476" fmla="*/ 3518039 h 6858000"/>
              <a:gd name="connsiteX4477" fmla="*/ 10328009 w 12192527"/>
              <a:gd name="connsiteY4477" fmla="*/ 3511201 h 6858000"/>
              <a:gd name="connsiteX4478" fmla="*/ 10330368 w 12192527"/>
              <a:gd name="connsiteY4478" fmla="*/ 3509314 h 6858000"/>
              <a:gd name="connsiteX4479" fmla="*/ 10342874 w 12192527"/>
              <a:gd name="connsiteY4479" fmla="*/ 3478891 h 6858000"/>
              <a:gd name="connsiteX4480" fmla="*/ 10343110 w 12192527"/>
              <a:gd name="connsiteY4480" fmla="*/ 3473232 h 6858000"/>
              <a:gd name="connsiteX4481" fmla="*/ 10339806 w 12192527"/>
              <a:gd name="connsiteY4481" fmla="*/ 3459553 h 6858000"/>
              <a:gd name="connsiteX4482" fmla="*/ 10337919 w 12192527"/>
              <a:gd name="connsiteY4482" fmla="*/ 3447761 h 6858000"/>
              <a:gd name="connsiteX4483" fmla="*/ 10336031 w 12192527"/>
              <a:gd name="connsiteY4483" fmla="*/ 3443989 h 6858000"/>
              <a:gd name="connsiteX4484" fmla="*/ 10322110 w 12192527"/>
              <a:gd name="connsiteY4484" fmla="*/ 3427481 h 6858000"/>
              <a:gd name="connsiteX4485" fmla="*/ 10320693 w 12192527"/>
              <a:gd name="connsiteY4485" fmla="*/ 3424886 h 6858000"/>
              <a:gd name="connsiteX4486" fmla="*/ 10330604 w 12192527"/>
              <a:gd name="connsiteY4486" fmla="*/ 3411915 h 6858000"/>
              <a:gd name="connsiteX4487" fmla="*/ 10343817 w 12192527"/>
              <a:gd name="connsiteY4487" fmla="*/ 3404133 h 6858000"/>
              <a:gd name="connsiteX4488" fmla="*/ 10357739 w 12192527"/>
              <a:gd name="connsiteY4488" fmla="*/ 3388097 h 6858000"/>
              <a:gd name="connsiteX4489" fmla="*/ 10357505 w 12192527"/>
              <a:gd name="connsiteY4489" fmla="*/ 3384559 h 6858000"/>
              <a:gd name="connsiteX4490" fmla="*/ 10358448 w 12192527"/>
              <a:gd name="connsiteY4490" fmla="*/ 3375834 h 6858000"/>
              <a:gd name="connsiteX4491" fmla="*/ 10359155 w 12192527"/>
              <a:gd name="connsiteY4491" fmla="*/ 3365457 h 6858000"/>
              <a:gd name="connsiteX4492" fmla="*/ 10356088 w 12192527"/>
              <a:gd name="connsiteY4492" fmla="*/ 3358146 h 6858000"/>
              <a:gd name="connsiteX4493" fmla="*/ 10349716 w 12192527"/>
              <a:gd name="connsiteY4493" fmla="*/ 3336921 h 6858000"/>
              <a:gd name="connsiteX4494" fmla="*/ 10339335 w 12192527"/>
              <a:gd name="connsiteY4494" fmla="*/ 3324422 h 6858000"/>
              <a:gd name="connsiteX4495" fmla="*/ 10336975 w 12192527"/>
              <a:gd name="connsiteY4495" fmla="*/ 3322771 h 6858000"/>
              <a:gd name="connsiteX4496" fmla="*/ 10324705 w 12192527"/>
              <a:gd name="connsiteY4496" fmla="*/ 3317112 h 6858000"/>
              <a:gd name="connsiteX4497" fmla="*/ 10320458 w 12192527"/>
              <a:gd name="connsiteY4497" fmla="*/ 3314989 h 6858000"/>
              <a:gd name="connsiteX4498" fmla="*/ 3421292 w 12192527"/>
              <a:gd name="connsiteY4498" fmla="*/ 3309525 h 6858000"/>
              <a:gd name="connsiteX4499" fmla="*/ 3409578 w 12192527"/>
              <a:gd name="connsiteY4499" fmla="*/ 3320409 h 6858000"/>
              <a:gd name="connsiteX4500" fmla="*/ 3407236 w 12192527"/>
              <a:gd name="connsiteY4500" fmla="*/ 3324685 h 6858000"/>
              <a:gd name="connsiteX4501" fmla="*/ 3399817 w 12192527"/>
              <a:gd name="connsiteY4501" fmla="*/ 3334014 h 6858000"/>
              <a:gd name="connsiteX4502" fmla="*/ 3393959 w 12192527"/>
              <a:gd name="connsiteY4502" fmla="*/ 3337513 h 6858000"/>
              <a:gd name="connsiteX4503" fmla="*/ 3388493 w 12192527"/>
              <a:gd name="connsiteY4503" fmla="*/ 3353062 h 6858000"/>
              <a:gd name="connsiteX4504" fmla="*/ 3392008 w 12192527"/>
              <a:gd name="connsiteY4504" fmla="*/ 3366278 h 6858000"/>
              <a:gd name="connsiteX4505" fmla="*/ 3402940 w 12192527"/>
              <a:gd name="connsiteY4505" fmla="*/ 3374830 h 6858000"/>
              <a:gd name="connsiteX4506" fmla="*/ 3404112 w 12192527"/>
              <a:gd name="connsiteY4506" fmla="*/ 3376385 h 6858000"/>
              <a:gd name="connsiteX4507" fmla="*/ 3411921 w 12192527"/>
              <a:gd name="connsiteY4507" fmla="*/ 3376385 h 6858000"/>
              <a:gd name="connsiteX4508" fmla="*/ 3420512 w 12192527"/>
              <a:gd name="connsiteY4508" fmla="*/ 3372109 h 6858000"/>
              <a:gd name="connsiteX4509" fmla="*/ 3426369 w 12192527"/>
              <a:gd name="connsiteY4509" fmla="*/ 3365111 h 6858000"/>
              <a:gd name="connsiteX4510" fmla="*/ 3430665 w 12192527"/>
              <a:gd name="connsiteY4510" fmla="*/ 3354616 h 6858000"/>
              <a:gd name="connsiteX4511" fmla="*/ 3436131 w 12192527"/>
              <a:gd name="connsiteY4511" fmla="*/ 3344509 h 6858000"/>
              <a:gd name="connsiteX4512" fmla="*/ 3444722 w 12192527"/>
              <a:gd name="connsiteY4512" fmla="*/ 3335958 h 6858000"/>
              <a:gd name="connsiteX4513" fmla="*/ 3444722 w 12192527"/>
              <a:gd name="connsiteY4513" fmla="*/ 3321963 h 6858000"/>
              <a:gd name="connsiteX4514" fmla="*/ 3440036 w 12192527"/>
              <a:gd name="connsiteY4514" fmla="*/ 3316521 h 6858000"/>
              <a:gd name="connsiteX4515" fmla="*/ 3431445 w 12192527"/>
              <a:gd name="connsiteY4515" fmla="*/ 3311079 h 6858000"/>
              <a:gd name="connsiteX4516" fmla="*/ 3421292 w 12192527"/>
              <a:gd name="connsiteY4516" fmla="*/ 3309525 h 6858000"/>
              <a:gd name="connsiteX4517" fmla="*/ 5220800 w 12192527"/>
              <a:gd name="connsiteY4517" fmla="*/ 3306212 h 6858000"/>
              <a:gd name="connsiteX4518" fmla="*/ 5217120 w 12192527"/>
              <a:gd name="connsiteY4518" fmla="*/ 3308051 h 6858000"/>
              <a:gd name="connsiteX4519" fmla="*/ 5206486 w 12192527"/>
              <a:gd name="connsiteY4519" fmla="*/ 3312956 h 6858000"/>
              <a:gd name="connsiteX4520" fmla="*/ 5204442 w 12192527"/>
              <a:gd name="connsiteY4520" fmla="*/ 3314387 h 6858000"/>
              <a:gd name="connsiteX4521" fmla="*/ 5195447 w 12192527"/>
              <a:gd name="connsiteY4521" fmla="*/ 3325219 h 6858000"/>
              <a:gd name="connsiteX4522" fmla="*/ 5189923 w 12192527"/>
              <a:gd name="connsiteY4522" fmla="*/ 3343613 h 6858000"/>
              <a:gd name="connsiteX4523" fmla="*/ 5187266 w 12192527"/>
              <a:gd name="connsiteY4523" fmla="*/ 3349948 h 6858000"/>
              <a:gd name="connsiteX4524" fmla="*/ 5187879 w 12192527"/>
              <a:gd name="connsiteY4524" fmla="*/ 3358941 h 6858000"/>
              <a:gd name="connsiteX4525" fmla="*/ 5188697 w 12192527"/>
              <a:gd name="connsiteY4525" fmla="*/ 3366503 h 6858000"/>
              <a:gd name="connsiteX4526" fmla="*/ 5188494 w 12192527"/>
              <a:gd name="connsiteY4526" fmla="*/ 3369569 h 6858000"/>
              <a:gd name="connsiteX4527" fmla="*/ 5200557 w 12192527"/>
              <a:gd name="connsiteY4527" fmla="*/ 3383467 h 6858000"/>
              <a:gd name="connsiteX4528" fmla="*/ 5212008 w 12192527"/>
              <a:gd name="connsiteY4528" fmla="*/ 3390211 h 6858000"/>
              <a:gd name="connsiteX4529" fmla="*/ 5220597 w 12192527"/>
              <a:gd name="connsiteY4529" fmla="*/ 3401452 h 6858000"/>
              <a:gd name="connsiteX4530" fmla="*/ 5219369 w 12192527"/>
              <a:gd name="connsiteY4530" fmla="*/ 3403701 h 6858000"/>
              <a:gd name="connsiteX4531" fmla="*/ 5207305 w 12192527"/>
              <a:gd name="connsiteY4531" fmla="*/ 3418007 h 6858000"/>
              <a:gd name="connsiteX4532" fmla="*/ 5205669 w 12192527"/>
              <a:gd name="connsiteY4532" fmla="*/ 3421277 h 6858000"/>
              <a:gd name="connsiteX4533" fmla="*/ 5204032 w 12192527"/>
              <a:gd name="connsiteY4533" fmla="*/ 3431495 h 6858000"/>
              <a:gd name="connsiteX4534" fmla="*/ 5201170 w 12192527"/>
              <a:gd name="connsiteY4534" fmla="*/ 3443349 h 6858000"/>
              <a:gd name="connsiteX4535" fmla="*/ 5201376 w 12192527"/>
              <a:gd name="connsiteY4535" fmla="*/ 3448254 h 6858000"/>
              <a:gd name="connsiteX4536" fmla="*/ 5212212 w 12192527"/>
              <a:gd name="connsiteY4536" fmla="*/ 3474619 h 6858000"/>
              <a:gd name="connsiteX4537" fmla="*/ 5214258 w 12192527"/>
              <a:gd name="connsiteY4537" fmla="*/ 3476254 h 6858000"/>
              <a:gd name="connsiteX4538" fmla="*/ 5226730 w 12192527"/>
              <a:gd name="connsiteY4538" fmla="*/ 3482181 h 6858000"/>
              <a:gd name="connsiteX4539" fmla="*/ 5232047 w 12192527"/>
              <a:gd name="connsiteY4539" fmla="*/ 3483816 h 6858000"/>
              <a:gd name="connsiteX4540" fmla="*/ 5241044 w 12192527"/>
              <a:gd name="connsiteY4540" fmla="*/ 3485860 h 6858000"/>
              <a:gd name="connsiteX4541" fmla="*/ 5247792 w 12192527"/>
              <a:gd name="connsiteY4541" fmla="*/ 3491787 h 6858000"/>
              <a:gd name="connsiteX4542" fmla="*/ 5250859 w 12192527"/>
              <a:gd name="connsiteY4542" fmla="*/ 3492886 h 6858000"/>
              <a:gd name="connsiteX4543" fmla="*/ 5252699 w 12192527"/>
              <a:gd name="connsiteY4543" fmla="*/ 3490152 h 6858000"/>
              <a:gd name="connsiteX4544" fmla="*/ 5253313 w 12192527"/>
              <a:gd name="connsiteY4544" fmla="*/ 3487700 h 6858000"/>
              <a:gd name="connsiteX4545" fmla="*/ 5255153 w 12192527"/>
              <a:gd name="connsiteY4545" fmla="*/ 3484839 h 6858000"/>
              <a:gd name="connsiteX4546" fmla="*/ 5257814 w 12192527"/>
              <a:gd name="connsiteY4546" fmla="*/ 3486677 h 6858000"/>
              <a:gd name="connsiteX4547" fmla="*/ 5263945 w 12192527"/>
              <a:gd name="connsiteY4547" fmla="*/ 3485655 h 6858000"/>
              <a:gd name="connsiteX4548" fmla="*/ 5265174 w 12192527"/>
              <a:gd name="connsiteY4548" fmla="*/ 3482999 h 6858000"/>
              <a:gd name="connsiteX4549" fmla="*/ 5268852 w 12192527"/>
              <a:gd name="connsiteY4549" fmla="*/ 3481568 h 6858000"/>
              <a:gd name="connsiteX4550" fmla="*/ 5270285 w 12192527"/>
              <a:gd name="connsiteY4550" fmla="*/ 3485043 h 6858000"/>
              <a:gd name="connsiteX4551" fmla="*/ 5269941 w 12192527"/>
              <a:gd name="connsiteY4551" fmla="*/ 3488134 h 6858000"/>
              <a:gd name="connsiteX4552" fmla="*/ 5285923 w 12192527"/>
              <a:gd name="connsiteY4552" fmla="*/ 3472239 h 6858000"/>
              <a:gd name="connsiteX4553" fmla="*/ 5285009 w 12192527"/>
              <a:gd name="connsiteY4553" fmla="*/ 3470940 h 6858000"/>
              <a:gd name="connsiteX4554" fmla="*/ 5286850 w 12192527"/>
              <a:gd name="connsiteY4554" fmla="*/ 3467057 h 6858000"/>
              <a:gd name="connsiteX4555" fmla="*/ 5290528 w 12192527"/>
              <a:gd name="connsiteY4555" fmla="*/ 3465423 h 6858000"/>
              <a:gd name="connsiteX4556" fmla="*/ 5292982 w 12192527"/>
              <a:gd name="connsiteY4556" fmla="*/ 3460517 h 6858000"/>
              <a:gd name="connsiteX4557" fmla="*/ 5300957 w 12192527"/>
              <a:gd name="connsiteY4557" fmla="*/ 3444780 h 6858000"/>
              <a:gd name="connsiteX4558" fmla="*/ 5303820 w 12192527"/>
              <a:gd name="connsiteY4558" fmla="*/ 3442532 h 6858000"/>
              <a:gd name="connsiteX4559" fmla="*/ 5299935 w 12192527"/>
              <a:gd name="connsiteY4559" fmla="*/ 3440079 h 6858000"/>
              <a:gd name="connsiteX4560" fmla="*/ 5299321 w 12192527"/>
              <a:gd name="connsiteY4560" fmla="*/ 3440079 h 6858000"/>
              <a:gd name="connsiteX4561" fmla="*/ 5295436 w 12192527"/>
              <a:gd name="connsiteY4561" fmla="*/ 3433131 h 6858000"/>
              <a:gd name="connsiteX4562" fmla="*/ 5295027 w 12192527"/>
              <a:gd name="connsiteY4562" fmla="*/ 3423524 h 6858000"/>
              <a:gd name="connsiteX4563" fmla="*/ 5291551 w 12192527"/>
              <a:gd name="connsiteY4563" fmla="*/ 3410036 h 6858000"/>
              <a:gd name="connsiteX4564" fmla="*/ 5288483 w 12192527"/>
              <a:gd name="connsiteY4564" fmla="*/ 3406357 h 6858000"/>
              <a:gd name="connsiteX4565" fmla="*/ 5280100 w 12192527"/>
              <a:gd name="connsiteY4565" fmla="*/ 3395730 h 6858000"/>
              <a:gd name="connsiteX4566" fmla="*/ 5275193 w 12192527"/>
              <a:gd name="connsiteY4566" fmla="*/ 3393890 h 6858000"/>
              <a:gd name="connsiteX4567" fmla="*/ 5254949 w 12192527"/>
              <a:gd name="connsiteY4567" fmla="*/ 3387963 h 6858000"/>
              <a:gd name="connsiteX4568" fmla="*/ 5254949 w 12192527"/>
              <a:gd name="connsiteY4568" fmla="*/ 3383467 h 6858000"/>
              <a:gd name="connsiteX4569" fmla="*/ 5260264 w 12192527"/>
              <a:gd name="connsiteY4569" fmla="*/ 3382854 h 6858000"/>
              <a:gd name="connsiteX4570" fmla="*/ 5263945 w 12192527"/>
              <a:gd name="connsiteY4570" fmla="*/ 3385306 h 6858000"/>
              <a:gd name="connsiteX4571" fmla="*/ 5267421 w 12192527"/>
              <a:gd name="connsiteY4571" fmla="*/ 3385715 h 6858000"/>
              <a:gd name="connsiteX4572" fmla="*/ 5266809 w 12192527"/>
              <a:gd name="connsiteY4572" fmla="*/ 3382036 h 6858000"/>
              <a:gd name="connsiteX4573" fmla="*/ 5263945 w 12192527"/>
              <a:gd name="connsiteY4573" fmla="*/ 3379379 h 6858000"/>
              <a:gd name="connsiteX4574" fmla="*/ 5262924 w 12192527"/>
              <a:gd name="connsiteY4574" fmla="*/ 3373043 h 6858000"/>
              <a:gd name="connsiteX4575" fmla="*/ 5268444 w 12192527"/>
              <a:gd name="connsiteY4575" fmla="*/ 3374269 h 6858000"/>
              <a:gd name="connsiteX4576" fmla="*/ 5272739 w 12192527"/>
              <a:gd name="connsiteY4576" fmla="*/ 3377744 h 6858000"/>
              <a:gd name="connsiteX4577" fmla="*/ 5276830 w 12192527"/>
              <a:gd name="connsiteY4577" fmla="*/ 3375087 h 6858000"/>
              <a:gd name="connsiteX4578" fmla="*/ 5272329 w 12192527"/>
              <a:gd name="connsiteY4578" fmla="*/ 3363438 h 6858000"/>
              <a:gd name="connsiteX4579" fmla="*/ 5272329 w 12192527"/>
              <a:gd name="connsiteY4579" fmla="*/ 3352197 h 6858000"/>
              <a:gd name="connsiteX4580" fmla="*/ 5276420 w 12192527"/>
              <a:gd name="connsiteY4580" fmla="*/ 3347700 h 6858000"/>
              <a:gd name="connsiteX4581" fmla="*/ 5277647 w 12192527"/>
              <a:gd name="connsiteY4581" fmla="*/ 3345453 h 6858000"/>
              <a:gd name="connsiteX4582" fmla="*/ 5275397 w 12192527"/>
              <a:gd name="connsiteY4582" fmla="*/ 3344226 h 6858000"/>
              <a:gd name="connsiteX4583" fmla="*/ 5271103 w 12192527"/>
              <a:gd name="connsiteY4583" fmla="*/ 3340139 h 6858000"/>
              <a:gd name="connsiteX4584" fmla="*/ 5265786 w 12192527"/>
              <a:gd name="connsiteY4584" fmla="*/ 3330941 h 6858000"/>
              <a:gd name="connsiteX4585" fmla="*/ 5265582 w 12192527"/>
              <a:gd name="connsiteY4585" fmla="*/ 3326036 h 6858000"/>
              <a:gd name="connsiteX4586" fmla="*/ 5267217 w 12192527"/>
              <a:gd name="connsiteY4586" fmla="*/ 3322766 h 6858000"/>
              <a:gd name="connsiteX4587" fmla="*/ 5263741 w 12192527"/>
              <a:gd name="connsiteY4587" fmla="*/ 3320518 h 6858000"/>
              <a:gd name="connsiteX4588" fmla="*/ 5260877 w 12192527"/>
              <a:gd name="connsiteY4588" fmla="*/ 3320109 h 6858000"/>
              <a:gd name="connsiteX4589" fmla="*/ 5257402 w 12192527"/>
              <a:gd name="connsiteY4589" fmla="*/ 3311730 h 6858000"/>
              <a:gd name="connsiteX4590" fmla="*/ 5258425 w 12192527"/>
              <a:gd name="connsiteY4590" fmla="*/ 3310095 h 6858000"/>
              <a:gd name="connsiteX4591" fmla="*/ 5258221 w 12192527"/>
              <a:gd name="connsiteY4591" fmla="*/ 3306416 h 6858000"/>
              <a:gd name="connsiteX4592" fmla="*/ 5254949 w 12192527"/>
              <a:gd name="connsiteY4592" fmla="*/ 3307233 h 6858000"/>
              <a:gd name="connsiteX4593" fmla="*/ 5252905 w 12192527"/>
              <a:gd name="connsiteY4593" fmla="*/ 3309891 h 6858000"/>
              <a:gd name="connsiteX4594" fmla="*/ 5248814 w 12192527"/>
              <a:gd name="connsiteY4594" fmla="*/ 3310504 h 6858000"/>
              <a:gd name="connsiteX4595" fmla="*/ 5236342 w 12192527"/>
              <a:gd name="connsiteY4595" fmla="*/ 3307233 h 6858000"/>
              <a:gd name="connsiteX4596" fmla="*/ 5220800 w 12192527"/>
              <a:gd name="connsiteY4596" fmla="*/ 3306212 h 6858000"/>
              <a:gd name="connsiteX4597" fmla="*/ 8035906 w 12192527"/>
              <a:gd name="connsiteY4597" fmla="*/ 3305475 h 6858000"/>
              <a:gd name="connsiteX4598" fmla="*/ 8025755 w 12192527"/>
              <a:gd name="connsiteY4598" fmla="*/ 3307030 h 6858000"/>
              <a:gd name="connsiteX4599" fmla="*/ 8017161 w 12192527"/>
              <a:gd name="connsiteY4599" fmla="*/ 3312472 h 6858000"/>
              <a:gd name="connsiteX4600" fmla="*/ 8012478 w 12192527"/>
              <a:gd name="connsiteY4600" fmla="*/ 3317914 h 6858000"/>
              <a:gd name="connsiteX4601" fmla="*/ 8012478 w 12192527"/>
              <a:gd name="connsiteY4601" fmla="*/ 3331909 h 6858000"/>
              <a:gd name="connsiteX4602" fmla="*/ 8021066 w 12192527"/>
              <a:gd name="connsiteY4602" fmla="*/ 3340460 h 6858000"/>
              <a:gd name="connsiteX4603" fmla="*/ 8026536 w 12192527"/>
              <a:gd name="connsiteY4603" fmla="*/ 3350567 h 6858000"/>
              <a:gd name="connsiteX4604" fmla="*/ 8030830 w 12192527"/>
              <a:gd name="connsiteY4604" fmla="*/ 3361062 h 6858000"/>
              <a:gd name="connsiteX4605" fmla="*/ 8036689 w 12192527"/>
              <a:gd name="connsiteY4605" fmla="*/ 3368060 h 6858000"/>
              <a:gd name="connsiteX4606" fmla="*/ 8045279 w 12192527"/>
              <a:gd name="connsiteY4606" fmla="*/ 3372336 h 6858000"/>
              <a:gd name="connsiteX4607" fmla="*/ 8053088 w 12192527"/>
              <a:gd name="connsiteY4607" fmla="*/ 3372336 h 6858000"/>
              <a:gd name="connsiteX4608" fmla="*/ 8054257 w 12192527"/>
              <a:gd name="connsiteY4608" fmla="*/ 3370781 h 6858000"/>
              <a:gd name="connsiteX4609" fmla="*/ 8065193 w 12192527"/>
              <a:gd name="connsiteY4609" fmla="*/ 3362229 h 6858000"/>
              <a:gd name="connsiteX4610" fmla="*/ 8068707 w 12192527"/>
              <a:gd name="connsiteY4610" fmla="*/ 3349012 h 6858000"/>
              <a:gd name="connsiteX4611" fmla="*/ 8063240 w 12192527"/>
              <a:gd name="connsiteY4611" fmla="*/ 3333463 h 6858000"/>
              <a:gd name="connsiteX4612" fmla="*/ 8057381 w 12192527"/>
              <a:gd name="connsiteY4612" fmla="*/ 3329965 h 6858000"/>
              <a:gd name="connsiteX4613" fmla="*/ 8049963 w 12192527"/>
              <a:gd name="connsiteY4613" fmla="*/ 3320635 h 6858000"/>
              <a:gd name="connsiteX4614" fmla="*/ 8047621 w 12192527"/>
              <a:gd name="connsiteY4614" fmla="*/ 3316359 h 6858000"/>
              <a:gd name="connsiteX4615" fmla="*/ 8035906 w 12192527"/>
              <a:gd name="connsiteY4615" fmla="*/ 3305475 h 6858000"/>
              <a:gd name="connsiteX4616" fmla="*/ 4470159 w 12192527"/>
              <a:gd name="connsiteY4616" fmla="*/ 3304975 h 6858000"/>
              <a:gd name="connsiteX4617" fmla="*/ 4460643 w 12192527"/>
              <a:gd name="connsiteY4617" fmla="*/ 3305226 h 6858000"/>
              <a:gd name="connsiteX4618" fmla="*/ 4451413 w 12192527"/>
              <a:gd name="connsiteY4618" fmla="*/ 3305515 h 6858000"/>
              <a:gd name="connsiteX4619" fmla="*/ 4436995 w 12192527"/>
              <a:gd name="connsiteY4619" fmla="*/ 3316748 h 6858000"/>
              <a:gd name="connsiteX4620" fmla="*/ 4436130 w 12192527"/>
              <a:gd name="connsiteY4620" fmla="*/ 3323660 h 6858000"/>
              <a:gd name="connsiteX4621" fmla="*/ 4435840 w 12192527"/>
              <a:gd name="connsiteY4621" fmla="*/ 3326540 h 6858000"/>
              <a:gd name="connsiteX4622" fmla="*/ 4434398 w 12192527"/>
              <a:gd name="connsiteY4622" fmla="*/ 3334317 h 6858000"/>
              <a:gd name="connsiteX4623" fmla="*/ 4433534 w 12192527"/>
              <a:gd name="connsiteY4623" fmla="*/ 3338061 h 6858000"/>
              <a:gd name="connsiteX4624" fmla="*/ 4433823 w 12192527"/>
              <a:gd name="connsiteY4624" fmla="*/ 3342958 h 6858000"/>
              <a:gd name="connsiteX4625" fmla="*/ 4435840 w 12192527"/>
              <a:gd name="connsiteY4625" fmla="*/ 3347854 h 6858000"/>
              <a:gd name="connsiteX4626" fmla="*/ 4442186 w 12192527"/>
              <a:gd name="connsiteY4626" fmla="*/ 3359663 h 6858000"/>
              <a:gd name="connsiteX4627" fmla="*/ 4462660 w 12192527"/>
              <a:gd name="connsiteY4627" fmla="*/ 3372624 h 6858000"/>
              <a:gd name="connsiteX4628" fmla="*/ 4464682 w 12192527"/>
              <a:gd name="connsiteY4628" fmla="*/ 3372048 h 6858000"/>
              <a:gd name="connsiteX4629" fmla="*/ 4473908 w 12192527"/>
              <a:gd name="connsiteY4629" fmla="*/ 3370896 h 6858000"/>
              <a:gd name="connsiteX4630" fmla="*/ 4476214 w 12192527"/>
              <a:gd name="connsiteY4630" fmla="*/ 3369743 h 6858000"/>
              <a:gd name="connsiteX4631" fmla="*/ 4482849 w 12192527"/>
              <a:gd name="connsiteY4631" fmla="*/ 3367728 h 6858000"/>
              <a:gd name="connsiteX4632" fmla="*/ 4486309 w 12192527"/>
              <a:gd name="connsiteY4632" fmla="*/ 3366288 h 6858000"/>
              <a:gd name="connsiteX4633" fmla="*/ 4488330 w 12192527"/>
              <a:gd name="connsiteY4633" fmla="*/ 3362255 h 6858000"/>
              <a:gd name="connsiteX4634" fmla="*/ 4496114 w 12192527"/>
              <a:gd name="connsiteY4634" fmla="*/ 3351886 h 6858000"/>
              <a:gd name="connsiteX4635" fmla="*/ 4499576 w 12192527"/>
              <a:gd name="connsiteY4635" fmla="*/ 3344974 h 6858000"/>
              <a:gd name="connsiteX4636" fmla="*/ 4499576 w 12192527"/>
              <a:gd name="connsiteY4636" fmla="*/ 3341517 h 6858000"/>
              <a:gd name="connsiteX4637" fmla="*/ 4496692 w 12192527"/>
              <a:gd name="connsiteY4637" fmla="*/ 3333741 h 6858000"/>
              <a:gd name="connsiteX4638" fmla="*/ 4492654 w 12192527"/>
              <a:gd name="connsiteY4638" fmla="*/ 3321068 h 6858000"/>
              <a:gd name="connsiteX4639" fmla="*/ 4489193 w 12192527"/>
              <a:gd name="connsiteY4639" fmla="*/ 3316459 h 6858000"/>
              <a:gd name="connsiteX4640" fmla="*/ 4483716 w 12192527"/>
              <a:gd name="connsiteY4640" fmla="*/ 3311851 h 6858000"/>
              <a:gd name="connsiteX4641" fmla="*/ 4478814 w 12192527"/>
              <a:gd name="connsiteY4641" fmla="*/ 3309259 h 6858000"/>
              <a:gd name="connsiteX4642" fmla="*/ 4470159 w 12192527"/>
              <a:gd name="connsiteY4642" fmla="*/ 3304975 h 6858000"/>
              <a:gd name="connsiteX4643" fmla="*/ 5732624 w 12192527"/>
              <a:gd name="connsiteY4643" fmla="*/ 3300930 h 6858000"/>
              <a:gd name="connsiteX4644" fmla="*/ 5723768 w 12192527"/>
              <a:gd name="connsiteY4644" fmla="*/ 3301165 h 6858000"/>
              <a:gd name="connsiteX4645" fmla="*/ 5715180 w 12192527"/>
              <a:gd name="connsiteY4645" fmla="*/ 3301432 h 6858000"/>
              <a:gd name="connsiteX4646" fmla="*/ 5701761 w 12192527"/>
              <a:gd name="connsiteY4646" fmla="*/ 3311885 h 6858000"/>
              <a:gd name="connsiteX4647" fmla="*/ 5700956 w 12192527"/>
              <a:gd name="connsiteY4647" fmla="*/ 3318317 h 6858000"/>
              <a:gd name="connsiteX4648" fmla="*/ 5700687 w 12192527"/>
              <a:gd name="connsiteY4648" fmla="*/ 3320998 h 6858000"/>
              <a:gd name="connsiteX4649" fmla="*/ 5699346 w 12192527"/>
              <a:gd name="connsiteY4649" fmla="*/ 3328235 h 6858000"/>
              <a:gd name="connsiteX4650" fmla="*/ 5698542 w 12192527"/>
              <a:gd name="connsiteY4650" fmla="*/ 3331719 h 6858000"/>
              <a:gd name="connsiteX4651" fmla="*/ 5698809 w 12192527"/>
              <a:gd name="connsiteY4651" fmla="*/ 3336276 h 6858000"/>
              <a:gd name="connsiteX4652" fmla="*/ 5700687 w 12192527"/>
              <a:gd name="connsiteY4652" fmla="*/ 3340832 h 6858000"/>
              <a:gd name="connsiteX4653" fmla="*/ 5706592 w 12192527"/>
              <a:gd name="connsiteY4653" fmla="*/ 3351821 h 6858000"/>
              <a:gd name="connsiteX4654" fmla="*/ 5725645 w 12192527"/>
              <a:gd name="connsiteY4654" fmla="*/ 3363883 h 6858000"/>
              <a:gd name="connsiteX4655" fmla="*/ 5727526 w 12192527"/>
              <a:gd name="connsiteY4655" fmla="*/ 3363347 h 6858000"/>
              <a:gd name="connsiteX4656" fmla="*/ 5736112 w 12192527"/>
              <a:gd name="connsiteY4656" fmla="*/ 3362274 h 6858000"/>
              <a:gd name="connsiteX4657" fmla="*/ 5738259 w 12192527"/>
              <a:gd name="connsiteY4657" fmla="*/ 3361202 h 6858000"/>
              <a:gd name="connsiteX4658" fmla="*/ 5744434 w 12192527"/>
              <a:gd name="connsiteY4658" fmla="*/ 3359326 h 6858000"/>
              <a:gd name="connsiteX4659" fmla="*/ 5747652 w 12192527"/>
              <a:gd name="connsiteY4659" fmla="*/ 3357986 h 6858000"/>
              <a:gd name="connsiteX4660" fmla="*/ 5749530 w 12192527"/>
              <a:gd name="connsiteY4660" fmla="*/ 3354234 h 6858000"/>
              <a:gd name="connsiteX4661" fmla="*/ 5756776 w 12192527"/>
              <a:gd name="connsiteY4661" fmla="*/ 3344585 h 6858000"/>
              <a:gd name="connsiteX4662" fmla="*/ 5759998 w 12192527"/>
              <a:gd name="connsiteY4662" fmla="*/ 3338152 h 6858000"/>
              <a:gd name="connsiteX4663" fmla="*/ 5759998 w 12192527"/>
              <a:gd name="connsiteY4663" fmla="*/ 3334936 h 6858000"/>
              <a:gd name="connsiteX4664" fmla="*/ 5757314 w 12192527"/>
              <a:gd name="connsiteY4664" fmla="*/ 3327699 h 6858000"/>
              <a:gd name="connsiteX4665" fmla="*/ 5753559 w 12192527"/>
              <a:gd name="connsiteY4665" fmla="*/ 3315906 h 6858000"/>
              <a:gd name="connsiteX4666" fmla="*/ 5750336 w 12192527"/>
              <a:gd name="connsiteY4666" fmla="*/ 3311617 h 6858000"/>
              <a:gd name="connsiteX4667" fmla="*/ 5745237 w 12192527"/>
              <a:gd name="connsiteY4667" fmla="*/ 3307328 h 6858000"/>
              <a:gd name="connsiteX4668" fmla="*/ 5740675 w 12192527"/>
              <a:gd name="connsiteY4668" fmla="*/ 3304917 h 6858000"/>
              <a:gd name="connsiteX4669" fmla="*/ 5732624 w 12192527"/>
              <a:gd name="connsiteY4669" fmla="*/ 3300930 h 6858000"/>
              <a:gd name="connsiteX4670" fmla="*/ 2269711 w 12192527"/>
              <a:gd name="connsiteY4670" fmla="*/ 3295336 h 6858000"/>
              <a:gd name="connsiteX4671" fmla="*/ 2262356 w 12192527"/>
              <a:gd name="connsiteY4671" fmla="*/ 3296364 h 6858000"/>
              <a:gd name="connsiteX4672" fmla="*/ 2248778 w 12192527"/>
              <a:gd name="connsiteY4672" fmla="*/ 3296004 h 6858000"/>
              <a:gd name="connsiteX4673" fmla="*/ 2236434 w 12192527"/>
              <a:gd name="connsiteY4673" fmla="*/ 3302117 h 6858000"/>
              <a:gd name="connsiteX4674" fmla="*/ 2229438 w 12192527"/>
              <a:gd name="connsiteY4674" fmla="*/ 3305815 h 6858000"/>
              <a:gd name="connsiteX4675" fmla="*/ 2221620 w 12192527"/>
              <a:gd name="connsiteY4675" fmla="*/ 3312390 h 6858000"/>
              <a:gd name="connsiteX4676" fmla="*/ 2216683 w 12192527"/>
              <a:gd name="connsiteY4676" fmla="*/ 3318966 h 6858000"/>
              <a:gd name="connsiteX4677" fmla="*/ 2210922 w 12192527"/>
              <a:gd name="connsiteY4677" fmla="*/ 3337048 h 6858000"/>
              <a:gd name="connsiteX4678" fmla="*/ 2206807 w 12192527"/>
              <a:gd name="connsiteY4678" fmla="*/ 3348144 h 6858000"/>
              <a:gd name="connsiteX4679" fmla="*/ 2206807 w 12192527"/>
              <a:gd name="connsiteY4679" fmla="*/ 3353073 h 6858000"/>
              <a:gd name="connsiteX4680" fmla="*/ 2211746 w 12192527"/>
              <a:gd name="connsiteY4680" fmla="*/ 3362936 h 6858000"/>
              <a:gd name="connsiteX4681" fmla="*/ 2222854 w 12192527"/>
              <a:gd name="connsiteY4681" fmla="*/ 3377731 h 6858000"/>
              <a:gd name="connsiteX4682" fmla="*/ 2225735 w 12192527"/>
              <a:gd name="connsiteY4682" fmla="*/ 3383485 h 6858000"/>
              <a:gd name="connsiteX4683" fmla="*/ 2230672 w 12192527"/>
              <a:gd name="connsiteY4683" fmla="*/ 3385539 h 6858000"/>
              <a:gd name="connsiteX4684" fmla="*/ 2240137 w 12192527"/>
              <a:gd name="connsiteY4684" fmla="*/ 3388416 h 6858000"/>
              <a:gd name="connsiteX4685" fmla="*/ 2243428 w 12192527"/>
              <a:gd name="connsiteY4685" fmla="*/ 3390059 h 6858000"/>
              <a:gd name="connsiteX4686" fmla="*/ 2256596 w 12192527"/>
              <a:gd name="connsiteY4686" fmla="*/ 3391703 h 6858000"/>
              <a:gd name="connsiteX4687" fmla="*/ 2259476 w 12192527"/>
              <a:gd name="connsiteY4687" fmla="*/ 3392525 h 6858000"/>
              <a:gd name="connsiteX4688" fmla="*/ 2288691 w 12192527"/>
              <a:gd name="connsiteY4688" fmla="*/ 3374033 h 6858000"/>
              <a:gd name="connsiteX4689" fmla="*/ 2297743 w 12192527"/>
              <a:gd name="connsiteY4689" fmla="*/ 3357184 h 6858000"/>
              <a:gd name="connsiteX4690" fmla="*/ 2300623 w 12192527"/>
              <a:gd name="connsiteY4690" fmla="*/ 3350198 h 6858000"/>
              <a:gd name="connsiteX4691" fmla="*/ 2301035 w 12192527"/>
              <a:gd name="connsiteY4691" fmla="*/ 3343212 h 6858000"/>
              <a:gd name="connsiteX4692" fmla="*/ 2299800 w 12192527"/>
              <a:gd name="connsiteY4692" fmla="*/ 3337869 h 6858000"/>
              <a:gd name="connsiteX4693" fmla="*/ 2297743 w 12192527"/>
              <a:gd name="connsiteY4693" fmla="*/ 3326773 h 6858000"/>
              <a:gd name="connsiteX4694" fmla="*/ 2297332 w 12192527"/>
              <a:gd name="connsiteY4694" fmla="*/ 3322664 h 6858000"/>
              <a:gd name="connsiteX4695" fmla="*/ 2296098 w 12192527"/>
              <a:gd name="connsiteY4695" fmla="*/ 3312800 h 6858000"/>
              <a:gd name="connsiteX4696" fmla="*/ 2275523 w 12192527"/>
              <a:gd name="connsiteY4696" fmla="*/ 3296775 h 6858000"/>
              <a:gd name="connsiteX4697" fmla="*/ 2269711 w 12192527"/>
              <a:gd name="connsiteY4697" fmla="*/ 3295336 h 6858000"/>
              <a:gd name="connsiteX4698" fmla="*/ 4750899 w 12192527"/>
              <a:gd name="connsiteY4698" fmla="*/ 3255269 h 6858000"/>
              <a:gd name="connsiteX4699" fmla="*/ 4736601 w 12192527"/>
              <a:gd name="connsiteY4699" fmla="*/ 3257459 h 6858000"/>
              <a:gd name="connsiteX4700" fmla="*/ 4724506 w 12192527"/>
              <a:gd name="connsiteY4700" fmla="*/ 3265123 h 6858000"/>
              <a:gd name="connsiteX4701" fmla="*/ 4717906 w 12192527"/>
              <a:gd name="connsiteY4701" fmla="*/ 3272786 h 6858000"/>
              <a:gd name="connsiteX4702" fmla="*/ 4717906 w 12192527"/>
              <a:gd name="connsiteY4702" fmla="*/ 3292493 h 6858000"/>
              <a:gd name="connsiteX4703" fmla="*/ 4730003 w 12192527"/>
              <a:gd name="connsiteY4703" fmla="*/ 3304536 h 6858000"/>
              <a:gd name="connsiteX4704" fmla="*/ 4737702 w 12192527"/>
              <a:gd name="connsiteY4704" fmla="*/ 3318769 h 6858000"/>
              <a:gd name="connsiteX4705" fmla="*/ 4743750 w 12192527"/>
              <a:gd name="connsiteY4705" fmla="*/ 3333548 h 6858000"/>
              <a:gd name="connsiteX4706" fmla="*/ 4751997 w 12192527"/>
              <a:gd name="connsiteY4706" fmla="*/ 3343402 h 6858000"/>
              <a:gd name="connsiteX4707" fmla="*/ 4764096 w 12192527"/>
              <a:gd name="connsiteY4707" fmla="*/ 3349423 h 6858000"/>
              <a:gd name="connsiteX4708" fmla="*/ 4775094 w 12192527"/>
              <a:gd name="connsiteY4708" fmla="*/ 3349423 h 6858000"/>
              <a:gd name="connsiteX4709" fmla="*/ 4776743 w 12192527"/>
              <a:gd name="connsiteY4709" fmla="*/ 3347234 h 6858000"/>
              <a:gd name="connsiteX4710" fmla="*/ 4792139 w 12192527"/>
              <a:gd name="connsiteY4710" fmla="*/ 3335191 h 6858000"/>
              <a:gd name="connsiteX4711" fmla="*/ 4797090 w 12192527"/>
              <a:gd name="connsiteY4711" fmla="*/ 3316579 h 6858000"/>
              <a:gd name="connsiteX4712" fmla="*/ 4789390 w 12192527"/>
              <a:gd name="connsiteY4712" fmla="*/ 3294683 h 6858000"/>
              <a:gd name="connsiteX4713" fmla="*/ 4781141 w 12192527"/>
              <a:gd name="connsiteY4713" fmla="*/ 3289756 h 6858000"/>
              <a:gd name="connsiteX4714" fmla="*/ 4770694 w 12192527"/>
              <a:gd name="connsiteY4714" fmla="*/ 3276618 h 6858000"/>
              <a:gd name="connsiteX4715" fmla="*/ 4767395 w 12192527"/>
              <a:gd name="connsiteY4715" fmla="*/ 3270597 h 6858000"/>
              <a:gd name="connsiteX4716" fmla="*/ 4750899 w 12192527"/>
              <a:gd name="connsiteY4716" fmla="*/ 3255269 h 6858000"/>
              <a:gd name="connsiteX4717" fmla="*/ 4083240 w 12192527"/>
              <a:gd name="connsiteY4717" fmla="*/ 3253475 h 6858000"/>
              <a:gd name="connsiteX4718" fmla="*/ 4066744 w 12192527"/>
              <a:gd name="connsiteY4718" fmla="*/ 3268802 h 6858000"/>
              <a:gd name="connsiteX4719" fmla="*/ 4063445 w 12192527"/>
              <a:gd name="connsiteY4719" fmla="*/ 3274824 h 6858000"/>
              <a:gd name="connsiteX4720" fmla="*/ 4052997 w 12192527"/>
              <a:gd name="connsiteY4720" fmla="*/ 3287962 h 6858000"/>
              <a:gd name="connsiteX4721" fmla="*/ 4044748 w 12192527"/>
              <a:gd name="connsiteY4721" fmla="*/ 3292889 h 6858000"/>
              <a:gd name="connsiteX4722" fmla="*/ 4037051 w 12192527"/>
              <a:gd name="connsiteY4722" fmla="*/ 3314785 h 6858000"/>
              <a:gd name="connsiteX4723" fmla="*/ 4042000 w 12192527"/>
              <a:gd name="connsiteY4723" fmla="*/ 3333397 h 6858000"/>
              <a:gd name="connsiteX4724" fmla="*/ 4057396 w 12192527"/>
              <a:gd name="connsiteY4724" fmla="*/ 3345440 h 6858000"/>
              <a:gd name="connsiteX4725" fmla="*/ 4059045 w 12192527"/>
              <a:gd name="connsiteY4725" fmla="*/ 3347629 h 6858000"/>
              <a:gd name="connsiteX4726" fmla="*/ 4070042 w 12192527"/>
              <a:gd name="connsiteY4726" fmla="*/ 3347629 h 6858000"/>
              <a:gd name="connsiteX4727" fmla="*/ 4082140 w 12192527"/>
              <a:gd name="connsiteY4727" fmla="*/ 3341608 h 6858000"/>
              <a:gd name="connsiteX4728" fmla="*/ 4090389 w 12192527"/>
              <a:gd name="connsiteY4728" fmla="*/ 3331754 h 6858000"/>
              <a:gd name="connsiteX4729" fmla="*/ 4096436 w 12192527"/>
              <a:gd name="connsiteY4729" fmla="*/ 3316975 h 6858000"/>
              <a:gd name="connsiteX4730" fmla="*/ 4104135 w 12192527"/>
              <a:gd name="connsiteY4730" fmla="*/ 3302742 h 6858000"/>
              <a:gd name="connsiteX4731" fmla="*/ 4116233 w 12192527"/>
              <a:gd name="connsiteY4731" fmla="*/ 3290699 h 6858000"/>
              <a:gd name="connsiteX4732" fmla="*/ 4116233 w 12192527"/>
              <a:gd name="connsiteY4732" fmla="*/ 3270992 h 6858000"/>
              <a:gd name="connsiteX4733" fmla="*/ 4109634 w 12192527"/>
              <a:gd name="connsiteY4733" fmla="*/ 3263329 h 6858000"/>
              <a:gd name="connsiteX4734" fmla="*/ 4097536 w 12192527"/>
              <a:gd name="connsiteY4734" fmla="*/ 3255665 h 6858000"/>
              <a:gd name="connsiteX4735" fmla="*/ 4083240 w 12192527"/>
              <a:gd name="connsiteY4735" fmla="*/ 3253475 h 6858000"/>
              <a:gd name="connsiteX4736" fmla="*/ 10833000 w 12192527"/>
              <a:gd name="connsiteY4736" fmla="*/ 3250588 h 6858000"/>
              <a:gd name="connsiteX4737" fmla="*/ 10813568 w 12192527"/>
              <a:gd name="connsiteY4737" fmla="*/ 3253303 h 6858000"/>
              <a:gd name="connsiteX4738" fmla="*/ 10745077 w 12192527"/>
              <a:gd name="connsiteY4738" fmla="*/ 3268503 h 6858000"/>
              <a:gd name="connsiteX4739" fmla="*/ 10726595 w 12192527"/>
              <a:gd name="connsiteY4739" fmla="*/ 3278274 h 6858000"/>
              <a:gd name="connsiteX4740" fmla="*/ 10705939 w 12192527"/>
              <a:gd name="connsiteY4740" fmla="*/ 3295646 h 6858000"/>
              <a:gd name="connsiteX4741" fmla="*/ 10692894 w 12192527"/>
              <a:gd name="connsiteY4741" fmla="*/ 3313017 h 6858000"/>
              <a:gd name="connsiteX4742" fmla="*/ 10677676 w 12192527"/>
              <a:gd name="connsiteY4742" fmla="*/ 3360790 h 6858000"/>
              <a:gd name="connsiteX4743" fmla="*/ 10666804 w 12192527"/>
              <a:gd name="connsiteY4743" fmla="*/ 3390105 h 6858000"/>
              <a:gd name="connsiteX4744" fmla="*/ 10666804 w 12192527"/>
              <a:gd name="connsiteY4744" fmla="*/ 3403133 h 6858000"/>
              <a:gd name="connsiteX4745" fmla="*/ 10679849 w 12192527"/>
              <a:gd name="connsiteY4745" fmla="*/ 3429190 h 6858000"/>
              <a:gd name="connsiteX4746" fmla="*/ 10709201 w 12192527"/>
              <a:gd name="connsiteY4746" fmla="*/ 3468277 h 6858000"/>
              <a:gd name="connsiteX4747" fmla="*/ 10716811 w 12192527"/>
              <a:gd name="connsiteY4747" fmla="*/ 3483477 h 6858000"/>
              <a:gd name="connsiteX4748" fmla="*/ 10729856 w 12192527"/>
              <a:gd name="connsiteY4748" fmla="*/ 3488906 h 6858000"/>
              <a:gd name="connsiteX4749" fmla="*/ 10754862 w 12192527"/>
              <a:gd name="connsiteY4749" fmla="*/ 3496507 h 6858000"/>
              <a:gd name="connsiteX4750" fmla="*/ 10763557 w 12192527"/>
              <a:gd name="connsiteY4750" fmla="*/ 3500849 h 6858000"/>
              <a:gd name="connsiteX4751" fmla="*/ 10798345 w 12192527"/>
              <a:gd name="connsiteY4751" fmla="*/ 3505192 h 6858000"/>
              <a:gd name="connsiteX4752" fmla="*/ 10805955 w 12192527"/>
              <a:gd name="connsiteY4752" fmla="*/ 3507364 h 6858000"/>
              <a:gd name="connsiteX4753" fmla="*/ 10883144 w 12192527"/>
              <a:gd name="connsiteY4753" fmla="*/ 3458506 h 6858000"/>
              <a:gd name="connsiteX4754" fmla="*/ 10889141 w 12192527"/>
              <a:gd name="connsiteY4754" fmla="*/ 3450594 h 6858000"/>
              <a:gd name="connsiteX4755" fmla="*/ 10894531 w 12192527"/>
              <a:gd name="connsiteY4755" fmla="*/ 3455958 h 6858000"/>
              <a:gd name="connsiteX4756" fmla="*/ 10899997 w 12192527"/>
              <a:gd name="connsiteY4756" fmla="*/ 3466065 h 6858000"/>
              <a:gd name="connsiteX4757" fmla="*/ 10904293 w 12192527"/>
              <a:gd name="connsiteY4757" fmla="*/ 3476561 h 6858000"/>
              <a:gd name="connsiteX4758" fmla="*/ 10910150 w 12192527"/>
              <a:gd name="connsiteY4758" fmla="*/ 3483558 h 6858000"/>
              <a:gd name="connsiteX4759" fmla="*/ 10918741 w 12192527"/>
              <a:gd name="connsiteY4759" fmla="*/ 3487834 h 6858000"/>
              <a:gd name="connsiteX4760" fmla="*/ 10926550 w 12192527"/>
              <a:gd name="connsiteY4760" fmla="*/ 3487834 h 6858000"/>
              <a:gd name="connsiteX4761" fmla="*/ 10927722 w 12192527"/>
              <a:gd name="connsiteY4761" fmla="*/ 3486279 h 6858000"/>
              <a:gd name="connsiteX4762" fmla="*/ 10938654 w 12192527"/>
              <a:gd name="connsiteY4762" fmla="*/ 3477727 h 6858000"/>
              <a:gd name="connsiteX4763" fmla="*/ 10942169 w 12192527"/>
              <a:gd name="connsiteY4763" fmla="*/ 3464511 h 6858000"/>
              <a:gd name="connsiteX4764" fmla="*/ 10936704 w 12192527"/>
              <a:gd name="connsiteY4764" fmla="*/ 3448962 h 6858000"/>
              <a:gd name="connsiteX4765" fmla="*/ 10930845 w 12192527"/>
              <a:gd name="connsiteY4765" fmla="*/ 3445463 h 6858000"/>
              <a:gd name="connsiteX4766" fmla="*/ 10923426 w 12192527"/>
              <a:gd name="connsiteY4766" fmla="*/ 3436134 h 6858000"/>
              <a:gd name="connsiteX4767" fmla="*/ 10921085 w 12192527"/>
              <a:gd name="connsiteY4767" fmla="*/ 3431858 h 6858000"/>
              <a:gd name="connsiteX4768" fmla="*/ 10909368 w 12192527"/>
              <a:gd name="connsiteY4768" fmla="*/ 3420974 h 6858000"/>
              <a:gd name="connsiteX4769" fmla="*/ 10904159 w 12192527"/>
              <a:gd name="connsiteY4769" fmla="*/ 3421772 h 6858000"/>
              <a:gd name="connsiteX4770" fmla="*/ 10907061 w 12192527"/>
              <a:gd name="connsiteY4770" fmla="*/ 3413991 h 6858000"/>
              <a:gd name="connsiteX4771" fmla="*/ 10914669 w 12192527"/>
              <a:gd name="connsiteY4771" fmla="*/ 3395533 h 6858000"/>
              <a:gd name="connsiteX4772" fmla="*/ 10915757 w 12192527"/>
              <a:gd name="connsiteY4772" fmla="*/ 3377076 h 6858000"/>
              <a:gd name="connsiteX4773" fmla="*/ 10912496 w 12192527"/>
              <a:gd name="connsiteY4773" fmla="*/ 3362961 h 6858000"/>
              <a:gd name="connsiteX4774" fmla="*/ 10907061 w 12192527"/>
              <a:gd name="connsiteY4774" fmla="*/ 3333647 h 6858000"/>
              <a:gd name="connsiteX4775" fmla="*/ 10905973 w 12192527"/>
              <a:gd name="connsiteY4775" fmla="*/ 3322790 h 6858000"/>
              <a:gd name="connsiteX4776" fmla="*/ 10902711 w 12192527"/>
              <a:gd name="connsiteY4776" fmla="*/ 3296731 h 6858000"/>
              <a:gd name="connsiteX4777" fmla="*/ 10848357 w 12192527"/>
              <a:gd name="connsiteY4777" fmla="*/ 3254388 h 6858000"/>
              <a:gd name="connsiteX4778" fmla="*/ 10833000 w 12192527"/>
              <a:gd name="connsiteY4778" fmla="*/ 3250588 h 6858000"/>
              <a:gd name="connsiteX4779" fmla="*/ 9079829 w 12192527"/>
              <a:gd name="connsiteY4779" fmla="*/ 3211773 h 6858000"/>
              <a:gd name="connsiteX4780" fmla="*/ 9068239 w 12192527"/>
              <a:gd name="connsiteY4780" fmla="*/ 3217513 h 6858000"/>
              <a:gd name="connsiteX4781" fmla="*/ 9061671 w 12192527"/>
              <a:gd name="connsiteY4781" fmla="*/ 3220986 h 6858000"/>
              <a:gd name="connsiteX4782" fmla="*/ 9054331 w 12192527"/>
              <a:gd name="connsiteY4782" fmla="*/ 3227160 h 6858000"/>
              <a:gd name="connsiteX4783" fmla="*/ 9049693 w 12192527"/>
              <a:gd name="connsiteY4783" fmla="*/ 3233335 h 6858000"/>
              <a:gd name="connsiteX4784" fmla="*/ 9044286 w 12192527"/>
              <a:gd name="connsiteY4784" fmla="*/ 3250313 h 6858000"/>
              <a:gd name="connsiteX4785" fmla="*/ 9040423 w 12192527"/>
              <a:gd name="connsiteY4785" fmla="*/ 3260731 h 6858000"/>
              <a:gd name="connsiteX4786" fmla="*/ 9040423 w 12192527"/>
              <a:gd name="connsiteY4786" fmla="*/ 3265362 h 6858000"/>
              <a:gd name="connsiteX4787" fmla="*/ 9045058 w 12192527"/>
              <a:gd name="connsiteY4787" fmla="*/ 3274623 h 6858000"/>
              <a:gd name="connsiteX4788" fmla="*/ 9055487 w 12192527"/>
              <a:gd name="connsiteY4788" fmla="*/ 3288515 h 6858000"/>
              <a:gd name="connsiteX4789" fmla="*/ 9058195 w 12192527"/>
              <a:gd name="connsiteY4789" fmla="*/ 3293917 h 6858000"/>
              <a:gd name="connsiteX4790" fmla="*/ 9062830 w 12192527"/>
              <a:gd name="connsiteY4790" fmla="*/ 3295846 h 6858000"/>
              <a:gd name="connsiteX4791" fmla="*/ 9071715 w 12192527"/>
              <a:gd name="connsiteY4791" fmla="*/ 3298547 h 6858000"/>
              <a:gd name="connsiteX4792" fmla="*/ 9074807 w 12192527"/>
              <a:gd name="connsiteY4792" fmla="*/ 3300091 h 6858000"/>
              <a:gd name="connsiteX4793" fmla="*/ 9087169 w 12192527"/>
              <a:gd name="connsiteY4793" fmla="*/ 3301635 h 6858000"/>
              <a:gd name="connsiteX4794" fmla="*/ 9089874 w 12192527"/>
              <a:gd name="connsiteY4794" fmla="*/ 3302406 h 6858000"/>
              <a:gd name="connsiteX4795" fmla="*/ 9117308 w 12192527"/>
              <a:gd name="connsiteY4795" fmla="*/ 3285041 h 6858000"/>
              <a:gd name="connsiteX4796" fmla="*/ 9125806 w 12192527"/>
              <a:gd name="connsiteY4796" fmla="*/ 3269221 h 6858000"/>
              <a:gd name="connsiteX4797" fmla="*/ 9128508 w 12192527"/>
              <a:gd name="connsiteY4797" fmla="*/ 3262661 h 6858000"/>
              <a:gd name="connsiteX4798" fmla="*/ 9128897 w 12192527"/>
              <a:gd name="connsiteY4798" fmla="*/ 3256101 h 6858000"/>
              <a:gd name="connsiteX4799" fmla="*/ 9127739 w 12192527"/>
              <a:gd name="connsiteY4799" fmla="*/ 3251084 h 6858000"/>
              <a:gd name="connsiteX4800" fmla="*/ 9125806 w 12192527"/>
              <a:gd name="connsiteY4800" fmla="*/ 3240666 h 6858000"/>
              <a:gd name="connsiteX4801" fmla="*/ 9125420 w 12192527"/>
              <a:gd name="connsiteY4801" fmla="*/ 3236807 h 6858000"/>
              <a:gd name="connsiteX4802" fmla="*/ 9124262 w 12192527"/>
              <a:gd name="connsiteY4802" fmla="*/ 3227546 h 6858000"/>
              <a:gd name="connsiteX4803" fmla="*/ 9104943 w 12192527"/>
              <a:gd name="connsiteY4803" fmla="*/ 3212497 h 6858000"/>
              <a:gd name="connsiteX4804" fmla="*/ 9092579 w 12192527"/>
              <a:gd name="connsiteY4804" fmla="*/ 3212111 h 6858000"/>
              <a:gd name="connsiteX4805" fmla="*/ 9079829 w 12192527"/>
              <a:gd name="connsiteY4805" fmla="*/ 3211773 h 6858000"/>
              <a:gd name="connsiteX4806" fmla="*/ 6762629 w 12192527"/>
              <a:gd name="connsiteY4806" fmla="*/ 3193496 h 6858000"/>
              <a:gd name="connsiteX4807" fmla="*/ 6762092 w 12192527"/>
              <a:gd name="connsiteY4807" fmla="*/ 3193624 h 6858000"/>
              <a:gd name="connsiteX4808" fmla="*/ 6762379 w 12192527"/>
              <a:gd name="connsiteY4808" fmla="*/ 3193912 h 6858000"/>
              <a:gd name="connsiteX4809" fmla="*/ 5353228 w 12192527"/>
              <a:gd name="connsiteY4809" fmla="*/ 3167492 h 6858000"/>
              <a:gd name="connsiteX4810" fmla="*/ 5341514 w 12192527"/>
              <a:gd name="connsiteY4810" fmla="*/ 3178376 h 6858000"/>
              <a:gd name="connsiteX4811" fmla="*/ 5339171 w 12192527"/>
              <a:gd name="connsiteY4811" fmla="*/ 3182652 h 6858000"/>
              <a:gd name="connsiteX4812" fmla="*/ 5331752 w 12192527"/>
              <a:gd name="connsiteY4812" fmla="*/ 3191982 h 6858000"/>
              <a:gd name="connsiteX4813" fmla="*/ 5325896 w 12192527"/>
              <a:gd name="connsiteY4813" fmla="*/ 3195480 h 6858000"/>
              <a:gd name="connsiteX4814" fmla="*/ 5320428 w 12192527"/>
              <a:gd name="connsiteY4814" fmla="*/ 3211029 h 6858000"/>
              <a:gd name="connsiteX4815" fmla="*/ 5323944 w 12192527"/>
              <a:gd name="connsiteY4815" fmla="*/ 3224245 h 6858000"/>
              <a:gd name="connsiteX4816" fmla="*/ 5334877 w 12192527"/>
              <a:gd name="connsiteY4816" fmla="*/ 3232798 h 6858000"/>
              <a:gd name="connsiteX4817" fmla="*/ 5336047 w 12192527"/>
              <a:gd name="connsiteY4817" fmla="*/ 3234352 h 6858000"/>
              <a:gd name="connsiteX4818" fmla="*/ 5343857 w 12192527"/>
              <a:gd name="connsiteY4818" fmla="*/ 3234352 h 6858000"/>
              <a:gd name="connsiteX4819" fmla="*/ 5352448 w 12192527"/>
              <a:gd name="connsiteY4819" fmla="*/ 3230077 h 6858000"/>
              <a:gd name="connsiteX4820" fmla="*/ 5358305 w 12192527"/>
              <a:gd name="connsiteY4820" fmla="*/ 3223079 h 6858000"/>
              <a:gd name="connsiteX4821" fmla="*/ 5362600 w 12192527"/>
              <a:gd name="connsiteY4821" fmla="*/ 3212584 h 6858000"/>
              <a:gd name="connsiteX4822" fmla="*/ 5368066 w 12192527"/>
              <a:gd name="connsiteY4822" fmla="*/ 3202477 h 6858000"/>
              <a:gd name="connsiteX4823" fmla="*/ 5376658 w 12192527"/>
              <a:gd name="connsiteY4823" fmla="*/ 3193925 h 6858000"/>
              <a:gd name="connsiteX4824" fmla="*/ 5376658 w 12192527"/>
              <a:gd name="connsiteY4824" fmla="*/ 3179931 h 6858000"/>
              <a:gd name="connsiteX4825" fmla="*/ 5371973 w 12192527"/>
              <a:gd name="connsiteY4825" fmla="*/ 3174489 h 6858000"/>
              <a:gd name="connsiteX4826" fmla="*/ 5363380 w 12192527"/>
              <a:gd name="connsiteY4826" fmla="*/ 3169047 h 6858000"/>
              <a:gd name="connsiteX4827" fmla="*/ 5353228 w 12192527"/>
              <a:gd name="connsiteY4827" fmla="*/ 3167492 h 6858000"/>
              <a:gd name="connsiteX4828" fmla="*/ 6402087 w 12192527"/>
              <a:gd name="connsiteY4828" fmla="*/ 3162942 h 6858000"/>
              <a:gd name="connsiteX4829" fmla="*/ 6392571 w 12192527"/>
              <a:gd name="connsiteY4829" fmla="*/ 3163193 h 6858000"/>
              <a:gd name="connsiteX4830" fmla="*/ 6383343 w 12192527"/>
              <a:gd name="connsiteY4830" fmla="*/ 3163482 h 6858000"/>
              <a:gd name="connsiteX4831" fmla="*/ 6368922 w 12192527"/>
              <a:gd name="connsiteY4831" fmla="*/ 3174715 h 6858000"/>
              <a:gd name="connsiteX4832" fmla="*/ 6368056 w 12192527"/>
              <a:gd name="connsiteY4832" fmla="*/ 3181628 h 6858000"/>
              <a:gd name="connsiteX4833" fmla="*/ 6367768 w 12192527"/>
              <a:gd name="connsiteY4833" fmla="*/ 3184507 h 6858000"/>
              <a:gd name="connsiteX4834" fmla="*/ 6366325 w 12192527"/>
              <a:gd name="connsiteY4834" fmla="*/ 3192285 h 6858000"/>
              <a:gd name="connsiteX4835" fmla="*/ 6365461 w 12192527"/>
              <a:gd name="connsiteY4835" fmla="*/ 3196029 h 6858000"/>
              <a:gd name="connsiteX4836" fmla="*/ 6365750 w 12192527"/>
              <a:gd name="connsiteY4836" fmla="*/ 3200925 h 6858000"/>
              <a:gd name="connsiteX4837" fmla="*/ 6367768 w 12192527"/>
              <a:gd name="connsiteY4837" fmla="*/ 3205821 h 6858000"/>
              <a:gd name="connsiteX4838" fmla="*/ 6374111 w 12192527"/>
              <a:gd name="connsiteY4838" fmla="*/ 3217630 h 6858000"/>
              <a:gd name="connsiteX4839" fmla="*/ 6394591 w 12192527"/>
              <a:gd name="connsiteY4839" fmla="*/ 3230592 h 6858000"/>
              <a:gd name="connsiteX4840" fmla="*/ 6396608 w 12192527"/>
              <a:gd name="connsiteY4840" fmla="*/ 3230015 h 6858000"/>
              <a:gd name="connsiteX4841" fmla="*/ 6405835 w 12192527"/>
              <a:gd name="connsiteY4841" fmla="*/ 3228863 h 6858000"/>
              <a:gd name="connsiteX4842" fmla="*/ 6408142 w 12192527"/>
              <a:gd name="connsiteY4842" fmla="*/ 3227711 h 6858000"/>
              <a:gd name="connsiteX4843" fmla="*/ 6414776 w 12192527"/>
              <a:gd name="connsiteY4843" fmla="*/ 3225695 h 6858000"/>
              <a:gd name="connsiteX4844" fmla="*/ 6418237 w 12192527"/>
              <a:gd name="connsiteY4844" fmla="*/ 3224255 h 6858000"/>
              <a:gd name="connsiteX4845" fmla="*/ 6420254 w 12192527"/>
              <a:gd name="connsiteY4845" fmla="*/ 3220222 h 6858000"/>
              <a:gd name="connsiteX4846" fmla="*/ 6428041 w 12192527"/>
              <a:gd name="connsiteY4846" fmla="*/ 3209854 h 6858000"/>
              <a:gd name="connsiteX4847" fmla="*/ 6431503 w 12192527"/>
              <a:gd name="connsiteY4847" fmla="*/ 3202941 h 6858000"/>
              <a:gd name="connsiteX4848" fmla="*/ 6431503 w 12192527"/>
              <a:gd name="connsiteY4848" fmla="*/ 3199485 h 6858000"/>
              <a:gd name="connsiteX4849" fmla="*/ 6428619 w 12192527"/>
              <a:gd name="connsiteY4849" fmla="*/ 3191708 h 6858000"/>
              <a:gd name="connsiteX4850" fmla="*/ 6424582 w 12192527"/>
              <a:gd name="connsiteY4850" fmla="*/ 3179036 h 6858000"/>
              <a:gd name="connsiteX4851" fmla="*/ 6421120 w 12192527"/>
              <a:gd name="connsiteY4851" fmla="*/ 3174426 h 6858000"/>
              <a:gd name="connsiteX4852" fmla="*/ 6415639 w 12192527"/>
              <a:gd name="connsiteY4852" fmla="*/ 3169818 h 6858000"/>
              <a:gd name="connsiteX4853" fmla="*/ 6410739 w 12192527"/>
              <a:gd name="connsiteY4853" fmla="*/ 3167226 h 6858000"/>
              <a:gd name="connsiteX4854" fmla="*/ 6402087 w 12192527"/>
              <a:gd name="connsiteY4854" fmla="*/ 3162942 h 6858000"/>
              <a:gd name="connsiteX4855" fmla="*/ 6682829 w 12192527"/>
              <a:gd name="connsiteY4855" fmla="*/ 3113237 h 6858000"/>
              <a:gd name="connsiteX4856" fmla="*/ 6668524 w 12192527"/>
              <a:gd name="connsiteY4856" fmla="*/ 3115427 h 6858000"/>
              <a:gd name="connsiteX4857" fmla="*/ 6656427 w 12192527"/>
              <a:gd name="connsiteY4857" fmla="*/ 3123090 h 6858000"/>
              <a:gd name="connsiteX4858" fmla="*/ 6649827 w 12192527"/>
              <a:gd name="connsiteY4858" fmla="*/ 3130754 h 6858000"/>
              <a:gd name="connsiteX4859" fmla="*/ 6649827 w 12192527"/>
              <a:gd name="connsiteY4859" fmla="*/ 3150460 h 6858000"/>
              <a:gd name="connsiteX4860" fmla="*/ 6661927 w 12192527"/>
              <a:gd name="connsiteY4860" fmla="*/ 3162504 h 6858000"/>
              <a:gd name="connsiteX4861" fmla="*/ 6669633 w 12192527"/>
              <a:gd name="connsiteY4861" fmla="*/ 3176736 h 6858000"/>
              <a:gd name="connsiteX4862" fmla="*/ 6675671 w 12192527"/>
              <a:gd name="connsiteY4862" fmla="*/ 3191516 h 6858000"/>
              <a:gd name="connsiteX4863" fmla="*/ 6683926 w 12192527"/>
              <a:gd name="connsiteY4863" fmla="*/ 3201369 h 6858000"/>
              <a:gd name="connsiteX4864" fmla="*/ 6696026 w 12192527"/>
              <a:gd name="connsiteY4864" fmla="*/ 3207391 h 6858000"/>
              <a:gd name="connsiteX4865" fmla="*/ 6707021 w 12192527"/>
              <a:gd name="connsiteY4865" fmla="*/ 3207391 h 6858000"/>
              <a:gd name="connsiteX4866" fmla="*/ 6708668 w 12192527"/>
              <a:gd name="connsiteY4866" fmla="*/ 3205201 h 6858000"/>
              <a:gd name="connsiteX4867" fmla="*/ 6724065 w 12192527"/>
              <a:gd name="connsiteY4867" fmla="*/ 3193158 h 6858000"/>
              <a:gd name="connsiteX4868" fmla="*/ 6729015 w 12192527"/>
              <a:gd name="connsiteY4868" fmla="*/ 3174547 h 6858000"/>
              <a:gd name="connsiteX4869" fmla="*/ 6721317 w 12192527"/>
              <a:gd name="connsiteY4869" fmla="*/ 3152650 h 6858000"/>
              <a:gd name="connsiteX4870" fmla="*/ 6713069 w 12192527"/>
              <a:gd name="connsiteY4870" fmla="*/ 3147723 h 6858000"/>
              <a:gd name="connsiteX4871" fmla="*/ 6702625 w 12192527"/>
              <a:gd name="connsiteY4871" fmla="*/ 3134586 h 6858000"/>
              <a:gd name="connsiteX4872" fmla="*/ 6699322 w 12192527"/>
              <a:gd name="connsiteY4872" fmla="*/ 3128564 h 6858000"/>
              <a:gd name="connsiteX4873" fmla="*/ 6682829 w 12192527"/>
              <a:gd name="connsiteY4873" fmla="*/ 3113237 h 6858000"/>
              <a:gd name="connsiteX4874" fmla="*/ 6015171 w 12192527"/>
              <a:gd name="connsiteY4874" fmla="*/ 3111443 h 6858000"/>
              <a:gd name="connsiteX4875" fmla="*/ 5998675 w 12192527"/>
              <a:gd name="connsiteY4875" fmla="*/ 3126770 h 6858000"/>
              <a:gd name="connsiteX4876" fmla="*/ 5995376 w 12192527"/>
              <a:gd name="connsiteY4876" fmla="*/ 3132792 h 6858000"/>
              <a:gd name="connsiteX4877" fmla="*/ 5984927 w 12192527"/>
              <a:gd name="connsiteY4877" fmla="*/ 3145929 h 6858000"/>
              <a:gd name="connsiteX4878" fmla="*/ 5976679 w 12192527"/>
              <a:gd name="connsiteY4878" fmla="*/ 3150856 h 6858000"/>
              <a:gd name="connsiteX4879" fmla="*/ 5968980 w 12192527"/>
              <a:gd name="connsiteY4879" fmla="*/ 3172753 h 6858000"/>
              <a:gd name="connsiteX4880" fmla="*/ 5973929 w 12192527"/>
              <a:gd name="connsiteY4880" fmla="*/ 3191364 h 6858000"/>
              <a:gd name="connsiteX4881" fmla="*/ 5989329 w 12192527"/>
              <a:gd name="connsiteY4881" fmla="*/ 3203407 h 6858000"/>
              <a:gd name="connsiteX4882" fmla="*/ 5990975 w 12192527"/>
              <a:gd name="connsiteY4882" fmla="*/ 3205597 h 6858000"/>
              <a:gd name="connsiteX4883" fmla="*/ 6001973 w 12192527"/>
              <a:gd name="connsiteY4883" fmla="*/ 3205597 h 6858000"/>
              <a:gd name="connsiteX4884" fmla="*/ 6014072 w 12192527"/>
              <a:gd name="connsiteY4884" fmla="*/ 3199575 h 6858000"/>
              <a:gd name="connsiteX4885" fmla="*/ 6022318 w 12192527"/>
              <a:gd name="connsiteY4885" fmla="*/ 3189722 h 6858000"/>
              <a:gd name="connsiteX4886" fmla="*/ 6028367 w 12192527"/>
              <a:gd name="connsiteY4886" fmla="*/ 3174942 h 6858000"/>
              <a:gd name="connsiteX4887" fmla="*/ 6036066 w 12192527"/>
              <a:gd name="connsiteY4887" fmla="*/ 3160710 h 6858000"/>
              <a:gd name="connsiteX4888" fmla="*/ 6048163 w 12192527"/>
              <a:gd name="connsiteY4888" fmla="*/ 3148666 h 6858000"/>
              <a:gd name="connsiteX4889" fmla="*/ 6048163 w 12192527"/>
              <a:gd name="connsiteY4889" fmla="*/ 3128960 h 6858000"/>
              <a:gd name="connsiteX4890" fmla="*/ 6041564 w 12192527"/>
              <a:gd name="connsiteY4890" fmla="*/ 3121296 h 6858000"/>
              <a:gd name="connsiteX4891" fmla="*/ 6029466 w 12192527"/>
              <a:gd name="connsiteY4891" fmla="*/ 3113633 h 6858000"/>
              <a:gd name="connsiteX4892" fmla="*/ 6015171 w 12192527"/>
              <a:gd name="connsiteY4892" fmla="*/ 3111443 h 6858000"/>
              <a:gd name="connsiteX4893" fmla="*/ 3712301 w 12192527"/>
              <a:gd name="connsiteY4893" fmla="*/ 3088220 h 6858000"/>
              <a:gd name="connsiteX4894" fmla="*/ 3700710 w 12192527"/>
              <a:gd name="connsiteY4894" fmla="*/ 3093960 h 6858000"/>
              <a:gd name="connsiteX4895" fmla="*/ 3694142 w 12192527"/>
              <a:gd name="connsiteY4895" fmla="*/ 3097433 h 6858000"/>
              <a:gd name="connsiteX4896" fmla="*/ 3686801 w 12192527"/>
              <a:gd name="connsiteY4896" fmla="*/ 3103606 h 6858000"/>
              <a:gd name="connsiteX4897" fmla="*/ 3682164 w 12192527"/>
              <a:gd name="connsiteY4897" fmla="*/ 3109781 h 6858000"/>
              <a:gd name="connsiteX4898" fmla="*/ 3676755 w 12192527"/>
              <a:gd name="connsiteY4898" fmla="*/ 3126759 h 6858000"/>
              <a:gd name="connsiteX4899" fmla="*/ 3672892 w 12192527"/>
              <a:gd name="connsiteY4899" fmla="*/ 3137178 h 6858000"/>
              <a:gd name="connsiteX4900" fmla="*/ 3672892 w 12192527"/>
              <a:gd name="connsiteY4900" fmla="*/ 3141809 h 6858000"/>
              <a:gd name="connsiteX4901" fmla="*/ 3677528 w 12192527"/>
              <a:gd name="connsiteY4901" fmla="*/ 3151069 h 6858000"/>
              <a:gd name="connsiteX4902" fmla="*/ 3687960 w 12192527"/>
              <a:gd name="connsiteY4902" fmla="*/ 3164961 h 6858000"/>
              <a:gd name="connsiteX4903" fmla="*/ 3690664 w 12192527"/>
              <a:gd name="connsiteY4903" fmla="*/ 3170364 h 6858000"/>
              <a:gd name="connsiteX4904" fmla="*/ 3695301 w 12192527"/>
              <a:gd name="connsiteY4904" fmla="*/ 3172292 h 6858000"/>
              <a:gd name="connsiteX4905" fmla="*/ 3704188 w 12192527"/>
              <a:gd name="connsiteY4905" fmla="*/ 3174994 h 6858000"/>
              <a:gd name="connsiteX4906" fmla="*/ 3707278 w 12192527"/>
              <a:gd name="connsiteY4906" fmla="*/ 3176538 h 6858000"/>
              <a:gd name="connsiteX4907" fmla="*/ 3719642 w 12192527"/>
              <a:gd name="connsiteY4907" fmla="*/ 3178081 h 6858000"/>
              <a:gd name="connsiteX4908" fmla="*/ 3722346 w 12192527"/>
              <a:gd name="connsiteY4908" fmla="*/ 3178853 h 6858000"/>
              <a:gd name="connsiteX4909" fmla="*/ 3749779 w 12192527"/>
              <a:gd name="connsiteY4909" fmla="*/ 3161488 h 6858000"/>
              <a:gd name="connsiteX4910" fmla="*/ 3758279 w 12192527"/>
              <a:gd name="connsiteY4910" fmla="*/ 3145668 h 6858000"/>
              <a:gd name="connsiteX4911" fmla="*/ 3760984 w 12192527"/>
              <a:gd name="connsiteY4911" fmla="*/ 3139107 h 6858000"/>
              <a:gd name="connsiteX4912" fmla="*/ 3761370 w 12192527"/>
              <a:gd name="connsiteY4912" fmla="*/ 3132548 h 6858000"/>
              <a:gd name="connsiteX4913" fmla="*/ 3760211 w 12192527"/>
              <a:gd name="connsiteY4913" fmla="*/ 3127531 h 6858000"/>
              <a:gd name="connsiteX4914" fmla="*/ 3758279 w 12192527"/>
              <a:gd name="connsiteY4914" fmla="*/ 3117112 h 6858000"/>
              <a:gd name="connsiteX4915" fmla="*/ 3757893 w 12192527"/>
              <a:gd name="connsiteY4915" fmla="*/ 3113253 h 6858000"/>
              <a:gd name="connsiteX4916" fmla="*/ 3756733 w 12192527"/>
              <a:gd name="connsiteY4916" fmla="*/ 3103992 h 6858000"/>
              <a:gd name="connsiteX4917" fmla="*/ 3737416 w 12192527"/>
              <a:gd name="connsiteY4917" fmla="*/ 3088943 h 6858000"/>
              <a:gd name="connsiteX4918" fmla="*/ 3725051 w 12192527"/>
              <a:gd name="connsiteY4918" fmla="*/ 3088557 h 6858000"/>
              <a:gd name="connsiteX4919" fmla="*/ 3712301 w 12192527"/>
              <a:gd name="connsiteY4919" fmla="*/ 3088220 h 6858000"/>
              <a:gd name="connsiteX4920" fmla="*/ 6884849 w 12192527"/>
              <a:gd name="connsiteY4920" fmla="*/ 3049403 h 6858000"/>
              <a:gd name="connsiteX4921" fmla="*/ 6866918 w 12192527"/>
              <a:gd name="connsiteY4921" fmla="*/ 3050582 h 6858000"/>
              <a:gd name="connsiteX4922" fmla="*/ 6852527 w 12192527"/>
              <a:gd name="connsiteY4922" fmla="*/ 3054355 h 6858000"/>
              <a:gd name="connsiteX4923" fmla="*/ 6847808 w 12192527"/>
              <a:gd name="connsiteY4923" fmla="*/ 3053648 h 6858000"/>
              <a:gd name="connsiteX4924" fmla="*/ 6845448 w 12192527"/>
              <a:gd name="connsiteY4924" fmla="*/ 3050582 h 6858000"/>
              <a:gd name="connsiteX4925" fmla="*/ 6841675 w 12192527"/>
              <a:gd name="connsiteY4925" fmla="*/ 3049639 h 6858000"/>
              <a:gd name="connsiteX4926" fmla="*/ 6841436 w 12192527"/>
              <a:gd name="connsiteY4926" fmla="*/ 3053884 h 6858000"/>
              <a:gd name="connsiteX4927" fmla="*/ 6842616 w 12192527"/>
              <a:gd name="connsiteY4927" fmla="*/ 3055771 h 6858000"/>
              <a:gd name="connsiteX4928" fmla="*/ 6838607 w 12192527"/>
              <a:gd name="connsiteY4928" fmla="*/ 3065439 h 6858000"/>
              <a:gd name="connsiteX4929" fmla="*/ 6835304 w 12192527"/>
              <a:gd name="connsiteY4929" fmla="*/ 3065912 h 6858000"/>
              <a:gd name="connsiteX4930" fmla="*/ 6831294 w 12192527"/>
              <a:gd name="connsiteY4930" fmla="*/ 3068505 h 6858000"/>
              <a:gd name="connsiteX4931" fmla="*/ 6833180 w 12192527"/>
              <a:gd name="connsiteY4931" fmla="*/ 3072279 h 6858000"/>
              <a:gd name="connsiteX4932" fmla="*/ 6832943 w 12192527"/>
              <a:gd name="connsiteY4932" fmla="*/ 3077938 h 6858000"/>
              <a:gd name="connsiteX4933" fmla="*/ 6826810 w 12192527"/>
              <a:gd name="connsiteY4933" fmla="*/ 3088550 h 6858000"/>
              <a:gd name="connsiteX4934" fmla="*/ 6821856 w 12192527"/>
              <a:gd name="connsiteY4934" fmla="*/ 3093268 h 6858000"/>
              <a:gd name="connsiteX4935" fmla="*/ 6819259 w 12192527"/>
              <a:gd name="connsiteY4935" fmla="*/ 3094682 h 6858000"/>
              <a:gd name="connsiteX4936" fmla="*/ 6820677 w 12192527"/>
              <a:gd name="connsiteY4936" fmla="*/ 3097277 h 6858000"/>
              <a:gd name="connsiteX4937" fmla="*/ 6825394 w 12192527"/>
              <a:gd name="connsiteY4937" fmla="*/ 3102465 h 6858000"/>
              <a:gd name="connsiteX4938" fmla="*/ 6825394 w 12192527"/>
              <a:gd name="connsiteY4938" fmla="*/ 3115435 h 6858000"/>
              <a:gd name="connsiteX4939" fmla="*/ 6820198 w 12192527"/>
              <a:gd name="connsiteY4939" fmla="*/ 3128878 h 6858000"/>
              <a:gd name="connsiteX4940" fmla="*/ 6824923 w 12192527"/>
              <a:gd name="connsiteY4940" fmla="*/ 3131944 h 6858000"/>
              <a:gd name="connsiteX4941" fmla="*/ 6829875 w 12192527"/>
              <a:gd name="connsiteY4941" fmla="*/ 3127934 h 6858000"/>
              <a:gd name="connsiteX4942" fmla="*/ 6836246 w 12192527"/>
              <a:gd name="connsiteY4942" fmla="*/ 3126520 h 6858000"/>
              <a:gd name="connsiteX4943" fmla="*/ 6835063 w 12192527"/>
              <a:gd name="connsiteY4943" fmla="*/ 3133830 h 6858000"/>
              <a:gd name="connsiteX4944" fmla="*/ 6831764 w 12192527"/>
              <a:gd name="connsiteY4944" fmla="*/ 3136897 h 6858000"/>
              <a:gd name="connsiteX4945" fmla="*/ 6831056 w 12192527"/>
              <a:gd name="connsiteY4945" fmla="*/ 3141142 h 6858000"/>
              <a:gd name="connsiteX4946" fmla="*/ 6835063 w 12192527"/>
              <a:gd name="connsiteY4946" fmla="*/ 3140669 h 6858000"/>
              <a:gd name="connsiteX4947" fmla="*/ 6839313 w 12192527"/>
              <a:gd name="connsiteY4947" fmla="*/ 3137840 h 6858000"/>
              <a:gd name="connsiteX4948" fmla="*/ 6845448 w 12192527"/>
              <a:gd name="connsiteY4948" fmla="*/ 3138547 h 6858000"/>
              <a:gd name="connsiteX4949" fmla="*/ 6845448 w 12192527"/>
              <a:gd name="connsiteY4949" fmla="*/ 3143735 h 6858000"/>
              <a:gd name="connsiteX4950" fmla="*/ 6822092 w 12192527"/>
              <a:gd name="connsiteY4950" fmla="*/ 3150574 h 6858000"/>
              <a:gd name="connsiteX4951" fmla="*/ 6816429 w 12192527"/>
              <a:gd name="connsiteY4951" fmla="*/ 3152697 h 6858000"/>
              <a:gd name="connsiteX4952" fmla="*/ 6806754 w 12192527"/>
              <a:gd name="connsiteY4952" fmla="*/ 3164960 h 6858000"/>
              <a:gd name="connsiteX4953" fmla="*/ 6803214 w 12192527"/>
              <a:gd name="connsiteY4953" fmla="*/ 3169205 h 6858000"/>
              <a:gd name="connsiteX4954" fmla="*/ 6799203 w 12192527"/>
              <a:gd name="connsiteY4954" fmla="*/ 3184770 h 6858000"/>
              <a:gd name="connsiteX4955" fmla="*/ 6798731 w 12192527"/>
              <a:gd name="connsiteY4955" fmla="*/ 3195854 h 6858000"/>
              <a:gd name="connsiteX4956" fmla="*/ 6794250 w 12192527"/>
              <a:gd name="connsiteY4956" fmla="*/ 3203872 h 6858000"/>
              <a:gd name="connsiteX4957" fmla="*/ 6793539 w 12192527"/>
              <a:gd name="connsiteY4957" fmla="*/ 3203872 h 6858000"/>
              <a:gd name="connsiteX4958" fmla="*/ 6789057 w 12192527"/>
              <a:gd name="connsiteY4958" fmla="*/ 3206702 h 6858000"/>
              <a:gd name="connsiteX4959" fmla="*/ 6792361 w 12192527"/>
              <a:gd name="connsiteY4959" fmla="*/ 3209296 h 6858000"/>
              <a:gd name="connsiteX4960" fmla="*/ 6801563 w 12192527"/>
              <a:gd name="connsiteY4960" fmla="*/ 3227455 h 6858000"/>
              <a:gd name="connsiteX4961" fmla="*/ 6804392 w 12192527"/>
              <a:gd name="connsiteY4961" fmla="*/ 3233115 h 6858000"/>
              <a:gd name="connsiteX4962" fmla="*/ 6808641 w 12192527"/>
              <a:gd name="connsiteY4962" fmla="*/ 3235002 h 6858000"/>
              <a:gd name="connsiteX4963" fmla="*/ 6810762 w 12192527"/>
              <a:gd name="connsiteY4963" fmla="*/ 3239483 h 6858000"/>
              <a:gd name="connsiteX4964" fmla="*/ 6809709 w 12192527"/>
              <a:gd name="connsiteY4964" fmla="*/ 3240981 h 6858000"/>
              <a:gd name="connsiteX4965" fmla="*/ 6828149 w 12192527"/>
              <a:gd name="connsiteY4965" fmla="*/ 3259322 h 6858000"/>
              <a:gd name="connsiteX4966" fmla="*/ 6827751 w 12192527"/>
              <a:gd name="connsiteY4966" fmla="*/ 3255755 h 6858000"/>
              <a:gd name="connsiteX4967" fmla="*/ 6829402 w 12192527"/>
              <a:gd name="connsiteY4967" fmla="*/ 3251746 h 6858000"/>
              <a:gd name="connsiteX4968" fmla="*/ 6833650 w 12192527"/>
              <a:gd name="connsiteY4968" fmla="*/ 3253397 h 6858000"/>
              <a:gd name="connsiteX4969" fmla="*/ 6835063 w 12192527"/>
              <a:gd name="connsiteY4969" fmla="*/ 3256462 h 6858000"/>
              <a:gd name="connsiteX4970" fmla="*/ 6842143 w 12192527"/>
              <a:gd name="connsiteY4970" fmla="*/ 3257642 h 6858000"/>
              <a:gd name="connsiteX4971" fmla="*/ 6845212 w 12192527"/>
              <a:gd name="connsiteY4971" fmla="*/ 3255519 h 6858000"/>
              <a:gd name="connsiteX4972" fmla="*/ 6847332 w 12192527"/>
              <a:gd name="connsiteY4972" fmla="*/ 3258820 h 6858000"/>
              <a:gd name="connsiteX4973" fmla="*/ 6848043 w 12192527"/>
              <a:gd name="connsiteY4973" fmla="*/ 3261651 h 6858000"/>
              <a:gd name="connsiteX4974" fmla="*/ 6850167 w 12192527"/>
              <a:gd name="connsiteY4974" fmla="*/ 3264805 h 6858000"/>
              <a:gd name="connsiteX4975" fmla="*/ 6853706 w 12192527"/>
              <a:gd name="connsiteY4975" fmla="*/ 3263537 h 6858000"/>
              <a:gd name="connsiteX4976" fmla="*/ 6861492 w 12192527"/>
              <a:gd name="connsiteY4976" fmla="*/ 3256698 h 6858000"/>
              <a:gd name="connsiteX4977" fmla="*/ 6871872 w 12192527"/>
              <a:gd name="connsiteY4977" fmla="*/ 3254340 h 6858000"/>
              <a:gd name="connsiteX4978" fmla="*/ 6878009 w 12192527"/>
              <a:gd name="connsiteY4978" fmla="*/ 3252453 h 6858000"/>
              <a:gd name="connsiteX4979" fmla="*/ 6892400 w 12192527"/>
              <a:gd name="connsiteY4979" fmla="*/ 3245614 h 6858000"/>
              <a:gd name="connsiteX4980" fmla="*/ 6894762 w 12192527"/>
              <a:gd name="connsiteY4980" fmla="*/ 3243728 h 6858000"/>
              <a:gd name="connsiteX4981" fmla="*/ 6907264 w 12192527"/>
              <a:gd name="connsiteY4981" fmla="*/ 3213305 h 6858000"/>
              <a:gd name="connsiteX4982" fmla="*/ 6907503 w 12192527"/>
              <a:gd name="connsiteY4982" fmla="*/ 3207646 h 6858000"/>
              <a:gd name="connsiteX4983" fmla="*/ 6904197 w 12192527"/>
              <a:gd name="connsiteY4983" fmla="*/ 3193967 h 6858000"/>
              <a:gd name="connsiteX4984" fmla="*/ 6902315 w 12192527"/>
              <a:gd name="connsiteY4984" fmla="*/ 3182175 h 6858000"/>
              <a:gd name="connsiteX4985" fmla="*/ 6900423 w 12192527"/>
              <a:gd name="connsiteY4985" fmla="*/ 3178403 h 6858000"/>
              <a:gd name="connsiteX4986" fmla="*/ 6886501 w 12192527"/>
              <a:gd name="connsiteY4986" fmla="*/ 3161895 h 6858000"/>
              <a:gd name="connsiteX4987" fmla="*/ 6885084 w 12192527"/>
              <a:gd name="connsiteY4987" fmla="*/ 3159300 h 6858000"/>
              <a:gd name="connsiteX4988" fmla="*/ 6894998 w 12192527"/>
              <a:gd name="connsiteY4988" fmla="*/ 3146329 h 6858000"/>
              <a:gd name="connsiteX4989" fmla="*/ 6908211 w 12192527"/>
              <a:gd name="connsiteY4989" fmla="*/ 3138547 h 6858000"/>
              <a:gd name="connsiteX4990" fmla="*/ 6922128 w 12192527"/>
              <a:gd name="connsiteY4990" fmla="*/ 3122511 h 6858000"/>
              <a:gd name="connsiteX4991" fmla="*/ 6921894 w 12192527"/>
              <a:gd name="connsiteY4991" fmla="*/ 3118973 h 6858000"/>
              <a:gd name="connsiteX4992" fmla="*/ 6922837 w 12192527"/>
              <a:gd name="connsiteY4992" fmla="*/ 3110247 h 6858000"/>
              <a:gd name="connsiteX4993" fmla="*/ 6923547 w 12192527"/>
              <a:gd name="connsiteY4993" fmla="*/ 3099871 h 6858000"/>
              <a:gd name="connsiteX4994" fmla="*/ 6920478 w 12192527"/>
              <a:gd name="connsiteY4994" fmla="*/ 3092560 h 6858000"/>
              <a:gd name="connsiteX4995" fmla="*/ 6914109 w 12192527"/>
              <a:gd name="connsiteY4995" fmla="*/ 3071335 h 6858000"/>
              <a:gd name="connsiteX4996" fmla="*/ 6903726 w 12192527"/>
              <a:gd name="connsiteY4996" fmla="*/ 3058836 h 6858000"/>
              <a:gd name="connsiteX4997" fmla="*/ 6901366 w 12192527"/>
              <a:gd name="connsiteY4997" fmla="*/ 3057185 h 6858000"/>
              <a:gd name="connsiteX4998" fmla="*/ 6889098 w 12192527"/>
              <a:gd name="connsiteY4998" fmla="*/ 3051526 h 6858000"/>
              <a:gd name="connsiteX4999" fmla="*/ 6884849 w 12192527"/>
              <a:gd name="connsiteY4999" fmla="*/ 3049403 h 6858000"/>
              <a:gd name="connsiteX5000" fmla="*/ 5644233 w 12192527"/>
              <a:gd name="connsiteY5000" fmla="*/ 2946187 h 6858000"/>
              <a:gd name="connsiteX5001" fmla="*/ 5632644 w 12192527"/>
              <a:gd name="connsiteY5001" fmla="*/ 2951927 h 6858000"/>
              <a:gd name="connsiteX5002" fmla="*/ 5626076 w 12192527"/>
              <a:gd name="connsiteY5002" fmla="*/ 2955400 h 6858000"/>
              <a:gd name="connsiteX5003" fmla="*/ 5618734 w 12192527"/>
              <a:gd name="connsiteY5003" fmla="*/ 2961574 h 6858000"/>
              <a:gd name="connsiteX5004" fmla="*/ 5614098 w 12192527"/>
              <a:gd name="connsiteY5004" fmla="*/ 2967749 h 6858000"/>
              <a:gd name="connsiteX5005" fmla="*/ 5608689 w 12192527"/>
              <a:gd name="connsiteY5005" fmla="*/ 2984727 h 6858000"/>
              <a:gd name="connsiteX5006" fmla="*/ 5604824 w 12192527"/>
              <a:gd name="connsiteY5006" fmla="*/ 2995145 h 6858000"/>
              <a:gd name="connsiteX5007" fmla="*/ 5604824 w 12192527"/>
              <a:gd name="connsiteY5007" fmla="*/ 2999776 h 6858000"/>
              <a:gd name="connsiteX5008" fmla="*/ 5609462 w 12192527"/>
              <a:gd name="connsiteY5008" fmla="*/ 3009037 h 6858000"/>
              <a:gd name="connsiteX5009" fmla="*/ 5619894 w 12192527"/>
              <a:gd name="connsiteY5009" fmla="*/ 3022929 h 6858000"/>
              <a:gd name="connsiteX5010" fmla="*/ 5622599 w 12192527"/>
              <a:gd name="connsiteY5010" fmla="*/ 3028330 h 6858000"/>
              <a:gd name="connsiteX5011" fmla="*/ 5627234 w 12192527"/>
              <a:gd name="connsiteY5011" fmla="*/ 3030260 h 6858000"/>
              <a:gd name="connsiteX5012" fmla="*/ 5636122 w 12192527"/>
              <a:gd name="connsiteY5012" fmla="*/ 3032961 h 6858000"/>
              <a:gd name="connsiteX5013" fmla="*/ 5639210 w 12192527"/>
              <a:gd name="connsiteY5013" fmla="*/ 3034505 h 6858000"/>
              <a:gd name="connsiteX5014" fmla="*/ 5651573 w 12192527"/>
              <a:gd name="connsiteY5014" fmla="*/ 3036049 h 6858000"/>
              <a:gd name="connsiteX5015" fmla="*/ 5654280 w 12192527"/>
              <a:gd name="connsiteY5015" fmla="*/ 3036820 h 6858000"/>
              <a:gd name="connsiteX5016" fmla="*/ 5681712 w 12192527"/>
              <a:gd name="connsiteY5016" fmla="*/ 3019455 h 6858000"/>
              <a:gd name="connsiteX5017" fmla="*/ 5690212 w 12192527"/>
              <a:gd name="connsiteY5017" fmla="*/ 3003635 h 6858000"/>
              <a:gd name="connsiteX5018" fmla="*/ 5692918 w 12192527"/>
              <a:gd name="connsiteY5018" fmla="*/ 2997075 h 6858000"/>
              <a:gd name="connsiteX5019" fmla="*/ 5693303 w 12192527"/>
              <a:gd name="connsiteY5019" fmla="*/ 2990515 h 6858000"/>
              <a:gd name="connsiteX5020" fmla="*/ 5692145 w 12192527"/>
              <a:gd name="connsiteY5020" fmla="*/ 2985498 h 6858000"/>
              <a:gd name="connsiteX5021" fmla="*/ 5690212 w 12192527"/>
              <a:gd name="connsiteY5021" fmla="*/ 2975080 h 6858000"/>
              <a:gd name="connsiteX5022" fmla="*/ 5689826 w 12192527"/>
              <a:gd name="connsiteY5022" fmla="*/ 2971221 h 6858000"/>
              <a:gd name="connsiteX5023" fmla="*/ 5688667 w 12192527"/>
              <a:gd name="connsiteY5023" fmla="*/ 2961960 h 6858000"/>
              <a:gd name="connsiteX5024" fmla="*/ 5669347 w 12192527"/>
              <a:gd name="connsiteY5024" fmla="*/ 2946910 h 6858000"/>
              <a:gd name="connsiteX5025" fmla="*/ 5656984 w 12192527"/>
              <a:gd name="connsiteY5025" fmla="*/ 2946524 h 6858000"/>
              <a:gd name="connsiteX5026" fmla="*/ 5644233 w 12192527"/>
              <a:gd name="connsiteY5026" fmla="*/ 2946187 h 6858000"/>
              <a:gd name="connsiteX5027" fmla="*/ 527 w 12192527"/>
              <a:gd name="connsiteY5027" fmla="*/ 0 h 6858000"/>
              <a:gd name="connsiteX5028" fmla="*/ 12192527 w 12192527"/>
              <a:gd name="connsiteY5028" fmla="*/ 0 h 6858000"/>
              <a:gd name="connsiteX5029" fmla="*/ 12192527 w 12192527"/>
              <a:gd name="connsiteY5029" fmla="*/ 3936584 h 6858000"/>
              <a:gd name="connsiteX5030" fmla="*/ 12191271 w 12192527"/>
              <a:gd name="connsiteY5030" fmla="*/ 3940283 h 6858000"/>
              <a:gd name="connsiteX5031" fmla="*/ 12192527 w 12192527"/>
              <a:gd name="connsiteY5031" fmla="*/ 3943657 h 6858000"/>
              <a:gd name="connsiteX5032" fmla="*/ 12192527 w 12192527"/>
              <a:gd name="connsiteY5032" fmla="*/ 4254804 h 6858000"/>
              <a:gd name="connsiteX5033" fmla="*/ 12191437 w 12192527"/>
              <a:gd name="connsiteY5033" fmla="*/ 4254629 h 6858000"/>
              <a:gd name="connsiteX5034" fmla="*/ 12192527 w 12192527"/>
              <a:gd name="connsiteY5034" fmla="*/ 4255027 h 6858000"/>
              <a:gd name="connsiteX5035" fmla="*/ 12192527 w 12192527"/>
              <a:gd name="connsiteY5035" fmla="*/ 4262350 h 6858000"/>
              <a:gd name="connsiteX5036" fmla="*/ 12188198 w 12192527"/>
              <a:gd name="connsiteY5036" fmla="*/ 4257880 h 6858000"/>
              <a:gd name="connsiteX5037" fmla="*/ 12184743 w 12192527"/>
              <a:gd name="connsiteY5037" fmla="*/ 4257921 h 6858000"/>
              <a:gd name="connsiteX5038" fmla="*/ 12175570 w 12192527"/>
              <a:gd name="connsiteY5038" fmla="*/ 4256472 h 6858000"/>
              <a:gd name="connsiteX5039" fmla="*/ 12170556 w 12192527"/>
              <a:gd name="connsiteY5039" fmla="*/ 4256184 h 6858000"/>
              <a:gd name="connsiteX5040" fmla="*/ 12165765 w 12192527"/>
              <a:gd name="connsiteY5040" fmla="*/ 4259864 h 6858000"/>
              <a:gd name="connsiteX5041" fmla="*/ 12150315 w 12192527"/>
              <a:gd name="connsiteY5041" fmla="*/ 4267809 h 6858000"/>
              <a:gd name="connsiteX5042" fmla="*/ 12142100 w 12192527"/>
              <a:gd name="connsiteY5042" fmla="*/ 4274118 h 6858000"/>
              <a:gd name="connsiteX5043" fmla="*/ 12140081 w 12192527"/>
              <a:gd name="connsiteY5043" fmla="*/ 4278283 h 6858000"/>
              <a:gd name="connsiteX5044" fmla="*/ 12139009 w 12192527"/>
              <a:gd name="connsiteY5044" fmla="*/ 4289344 h 6858000"/>
              <a:gd name="connsiteX5045" fmla="*/ 12136465 w 12192527"/>
              <a:gd name="connsiteY5045" fmla="*/ 4306981 h 6858000"/>
              <a:gd name="connsiteX5046" fmla="*/ 12137942 w 12192527"/>
              <a:gd name="connsiteY5046" fmla="*/ 4314559 h 6858000"/>
              <a:gd name="connsiteX5047" fmla="*/ 12141851 w 12192527"/>
              <a:gd name="connsiteY5047" fmla="*/ 4323318 h 6858000"/>
              <a:gd name="connsiteX5048" fmla="*/ 12145399 w 12192527"/>
              <a:gd name="connsiteY5048" fmla="*/ 4328157 h 6858000"/>
              <a:gd name="connsiteX5049" fmla="*/ 12009561 w 12192527"/>
              <a:gd name="connsiteY5049" fmla="*/ 4285409 h 6858000"/>
              <a:gd name="connsiteX5050" fmla="*/ 11703927 w 12192527"/>
              <a:gd name="connsiteY5050" fmla="*/ 4240419 h 6858000"/>
              <a:gd name="connsiteX5051" fmla="*/ 11456256 w 12192527"/>
              <a:gd name="connsiteY5051" fmla="*/ 4276894 h 6858000"/>
              <a:gd name="connsiteX5052" fmla="*/ 11405439 w 12192527"/>
              <a:gd name="connsiteY5052" fmla="*/ 4277700 h 6858000"/>
              <a:gd name="connsiteX5053" fmla="*/ 11419875 w 12192527"/>
              <a:gd name="connsiteY5053" fmla="*/ 4270635 h 6858000"/>
              <a:gd name="connsiteX5054" fmla="*/ 11461170 w 12192527"/>
              <a:gd name="connsiteY5054" fmla="*/ 4262559 h 6858000"/>
              <a:gd name="connsiteX5055" fmla="*/ 11471266 w 12192527"/>
              <a:gd name="connsiteY5055" fmla="*/ 4250830 h 6858000"/>
              <a:gd name="connsiteX5056" fmla="*/ 11458694 w 12192527"/>
              <a:gd name="connsiteY5056" fmla="*/ 4242790 h 6858000"/>
              <a:gd name="connsiteX5057" fmla="*/ 11446715 w 12192527"/>
              <a:gd name="connsiteY5057" fmla="*/ 4242689 h 6858000"/>
              <a:gd name="connsiteX5058" fmla="*/ 11297805 w 12192527"/>
              <a:gd name="connsiteY5058" fmla="*/ 4265794 h 6858000"/>
              <a:gd name="connsiteX5059" fmla="*/ 11139265 w 12192527"/>
              <a:gd name="connsiteY5059" fmla="*/ 4314724 h 6858000"/>
              <a:gd name="connsiteX5060" fmla="*/ 11140323 w 12192527"/>
              <a:gd name="connsiteY5060" fmla="*/ 4310232 h 6858000"/>
              <a:gd name="connsiteX5061" fmla="*/ 11125697 w 12192527"/>
              <a:gd name="connsiteY5061" fmla="*/ 4278560 h 6858000"/>
              <a:gd name="connsiteX5062" fmla="*/ 11133821 w 12192527"/>
              <a:gd name="connsiteY5062" fmla="*/ 4264754 h 6858000"/>
              <a:gd name="connsiteX5063" fmla="*/ 11185822 w 12192527"/>
              <a:gd name="connsiteY5063" fmla="*/ 4232270 h 6858000"/>
              <a:gd name="connsiteX5064" fmla="*/ 11208573 w 12192527"/>
              <a:gd name="connsiteY5064" fmla="*/ 4134005 h 6858000"/>
              <a:gd name="connsiteX5065" fmla="*/ 11214262 w 12192527"/>
              <a:gd name="connsiteY5065" fmla="*/ 4120199 h 6858000"/>
              <a:gd name="connsiteX5066" fmla="*/ 11228885 w 12192527"/>
              <a:gd name="connsiteY5066" fmla="*/ 4125884 h 6858000"/>
              <a:gd name="connsiteX5067" fmla="*/ 11233762 w 12192527"/>
              <a:gd name="connsiteY5067" fmla="*/ 4136441 h 6858000"/>
              <a:gd name="connsiteX5068" fmla="*/ 11258136 w 12192527"/>
              <a:gd name="connsiteY5068" fmla="*/ 4140502 h 6858000"/>
              <a:gd name="connsiteX5069" fmla="*/ 11268699 w 12192527"/>
              <a:gd name="connsiteY5069" fmla="*/ 4133193 h 6858000"/>
              <a:gd name="connsiteX5070" fmla="*/ 11276012 w 12192527"/>
              <a:gd name="connsiteY5070" fmla="*/ 4144563 h 6858000"/>
              <a:gd name="connsiteX5071" fmla="*/ 11278449 w 12192527"/>
              <a:gd name="connsiteY5071" fmla="*/ 4154308 h 6858000"/>
              <a:gd name="connsiteX5072" fmla="*/ 11297949 w 12192527"/>
              <a:gd name="connsiteY5072" fmla="*/ 4160805 h 6858000"/>
              <a:gd name="connsiteX5073" fmla="*/ 11324762 w 12192527"/>
              <a:gd name="connsiteY5073" fmla="*/ 4137253 h 6858000"/>
              <a:gd name="connsiteX5074" fmla="*/ 11360512 w 12192527"/>
              <a:gd name="connsiteY5074" fmla="*/ 4129133 h 6858000"/>
              <a:gd name="connsiteX5075" fmla="*/ 11381638 w 12192527"/>
              <a:gd name="connsiteY5075" fmla="*/ 4122636 h 6858000"/>
              <a:gd name="connsiteX5076" fmla="*/ 11431202 w 12192527"/>
              <a:gd name="connsiteY5076" fmla="*/ 4099084 h 6858000"/>
              <a:gd name="connsiteX5077" fmla="*/ 11439327 w 12192527"/>
              <a:gd name="connsiteY5077" fmla="*/ 4092588 h 6858000"/>
              <a:gd name="connsiteX5078" fmla="*/ 11451371 w 12192527"/>
              <a:gd name="connsiteY5078" fmla="*/ 4045378 h 6858000"/>
              <a:gd name="connsiteX5079" fmla="*/ 11454685 w 12192527"/>
              <a:gd name="connsiteY5079" fmla="*/ 4043904 h 6858000"/>
              <a:gd name="connsiteX5080" fmla="*/ 11457825 w 12192527"/>
              <a:gd name="connsiteY5080" fmla="*/ 4049161 h 6858000"/>
              <a:gd name="connsiteX5081" fmla="*/ 11460916 w 12192527"/>
              <a:gd name="connsiteY5081" fmla="*/ 4050705 h 6858000"/>
              <a:gd name="connsiteX5082" fmla="*/ 11473279 w 12192527"/>
              <a:gd name="connsiteY5082" fmla="*/ 4052249 h 6858000"/>
              <a:gd name="connsiteX5083" fmla="*/ 11475983 w 12192527"/>
              <a:gd name="connsiteY5083" fmla="*/ 4053020 h 6858000"/>
              <a:gd name="connsiteX5084" fmla="*/ 11503416 w 12192527"/>
              <a:gd name="connsiteY5084" fmla="*/ 4035656 h 6858000"/>
              <a:gd name="connsiteX5085" fmla="*/ 11511916 w 12192527"/>
              <a:gd name="connsiteY5085" fmla="*/ 4019835 h 6858000"/>
              <a:gd name="connsiteX5086" fmla="*/ 11514620 w 12192527"/>
              <a:gd name="connsiteY5086" fmla="*/ 4013276 h 6858000"/>
              <a:gd name="connsiteX5087" fmla="*/ 11515006 w 12192527"/>
              <a:gd name="connsiteY5087" fmla="*/ 4006715 h 6858000"/>
              <a:gd name="connsiteX5088" fmla="*/ 11513847 w 12192527"/>
              <a:gd name="connsiteY5088" fmla="*/ 4001698 h 6858000"/>
              <a:gd name="connsiteX5089" fmla="*/ 11511916 w 12192527"/>
              <a:gd name="connsiteY5089" fmla="*/ 3991280 h 6858000"/>
              <a:gd name="connsiteX5090" fmla="*/ 11511529 w 12192527"/>
              <a:gd name="connsiteY5090" fmla="*/ 3987422 h 6858000"/>
              <a:gd name="connsiteX5091" fmla="*/ 11510370 w 12192527"/>
              <a:gd name="connsiteY5091" fmla="*/ 3978160 h 6858000"/>
              <a:gd name="connsiteX5092" fmla="*/ 11491052 w 12192527"/>
              <a:gd name="connsiteY5092" fmla="*/ 3963111 h 6858000"/>
              <a:gd name="connsiteX5093" fmla="*/ 11481871 w 12192527"/>
              <a:gd name="connsiteY5093" fmla="*/ 3962825 h 6858000"/>
              <a:gd name="connsiteX5094" fmla="*/ 11471827 w 12192527"/>
              <a:gd name="connsiteY5094" fmla="*/ 3921233 h 6858000"/>
              <a:gd name="connsiteX5095" fmla="*/ 11465327 w 12192527"/>
              <a:gd name="connsiteY5095" fmla="*/ 3880628 h 6858000"/>
              <a:gd name="connsiteX5096" fmla="*/ 11458827 w 12192527"/>
              <a:gd name="connsiteY5096" fmla="*/ 3867633 h 6858000"/>
              <a:gd name="connsiteX5097" fmla="*/ 11410889 w 12192527"/>
              <a:gd name="connsiteY5097" fmla="*/ 3810786 h 6858000"/>
              <a:gd name="connsiteX5098" fmla="*/ 11406014 w 12192527"/>
              <a:gd name="connsiteY5098" fmla="*/ 3801853 h 6858000"/>
              <a:gd name="connsiteX5099" fmla="*/ 11440139 w 12192527"/>
              <a:gd name="connsiteY5099" fmla="*/ 3757187 h 6858000"/>
              <a:gd name="connsiteX5100" fmla="*/ 11485641 w 12192527"/>
              <a:gd name="connsiteY5100" fmla="*/ 3730387 h 6858000"/>
              <a:gd name="connsiteX5101" fmla="*/ 11533578 w 12192527"/>
              <a:gd name="connsiteY5101" fmla="*/ 3675164 h 6858000"/>
              <a:gd name="connsiteX5102" fmla="*/ 11532765 w 12192527"/>
              <a:gd name="connsiteY5102" fmla="*/ 3662982 h 6858000"/>
              <a:gd name="connsiteX5103" fmla="*/ 11536016 w 12192527"/>
              <a:gd name="connsiteY5103" fmla="*/ 3632935 h 6858000"/>
              <a:gd name="connsiteX5104" fmla="*/ 11538453 w 12192527"/>
              <a:gd name="connsiteY5104" fmla="*/ 3597202 h 6858000"/>
              <a:gd name="connsiteX5105" fmla="*/ 11527891 w 12192527"/>
              <a:gd name="connsiteY5105" fmla="*/ 3572026 h 6858000"/>
              <a:gd name="connsiteX5106" fmla="*/ 11505952 w 12192527"/>
              <a:gd name="connsiteY5106" fmla="*/ 3498936 h 6858000"/>
              <a:gd name="connsiteX5107" fmla="*/ 11470202 w 12192527"/>
              <a:gd name="connsiteY5107" fmla="*/ 3455894 h 6858000"/>
              <a:gd name="connsiteX5108" fmla="*/ 11462077 w 12192527"/>
              <a:gd name="connsiteY5108" fmla="*/ 3450209 h 6858000"/>
              <a:gd name="connsiteX5109" fmla="*/ 11419827 w 12192527"/>
              <a:gd name="connsiteY5109" fmla="*/ 3430719 h 6858000"/>
              <a:gd name="connsiteX5110" fmla="*/ 11405200 w 12192527"/>
              <a:gd name="connsiteY5110" fmla="*/ 3423409 h 6858000"/>
              <a:gd name="connsiteX5111" fmla="*/ 11343450 w 12192527"/>
              <a:gd name="connsiteY5111" fmla="*/ 3427471 h 6858000"/>
              <a:gd name="connsiteX5112" fmla="*/ 11293887 w 12192527"/>
              <a:gd name="connsiteY5112" fmla="*/ 3440464 h 6858000"/>
              <a:gd name="connsiteX5113" fmla="*/ 11277636 w 12192527"/>
              <a:gd name="connsiteY5113" fmla="*/ 3438028 h 6858000"/>
              <a:gd name="connsiteX5114" fmla="*/ 11269511 w 12192527"/>
              <a:gd name="connsiteY5114" fmla="*/ 3427471 h 6858000"/>
              <a:gd name="connsiteX5115" fmla="*/ 11256511 w 12192527"/>
              <a:gd name="connsiteY5115" fmla="*/ 3424222 h 6858000"/>
              <a:gd name="connsiteX5116" fmla="*/ 11255699 w 12192527"/>
              <a:gd name="connsiteY5116" fmla="*/ 3438839 h 6858000"/>
              <a:gd name="connsiteX5117" fmla="*/ 11259761 w 12192527"/>
              <a:gd name="connsiteY5117" fmla="*/ 3445337 h 6858000"/>
              <a:gd name="connsiteX5118" fmla="*/ 11245948 w 12192527"/>
              <a:gd name="connsiteY5118" fmla="*/ 3478633 h 6858000"/>
              <a:gd name="connsiteX5119" fmla="*/ 11234573 w 12192527"/>
              <a:gd name="connsiteY5119" fmla="*/ 3480258 h 6858000"/>
              <a:gd name="connsiteX5120" fmla="*/ 11220760 w 12192527"/>
              <a:gd name="connsiteY5120" fmla="*/ 3489191 h 6858000"/>
              <a:gd name="connsiteX5121" fmla="*/ 11227260 w 12192527"/>
              <a:gd name="connsiteY5121" fmla="*/ 3502184 h 6858000"/>
              <a:gd name="connsiteX5122" fmla="*/ 11226448 w 12192527"/>
              <a:gd name="connsiteY5122" fmla="*/ 3521675 h 6858000"/>
              <a:gd name="connsiteX5123" fmla="*/ 11205322 w 12192527"/>
              <a:gd name="connsiteY5123" fmla="*/ 3558220 h 6858000"/>
              <a:gd name="connsiteX5124" fmla="*/ 11188260 w 12192527"/>
              <a:gd name="connsiteY5124" fmla="*/ 3574463 h 6858000"/>
              <a:gd name="connsiteX5125" fmla="*/ 11179323 w 12192527"/>
              <a:gd name="connsiteY5125" fmla="*/ 3579335 h 6858000"/>
              <a:gd name="connsiteX5126" fmla="*/ 11184197 w 12192527"/>
              <a:gd name="connsiteY5126" fmla="*/ 3588268 h 6858000"/>
              <a:gd name="connsiteX5127" fmla="*/ 11200448 w 12192527"/>
              <a:gd name="connsiteY5127" fmla="*/ 3606135 h 6858000"/>
              <a:gd name="connsiteX5128" fmla="*/ 11200448 w 12192527"/>
              <a:gd name="connsiteY5128" fmla="*/ 3650800 h 6858000"/>
              <a:gd name="connsiteX5129" fmla="*/ 11182572 w 12192527"/>
              <a:gd name="connsiteY5129" fmla="*/ 3697091 h 6858000"/>
              <a:gd name="connsiteX5130" fmla="*/ 11198823 w 12192527"/>
              <a:gd name="connsiteY5130" fmla="*/ 3707649 h 6858000"/>
              <a:gd name="connsiteX5131" fmla="*/ 11215885 w 12192527"/>
              <a:gd name="connsiteY5131" fmla="*/ 3693842 h 6858000"/>
              <a:gd name="connsiteX5132" fmla="*/ 11237823 w 12192527"/>
              <a:gd name="connsiteY5132" fmla="*/ 3688970 h 6858000"/>
              <a:gd name="connsiteX5133" fmla="*/ 11233762 w 12192527"/>
              <a:gd name="connsiteY5133" fmla="*/ 3714145 h 6858000"/>
              <a:gd name="connsiteX5134" fmla="*/ 11222387 w 12192527"/>
              <a:gd name="connsiteY5134" fmla="*/ 3724702 h 6858000"/>
              <a:gd name="connsiteX5135" fmla="*/ 11219948 w 12192527"/>
              <a:gd name="connsiteY5135" fmla="*/ 3739321 h 6858000"/>
              <a:gd name="connsiteX5136" fmla="*/ 11233762 w 12192527"/>
              <a:gd name="connsiteY5136" fmla="*/ 3737696 h 6858000"/>
              <a:gd name="connsiteX5137" fmla="*/ 11248386 w 12192527"/>
              <a:gd name="connsiteY5137" fmla="*/ 3727951 h 6858000"/>
              <a:gd name="connsiteX5138" fmla="*/ 11269511 w 12192527"/>
              <a:gd name="connsiteY5138" fmla="*/ 3730387 h 6858000"/>
              <a:gd name="connsiteX5139" fmla="*/ 11269511 w 12192527"/>
              <a:gd name="connsiteY5139" fmla="*/ 3748254 h 6858000"/>
              <a:gd name="connsiteX5140" fmla="*/ 11189072 w 12192527"/>
              <a:gd name="connsiteY5140" fmla="*/ 3771805 h 6858000"/>
              <a:gd name="connsiteX5141" fmla="*/ 11169571 w 12192527"/>
              <a:gd name="connsiteY5141" fmla="*/ 3779114 h 6858000"/>
              <a:gd name="connsiteX5142" fmla="*/ 11136259 w 12192527"/>
              <a:gd name="connsiteY5142" fmla="*/ 3821343 h 6858000"/>
              <a:gd name="connsiteX5143" fmla="*/ 11124071 w 12192527"/>
              <a:gd name="connsiteY5143" fmla="*/ 3835961 h 6858000"/>
              <a:gd name="connsiteX5144" fmla="*/ 11110259 w 12192527"/>
              <a:gd name="connsiteY5144" fmla="*/ 3889560 h 6858000"/>
              <a:gd name="connsiteX5145" fmla="*/ 11108633 w 12192527"/>
              <a:gd name="connsiteY5145" fmla="*/ 3927730 h 6858000"/>
              <a:gd name="connsiteX5146" fmla="*/ 11093195 w 12192527"/>
              <a:gd name="connsiteY5146" fmla="*/ 3955342 h 6858000"/>
              <a:gd name="connsiteX5147" fmla="*/ 11090759 w 12192527"/>
              <a:gd name="connsiteY5147" fmla="*/ 3955342 h 6858000"/>
              <a:gd name="connsiteX5148" fmla="*/ 11075320 w 12192527"/>
              <a:gd name="connsiteY5148" fmla="*/ 3965087 h 6858000"/>
              <a:gd name="connsiteX5149" fmla="*/ 11086697 w 12192527"/>
              <a:gd name="connsiteY5149" fmla="*/ 3974020 h 6858000"/>
              <a:gd name="connsiteX5150" fmla="*/ 11118384 w 12192527"/>
              <a:gd name="connsiteY5150" fmla="*/ 4036552 h 6858000"/>
              <a:gd name="connsiteX5151" fmla="*/ 11128133 w 12192527"/>
              <a:gd name="connsiteY5151" fmla="*/ 4056043 h 6858000"/>
              <a:gd name="connsiteX5152" fmla="*/ 11142759 w 12192527"/>
              <a:gd name="connsiteY5152" fmla="*/ 4062539 h 6858000"/>
              <a:gd name="connsiteX5153" fmla="*/ 11150071 w 12192527"/>
              <a:gd name="connsiteY5153" fmla="*/ 4077969 h 6858000"/>
              <a:gd name="connsiteX5154" fmla="*/ 11136259 w 12192527"/>
              <a:gd name="connsiteY5154" fmla="*/ 4086903 h 6858000"/>
              <a:gd name="connsiteX5155" fmla="*/ 11107821 w 12192527"/>
              <a:gd name="connsiteY5155" fmla="*/ 4082031 h 6858000"/>
              <a:gd name="connsiteX5156" fmla="*/ 11086697 w 12192527"/>
              <a:gd name="connsiteY5156" fmla="*/ 4089339 h 6858000"/>
              <a:gd name="connsiteX5157" fmla="*/ 11052571 w 12192527"/>
              <a:gd name="connsiteY5157" fmla="*/ 4121823 h 6858000"/>
              <a:gd name="connsiteX5158" fmla="*/ 11029819 w 12192527"/>
              <a:gd name="connsiteY5158" fmla="*/ 4112078 h 6858000"/>
              <a:gd name="connsiteX5159" fmla="*/ 11025757 w 12192527"/>
              <a:gd name="connsiteY5159" fmla="*/ 4099896 h 6858000"/>
              <a:gd name="connsiteX5160" fmla="*/ 10975381 w 12192527"/>
              <a:gd name="connsiteY5160" fmla="*/ 4057667 h 6858000"/>
              <a:gd name="connsiteX5161" fmla="*/ 10942068 w 12192527"/>
              <a:gd name="connsiteY5161" fmla="*/ 3989450 h 6858000"/>
              <a:gd name="connsiteX5162" fmla="*/ 10984319 w 12192527"/>
              <a:gd name="connsiteY5162" fmla="*/ 3919608 h 6858000"/>
              <a:gd name="connsiteX5163" fmla="*/ 10946131 w 12192527"/>
              <a:gd name="connsiteY5163" fmla="*/ 3940723 h 6858000"/>
              <a:gd name="connsiteX5164" fmla="*/ 10911192 w 12192527"/>
              <a:gd name="connsiteY5164" fmla="*/ 3980517 h 6858000"/>
              <a:gd name="connsiteX5165" fmla="*/ 10860817 w 12192527"/>
              <a:gd name="connsiteY5165" fmla="*/ 3969147 h 6858000"/>
              <a:gd name="connsiteX5166" fmla="*/ 10827505 w 12192527"/>
              <a:gd name="connsiteY5166" fmla="*/ 3956965 h 6858000"/>
              <a:gd name="connsiteX5167" fmla="*/ 10794188 w 12192527"/>
              <a:gd name="connsiteY5167" fmla="*/ 3958590 h 6858000"/>
              <a:gd name="connsiteX5168" fmla="*/ 10769813 w 12192527"/>
              <a:gd name="connsiteY5168" fmla="*/ 3936663 h 6858000"/>
              <a:gd name="connsiteX5169" fmla="*/ 10742186 w 12192527"/>
              <a:gd name="connsiteY5169" fmla="*/ 3923669 h 6858000"/>
              <a:gd name="connsiteX5170" fmla="*/ 10683685 w 12192527"/>
              <a:gd name="connsiteY5170" fmla="*/ 3920420 h 6858000"/>
              <a:gd name="connsiteX5171" fmla="*/ 10670685 w 12192527"/>
              <a:gd name="connsiteY5171" fmla="*/ 3913112 h 6858000"/>
              <a:gd name="connsiteX5172" fmla="*/ 10651185 w 12192527"/>
              <a:gd name="connsiteY5172" fmla="*/ 3850580 h 6858000"/>
              <a:gd name="connsiteX5173" fmla="*/ 10634123 w 12192527"/>
              <a:gd name="connsiteY5173" fmla="*/ 3818095 h 6858000"/>
              <a:gd name="connsiteX5174" fmla="*/ 10536622 w 12192527"/>
              <a:gd name="connsiteY5174" fmla="*/ 3809161 h 6858000"/>
              <a:gd name="connsiteX5175" fmla="*/ 10518745 w 12192527"/>
              <a:gd name="connsiteY5175" fmla="*/ 3826216 h 6858000"/>
              <a:gd name="connsiteX5176" fmla="*/ 10507370 w 12192527"/>
              <a:gd name="connsiteY5176" fmla="*/ 3884688 h 6858000"/>
              <a:gd name="connsiteX5177" fmla="*/ 10501547 w 12192527"/>
              <a:gd name="connsiteY5177" fmla="*/ 3909760 h 6858000"/>
              <a:gd name="connsiteX5178" fmla="*/ 10463989 w 12192527"/>
              <a:gd name="connsiteY5178" fmla="*/ 3890407 h 6858000"/>
              <a:gd name="connsiteX5179" fmla="*/ 10461791 w 12192527"/>
              <a:gd name="connsiteY5179" fmla="*/ 3889472 h 6858000"/>
              <a:gd name="connsiteX5180" fmla="*/ 10462060 w 12192527"/>
              <a:gd name="connsiteY5180" fmla="*/ 3865851 h 6858000"/>
              <a:gd name="connsiteX5181" fmla="*/ 10428791 w 12192527"/>
              <a:gd name="connsiteY5181" fmla="*/ 3850895 h 6858000"/>
              <a:gd name="connsiteX5182" fmla="*/ 10410848 w 12192527"/>
              <a:gd name="connsiteY5182" fmla="*/ 3850895 h 6858000"/>
              <a:gd name="connsiteX5183" fmla="*/ 10382673 w 12192527"/>
              <a:gd name="connsiteY5183" fmla="*/ 3854354 h 6858000"/>
              <a:gd name="connsiteX5184" fmla="*/ 10368415 w 12192527"/>
              <a:gd name="connsiteY5184" fmla="*/ 3849749 h 6858000"/>
              <a:gd name="connsiteX5185" fmla="*/ 10358961 w 12192527"/>
              <a:gd name="connsiteY5185" fmla="*/ 3845727 h 6858000"/>
              <a:gd name="connsiteX5186" fmla="*/ 10343143 w 12192527"/>
              <a:gd name="connsiteY5186" fmla="*/ 3829861 h 6858000"/>
              <a:gd name="connsiteX5187" fmla="*/ 10330106 w 12192527"/>
              <a:gd name="connsiteY5187" fmla="*/ 3803032 h 6858000"/>
              <a:gd name="connsiteX5188" fmla="*/ 10243383 w 12192527"/>
              <a:gd name="connsiteY5188" fmla="*/ 3647477 h 6858000"/>
              <a:gd name="connsiteX5189" fmla="*/ 10216469 w 12192527"/>
              <a:gd name="connsiteY5189" fmla="*/ 3608588 h 6858000"/>
              <a:gd name="connsiteX5190" fmla="*/ 10123767 w 12192527"/>
              <a:gd name="connsiteY5190" fmla="*/ 3620554 h 6858000"/>
              <a:gd name="connsiteX5191" fmla="*/ 10114795 w 12192527"/>
              <a:gd name="connsiteY5191" fmla="*/ 3641494 h 6858000"/>
              <a:gd name="connsiteX5192" fmla="*/ 10037043 w 12192527"/>
              <a:gd name="connsiteY5192" fmla="*/ 3644485 h 6858000"/>
              <a:gd name="connsiteX5193" fmla="*/ 9962282 w 12192527"/>
              <a:gd name="connsiteY5193" fmla="*/ 3635510 h 6858000"/>
              <a:gd name="connsiteX5194" fmla="*/ 9927481 w 12192527"/>
              <a:gd name="connsiteY5194" fmla="*/ 3646540 h 6858000"/>
              <a:gd name="connsiteX5195" fmla="*/ 9921763 w 12192527"/>
              <a:gd name="connsiteY5195" fmla="*/ 3642955 h 6858000"/>
              <a:gd name="connsiteX5196" fmla="*/ 9909396 w 12192527"/>
              <a:gd name="connsiteY5196" fmla="*/ 3642569 h 6858000"/>
              <a:gd name="connsiteX5197" fmla="*/ 9896643 w 12192527"/>
              <a:gd name="connsiteY5197" fmla="*/ 3642231 h 6858000"/>
              <a:gd name="connsiteX5198" fmla="*/ 9893503 w 12192527"/>
              <a:gd name="connsiteY5198" fmla="*/ 3643786 h 6858000"/>
              <a:gd name="connsiteX5199" fmla="*/ 9893129 w 12192527"/>
              <a:gd name="connsiteY5199" fmla="*/ 3643737 h 6858000"/>
              <a:gd name="connsiteX5200" fmla="*/ 9857617 w 12192527"/>
              <a:gd name="connsiteY5200" fmla="*/ 3584656 h 6858000"/>
              <a:gd name="connsiteX5201" fmla="*/ 9854625 w 12192527"/>
              <a:gd name="connsiteY5201" fmla="*/ 3533802 h 6858000"/>
              <a:gd name="connsiteX5202" fmla="*/ 9854625 w 12192527"/>
              <a:gd name="connsiteY5202" fmla="*/ 3488270 h 6858000"/>
              <a:gd name="connsiteX5203" fmla="*/ 9855859 w 12192527"/>
              <a:gd name="connsiteY5203" fmla="*/ 3485808 h 6858000"/>
              <a:gd name="connsiteX5204" fmla="*/ 9863646 w 12192527"/>
              <a:gd name="connsiteY5204" fmla="*/ 3475440 h 6858000"/>
              <a:gd name="connsiteX5205" fmla="*/ 9867105 w 12192527"/>
              <a:gd name="connsiteY5205" fmla="*/ 3468527 h 6858000"/>
              <a:gd name="connsiteX5206" fmla="*/ 9867105 w 12192527"/>
              <a:gd name="connsiteY5206" fmla="*/ 3465071 h 6858000"/>
              <a:gd name="connsiteX5207" fmla="*/ 9864223 w 12192527"/>
              <a:gd name="connsiteY5207" fmla="*/ 3457294 h 6858000"/>
              <a:gd name="connsiteX5208" fmla="*/ 9860183 w 12192527"/>
              <a:gd name="connsiteY5208" fmla="*/ 3444622 h 6858000"/>
              <a:gd name="connsiteX5209" fmla="*/ 9856723 w 12192527"/>
              <a:gd name="connsiteY5209" fmla="*/ 3440012 h 6858000"/>
              <a:gd name="connsiteX5210" fmla="*/ 9851244 w 12192527"/>
              <a:gd name="connsiteY5210" fmla="*/ 3435404 h 6858000"/>
              <a:gd name="connsiteX5211" fmla="*/ 9846341 w 12192527"/>
              <a:gd name="connsiteY5211" fmla="*/ 3432812 h 6858000"/>
              <a:gd name="connsiteX5212" fmla="*/ 9828173 w 12192527"/>
              <a:gd name="connsiteY5212" fmla="*/ 3428779 h 6858000"/>
              <a:gd name="connsiteX5213" fmla="*/ 9818943 w 12192527"/>
              <a:gd name="connsiteY5213" fmla="*/ 3429068 h 6858000"/>
              <a:gd name="connsiteX5214" fmla="*/ 9804526 w 12192527"/>
              <a:gd name="connsiteY5214" fmla="*/ 3440301 h 6858000"/>
              <a:gd name="connsiteX5215" fmla="*/ 9803658 w 12192527"/>
              <a:gd name="connsiteY5215" fmla="*/ 3447214 h 6858000"/>
              <a:gd name="connsiteX5216" fmla="*/ 9803371 w 12192527"/>
              <a:gd name="connsiteY5216" fmla="*/ 3450093 h 6858000"/>
              <a:gd name="connsiteX5217" fmla="*/ 9801927 w 12192527"/>
              <a:gd name="connsiteY5217" fmla="*/ 3457871 h 6858000"/>
              <a:gd name="connsiteX5218" fmla="*/ 9801065 w 12192527"/>
              <a:gd name="connsiteY5218" fmla="*/ 3461615 h 6858000"/>
              <a:gd name="connsiteX5219" fmla="*/ 9801351 w 12192527"/>
              <a:gd name="connsiteY5219" fmla="*/ 3466511 h 6858000"/>
              <a:gd name="connsiteX5220" fmla="*/ 9803371 w 12192527"/>
              <a:gd name="connsiteY5220" fmla="*/ 3471407 h 6858000"/>
              <a:gd name="connsiteX5221" fmla="*/ 9809714 w 12192527"/>
              <a:gd name="connsiteY5221" fmla="*/ 3483216 h 6858000"/>
              <a:gd name="connsiteX5222" fmla="*/ 9813790 w 12192527"/>
              <a:gd name="connsiteY5222" fmla="*/ 3485795 h 6858000"/>
              <a:gd name="connsiteX5223" fmla="*/ 9804911 w 12192527"/>
              <a:gd name="connsiteY5223" fmla="*/ 3517722 h 6858000"/>
              <a:gd name="connsiteX5224" fmla="*/ 9815751 w 12192527"/>
              <a:gd name="connsiteY5224" fmla="*/ 3569698 h 6858000"/>
              <a:gd name="connsiteX5225" fmla="*/ 9827712 w 12192527"/>
              <a:gd name="connsiteY5225" fmla="*/ 3644485 h 6858000"/>
              <a:gd name="connsiteX5226" fmla="*/ 9824542 w 12192527"/>
              <a:gd name="connsiteY5226" fmla="*/ 3653824 h 6858000"/>
              <a:gd name="connsiteX5227" fmla="*/ 9711441 w 12192527"/>
              <a:gd name="connsiteY5227" fmla="*/ 3632368 h 6858000"/>
              <a:gd name="connsiteX5228" fmla="*/ 9677269 w 12192527"/>
              <a:gd name="connsiteY5228" fmla="*/ 3626911 h 6858000"/>
              <a:gd name="connsiteX5229" fmla="*/ 9677269 w 12192527"/>
              <a:gd name="connsiteY5229" fmla="*/ 3624489 h 6858000"/>
              <a:gd name="connsiteX5230" fmla="*/ 9674384 w 12192527"/>
              <a:gd name="connsiteY5230" fmla="*/ 3616712 h 6858000"/>
              <a:gd name="connsiteX5231" fmla="*/ 9670347 w 12192527"/>
              <a:gd name="connsiteY5231" fmla="*/ 3604039 h 6858000"/>
              <a:gd name="connsiteX5232" fmla="*/ 9666887 w 12192527"/>
              <a:gd name="connsiteY5232" fmla="*/ 3599431 h 6858000"/>
              <a:gd name="connsiteX5233" fmla="*/ 9661407 w 12192527"/>
              <a:gd name="connsiteY5233" fmla="*/ 3594822 h 6858000"/>
              <a:gd name="connsiteX5234" fmla="*/ 9656505 w 12192527"/>
              <a:gd name="connsiteY5234" fmla="*/ 3592230 h 6858000"/>
              <a:gd name="connsiteX5235" fmla="*/ 9638334 w 12192527"/>
              <a:gd name="connsiteY5235" fmla="*/ 3588198 h 6858000"/>
              <a:gd name="connsiteX5236" fmla="*/ 9629107 w 12192527"/>
              <a:gd name="connsiteY5236" fmla="*/ 3588486 h 6858000"/>
              <a:gd name="connsiteX5237" fmla="*/ 9614687 w 12192527"/>
              <a:gd name="connsiteY5237" fmla="*/ 3599719 h 6858000"/>
              <a:gd name="connsiteX5238" fmla="*/ 9613822 w 12192527"/>
              <a:gd name="connsiteY5238" fmla="*/ 3606631 h 6858000"/>
              <a:gd name="connsiteX5239" fmla="*/ 9613533 w 12192527"/>
              <a:gd name="connsiteY5239" fmla="*/ 3609512 h 6858000"/>
              <a:gd name="connsiteX5240" fmla="*/ 9612231 w 12192527"/>
              <a:gd name="connsiteY5240" fmla="*/ 3616524 h 6858000"/>
              <a:gd name="connsiteX5241" fmla="*/ 9606747 w 12192527"/>
              <a:gd name="connsiteY5241" fmla="*/ 3615648 h 6858000"/>
              <a:gd name="connsiteX5242" fmla="*/ 9502497 w 12192527"/>
              <a:gd name="connsiteY5242" fmla="*/ 3595994 h 6858000"/>
              <a:gd name="connsiteX5243" fmla="*/ 9384427 w 12192527"/>
              <a:gd name="connsiteY5243" fmla="*/ 3598955 h 6858000"/>
              <a:gd name="connsiteX5244" fmla="*/ 9319659 w 12192527"/>
              <a:gd name="connsiteY5244" fmla="*/ 3582768 h 6858000"/>
              <a:gd name="connsiteX5245" fmla="*/ 9268810 w 12192527"/>
              <a:gd name="connsiteY5245" fmla="*/ 3575084 h 6858000"/>
              <a:gd name="connsiteX5246" fmla="*/ 9216931 w 12192527"/>
              <a:gd name="connsiteY5246" fmla="*/ 3590747 h 6858000"/>
              <a:gd name="connsiteX5247" fmla="*/ 9191803 w 12192527"/>
              <a:gd name="connsiteY5247" fmla="*/ 3589821 h 6858000"/>
              <a:gd name="connsiteX5248" fmla="*/ 9189149 w 12192527"/>
              <a:gd name="connsiteY5248" fmla="*/ 3581492 h 6858000"/>
              <a:gd name="connsiteX5249" fmla="*/ 9185931 w 12192527"/>
              <a:gd name="connsiteY5249" fmla="*/ 3577203 h 6858000"/>
              <a:gd name="connsiteX5250" fmla="*/ 9180829 w 12192527"/>
              <a:gd name="connsiteY5250" fmla="*/ 3572915 h 6858000"/>
              <a:gd name="connsiteX5251" fmla="*/ 9176267 w 12192527"/>
              <a:gd name="connsiteY5251" fmla="*/ 3570503 h 6858000"/>
              <a:gd name="connsiteX5252" fmla="*/ 9168218 w 12192527"/>
              <a:gd name="connsiteY5252" fmla="*/ 3566516 h 6858000"/>
              <a:gd name="connsiteX5253" fmla="*/ 9168216 w 12192527"/>
              <a:gd name="connsiteY5253" fmla="*/ 3566516 h 6858000"/>
              <a:gd name="connsiteX5254" fmla="*/ 9159362 w 12192527"/>
              <a:gd name="connsiteY5254" fmla="*/ 3566751 h 6858000"/>
              <a:gd name="connsiteX5255" fmla="*/ 9150773 w 12192527"/>
              <a:gd name="connsiteY5255" fmla="*/ 3567019 h 6858000"/>
              <a:gd name="connsiteX5256" fmla="*/ 9137355 w 12192527"/>
              <a:gd name="connsiteY5256" fmla="*/ 3577472 h 6858000"/>
              <a:gd name="connsiteX5257" fmla="*/ 9136549 w 12192527"/>
              <a:gd name="connsiteY5257" fmla="*/ 3583905 h 6858000"/>
              <a:gd name="connsiteX5258" fmla="*/ 9136282 w 12192527"/>
              <a:gd name="connsiteY5258" fmla="*/ 3586584 h 6858000"/>
              <a:gd name="connsiteX5259" fmla="*/ 9136267 w 12192527"/>
              <a:gd name="connsiteY5259" fmla="*/ 3586668 h 6858000"/>
              <a:gd name="connsiteX5260" fmla="*/ 9124173 w 12192527"/>
              <a:gd name="connsiteY5260" fmla="*/ 3585733 h 6858000"/>
              <a:gd name="connsiteX5261" fmla="*/ 9085202 w 12192527"/>
              <a:gd name="connsiteY5261" fmla="*/ 3588144 h 6858000"/>
              <a:gd name="connsiteX5262" fmla="*/ 8915250 w 12192527"/>
              <a:gd name="connsiteY5262" fmla="*/ 3613572 h 6858000"/>
              <a:gd name="connsiteX5263" fmla="*/ 8914129 w 12192527"/>
              <a:gd name="connsiteY5263" fmla="*/ 3604611 h 6858000"/>
              <a:gd name="connsiteX5264" fmla="*/ 8894811 w 12192527"/>
              <a:gd name="connsiteY5264" fmla="*/ 3589562 h 6858000"/>
              <a:gd name="connsiteX5265" fmla="*/ 8882447 w 12192527"/>
              <a:gd name="connsiteY5265" fmla="*/ 3589176 h 6858000"/>
              <a:gd name="connsiteX5266" fmla="*/ 8858107 w 12192527"/>
              <a:gd name="connsiteY5266" fmla="*/ 3594578 h 6858000"/>
              <a:gd name="connsiteX5267" fmla="*/ 8851539 w 12192527"/>
              <a:gd name="connsiteY5267" fmla="*/ 3598051 h 6858000"/>
              <a:gd name="connsiteX5268" fmla="*/ 8844196 w 12192527"/>
              <a:gd name="connsiteY5268" fmla="*/ 3604226 h 6858000"/>
              <a:gd name="connsiteX5269" fmla="*/ 8839561 w 12192527"/>
              <a:gd name="connsiteY5269" fmla="*/ 3610399 h 6858000"/>
              <a:gd name="connsiteX5270" fmla="*/ 8834151 w 12192527"/>
              <a:gd name="connsiteY5270" fmla="*/ 3627378 h 6858000"/>
              <a:gd name="connsiteX5271" fmla="*/ 8833253 w 12192527"/>
              <a:gd name="connsiteY5271" fmla="*/ 3629798 h 6858000"/>
              <a:gd name="connsiteX5272" fmla="*/ 8695870 w 12192527"/>
              <a:gd name="connsiteY5272" fmla="*/ 3658010 h 6858000"/>
              <a:gd name="connsiteX5273" fmla="*/ 8690543 w 12192527"/>
              <a:gd name="connsiteY5273" fmla="*/ 3653549 h 6858000"/>
              <a:gd name="connsiteX5274" fmla="*/ 8690543 w 12192527"/>
              <a:gd name="connsiteY5274" fmla="*/ 3649053 h 6858000"/>
              <a:gd name="connsiteX5275" fmla="*/ 8695860 w 12192527"/>
              <a:gd name="connsiteY5275" fmla="*/ 3648440 h 6858000"/>
              <a:gd name="connsiteX5276" fmla="*/ 8699542 w 12192527"/>
              <a:gd name="connsiteY5276" fmla="*/ 3650893 h 6858000"/>
              <a:gd name="connsiteX5277" fmla="*/ 8703019 w 12192527"/>
              <a:gd name="connsiteY5277" fmla="*/ 3651301 h 6858000"/>
              <a:gd name="connsiteX5278" fmla="*/ 8702405 w 12192527"/>
              <a:gd name="connsiteY5278" fmla="*/ 3647622 h 6858000"/>
              <a:gd name="connsiteX5279" fmla="*/ 8699542 w 12192527"/>
              <a:gd name="connsiteY5279" fmla="*/ 3644965 h 6858000"/>
              <a:gd name="connsiteX5280" fmla="*/ 8698519 w 12192527"/>
              <a:gd name="connsiteY5280" fmla="*/ 3638630 h 6858000"/>
              <a:gd name="connsiteX5281" fmla="*/ 8704039 w 12192527"/>
              <a:gd name="connsiteY5281" fmla="*/ 3639856 h 6858000"/>
              <a:gd name="connsiteX5282" fmla="*/ 8708335 w 12192527"/>
              <a:gd name="connsiteY5282" fmla="*/ 3643330 h 6858000"/>
              <a:gd name="connsiteX5283" fmla="*/ 8712425 w 12192527"/>
              <a:gd name="connsiteY5283" fmla="*/ 3640673 h 6858000"/>
              <a:gd name="connsiteX5284" fmla="*/ 8707925 w 12192527"/>
              <a:gd name="connsiteY5284" fmla="*/ 3629024 h 6858000"/>
              <a:gd name="connsiteX5285" fmla="*/ 8707925 w 12192527"/>
              <a:gd name="connsiteY5285" fmla="*/ 3617783 h 6858000"/>
              <a:gd name="connsiteX5286" fmla="*/ 8712015 w 12192527"/>
              <a:gd name="connsiteY5286" fmla="*/ 3613287 h 6858000"/>
              <a:gd name="connsiteX5287" fmla="*/ 8713241 w 12192527"/>
              <a:gd name="connsiteY5287" fmla="*/ 3611039 h 6858000"/>
              <a:gd name="connsiteX5288" fmla="*/ 8710993 w 12192527"/>
              <a:gd name="connsiteY5288" fmla="*/ 3609812 h 6858000"/>
              <a:gd name="connsiteX5289" fmla="*/ 8706697 w 12192527"/>
              <a:gd name="connsiteY5289" fmla="*/ 3605725 h 6858000"/>
              <a:gd name="connsiteX5290" fmla="*/ 8701382 w 12192527"/>
              <a:gd name="connsiteY5290" fmla="*/ 3596527 h 6858000"/>
              <a:gd name="connsiteX5291" fmla="*/ 8701177 w 12192527"/>
              <a:gd name="connsiteY5291" fmla="*/ 3591623 h 6858000"/>
              <a:gd name="connsiteX5292" fmla="*/ 8702814 w 12192527"/>
              <a:gd name="connsiteY5292" fmla="*/ 3588353 h 6858000"/>
              <a:gd name="connsiteX5293" fmla="*/ 8699337 w 12192527"/>
              <a:gd name="connsiteY5293" fmla="*/ 3586104 h 6858000"/>
              <a:gd name="connsiteX5294" fmla="*/ 8696475 w 12192527"/>
              <a:gd name="connsiteY5294" fmla="*/ 3585695 h 6858000"/>
              <a:gd name="connsiteX5295" fmla="*/ 8692998 w 12192527"/>
              <a:gd name="connsiteY5295" fmla="*/ 3577316 h 6858000"/>
              <a:gd name="connsiteX5296" fmla="*/ 8694020 w 12192527"/>
              <a:gd name="connsiteY5296" fmla="*/ 3575681 h 6858000"/>
              <a:gd name="connsiteX5297" fmla="*/ 8693815 w 12192527"/>
              <a:gd name="connsiteY5297" fmla="*/ 3572003 h 6858000"/>
              <a:gd name="connsiteX5298" fmla="*/ 8690543 w 12192527"/>
              <a:gd name="connsiteY5298" fmla="*/ 3572820 h 6858000"/>
              <a:gd name="connsiteX5299" fmla="*/ 8688499 w 12192527"/>
              <a:gd name="connsiteY5299" fmla="*/ 3575477 h 6858000"/>
              <a:gd name="connsiteX5300" fmla="*/ 8684409 w 12192527"/>
              <a:gd name="connsiteY5300" fmla="*/ 3576090 h 6858000"/>
              <a:gd name="connsiteX5301" fmla="*/ 8671935 w 12192527"/>
              <a:gd name="connsiteY5301" fmla="*/ 3572820 h 6858000"/>
              <a:gd name="connsiteX5302" fmla="*/ 8656392 w 12192527"/>
              <a:gd name="connsiteY5302" fmla="*/ 3571798 h 6858000"/>
              <a:gd name="connsiteX5303" fmla="*/ 8652712 w 12192527"/>
              <a:gd name="connsiteY5303" fmla="*/ 3573637 h 6858000"/>
              <a:gd name="connsiteX5304" fmla="*/ 8642078 w 12192527"/>
              <a:gd name="connsiteY5304" fmla="*/ 3578542 h 6858000"/>
              <a:gd name="connsiteX5305" fmla="*/ 8640034 w 12192527"/>
              <a:gd name="connsiteY5305" fmla="*/ 3579973 h 6858000"/>
              <a:gd name="connsiteX5306" fmla="*/ 8631039 w 12192527"/>
              <a:gd name="connsiteY5306" fmla="*/ 3590805 h 6858000"/>
              <a:gd name="connsiteX5307" fmla="*/ 8625519 w 12192527"/>
              <a:gd name="connsiteY5307" fmla="*/ 3609199 h 6858000"/>
              <a:gd name="connsiteX5308" fmla="*/ 8622858 w 12192527"/>
              <a:gd name="connsiteY5308" fmla="*/ 3615535 h 6858000"/>
              <a:gd name="connsiteX5309" fmla="*/ 8623471 w 12192527"/>
              <a:gd name="connsiteY5309" fmla="*/ 3624527 h 6858000"/>
              <a:gd name="connsiteX5310" fmla="*/ 8624288 w 12192527"/>
              <a:gd name="connsiteY5310" fmla="*/ 3632089 h 6858000"/>
              <a:gd name="connsiteX5311" fmla="*/ 8624085 w 12192527"/>
              <a:gd name="connsiteY5311" fmla="*/ 3635156 h 6858000"/>
              <a:gd name="connsiteX5312" fmla="*/ 8636151 w 12192527"/>
              <a:gd name="connsiteY5312" fmla="*/ 3649053 h 6858000"/>
              <a:gd name="connsiteX5313" fmla="*/ 8647599 w 12192527"/>
              <a:gd name="connsiteY5313" fmla="*/ 3655797 h 6858000"/>
              <a:gd name="connsiteX5314" fmla="*/ 8652891 w 12192527"/>
              <a:gd name="connsiteY5314" fmla="*/ 3660575 h 6858000"/>
              <a:gd name="connsiteX5315" fmla="*/ 8655781 w 12192527"/>
              <a:gd name="connsiteY5315" fmla="*/ 3666242 h 6858000"/>
              <a:gd name="connsiteX5316" fmla="*/ 8642501 w 12192527"/>
              <a:gd name="connsiteY5316" fmla="*/ 3668969 h 6858000"/>
              <a:gd name="connsiteX5317" fmla="*/ 8386837 w 12192527"/>
              <a:gd name="connsiteY5317" fmla="*/ 3745852 h 6858000"/>
              <a:gd name="connsiteX5318" fmla="*/ 7711935 w 12192527"/>
              <a:gd name="connsiteY5318" fmla="*/ 4088981 h 6858000"/>
              <a:gd name="connsiteX5319" fmla="*/ 7609681 w 12192527"/>
              <a:gd name="connsiteY5319" fmla="*/ 4154474 h 6858000"/>
              <a:gd name="connsiteX5320" fmla="*/ 7608138 w 12192527"/>
              <a:gd name="connsiteY5320" fmla="*/ 4144742 h 6858000"/>
              <a:gd name="connsiteX5321" fmla="*/ 7606501 w 12192527"/>
              <a:gd name="connsiteY5321" fmla="*/ 4141472 h 6858000"/>
              <a:gd name="connsiteX5322" fmla="*/ 7594421 w 12192527"/>
              <a:gd name="connsiteY5322" fmla="*/ 4127166 h 6858000"/>
              <a:gd name="connsiteX5323" fmla="*/ 7593193 w 12192527"/>
              <a:gd name="connsiteY5323" fmla="*/ 4124917 h 6858000"/>
              <a:gd name="connsiteX5324" fmla="*/ 7601785 w 12192527"/>
              <a:gd name="connsiteY5324" fmla="*/ 4113676 h 6858000"/>
              <a:gd name="connsiteX5325" fmla="*/ 7613238 w 12192527"/>
              <a:gd name="connsiteY5325" fmla="*/ 4106932 h 6858000"/>
              <a:gd name="connsiteX5326" fmla="*/ 7625316 w 12192527"/>
              <a:gd name="connsiteY5326" fmla="*/ 4093035 h 6858000"/>
              <a:gd name="connsiteX5327" fmla="*/ 7625102 w 12192527"/>
              <a:gd name="connsiteY5327" fmla="*/ 4089968 h 6858000"/>
              <a:gd name="connsiteX5328" fmla="*/ 7625917 w 12192527"/>
              <a:gd name="connsiteY5328" fmla="*/ 4082406 h 6858000"/>
              <a:gd name="connsiteX5329" fmla="*/ 7626548 w 12192527"/>
              <a:gd name="connsiteY5329" fmla="*/ 4073414 h 6858000"/>
              <a:gd name="connsiteX5330" fmla="*/ 7623884 w 12192527"/>
              <a:gd name="connsiteY5330" fmla="*/ 4067078 h 6858000"/>
              <a:gd name="connsiteX5331" fmla="*/ 7618363 w 12192527"/>
              <a:gd name="connsiteY5331" fmla="*/ 4048684 h 6858000"/>
              <a:gd name="connsiteX5332" fmla="*/ 7609351 w 12192527"/>
              <a:gd name="connsiteY5332" fmla="*/ 4037853 h 6858000"/>
              <a:gd name="connsiteX5333" fmla="*/ 7607317 w 12192527"/>
              <a:gd name="connsiteY5333" fmla="*/ 4036421 h 6858000"/>
              <a:gd name="connsiteX5334" fmla="*/ 7596670 w 12192527"/>
              <a:gd name="connsiteY5334" fmla="*/ 4031516 h 6858000"/>
              <a:gd name="connsiteX5335" fmla="*/ 7592996 w 12192527"/>
              <a:gd name="connsiteY5335" fmla="*/ 4029677 h 6858000"/>
              <a:gd name="connsiteX5336" fmla="*/ 7577465 w 12192527"/>
              <a:gd name="connsiteY5336" fmla="*/ 4030699 h 6858000"/>
              <a:gd name="connsiteX5337" fmla="*/ 7564980 w 12192527"/>
              <a:gd name="connsiteY5337" fmla="*/ 4033969 h 6858000"/>
              <a:gd name="connsiteX5338" fmla="*/ 7560899 w 12192527"/>
              <a:gd name="connsiteY5338" fmla="*/ 4033356 h 6858000"/>
              <a:gd name="connsiteX5339" fmla="*/ 7558844 w 12192527"/>
              <a:gd name="connsiteY5339" fmla="*/ 4030699 h 6858000"/>
              <a:gd name="connsiteX5340" fmla="*/ 7555569 w 12192527"/>
              <a:gd name="connsiteY5340" fmla="*/ 4029882 h 6858000"/>
              <a:gd name="connsiteX5341" fmla="*/ 7555365 w 12192527"/>
              <a:gd name="connsiteY5341" fmla="*/ 4033560 h 6858000"/>
              <a:gd name="connsiteX5342" fmla="*/ 7556385 w 12192527"/>
              <a:gd name="connsiteY5342" fmla="*/ 4035195 h 6858000"/>
              <a:gd name="connsiteX5343" fmla="*/ 7552911 w 12192527"/>
              <a:gd name="connsiteY5343" fmla="*/ 4043575 h 6858000"/>
              <a:gd name="connsiteX5344" fmla="*/ 7550055 w 12192527"/>
              <a:gd name="connsiteY5344" fmla="*/ 4043983 h 6858000"/>
              <a:gd name="connsiteX5345" fmla="*/ 7546574 w 12192527"/>
              <a:gd name="connsiteY5345" fmla="*/ 4046232 h 6858000"/>
              <a:gd name="connsiteX5346" fmla="*/ 7548219 w 12192527"/>
              <a:gd name="connsiteY5346" fmla="*/ 4049502 h 6858000"/>
              <a:gd name="connsiteX5347" fmla="*/ 7548004 w 12192527"/>
              <a:gd name="connsiteY5347" fmla="*/ 4054406 h 6858000"/>
              <a:gd name="connsiteX5348" fmla="*/ 7542686 w 12192527"/>
              <a:gd name="connsiteY5348" fmla="*/ 4063604 h 6858000"/>
              <a:gd name="connsiteX5349" fmla="*/ 7538391 w 12192527"/>
              <a:gd name="connsiteY5349" fmla="*/ 4067691 h 6858000"/>
              <a:gd name="connsiteX5350" fmla="*/ 7536140 w 12192527"/>
              <a:gd name="connsiteY5350" fmla="*/ 4068918 h 6858000"/>
              <a:gd name="connsiteX5351" fmla="*/ 7537375 w 12192527"/>
              <a:gd name="connsiteY5351" fmla="*/ 4071166 h 6858000"/>
              <a:gd name="connsiteX5352" fmla="*/ 7541459 w 12192527"/>
              <a:gd name="connsiteY5352" fmla="*/ 4075662 h 6858000"/>
              <a:gd name="connsiteX5353" fmla="*/ 7541459 w 12192527"/>
              <a:gd name="connsiteY5353" fmla="*/ 4086903 h 6858000"/>
              <a:gd name="connsiteX5354" fmla="*/ 7536966 w 12192527"/>
              <a:gd name="connsiteY5354" fmla="*/ 4098552 h 6858000"/>
              <a:gd name="connsiteX5355" fmla="*/ 7541047 w 12192527"/>
              <a:gd name="connsiteY5355" fmla="*/ 4101209 h 6858000"/>
              <a:gd name="connsiteX5356" fmla="*/ 7545340 w 12192527"/>
              <a:gd name="connsiteY5356" fmla="*/ 4097735 h 6858000"/>
              <a:gd name="connsiteX5357" fmla="*/ 7550876 w 12192527"/>
              <a:gd name="connsiteY5357" fmla="*/ 4096509 h 6858000"/>
              <a:gd name="connsiteX5358" fmla="*/ 7549842 w 12192527"/>
              <a:gd name="connsiteY5358" fmla="*/ 4102844 h 6858000"/>
              <a:gd name="connsiteX5359" fmla="*/ 7546987 w 12192527"/>
              <a:gd name="connsiteY5359" fmla="*/ 4105501 h 6858000"/>
              <a:gd name="connsiteX5360" fmla="*/ 7546375 w 12192527"/>
              <a:gd name="connsiteY5360" fmla="*/ 4109180 h 6858000"/>
              <a:gd name="connsiteX5361" fmla="*/ 7549842 w 12192527"/>
              <a:gd name="connsiteY5361" fmla="*/ 4108772 h 6858000"/>
              <a:gd name="connsiteX5362" fmla="*/ 7553534 w 12192527"/>
              <a:gd name="connsiteY5362" fmla="*/ 4106319 h 6858000"/>
              <a:gd name="connsiteX5363" fmla="*/ 7558844 w 12192527"/>
              <a:gd name="connsiteY5363" fmla="*/ 4106932 h 6858000"/>
              <a:gd name="connsiteX5364" fmla="*/ 7558844 w 12192527"/>
              <a:gd name="connsiteY5364" fmla="*/ 4111429 h 6858000"/>
              <a:gd name="connsiteX5365" fmla="*/ 7538608 w 12192527"/>
              <a:gd name="connsiteY5365" fmla="*/ 4117355 h 6858000"/>
              <a:gd name="connsiteX5366" fmla="*/ 7533698 w 12192527"/>
              <a:gd name="connsiteY5366" fmla="*/ 4119195 h 6858000"/>
              <a:gd name="connsiteX5367" fmla="*/ 7525309 w 12192527"/>
              <a:gd name="connsiteY5367" fmla="*/ 4129822 h 6858000"/>
              <a:gd name="connsiteX5368" fmla="*/ 7522240 w 12192527"/>
              <a:gd name="connsiteY5368" fmla="*/ 4133501 h 6858000"/>
              <a:gd name="connsiteX5369" fmla="*/ 7518765 w 12192527"/>
              <a:gd name="connsiteY5369" fmla="*/ 4146991 h 6858000"/>
              <a:gd name="connsiteX5370" fmla="*/ 7518363 w 12192527"/>
              <a:gd name="connsiteY5370" fmla="*/ 4156596 h 6858000"/>
              <a:gd name="connsiteX5371" fmla="*/ 7514484 w 12192527"/>
              <a:gd name="connsiteY5371" fmla="*/ 4163544 h 6858000"/>
              <a:gd name="connsiteX5372" fmla="*/ 7513856 w 12192527"/>
              <a:gd name="connsiteY5372" fmla="*/ 4163544 h 6858000"/>
              <a:gd name="connsiteX5373" fmla="*/ 7509976 w 12192527"/>
              <a:gd name="connsiteY5373" fmla="*/ 4165998 h 6858000"/>
              <a:gd name="connsiteX5374" fmla="*/ 7512841 w 12192527"/>
              <a:gd name="connsiteY5374" fmla="*/ 4168245 h 6858000"/>
              <a:gd name="connsiteX5375" fmla="*/ 7520809 w 12192527"/>
              <a:gd name="connsiteY5375" fmla="*/ 4183982 h 6858000"/>
              <a:gd name="connsiteX5376" fmla="*/ 7523273 w 12192527"/>
              <a:gd name="connsiteY5376" fmla="*/ 4188888 h 6858000"/>
              <a:gd name="connsiteX5377" fmla="*/ 7526943 w 12192527"/>
              <a:gd name="connsiteY5377" fmla="*/ 4190523 h 6858000"/>
              <a:gd name="connsiteX5378" fmla="*/ 7528781 w 12192527"/>
              <a:gd name="connsiteY5378" fmla="*/ 4194407 h 6858000"/>
              <a:gd name="connsiteX5379" fmla="*/ 7527866 w 12192527"/>
              <a:gd name="connsiteY5379" fmla="*/ 4195704 h 6858000"/>
              <a:gd name="connsiteX5380" fmla="*/ 7534699 w 12192527"/>
              <a:gd name="connsiteY5380" fmla="*/ 4202501 h 6858000"/>
              <a:gd name="connsiteX5381" fmla="*/ 7498985 w 12192527"/>
              <a:gd name="connsiteY5381" fmla="*/ 4225378 h 6858000"/>
              <a:gd name="connsiteX5382" fmla="*/ 7350187 w 12192527"/>
              <a:gd name="connsiteY5382" fmla="*/ 4352213 h 6858000"/>
              <a:gd name="connsiteX5383" fmla="*/ 7309325 w 12192527"/>
              <a:gd name="connsiteY5383" fmla="*/ 4395331 h 6858000"/>
              <a:gd name="connsiteX5384" fmla="*/ 7309067 w 12192527"/>
              <a:gd name="connsiteY5384" fmla="*/ 4392757 h 6858000"/>
              <a:gd name="connsiteX5385" fmla="*/ 7305806 w 12192527"/>
              <a:gd name="connsiteY5385" fmla="*/ 4366700 h 6858000"/>
              <a:gd name="connsiteX5386" fmla="*/ 7251449 w 12192527"/>
              <a:gd name="connsiteY5386" fmla="*/ 4324357 h 6858000"/>
              <a:gd name="connsiteX5387" fmla="*/ 7216663 w 12192527"/>
              <a:gd name="connsiteY5387" fmla="*/ 4323270 h 6858000"/>
              <a:gd name="connsiteX5388" fmla="*/ 7148175 w 12192527"/>
              <a:gd name="connsiteY5388" fmla="*/ 4338470 h 6858000"/>
              <a:gd name="connsiteX5389" fmla="*/ 7133763 w 12192527"/>
              <a:gd name="connsiteY5389" fmla="*/ 4346089 h 6858000"/>
              <a:gd name="connsiteX5390" fmla="*/ 7104965 w 12192527"/>
              <a:gd name="connsiteY5390" fmla="*/ 4308370 h 6858000"/>
              <a:gd name="connsiteX5391" fmla="*/ 7076614 w 12192527"/>
              <a:gd name="connsiteY5391" fmla="*/ 4266031 h 6858000"/>
              <a:gd name="connsiteX5392" fmla="*/ 6993806 w 12192527"/>
              <a:gd name="connsiteY5392" fmla="*/ 4190363 h 6858000"/>
              <a:gd name="connsiteX5393" fmla="*/ 6997405 w 12192527"/>
              <a:gd name="connsiteY5393" fmla="*/ 4190363 h 6858000"/>
              <a:gd name="connsiteX5394" fmla="*/ 7004608 w 12192527"/>
              <a:gd name="connsiteY5394" fmla="*/ 4193967 h 6858000"/>
              <a:gd name="connsiteX5395" fmla="*/ 7001004 w 12192527"/>
              <a:gd name="connsiteY5395" fmla="*/ 4190363 h 6858000"/>
              <a:gd name="connsiteX5396" fmla="*/ 6997404 w 12192527"/>
              <a:gd name="connsiteY5396" fmla="*/ 4183157 h 6858000"/>
              <a:gd name="connsiteX5397" fmla="*/ 7008207 w 12192527"/>
              <a:gd name="connsiteY5397" fmla="*/ 4193967 h 6858000"/>
              <a:gd name="connsiteX5398" fmla="*/ 6997568 w 12192527"/>
              <a:gd name="connsiteY5398" fmla="*/ 4178280 h 6858000"/>
              <a:gd name="connsiteX5399" fmla="*/ 7019469 w 12192527"/>
              <a:gd name="connsiteY5399" fmla="*/ 4164418 h 6858000"/>
              <a:gd name="connsiteX5400" fmla="*/ 7027972 w 12192527"/>
              <a:gd name="connsiteY5400" fmla="*/ 4148597 h 6858000"/>
              <a:gd name="connsiteX5401" fmla="*/ 7030676 w 12192527"/>
              <a:gd name="connsiteY5401" fmla="*/ 4142037 h 6858000"/>
              <a:gd name="connsiteX5402" fmla="*/ 7031061 w 12192527"/>
              <a:gd name="connsiteY5402" fmla="*/ 4135477 h 6858000"/>
              <a:gd name="connsiteX5403" fmla="*/ 7029902 w 12192527"/>
              <a:gd name="connsiteY5403" fmla="*/ 4130460 h 6858000"/>
              <a:gd name="connsiteX5404" fmla="*/ 7027972 w 12192527"/>
              <a:gd name="connsiteY5404" fmla="*/ 4120041 h 6858000"/>
              <a:gd name="connsiteX5405" fmla="*/ 7027585 w 12192527"/>
              <a:gd name="connsiteY5405" fmla="*/ 4116183 h 6858000"/>
              <a:gd name="connsiteX5406" fmla="*/ 7026425 w 12192527"/>
              <a:gd name="connsiteY5406" fmla="*/ 4106921 h 6858000"/>
              <a:gd name="connsiteX5407" fmla="*/ 7007109 w 12192527"/>
              <a:gd name="connsiteY5407" fmla="*/ 4091873 h 6858000"/>
              <a:gd name="connsiteX5408" fmla="*/ 6994747 w 12192527"/>
              <a:gd name="connsiteY5408" fmla="*/ 4091487 h 6858000"/>
              <a:gd name="connsiteX5409" fmla="*/ 6970402 w 12192527"/>
              <a:gd name="connsiteY5409" fmla="*/ 4096889 h 6858000"/>
              <a:gd name="connsiteX5410" fmla="*/ 6963832 w 12192527"/>
              <a:gd name="connsiteY5410" fmla="*/ 4100362 h 6858000"/>
              <a:gd name="connsiteX5411" fmla="*/ 6956494 w 12192527"/>
              <a:gd name="connsiteY5411" fmla="*/ 4106536 h 6858000"/>
              <a:gd name="connsiteX5412" fmla="*/ 6951853 w 12192527"/>
              <a:gd name="connsiteY5412" fmla="*/ 4112710 h 6858000"/>
              <a:gd name="connsiteX5413" fmla="*/ 6948503 w 12192527"/>
              <a:gd name="connsiteY5413" fmla="*/ 4123230 h 6858000"/>
              <a:gd name="connsiteX5414" fmla="*/ 6943401 w 12192527"/>
              <a:gd name="connsiteY5414" fmla="*/ 4118299 h 6858000"/>
              <a:gd name="connsiteX5415" fmla="*/ 6842592 w 12192527"/>
              <a:gd name="connsiteY5415" fmla="*/ 4039026 h 6858000"/>
              <a:gd name="connsiteX5416" fmla="*/ 6774187 w 12192527"/>
              <a:gd name="connsiteY5416" fmla="*/ 3984977 h 6858000"/>
              <a:gd name="connsiteX5417" fmla="*/ 6702180 w 12192527"/>
              <a:gd name="connsiteY5417" fmla="*/ 3941737 h 6858000"/>
              <a:gd name="connsiteX5418" fmla="*/ 6644571 w 12192527"/>
              <a:gd name="connsiteY5418" fmla="*/ 3905705 h 6858000"/>
              <a:gd name="connsiteX5419" fmla="*/ 6640973 w 12192527"/>
              <a:gd name="connsiteY5419" fmla="*/ 3902103 h 6858000"/>
              <a:gd name="connsiteX5420" fmla="*/ 6633773 w 12192527"/>
              <a:gd name="connsiteY5420" fmla="*/ 3898498 h 6858000"/>
              <a:gd name="connsiteX5421" fmla="*/ 6486162 w 12192527"/>
              <a:gd name="connsiteY5421" fmla="*/ 3819227 h 6858000"/>
              <a:gd name="connsiteX5422" fmla="*/ 6496961 w 12192527"/>
              <a:gd name="connsiteY5422" fmla="*/ 3808417 h 6858000"/>
              <a:gd name="connsiteX5423" fmla="*/ 6478958 w 12192527"/>
              <a:gd name="connsiteY5423" fmla="*/ 3790400 h 6858000"/>
              <a:gd name="connsiteX5424" fmla="*/ 6486160 w 12192527"/>
              <a:gd name="connsiteY5424" fmla="*/ 3794004 h 6858000"/>
              <a:gd name="connsiteX5425" fmla="*/ 6493360 w 12192527"/>
              <a:gd name="connsiteY5425" fmla="*/ 3797608 h 6858000"/>
              <a:gd name="connsiteX5426" fmla="*/ 6489760 w 12192527"/>
              <a:gd name="connsiteY5426" fmla="*/ 3794004 h 6858000"/>
              <a:gd name="connsiteX5427" fmla="*/ 6482559 w 12192527"/>
              <a:gd name="connsiteY5427" fmla="*/ 3790400 h 6858000"/>
              <a:gd name="connsiteX5428" fmla="*/ 6478959 w 12192527"/>
              <a:gd name="connsiteY5428" fmla="*/ 3786798 h 6858000"/>
              <a:gd name="connsiteX5429" fmla="*/ 6460957 w 12192527"/>
              <a:gd name="connsiteY5429" fmla="*/ 3775988 h 6858000"/>
              <a:gd name="connsiteX5430" fmla="*/ 6457357 w 12192527"/>
              <a:gd name="connsiteY5430" fmla="*/ 3775988 h 6858000"/>
              <a:gd name="connsiteX5431" fmla="*/ 6453758 w 12192527"/>
              <a:gd name="connsiteY5431" fmla="*/ 3775988 h 6858000"/>
              <a:gd name="connsiteX5432" fmla="*/ 6453758 w 12192527"/>
              <a:gd name="connsiteY5432" fmla="*/ 3778690 h 6858000"/>
              <a:gd name="connsiteX5433" fmla="*/ 6450157 w 12192527"/>
              <a:gd name="connsiteY5433" fmla="*/ 3777790 h 6858000"/>
              <a:gd name="connsiteX5434" fmla="*/ 6442958 w 12192527"/>
              <a:gd name="connsiteY5434" fmla="*/ 3775988 h 6858000"/>
              <a:gd name="connsiteX5435" fmla="*/ 6453759 w 12192527"/>
              <a:gd name="connsiteY5435" fmla="*/ 3794004 h 6858000"/>
              <a:gd name="connsiteX5436" fmla="*/ 6424956 w 12192527"/>
              <a:gd name="connsiteY5436" fmla="*/ 3786798 h 6858000"/>
              <a:gd name="connsiteX5437" fmla="*/ 6421354 w 12192527"/>
              <a:gd name="connsiteY5437" fmla="*/ 3790400 h 6858000"/>
              <a:gd name="connsiteX5438" fmla="*/ 6421354 w 12192527"/>
              <a:gd name="connsiteY5438" fmla="*/ 3786798 h 6858000"/>
              <a:gd name="connsiteX5439" fmla="*/ 6417755 w 12192527"/>
              <a:gd name="connsiteY5439" fmla="*/ 3786798 h 6858000"/>
              <a:gd name="connsiteX5440" fmla="*/ 6414153 w 12192527"/>
              <a:gd name="connsiteY5440" fmla="*/ 3786798 h 6858000"/>
              <a:gd name="connsiteX5441" fmla="*/ 6410554 w 12192527"/>
              <a:gd name="connsiteY5441" fmla="*/ 3786799 h 6858000"/>
              <a:gd name="connsiteX5442" fmla="*/ 6356549 w 12192527"/>
              <a:gd name="connsiteY5442" fmla="*/ 3765179 h 6858000"/>
              <a:gd name="connsiteX5443" fmla="*/ 6356548 w 12192527"/>
              <a:gd name="connsiteY5443" fmla="*/ 3768781 h 6858000"/>
              <a:gd name="connsiteX5444" fmla="*/ 6352947 w 12192527"/>
              <a:gd name="connsiteY5444" fmla="*/ 3765178 h 6858000"/>
              <a:gd name="connsiteX5445" fmla="*/ 6342148 w 12192527"/>
              <a:gd name="connsiteY5445" fmla="*/ 3757971 h 6858000"/>
              <a:gd name="connsiteX5446" fmla="*/ 6338546 w 12192527"/>
              <a:gd name="connsiteY5446" fmla="*/ 3761575 h 6858000"/>
              <a:gd name="connsiteX5447" fmla="*/ 6327384 w 12192527"/>
              <a:gd name="connsiteY5447" fmla="*/ 3751263 h 6858000"/>
              <a:gd name="connsiteX5448" fmla="*/ 6337920 w 12192527"/>
              <a:gd name="connsiteY5448" fmla="*/ 3746257 h 6858000"/>
              <a:gd name="connsiteX5449" fmla="*/ 6339664 w 12192527"/>
              <a:gd name="connsiteY5449" fmla="*/ 3744863 h 6858000"/>
              <a:gd name="connsiteX5450" fmla="*/ 6348900 w 12192527"/>
              <a:gd name="connsiteY5450" fmla="*/ 3722393 h 6858000"/>
              <a:gd name="connsiteX5451" fmla="*/ 6349075 w 12192527"/>
              <a:gd name="connsiteY5451" fmla="*/ 3718212 h 6858000"/>
              <a:gd name="connsiteX5452" fmla="*/ 6346635 w 12192527"/>
              <a:gd name="connsiteY5452" fmla="*/ 3708110 h 6858000"/>
              <a:gd name="connsiteX5453" fmla="*/ 6345240 w 12192527"/>
              <a:gd name="connsiteY5453" fmla="*/ 3699400 h 6858000"/>
              <a:gd name="connsiteX5454" fmla="*/ 6343846 w 12192527"/>
              <a:gd name="connsiteY5454" fmla="*/ 3696613 h 6858000"/>
              <a:gd name="connsiteX5455" fmla="*/ 6333565 w 12192527"/>
              <a:gd name="connsiteY5455" fmla="*/ 3684420 h 6858000"/>
              <a:gd name="connsiteX5456" fmla="*/ 6332517 w 12192527"/>
              <a:gd name="connsiteY5456" fmla="*/ 3682504 h 6858000"/>
              <a:gd name="connsiteX5457" fmla="*/ 6339836 w 12192527"/>
              <a:gd name="connsiteY5457" fmla="*/ 3672924 h 6858000"/>
              <a:gd name="connsiteX5458" fmla="*/ 6349596 w 12192527"/>
              <a:gd name="connsiteY5458" fmla="*/ 3667176 h 6858000"/>
              <a:gd name="connsiteX5459" fmla="*/ 6359879 w 12192527"/>
              <a:gd name="connsiteY5459" fmla="*/ 3655330 h 6858000"/>
              <a:gd name="connsiteX5460" fmla="*/ 6359704 w 12192527"/>
              <a:gd name="connsiteY5460" fmla="*/ 3652719 h 6858000"/>
              <a:gd name="connsiteX5461" fmla="*/ 6360402 w 12192527"/>
              <a:gd name="connsiteY5461" fmla="*/ 3646273 h 6858000"/>
              <a:gd name="connsiteX5462" fmla="*/ 6360926 w 12192527"/>
              <a:gd name="connsiteY5462" fmla="*/ 3638609 h 6858000"/>
              <a:gd name="connsiteX5463" fmla="*/ 6358661 w 12192527"/>
              <a:gd name="connsiteY5463" fmla="*/ 3633209 h 6858000"/>
              <a:gd name="connsiteX5464" fmla="*/ 6353954 w 12192527"/>
              <a:gd name="connsiteY5464" fmla="*/ 3617533 h 6858000"/>
              <a:gd name="connsiteX5465" fmla="*/ 6346285 w 12192527"/>
              <a:gd name="connsiteY5465" fmla="*/ 3608300 h 6858000"/>
              <a:gd name="connsiteX5466" fmla="*/ 6344542 w 12192527"/>
              <a:gd name="connsiteY5466" fmla="*/ 3607081 h 6858000"/>
              <a:gd name="connsiteX5467" fmla="*/ 6335482 w 12192527"/>
              <a:gd name="connsiteY5467" fmla="*/ 3602901 h 6858000"/>
              <a:gd name="connsiteX5468" fmla="*/ 6332344 w 12192527"/>
              <a:gd name="connsiteY5468" fmla="*/ 3601333 h 6858000"/>
              <a:gd name="connsiteX5469" fmla="*/ 6319099 w 12192527"/>
              <a:gd name="connsiteY5469" fmla="*/ 3602203 h 6858000"/>
              <a:gd name="connsiteX5470" fmla="*/ 6308467 w 12192527"/>
              <a:gd name="connsiteY5470" fmla="*/ 3604991 h 6858000"/>
              <a:gd name="connsiteX5471" fmla="*/ 6304982 w 12192527"/>
              <a:gd name="connsiteY5471" fmla="*/ 3604469 h 6858000"/>
              <a:gd name="connsiteX5472" fmla="*/ 6303240 w 12192527"/>
              <a:gd name="connsiteY5472" fmla="*/ 3602203 h 6858000"/>
              <a:gd name="connsiteX5473" fmla="*/ 6300450 w 12192527"/>
              <a:gd name="connsiteY5473" fmla="*/ 3601507 h 6858000"/>
              <a:gd name="connsiteX5474" fmla="*/ 6300276 w 12192527"/>
              <a:gd name="connsiteY5474" fmla="*/ 3604642 h 6858000"/>
              <a:gd name="connsiteX5475" fmla="*/ 6301147 w 12192527"/>
              <a:gd name="connsiteY5475" fmla="*/ 3606036 h 6858000"/>
              <a:gd name="connsiteX5476" fmla="*/ 6298185 w 12192527"/>
              <a:gd name="connsiteY5476" fmla="*/ 3613177 h 6858000"/>
              <a:gd name="connsiteX5477" fmla="*/ 6295746 w 12192527"/>
              <a:gd name="connsiteY5477" fmla="*/ 3613526 h 6858000"/>
              <a:gd name="connsiteX5478" fmla="*/ 6292784 w 12192527"/>
              <a:gd name="connsiteY5478" fmla="*/ 3615442 h 6858000"/>
              <a:gd name="connsiteX5479" fmla="*/ 6294177 w 12192527"/>
              <a:gd name="connsiteY5479" fmla="*/ 3618229 h 6858000"/>
              <a:gd name="connsiteX5480" fmla="*/ 6294003 w 12192527"/>
              <a:gd name="connsiteY5480" fmla="*/ 3622410 h 6858000"/>
              <a:gd name="connsiteX5481" fmla="*/ 6289473 w 12192527"/>
              <a:gd name="connsiteY5481" fmla="*/ 3630248 h 6858000"/>
              <a:gd name="connsiteX5482" fmla="*/ 6285814 w 12192527"/>
              <a:gd name="connsiteY5482" fmla="*/ 3633731 h 6858000"/>
              <a:gd name="connsiteX5483" fmla="*/ 6283896 w 12192527"/>
              <a:gd name="connsiteY5483" fmla="*/ 3634776 h 6858000"/>
              <a:gd name="connsiteX5484" fmla="*/ 6284942 w 12192527"/>
              <a:gd name="connsiteY5484" fmla="*/ 3636693 h 6858000"/>
              <a:gd name="connsiteX5485" fmla="*/ 6288426 w 12192527"/>
              <a:gd name="connsiteY5485" fmla="*/ 3640525 h 6858000"/>
              <a:gd name="connsiteX5486" fmla="*/ 6288426 w 12192527"/>
              <a:gd name="connsiteY5486" fmla="*/ 3650106 h 6858000"/>
              <a:gd name="connsiteX5487" fmla="*/ 6284592 w 12192527"/>
              <a:gd name="connsiteY5487" fmla="*/ 3660033 h 6858000"/>
              <a:gd name="connsiteX5488" fmla="*/ 6288078 w 12192527"/>
              <a:gd name="connsiteY5488" fmla="*/ 3662299 h 6858000"/>
              <a:gd name="connsiteX5489" fmla="*/ 6291737 w 12192527"/>
              <a:gd name="connsiteY5489" fmla="*/ 3659337 h 6858000"/>
              <a:gd name="connsiteX5490" fmla="*/ 6296442 w 12192527"/>
              <a:gd name="connsiteY5490" fmla="*/ 3658292 h 6858000"/>
              <a:gd name="connsiteX5491" fmla="*/ 6295572 w 12192527"/>
              <a:gd name="connsiteY5491" fmla="*/ 3663691 h 6858000"/>
              <a:gd name="connsiteX5492" fmla="*/ 6293130 w 12192527"/>
              <a:gd name="connsiteY5492" fmla="*/ 3665957 h 6858000"/>
              <a:gd name="connsiteX5493" fmla="*/ 6292607 w 12192527"/>
              <a:gd name="connsiteY5493" fmla="*/ 3669092 h 6858000"/>
              <a:gd name="connsiteX5494" fmla="*/ 6295572 w 12192527"/>
              <a:gd name="connsiteY5494" fmla="*/ 3668743 h 6858000"/>
              <a:gd name="connsiteX5495" fmla="*/ 6298708 w 12192527"/>
              <a:gd name="connsiteY5495" fmla="*/ 3666653 h 6858000"/>
              <a:gd name="connsiteX5496" fmla="*/ 6303240 w 12192527"/>
              <a:gd name="connsiteY5496" fmla="*/ 3667176 h 6858000"/>
              <a:gd name="connsiteX5497" fmla="*/ 6303240 w 12192527"/>
              <a:gd name="connsiteY5497" fmla="*/ 3671007 h 6858000"/>
              <a:gd name="connsiteX5498" fmla="*/ 6285987 w 12192527"/>
              <a:gd name="connsiteY5498" fmla="*/ 3676059 h 6858000"/>
              <a:gd name="connsiteX5499" fmla="*/ 6281804 w 12192527"/>
              <a:gd name="connsiteY5499" fmla="*/ 3677627 h 6858000"/>
              <a:gd name="connsiteX5500" fmla="*/ 6274658 w 12192527"/>
              <a:gd name="connsiteY5500" fmla="*/ 3686684 h 6858000"/>
              <a:gd name="connsiteX5501" fmla="*/ 6272043 w 12192527"/>
              <a:gd name="connsiteY5501" fmla="*/ 3689820 h 6858000"/>
              <a:gd name="connsiteX5502" fmla="*/ 6269083 w 12192527"/>
              <a:gd name="connsiteY5502" fmla="*/ 3701316 h 6858000"/>
              <a:gd name="connsiteX5503" fmla="*/ 6268732 w 12192527"/>
              <a:gd name="connsiteY5503" fmla="*/ 3709504 h 6858000"/>
              <a:gd name="connsiteX5504" fmla="*/ 6265422 w 12192527"/>
              <a:gd name="connsiteY5504" fmla="*/ 3715426 h 6858000"/>
              <a:gd name="connsiteX5505" fmla="*/ 6264901 w 12192527"/>
              <a:gd name="connsiteY5505" fmla="*/ 3715426 h 6858000"/>
              <a:gd name="connsiteX5506" fmla="*/ 6261587 w 12192527"/>
              <a:gd name="connsiteY5506" fmla="*/ 3717516 h 6858000"/>
              <a:gd name="connsiteX5507" fmla="*/ 6264028 w 12192527"/>
              <a:gd name="connsiteY5507" fmla="*/ 3719431 h 6858000"/>
              <a:gd name="connsiteX5508" fmla="*/ 6266375 w 12192527"/>
              <a:gd name="connsiteY5508" fmla="*/ 3724062 h 6858000"/>
              <a:gd name="connsiteX5509" fmla="*/ 6242687 w 12192527"/>
              <a:gd name="connsiteY5509" fmla="*/ 3717434 h 6858000"/>
              <a:gd name="connsiteX5510" fmla="*/ 6208934 w 12192527"/>
              <a:gd name="connsiteY5510" fmla="*/ 3711129 h 6858000"/>
              <a:gd name="connsiteX5511" fmla="*/ 6250788 w 12192527"/>
              <a:gd name="connsiteY5511" fmla="*/ 3730046 h 6858000"/>
              <a:gd name="connsiteX5512" fmla="*/ 6272758 w 12192527"/>
              <a:gd name="connsiteY5512" fmla="*/ 3736709 h 6858000"/>
              <a:gd name="connsiteX5513" fmla="*/ 6272915 w 12192527"/>
              <a:gd name="connsiteY5513" fmla="*/ 3737025 h 6858000"/>
              <a:gd name="connsiteX5514" fmla="*/ 6276054 w 12192527"/>
              <a:gd name="connsiteY5514" fmla="*/ 3738419 h 6858000"/>
              <a:gd name="connsiteX5515" fmla="*/ 6277623 w 12192527"/>
              <a:gd name="connsiteY5515" fmla="*/ 3741728 h 6858000"/>
              <a:gd name="connsiteX5516" fmla="*/ 6276842 w 12192527"/>
              <a:gd name="connsiteY5516" fmla="*/ 3742834 h 6858000"/>
              <a:gd name="connsiteX5517" fmla="*/ 6290461 w 12192527"/>
              <a:gd name="connsiteY5517" fmla="*/ 3756382 h 6858000"/>
              <a:gd name="connsiteX5518" fmla="*/ 6290169 w 12192527"/>
              <a:gd name="connsiteY5518" fmla="*/ 3753747 h 6858000"/>
              <a:gd name="connsiteX5519" fmla="*/ 6291389 w 12192527"/>
              <a:gd name="connsiteY5519" fmla="*/ 3750785 h 6858000"/>
              <a:gd name="connsiteX5520" fmla="*/ 6294525 w 12192527"/>
              <a:gd name="connsiteY5520" fmla="*/ 3752004 h 6858000"/>
              <a:gd name="connsiteX5521" fmla="*/ 6295572 w 12192527"/>
              <a:gd name="connsiteY5521" fmla="*/ 3754270 h 6858000"/>
              <a:gd name="connsiteX5522" fmla="*/ 6300799 w 12192527"/>
              <a:gd name="connsiteY5522" fmla="*/ 3755140 h 6858000"/>
              <a:gd name="connsiteX5523" fmla="*/ 6303064 w 12192527"/>
              <a:gd name="connsiteY5523" fmla="*/ 3753572 h 6858000"/>
              <a:gd name="connsiteX5524" fmla="*/ 6304633 w 12192527"/>
              <a:gd name="connsiteY5524" fmla="*/ 3756011 h 6858000"/>
              <a:gd name="connsiteX5525" fmla="*/ 6305157 w 12192527"/>
              <a:gd name="connsiteY5525" fmla="*/ 3758101 h 6858000"/>
              <a:gd name="connsiteX5526" fmla="*/ 6306725 w 12192527"/>
              <a:gd name="connsiteY5526" fmla="*/ 3760431 h 6858000"/>
              <a:gd name="connsiteX5527" fmla="*/ 6309339 w 12192527"/>
              <a:gd name="connsiteY5527" fmla="*/ 3759495 h 6858000"/>
              <a:gd name="connsiteX5528" fmla="*/ 6310542 w 12192527"/>
              <a:gd name="connsiteY5528" fmla="*/ 3758439 h 6858000"/>
              <a:gd name="connsiteX5529" fmla="*/ 6316045 w 12192527"/>
              <a:gd name="connsiteY5529" fmla="*/ 3763827 h 6858000"/>
              <a:gd name="connsiteX5530" fmla="*/ 6352947 w 12192527"/>
              <a:gd name="connsiteY5530" fmla="*/ 3775988 h 6858000"/>
              <a:gd name="connsiteX5531" fmla="*/ 6356549 w 12192527"/>
              <a:gd name="connsiteY5531" fmla="*/ 3775989 h 6858000"/>
              <a:gd name="connsiteX5532" fmla="*/ 6360148 w 12192527"/>
              <a:gd name="connsiteY5532" fmla="*/ 3779591 h 6858000"/>
              <a:gd name="connsiteX5533" fmla="*/ 6363749 w 12192527"/>
              <a:gd name="connsiteY5533" fmla="*/ 3775988 h 6858000"/>
              <a:gd name="connsiteX5534" fmla="*/ 6360149 w 12192527"/>
              <a:gd name="connsiteY5534" fmla="*/ 3772385 h 6858000"/>
              <a:gd name="connsiteX5535" fmla="*/ 6421354 w 12192527"/>
              <a:gd name="connsiteY5535" fmla="*/ 3808418 h 6858000"/>
              <a:gd name="connsiteX5536" fmla="*/ 6428555 w 12192527"/>
              <a:gd name="connsiteY5536" fmla="*/ 3812020 h 6858000"/>
              <a:gd name="connsiteX5537" fmla="*/ 6432155 w 12192527"/>
              <a:gd name="connsiteY5537" fmla="*/ 3815623 h 6858000"/>
              <a:gd name="connsiteX5538" fmla="*/ 6439356 w 12192527"/>
              <a:gd name="connsiteY5538" fmla="*/ 3812020 h 6858000"/>
              <a:gd name="connsiteX5539" fmla="*/ 6457357 w 12192527"/>
              <a:gd name="connsiteY5539" fmla="*/ 3826433 h 6858000"/>
              <a:gd name="connsiteX5540" fmla="*/ 6601369 w 12192527"/>
              <a:gd name="connsiteY5540" fmla="*/ 3898498 h 6858000"/>
              <a:gd name="connsiteX5541" fmla="*/ 6596461 w 12192527"/>
              <a:gd name="connsiteY5541" fmla="*/ 3894895 h 6858000"/>
              <a:gd name="connsiteX5542" fmla="*/ 6597770 w 12192527"/>
              <a:gd name="connsiteY5542" fmla="*/ 3894895 h 6858000"/>
              <a:gd name="connsiteX5543" fmla="*/ 6604971 w 12192527"/>
              <a:gd name="connsiteY5543" fmla="*/ 3898498 h 6858000"/>
              <a:gd name="connsiteX5544" fmla="*/ 6604971 w 12192527"/>
              <a:gd name="connsiteY5544" fmla="*/ 3894895 h 6858000"/>
              <a:gd name="connsiteX5545" fmla="*/ 6597770 w 12192527"/>
              <a:gd name="connsiteY5545" fmla="*/ 3891293 h 6858000"/>
              <a:gd name="connsiteX5546" fmla="*/ 6633770 w 12192527"/>
              <a:gd name="connsiteY5546" fmla="*/ 3902103 h 6858000"/>
              <a:gd name="connsiteX5547" fmla="*/ 6630172 w 12192527"/>
              <a:gd name="connsiteY5547" fmla="*/ 3902103 h 6858000"/>
              <a:gd name="connsiteX5548" fmla="*/ 6637374 w 12192527"/>
              <a:gd name="connsiteY5548" fmla="*/ 3905705 h 6858000"/>
              <a:gd name="connsiteX5549" fmla="*/ 6640973 w 12192527"/>
              <a:gd name="connsiteY5549" fmla="*/ 3909308 h 6858000"/>
              <a:gd name="connsiteX5550" fmla="*/ 6719744 w 12192527"/>
              <a:gd name="connsiteY5550" fmla="*/ 3971003 h 6858000"/>
              <a:gd name="connsiteX5551" fmla="*/ 6716580 w 12192527"/>
              <a:gd name="connsiteY5551" fmla="*/ 3974167 h 6858000"/>
              <a:gd name="connsiteX5552" fmla="*/ 6720181 w 12192527"/>
              <a:gd name="connsiteY5552" fmla="*/ 3974167 h 6858000"/>
              <a:gd name="connsiteX5553" fmla="*/ 6723783 w 12192527"/>
              <a:gd name="connsiteY5553" fmla="*/ 3974167 h 6858000"/>
              <a:gd name="connsiteX5554" fmla="*/ 6727381 w 12192527"/>
              <a:gd name="connsiteY5554" fmla="*/ 3977771 h 6858000"/>
              <a:gd name="connsiteX5555" fmla="*/ 6745384 w 12192527"/>
              <a:gd name="connsiteY5555" fmla="*/ 3995787 h 6858000"/>
              <a:gd name="connsiteX5556" fmla="*/ 6741782 w 12192527"/>
              <a:gd name="connsiteY5556" fmla="*/ 3988580 h 6858000"/>
              <a:gd name="connsiteX5557" fmla="*/ 6745384 w 12192527"/>
              <a:gd name="connsiteY5557" fmla="*/ 3988580 h 6858000"/>
              <a:gd name="connsiteX5558" fmla="*/ 6748981 w 12192527"/>
              <a:gd name="connsiteY5558" fmla="*/ 3988580 h 6858000"/>
              <a:gd name="connsiteX5559" fmla="*/ 6745384 w 12192527"/>
              <a:gd name="connsiteY5559" fmla="*/ 3984977 h 6858000"/>
              <a:gd name="connsiteX5560" fmla="*/ 6770586 w 12192527"/>
              <a:gd name="connsiteY5560" fmla="*/ 3999390 h 6858000"/>
              <a:gd name="connsiteX5561" fmla="*/ 6766986 w 12192527"/>
              <a:gd name="connsiteY5561" fmla="*/ 3999390 h 6858000"/>
              <a:gd name="connsiteX5562" fmla="*/ 6763385 w 12192527"/>
              <a:gd name="connsiteY5562" fmla="*/ 3995787 h 6858000"/>
              <a:gd name="connsiteX5563" fmla="*/ 6759784 w 12192527"/>
              <a:gd name="connsiteY5563" fmla="*/ 3995787 h 6858000"/>
              <a:gd name="connsiteX5564" fmla="*/ 6766984 w 12192527"/>
              <a:gd name="connsiteY5564" fmla="*/ 4002993 h 6858000"/>
              <a:gd name="connsiteX5565" fmla="*/ 6770586 w 12192527"/>
              <a:gd name="connsiteY5565" fmla="*/ 4006597 h 6858000"/>
              <a:gd name="connsiteX5566" fmla="*/ 6795788 w 12192527"/>
              <a:gd name="connsiteY5566" fmla="*/ 4039027 h 6858000"/>
              <a:gd name="connsiteX5567" fmla="*/ 6838992 w 12192527"/>
              <a:gd name="connsiteY5567" fmla="*/ 4064249 h 6858000"/>
              <a:gd name="connsiteX5568" fmla="*/ 6838992 w 12192527"/>
              <a:gd name="connsiteY5568" fmla="*/ 4067852 h 6858000"/>
              <a:gd name="connsiteX5569" fmla="*/ 6846191 w 12192527"/>
              <a:gd name="connsiteY5569" fmla="*/ 4071456 h 6858000"/>
              <a:gd name="connsiteX5570" fmla="*/ 6846191 w 12192527"/>
              <a:gd name="connsiteY5570" fmla="*/ 4075059 h 6858000"/>
              <a:gd name="connsiteX5571" fmla="*/ 6849793 w 12192527"/>
              <a:gd name="connsiteY5571" fmla="*/ 4075059 h 6858000"/>
              <a:gd name="connsiteX5572" fmla="*/ 6871395 w 12192527"/>
              <a:gd name="connsiteY5572" fmla="*/ 4093075 h 6858000"/>
              <a:gd name="connsiteX5573" fmla="*/ 6867794 w 12192527"/>
              <a:gd name="connsiteY5573" fmla="*/ 4082265 h 6858000"/>
              <a:gd name="connsiteX5574" fmla="*/ 6871395 w 12192527"/>
              <a:gd name="connsiteY5574" fmla="*/ 4082265 h 6858000"/>
              <a:gd name="connsiteX5575" fmla="*/ 6867794 w 12192527"/>
              <a:gd name="connsiteY5575" fmla="*/ 4078662 h 6858000"/>
              <a:gd name="connsiteX5576" fmla="*/ 6867794 w 12192527"/>
              <a:gd name="connsiteY5576" fmla="*/ 4075059 h 6858000"/>
              <a:gd name="connsiteX5577" fmla="*/ 6896597 w 12192527"/>
              <a:gd name="connsiteY5577" fmla="*/ 4100282 h 6858000"/>
              <a:gd name="connsiteX5578" fmla="*/ 6889397 w 12192527"/>
              <a:gd name="connsiteY5578" fmla="*/ 4107489 h 6858000"/>
              <a:gd name="connsiteX5579" fmla="*/ 6921801 w 12192527"/>
              <a:gd name="connsiteY5579" fmla="*/ 4150727 h 6858000"/>
              <a:gd name="connsiteX5580" fmla="*/ 6957803 w 12192527"/>
              <a:gd name="connsiteY5580" fmla="*/ 4172347 h 6858000"/>
              <a:gd name="connsiteX5581" fmla="*/ 6990205 w 12192527"/>
              <a:gd name="connsiteY5581" fmla="*/ 4211983 h 6858000"/>
              <a:gd name="connsiteX5582" fmla="*/ 7011806 w 12192527"/>
              <a:gd name="connsiteY5582" fmla="*/ 4222794 h 6858000"/>
              <a:gd name="connsiteX5583" fmla="*/ 7077964 w 12192527"/>
              <a:gd name="connsiteY5583" fmla="*/ 4289453 h 6858000"/>
              <a:gd name="connsiteX5584" fmla="*/ 7132508 w 12192527"/>
              <a:gd name="connsiteY5584" fmla="*/ 4346754 h 6858000"/>
              <a:gd name="connsiteX5585" fmla="*/ 7129694 w 12192527"/>
              <a:gd name="connsiteY5585" fmla="*/ 4348242 h 6858000"/>
              <a:gd name="connsiteX5586" fmla="*/ 7109037 w 12192527"/>
              <a:gd name="connsiteY5586" fmla="*/ 4365614 h 6858000"/>
              <a:gd name="connsiteX5587" fmla="*/ 7095992 w 12192527"/>
              <a:gd name="connsiteY5587" fmla="*/ 4382986 h 6858000"/>
              <a:gd name="connsiteX5588" fmla="*/ 7080772 w 12192527"/>
              <a:gd name="connsiteY5588" fmla="*/ 4430757 h 6858000"/>
              <a:gd name="connsiteX5589" fmla="*/ 7069900 w 12192527"/>
              <a:gd name="connsiteY5589" fmla="*/ 4460072 h 6858000"/>
              <a:gd name="connsiteX5590" fmla="*/ 7069900 w 12192527"/>
              <a:gd name="connsiteY5590" fmla="*/ 4473102 h 6858000"/>
              <a:gd name="connsiteX5591" fmla="*/ 7082951 w 12192527"/>
              <a:gd name="connsiteY5591" fmla="*/ 4499159 h 6858000"/>
              <a:gd name="connsiteX5592" fmla="*/ 7112300 w 12192527"/>
              <a:gd name="connsiteY5592" fmla="*/ 4538244 h 6858000"/>
              <a:gd name="connsiteX5593" fmla="*/ 7119910 w 12192527"/>
              <a:gd name="connsiteY5593" fmla="*/ 4553445 h 6858000"/>
              <a:gd name="connsiteX5594" fmla="*/ 7132955 w 12192527"/>
              <a:gd name="connsiteY5594" fmla="*/ 4558874 h 6858000"/>
              <a:gd name="connsiteX5595" fmla="*/ 7149126 w 12192527"/>
              <a:gd name="connsiteY5595" fmla="*/ 4551681 h 6858000"/>
              <a:gd name="connsiteX5596" fmla="*/ 7155701 w 12192527"/>
              <a:gd name="connsiteY5596" fmla="*/ 4562691 h 6858000"/>
              <a:gd name="connsiteX5597" fmla="*/ 7135574 w 12192527"/>
              <a:gd name="connsiteY5597" fmla="*/ 4585682 h 6858000"/>
              <a:gd name="connsiteX5598" fmla="*/ 6949759 w 12192527"/>
              <a:gd name="connsiteY5598" fmla="*/ 4383264 h 6858000"/>
              <a:gd name="connsiteX5599" fmla="*/ 6737348 w 12192527"/>
              <a:gd name="connsiteY5599" fmla="*/ 4195318 h 6858000"/>
              <a:gd name="connsiteX5600" fmla="*/ 5870642 w 12192527"/>
              <a:gd name="connsiteY5600" fmla="*/ 3742690 h 6858000"/>
              <a:gd name="connsiteX5601" fmla="*/ 5315435 w 12192527"/>
              <a:gd name="connsiteY5601" fmla="*/ 3618080 h 6858000"/>
              <a:gd name="connsiteX5602" fmla="*/ 5084786 w 12192527"/>
              <a:gd name="connsiteY5602" fmla="*/ 3622203 h 6858000"/>
              <a:gd name="connsiteX5603" fmla="*/ 5014535 w 12192527"/>
              <a:gd name="connsiteY5603" fmla="*/ 3631046 h 6858000"/>
              <a:gd name="connsiteX5604" fmla="*/ 5029983 w 12192527"/>
              <a:gd name="connsiteY5604" fmla="*/ 3593467 h 6858000"/>
              <a:gd name="connsiteX5605" fmla="*/ 5030604 w 12192527"/>
              <a:gd name="connsiteY5605" fmla="*/ 3578524 h 6858000"/>
              <a:gd name="connsiteX5606" fmla="*/ 5021882 w 12192527"/>
              <a:gd name="connsiteY5606" fmla="*/ 3542411 h 6858000"/>
              <a:gd name="connsiteX5607" fmla="*/ 5016900 w 12192527"/>
              <a:gd name="connsiteY5607" fmla="*/ 3511277 h 6858000"/>
              <a:gd name="connsiteX5608" fmla="*/ 5011917 w 12192527"/>
              <a:gd name="connsiteY5608" fmla="*/ 3501315 h 6858000"/>
              <a:gd name="connsiteX5609" fmla="*/ 4975161 w 12192527"/>
              <a:gd name="connsiteY5609" fmla="*/ 3457728 h 6858000"/>
              <a:gd name="connsiteX5610" fmla="*/ 4971423 w 12192527"/>
              <a:gd name="connsiteY5610" fmla="*/ 3450879 h 6858000"/>
              <a:gd name="connsiteX5611" fmla="*/ 4997587 w 12192527"/>
              <a:gd name="connsiteY5611" fmla="*/ 3416634 h 6858000"/>
              <a:gd name="connsiteX5612" fmla="*/ 5032473 w 12192527"/>
              <a:gd name="connsiteY5612" fmla="*/ 3396086 h 6858000"/>
              <a:gd name="connsiteX5613" fmla="*/ 5069229 w 12192527"/>
              <a:gd name="connsiteY5613" fmla="*/ 3353745 h 6858000"/>
              <a:gd name="connsiteX5614" fmla="*/ 5068606 w 12192527"/>
              <a:gd name="connsiteY5614" fmla="*/ 3344405 h 6858000"/>
              <a:gd name="connsiteX5615" fmla="*/ 5071096 w 12192527"/>
              <a:gd name="connsiteY5615" fmla="*/ 3321368 h 6858000"/>
              <a:gd name="connsiteX5616" fmla="*/ 5072967 w 12192527"/>
              <a:gd name="connsiteY5616" fmla="*/ 3293971 h 6858000"/>
              <a:gd name="connsiteX5617" fmla="*/ 5064867 w 12192527"/>
              <a:gd name="connsiteY5617" fmla="*/ 3274669 h 6858000"/>
              <a:gd name="connsiteX5618" fmla="*/ 5048047 w 12192527"/>
              <a:gd name="connsiteY5618" fmla="*/ 3218629 h 6858000"/>
              <a:gd name="connsiteX5619" fmla="*/ 5020637 w 12192527"/>
              <a:gd name="connsiteY5619" fmla="*/ 3185629 h 6858000"/>
              <a:gd name="connsiteX5620" fmla="*/ 5014406 w 12192527"/>
              <a:gd name="connsiteY5620" fmla="*/ 3181270 h 6858000"/>
              <a:gd name="connsiteX5621" fmla="*/ 4982013 w 12192527"/>
              <a:gd name="connsiteY5621" fmla="*/ 3166327 h 6858000"/>
              <a:gd name="connsiteX5622" fmla="*/ 4970800 w 12192527"/>
              <a:gd name="connsiteY5622" fmla="*/ 3160723 h 6858000"/>
              <a:gd name="connsiteX5623" fmla="*/ 4923454 w 12192527"/>
              <a:gd name="connsiteY5623" fmla="*/ 3163836 h 6858000"/>
              <a:gd name="connsiteX5624" fmla="*/ 4885454 w 12192527"/>
              <a:gd name="connsiteY5624" fmla="*/ 3173798 h 6858000"/>
              <a:gd name="connsiteX5625" fmla="*/ 4872994 w 12192527"/>
              <a:gd name="connsiteY5625" fmla="*/ 3171931 h 6858000"/>
              <a:gd name="connsiteX5626" fmla="*/ 4866766 w 12192527"/>
              <a:gd name="connsiteY5626" fmla="*/ 3163836 h 6858000"/>
              <a:gd name="connsiteX5627" fmla="*/ 4856797 w 12192527"/>
              <a:gd name="connsiteY5627" fmla="*/ 3161345 h 6858000"/>
              <a:gd name="connsiteX5628" fmla="*/ 4856173 w 12192527"/>
              <a:gd name="connsiteY5628" fmla="*/ 3172553 h 6858000"/>
              <a:gd name="connsiteX5629" fmla="*/ 4859290 w 12192527"/>
              <a:gd name="connsiteY5629" fmla="*/ 3177535 h 6858000"/>
              <a:gd name="connsiteX5630" fmla="*/ 4848699 w 12192527"/>
              <a:gd name="connsiteY5630" fmla="*/ 3203063 h 6858000"/>
              <a:gd name="connsiteX5631" fmla="*/ 4839977 w 12192527"/>
              <a:gd name="connsiteY5631" fmla="*/ 3204308 h 6858000"/>
              <a:gd name="connsiteX5632" fmla="*/ 4829387 w 12192527"/>
              <a:gd name="connsiteY5632" fmla="*/ 3211157 h 6858000"/>
              <a:gd name="connsiteX5633" fmla="*/ 4834371 w 12192527"/>
              <a:gd name="connsiteY5633" fmla="*/ 3221120 h 6858000"/>
              <a:gd name="connsiteX5634" fmla="*/ 4833748 w 12192527"/>
              <a:gd name="connsiteY5634" fmla="*/ 3236063 h 6858000"/>
              <a:gd name="connsiteX5635" fmla="*/ 4817550 w 12192527"/>
              <a:gd name="connsiteY5635" fmla="*/ 3264083 h 6858000"/>
              <a:gd name="connsiteX5636" fmla="*/ 4804468 w 12192527"/>
              <a:gd name="connsiteY5636" fmla="*/ 3276536 h 6858000"/>
              <a:gd name="connsiteX5637" fmla="*/ 4797615 w 12192527"/>
              <a:gd name="connsiteY5637" fmla="*/ 3280272 h 6858000"/>
              <a:gd name="connsiteX5638" fmla="*/ 4801353 w 12192527"/>
              <a:gd name="connsiteY5638" fmla="*/ 3287122 h 6858000"/>
              <a:gd name="connsiteX5639" fmla="*/ 4813812 w 12192527"/>
              <a:gd name="connsiteY5639" fmla="*/ 3300820 h 6858000"/>
              <a:gd name="connsiteX5640" fmla="*/ 4813812 w 12192527"/>
              <a:gd name="connsiteY5640" fmla="*/ 3335066 h 6858000"/>
              <a:gd name="connsiteX5641" fmla="*/ 4800107 w 12192527"/>
              <a:gd name="connsiteY5641" fmla="*/ 3370557 h 6858000"/>
              <a:gd name="connsiteX5642" fmla="*/ 4812566 w 12192527"/>
              <a:gd name="connsiteY5642" fmla="*/ 3378651 h 6858000"/>
              <a:gd name="connsiteX5643" fmla="*/ 4825648 w 12192527"/>
              <a:gd name="connsiteY5643" fmla="*/ 3368066 h 6858000"/>
              <a:gd name="connsiteX5644" fmla="*/ 4842468 w 12192527"/>
              <a:gd name="connsiteY5644" fmla="*/ 3364331 h 6858000"/>
              <a:gd name="connsiteX5645" fmla="*/ 4839354 w 12192527"/>
              <a:gd name="connsiteY5645" fmla="*/ 3383633 h 6858000"/>
              <a:gd name="connsiteX5646" fmla="*/ 4830632 w 12192527"/>
              <a:gd name="connsiteY5646" fmla="*/ 3391727 h 6858000"/>
              <a:gd name="connsiteX5647" fmla="*/ 4828764 w 12192527"/>
              <a:gd name="connsiteY5647" fmla="*/ 3402935 h 6858000"/>
              <a:gd name="connsiteX5648" fmla="*/ 4839354 w 12192527"/>
              <a:gd name="connsiteY5648" fmla="*/ 3401690 h 6858000"/>
              <a:gd name="connsiteX5649" fmla="*/ 4850568 w 12192527"/>
              <a:gd name="connsiteY5649" fmla="*/ 3394218 h 6858000"/>
              <a:gd name="connsiteX5650" fmla="*/ 4866766 w 12192527"/>
              <a:gd name="connsiteY5650" fmla="*/ 3396086 h 6858000"/>
              <a:gd name="connsiteX5651" fmla="*/ 4866766 w 12192527"/>
              <a:gd name="connsiteY5651" fmla="*/ 3409784 h 6858000"/>
              <a:gd name="connsiteX5652" fmla="*/ 4805092 w 12192527"/>
              <a:gd name="connsiteY5652" fmla="*/ 3427841 h 6858000"/>
              <a:gd name="connsiteX5653" fmla="*/ 4790140 w 12192527"/>
              <a:gd name="connsiteY5653" fmla="*/ 3433445 h 6858000"/>
              <a:gd name="connsiteX5654" fmla="*/ 4764600 w 12192527"/>
              <a:gd name="connsiteY5654" fmla="*/ 3465823 h 6858000"/>
              <a:gd name="connsiteX5655" fmla="*/ 4755255 w 12192527"/>
              <a:gd name="connsiteY5655" fmla="*/ 3477031 h 6858000"/>
              <a:gd name="connsiteX5656" fmla="*/ 4744663 w 12192527"/>
              <a:gd name="connsiteY5656" fmla="*/ 3518127 h 6858000"/>
              <a:gd name="connsiteX5657" fmla="*/ 4743417 w 12192527"/>
              <a:gd name="connsiteY5657" fmla="*/ 3547392 h 6858000"/>
              <a:gd name="connsiteX5658" fmla="*/ 4731580 w 12192527"/>
              <a:gd name="connsiteY5658" fmla="*/ 3568561 h 6858000"/>
              <a:gd name="connsiteX5659" fmla="*/ 4729712 w 12192527"/>
              <a:gd name="connsiteY5659" fmla="*/ 3568561 h 6858000"/>
              <a:gd name="connsiteX5660" fmla="*/ 4717875 w 12192527"/>
              <a:gd name="connsiteY5660" fmla="*/ 3576033 h 6858000"/>
              <a:gd name="connsiteX5661" fmla="*/ 4726598 w 12192527"/>
              <a:gd name="connsiteY5661" fmla="*/ 3582883 h 6858000"/>
              <a:gd name="connsiteX5662" fmla="*/ 4733360 w 12192527"/>
              <a:gd name="connsiteY5662" fmla="*/ 3589089 h 6858000"/>
              <a:gd name="connsiteX5663" fmla="*/ 4703652 w 12192527"/>
              <a:gd name="connsiteY5663" fmla="*/ 3589677 h 6858000"/>
              <a:gd name="connsiteX5664" fmla="*/ 4565996 w 12192527"/>
              <a:gd name="connsiteY5664" fmla="*/ 3608918 h 6858000"/>
              <a:gd name="connsiteX5665" fmla="*/ 4527648 w 12192527"/>
              <a:gd name="connsiteY5665" fmla="*/ 3616992 h 6858000"/>
              <a:gd name="connsiteX5666" fmla="*/ 4526322 w 12192527"/>
              <a:gd name="connsiteY5666" fmla="*/ 3613418 h 6858000"/>
              <a:gd name="connsiteX5667" fmla="*/ 4522564 w 12192527"/>
              <a:gd name="connsiteY5667" fmla="*/ 3601625 h 6858000"/>
              <a:gd name="connsiteX5668" fmla="*/ 4519344 w 12192527"/>
              <a:gd name="connsiteY5668" fmla="*/ 3597336 h 6858000"/>
              <a:gd name="connsiteX5669" fmla="*/ 4514244 w 12192527"/>
              <a:gd name="connsiteY5669" fmla="*/ 3593049 h 6858000"/>
              <a:gd name="connsiteX5670" fmla="*/ 4509683 w 12192527"/>
              <a:gd name="connsiteY5670" fmla="*/ 3590636 h 6858000"/>
              <a:gd name="connsiteX5671" fmla="*/ 4492775 w 12192527"/>
              <a:gd name="connsiteY5671" fmla="*/ 3586884 h 6858000"/>
              <a:gd name="connsiteX5672" fmla="*/ 4484188 w 12192527"/>
              <a:gd name="connsiteY5672" fmla="*/ 3587152 h 6858000"/>
              <a:gd name="connsiteX5673" fmla="*/ 4470768 w 12192527"/>
              <a:gd name="connsiteY5673" fmla="*/ 3597605 h 6858000"/>
              <a:gd name="connsiteX5674" fmla="*/ 4469963 w 12192527"/>
              <a:gd name="connsiteY5674" fmla="*/ 3604038 h 6858000"/>
              <a:gd name="connsiteX5675" fmla="*/ 4469695 w 12192527"/>
              <a:gd name="connsiteY5675" fmla="*/ 3606717 h 6858000"/>
              <a:gd name="connsiteX5676" fmla="*/ 4468355 w 12192527"/>
              <a:gd name="connsiteY5676" fmla="*/ 3613955 h 6858000"/>
              <a:gd name="connsiteX5677" fmla="*/ 4467548 w 12192527"/>
              <a:gd name="connsiteY5677" fmla="*/ 3617439 h 6858000"/>
              <a:gd name="connsiteX5678" fmla="*/ 4467816 w 12192527"/>
              <a:gd name="connsiteY5678" fmla="*/ 3621995 h 6858000"/>
              <a:gd name="connsiteX5679" fmla="*/ 4469695 w 12192527"/>
              <a:gd name="connsiteY5679" fmla="*/ 3626552 h 6858000"/>
              <a:gd name="connsiteX5680" fmla="*/ 4470969 w 12192527"/>
              <a:gd name="connsiteY5680" fmla="*/ 3628924 h 6858000"/>
              <a:gd name="connsiteX5681" fmla="*/ 4404976 w 12192527"/>
              <a:gd name="connsiteY5681" fmla="*/ 3642819 h 6858000"/>
              <a:gd name="connsiteX5682" fmla="*/ 4245331 w 12192527"/>
              <a:gd name="connsiteY5682" fmla="*/ 3682217 h 6858000"/>
              <a:gd name="connsiteX5683" fmla="*/ 4221510 w 12192527"/>
              <a:gd name="connsiteY5683" fmla="*/ 3726199 h 6858000"/>
              <a:gd name="connsiteX5684" fmla="*/ 4216015 w 12192527"/>
              <a:gd name="connsiteY5684" fmla="*/ 3742690 h 6858000"/>
              <a:gd name="connsiteX5685" fmla="*/ 4091412 w 12192527"/>
              <a:gd name="connsiteY5685" fmla="*/ 3775675 h 6858000"/>
              <a:gd name="connsiteX5686" fmla="*/ 4105113 w 12192527"/>
              <a:gd name="connsiteY5686" fmla="*/ 3759801 h 6858000"/>
              <a:gd name="connsiteX5687" fmla="*/ 4120208 w 12192527"/>
              <a:gd name="connsiteY5687" fmla="*/ 3769356 h 6858000"/>
              <a:gd name="connsiteX5688" fmla="*/ 4122227 w 12192527"/>
              <a:gd name="connsiteY5688" fmla="*/ 3768780 h 6858000"/>
              <a:gd name="connsiteX5689" fmla="*/ 4131455 w 12192527"/>
              <a:gd name="connsiteY5689" fmla="*/ 3767628 h 6858000"/>
              <a:gd name="connsiteX5690" fmla="*/ 4133762 w 12192527"/>
              <a:gd name="connsiteY5690" fmla="*/ 3766477 h 6858000"/>
              <a:gd name="connsiteX5691" fmla="*/ 4140396 w 12192527"/>
              <a:gd name="connsiteY5691" fmla="*/ 3764460 h 6858000"/>
              <a:gd name="connsiteX5692" fmla="*/ 4143856 w 12192527"/>
              <a:gd name="connsiteY5692" fmla="*/ 3763020 h 6858000"/>
              <a:gd name="connsiteX5693" fmla="*/ 4145875 w 12192527"/>
              <a:gd name="connsiteY5693" fmla="*/ 3758988 h 6858000"/>
              <a:gd name="connsiteX5694" fmla="*/ 4153661 w 12192527"/>
              <a:gd name="connsiteY5694" fmla="*/ 3748619 h 6858000"/>
              <a:gd name="connsiteX5695" fmla="*/ 4157122 w 12192527"/>
              <a:gd name="connsiteY5695" fmla="*/ 3741706 h 6858000"/>
              <a:gd name="connsiteX5696" fmla="*/ 4157122 w 12192527"/>
              <a:gd name="connsiteY5696" fmla="*/ 3738250 h 6858000"/>
              <a:gd name="connsiteX5697" fmla="*/ 4154238 w 12192527"/>
              <a:gd name="connsiteY5697" fmla="*/ 3730473 h 6858000"/>
              <a:gd name="connsiteX5698" fmla="*/ 4150201 w 12192527"/>
              <a:gd name="connsiteY5698" fmla="*/ 3717800 h 6858000"/>
              <a:gd name="connsiteX5699" fmla="*/ 4146740 w 12192527"/>
              <a:gd name="connsiteY5699" fmla="*/ 3713192 h 6858000"/>
              <a:gd name="connsiteX5700" fmla="*/ 4141260 w 12192527"/>
              <a:gd name="connsiteY5700" fmla="*/ 3708583 h 6858000"/>
              <a:gd name="connsiteX5701" fmla="*/ 4136358 w 12192527"/>
              <a:gd name="connsiteY5701" fmla="*/ 3705991 h 6858000"/>
              <a:gd name="connsiteX5702" fmla="*/ 4118190 w 12192527"/>
              <a:gd name="connsiteY5702" fmla="*/ 3701959 h 6858000"/>
              <a:gd name="connsiteX5703" fmla="*/ 4108961 w 12192527"/>
              <a:gd name="connsiteY5703" fmla="*/ 3702247 h 6858000"/>
              <a:gd name="connsiteX5704" fmla="*/ 4094542 w 12192527"/>
              <a:gd name="connsiteY5704" fmla="*/ 3713480 h 6858000"/>
              <a:gd name="connsiteX5705" fmla="*/ 4093676 w 12192527"/>
              <a:gd name="connsiteY5705" fmla="*/ 3720392 h 6858000"/>
              <a:gd name="connsiteX5706" fmla="*/ 4093387 w 12192527"/>
              <a:gd name="connsiteY5706" fmla="*/ 3723273 h 6858000"/>
              <a:gd name="connsiteX5707" fmla="*/ 4092577 w 12192527"/>
              <a:gd name="connsiteY5707" fmla="*/ 3727642 h 6858000"/>
              <a:gd name="connsiteX5708" fmla="*/ 4089482 w 12192527"/>
              <a:gd name="connsiteY5708" fmla="*/ 3728165 h 6858000"/>
              <a:gd name="connsiteX5709" fmla="*/ 3986739 w 12192527"/>
              <a:gd name="connsiteY5709" fmla="*/ 3759291 h 6858000"/>
              <a:gd name="connsiteX5710" fmla="*/ 3942950 w 12192527"/>
              <a:gd name="connsiteY5710" fmla="*/ 3776672 h 6858000"/>
              <a:gd name="connsiteX5711" fmla="*/ 3933594 w 12192527"/>
              <a:gd name="connsiteY5711" fmla="*/ 3770537 h 6858000"/>
              <a:gd name="connsiteX5712" fmla="*/ 3868833 w 12192527"/>
              <a:gd name="connsiteY5712" fmla="*/ 3800825 h 6858000"/>
              <a:gd name="connsiteX5713" fmla="*/ 3865653 w 12192527"/>
              <a:gd name="connsiteY5713" fmla="*/ 3808247 h 6858000"/>
              <a:gd name="connsiteX5714" fmla="*/ 3799179 w 12192527"/>
              <a:gd name="connsiteY5714" fmla="*/ 3841147 h 6858000"/>
              <a:gd name="connsiteX5715" fmla="*/ 3782109 w 12192527"/>
              <a:gd name="connsiteY5715" fmla="*/ 3824756 h 6858000"/>
              <a:gd name="connsiteX5716" fmla="*/ 3707348 w 12192527"/>
              <a:gd name="connsiteY5716" fmla="*/ 3815782 h 6858000"/>
              <a:gd name="connsiteX5717" fmla="*/ 3602683 w 12192527"/>
              <a:gd name="connsiteY5717" fmla="*/ 3764928 h 6858000"/>
              <a:gd name="connsiteX5718" fmla="*/ 3599693 w 12192527"/>
              <a:gd name="connsiteY5718" fmla="*/ 3714073 h 6858000"/>
              <a:gd name="connsiteX5719" fmla="*/ 3599693 w 12192527"/>
              <a:gd name="connsiteY5719" fmla="*/ 3648261 h 6858000"/>
              <a:gd name="connsiteX5720" fmla="*/ 3571459 w 12192527"/>
              <a:gd name="connsiteY5720" fmla="*/ 3648261 h 6858000"/>
              <a:gd name="connsiteX5721" fmla="*/ 3608648 w 12192527"/>
              <a:gd name="connsiteY5721" fmla="*/ 3627161 h 6858000"/>
              <a:gd name="connsiteX5722" fmla="*/ 3611237 w 12192527"/>
              <a:gd name="connsiteY5722" fmla="*/ 3628685 h 6858000"/>
              <a:gd name="connsiteX5723" fmla="*/ 3620594 w 12192527"/>
              <a:gd name="connsiteY5723" fmla="*/ 3625826 h 6858000"/>
              <a:gd name="connsiteX5724" fmla="*/ 3616612 w 12192527"/>
              <a:gd name="connsiteY5724" fmla="*/ 3624004 h 6858000"/>
              <a:gd name="connsiteX5725" fmla="*/ 3608648 w 12192527"/>
              <a:gd name="connsiteY5725" fmla="*/ 3627161 h 6858000"/>
              <a:gd name="connsiteX5726" fmla="*/ 3641815 w 12192527"/>
              <a:gd name="connsiteY5726" fmla="*/ 3599271 h 6858000"/>
              <a:gd name="connsiteX5727" fmla="*/ 3622435 w 12192527"/>
              <a:gd name="connsiteY5727" fmla="*/ 3599017 h 6858000"/>
              <a:gd name="connsiteX5728" fmla="*/ 3628534 w 12192527"/>
              <a:gd name="connsiteY5728" fmla="*/ 3588661 h 6858000"/>
              <a:gd name="connsiteX5729" fmla="*/ 3630917 w 12192527"/>
              <a:gd name="connsiteY5729" fmla="*/ 3577513 h 6858000"/>
              <a:gd name="connsiteX5730" fmla="*/ 3626406 w 12192527"/>
              <a:gd name="connsiteY5730" fmla="*/ 3580434 h 6858000"/>
              <a:gd name="connsiteX5731" fmla="*/ 3630123 w 12192527"/>
              <a:gd name="connsiteY5731" fmla="*/ 3581228 h 6858000"/>
              <a:gd name="connsiteX5732" fmla="*/ 3633840 w 12192527"/>
              <a:gd name="connsiteY5732" fmla="*/ 3582023 h 6858000"/>
              <a:gd name="connsiteX5733" fmla="*/ 3639145 w 12192527"/>
              <a:gd name="connsiteY5733" fmla="*/ 3575384 h 6858000"/>
              <a:gd name="connsiteX5734" fmla="*/ 3665419 w 12192527"/>
              <a:gd name="connsiteY5734" fmla="*/ 3561567 h 6858000"/>
              <a:gd name="connsiteX5735" fmla="*/ 3674441 w 12192527"/>
              <a:gd name="connsiteY5735" fmla="*/ 3555721 h 6858000"/>
              <a:gd name="connsiteX5736" fmla="*/ 3666212 w 12192527"/>
              <a:gd name="connsiteY5736" fmla="*/ 3557850 h 6858000"/>
              <a:gd name="connsiteX5737" fmla="*/ 3662495 w 12192527"/>
              <a:gd name="connsiteY5737" fmla="*/ 3557055 h 6858000"/>
              <a:gd name="connsiteX5738" fmla="*/ 3754849 w 12192527"/>
              <a:gd name="connsiteY5738" fmla="*/ 3506835 h 6858000"/>
              <a:gd name="connsiteX5739" fmla="*/ 3736551 w 12192527"/>
              <a:gd name="connsiteY5739" fmla="*/ 3537902 h 6858000"/>
              <a:gd name="connsiteX5740" fmla="*/ 3755932 w 12192527"/>
              <a:gd name="connsiteY5740" fmla="*/ 3538156 h 6858000"/>
              <a:gd name="connsiteX5741" fmla="*/ 3807685 w 12192527"/>
              <a:gd name="connsiteY5741" fmla="*/ 3514237 h 6858000"/>
              <a:gd name="connsiteX5742" fmla="*/ 3804761 w 12192527"/>
              <a:gd name="connsiteY5742" fmla="*/ 3509727 h 6858000"/>
              <a:gd name="connsiteX5743" fmla="*/ 3859435 w 12192527"/>
              <a:gd name="connsiteY5743" fmla="*/ 3490318 h 6858000"/>
              <a:gd name="connsiteX5744" fmla="*/ 3950201 w 12192527"/>
              <a:gd name="connsiteY5744" fmla="*/ 3447531 h 6858000"/>
              <a:gd name="connsiteX5745" fmla="*/ 3956842 w 12192527"/>
              <a:gd name="connsiteY5745" fmla="*/ 3452836 h 6858000"/>
              <a:gd name="connsiteX5746" fmla="*/ 4072833 w 12192527"/>
              <a:gd name="connsiteY5746" fmla="*/ 3419325 h 6858000"/>
              <a:gd name="connsiteX5747" fmla="*/ 4180597 w 12192527"/>
              <a:gd name="connsiteY5747" fmla="*/ 3387941 h 6858000"/>
              <a:gd name="connsiteX5748" fmla="*/ 4182185 w 12192527"/>
              <a:gd name="connsiteY5748" fmla="*/ 3380509 h 6858000"/>
              <a:gd name="connsiteX5749" fmla="*/ 4209795 w 12192527"/>
              <a:gd name="connsiteY5749" fmla="*/ 3378635 h 6858000"/>
              <a:gd name="connsiteX5750" fmla="*/ 4288363 w 12192527"/>
              <a:gd name="connsiteY5750" fmla="*/ 3356559 h 6858000"/>
              <a:gd name="connsiteX5751" fmla="*/ 4318894 w 12192527"/>
              <a:gd name="connsiteY5751" fmla="*/ 3359196 h 6858000"/>
              <a:gd name="connsiteX5752" fmla="*/ 4367468 w 12192527"/>
              <a:gd name="connsiteY5752" fmla="*/ 3350143 h 6858000"/>
              <a:gd name="connsiteX5753" fmla="*/ 4409405 w 12192527"/>
              <a:gd name="connsiteY5753" fmla="*/ 3335785 h 6858000"/>
              <a:gd name="connsiteX5754" fmla="*/ 4334810 w 12192527"/>
              <a:gd name="connsiteY5754" fmla="*/ 3339279 h 6858000"/>
              <a:gd name="connsiteX5755" fmla="*/ 4248809 w 12192527"/>
              <a:gd name="connsiteY5755" fmla="*/ 3359767 h 6858000"/>
              <a:gd name="connsiteX5756" fmla="*/ 4228632 w 12192527"/>
              <a:gd name="connsiteY5756" fmla="*/ 3363229 h 6858000"/>
              <a:gd name="connsiteX5757" fmla="*/ 4087414 w 12192527"/>
              <a:gd name="connsiteY5757" fmla="*/ 3387465 h 6858000"/>
              <a:gd name="connsiteX5758" fmla="*/ 3888090 w 12192527"/>
              <a:gd name="connsiteY5758" fmla="*/ 3465352 h 6858000"/>
              <a:gd name="connsiteX5759" fmla="*/ 3870299 w 12192527"/>
              <a:gd name="connsiteY5759" fmla="*/ 3457664 h 6858000"/>
              <a:gd name="connsiteX5760" fmla="*/ 3826894 w 12192527"/>
              <a:gd name="connsiteY5760" fmla="*/ 3473812 h 6858000"/>
              <a:gd name="connsiteX5761" fmla="*/ 3826644 w 12192527"/>
              <a:gd name="connsiteY5761" fmla="*/ 3473135 h 6858000"/>
              <a:gd name="connsiteX5762" fmla="*/ 3828363 w 12192527"/>
              <a:gd name="connsiteY5762" fmla="*/ 3472021 h 6858000"/>
              <a:gd name="connsiteX5763" fmla="*/ 3832874 w 12192527"/>
              <a:gd name="connsiteY5763" fmla="*/ 3469099 h 6858000"/>
              <a:gd name="connsiteX5764" fmla="*/ 3825823 w 12192527"/>
              <a:gd name="connsiteY5764" fmla="*/ 3470923 h 6858000"/>
              <a:gd name="connsiteX5765" fmla="*/ 3825381 w 12192527"/>
              <a:gd name="connsiteY5765" fmla="*/ 3469731 h 6858000"/>
              <a:gd name="connsiteX5766" fmla="*/ 3821623 w 12192527"/>
              <a:gd name="connsiteY5766" fmla="*/ 3457938 h 6858000"/>
              <a:gd name="connsiteX5767" fmla="*/ 3818403 w 12192527"/>
              <a:gd name="connsiteY5767" fmla="*/ 3453650 h 6858000"/>
              <a:gd name="connsiteX5768" fmla="*/ 3813304 w 12192527"/>
              <a:gd name="connsiteY5768" fmla="*/ 3449361 h 6858000"/>
              <a:gd name="connsiteX5769" fmla="*/ 3808742 w 12192527"/>
              <a:gd name="connsiteY5769" fmla="*/ 3446949 h 6858000"/>
              <a:gd name="connsiteX5770" fmla="*/ 3791835 w 12192527"/>
              <a:gd name="connsiteY5770" fmla="*/ 3443197 h 6858000"/>
              <a:gd name="connsiteX5771" fmla="*/ 3783246 w 12192527"/>
              <a:gd name="connsiteY5771" fmla="*/ 3443465 h 6858000"/>
              <a:gd name="connsiteX5772" fmla="*/ 3769828 w 12192527"/>
              <a:gd name="connsiteY5772" fmla="*/ 3453917 h 6858000"/>
              <a:gd name="connsiteX5773" fmla="*/ 3769023 w 12192527"/>
              <a:gd name="connsiteY5773" fmla="*/ 3460350 h 6858000"/>
              <a:gd name="connsiteX5774" fmla="*/ 3768754 w 12192527"/>
              <a:gd name="connsiteY5774" fmla="*/ 3463031 h 6858000"/>
              <a:gd name="connsiteX5775" fmla="*/ 3767413 w 12192527"/>
              <a:gd name="connsiteY5775" fmla="*/ 3470268 h 6858000"/>
              <a:gd name="connsiteX5776" fmla="*/ 3766608 w 12192527"/>
              <a:gd name="connsiteY5776" fmla="*/ 3473752 h 6858000"/>
              <a:gd name="connsiteX5777" fmla="*/ 3766876 w 12192527"/>
              <a:gd name="connsiteY5777" fmla="*/ 3478309 h 6858000"/>
              <a:gd name="connsiteX5778" fmla="*/ 3768754 w 12192527"/>
              <a:gd name="connsiteY5778" fmla="*/ 3482864 h 6858000"/>
              <a:gd name="connsiteX5779" fmla="*/ 3772018 w 12192527"/>
              <a:gd name="connsiteY5779" fmla="*/ 3488937 h 6858000"/>
              <a:gd name="connsiteX5780" fmla="*/ 3735469 w 12192527"/>
              <a:gd name="connsiteY5780" fmla="*/ 3506581 h 6858000"/>
              <a:gd name="connsiteX5781" fmla="*/ 3607820 w 12192527"/>
              <a:gd name="connsiteY5781" fmla="*/ 3576463 h 6858000"/>
              <a:gd name="connsiteX5782" fmla="*/ 3568806 w 12192527"/>
              <a:gd name="connsiteY5782" fmla="*/ 3595331 h 6858000"/>
              <a:gd name="connsiteX5783" fmla="*/ 3441698 w 12192527"/>
              <a:gd name="connsiteY5783" fmla="*/ 3680874 h 6858000"/>
              <a:gd name="connsiteX5784" fmla="*/ 3415426 w 12192527"/>
              <a:gd name="connsiteY5784" fmla="*/ 3694691 h 6858000"/>
              <a:gd name="connsiteX5785" fmla="*/ 3419936 w 12192527"/>
              <a:gd name="connsiteY5785" fmla="*/ 3691770 h 6858000"/>
              <a:gd name="connsiteX5786" fmla="*/ 3420729 w 12192527"/>
              <a:gd name="connsiteY5786" fmla="*/ 3688053 h 6858000"/>
              <a:gd name="connsiteX5787" fmla="*/ 3411708 w 12192527"/>
              <a:gd name="connsiteY5787" fmla="*/ 3693898 h 6858000"/>
              <a:gd name="connsiteX5788" fmla="*/ 3407197 w 12192527"/>
              <a:gd name="connsiteY5788" fmla="*/ 3696820 h 6858000"/>
              <a:gd name="connsiteX5789" fmla="*/ 3441158 w 12192527"/>
              <a:gd name="connsiteY5789" fmla="*/ 3665215 h 6858000"/>
              <a:gd name="connsiteX5790" fmla="*/ 3411167 w 12192527"/>
              <a:gd name="connsiteY5790" fmla="*/ 3678238 h 6858000"/>
              <a:gd name="connsiteX5791" fmla="*/ 3411961 w 12192527"/>
              <a:gd name="connsiteY5791" fmla="*/ 3674521 h 6858000"/>
              <a:gd name="connsiteX5792" fmla="*/ 3416472 w 12192527"/>
              <a:gd name="connsiteY5792" fmla="*/ 3671598 h 6858000"/>
              <a:gd name="connsiteX5793" fmla="*/ 3408244 w 12192527"/>
              <a:gd name="connsiteY5793" fmla="*/ 3673726 h 6858000"/>
              <a:gd name="connsiteX5794" fmla="*/ 3403733 w 12192527"/>
              <a:gd name="connsiteY5794" fmla="*/ 3676649 h 6858000"/>
              <a:gd name="connsiteX5795" fmla="*/ 3414343 w 12192527"/>
              <a:gd name="connsiteY5795" fmla="*/ 3663371 h 6858000"/>
              <a:gd name="connsiteX5796" fmla="*/ 3342164 w 12192527"/>
              <a:gd name="connsiteY5796" fmla="*/ 3710130 h 6858000"/>
              <a:gd name="connsiteX5797" fmla="*/ 3311126 w 12192527"/>
              <a:gd name="connsiteY5797" fmla="*/ 3746246 h 6858000"/>
              <a:gd name="connsiteX5798" fmla="*/ 3306614 w 12192527"/>
              <a:gd name="connsiteY5798" fmla="*/ 3749167 h 6858000"/>
              <a:gd name="connsiteX5799" fmla="*/ 3297591 w 12192527"/>
              <a:gd name="connsiteY5799" fmla="*/ 3755013 h 6858000"/>
              <a:gd name="connsiteX5800" fmla="*/ 3301309 w 12192527"/>
              <a:gd name="connsiteY5800" fmla="*/ 3755808 h 6858000"/>
              <a:gd name="connsiteX5801" fmla="*/ 3305821 w 12192527"/>
              <a:gd name="connsiteY5801" fmla="*/ 3752884 h 6858000"/>
              <a:gd name="connsiteX5802" fmla="*/ 3289906 w 12192527"/>
              <a:gd name="connsiteY5802" fmla="*/ 3772801 h 6858000"/>
              <a:gd name="connsiteX5803" fmla="*/ 3294163 w 12192527"/>
              <a:gd name="connsiteY5803" fmla="*/ 3789255 h 6858000"/>
              <a:gd name="connsiteX5804" fmla="*/ 3200763 w 12192527"/>
              <a:gd name="connsiteY5804" fmla="*/ 3862569 h 6858000"/>
              <a:gd name="connsiteX5805" fmla="*/ 3180337 w 12192527"/>
              <a:gd name="connsiteY5805" fmla="*/ 3885408 h 6858000"/>
              <a:gd name="connsiteX5806" fmla="*/ 3064921 w 12192527"/>
              <a:gd name="connsiteY5806" fmla="*/ 3988992 h 6858000"/>
              <a:gd name="connsiteX5807" fmla="*/ 2953222 w 12192527"/>
              <a:gd name="connsiteY5807" fmla="*/ 4093373 h 6858000"/>
              <a:gd name="connsiteX5808" fmla="*/ 2954016 w 12192527"/>
              <a:gd name="connsiteY5808" fmla="*/ 4089657 h 6858000"/>
              <a:gd name="connsiteX5809" fmla="*/ 2959321 w 12192527"/>
              <a:gd name="connsiteY5809" fmla="*/ 4083017 h 6858000"/>
              <a:gd name="connsiteX5810" fmla="*/ 2950299 w 12192527"/>
              <a:gd name="connsiteY5810" fmla="*/ 4088862 h 6858000"/>
              <a:gd name="connsiteX5811" fmla="*/ 2944994 w 12192527"/>
              <a:gd name="connsiteY5811" fmla="*/ 4095502 h 6858000"/>
              <a:gd name="connsiteX5812" fmla="*/ 2946582 w 12192527"/>
              <a:gd name="connsiteY5812" fmla="*/ 4088069 h 6858000"/>
              <a:gd name="connsiteX5813" fmla="*/ 3041824 w 12192527"/>
              <a:gd name="connsiteY5813" fmla="*/ 3987944 h 6858000"/>
              <a:gd name="connsiteX5814" fmla="*/ 3030672 w 12192527"/>
              <a:gd name="connsiteY5814" fmla="*/ 3985562 h 6858000"/>
              <a:gd name="connsiteX5815" fmla="*/ 3008657 w 12192527"/>
              <a:gd name="connsiteY5815" fmla="*/ 4015835 h 6858000"/>
              <a:gd name="connsiteX5816" fmla="*/ 2964880 w 12192527"/>
              <a:gd name="connsiteY5816" fmla="*/ 4057002 h 6858000"/>
              <a:gd name="connsiteX5817" fmla="*/ 2894640 w 12192527"/>
              <a:gd name="connsiteY5817" fmla="*/ 4126519 h 6858000"/>
              <a:gd name="connsiteX5818" fmla="*/ 2892684 w 12192527"/>
              <a:gd name="connsiteY5818" fmla="*/ 4128784 h 6858000"/>
              <a:gd name="connsiteX5819" fmla="*/ 2891934 w 12192527"/>
              <a:gd name="connsiteY5819" fmla="*/ 4126429 h 6858000"/>
              <a:gd name="connsiteX5820" fmla="*/ 2888473 w 12192527"/>
              <a:gd name="connsiteY5820" fmla="*/ 4121821 h 6858000"/>
              <a:gd name="connsiteX5821" fmla="*/ 2882994 w 12192527"/>
              <a:gd name="connsiteY5821" fmla="*/ 4117212 h 6858000"/>
              <a:gd name="connsiteX5822" fmla="*/ 2878091 w 12192527"/>
              <a:gd name="connsiteY5822" fmla="*/ 4114620 h 6858000"/>
              <a:gd name="connsiteX5823" fmla="*/ 2859923 w 12192527"/>
              <a:gd name="connsiteY5823" fmla="*/ 4110588 h 6858000"/>
              <a:gd name="connsiteX5824" fmla="*/ 2850695 w 12192527"/>
              <a:gd name="connsiteY5824" fmla="*/ 4110875 h 6858000"/>
              <a:gd name="connsiteX5825" fmla="*/ 2836275 w 12192527"/>
              <a:gd name="connsiteY5825" fmla="*/ 4122108 h 6858000"/>
              <a:gd name="connsiteX5826" fmla="*/ 2835409 w 12192527"/>
              <a:gd name="connsiteY5826" fmla="*/ 4129021 h 6858000"/>
              <a:gd name="connsiteX5827" fmla="*/ 2835122 w 12192527"/>
              <a:gd name="connsiteY5827" fmla="*/ 4131902 h 6858000"/>
              <a:gd name="connsiteX5828" fmla="*/ 2833680 w 12192527"/>
              <a:gd name="connsiteY5828" fmla="*/ 4139678 h 6858000"/>
              <a:gd name="connsiteX5829" fmla="*/ 2832814 w 12192527"/>
              <a:gd name="connsiteY5829" fmla="*/ 4143422 h 6858000"/>
              <a:gd name="connsiteX5830" fmla="*/ 2833103 w 12192527"/>
              <a:gd name="connsiteY5830" fmla="*/ 4148319 h 6858000"/>
              <a:gd name="connsiteX5831" fmla="*/ 2835122 w 12192527"/>
              <a:gd name="connsiteY5831" fmla="*/ 4153215 h 6858000"/>
              <a:gd name="connsiteX5832" fmla="*/ 2841466 w 12192527"/>
              <a:gd name="connsiteY5832" fmla="*/ 4165024 h 6858000"/>
              <a:gd name="connsiteX5833" fmla="*/ 2854355 w 12192527"/>
              <a:gd name="connsiteY5833" fmla="*/ 4173182 h 6858000"/>
              <a:gd name="connsiteX5834" fmla="*/ 2828784 w 12192527"/>
              <a:gd name="connsiteY5834" fmla="*/ 4202803 h 6858000"/>
              <a:gd name="connsiteX5835" fmla="*/ 2817380 w 12192527"/>
              <a:gd name="connsiteY5835" fmla="*/ 4219797 h 6858000"/>
              <a:gd name="connsiteX5836" fmla="*/ 2768044 w 12192527"/>
              <a:gd name="connsiteY5836" fmla="*/ 4286981 h 6858000"/>
              <a:gd name="connsiteX5837" fmla="*/ 2751587 w 12192527"/>
              <a:gd name="connsiteY5837" fmla="*/ 4291236 h 6858000"/>
              <a:gd name="connsiteX5838" fmla="*/ 2736213 w 12192527"/>
              <a:gd name="connsiteY5838" fmla="*/ 4326813 h 6858000"/>
              <a:gd name="connsiteX5839" fmla="*/ 2734085 w 12192527"/>
              <a:gd name="connsiteY5839" fmla="*/ 4318585 h 6858000"/>
              <a:gd name="connsiteX5840" fmla="*/ 2690596 w 12192527"/>
              <a:gd name="connsiteY5840" fmla="*/ 4394790 h 6858000"/>
              <a:gd name="connsiteX5841" fmla="*/ 2733037 w 12192527"/>
              <a:gd name="connsiteY5841" fmla="*/ 4341678 h 6858000"/>
              <a:gd name="connsiteX5842" fmla="*/ 2777441 w 12192527"/>
              <a:gd name="connsiteY5842" fmla="*/ 4295303 h 6858000"/>
              <a:gd name="connsiteX5843" fmla="*/ 2789369 w 12192527"/>
              <a:gd name="connsiteY5843" fmla="*/ 4280097 h 6858000"/>
              <a:gd name="connsiteX5844" fmla="*/ 2791484 w 12192527"/>
              <a:gd name="connsiteY5844" fmla="*/ 4295968 h 6858000"/>
              <a:gd name="connsiteX5845" fmla="*/ 2781998 w 12192527"/>
              <a:gd name="connsiteY5845" fmla="*/ 4310362 h 6858000"/>
              <a:gd name="connsiteX5846" fmla="*/ 2739425 w 12192527"/>
              <a:gd name="connsiteY5846" fmla="*/ 4366361 h 6858000"/>
              <a:gd name="connsiteX5847" fmla="*/ 2707087 w 12192527"/>
              <a:gd name="connsiteY5847" fmla="*/ 4444947 h 6858000"/>
              <a:gd name="connsiteX5848" fmla="*/ 2786787 w 12192527"/>
              <a:gd name="connsiteY5848" fmla="*/ 4328874 h 6858000"/>
              <a:gd name="connsiteX5849" fmla="*/ 2794668 w 12192527"/>
              <a:gd name="connsiteY5849" fmla="*/ 4319854 h 6858000"/>
              <a:gd name="connsiteX5850" fmla="*/ 2795264 w 12192527"/>
              <a:gd name="connsiteY5850" fmla="*/ 4324328 h 6858000"/>
              <a:gd name="connsiteX5851" fmla="*/ 2774331 w 12192527"/>
              <a:gd name="connsiteY5851" fmla="*/ 4515781 h 6858000"/>
              <a:gd name="connsiteX5852" fmla="*/ 2774331 w 12192527"/>
              <a:gd name="connsiteY5852" fmla="*/ 4527746 h 6858000"/>
              <a:gd name="connsiteX5853" fmla="*/ 2729474 w 12192527"/>
              <a:gd name="connsiteY5853" fmla="*/ 4551677 h 6858000"/>
              <a:gd name="connsiteX5854" fmla="*/ 2741437 w 12192527"/>
              <a:gd name="connsiteY5854" fmla="*/ 4557660 h 6858000"/>
              <a:gd name="connsiteX5855" fmla="*/ 2762471 w 12192527"/>
              <a:gd name="connsiteY5855" fmla="*/ 4561326 h 6858000"/>
              <a:gd name="connsiteX5856" fmla="*/ 2760136 w 12192527"/>
              <a:gd name="connsiteY5856" fmla="*/ 4562836 h 6858000"/>
              <a:gd name="connsiteX5857" fmla="*/ 2761530 w 12192527"/>
              <a:gd name="connsiteY5857" fmla="*/ 4565622 h 6858000"/>
              <a:gd name="connsiteX5858" fmla="*/ 2761357 w 12192527"/>
              <a:gd name="connsiteY5858" fmla="*/ 4569803 h 6858000"/>
              <a:gd name="connsiteX5859" fmla="*/ 2756825 w 12192527"/>
              <a:gd name="connsiteY5859" fmla="*/ 4577641 h 6858000"/>
              <a:gd name="connsiteX5860" fmla="*/ 2753929 w 12192527"/>
              <a:gd name="connsiteY5860" fmla="*/ 4580397 h 6858000"/>
              <a:gd name="connsiteX5861" fmla="*/ 2738472 w 12192527"/>
              <a:gd name="connsiteY5861" fmla="*/ 4573047 h 6858000"/>
              <a:gd name="connsiteX5862" fmla="*/ 2713660 w 12192527"/>
              <a:gd name="connsiteY5862" fmla="*/ 4554958 h 6858000"/>
              <a:gd name="connsiteX5863" fmla="*/ 2644880 w 12192527"/>
              <a:gd name="connsiteY5863" fmla="*/ 4501111 h 6858000"/>
              <a:gd name="connsiteX5864" fmla="*/ 2668803 w 12192527"/>
              <a:gd name="connsiteY5864" fmla="*/ 4599830 h 6858000"/>
              <a:gd name="connsiteX5865" fmla="*/ 2549186 w 12192527"/>
              <a:gd name="connsiteY5865" fmla="*/ 4599830 h 6858000"/>
              <a:gd name="connsiteX5866" fmla="*/ 2528253 w 12192527"/>
              <a:gd name="connsiteY5866" fmla="*/ 4605812 h 6858000"/>
              <a:gd name="connsiteX5867" fmla="*/ 2441529 w 12192527"/>
              <a:gd name="connsiteY5867" fmla="*/ 4722478 h 6858000"/>
              <a:gd name="connsiteX5868" fmla="*/ 2429008 w 12192527"/>
              <a:gd name="connsiteY5868" fmla="*/ 4760055 h 6858000"/>
              <a:gd name="connsiteX5869" fmla="*/ 2355477 w 12192527"/>
              <a:gd name="connsiteY5869" fmla="*/ 4718630 h 6858000"/>
              <a:gd name="connsiteX5870" fmla="*/ 2352414 w 12192527"/>
              <a:gd name="connsiteY5870" fmla="*/ 4716150 h 6858000"/>
              <a:gd name="connsiteX5871" fmla="*/ 2348962 w 12192527"/>
              <a:gd name="connsiteY5871" fmla="*/ 4709825 h 6858000"/>
              <a:gd name="connsiteX5872" fmla="*/ 2373127 w 12192527"/>
              <a:gd name="connsiteY5872" fmla="*/ 4678198 h 6858000"/>
              <a:gd name="connsiteX5873" fmla="*/ 2405345 w 12192527"/>
              <a:gd name="connsiteY5873" fmla="*/ 4659220 h 6858000"/>
              <a:gd name="connsiteX5874" fmla="*/ 2439292 w 12192527"/>
              <a:gd name="connsiteY5874" fmla="*/ 4620117 h 6858000"/>
              <a:gd name="connsiteX5875" fmla="*/ 2438715 w 12192527"/>
              <a:gd name="connsiteY5875" fmla="*/ 4611490 h 6858000"/>
              <a:gd name="connsiteX5876" fmla="*/ 2441017 w 12192527"/>
              <a:gd name="connsiteY5876" fmla="*/ 4590214 h 6858000"/>
              <a:gd name="connsiteX5877" fmla="*/ 2442743 w 12192527"/>
              <a:gd name="connsiteY5877" fmla="*/ 4564912 h 6858000"/>
              <a:gd name="connsiteX5878" fmla="*/ 2435264 w 12192527"/>
              <a:gd name="connsiteY5878" fmla="*/ 4547084 h 6858000"/>
              <a:gd name="connsiteX5879" fmla="*/ 2419729 w 12192527"/>
              <a:gd name="connsiteY5879" fmla="*/ 4495329 h 6858000"/>
              <a:gd name="connsiteX5880" fmla="*/ 2394414 w 12192527"/>
              <a:gd name="connsiteY5880" fmla="*/ 4464852 h 6858000"/>
              <a:gd name="connsiteX5881" fmla="*/ 2388660 w 12192527"/>
              <a:gd name="connsiteY5881" fmla="*/ 4460827 h 6858000"/>
              <a:gd name="connsiteX5882" fmla="*/ 2358743 w 12192527"/>
              <a:gd name="connsiteY5882" fmla="*/ 4447026 h 6858000"/>
              <a:gd name="connsiteX5883" fmla="*/ 2348387 w 12192527"/>
              <a:gd name="connsiteY5883" fmla="*/ 4441849 h 6858000"/>
              <a:gd name="connsiteX5884" fmla="*/ 2310708 w 12192527"/>
              <a:gd name="connsiteY5884" fmla="*/ 4444328 h 6858000"/>
              <a:gd name="connsiteX5885" fmla="*/ 2307834 w 12192527"/>
              <a:gd name="connsiteY5885" fmla="*/ 4441909 h 6858000"/>
              <a:gd name="connsiteX5886" fmla="*/ 2302932 w 12192527"/>
              <a:gd name="connsiteY5886" fmla="*/ 4439317 h 6858000"/>
              <a:gd name="connsiteX5887" fmla="*/ 2284763 w 12192527"/>
              <a:gd name="connsiteY5887" fmla="*/ 4435285 h 6858000"/>
              <a:gd name="connsiteX5888" fmla="*/ 2275535 w 12192527"/>
              <a:gd name="connsiteY5888" fmla="*/ 4435573 h 6858000"/>
              <a:gd name="connsiteX5889" fmla="*/ 2261116 w 12192527"/>
              <a:gd name="connsiteY5889" fmla="*/ 4446806 h 6858000"/>
              <a:gd name="connsiteX5890" fmla="*/ 2260396 w 12192527"/>
              <a:gd name="connsiteY5890" fmla="*/ 4452551 h 6858000"/>
              <a:gd name="connsiteX5891" fmla="*/ 2258058 w 12192527"/>
              <a:gd name="connsiteY5891" fmla="*/ 4452201 h 6858000"/>
              <a:gd name="connsiteX5892" fmla="*/ 2252304 w 12192527"/>
              <a:gd name="connsiteY5892" fmla="*/ 4444725 h 6858000"/>
              <a:gd name="connsiteX5893" fmla="*/ 2243099 w 12192527"/>
              <a:gd name="connsiteY5893" fmla="*/ 4442425 h 6858000"/>
              <a:gd name="connsiteX5894" fmla="*/ 2242524 w 12192527"/>
              <a:gd name="connsiteY5894" fmla="*/ 4452776 h 6858000"/>
              <a:gd name="connsiteX5895" fmla="*/ 2245400 w 12192527"/>
              <a:gd name="connsiteY5895" fmla="*/ 4457376 h 6858000"/>
              <a:gd name="connsiteX5896" fmla="*/ 2235619 w 12192527"/>
              <a:gd name="connsiteY5896" fmla="*/ 4480953 h 6858000"/>
              <a:gd name="connsiteX5897" fmla="*/ 2227565 w 12192527"/>
              <a:gd name="connsiteY5897" fmla="*/ 4482103 h 6858000"/>
              <a:gd name="connsiteX5898" fmla="*/ 2217784 w 12192527"/>
              <a:gd name="connsiteY5898" fmla="*/ 4488429 h 6858000"/>
              <a:gd name="connsiteX5899" fmla="*/ 2222386 w 12192527"/>
              <a:gd name="connsiteY5899" fmla="*/ 4497629 h 6858000"/>
              <a:gd name="connsiteX5900" fmla="*/ 2221811 w 12192527"/>
              <a:gd name="connsiteY5900" fmla="*/ 4511432 h 6858000"/>
              <a:gd name="connsiteX5901" fmla="*/ 2206853 w 12192527"/>
              <a:gd name="connsiteY5901" fmla="*/ 4537309 h 6858000"/>
              <a:gd name="connsiteX5902" fmla="*/ 2194770 w 12192527"/>
              <a:gd name="connsiteY5902" fmla="*/ 4548809 h 6858000"/>
              <a:gd name="connsiteX5903" fmla="*/ 2188441 w 12192527"/>
              <a:gd name="connsiteY5903" fmla="*/ 4552261 h 6858000"/>
              <a:gd name="connsiteX5904" fmla="*/ 2191893 w 12192527"/>
              <a:gd name="connsiteY5904" fmla="*/ 4558586 h 6858000"/>
              <a:gd name="connsiteX5905" fmla="*/ 2203400 w 12192527"/>
              <a:gd name="connsiteY5905" fmla="*/ 4571237 h 6858000"/>
              <a:gd name="connsiteX5906" fmla="*/ 2203400 w 12192527"/>
              <a:gd name="connsiteY5906" fmla="*/ 4602865 h 6858000"/>
              <a:gd name="connsiteX5907" fmla="*/ 2193857 w 12192527"/>
              <a:gd name="connsiteY5907" fmla="*/ 4627580 h 6858000"/>
              <a:gd name="connsiteX5908" fmla="*/ 2171850 w 12192527"/>
              <a:gd name="connsiteY5908" fmla="*/ 4615182 h 6858000"/>
              <a:gd name="connsiteX5909" fmla="*/ 1756220 w 12192527"/>
              <a:gd name="connsiteY5909" fmla="*/ 4448492 h 6858000"/>
              <a:gd name="connsiteX5910" fmla="*/ 1719260 w 12192527"/>
              <a:gd name="connsiteY5910" fmla="*/ 4438712 h 6858000"/>
              <a:gd name="connsiteX5911" fmla="*/ 1720045 w 12192527"/>
              <a:gd name="connsiteY5911" fmla="*/ 4437546 h 6858000"/>
              <a:gd name="connsiteX5912" fmla="*/ 1720659 w 12192527"/>
              <a:gd name="connsiteY5912" fmla="*/ 4435093 h 6858000"/>
              <a:gd name="connsiteX5913" fmla="*/ 1722499 w 12192527"/>
              <a:gd name="connsiteY5913" fmla="*/ 4432232 h 6858000"/>
              <a:gd name="connsiteX5914" fmla="*/ 1725157 w 12192527"/>
              <a:gd name="connsiteY5914" fmla="*/ 4434071 h 6858000"/>
              <a:gd name="connsiteX5915" fmla="*/ 1731291 w 12192527"/>
              <a:gd name="connsiteY5915" fmla="*/ 4433050 h 6858000"/>
              <a:gd name="connsiteX5916" fmla="*/ 1732518 w 12192527"/>
              <a:gd name="connsiteY5916" fmla="*/ 4430392 h 6858000"/>
              <a:gd name="connsiteX5917" fmla="*/ 1736199 w 12192527"/>
              <a:gd name="connsiteY5917" fmla="*/ 4428962 h 6858000"/>
              <a:gd name="connsiteX5918" fmla="*/ 1737630 w 12192527"/>
              <a:gd name="connsiteY5918" fmla="*/ 4432436 h 6858000"/>
              <a:gd name="connsiteX5919" fmla="*/ 1737286 w 12192527"/>
              <a:gd name="connsiteY5919" fmla="*/ 4435527 h 6858000"/>
              <a:gd name="connsiteX5920" fmla="*/ 1753268 w 12192527"/>
              <a:gd name="connsiteY5920" fmla="*/ 4419632 h 6858000"/>
              <a:gd name="connsiteX5921" fmla="*/ 1752353 w 12192527"/>
              <a:gd name="connsiteY5921" fmla="*/ 4418335 h 6858000"/>
              <a:gd name="connsiteX5922" fmla="*/ 1754194 w 12192527"/>
              <a:gd name="connsiteY5922" fmla="*/ 4414451 h 6858000"/>
              <a:gd name="connsiteX5923" fmla="*/ 1757875 w 12192527"/>
              <a:gd name="connsiteY5923" fmla="*/ 4412816 h 6858000"/>
              <a:gd name="connsiteX5924" fmla="*/ 1760328 w 12192527"/>
              <a:gd name="connsiteY5924" fmla="*/ 4407911 h 6858000"/>
              <a:gd name="connsiteX5925" fmla="*/ 1768303 w 12192527"/>
              <a:gd name="connsiteY5925" fmla="*/ 4392173 h 6858000"/>
              <a:gd name="connsiteX5926" fmla="*/ 1771165 w 12192527"/>
              <a:gd name="connsiteY5926" fmla="*/ 4389926 h 6858000"/>
              <a:gd name="connsiteX5927" fmla="*/ 1767281 w 12192527"/>
              <a:gd name="connsiteY5927" fmla="*/ 4387473 h 6858000"/>
              <a:gd name="connsiteX5928" fmla="*/ 1766666 w 12192527"/>
              <a:gd name="connsiteY5928" fmla="*/ 4387473 h 6858000"/>
              <a:gd name="connsiteX5929" fmla="*/ 1762782 w 12192527"/>
              <a:gd name="connsiteY5929" fmla="*/ 4380524 h 6858000"/>
              <a:gd name="connsiteX5930" fmla="*/ 1762373 w 12192527"/>
              <a:gd name="connsiteY5930" fmla="*/ 4370919 h 6858000"/>
              <a:gd name="connsiteX5931" fmla="*/ 1758897 w 12192527"/>
              <a:gd name="connsiteY5931" fmla="*/ 4357429 h 6858000"/>
              <a:gd name="connsiteX5932" fmla="*/ 1755829 w 12192527"/>
              <a:gd name="connsiteY5932" fmla="*/ 4353750 h 6858000"/>
              <a:gd name="connsiteX5933" fmla="*/ 1747445 w 12192527"/>
              <a:gd name="connsiteY5933" fmla="*/ 4343123 h 6858000"/>
              <a:gd name="connsiteX5934" fmla="*/ 1742538 w 12192527"/>
              <a:gd name="connsiteY5934" fmla="*/ 4341283 h 6858000"/>
              <a:gd name="connsiteX5935" fmla="*/ 1722294 w 12192527"/>
              <a:gd name="connsiteY5935" fmla="*/ 4335357 h 6858000"/>
              <a:gd name="connsiteX5936" fmla="*/ 1722294 w 12192527"/>
              <a:gd name="connsiteY5936" fmla="*/ 4330860 h 6858000"/>
              <a:gd name="connsiteX5937" fmla="*/ 1727611 w 12192527"/>
              <a:gd name="connsiteY5937" fmla="*/ 4330247 h 6858000"/>
              <a:gd name="connsiteX5938" fmla="*/ 1731291 w 12192527"/>
              <a:gd name="connsiteY5938" fmla="*/ 4332700 h 6858000"/>
              <a:gd name="connsiteX5939" fmla="*/ 1734768 w 12192527"/>
              <a:gd name="connsiteY5939" fmla="*/ 4333108 h 6858000"/>
              <a:gd name="connsiteX5940" fmla="*/ 1734155 w 12192527"/>
              <a:gd name="connsiteY5940" fmla="*/ 4329429 h 6858000"/>
              <a:gd name="connsiteX5941" fmla="*/ 1731291 w 12192527"/>
              <a:gd name="connsiteY5941" fmla="*/ 4326773 h 6858000"/>
              <a:gd name="connsiteX5942" fmla="*/ 1730269 w 12192527"/>
              <a:gd name="connsiteY5942" fmla="*/ 4320437 h 6858000"/>
              <a:gd name="connsiteX5943" fmla="*/ 1735790 w 12192527"/>
              <a:gd name="connsiteY5943" fmla="*/ 4321663 h 6858000"/>
              <a:gd name="connsiteX5944" fmla="*/ 1740084 w 12192527"/>
              <a:gd name="connsiteY5944" fmla="*/ 4325137 h 6858000"/>
              <a:gd name="connsiteX5945" fmla="*/ 1744174 w 12192527"/>
              <a:gd name="connsiteY5945" fmla="*/ 4322481 h 6858000"/>
              <a:gd name="connsiteX5946" fmla="*/ 1739675 w 12192527"/>
              <a:gd name="connsiteY5946" fmla="*/ 4310831 h 6858000"/>
              <a:gd name="connsiteX5947" fmla="*/ 1739675 w 12192527"/>
              <a:gd name="connsiteY5947" fmla="*/ 4299590 h 6858000"/>
              <a:gd name="connsiteX5948" fmla="*/ 1743765 w 12192527"/>
              <a:gd name="connsiteY5948" fmla="*/ 4295094 h 6858000"/>
              <a:gd name="connsiteX5949" fmla="*/ 1744992 w 12192527"/>
              <a:gd name="connsiteY5949" fmla="*/ 4292846 h 6858000"/>
              <a:gd name="connsiteX5950" fmla="*/ 1742742 w 12192527"/>
              <a:gd name="connsiteY5950" fmla="*/ 4291620 h 6858000"/>
              <a:gd name="connsiteX5951" fmla="*/ 1738449 w 12192527"/>
              <a:gd name="connsiteY5951" fmla="*/ 4287532 h 6858000"/>
              <a:gd name="connsiteX5952" fmla="*/ 1733131 w 12192527"/>
              <a:gd name="connsiteY5952" fmla="*/ 4278334 h 6858000"/>
              <a:gd name="connsiteX5953" fmla="*/ 1732927 w 12192527"/>
              <a:gd name="connsiteY5953" fmla="*/ 4273430 h 6858000"/>
              <a:gd name="connsiteX5954" fmla="*/ 1734564 w 12192527"/>
              <a:gd name="connsiteY5954" fmla="*/ 4270160 h 6858000"/>
              <a:gd name="connsiteX5955" fmla="*/ 1731087 w 12192527"/>
              <a:gd name="connsiteY5955" fmla="*/ 4267912 h 6858000"/>
              <a:gd name="connsiteX5956" fmla="*/ 1728224 w 12192527"/>
              <a:gd name="connsiteY5956" fmla="*/ 4267503 h 6858000"/>
              <a:gd name="connsiteX5957" fmla="*/ 1724748 w 12192527"/>
              <a:gd name="connsiteY5957" fmla="*/ 4259123 h 6858000"/>
              <a:gd name="connsiteX5958" fmla="*/ 1725771 w 12192527"/>
              <a:gd name="connsiteY5958" fmla="*/ 4257489 h 6858000"/>
              <a:gd name="connsiteX5959" fmla="*/ 1725566 w 12192527"/>
              <a:gd name="connsiteY5959" fmla="*/ 4253810 h 6858000"/>
              <a:gd name="connsiteX5960" fmla="*/ 1722294 w 12192527"/>
              <a:gd name="connsiteY5960" fmla="*/ 4254628 h 6858000"/>
              <a:gd name="connsiteX5961" fmla="*/ 1720250 w 12192527"/>
              <a:gd name="connsiteY5961" fmla="*/ 4257284 h 6858000"/>
              <a:gd name="connsiteX5962" fmla="*/ 1716160 w 12192527"/>
              <a:gd name="connsiteY5962" fmla="*/ 4257897 h 6858000"/>
              <a:gd name="connsiteX5963" fmla="*/ 1703686 w 12192527"/>
              <a:gd name="connsiteY5963" fmla="*/ 4254628 h 6858000"/>
              <a:gd name="connsiteX5964" fmla="*/ 1688146 w 12192527"/>
              <a:gd name="connsiteY5964" fmla="*/ 4253605 h 6858000"/>
              <a:gd name="connsiteX5965" fmla="*/ 1684465 w 12192527"/>
              <a:gd name="connsiteY5965" fmla="*/ 4255444 h 6858000"/>
              <a:gd name="connsiteX5966" fmla="*/ 1673832 w 12192527"/>
              <a:gd name="connsiteY5966" fmla="*/ 4260350 h 6858000"/>
              <a:gd name="connsiteX5967" fmla="*/ 1671788 w 12192527"/>
              <a:gd name="connsiteY5967" fmla="*/ 4261781 h 6858000"/>
              <a:gd name="connsiteX5968" fmla="*/ 1662790 w 12192527"/>
              <a:gd name="connsiteY5968" fmla="*/ 4272612 h 6858000"/>
              <a:gd name="connsiteX5969" fmla="*/ 1657269 w 12192527"/>
              <a:gd name="connsiteY5969" fmla="*/ 4291006 h 6858000"/>
              <a:gd name="connsiteX5970" fmla="*/ 1654611 w 12192527"/>
              <a:gd name="connsiteY5970" fmla="*/ 4297343 h 6858000"/>
              <a:gd name="connsiteX5971" fmla="*/ 1655224 w 12192527"/>
              <a:gd name="connsiteY5971" fmla="*/ 4306335 h 6858000"/>
              <a:gd name="connsiteX5972" fmla="*/ 1656042 w 12192527"/>
              <a:gd name="connsiteY5972" fmla="*/ 4313896 h 6858000"/>
              <a:gd name="connsiteX5973" fmla="*/ 1655837 w 12192527"/>
              <a:gd name="connsiteY5973" fmla="*/ 4316963 h 6858000"/>
              <a:gd name="connsiteX5974" fmla="*/ 1667902 w 12192527"/>
              <a:gd name="connsiteY5974" fmla="*/ 4330860 h 6858000"/>
              <a:gd name="connsiteX5975" fmla="*/ 1679353 w 12192527"/>
              <a:gd name="connsiteY5975" fmla="*/ 4337604 h 6858000"/>
              <a:gd name="connsiteX5976" fmla="*/ 1687941 w 12192527"/>
              <a:gd name="connsiteY5976" fmla="*/ 4348845 h 6858000"/>
              <a:gd name="connsiteX5977" fmla="*/ 1686715 w 12192527"/>
              <a:gd name="connsiteY5977" fmla="*/ 4351094 h 6858000"/>
              <a:gd name="connsiteX5978" fmla="*/ 1674650 w 12192527"/>
              <a:gd name="connsiteY5978" fmla="*/ 4365400 h 6858000"/>
              <a:gd name="connsiteX5979" fmla="*/ 1673014 w 12192527"/>
              <a:gd name="connsiteY5979" fmla="*/ 4368670 h 6858000"/>
              <a:gd name="connsiteX5980" fmla="*/ 1671379 w 12192527"/>
              <a:gd name="connsiteY5980" fmla="*/ 4378890 h 6858000"/>
              <a:gd name="connsiteX5981" fmla="*/ 1668515 w 12192527"/>
              <a:gd name="connsiteY5981" fmla="*/ 4390743 h 6858000"/>
              <a:gd name="connsiteX5982" fmla="*/ 1668720 w 12192527"/>
              <a:gd name="connsiteY5982" fmla="*/ 4395648 h 6858000"/>
              <a:gd name="connsiteX5983" fmla="*/ 1679557 w 12192527"/>
              <a:gd name="connsiteY5983" fmla="*/ 4422013 h 6858000"/>
              <a:gd name="connsiteX5984" fmla="*/ 1681603 w 12192527"/>
              <a:gd name="connsiteY5984" fmla="*/ 4423648 h 6858000"/>
              <a:gd name="connsiteX5985" fmla="*/ 1694075 w 12192527"/>
              <a:gd name="connsiteY5985" fmla="*/ 4429575 h 6858000"/>
              <a:gd name="connsiteX5986" fmla="*/ 1699392 w 12192527"/>
              <a:gd name="connsiteY5986" fmla="*/ 4431210 h 6858000"/>
              <a:gd name="connsiteX5987" fmla="*/ 1708389 w 12192527"/>
              <a:gd name="connsiteY5987" fmla="*/ 4433254 h 6858000"/>
              <a:gd name="connsiteX5988" fmla="*/ 1712597 w 12192527"/>
              <a:gd name="connsiteY5988" fmla="*/ 4436949 h 6858000"/>
              <a:gd name="connsiteX5989" fmla="*/ 1539020 w 12192527"/>
              <a:gd name="connsiteY5989" fmla="*/ 4391019 h 6858000"/>
              <a:gd name="connsiteX5990" fmla="*/ 1315561 w 12192527"/>
              <a:gd name="connsiteY5990" fmla="*/ 4351288 h 6858000"/>
              <a:gd name="connsiteX5991" fmla="*/ 1168795 w 12192527"/>
              <a:gd name="connsiteY5991" fmla="*/ 4335676 h 6858000"/>
              <a:gd name="connsiteX5992" fmla="*/ 1167233 w 12192527"/>
              <a:gd name="connsiteY5992" fmla="*/ 4343483 h 6858000"/>
              <a:gd name="connsiteX5993" fmla="*/ 1677787 w 12192527"/>
              <a:gd name="connsiteY5993" fmla="*/ 4462135 h 6858000"/>
              <a:gd name="connsiteX5994" fmla="*/ 1107904 w 12192527"/>
              <a:gd name="connsiteY5994" fmla="*/ 4385635 h 6858000"/>
              <a:gd name="connsiteX5995" fmla="*/ 536459 w 12192527"/>
              <a:gd name="connsiteY5995" fmla="*/ 4440277 h 6858000"/>
              <a:gd name="connsiteX5996" fmla="*/ 711327 w 12192527"/>
              <a:gd name="connsiteY5996" fmla="*/ 4437156 h 6858000"/>
              <a:gd name="connsiteX5997" fmla="*/ 1159427 w 12192527"/>
              <a:gd name="connsiteY5997" fmla="*/ 4419982 h 6858000"/>
              <a:gd name="connsiteX5998" fmla="*/ 1190228 w 12192527"/>
              <a:gd name="connsiteY5998" fmla="*/ 4422203 h 6858000"/>
              <a:gd name="connsiteX5999" fmla="*/ 1187072 w 12192527"/>
              <a:gd name="connsiteY5999" fmla="*/ 4424183 h 6858000"/>
              <a:gd name="connsiteX6000" fmla="*/ 1180462 w 12192527"/>
              <a:gd name="connsiteY6000" fmla="*/ 4430500 h 6858000"/>
              <a:gd name="connsiteX6001" fmla="*/ 1179604 w 12192527"/>
              <a:gd name="connsiteY6001" fmla="*/ 4437349 h 6858000"/>
              <a:gd name="connsiteX6002" fmla="*/ 1179319 w 12192527"/>
              <a:gd name="connsiteY6002" fmla="*/ 4440204 h 6858000"/>
              <a:gd name="connsiteX6003" fmla="*/ 1178002 w 12192527"/>
              <a:gd name="connsiteY6003" fmla="*/ 4447302 h 6858000"/>
              <a:gd name="connsiteX6004" fmla="*/ 1154742 w 12192527"/>
              <a:gd name="connsiteY6004" fmla="*/ 4444961 h 6858000"/>
              <a:gd name="connsiteX6005" fmla="*/ 664877 w 12192527"/>
              <a:gd name="connsiteY6005" fmla="*/ 4471111 h 6858000"/>
              <a:gd name="connsiteX6006" fmla="*/ 592759 w 12192527"/>
              <a:gd name="connsiteY6006" fmla="*/ 4486563 h 6858000"/>
              <a:gd name="connsiteX6007" fmla="*/ 591239 w 12192527"/>
              <a:gd name="connsiteY6007" fmla="*/ 4481789 h 6858000"/>
              <a:gd name="connsiteX6008" fmla="*/ 587552 w 12192527"/>
              <a:gd name="connsiteY6008" fmla="*/ 4476881 h 6858000"/>
              <a:gd name="connsiteX6009" fmla="*/ 581717 w 12192527"/>
              <a:gd name="connsiteY6009" fmla="*/ 4471973 h 6858000"/>
              <a:gd name="connsiteX6010" fmla="*/ 576497 w 12192527"/>
              <a:gd name="connsiteY6010" fmla="*/ 4469212 h 6858000"/>
              <a:gd name="connsiteX6011" fmla="*/ 557147 w 12192527"/>
              <a:gd name="connsiteY6011" fmla="*/ 4464918 h 6858000"/>
              <a:gd name="connsiteX6012" fmla="*/ 547320 w 12192527"/>
              <a:gd name="connsiteY6012" fmla="*/ 4465224 h 6858000"/>
              <a:gd name="connsiteX6013" fmla="*/ 531964 w 12192527"/>
              <a:gd name="connsiteY6013" fmla="*/ 4477187 h 6858000"/>
              <a:gd name="connsiteX6014" fmla="*/ 531042 w 12192527"/>
              <a:gd name="connsiteY6014" fmla="*/ 4484549 h 6858000"/>
              <a:gd name="connsiteX6015" fmla="*/ 530735 w 12192527"/>
              <a:gd name="connsiteY6015" fmla="*/ 4487617 h 6858000"/>
              <a:gd name="connsiteX6016" fmla="*/ 529199 w 12192527"/>
              <a:gd name="connsiteY6016" fmla="*/ 4495898 h 6858000"/>
              <a:gd name="connsiteX6017" fmla="*/ 528277 w 12192527"/>
              <a:gd name="connsiteY6017" fmla="*/ 4499886 h 6858000"/>
              <a:gd name="connsiteX6018" fmla="*/ 528307 w 12192527"/>
              <a:gd name="connsiteY6018" fmla="*/ 4500372 h 6858000"/>
              <a:gd name="connsiteX6019" fmla="*/ 426239 w 12192527"/>
              <a:gd name="connsiteY6019" fmla="*/ 4522242 h 6858000"/>
              <a:gd name="connsiteX6020" fmla="*/ 381452 w 12192527"/>
              <a:gd name="connsiteY6020" fmla="*/ 4536682 h 6858000"/>
              <a:gd name="connsiteX6021" fmla="*/ 381452 w 12192527"/>
              <a:gd name="connsiteY6021" fmla="*/ 4527652 h 6858000"/>
              <a:gd name="connsiteX6022" fmla="*/ 380835 w 12192527"/>
              <a:gd name="connsiteY6022" fmla="*/ 4526935 h 6858000"/>
              <a:gd name="connsiteX6023" fmla="*/ 387454 w 12192527"/>
              <a:gd name="connsiteY6023" fmla="*/ 4522746 h 6858000"/>
              <a:gd name="connsiteX6024" fmla="*/ 395954 w 12192527"/>
              <a:gd name="connsiteY6024" fmla="*/ 4506924 h 6858000"/>
              <a:gd name="connsiteX6025" fmla="*/ 398658 w 12192527"/>
              <a:gd name="connsiteY6025" fmla="*/ 4500365 h 6858000"/>
              <a:gd name="connsiteX6026" fmla="*/ 399045 w 12192527"/>
              <a:gd name="connsiteY6026" fmla="*/ 4493804 h 6858000"/>
              <a:gd name="connsiteX6027" fmla="*/ 397885 w 12192527"/>
              <a:gd name="connsiteY6027" fmla="*/ 4488787 h 6858000"/>
              <a:gd name="connsiteX6028" fmla="*/ 395954 w 12192527"/>
              <a:gd name="connsiteY6028" fmla="*/ 4478369 h 6858000"/>
              <a:gd name="connsiteX6029" fmla="*/ 395568 w 12192527"/>
              <a:gd name="connsiteY6029" fmla="*/ 4474511 h 6858000"/>
              <a:gd name="connsiteX6030" fmla="*/ 394409 w 12192527"/>
              <a:gd name="connsiteY6030" fmla="*/ 4465249 h 6858000"/>
              <a:gd name="connsiteX6031" fmla="*/ 375090 w 12192527"/>
              <a:gd name="connsiteY6031" fmla="*/ 4450200 h 6858000"/>
              <a:gd name="connsiteX6032" fmla="*/ 362726 w 12192527"/>
              <a:gd name="connsiteY6032" fmla="*/ 4449814 h 6858000"/>
              <a:gd name="connsiteX6033" fmla="*/ 349976 w 12192527"/>
              <a:gd name="connsiteY6033" fmla="*/ 4449476 h 6858000"/>
              <a:gd name="connsiteX6034" fmla="*/ 338385 w 12192527"/>
              <a:gd name="connsiteY6034" fmla="*/ 4455216 h 6858000"/>
              <a:gd name="connsiteX6035" fmla="*/ 331817 w 12192527"/>
              <a:gd name="connsiteY6035" fmla="*/ 4458689 h 6858000"/>
              <a:gd name="connsiteX6036" fmla="*/ 324475 w 12192527"/>
              <a:gd name="connsiteY6036" fmla="*/ 4464864 h 6858000"/>
              <a:gd name="connsiteX6037" fmla="*/ 319839 w 12192527"/>
              <a:gd name="connsiteY6037" fmla="*/ 4471038 h 6858000"/>
              <a:gd name="connsiteX6038" fmla="*/ 314430 w 12192527"/>
              <a:gd name="connsiteY6038" fmla="*/ 4488017 h 6858000"/>
              <a:gd name="connsiteX6039" fmla="*/ 310566 w 12192527"/>
              <a:gd name="connsiteY6039" fmla="*/ 4498435 h 6858000"/>
              <a:gd name="connsiteX6040" fmla="*/ 310566 w 12192527"/>
              <a:gd name="connsiteY6040" fmla="*/ 4503065 h 6858000"/>
              <a:gd name="connsiteX6041" fmla="*/ 315203 w 12192527"/>
              <a:gd name="connsiteY6041" fmla="*/ 4512326 h 6858000"/>
              <a:gd name="connsiteX6042" fmla="*/ 325634 w 12192527"/>
              <a:gd name="connsiteY6042" fmla="*/ 4526218 h 6858000"/>
              <a:gd name="connsiteX6043" fmla="*/ 328339 w 12192527"/>
              <a:gd name="connsiteY6043" fmla="*/ 4531620 h 6858000"/>
              <a:gd name="connsiteX6044" fmla="*/ 332975 w 12192527"/>
              <a:gd name="connsiteY6044" fmla="*/ 4533550 h 6858000"/>
              <a:gd name="connsiteX6045" fmla="*/ 338723 w 12192527"/>
              <a:gd name="connsiteY6045" fmla="*/ 4530993 h 6858000"/>
              <a:gd name="connsiteX6046" fmla="*/ 339776 w 12192527"/>
              <a:gd name="connsiteY6046" fmla="*/ 4532757 h 6858000"/>
              <a:gd name="connsiteX6047" fmla="*/ 333630 w 12192527"/>
              <a:gd name="connsiteY6047" fmla="*/ 4540486 h 6858000"/>
              <a:gd name="connsiteX6048" fmla="*/ 327393 w 12192527"/>
              <a:gd name="connsiteY6048" fmla="*/ 4544211 h 6858000"/>
              <a:gd name="connsiteX6049" fmla="*/ 323466 w 12192527"/>
              <a:gd name="connsiteY6049" fmla="*/ 4555378 h 6858000"/>
              <a:gd name="connsiteX6050" fmla="*/ 191405 w 12192527"/>
              <a:gd name="connsiteY6050" fmla="*/ 4597960 h 6858000"/>
              <a:gd name="connsiteX6051" fmla="*/ 88281 w 12192527"/>
              <a:gd name="connsiteY6051" fmla="*/ 4646377 h 6858000"/>
              <a:gd name="connsiteX6052" fmla="*/ 88270 w 12192527"/>
              <a:gd name="connsiteY6052" fmla="*/ 4646226 h 6858000"/>
              <a:gd name="connsiteX6053" fmla="*/ 89275 w 12192527"/>
              <a:gd name="connsiteY6053" fmla="*/ 4636934 h 6858000"/>
              <a:gd name="connsiteX6054" fmla="*/ 90030 w 12192527"/>
              <a:gd name="connsiteY6054" fmla="*/ 4625883 h 6858000"/>
              <a:gd name="connsiteX6055" fmla="*/ 86762 w 12192527"/>
              <a:gd name="connsiteY6055" fmla="*/ 4618097 h 6858000"/>
              <a:gd name="connsiteX6056" fmla="*/ 79979 w 12192527"/>
              <a:gd name="connsiteY6056" fmla="*/ 4595493 h 6858000"/>
              <a:gd name="connsiteX6057" fmla="*/ 68921 w 12192527"/>
              <a:gd name="connsiteY6057" fmla="*/ 4582182 h 6858000"/>
              <a:gd name="connsiteX6058" fmla="*/ 66409 w 12192527"/>
              <a:gd name="connsiteY6058" fmla="*/ 4580423 h 6858000"/>
              <a:gd name="connsiteX6059" fmla="*/ 53343 w 12192527"/>
              <a:gd name="connsiteY6059" fmla="*/ 4574396 h 6858000"/>
              <a:gd name="connsiteX6060" fmla="*/ 48820 w 12192527"/>
              <a:gd name="connsiteY6060" fmla="*/ 4572136 h 6858000"/>
              <a:gd name="connsiteX6061" fmla="*/ 29722 w 12192527"/>
              <a:gd name="connsiteY6061" fmla="*/ 4573391 h 6858000"/>
              <a:gd name="connsiteX6062" fmla="*/ 14394 w 12192527"/>
              <a:gd name="connsiteY6062" fmla="*/ 4577410 h 6858000"/>
              <a:gd name="connsiteX6063" fmla="*/ 9368 w 12192527"/>
              <a:gd name="connsiteY6063" fmla="*/ 4576656 h 6858000"/>
              <a:gd name="connsiteX6064" fmla="*/ 6855 w 12192527"/>
              <a:gd name="connsiteY6064" fmla="*/ 4573391 h 6858000"/>
              <a:gd name="connsiteX6065" fmla="*/ 2835 w 12192527"/>
              <a:gd name="connsiteY6065" fmla="*/ 4572386 h 6858000"/>
              <a:gd name="connsiteX6066" fmla="*/ 2584 w 12192527"/>
              <a:gd name="connsiteY6066" fmla="*/ 4576907 h 6858000"/>
              <a:gd name="connsiteX6067" fmla="*/ 3840 w 12192527"/>
              <a:gd name="connsiteY6067" fmla="*/ 4578916 h 6858000"/>
              <a:gd name="connsiteX6068" fmla="*/ 561 w 12192527"/>
              <a:gd name="connsiteY6068" fmla="*/ 4586822 h 6858000"/>
              <a:gd name="connsiteX6069" fmla="*/ 561 w 12192527"/>
              <a:gd name="connsiteY6069" fmla="*/ 4666345 h 6858000"/>
              <a:gd name="connsiteX6070" fmla="*/ 6855 w 12192527"/>
              <a:gd name="connsiteY6070" fmla="*/ 4667072 h 6858000"/>
              <a:gd name="connsiteX6071" fmla="*/ 6855 w 12192527"/>
              <a:gd name="connsiteY6071" fmla="*/ 4672598 h 6858000"/>
              <a:gd name="connsiteX6072" fmla="*/ 561 w 12192527"/>
              <a:gd name="connsiteY6072" fmla="*/ 4677868 h 6858000"/>
              <a:gd name="connsiteX6073" fmla="*/ 561 w 12192527"/>
              <a:gd name="connsiteY6073" fmla="*/ 4793441 h 6858000"/>
              <a:gd name="connsiteX6074" fmla="*/ 3337 w 12192527"/>
              <a:gd name="connsiteY6074" fmla="*/ 4793904 h 6858000"/>
              <a:gd name="connsiteX6075" fmla="*/ 6604 w 12192527"/>
              <a:gd name="connsiteY6075" fmla="*/ 4791644 h 6858000"/>
              <a:gd name="connsiteX6076" fmla="*/ 8866 w 12192527"/>
              <a:gd name="connsiteY6076" fmla="*/ 4795160 h 6858000"/>
              <a:gd name="connsiteX6077" fmla="*/ 9619 w 12192527"/>
              <a:gd name="connsiteY6077" fmla="*/ 4798173 h 6858000"/>
              <a:gd name="connsiteX6078" fmla="*/ 11882 w 12192527"/>
              <a:gd name="connsiteY6078" fmla="*/ 4801533 h 6858000"/>
              <a:gd name="connsiteX6079" fmla="*/ 15650 w 12192527"/>
              <a:gd name="connsiteY6079" fmla="*/ 4800183 h 6858000"/>
              <a:gd name="connsiteX6080" fmla="*/ 23942 w 12192527"/>
              <a:gd name="connsiteY6080" fmla="*/ 4792899 h 6858000"/>
              <a:gd name="connsiteX6081" fmla="*/ 34999 w 12192527"/>
              <a:gd name="connsiteY6081" fmla="*/ 4790388 h 6858000"/>
              <a:gd name="connsiteX6082" fmla="*/ 41532 w 12192527"/>
              <a:gd name="connsiteY6082" fmla="*/ 4788378 h 6858000"/>
              <a:gd name="connsiteX6083" fmla="*/ 56860 w 12192527"/>
              <a:gd name="connsiteY6083" fmla="*/ 4781096 h 6858000"/>
              <a:gd name="connsiteX6084" fmla="*/ 59373 w 12192527"/>
              <a:gd name="connsiteY6084" fmla="*/ 4779087 h 6858000"/>
              <a:gd name="connsiteX6085" fmla="*/ 72691 w 12192527"/>
              <a:gd name="connsiteY6085" fmla="*/ 4746687 h 6858000"/>
              <a:gd name="connsiteX6086" fmla="*/ 72941 w 12192527"/>
              <a:gd name="connsiteY6086" fmla="*/ 4740659 h 6858000"/>
              <a:gd name="connsiteX6087" fmla="*/ 69425 w 12192527"/>
              <a:gd name="connsiteY6087" fmla="*/ 4726094 h 6858000"/>
              <a:gd name="connsiteX6088" fmla="*/ 67943 w 12192527"/>
              <a:gd name="connsiteY6088" fmla="*/ 4716840 h 6858000"/>
              <a:gd name="connsiteX6089" fmla="*/ 68339 w 12192527"/>
              <a:gd name="connsiteY6089" fmla="*/ 4715873 h 6858000"/>
              <a:gd name="connsiteX6090" fmla="*/ 73806 w 12192527"/>
              <a:gd name="connsiteY6090" fmla="*/ 4705766 h 6858000"/>
              <a:gd name="connsiteX6091" fmla="*/ 82396 w 12192527"/>
              <a:gd name="connsiteY6091" fmla="*/ 4697214 h 6858000"/>
              <a:gd name="connsiteX6092" fmla="*/ 82396 w 12192527"/>
              <a:gd name="connsiteY6092" fmla="*/ 4683220 h 6858000"/>
              <a:gd name="connsiteX6093" fmla="*/ 77711 w 12192527"/>
              <a:gd name="connsiteY6093" fmla="*/ 4677778 h 6858000"/>
              <a:gd name="connsiteX6094" fmla="*/ 75308 w 12192527"/>
              <a:gd name="connsiteY6094" fmla="*/ 4676255 h 6858000"/>
              <a:gd name="connsiteX6095" fmla="*/ 156105 w 12192527"/>
              <a:gd name="connsiteY6095" fmla="*/ 4639796 h 6858000"/>
              <a:gd name="connsiteX6096" fmla="*/ 244490 w 12192527"/>
              <a:gd name="connsiteY6096" fmla="*/ 4607328 h 6858000"/>
              <a:gd name="connsiteX6097" fmla="*/ 335700 w 12192527"/>
              <a:gd name="connsiteY6097" fmla="*/ 4582970 h 6858000"/>
              <a:gd name="connsiteX6098" fmla="*/ 336958 w 12192527"/>
              <a:gd name="connsiteY6098" fmla="*/ 4583954 h 6858000"/>
              <a:gd name="connsiteX6099" fmla="*/ 338205 w 12192527"/>
              <a:gd name="connsiteY6099" fmla="*/ 4585609 h 6858000"/>
              <a:gd name="connsiteX6100" fmla="*/ 346522 w 12192527"/>
              <a:gd name="connsiteY6100" fmla="*/ 4585609 h 6858000"/>
              <a:gd name="connsiteX6101" fmla="*/ 355669 w 12192527"/>
              <a:gd name="connsiteY6101" fmla="*/ 4581056 h 6858000"/>
              <a:gd name="connsiteX6102" fmla="*/ 359356 w 12192527"/>
              <a:gd name="connsiteY6102" fmla="*/ 4576652 h 6858000"/>
              <a:gd name="connsiteX6103" fmla="*/ 536067 w 12192527"/>
              <a:gd name="connsiteY6103" fmla="*/ 4529462 h 6858000"/>
              <a:gd name="connsiteX6104" fmla="*/ 545457 w 12192527"/>
              <a:gd name="connsiteY6104" fmla="*/ 4527933 h 6858000"/>
              <a:gd name="connsiteX6105" fmla="*/ 559298 w 12192527"/>
              <a:gd name="connsiteY6105" fmla="*/ 4536694 h 6858000"/>
              <a:gd name="connsiteX6106" fmla="*/ 561448 w 12192527"/>
              <a:gd name="connsiteY6106" fmla="*/ 4536081 h 6858000"/>
              <a:gd name="connsiteX6107" fmla="*/ 571275 w 12192527"/>
              <a:gd name="connsiteY6107" fmla="*/ 4534854 h 6858000"/>
              <a:gd name="connsiteX6108" fmla="*/ 573733 w 12192527"/>
              <a:gd name="connsiteY6108" fmla="*/ 4533627 h 6858000"/>
              <a:gd name="connsiteX6109" fmla="*/ 580796 w 12192527"/>
              <a:gd name="connsiteY6109" fmla="*/ 4531479 h 6858000"/>
              <a:gd name="connsiteX6110" fmla="*/ 584482 w 12192527"/>
              <a:gd name="connsiteY6110" fmla="*/ 4529947 h 6858000"/>
              <a:gd name="connsiteX6111" fmla="*/ 586632 w 12192527"/>
              <a:gd name="connsiteY6111" fmla="*/ 4525653 h 6858000"/>
              <a:gd name="connsiteX6112" fmla="*/ 590412 w 12192527"/>
              <a:gd name="connsiteY6112" fmla="*/ 4520619 h 6858000"/>
              <a:gd name="connsiteX6113" fmla="*/ 834670 w 12192527"/>
              <a:gd name="connsiteY6113" fmla="*/ 4480868 h 6858000"/>
              <a:gd name="connsiteX6114" fmla="*/ 1104781 w 12192527"/>
              <a:gd name="connsiteY6114" fmla="*/ 4468380 h 6858000"/>
              <a:gd name="connsiteX6115" fmla="*/ 1168795 w 12192527"/>
              <a:gd name="connsiteY6115" fmla="*/ 4479307 h 6858000"/>
              <a:gd name="connsiteX6116" fmla="*/ 1195160 w 12192527"/>
              <a:gd name="connsiteY6116" fmla="*/ 4479077 h 6858000"/>
              <a:gd name="connsiteX6117" fmla="*/ 1205898 w 12192527"/>
              <a:gd name="connsiteY6117" fmla="*/ 4485874 h 6858000"/>
              <a:gd name="connsiteX6118" fmla="*/ 1207899 w 12192527"/>
              <a:gd name="connsiteY6118" fmla="*/ 4485303 h 6858000"/>
              <a:gd name="connsiteX6119" fmla="*/ 1217044 w 12192527"/>
              <a:gd name="connsiteY6119" fmla="*/ 4484161 h 6858000"/>
              <a:gd name="connsiteX6120" fmla="*/ 1219331 w 12192527"/>
              <a:gd name="connsiteY6120" fmla="*/ 4483020 h 6858000"/>
              <a:gd name="connsiteX6121" fmla="*/ 1225905 w 12192527"/>
              <a:gd name="connsiteY6121" fmla="*/ 4481022 h 6858000"/>
              <a:gd name="connsiteX6122" fmla="*/ 1229335 w 12192527"/>
              <a:gd name="connsiteY6122" fmla="*/ 4479594 h 6858000"/>
              <a:gd name="connsiteX6123" fmla="*/ 1229744 w 12192527"/>
              <a:gd name="connsiteY6123" fmla="*/ 4478775 h 6858000"/>
              <a:gd name="connsiteX6124" fmla="*/ 1235688 w 12192527"/>
              <a:gd name="connsiteY6124" fmla="*/ 4478722 h 6858000"/>
              <a:gd name="connsiteX6125" fmla="*/ 1431099 w 12192527"/>
              <a:gd name="connsiteY6125" fmla="*/ 4512094 h 6858000"/>
              <a:gd name="connsiteX6126" fmla="*/ 1439233 w 12192527"/>
              <a:gd name="connsiteY6126" fmla="*/ 4514052 h 6858000"/>
              <a:gd name="connsiteX6127" fmla="*/ 1444118 w 12192527"/>
              <a:gd name="connsiteY6127" fmla="*/ 4520557 h 6858000"/>
              <a:gd name="connsiteX6128" fmla="*/ 1445150 w 12192527"/>
              <a:gd name="connsiteY6128" fmla="*/ 4523021 h 6858000"/>
              <a:gd name="connsiteX6129" fmla="*/ 1427975 w 12192527"/>
              <a:gd name="connsiteY6129" fmla="*/ 4526145 h 6858000"/>
              <a:gd name="connsiteX6130" fmla="*/ 1215634 w 12192527"/>
              <a:gd name="connsiteY6130" fmla="*/ 4502726 h 6858000"/>
              <a:gd name="connsiteX6131" fmla="*/ 1064185 w 12192527"/>
              <a:gd name="connsiteY6131" fmla="*/ 4498042 h 6858000"/>
              <a:gd name="connsiteX6132" fmla="*/ 1114149 w 12192527"/>
              <a:gd name="connsiteY6132" fmla="*/ 4521461 h 6858000"/>
              <a:gd name="connsiteX6133" fmla="*/ 875851 w 12192527"/>
              <a:gd name="connsiteY6133" fmla="*/ 4532536 h 6858000"/>
              <a:gd name="connsiteX6134" fmla="*/ 815750 w 12192527"/>
              <a:gd name="connsiteY6134" fmla="*/ 4541681 h 6858000"/>
              <a:gd name="connsiteX6135" fmla="*/ 815109 w 12192527"/>
              <a:gd name="connsiteY6135" fmla="*/ 4541364 h 6858000"/>
              <a:gd name="connsiteX6136" fmla="*/ 804974 w 12192527"/>
              <a:gd name="connsiteY6136" fmla="*/ 4541634 h 6858000"/>
              <a:gd name="connsiteX6137" fmla="*/ 795147 w 12192527"/>
              <a:gd name="connsiteY6137" fmla="*/ 4541939 h 6858000"/>
              <a:gd name="connsiteX6138" fmla="*/ 789089 w 12192527"/>
              <a:gd name="connsiteY6138" fmla="*/ 4545738 h 6858000"/>
              <a:gd name="connsiteX6139" fmla="*/ 643408 w 12192527"/>
              <a:gd name="connsiteY6139" fmla="*/ 4567907 h 6858000"/>
              <a:gd name="connsiteX6140" fmla="*/ 196089 w 12192527"/>
              <a:gd name="connsiteY6140" fmla="*/ 4710367 h 6858000"/>
              <a:gd name="connsiteX6141" fmla="*/ 316311 w 12192527"/>
              <a:gd name="connsiteY6141" fmla="*/ 4679143 h 6858000"/>
              <a:gd name="connsiteX6142" fmla="*/ 752800 w 12192527"/>
              <a:gd name="connsiteY6142" fmla="*/ 4574419 h 6858000"/>
              <a:gd name="connsiteX6143" fmla="*/ 777209 w 12192527"/>
              <a:gd name="connsiteY6143" fmla="*/ 4571626 h 6858000"/>
              <a:gd name="connsiteX6144" fmla="*/ 777026 w 12192527"/>
              <a:gd name="connsiteY6144" fmla="*/ 4572614 h 6858000"/>
              <a:gd name="connsiteX6145" fmla="*/ 776104 w 12192527"/>
              <a:gd name="connsiteY6145" fmla="*/ 4576601 h 6858000"/>
              <a:gd name="connsiteX6146" fmla="*/ 776412 w 12192527"/>
              <a:gd name="connsiteY6146" fmla="*/ 4581816 h 6858000"/>
              <a:gd name="connsiteX6147" fmla="*/ 778562 w 12192527"/>
              <a:gd name="connsiteY6147" fmla="*/ 4587030 h 6858000"/>
              <a:gd name="connsiteX6148" fmla="*/ 784106 w 12192527"/>
              <a:gd name="connsiteY6148" fmla="*/ 4597351 h 6858000"/>
              <a:gd name="connsiteX6149" fmla="*/ 736747 w 12192527"/>
              <a:gd name="connsiteY6149" fmla="*/ 4602058 h 6858000"/>
              <a:gd name="connsiteX6150" fmla="*/ 654157 w 12192527"/>
              <a:gd name="connsiteY6150" fmla="*/ 4615473 h 6858000"/>
              <a:gd name="connsiteX6151" fmla="*/ 629207 w 12192527"/>
              <a:gd name="connsiteY6151" fmla="*/ 4614812 h 6858000"/>
              <a:gd name="connsiteX6152" fmla="*/ 611880 w 12192527"/>
              <a:gd name="connsiteY6152" fmla="*/ 4618052 h 6858000"/>
              <a:gd name="connsiteX6153" fmla="*/ 605594 w 12192527"/>
              <a:gd name="connsiteY6153" fmla="*/ 4623360 h 6858000"/>
              <a:gd name="connsiteX6154" fmla="*/ 550511 w 12192527"/>
              <a:gd name="connsiteY6154" fmla="*/ 4632307 h 6858000"/>
              <a:gd name="connsiteX6155" fmla="*/ 444339 w 12192527"/>
              <a:gd name="connsiteY6155" fmla="*/ 4663532 h 6858000"/>
              <a:gd name="connsiteX6156" fmla="*/ 472882 w 12192527"/>
              <a:gd name="connsiteY6156" fmla="*/ 4675606 h 6858000"/>
              <a:gd name="connsiteX6157" fmla="*/ 475465 w 12192527"/>
              <a:gd name="connsiteY6157" fmla="*/ 4678486 h 6858000"/>
              <a:gd name="connsiteX6158" fmla="*/ 454511 w 12192527"/>
              <a:gd name="connsiteY6158" fmla="*/ 4684112 h 6858000"/>
              <a:gd name="connsiteX6159" fmla="*/ 421746 w 12192527"/>
              <a:gd name="connsiteY6159" fmla="*/ 4694834 h 6858000"/>
              <a:gd name="connsiteX6160" fmla="*/ 400134 w 12192527"/>
              <a:gd name="connsiteY6160" fmla="*/ 4698902 h 6858000"/>
              <a:gd name="connsiteX6161" fmla="*/ 172669 w 12192527"/>
              <a:gd name="connsiteY6161" fmla="*/ 4777501 h 6858000"/>
              <a:gd name="connsiteX6162" fmla="*/ 147298 w 12192527"/>
              <a:gd name="connsiteY6162" fmla="*/ 4788037 h 6858000"/>
              <a:gd name="connsiteX6163" fmla="*/ 130400 w 12192527"/>
              <a:gd name="connsiteY6163" fmla="*/ 4800925 h 6858000"/>
              <a:gd name="connsiteX6164" fmla="*/ 65792 w 12192527"/>
              <a:gd name="connsiteY6164" fmla="*/ 4830904 h 6858000"/>
              <a:gd name="connsiteX6165" fmla="*/ 561 w 12192527"/>
              <a:gd name="connsiteY6165" fmla="*/ 4866553 h 6858000"/>
              <a:gd name="connsiteX6166" fmla="*/ 561 w 12192527"/>
              <a:gd name="connsiteY6166" fmla="*/ 4926012 h 6858000"/>
              <a:gd name="connsiteX6167" fmla="*/ 527 w 12192527"/>
              <a:gd name="connsiteY6167" fmla="*/ 492588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</a:cxnLst>
            <a:rect l="l" t="t" r="r" b="b"/>
            <a:pathLst>
              <a:path w="12192527" h="6858000">
                <a:moveTo>
                  <a:pt x="3058052" y="6857999"/>
                </a:moveTo>
                <a:lnTo>
                  <a:pt x="6270699" y="6857999"/>
                </a:lnTo>
                <a:lnTo>
                  <a:pt x="7486247" y="6857999"/>
                </a:lnTo>
                <a:lnTo>
                  <a:pt x="7502492" y="6857999"/>
                </a:lnTo>
                <a:lnTo>
                  <a:pt x="8919421" y="6857999"/>
                </a:lnTo>
                <a:lnTo>
                  <a:pt x="12192527" y="6857999"/>
                </a:lnTo>
                <a:lnTo>
                  <a:pt x="12192527" y="6858000"/>
                </a:lnTo>
                <a:lnTo>
                  <a:pt x="3058052" y="6858000"/>
                </a:lnTo>
                <a:close/>
                <a:moveTo>
                  <a:pt x="527" y="6857999"/>
                </a:moveTo>
                <a:lnTo>
                  <a:pt x="2029352" y="6857999"/>
                </a:lnTo>
                <a:lnTo>
                  <a:pt x="2029352" y="6858000"/>
                </a:lnTo>
                <a:lnTo>
                  <a:pt x="527" y="6858000"/>
                </a:lnTo>
                <a:close/>
                <a:moveTo>
                  <a:pt x="6486901" y="5352456"/>
                </a:moveTo>
                <a:lnTo>
                  <a:pt x="6550341" y="5442691"/>
                </a:lnTo>
                <a:lnTo>
                  <a:pt x="6600359" y="5522712"/>
                </a:lnTo>
                <a:lnTo>
                  <a:pt x="6597989" y="5530354"/>
                </a:lnTo>
                <a:lnTo>
                  <a:pt x="6508568" y="5407540"/>
                </a:lnTo>
                <a:lnTo>
                  <a:pt x="6481549" y="5377811"/>
                </a:lnTo>
                <a:lnTo>
                  <a:pt x="6482500" y="5374439"/>
                </a:lnTo>
                <a:cubicBezTo>
                  <a:pt x="6484357" y="5366072"/>
                  <a:pt x="6485519" y="5358386"/>
                  <a:pt x="6485564" y="5352890"/>
                </a:cubicBezTo>
                <a:close/>
                <a:moveTo>
                  <a:pt x="527" y="5299661"/>
                </a:moveTo>
                <a:lnTo>
                  <a:pt x="561" y="5299666"/>
                </a:lnTo>
                <a:lnTo>
                  <a:pt x="561" y="5368293"/>
                </a:lnTo>
                <a:lnTo>
                  <a:pt x="527" y="5368312"/>
                </a:lnTo>
                <a:close/>
                <a:moveTo>
                  <a:pt x="2384704" y="5210598"/>
                </a:moveTo>
                <a:lnTo>
                  <a:pt x="2393143" y="5215419"/>
                </a:lnTo>
                <a:lnTo>
                  <a:pt x="2392292" y="5218167"/>
                </a:lnTo>
                <a:close/>
                <a:moveTo>
                  <a:pt x="2364071" y="5189566"/>
                </a:moveTo>
                <a:cubicBezTo>
                  <a:pt x="2364247" y="5188331"/>
                  <a:pt x="2369183" y="5196085"/>
                  <a:pt x="2380464" y="5201729"/>
                </a:cubicBezTo>
                <a:lnTo>
                  <a:pt x="2382009" y="5207909"/>
                </a:lnTo>
                <a:lnTo>
                  <a:pt x="2364256" y="5190204"/>
                </a:lnTo>
                <a:close/>
                <a:moveTo>
                  <a:pt x="527" y="5180319"/>
                </a:moveTo>
                <a:lnTo>
                  <a:pt x="561" y="5180323"/>
                </a:lnTo>
                <a:lnTo>
                  <a:pt x="561" y="5191111"/>
                </a:lnTo>
                <a:lnTo>
                  <a:pt x="527" y="5191139"/>
                </a:lnTo>
                <a:close/>
                <a:moveTo>
                  <a:pt x="2432228" y="5162400"/>
                </a:moveTo>
                <a:lnTo>
                  <a:pt x="2450501" y="5165213"/>
                </a:lnTo>
                <a:cubicBezTo>
                  <a:pt x="2449006" y="5171196"/>
                  <a:pt x="2445642" y="5175496"/>
                  <a:pt x="2441390" y="5179048"/>
                </a:cubicBezTo>
                <a:lnTo>
                  <a:pt x="2432228" y="5184980"/>
                </a:lnTo>
                <a:close/>
                <a:moveTo>
                  <a:pt x="2321298" y="5154203"/>
                </a:moveTo>
                <a:lnTo>
                  <a:pt x="2342624" y="5160296"/>
                </a:lnTo>
                <a:lnTo>
                  <a:pt x="2342836" y="5160477"/>
                </a:lnTo>
                <a:lnTo>
                  <a:pt x="2341921" y="5164594"/>
                </a:lnTo>
                <a:cubicBezTo>
                  <a:pt x="2340041" y="5164125"/>
                  <a:pt x="2337220" y="5162244"/>
                  <a:pt x="2335341" y="5160364"/>
                </a:cubicBezTo>
                <a:cubicBezTo>
                  <a:pt x="2338160" y="5164125"/>
                  <a:pt x="2339570" y="5166240"/>
                  <a:pt x="2340099" y="5167297"/>
                </a:cubicBezTo>
                <a:lnTo>
                  <a:pt x="2339814" y="5167615"/>
                </a:lnTo>
                <a:lnTo>
                  <a:pt x="2336858" y="5165474"/>
                </a:lnTo>
                <a:lnTo>
                  <a:pt x="2335341" y="5164125"/>
                </a:lnTo>
                <a:lnTo>
                  <a:pt x="2334414" y="5163703"/>
                </a:lnTo>
                <a:close/>
                <a:moveTo>
                  <a:pt x="2277891" y="5122762"/>
                </a:moveTo>
                <a:lnTo>
                  <a:pt x="2278936" y="5122762"/>
                </a:lnTo>
                <a:cubicBezTo>
                  <a:pt x="2286458" y="5126522"/>
                  <a:pt x="2293978" y="5130283"/>
                  <a:pt x="2293978" y="5134043"/>
                </a:cubicBezTo>
                <a:lnTo>
                  <a:pt x="2295326" y="5135393"/>
                </a:lnTo>
                <a:close/>
                <a:moveTo>
                  <a:pt x="2260136" y="5103961"/>
                </a:moveTo>
                <a:cubicBezTo>
                  <a:pt x="2260136" y="5103961"/>
                  <a:pt x="2260136" y="5103961"/>
                  <a:pt x="2263896" y="5107721"/>
                </a:cubicBezTo>
                <a:cubicBezTo>
                  <a:pt x="2263896" y="5107721"/>
                  <a:pt x="2263896" y="5111482"/>
                  <a:pt x="2263896" y="5111482"/>
                </a:cubicBezTo>
                <a:lnTo>
                  <a:pt x="2268043" y="5115630"/>
                </a:lnTo>
                <a:lnTo>
                  <a:pt x="2256689" y="5107406"/>
                </a:lnTo>
                <a:close/>
                <a:moveTo>
                  <a:pt x="561" y="4960178"/>
                </a:moveTo>
                <a:lnTo>
                  <a:pt x="561" y="5105566"/>
                </a:lnTo>
                <a:lnTo>
                  <a:pt x="527" y="5105647"/>
                </a:lnTo>
                <a:lnTo>
                  <a:pt x="527" y="4960244"/>
                </a:lnTo>
                <a:close/>
                <a:moveTo>
                  <a:pt x="1806004" y="4857277"/>
                </a:moveTo>
                <a:lnTo>
                  <a:pt x="1910424" y="4889908"/>
                </a:lnTo>
                <a:lnTo>
                  <a:pt x="1957413" y="4908352"/>
                </a:lnTo>
                <a:lnTo>
                  <a:pt x="1964413" y="4914073"/>
                </a:lnTo>
                <a:cubicBezTo>
                  <a:pt x="1985426" y="4927393"/>
                  <a:pt x="2009401" y="4937660"/>
                  <a:pt x="2030103" y="4953197"/>
                </a:cubicBezTo>
                <a:cubicBezTo>
                  <a:pt x="2023835" y="4956053"/>
                  <a:pt x="2019219" y="4955885"/>
                  <a:pt x="2015414" y="4954592"/>
                </a:cubicBezTo>
                <a:cubicBezTo>
                  <a:pt x="2011607" y="4953298"/>
                  <a:pt x="2008614" y="4950879"/>
                  <a:pt x="2005591" y="4949228"/>
                </a:cubicBezTo>
                <a:cubicBezTo>
                  <a:pt x="1977083" y="4936490"/>
                  <a:pt x="1951083" y="4922605"/>
                  <a:pt x="1923828" y="4909290"/>
                </a:cubicBezTo>
                <a:close/>
                <a:moveTo>
                  <a:pt x="12190368" y="4828953"/>
                </a:moveTo>
                <a:cubicBezTo>
                  <a:pt x="12192464" y="4830758"/>
                  <a:pt x="12192464" y="4830758"/>
                  <a:pt x="12192464" y="4830758"/>
                </a:cubicBezTo>
                <a:lnTo>
                  <a:pt x="12192527" y="4830754"/>
                </a:lnTo>
                <a:lnTo>
                  <a:pt x="12192527" y="4832639"/>
                </a:lnTo>
                <a:lnTo>
                  <a:pt x="12188420" y="4829099"/>
                </a:lnTo>
                <a:cubicBezTo>
                  <a:pt x="12188420" y="4829099"/>
                  <a:pt x="12188420" y="4829099"/>
                  <a:pt x="12190368" y="4828953"/>
                </a:cubicBezTo>
                <a:close/>
                <a:moveTo>
                  <a:pt x="7558703" y="4817754"/>
                </a:moveTo>
                <a:cubicBezTo>
                  <a:pt x="7562757" y="4816440"/>
                  <a:pt x="7549173" y="4829805"/>
                  <a:pt x="7549173" y="4829805"/>
                </a:cubicBezTo>
                <a:cubicBezTo>
                  <a:pt x="7540958" y="4845906"/>
                  <a:pt x="7521899" y="4870004"/>
                  <a:pt x="7520474" y="4879426"/>
                </a:cubicBezTo>
                <a:cubicBezTo>
                  <a:pt x="7505579" y="4888736"/>
                  <a:pt x="7498680" y="4908891"/>
                  <a:pt x="7490572" y="4911520"/>
                </a:cubicBezTo>
                <a:cubicBezTo>
                  <a:pt x="7487836" y="4916888"/>
                  <a:pt x="7485098" y="4922256"/>
                  <a:pt x="7481043" y="4923570"/>
                </a:cubicBezTo>
                <a:cubicBezTo>
                  <a:pt x="7478307" y="4928936"/>
                  <a:pt x="7475567" y="4934304"/>
                  <a:pt x="7471516" y="4935619"/>
                </a:cubicBezTo>
                <a:cubicBezTo>
                  <a:pt x="7468780" y="4940987"/>
                  <a:pt x="7468780" y="4940987"/>
                  <a:pt x="7468780" y="4940987"/>
                </a:cubicBezTo>
                <a:cubicBezTo>
                  <a:pt x="7466041" y="4946354"/>
                  <a:pt x="7463300" y="4951720"/>
                  <a:pt x="7459247" y="4953036"/>
                </a:cubicBezTo>
                <a:cubicBezTo>
                  <a:pt x="7459247" y="4953036"/>
                  <a:pt x="7460564" y="4957088"/>
                  <a:pt x="7456512" y="4958403"/>
                </a:cubicBezTo>
                <a:cubicBezTo>
                  <a:pt x="7456512" y="4958403"/>
                  <a:pt x="7456512" y="4958403"/>
                  <a:pt x="7452456" y="4959718"/>
                </a:cubicBezTo>
                <a:lnTo>
                  <a:pt x="7420686" y="5006014"/>
                </a:lnTo>
                <a:lnTo>
                  <a:pt x="7418384" y="5002160"/>
                </a:lnTo>
                <a:lnTo>
                  <a:pt x="7429990" y="4988841"/>
                </a:lnTo>
                <a:cubicBezTo>
                  <a:pt x="7436467" y="4979463"/>
                  <a:pt x="7442269" y="4969740"/>
                  <a:pt x="7448406" y="4961033"/>
                </a:cubicBezTo>
                <a:cubicBezTo>
                  <a:pt x="7447089" y="4956979"/>
                  <a:pt x="7451144" y="4955665"/>
                  <a:pt x="7451144" y="4955665"/>
                </a:cubicBezTo>
                <a:cubicBezTo>
                  <a:pt x="7451144" y="4955665"/>
                  <a:pt x="7451144" y="4955665"/>
                  <a:pt x="7449830" y="4951611"/>
                </a:cubicBezTo>
                <a:cubicBezTo>
                  <a:pt x="7453883" y="4950297"/>
                  <a:pt x="7453883" y="4950297"/>
                  <a:pt x="7453883" y="4950297"/>
                </a:cubicBezTo>
                <a:cubicBezTo>
                  <a:pt x="7453883" y="4950297"/>
                  <a:pt x="7456620" y="4944930"/>
                  <a:pt x="7460672" y="4943615"/>
                </a:cubicBezTo>
                <a:cubicBezTo>
                  <a:pt x="7459358" y="4939563"/>
                  <a:pt x="7463410" y="4938247"/>
                  <a:pt x="7462097" y="4934195"/>
                </a:cubicBezTo>
                <a:cubicBezTo>
                  <a:pt x="7462097" y="4934195"/>
                  <a:pt x="7460783" y="4930143"/>
                  <a:pt x="7460783" y="4930143"/>
                </a:cubicBezTo>
                <a:cubicBezTo>
                  <a:pt x="7460783" y="4930143"/>
                  <a:pt x="7459468" y="4926089"/>
                  <a:pt x="7463520" y="4924774"/>
                </a:cubicBezTo>
                <a:cubicBezTo>
                  <a:pt x="7464835" y="4928828"/>
                  <a:pt x="7464835" y="4928828"/>
                  <a:pt x="7464835" y="4928828"/>
                </a:cubicBezTo>
                <a:cubicBezTo>
                  <a:pt x="7468885" y="4927513"/>
                  <a:pt x="7468885" y="4927513"/>
                  <a:pt x="7472938" y="4926199"/>
                </a:cubicBezTo>
                <a:cubicBezTo>
                  <a:pt x="7476993" y="4924884"/>
                  <a:pt x="7479730" y="4919517"/>
                  <a:pt x="7482469" y="4914149"/>
                </a:cubicBezTo>
                <a:cubicBezTo>
                  <a:pt x="7477102" y="4911412"/>
                  <a:pt x="7475787" y="4907358"/>
                  <a:pt x="7478525" y="4901990"/>
                </a:cubicBezTo>
                <a:cubicBezTo>
                  <a:pt x="7478525" y="4901990"/>
                  <a:pt x="7478525" y="4901990"/>
                  <a:pt x="7481264" y="4896623"/>
                </a:cubicBezTo>
                <a:cubicBezTo>
                  <a:pt x="7485318" y="4895308"/>
                  <a:pt x="7485318" y="4895308"/>
                  <a:pt x="7485318" y="4895308"/>
                </a:cubicBezTo>
                <a:cubicBezTo>
                  <a:pt x="7489371" y="4893994"/>
                  <a:pt x="7489371" y="4893994"/>
                  <a:pt x="7486632" y="4899361"/>
                </a:cubicBezTo>
                <a:cubicBezTo>
                  <a:pt x="7486632" y="4899361"/>
                  <a:pt x="7486632" y="4899361"/>
                  <a:pt x="7482579" y="4900676"/>
                </a:cubicBezTo>
                <a:cubicBezTo>
                  <a:pt x="7483892" y="4904729"/>
                  <a:pt x="7483892" y="4904729"/>
                  <a:pt x="7483892" y="4904729"/>
                </a:cubicBezTo>
                <a:cubicBezTo>
                  <a:pt x="7493424" y="4892679"/>
                  <a:pt x="7508426" y="4869896"/>
                  <a:pt x="7496160" y="4887312"/>
                </a:cubicBezTo>
                <a:cubicBezTo>
                  <a:pt x="7492819" y="4883917"/>
                  <a:pt x="7501664" y="4873208"/>
                  <a:pt x="7510168" y="4863173"/>
                </a:cubicBezTo>
                <a:lnTo>
                  <a:pt x="7515537" y="4856514"/>
                </a:lnTo>
                <a:lnTo>
                  <a:pt x="7530684" y="4840737"/>
                </a:lnTo>
                <a:lnTo>
                  <a:pt x="7549823" y="4818634"/>
                </a:lnTo>
                <a:lnTo>
                  <a:pt x="7549762" y="4819535"/>
                </a:lnTo>
                <a:cubicBezTo>
                  <a:pt x="7549555" y="4824080"/>
                  <a:pt x="7550543" y="4827121"/>
                  <a:pt x="7558703" y="4817754"/>
                </a:cubicBezTo>
                <a:close/>
                <a:moveTo>
                  <a:pt x="12165736" y="4817302"/>
                </a:moveTo>
                <a:lnTo>
                  <a:pt x="12168052" y="4818851"/>
                </a:lnTo>
                <a:cubicBezTo>
                  <a:pt x="12166102" y="4818997"/>
                  <a:pt x="12166102" y="4818997"/>
                  <a:pt x="12166102" y="4818997"/>
                </a:cubicBezTo>
                <a:cubicBezTo>
                  <a:pt x="12166102" y="4818997"/>
                  <a:pt x="12164153" y="4819143"/>
                  <a:pt x="12164153" y="4819143"/>
                </a:cubicBezTo>
                <a:close/>
                <a:moveTo>
                  <a:pt x="6762915" y="4811568"/>
                </a:moveTo>
                <a:lnTo>
                  <a:pt x="6870006" y="4935934"/>
                </a:lnTo>
                <a:lnTo>
                  <a:pt x="6865410" y="4944066"/>
                </a:lnTo>
                <a:lnTo>
                  <a:pt x="6851181" y="4925213"/>
                </a:lnTo>
                <a:cubicBezTo>
                  <a:pt x="6835736" y="4906456"/>
                  <a:pt x="6820289" y="4888802"/>
                  <a:pt x="6807049" y="4873356"/>
                </a:cubicBezTo>
                <a:cubicBezTo>
                  <a:pt x="6807049" y="4868943"/>
                  <a:pt x="6807049" y="4860115"/>
                  <a:pt x="6802633" y="4860115"/>
                </a:cubicBezTo>
                <a:cubicBezTo>
                  <a:pt x="6793808" y="4842462"/>
                  <a:pt x="6762915" y="4824810"/>
                  <a:pt x="6762915" y="4811568"/>
                </a:cubicBezTo>
                <a:close/>
                <a:moveTo>
                  <a:pt x="7317610" y="4806369"/>
                </a:moveTo>
                <a:cubicBezTo>
                  <a:pt x="7320953" y="4809764"/>
                  <a:pt x="7319583" y="4812448"/>
                  <a:pt x="7316349" y="4816296"/>
                </a:cubicBezTo>
                <a:lnTo>
                  <a:pt x="7311431" y="4822989"/>
                </a:lnTo>
                <a:lnTo>
                  <a:pt x="7309037" y="4818978"/>
                </a:lnTo>
                <a:close/>
                <a:moveTo>
                  <a:pt x="7125078" y="4788238"/>
                </a:moveTo>
                <a:lnTo>
                  <a:pt x="7144801" y="4810102"/>
                </a:lnTo>
                <a:lnTo>
                  <a:pt x="7162289" y="4834618"/>
                </a:lnTo>
                <a:lnTo>
                  <a:pt x="7138719" y="4872043"/>
                </a:lnTo>
                <a:lnTo>
                  <a:pt x="7138060" y="4871772"/>
                </a:lnTo>
                <a:lnTo>
                  <a:pt x="7106514" y="4864449"/>
                </a:lnTo>
                <a:lnTo>
                  <a:pt x="7086450" y="4840390"/>
                </a:lnTo>
                <a:close/>
                <a:moveTo>
                  <a:pt x="12095359" y="4780741"/>
                </a:moveTo>
                <a:lnTo>
                  <a:pt x="12100571" y="4781459"/>
                </a:lnTo>
                <a:lnTo>
                  <a:pt x="12100663" y="4782693"/>
                </a:lnTo>
                <a:cubicBezTo>
                  <a:pt x="12098714" y="4782838"/>
                  <a:pt x="12098714" y="4782838"/>
                  <a:pt x="12096619" y="4781033"/>
                </a:cubicBezTo>
                <a:lnTo>
                  <a:pt x="12095911" y="4781087"/>
                </a:lnTo>
                <a:close/>
                <a:moveTo>
                  <a:pt x="12090227" y="4780036"/>
                </a:moveTo>
                <a:lnTo>
                  <a:pt x="12093934" y="4780547"/>
                </a:lnTo>
                <a:lnTo>
                  <a:pt x="12094670" y="4781180"/>
                </a:lnTo>
                <a:lnTo>
                  <a:pt x="12095911" y="4781087"/>
                </a:lnTo>
                <a:lnTo>
                  <a:pt x="12098714" y="4782838"/>
                </a:lnTo>
                <a:close/>
                <a:moveTo>
                  <a:pt x="12106795" y="4776745"/>
                </a:moveTo>
                <a:lnTo>
                  <a:pt x="12116256" y="4781527"/>
                </a:lnTo>
                <a:cubicBezTo>
                  <a:pt x="12118206" y="4781381"/>
                  <a:pt x="12118206" y="4781381"/>
                  <a:pt x="12120301" y="4783187"/>
                </a:cubicBezTo>
                <a:cubicBezTo>
                  <a:pt x="12122250" y="4783042"/>
                  <a:pt x="12122397" y="4784992"/>
                  <a:pt x="12122397" y="4784992"/>
                </a:cubicBezTo>
                <a:cubicBezTo>
                  <a:pt x="12132435" y="4788165"/>
                  <a:pt x="12144714" y="4795093"/>
                  <a:pt x="12155043" y="4802168"/>
                </a:cubicBezTo>
                <a:lnTo>
                  <a:pt x="12192527" y="4821028"/>
                </a:lnTo>
                <a:lnTo>
                  <a:pt x="12192527" y="4829642"/>
                </a:lnTo>
                <a:lnTo>
                  <a:pt x="12186512" y="4826544"/>
                </a:lnTo>
                <a:cubicBezTo>
                  <a:pt x="12184752" y="4825940"/>
                  <a:pt x="12183253" y="4825562"/>
                  <a:pt x="12180183" y="4823829"/>
                </a:cubicBezTo>
                <a:cubicBezTo>
                  <a:pt x="12180183" y="4823829"/>
                  <a:pt x="12182280" y="4825634"/>
                  <a:pt x="12182280" y="4825634"/>
                </a:cubicBezTo>
                <a:cubicBezTo>
                  <a:pt x="12182280" y="4825634"/>
                  <a:pt x="12182280" y="4825634"/>
                  <a:pt x="12180330" y="4825781"/>
                </a:cubicBezTo>
                <a:cubicBezTo>
                  <a:pt x="12180330" y="4825781"/>
                  <a:pt x="12180330" y="4825781"/>
                  <a:pt x="12178382" y="4825926"/>
                </a:cubicBezTo>
                <a:cubicBezTo>
                  <a:pt x="12178382" y="4825926"/>
                  <a:pt x="12182425" y="4827586"/>
                  <a:pt x="12180623" y="4829681"/>
                </a:cubicBezTo>
                <a:cubicBezTo>
                  <a:pt x="12174482" y="4826218"/>
                  <a:pt x="12168342" y="4822752"/>
                  <a:pt x="12170147" y="4820657"/>
                </a:cubicBezTo>
                <a:cubicBezTo>
                  <a:pt x="12170147" y="4820657"/>
                  <a:pt x="12168198" y="4820802"/>
                  <a:pt x="12168052" y="4818851"/>
                </a:cubicBezTo>
                <a:cubicBezTo>
                  <a:pt x="12167906" y="4816900"/>
                  <a:pt x="12165956" y="4817046"/>
                  <a:pt x="12165956" y="4817046"/>
                </a:cubicBezTo>
                <a:lnTo>
                  <a:pt x="12165736" y="4817302"/>
                </a:lnTo>
                <a:lnTo>
                  <a:pt x="12120594" y="4787088"/>
                </a:lnTo>
                <a:cubicBezTo>
                  <a:pt x="12120594" y="4787088"/>
                  <a:pt x="12118644" y="4787234"/>
                  <a:pt x="12118498" y="4785283"/>
                </a:cubicBezTo>
                <a:cubicBezTo>
                  <a:pt x="12116550" y="4785429"/>
                  <a:pt x="12114454" y="4783624"/>
                  <a:pt x="12114454" y="4783624"/>
                </a:cubicBezTo>
                <a:cubicBezTo>
                  <a:pt x="12114454" y="4783624"/>
                  <a:pt x="12114454" y="4783624"/>
                  <a:pt x="12116403" y="4783478"/>
                </a:cubicBezTo>
                <a:lnTo>
                  <a:pt x="12109475" y="4781626"/>
                </a:lnTo>
                <a:close/>
                <a:moveTo>
                  <a:pt x="6665870" y="4771862"/>
                </a:moveTo>
                <a:lnTo>
                  <a:pt x="6679065" y="4775710"/>
                </a:lnTo>
                <a:lnTo>
                  <a:pt x="6687889" y="4784904"/>
                </a:lnTo>
                <a:lnTo>
                  <a:pt x="6687889" y="4785089"/>
                </a:lnTo>
                <a:cubicBezTo>
                  <a:pt x="6687889" y="4785089"/>
                  <a:pt x="6692304" y="4785089"/>
                  <a:pt x="6692304" y="4789502"/>
                </a:cubicBezTo>
                <a:lnTo>
                  <a:pt x="6687889" y="4784904"/>
                </a:lnTo>
                <a:lnTo>
                  <a:pt x="6687889" y="4776261"/>
                </a:lnTo>
                <a:cubicBezTo>
                  <a:pt x="6687889" y="4776261"/>
                  <a:pt x="6696715" y="4776262"/>
                  <a:pt x="6696715" y="4780676"/>
                </a:cubicBezTo>
                <a:cubicBezTo>
                  <a:pt x="6701128" y="4785088"/>
                  <a:pt x="6701128" y="4785088"/>
                  <a:pt x="6701128" y="4785088"/>
                </a:cubicBezTo>
                <a:cubicBezTo>
                  <a:pt x="6696715" y="4771848"/>
                  <a:pt x="6723196" y="4802742"/>
                  <a:pt x="6736434" y="4815982"/>
                </a:cubicBezTo>
                <a:cubicBezTo>
                  <a:pt x="6736434" y="4815982"/>
                  <a:pt x="6736434" y="4815982"/>
                  <a:pt x="6740849" y="4815981"/>
                </a:cubicBezTo>
                <a:cubicBezTo>
                  <a:pt x="6745262" y="4815982"/>
                  <a:pt x="6745262" y="4820395"/>
                  <a:pt x="6745262" y="4820395"/>
                </a:cubicBezTo>
                <a:cubicBezTo>
                  <a:pt x="6745262" y="4820395"/>
                  <a:pt x="6745262" y="4820395"/>
                  <a:pt x="6745262" y="4824810"/>
                </a:cubicBezTo>
                <a:cubicBezTo>
                  <a:pt x="6749676" y="4824810"/>
                  <a:pt x="6749676" y="4829222"/>
                  <a:pt x="6749676" y="4833635"/>
                </a:cubicBezTo>
                <a:cubicBezTo>
                  <a:pt x="6771743" y="4855702"/>
                  <a:pt x="6798222" y="4886596"/>
                  <a:pt x="6824701" y="4917489"/>
                </a:cubicBezTo>
                <a:cubicBezTo>
                  <a:pt x="6824701" y="4921902"/>
                  <a:pt x="6824701" y="4921902"/>
                  <a:pt x="6824701" y="4921902"/>
                </a:cubicBezTo>
                <a:cubicBezTo>
                  <a:pt x="6824701" y="4921902"/>
                  <a:pt x="6824701" y="4921902"/>
                  <a:pt x="6829113" y="4921902"/>
                </a:cubicBezTo>
                <a:cubicBezTo>
                  <a:pt x="6829113" y="4921902"/>
                  <a:pt x="6829113" y="4926316"/>
                  <a:pt x="6833528" y="4926316"/>
                </a:cubicBezTo>
                <a:cubicBezTo>
                  <a:pt x="6833528" y="4926316"/>
                  <a:pt x="6833528" y="4930729"/>
                  <a:pt x="6833528" y="4930729"/>
                </a:cubicBezTo>
                <a:cubicBezTo>
                  <a:pt x="6837941" y="4939554"/>
                  <a:pt x="6846765" y="4948383"/>
                  <a:pt x="6851181" y="4952796"/>
                </a:cubicBezTo>
                <a:lnTo>
                  <a:pt x="6856479" y="4959862"/>
                </a:lnTo>
                <a:lnTo>
                  <a:pt x="6850209" y="4970955"/>
                </a:lnTo>
                <a:lnTo>
                  <a:pt x="6846765" y="4966036"/>
                </a:lnTo>
                <a:cubicBezTo>
                  <a:pt x="6842355" y="4966035"/>
                  <a:pt x="6842355" y="4966035"/>
                  <a:pt x="6842355" y="4966035"/>
                </a:cubicBezTo>
                <a:cubicBezTo>
                  <a:pt x="6833528" y="4952796"/>
                  <a:pt x="6820289" y="4939555"/>
                  <a:pt x="6811463" y="4926316"/>
                </a:cubicBezTo>
                <a:cubicBezTo>
                  <a:pt x="6807049" y="4926316"/>
                  <a:pt x="6807049" y="4926316"/>
                  <a:pt x="6807049" y="4926316"/>
                </a:cubicBezTo>
                <a:cubicBezTo>
                  <a:pt x="6807049" y="4926316"/>
                  <a:pt x="6807049" y="4926316"/>
                  <a:pt x="6802633" y="4926316"/>
                </a:cubicBezTo>
                <a:cubicBezTo>
                  <a:pt x="6802633" y="4926316"/>
                  <a:pt x="6798222" y="4921902"/>
                  <a:pt x="6798222" y="4921902"/>
                </a:cubicBezTo>
                <a:cubicBezTo>
                  <a:pt x="6798222" y="4921902"/>
                  <a:pt x="6798222" y="4921902"/>
                  <a:pt x="6793808" y="4917489"/>
                </a:cubicBezTo>
                <a:cubicBezTo>
                  <a:pt x="6793808" y="4917489"/>
                  <a:pt x="6793808" y="4913076"/>
                  <a:pt x="6793808" y="4913076"/>
                </a:cubicBezTo>
                <a:cubicBezTo>
                  <a:pt x="6793808" y="4913076"/>
                  <a:pt x="6798222" y="4913076"/>
                  <a:pt x="6798219" y="4917489"/>
                </a:cubicBezTo>
                <a:cubicBezTo>
                  <a:pt x="6798219" y="4917489"/>
                  <a:pt x="6798219" y="4917489"/>
                  <a:pt x="6802633" y="4921902"/>
                </a:cubicBezTo>
                <a:cubicBezTo>
                  <a:pt x="6802633" y="4917489"/>
                  <a:pt x="6802633" y="4917489"/>
                  <a:pt x="6807049" y="4917489"/>
                </a:cubicBezTo>
                <a:cubicBezTo>
                  <a:pt x="6793808" y="4904250"/>
                  <a:pt x="6780569" y="4891009"/>
                  <a:pt x="6771743" y="4877768"/>
                </a:cubicBezTo>
                <a:cubicBezTo>
                  <a:pt x="6767327" y="4877768"/>
                  <a:pt x="6767329" y="4873355"/>
                  <a:pt x="6767329" y="4873355"/>
                </a:cubicBezTo>
                <a:cubicBezTo>
                  <a:pt x="6767329" y="4873355"/>
                  <a:pt x="6767329" y="4873355"/>
                  <a:pt x="6762915" y="4873356"/>
                </a:cubicBezTo>
                <a:cubicBezTo>
                  <a:pt x="6758502" y="4868943"/>
                  <a:pt x="6754090" y="4864529"/>
                  <a:pt x="6749676" y="4860115"/>
                </a:cubicBezTo>
                <a:cubicBezTo>
                  <a:pt x="6749676" y="4860115"/>
                  <a:pt x="6745262" y="4860115"/>
                  <a:pt x="6745262" y="4855701"/>
                </a:cubicBezTo>
                <a:cubicBezTo>
                  <a:pt x="6740849" y="4855702"/>
                  <a:pt x="6740849" y="4851289"/>
                  <a:pt x="6736434" y="4851288"/>
                </a:cubicBezTo>
                <a:cubicBezTo>
                  <a:pt x="6736434" y="4846876"/>
                  <a:pt x="6732023" y="4846874"/>
                  <a:pt x="6727609" y="4842461"/>
                </a:cubicBezTo>
                <a:cubicBezTo>
                  <a:pt x="6727609" y="4842461"/>
                  <a:pt x="6727609" y="4842461"/>
                  <a:pt x="6727609" y="4838049"/>
                </a:cubicBezTo>
                <a:cubicBezTo>
                  <a:pt x="6727609" y="4838049"/>
                  <a:pt x="6727609" y="4838049"/>
                  <a:pt x="6723196" y="4838049"/>
                </a:cubicBezTo>
                <a:cubicBezTo>
                  <a:pt x="6723196" y="4838049"/>
                  <a:pt x="6723196" y="4838049"/>
                  <a:pt x="6723196" y="4833635"/>
                </a:cubicBezTo>
                <a:cubicBezTo>
                  <a:pt x="6723196" y="4833635"/>
                  <a:pt x="6723196" y="4833635"/>
                  <a:pt x="6709954" y="4820395"/>
                </a:cubicBezTo>
                <a:cubicBezTo>
                  <a:pt x="6709954" y="4820395"/>
                  <a:pt x="6709954" y="4820395"/>
                  <a:pt x="6709956" y="4824810"/>
                </a:cubicBezTo>
                <a:cubicBezTo>
                  <a:pt x="6692304" y="4807156"/>
                  <a:pt x="6687889" y="4798328"/>
                  <a:pt x="6661411" y="4780675"/>
                </a:cubicBezTo>
                <a:cubicBezTo>
                  <a:pt x="6674651" y="4785089"/>
                  <a:pt x="6673547" y="4780676"/>
                  <a:pt x="6666927" y="4772952"/>
                </a:cubicBezTo>
                <a:close/>
                <a:moveTo>
                  <a:pt x="6665782" y="4771768"/>
                </a:moveTo>
                <a:lnTo>
                  <a:pt x="6665870" y="4771862"/>
                </a:lnTo>
                <a:lnTo>
                  <a:pt x="6665822" y="4771849"/>
                </a:lnTo>
                <a:close/>
                <a:moveTo>
                  <a:pt x="7388044" y="4761128"/>
                </a:moveTo>
                <a:lnTo>
                  <a:pt x="7388776" y="4763384"/>
                </a:lnTo>
                <a:lnTo>
                  <a:pt x="7385311" y="4766496"/>
                </a:lnTo>
                <a:cubicBezTo>
                  <a:pt x="7383991" y="4762444"/>
                  <a:pt x="7383991" y="4762444"/>
                  <a:pt x="7388044" y="4761128"/>
                </a:cubicBezTo>
                <a:close/>
                <a:moveTo>
                  <a:pt x="11790324" y="4759692"/>
                </a:moveTo>
                <a:cubicBezTo>
                  <a:pt x="11796961" y="4759928"/>
                  <a:pt x="11803708" y="4761731"/>
                  <a:pt x="11810820" y="4762833"/>
                </a:cubicBezTo>
                <a:cubicBezTo>
                  <a:pt x="11837617" y="4765144"/>
                  <a:pt x="11864193" y="4769328"/>
                  <a:pt x="11890563" y="4774502"/>
                </a:cubicBezTo>
                <a:lnTo>
                  <a:pt x="11963816" y="4790935"/>
                </a:lnTo>
                <a:lnTo>
                  <a:pt x="12031093" y="4814659"/>
                </a:lnTo>
                <a:cubicBezTo>
                  <a:pt x="12075606" y="4833814"/>
                  <a:pt x="12117894" y="4855601"/>
                  <a:pt x="12158037" y="4879924"/>
                </a:cubicBezTo>
                <a:lnTo>
                  <a:pt x="12192527" y="4904255"/>
                </a:lnTo>
                <a:lnTo>
                  <a:pt x="12192527" y="4969532"/>
                </a:lnTo>
                <a:lnTo>
                  <a:pt x="12189933" y="4967505"/>
                </a:lnTo>
                <a:cubicBezTo>
                  <a:pt x="12086788" y="4894591"/>
                  <a:pt x="11970244" y="4839926"/>
                  <a:pt x="11845288" y="4807796"/>
                </a:cubicBezTo>
                <a:lnTo>
                  <a:pt x="11767386" y="4792860"/>
                </a:lnTo>
                <a:lnTo>
                  <a:pt x="11785509" y="4794093"/>
                </a:lnTo>
                <a:cubicBezTo>
                  <a:pt x="11801725" y="4795735"/>
                  <a:pt x="11817867" y="4798014"/>
                  <a:pt x="11833900" y="4801228"/>
                </a:cubicBezTo>
                <a:cubicBezTo>
                  <a:pt x="11838243" y="4801846"/>
                  <a:pt x="11841818" y="4802887"/>
                  <a:pt x="11842361" y="4796582"/>
                </a:cubicBezTo>
                <a:cubicBezTo>
                  <a:pt x="11844518" y="4791393"/>
                  <a:pt x="11841291" y="4789159"/>
                  <a:pt x="11836945" y="4788542"/>
                </a:cubicBezTo>
                <a:cubicBezTo>
                  <a:pt x="11833793" y="4788269"/>
                  <a:pt x="11830640" y="4787997"/>
                  <a:pt x="11827488" y="4787726"/>
                </a:cubicBezTo>
                <a:cubicBezTo>
                  <a:pt x="11746136" y="4776315"/>
                  <a:pt x="11664588" y="4770018"/>
                  <a:pt x="11581530" y="4775563"/>
                </a:cubicBezTo>
                <a:cubicBezTo>
                  <a:pt x="11577609" y="4775714"/>
                  <a:pt x="11571031" y="4778323"/>
                  <a:pt x="11569191" y="4771323"/>
                </a:cubicBezTo>
                <a:cubicBezTo>
                  <a:pt x="11571771" y="4766903"/>
                  <a:pt x="11574923" y="4767175"/>
                  <a:pt x="11578845" y="4767025"/>
                </a:cubicBezTo>
                <a:cubicBezTo>
                  <a:pt x="11632562" y="4764569"/>
                  <a:pt x="11686702" y="4762884"/>
                  <a:pt x="11740720" y="4768274"/>
                </a:cubicBezTo>
                <a:cubicBezTo>
                  <a:pt x="11750947" y="4768667"/>
                  <a:pt x="11762865" y="4772138"/>
                  <a:pt x="11770483" y="4765953"/>
                </a:cubicBezTo>
                <a:cubicBezTo>
                  <a:pt x="11777158" y="4760787"/>
                  <a:pt x="11783686" y="4759456"/>
                  <a:pt x="11790324" y="4759692"/>
                </a:cubicBezTo>
                <a:close/>
                <a:moveTo>
                  <a:pt x="12054146" y="4752676"/>
                </a:moveTo>
                <a:lnTo>
                  <a:pt x="12075261" y="4760806"/>
                </a:lnTo>
                <a:lnTo>
                  <a:pt x="12087544" y="4767015"/>
                </a:lnTo>
                <a:close/>
                <a:moveTo>
                  <a:pt x="6084457" y="4741105"/>
                </a:moveTo>
                <a:lnTo>
                  <a:pt x="6088498" y="4744269"/>
                </a:lnTo>
                <a:cubicBezTo>
                  <a:pt x="6084897" y="4744269"/>
                  <a:pt x="6084897" y="4744269"/>
                  <a:pt x="6084897" y="4744269"/>
                </a:cubicBezTo>
                <a:cubicBezTo>
                  <a:pt x="6084897" y="4744269"/>
                  <a:pt x="6081296" y="4744269"/>
                  <a:pt x="6081296" y="4744269"/>
                </a:cubicBezTo>
                <a:close/>
                <a:moveTo>
                  <a:pt x="7363972" y="4738701"/>
                </a:moveTo>
                <a:cubicBezTo>
                  <a:pt x="7364986" y="4738372"/>
                  <a:pt x="7365315" y="4739385"/>
                  <a:pt x="7363945" y="4742069"/>
                </a:cubicBezTo>
                <a:cubicBezTo>
                  <a:pt x="7363945" y="4742069"/>
                  <a:pt x="7363945" y="4742069"/>
                  <a:pt x="7365261" y="4746122"/>
                </a:cubicBezTo>
                <a:cubicBezTo>
                  <a:pt x="7366576" y="4750175"/>
                  <a:pt x="7367888" y="4754229"/>
                  <a:pt x="7363835" y="4755542"/>
                </a:cubicBezTo>
                <a:cubicBezTo>
                  <a:pt x="7363835" y="4755542"/>
                  <a:pt x="7359783" y="4756857"/>
                  <a:pt x="7359783" y="4756857"/>
                </a:cubicBezTo>
                <a:cubicBezTo>
                  <a:pt x="7361096" y="4760910"/>
                  <a:pt x="7357042" y="4762224"/>
                  <a:pt x="7357042" y="4762224"/>
                </a:cubicBezTo>
                <a:cubicBezTo>
                  <a:pt x="7357042" y="4762224"/>
                  <a:pt x="7358359" y="4766277"/>
                  <a:pt x="7359676" y="4770330"/>
                </a:cubicBezTo>
                <a:cubicBezTo>
                  <a:pt x="7352883" y="4777012"/>
                  <a:pt x="7346092" y="4783693"/>
                  <a:pt x="7339299" y="4790376"/>
                </a:cubicBezTo>
                <a:cubicBezTo>
                  <a:pt x="7342037" y="4785009"/>
                  <a:pt x="7343463" y="4775589"/>
                  <a:pt x="7351568" y="4772960"/>
                </a:cubicBezTo>
                <a:cubicBezTo>
                  <a:pt x="7346202" y="4770220"/>
                  <a:pt x="7344884" y="4766167"/>
                  <a:pt x="7351675" y="4759486"/>
                </a:cubicBezTo>
                <a:cubicBezTo>
                  <a:pt x="7351675" y="4759486"/>
                  <a:pt x="7351675" y="4759486"/>
                  <a:pt x="7354416" y="4754119"/>
                </a:cubicBezTo>
                <a:cubicBezTo>
                  <a:pt x="7353103" y="4750065"/>
                  <a:pt x="7355841" y="4744698"/>
                  <a:pt x="7359892" y="4743384"/>
                </a:cubicBezTo>
                <a:cubicBezTo>
                  <a:pt x="7361260" y="4740700"/>
                  <a:pt x="7362958" y="4739029"/>
                  <a:pt x="7363972" y="4738701"/>
                </a:cubicBezTo>
                <a:close/>
                <a:moveTo>
                  <a:pt x="2048699" y="4733525"/>
                </a:moveTo>
                <a:lnTo>
                  <a:pt x="2092709" y="4751349"/>
                </a:lnTo>
                <a:lnTo>
                  <a:pt x="2139326" y="4776888"/>
                </a:lnTo>
                <a:lnTo>
                  <a:pt x="2138696" y="4791686"/>
                </a:lnTo>
                <a:lnTo>
                  <a:pt x="2059336" y="4755838"/>
                </a:lnTo>
                <a:lnTo>
                  <a:pt x="2047582" y="4751717"/>
                </a:lnTo>
                <a:lnTo>
                  <a:pt x="2048282" y="4750784"/>
                </a:lnTo>
                <a:cubicBezTo>
                  <a:pt x="2048014" y="4747300"/>
                  <a:pt x="2049087" y="4745692"/>
                  <a:pt x="2051502" y="4744352"/>
                </a:cubicBezTo>
                <a:cubicBezTo>
                  <a:pt x="2051502" y="4743279"/>
                  <a:pt x="2051502" y="4742208"/>
                  <a:pt x="2051502" y="4741135"/>
                </a:cubicBezTo>
                <a:cubicBezTo>
                  <a:pt x="2048818" y="4739527"/>
                  <a:pt x="2048014" y="4736579"/>
                  <a:pt x="2048818" y="4733898"/>
                </a:cubicBezTo>
                <a:close/>
                <a:moveTo>
                  <a:pt x="11996730" y="4729650"/>
                </a:moveTo>
                <a:lnTo>
                  <a:pt x="11996731" y="4729663"/>
                </a:lnTo>
                <a:lnTo>
                  <a:pt x="11996697" y="4729652"/>
                </a:lnTo>
                <a:close/>
                <a:moveTo>
                  <a:pt x="12017735" y="4722194"/>
                </a:moveTo>
                <a:cubicBezTo>
                  <a:pt x="12019830" y="4723999"/>
                  <a:pt x="12023874" y="4725659"/>
                  <a:pt x="12027918" y="4727318"/>
                </a:cubicBezTo>
                <a:cubicBezTo>
                  <a:pt x="12027918" y="4727318"/>
                  <a:pt x="12030014" y="4729123"/>
                  <a:pt x="12030014" y="4729123"/>
                </a:cubicBezTo>
                <a:cubicBezTo>
                  <a:pt x="12030014" y="4729123"/>
                  <a:pt x="12031962" y="4728978"/>
                  <a:pt x="12034058" y="4730783"/>
                </a:cubicBezTo>
                <a:cubicBezTo>
                  <a:pt x="12034058" y="4730783"/>
                  <a:pt x="12036007" y="4730637"/>
                  <a:pt x="12036152" y="4732588"/>
                </a:cubicBezTo>
                <a:cubicBezTo>
                  <a:pt x="12034203" y="4732734"/>
                  <a:pt x="12034203" y="4732734"/>
                  <a:pt x="12032107" y="4730928"/>
                </a:cubicBezTo>
                <a:cubicBezTo>
                  <a:pt x="12032107" y="4730928"/>
                  <a:pt x="12030158" y="4731075"/>
                  <a:pt x="12028065" y="4729268"/>
                </a:cubicBezTo>
                <a:cubicBezTo>
                  <a:pt x="12032254" y="4732878"/>
                  <a:pt x="12036299" y="4734539"/>
                  <a:pt x="12038539" y="4738294"/>
                </a:cubicBezTo>
                <a:cubicBezTo>
                  <a:pt x="12037639" y="4739343"/>
                  <a:pt x="12035689" y="4739489"/>
                  <a:pt x="12034263" y="4740086"/>
                </a:cubicBezTo>
                <a:lnTo>
                  <a:pt x="12033341" y="4743744"/>
                </a:lnTo>
                <a:lnTo>
                  <a:pt x="12010120" y="4733775"/>
                </a:lnTo>
                <a:lnTo>
                  <a:pt x="11998164" y="4730103"/>
                </a:lnTo>
                <a:lnTo>
                  <a:pt x="11998679" y="4729505"/>
                </a:lnTo>
                <a:cubicBezTo>
                  <a:pt x="12002723" y="4731163"/>
                  <a:pt x="12004527" y="4729066"/>
                  <a:pt x="12014565" y="4732240"/>
                </a:cubicBezTo>
                <a:cubicBezTo>
                  <a:pt x="12014273" y="4728338"/>
                  <a:pt x="12002287" y="4725311"/>
                  <a:pt x="12007987" y="4722923"/>
                </a:cubicBezTo>
                <a:cubicBezTo>
                  <a:pt x="12010010" y="4723753"/>
                  <a:pt x="12010986" y="4723680"/>
                  <a:pt x="12011960" y="4723607"/>
                </a:cubicBezTo>
                <a:lnTo>
                  <a:pt x="12013945" y="4723949"/>
                </a:lnTo>
                <a:lnTo>
                  <a:pt x="12013981" y="4724436"/>
                </a:lnTo>
                <a:cubicBezTo>
                  <a:pt x="12015931" y="4724291"/>
                  <a:pt x="12015931" y="4724291"/>
                  <a:pt x="12015931" y="4724291"/>
                </a:cubicBezTo>
                <a:lnTo>
                  <a:pt x="12013945" y="4723949"/>
                </a:lnTo>
                <a:lnTo>
                  <a:pt x="12013836" y="4722486"/>
                </a:lnTo>
                <a:cubicBezTo>
                  <a:pt x="12013836" y="4722486"/>
                  <a:pt x="12015786" y="4722341"/>
                  <a:pt x="12015786" y="4722341"/>
                </a:cubicBezTo>
                <a:cubicBezTo>
                  <a:pt x="12017735" y="4722194"/>
                  <a:pt x="12017735" y="4722194"/>
                  <a:pt x="12017735" y="4722194"/>
                </a:cubicBezTo>
                <a:close/>
                <a:moveTo>
                  <a:pt x="11964995" y="4719333"/>
                </a:moveTo>
                <a:cubicBezTo>
                  <a:pt x="11966875" y="4719498"/>
                  <a:pt x="11969193" y="4720184"/>
                  <a:pt x="11971843" y="4721211"/>
                </a:cubicBezTo>
                <a:lnTo>
                  <a:pt x="11976921" y="4723578"/>
                </a:lnTo>
                <a:lnTo>
                  <a:pt x="11964021" y="4719617"/>
                </a:lnTo>
                <a:close/>
                <a:moveTo>
                  <a:pt x="11878661" y="4697281"/>
                </a:moveTo>
                <a:cubicBezTo>
                  <a:pt x="11888553" y="4698504"/>
                  <a:pt x="11904293" y="4699287"/>
                  <a:pt x="11920325" y="4703974"/>
                </a:cubicBezTo>
                <a:cubicBezTo>
                  <a:pt x="11928340" y="4706318"/>
                  <a:pt x="11935382" y="4708734"/>
                  <a:pt x="11940717" y="4711278"/>
                </a:cubicBezTo>
                <a:lnTo>
                  <a:pt x="11943145" y="4713206"/>
                </a:lnTo>
                <a:lnTo>
                  <a:pt x="11918601" y="4705668"/>
                </a:lnTo>
                <a:lnTo>
                  <a:pt x="11880357" y="4697900"/>
                </a:lnTo>
                <a:close/>
                <a:moveTo>
                  <a:pt x="1609128" y="4692136"/>
                </a:moveTo>
                <a:lnTo>
                  <a:pt x="1752364" y="4728141"/>
                </a:lnTo>
                <a:cubicBezTo>
                  <a:pt x="1833881" y="4753820"/>
                  <a:pt x="1913350" y="4784088"/>
                  <a:pt x="1990537" y="4818628"/>
                </a:cubicBezTo>
                <a:lnTo>
                  <a:pt x="2165172" y="4908972"/>
                </a:lnTo>
                <a:lnTo>
                  <a:pt x="2165154" y="4908998"/>
                </a:lnTo>
                <a:lnTo>
                  <a:pt x="2210122" y="4953720"/>
                </a:lnTo>
                <a:lnTo>
                  <a:pt x="2209154" y="4945023"/>
                </a:lnTo>
                <a:cubicBezTo>
                  <a:pt x="2208003" y="4940422"/>
                  <a:pt x="2208003" y="4938122"/>
                  <a:pt x="2213181" y="4935246"/>
                </a:cubicBezTo>
                <a:cubicBezTo>
                  <a:pt x="2218935" y="4932946"/>
                  <a:pt x="2221236" y="4935822"/>
                  <a:pt x="2223538" y="4939272"/>
                </a:cubicBezTo>
                <a:cubicBezTo>
                  <a:pt x="2225264" y="4941572"/>
                  <a:pt x="2225839" y="4943873"/>
                  <a:pt x="2226989" y="4946748"/>
                </a:cubicBezTo>
                <a:cubicBezTo>
                  <a:pt x="2232168" y="4958824"/>
                  <a:pt x="2235619" y="4959399"/>
                  <a:pt x="2244250" y="4949624"/>
                </a:cubicBezTo>
                <a:cubicBezTo>
                  <a:pt x="2245975" y="4947323"/>
                  <a:pt x="2248277" y="4944448"/>
                  <a:pt x="2251729" y="4944448"/>
                </a:cubicBezTo>
                <a:cubicBezTo>
                  <a:pt x="2255756" y="4945023"/>
                  <a:pt x="2255756" y="4949624"/>
                  <a:pt x="2256908" y="4952499"/>
                </a:cubicBezTo>
                <a:cubicBezTo>
                  <a:pt x="2258058" y="4954799"/>
                  <a:pt x="2258633" y="4957099"/>
                  <a:pt x="2258633" y="4959399"/>
                </a:cubicBezTo>
                <a:cubicBezTo>
                  <a:pt x="2259496" y="4964287"/>
                  <a:pt x="2261366" y="4966587"/>
                  <a:pt x="2263811" y="4967090"/>
                </a:cubicBezTo>
                <a:cubicBezTo>
                  <a:pt x="2266256" y="4967593"/>
                  <a:pt x="2269277" y="4966300"/>
                  <a:pt x="2272441" y="4964000"/>
                </a:cubicBezTo>
                <a:lnTo>
                  <a:pt x="2283526" y="4954263"/>
                </a:lnTo>
                <a:lnTo>
                  <a:pt x="2295858" y="4964833"/>
                </a:lnTo>
                <a:lnTo>
                  <a:pt x="2306756" y="4974172"/>
                </a:lnTo>
                <a:lnTo>
                  <a:pt x="2308989" y="5026165"/>
                </a:lnTo>
                <a:lnTo>
                  <a:pt x="2293978" y="5013716"/>
                </a:lnTo>
                <a:cubicBezTo>
                  <a:pt x="2271416" y="4998675"/>
                  <a:pt x="2245094" y="4983635"/>
                  <a:pt x="2222533" y="4972354"/>
                </a:cubicBezTo>
                <a:cubicBezTo>
                  <a:pt x="2196212" y="4961074"/>
                  <a:pt x="2188690" y="4964833"/>
                  <a:pt x="2162368" y="4942276"/>
                </a:cubicBezTo>
                <a:cubicBezTo>
                  <a:pt x="2162368" y="4938515"/>
                  <a:pt x="2166129" y="4942276"/>
                  <a:pt x="2173649" y="4942276"/>
                </a:cubicBezTo>
                <a:cubicBezTo>
                  <a:pt x="2021359" y="4859080"/>
                  <a:pt x="1859022" y="4793335"/>
                  <a:pt x="1689612" y="4747420"/>
                </a:cubicBezTo>
                <a:lnTo>
                  <a:pt x="1608009" y="4728776"/>
                </a:lnTo>
                <a:lnTo>
                  <a:pt x="1613016" y="4716594"/>
                </a:lnTo>
                <a:cubicBezTo>
                  <a:pt x="1614667" y="4714472"/>
                  <a:pt x="1614196" y="4713058"/>
                  <a:pt x="1613251" y="4710935"/>
                </a:cubicBezTo>
                <a:cubicBezTo>
                  <a:pt x="1610892" y="4706690"/>
                  <a:pt x="1608297" y="4701973"/>
                  <a:pt x="1609948" y="4697257"/>
                </a:cubicBezTo>
                <a:close/>
                <a:moveTo>
                  <a:pt x="5960210" y="4664288"/>
                </a:moveTo>
                <a:lnTo>
                  <a:pt x="5969684" y="4666321"/>
                </a:lnTo>
                <a:lnTo>
                  <a:pt x="5969684" y="4668600"/>
                </a:lnTo>
                <a:cubicBezTo>
                  <a:pt x="5966085" y="4668600"/>
                  <a:pt x="5966085" y="4668600"/>
                  <a:pt x="5962487" y="4664998"/>
                </a:cubicBezTo>
                <a:lnTo>
                  <a:pt x="5961175" y="4664998"/>
                </a:lnTo>
                <a:close/>
                <a:moveTo>
                  <a:pt x="5950880" y="4662288"/>
                </a:moveTo>
                <a:lnTo>
                  <a:pt x="5957621" y="4663734"/>
                </a:lnTo>
                <a:lnTo>
                  <a:pt x="5958885" y="4664998"/>
                </a:lnTo>
                <a:lnTo>
                  <a:pt x="5961175" y="4664998"/>
                </a:lnTo>
                <a:lnTo>
                  <a:pt x="5966085" y="4668600"/>
                </a:lnTo>
                <a:close/>
                <a:moveTo>
                  <a:pt x="5981765" y="4658517"/>
                </a:moveTo>
                <a:lnTo>
                  <a:pt x="5998487" y="4668600"/>
                </a:lnTo>
                <a:cubicBezTo>
                  <a:pt x="6002088" y="4668600"/>
                  <a:pt x="6002088" y="4668600"/>
                  <a:pt x="6005688" y="4672204"/>
                </a:cubicBezTo>
                <a:cubicBezTo>
                  <a:pt x="6009288" y="4672204"/>
                  <a:pt x="6009289" y="4675808"/>
                  <a:pt x="6009289" y="4675808"/>
                </a:cubicBezTo>
                <a:cubicBezTo>
                  <a:pt x="6027291" y="4683014"/>
                  <a:pt x="6048893" y="4697427"/>
                  <a:pt x="6066895" y="4711840"/>
                </a:cubicBezTo>
                <a:cubicBezTo>
                  <a:pt x="6084895" y="4719046"/>
                  <a:pt x="6113700" y="4733460"/>
                  <a:pt x="6138902" y="4755078"/>
                </a:cubicBezTo>
                <a:cubicBezTo>
                  <a:pt x="6167705" y="4773095"/>
                  <a:pt x="6192906" y="4794715"/>
                  <a:pt x="6207308" y="4809128"/>
                </a:cubicBezTo>
                <a:lnTo>
                  <a:pt x="6269545" y="4858069"/>
                </a:lnTo>
                <a:lnTo>
                  <a:pt x="6255723" y="4865488"/>
                </a:lnTo>
                <a:lnTo>
                  <a:pt x="6254559" y="4864468"/>
                </a:lnTo>
                <a:lnTo>
                  <a:pt x="6234669" y="4844442"/>
                </a:lnTo>
                <a:cubicBezTo>
                  <a:pt x="6228191" y="4837146"/>
                  <a:pt x="6219877" y="4831869"/>
                  <a:pt x="6210112" y="4829026"/>
                </a:cubicBezTo>
                <a:lnTo>
                  <a:pt x="6191927" y="4828587"/>
                </a:lnTo>
                <a:lnTo>
                  <a:pt x="6183456" y="4824441"/>
                </a:lnTo>
                <a:cubicBezTo>
                  <a:pt x="6175806" y="4819938"/>
                  <a:pt x="6167704" y="4814532"/>
                  <a:pt x="6160504" y="4809128"/>
                </a:cubicBezTo>
                <a:cubicBezTo>
                  <a:pt x="6146101" y="4794715"/>
                  <a:pt x="6135302" y="4783905"/>
                  <a:pt x="6135302" y="4776698"/>
                </a:cubicBezTo>
                <a:cubicBezTo>
                  <a:pt x="6131702" y="4776698"/>
                  <a:pt x="6131702" y="4773095"/>
                  <a:pt x="6131702" y="4773095"/>
                </a:cubicBezTo>
                <a:cubicBezTo>
                  <a:pt x="6128100" y="4773095"/>
                  <a:pt x="6124500" y="4769493"/>
                  <a:pt x="6124501" y="4765888"/>
                </a:cubicBezTo>
                <a:cubicBezTo>
                  <a:pt x="6124501" y="4765888"/>
                  <a:pt x="6124501" y="4765888"/>
                  <a:pt x="6128100" y="4765888"/>
                </a:cubicBezTo>
                <a:cubicBezTo>
                  <a:pt x="6131702" y="4769493"/>
                  <a:pt x="6131702" y="4769493"/>
                  <a:pt x="6131702" y="4769493"/>
                </a:cubicBezTo>
                <a:cubicBezTo>
                  <a:pt x="6131702" y="4769493"/>
                  <a:pt x="6131702" y="4769493"/>
                  <a:pt x="6135302" y="4769493"/>
                </a:cubicBezTo>
                <a:cubicBezTo>
                  <a:pt x="6120899" y="4758683"/>
                  <a:pt x="6120899" y="4762286"/>
                  <a:pt x="6110098" y="4755078"/>
                </a:cubicBezTo>
                <a:cubicBezTo>
                  <a:pt x="6110098" y="4755078"/>
                  <a:pt x="6113700" y="4758683"/>
                  <a:pt x="6113700" y="4758683"/>
                </a:cubicBezTo>
                <a:cubicBezTo>
                  <a:pt x="6113700" y="4758683"/>
                  <a:pt x="6113700" y="4758683"/>
                  <a:pt x="6110099" y="4758683"/>
                </a:cubicBezTo>
                <a:cubicBezTo>
                  <a:pt x="6110099" y="4758683"/>
                  <a:pt x="6110099" y="4758683"/>
                  <a:pt x="6106499" y="4758683"/>
                </a:cubicBezTo>
                <a:cubicBezTo>
                  <a:pt x="6106499" y="4758683"/>
                  <a:pt x="6113700" y="4762286"/>
                  <a:pt x="6110099" y="4765888"/>
                </a:cubicBezTo>
                <a:cubicBezTo>
                  <a:pt x="6099296" y="4758683"/>
                  <a:pt x="6088496" y="4751476"/>
                  <a:pt x="6092097" y="4747873"/>
                </a:cubicBezTo>
                <a:cubicBezTo>
                  <a:pt x="6092097" y="4747873"/>
                  <a:pt x="6088498" y="4747873"/>
                  <a:pt x="6088498" y="4744269"/>
                </a:cubicBezTo>
                <a:cubicBezTo>
                  <a:pt x="6088496" y="4740666"/>
                  <a:pt x="6084897" y="4740666"/>
                  <a:pt x="6084897" y="4740666"/>
                </a:cubicBezTo>
                <a:lnTo>
                  <a:pt x="6084457" y="4741105"/>
                </a:lnTo>
                <a:lnTo>
                  <a:pt x="6005688" y="4679410"/>
                </a:lnTo>
                <a:cubicBezTo>
                  <a:pt x="6005688" y="4679410"/>
                  <a:pt x="6002088" y="4679410"/>
                  <a:pt x="6002089" y="4675808"/>
                </a:cubicBezTo>
                <a:cubicBezTo>
                  <a:pt x="5998488" y="4675808"/>
                  <a:pt x="5994888" y="4672204"/>
                  <a:pt x="5994888" y="4672204"/>
                </a:cubicBezTo>
                <a:cubicBezTo>
                  <a:pt x="5994888" y="4672204"/>
                  <a:pt x="5994888" y="4672204"/>
                  <a:pt x="5998488" y="4672204"/>
                </a:cubicBezTo>
                <a:lnTo>
                  <a:pt x="5986016" y="4667850"/>
                </a:lnTo>
                <a:close/>
                <a:moveTo>
                  <a:pt x="2245257" y="4655770"/>
                </a:moveTo>
                <a:cubicBezTo>
                  <a:pt x="2247846" y="4656201"/>
                  <a:pt x="2250291" y="4657495"/>
                  <a:pt x="2252304" y="4659220"/>
                </a:cubicBezTo>
                <a:lnTo>
                  <a:pt x="2252304" y="4660507"/>
                </a:lnTo>
                <a:lnTo>
                  <a:pt x="2244275" y="4655984"/>
                </a:lnTo>
                <a:close/>
                <a:moveTo>
                  <a:pt x="1421018" y="4652328"/>
                </a:moveTo>
                <a:lnTo>
                  <a:pt x="1501910" y="4665184"/>
                </a:lnTo>
                <a:lnTo>
                  <a:pt x="1512765" y="4667913"/>
                </a:lnTo>
                <a:lnTo>
                  <a:pt x="1512500" y="4668249"/>
                </a:lnTo>
                <a:cubicBezTo>
                  <a:pt x="1510850" y="4668721"/>
                  <a:pt x="1508253" y="4669900"/>
                  <a:pt x="1508962" y="4672494"/>
                </a:cubicBezTo>
                <a:cubicBezTo>
                  <a:pt x="1510377" y="4678390"/>
                  <a:pt x="1508018" y="4683342"/>
                  <a:pt x="1504951" y="4688060"/>
                </a:cubicBezTo>
                <a:cubicBezTo>
                  <a:pt x="1502591" y="4691596"/>
                  <a:pt x="1501883" y="4694898"/>
                  <a:pt x="1504478" y="4699143"/>
                </a:cubicBezTo>
                <a:lnTo>
                  <a:pt x="1501178" y="4705047"/>
                </a:lnTo>
                <a:lnTo>
                  <a:pt x="1432680" y="4685667"/>
                </a:lnTo>
                <a:lnTo>
                  <a:pt x="1434762" y="4677836"/>
                </a:lnTo>
                <a:cubicBezTo>
                  <a:pt x="1433113" y="4670172"/>
                  <a:pt x="1433663" y="4661961"/>
                  <a:pt x="1427064" y="4655939"/>
                </a:cubicBezTo>
                <a:close/>
                <a:moveTo>
                  <a:pt x="11144219" y="4650539"/>
                </a:moveTo>
                <a:lnTo>
                  <a:pt x="11144472" y="4650838"/>
                </a:lnTo>
                <a:lnTo>
                  <a:pt x="11141305" y="4652278"/>
                </a:lnTo>
                <a:close/>
                <a:moveTo>
                  <a:pt x="11137440" y="4642510"/>
                </a:moveTo>
                <a:lnTo>
                  <a:pt x="11143524" y="4649715"/>
                </a:lnTo>
                <a:lnTo>
                  <a:pt x="11136907" y="4653072"/>
                </a:lnTo>
                <a:lnTo>
                  <a:pt x="11136610" y="4652690"/>
                </a:lnTo>
                <a:lnTo>
                  <a:pt x="11137259" y="4642581"/>
                </a:lnTo>
                <a:close/>
                <a:moveTo>
                  <a:pt x="1622626" y="4631853"/>
                </a:moveTo>
                <a:lnTo>
                  <a:pt x="1660613" y="4640112"/>
                </a:lnTo>
                <a:cubicBezTo>
                  <a:pt x="1689497" y="4647137"/>
                  <a:pt x="1717211" y="4656895"/>
                  <a:pt x="1744534" y="4667238"/>
                </a:cubicBezTo>
                <a:lnTo>
                  <a:pt x="1758440" y="4672461"/>
                </a:lnTo>
                <a:lnTo>
                  <a:pt x="1759486" y="4674998"/>
                </a:lnTo>
                <a:cubicBezTo>
                  <a:pt x="1760827" y="4679017"/>
                  <a:pt x="1762438" y="4684110"/>
                  <a:pt x="1765390" y="4685987"/>
                </a:cubicBezTo>
                <a:cubicBezTo>
                  <a:pt x="1771831" y="4690007"/>
                  <a:pt x="1778003" y="4694296"/>
                  <a:pt x="1784444" y="4698048"/>
                </a:cubicBezTo>
                <a:cubicBezTo>
                  <a:pt x="1784980" y="4698048"/>
                  <a:pt x="1786054" y="4698048"/>
                  <a:pt x="1786323" y="4697512"/>
                </a:cubicBezTo>
                <a:cubicBezTo>
                  <a:pt x="1789007" y="4695099"/>
                  <a:pt x="1791422" y="4692955"/>
                  <a:pt x="1794910" y="4696439"/>
                </a:cubicBezTo>
                <a:cubicBezTo>
                  <a:pt x="1795984" y="4697780"/>
                  <a:pt x="1796790" y="4696439"/>
                  <a:pt x="1797057" y="4695367"/>
                </a:cubicBezTo>
                <a:cubicBezTo>
                  <a:pt x="1797862" y="4690811"/>
                  <a:pt x="1800009" y="4690811"/>
                  <a:pt x="1803230" y="4693491"/>
                </a:cubicBezTo>
                <a:cubicBezTo>
                  <a:pt x="1805377" y="4695367"/>
                  <a:pt x="1806451" y="4694831"/>
                  <a:pt x="1806451" y="4692151"/>
                </a:cubicBezTo>
                <a:lnTo>
                  <a:pt x="1807150" y="4690754"/>
                </a:lnTo>
                <a:lnTo>
                  <a:pt x="1826114" y="4697877"/>
                </a:lnTo>
                <a:cubicBezTo>
                  <a:pt x="1837043" y="4702561"/>
                  <a:pt x="1854217" y="4707245"/>
                  <a:pt x="1858902" y="4691633"/>
                </a:cubicBezTo>
                <a:cubicBezTo>
                  <a:pt x="1863586" y="4676021"/>
                  <a:pt x="1844848" y="4677582"/>
                  <a:pt x="1835481" y="4674460"/>
                </a:cubicBezTo>
                <a:lnTo>
                  <a:pt x="1818668" y="4668757"/>
                </a:lnTo>
                <a:lnTo>
                  <a:pt x="1816111" y="4661863"/>
                </a:lnTo>
                <a:cubicBezTo>
                  <a:pt x="1817454" y="4657039"/>
                  <a:pt x="1815844" y="4653287"/>
                  <a:pt x="1812354" y="4650071"/>
                </a:cubicBezTo>
                <a:cubicBezTo>
                  <a:pt x="1811013" y="4648730"/>
                  <a:pt x="1809671" y="4647659"/>
                  <a:pt x="1809134" y="4645782"/>
                </a:cubicBezTo>
                <a:lnTo>
                  <a:pt x="1808112" y="4644922"/>
                </a:lnTo>
                <a:lnTo>
                  <a:pt x="1832993" y="4652724"/>
                </a:lnTo>
                <a:cubicBezTo>
                  <a:pt x="1883589" y="4669873"/>
                  <a:pt x="1933844" y="4688120"/>
                  <a:pt x="1983806" y="4707245"/>
                </a:cubicBezTo>
                <a:lnTo>
                  <a:pt x="1998418" y="4713162"/>
                </a:lnTo>
                <a:lnTo>
                  <a:pt x="1993266" y="4718085"/>
                </a:lnTo>
                <a:cubicBezTo>
                  <a:pt x="1992730" y="4720229"/>
                  <a:pt x="1988972" y="4721570"/>
                  <a:pt x="1992461" y="4724518"/>
                </a:cubicBezTo>
                <a:cubicBezTo>
                  <a:pt x="1993534" y="4725322"/>
                  <a:pt x="1993266" y="4726930"/>
                  <a:pt x="1992193" y="4727198"/>
                </a:cubicBezTo>
                <a:lnTo>
                  <a:pt x="1991273" y="4732156"/>
                </a:lnTo>
                <a:lnTo>
                  <a:pt x="1921354" y="4718172"/>
                </a:lnTo>
                <a:cubicBezTo>
                  <a:pt x="1930722" y="4740031"/>
                  <a:pt x="1951020" y="4743152"/>
                  <a:pt x="1966632" y="4747836"/>
                </a:cubicBezTo>
                <a:cubicBezTo>
                  <a:pt x="1979123" y="4754081"/>
                  <a:pt x="1999421" y="4750959"/>
                  <a:pt x="1993176" y="4772815"/>
                </a:cubicBezTo>
                <a:cubicBezTo>
                  <a:pt x="1988490" y="4794672"/>
                  <a:pt x="1971317" y="4786867"/>
                  <a:pt x="1957265" y="4785306"/>
                </a:cubicBezTo>
                <a:cubicBezTo>
                  <a:pt x="1902619" y="4777501"/>
                  <a:pt x="1860463" y="4744714"/>
                  <a:pt x="1810500" y="4724418"/>
                </a:cubicBezTo>
                <a:cubicBezTo>
                  <a:pt x="1769515" y="4707635"/>
                  <a:pt x="1728043" y="4692511"/>
                  <a:pt x="1686131" y="4678899"/>
                </a:cubicBezTo>
                <a:lnTo>
                  <a:pt x="1596730" y="4653245"/>
                </a:lnTo>
                <a:lnTo>
                  <a:pt x="1600747" y="4649619"/>
                </a:lnTo>
                <a:cubicBezTo>
                  <a:pt x="1605937" y="4648440"/>
                  <a:pt x="1610421" y="4645845"/>
                  <a:pt x="1613960" y="4641836"/>
                </a:cubicBezTo>
                <a:close/>
                <a:moveTo>
                  <a:pt x="2222099" y="4628599"/>
                </a:moveTo>
                <a:cubicBezTo>
                  <a:pt x="2224832" y="4627592"/>
                  <a:pt x="2227565" y="4627592"/>
                  <a:pt x="2229866" y="4629893"/>
                </a:cubicBezTo>
                <a:lnTo>
                  <a:pt x="2227207" y="4646368"/>
                </a:lnTo>
                <a:lnTo>
                  <a:pt x="2210126" y="4636745"/>
                </a:lnTo>
                <a:lnTo>
                  <a:pt x="2214331" y="4633343"/>
                </a:lnTo>
                <a:cubicBezTo>
                  <a:pt x="2216633" y="4631618"/>
                  <a:pt x="2219366" y="4629605"/>
                  <a:pt x="2222099" y="4628599"/>
                </a:cubicBezTo>
                <a:close/>
                <a:moveTo>
                  <a:pt x="1135796" y="4628081"/>
                </a:moveTo>
                <a:lnTo>
                  <a:pt x="1240592" y="4631646"/>
                </a:lnTo>
                <a:lnTo>
                  <a:pt x="1355580" y="4642954"/>
                </a:lnTo>
                <a:lnTo>
                  <a:pt x="1355580" y="4653749"/>
                </a:lnTo>
                <a:cubicBezTo>
                  <a:pt x="1361079" y="4656487"/>
                  <a:pt x="1365478" y="4660866"/>
                  <a:pt x="1367678" y="4665793"/>
                </a:cubicBezTo>
                <a:lnTo>
                  <a:pt x="1369792" y="4669702"/>
                </a:lnTo>
                <a:lnTo>
                  <a:pt x="1314554" y="4655781"/>
                </a:lnTo>
                <a:cubicBezTo>
                  <a:pt x="1276224" y="4647228"/>
                  <a:pt x="1237635" y="4639974"/>
                  <a:pt x="1198654" y="4634768"/>
                </a:cubicBezTo>
                <a:lnTo>
                  <a:pt x="1135656" y="4630116"/>
                </a:lnTo>
                <a:close/>
                <a:moveTo>
                  <a:pt x="5888366" y="4607078"/>
                </a:moveTo>
                <a:lnTo>
                  <a:pt x="5926031" y="4624911"/>
                </a:lnTo>
                <a:lnTo>
                  <a:pt x="5947743" y="4638002"/>
                </a:lnTo>
                <a:close/>
                <a:moveTo>
                  <a:pt x="1624615" y="4590472"/>
                </a:moveTo>
                <a:lnTo>
                  <a:pt x="1680130" y="4604790"/>
                </a:lnTo>
                <a:lnTo>
                  <a:pt x="1777975" y="4635472"/>
                </a:lnTo>
                <a:lnTo>
                  <a:pt x="1773978" y="4635597"/>
                </a:lnTo>
                <a:cubicBezTo>
                  <a:pt x="1770757" y="4640957"/>
                  <a:pt x="1762438" y="4638814"/>
                  <a:pt x="1760560" y="4646051"/>
                </a:cubicBezTo>
                <a:lnTo>
                  <a:pt x="1760200" y="4648924"/>
                </a:lnTo>
                <a:lnTo>
                  <a:pt x="1705818" y="4630478"/>
                </a:lnTo>
                <a:lnTo>
                  <a:pt x="1628881" y="4609247"/>
                </a:lnTo>
                <a:lnTo>
                  <a:pt x="1629297" y="4603160"/>
                </a:lnTo>
                <a:cubicBezTo>
                  <a:pt x="1627409" y="4601274"/>
                  <a:pt x="1625521" y="4599151"/>
                  <a:pt x="1626229" y="4595849"/>
                </a:cubicBezTo>
                <a:close/>
                <a:moveTo>
                  <a:pt x="6077417" y="4588520"/>
                </a:moveTo>
                <a:cubicBezTo>
                  <a:pt x="6107356" y="4605387"/>
                  <a:pt x="6126163" y="4614010"/>
                  <a:pt x="6155910" y="4634711"/>
                </a:cubicBezTo>
                <a:cubicBezTo>
                  <a:pt x="6152072" y="4634520"/>
                  <a:pt x="6151883" y="4638356"/>
                  <a:pt x="6148235" y="4634329"/>
                </a:cubicBezTo>
                <a:cubicBezTo>
                  <a:pt x="6148044" y="4638165"/>
                  <a:pt x="6178173" y="4651196"/>
                  <a:pt x="6181819" y="4655222"/>
                </a:cubicBezTo>
                <a:cubicBezTo>
                  <a:pt x="6193142" y="4659629"/>
                  <a:pt x="6192951" y="4663464"/>
                  <a:pt x="6188923" y="4667109"/>
                </a:cubicBezTo>
                <a:cubicBezTo>
                  <a:pt x="6204083" y="4671707"/>
                  <a:pt x="6237096" y="4704105"/>
                  <a:pt x="6255712" y="4716564"/>
                </a:cubicBezTo>
                <a:cubicBezTo>
                  <a:pt x="6263196" y="4720780"/>
                  <a:pt x="6267033" y="4720971"/>
                  <a:pt x="6274517" y="4725187"/>
                </a:cubicBezTo>
                <a:cubicBezTo>
                  <a:pt x="6330175" y="4766399"/>
                  <a:pt x="6377586" y="4818738"/>
                  <a:pt x="6425378" y="4863404"/>
                </a:cubicBezTo>
                <a:cubicBezTo>
                  <a:pt x="6443803" y="4879698"/>
                  <a:pt x="6477578" y="4896754"/>
                  <a:pt x="6469521" y="4904044"/>
                </a:cubicBezTo>
                <a:cubicBezTo>
                  <a:pt x="6480464" y="4916122"/>
                  <a:pt x="6491406" y="4928201"/>
                  <a:pt x="6499076" y="4928581"/>
                </a:cubicBezTo>
                <a:cubicBezTo>
                  <a:pt x="6506181" y="4940469"/>
                  <a:pt x="6502533" y="4936442"/>
                  <a:pt x="6494672" y="4939897"/>
                </a:cubicBezTo>
                <a:cubicBezTo>
                  <a:pt x="6457630" y="4911144"/>
                  <a:pt x="6421349" y="4867049"/>
                  <a:pt x="6391793" y="4842511"/>
                </a:cubicBezTo>
                <a:cubicBezTo>
                  <a:pt x="6391984" y="4838676"/>
                  <a:pt x="6388145" y="4838486"/>
                  <a:pt x="6387956" y="4842321"/>
                </a:cubicBezTo>
                <a:cubicBezTo>
                  <a:pt x="6387956" y="4842321"/>
                  <a:pt x="6391602" y="4846348"/>
                  <a:pt x="6391602" y="4846348"/>
                </a:cubicBezTo>
                <a:cubicBezTo>
                  <a:pt x="6399088" y="4850564"/>
                  <a:pt x="6398896" y="4854399"/>
                  <a:pt x="6398707" y="4858234"/>
                </a:cubicBezTo>
                <a:lnTo>
                  <a:pt x="6391360" y="4854095"/>
                </a:lnTo>
                <a:lnTo>
                  <a:pt x="6387575" y="4849992"/>
                </a:lnTo>
                <a:cubicBezTo>
                  <a:pt x="6391222" y="4854018"/>
                  <a:pt x="6391222" y="4854018"/>
                  <a:pt x="6391222" y="4854018"/>
                </a:cubicBezTo>
                <a:lnTo>
                  <a:pt x="6391360" y="4854095"/>
                </a:lnTo>
                <a:lnTo>
                  <a:pt x="6439136" y="4905901"/>
                </a:lnTo>
                <a:cubicBezTo>
                  <a:pt x="6457009" y="4923609"/>
                  <a:pt x="6475389" y="4940862"/>
                  <a:pt x="6493719" y="4959075"/>
                </a:cubicBezTo>
                <a:cubicBezTo>
                  <a:pt x="6534217" y="4995689"/>
                  <a:pt x="6570685" y="5035948"/>
                  <a:pt x="6603320" y="5076018"/>
                </a:cubicBezTo>
                <a:cubicBezTo>
                  <a:pt x="6610611" y="5084070"/>
                  <a:pt x="6618097" y="5088287"/>
                  <a:pt x="6629229" y="5096529"/>
                </a:cubicBezTo>
                <a:cubicBezTo>
                  <a:pt x="6643721" y="5114550"/>
                  <a:pt x="6655526" y="5128593"/>
                  <a:pt x="6667331" y="5142637"/>
                </a:cubicBezTo>
                <a:lnTo>
                  <a:pt x="6688770" y="5168580"/>
                </a:lnTo>
                <a:lnTo>
                  <a:pt x="6691579" y="5212403"/>
                </a:lnTo>
                <a:lnTo>
                  <a:pt x="6685485" y="5203134"/>
                </a:lnTo>
                <a:cubicBezTo>
                  <a:pt x="6681839" y="5199108"/>
                  <a:pt x="6677812" y="5202753"/>
                  <a:pt x="6677812" y="5202753"/>
                </a:cubicBezTo>
                <a:cubicBezTo>
                  <a:pt x="6648443" y="5174380"/>
                  <a:pt x="6634048" y="5154442"/>
                  <a:pt x="6619460" y="5138337"/>
                </a:cubicBezTo>
                <a:cubicBezTo>
                  <a:pt x="6601225" y="5118208"/>
                  <a:pt x="6590474" y="5102294"/>
                  <a:pt x="6572429" y="5078330"/>
                </a:cubicBezTo>
                <a:cubicBezTo>
                  <a:pt x="6561107" y="5073923"/>
                  <a:pt x="6568212" y="5085810"/>
                  <a:pt x="6563992" y="5093291"/>
                </a:cubicBezTo>
                <a:cubicBezTo>
                  <a:pt x="6560345" y="5089264"/>
                  <a:pt x="6556509" y="5089073"/>
                  <a:pt x="6552672" y="5088883"/>
                </a:cubicBezTo>
                <a:cubicBezTo>
                  <a:pt x="6534436" y="5068753"/>
                  <a:pt x="6534817" y="5061083"/>
                  <a:pt x="6512743" y="5040762"/>
                </a:cubicBezTo>
                <a:cubicBezTo>
                  <a:pt x="6512934" y="5036926"/>
                  <a:pt x="6516773" y="5037117"/>
                  <a:pt x="6513316" y="5029256"/>
                </a:cubicBezTo>
                <a:cubicBezTo>
                  <a:pt x="6516963" y="5033282"/>
                  <a:pt x="6520991" y="5029636"/>
                  <a:pt x="6535579" y="5045740"/>
                </a:cubicBezTo>
                <a:cubicBezTo>
                  <a:pt x="6521182" y="5025802"/>
                  <a:pt x="6499108" y="5005481"/>
                  <a:pt x="6477034" y="4985160"/>
                </a:cubicBezTo>
                <a:cubicBezTo>
                  <a:pt x="6458801" y="4965031"/>
                  <a:pt x="6436728" y="4944711"/>
                  <a:pt x="6430007" y="4925151"/>
                </a:cubicBezTo>
                <a:cubicBezTo>
                  <a:pt x="6385290" y="4896017"/>
                  <a:pt x="6359951" y="4864000"/>
                  <a:pt x="6319264" y="4831220"/>
                </a:cubicBezTo>
                <a:cubicBezTo>
                  <a:pt x="6300457" y="4822598"/>
                  <a:pt x="6329823" y="4850970"/>
                  <a:pt x="6315045" y="4838701"/>
                </a:cubicBezTo>
                <a:cubicBezTo>
                  <a:pt x="6303914" y="4830458"/>
                  <a:pt x="6299885" y="4834103"/>
                  <a:pt x="6292592" y="4826053"/>
                </a:cubicBezTo>
                <a:cubicBezTo>
                  <a:pt x="6300457" y="4822598"/>
                  <a:pt x="6285869" y="4806495"/>
                  <a:pt x="6304865" y="4811282"/>
                </a:cubicBezTo>
                <a:cubicBezTo>
                  <a:pt x="6290278" y="4795179"/>
                  <a:pt x="6260531" y="4774477"/>
                  <a:pt x="6238078" y="4761827"/>
                </a:cubicBezTo>
                <a:cubicBezTo>
                  <a:pt x="6182991" y="4709109"/>
                  <a:pt x="6115822" y="4667325"/>
                  <a:pt x="6026390" y="4609057"/>
                </a:cubicBezTo>
                <a:cubicBezTo>
                  <a:pt x="6049413" y="4610199"/>
                  <a:pt x="6079353" y="4627065"/>
                  <a:pt x="6105642" y="4639905"/>
                </a:cubicBezTo>
                <a:cubicBezTo>
                  <a:pt x="6138846" y="4668468"/>
                  <a:pt x="6187210" y="4701628"/>
                  <a:pt x="6228278" y="4726736"/>
                </a:cubicBezTo>
                <a:cubicBezTo>
                  <a:pt x="6228278" y="4726736"/>
                  <a:pt x="6228278" y="4726736"/>
                  <a:pt x="6228470" y="4722901"/>
                </a:cubicBezTo>
                <a:cubicBezTo>
                  <a:pt x="6224631" y="4722711"/>
                  <a:pt x="6220984" y="4718685"/>
                  <a:pt x="6225013" y="4715040"/>
                </a:cubicBezTo>
                <a:lnTo>
                  <a:pt x="6227321" y="4715939"/>
                </a:lnTo>
                <a:lnTo>
                  <a:pt x="6236144" y="4723283"/>
                </a:lnTo>
                <a:cubicBezTo>
                  <a:pt x="6236334" y="4719447"/>
                  <a:pt x="6236334" y="4719447"/>
                  <a:pt x="6236334" y="4719447"/>
                </a:cubicBezTo>
                <a:lnTo>
                  <a:pt x="6227321" y="4715939"/>
                </a:lnTo>
                <a:lnTo>
                  <a:pt x="6180269" y="4676772"/>
                </a:lnTo>
                <a:cubicBezTo>
                  <a:pt x="6162204" y="4662899"/>
                  <a:pt x="6145555" y="4649577"/>
                  <a:pt x="6132886" y="4633567"/>
                </a:cubicBezTo>
                <a:cubicBezTo>
                  <a:pt x="6110431" y="4620918"/>
                  <a:pt x="6072818" y="4603671"/>
                  <a:pt x="6077417" y="4588520"/>
                </a:cubicBezTo>
                <a:close/>
                <a:moveTo>
                  <a:pt x="11329354" y="4571593"/>
                </a:moveTo>
                <a:lnTo>
                  <a:pt x="11344213" y="4575999"/>
                </a:lnTo>
                <a:lnTo>
                  <a:pt x="11330542" y="4581720"/>
                </a:lnTo>
                <a:cubicBezTo>
                  <a:pt x="11323553" y="4584646"/>
                  <a:pt x="11313996" y="4585361"/>
                  <a:pt x="11307006" y="4588286"/>
                </a:cubicBezTo>
                <a:lnTo>
                  <a:pt x="11306516" y="4588466"/>
                </a:lnTo>
                <a:lnTo>
                  <a:pt x="11300276" y="4580638"/>
                </a:lnTo>
                <a:close/>
                <a:moveTo>
                  <a:pt x="5013372" y="4568162"/>
                </a:moveTo>
                <a:cubicBezTo>
                  <a:pt x="5112376" y="4571028"/>
                  <a:pt x="5212049" y="4575369"/>
                  <a:pt x="5310530" y="4592686"/>
                </a:cubicBezTo>
                <a:cubicBezTo>
                  <a:pt x="5329261" y="4594812"/>
                  <a:pt x="5350675" y="4602824"/>
                  <a:pt x="5365516" y="4592511"/>
                </a:cubicBezTo>
                <a:cubicBezTo>
                  <a:pt x="5391455" y="4575364"/>
                  <a:pt x="5414208" y="4586318"/>
                  <a:pt x="5440033" y="4592319"/>
                </a:cubicBezTo>
                <a:cubicBezTo>
                  <a:pt x="5488940" y="4600243"/>
                  <a:pt x="5537178" y="4611578"/>
                  <a:pt x="5584899" y="4624704"/>
                </a:cubicBezTo>
                <a:lnTo>
                  <a:pt x="5717199" y="4664946"/>
                </a:lnTo>
                <a:lnTo>
                  <a:pt x="5837513" y="4717762"/>
                </a:lnTo>
                <a:cubicBezTo>
                  <a:pt x="5916638" y="4759058"/>
                  <a:pt x="5991320" y="4804883"/>
                  <a:pt x="6061714" y="4855071"/>
                </a:cubicBezTo>
                <a:lnTo>
                  <a:pt x="6251055" y="5011021"/>
                </a:lnTo>
                <a:lnTo>
                  <a:pt x="6252691" y="5014447"/>
                </a:lnTo>
                <a:cubicBezTo>
                  <a:pt x="6257210" y="5019495"/>
                  <a:pt x="6262498" y="5023305"/>
                  <a:pt x="6267051" y="5027448"/>
                </a:cubicBezTo>
                <a:lnTo>
                  <a:pt x="6285009" y="5045492"/>
                </a:lnTo>
                <a:lnTo>
                  <a:pt x="6433931" y="5207202"/>
                </a:lnTo>
                <a:lnTo>
                  <a:pt x="6488662" y="5282845"/>
                </a:lnTo>
                <a:lnTo>
                  <a:pt x="6483936" y="5295690"/>
                </a:lnTo>
                <a:lnTo>
                  <a:pt x="6444970" y="5248615"/>
                </a:lnTo>
                <a:lnTo>
                  <a:pt x="6443728" y="5246850"/>
                </a:lnTo>
                <a:lnTo>
                  <a:pt x="6440278" y="5242950"/>
                </a:lnTo>
                <a:lnTo>
                  <a:pt x="6437767" y="5239914"/>
                </a:lnTo>
                <a:lnTo>
                  <a:pt x="6436560" y="5238738"/>
                </a:lnTo>
                <a:lnTo>
                  <a:pt x="6394626" y="5191285"/>
                </a:lnTo>
                <a:cubicBezTo>
                  <a:pt x="6360615" y="5155546"/>
                  <a:pt x="6324764" y="5121827"/>
                  <a:pt x="6291376" y="5086592"/>
                </a:cubicBezTo>
                <a:cubicBezTo>
                  <a:pt x="6280919" y="5074016"/>
                  <a:pt x="6266544" y="5063222"/>
                  <a:pt x="6249445" y="5056824"/>
                </a:cubicBezTo>
                <a:cubicBezTo>
                  <a:pt x="6245644" y="5055402"/>
                  <a:pt x="6241815" y="5054782"/>
                  <a:pt x="6238418" y="5055541"/>
                </a:cubicBezTo>
                <a:lnTo>
                  <a:pt x="6231234" y="5061498"/>
                </a:lnTo>
                <a:lnTo>
                  <a:pt x="6185978" y="5028848"/>
                </a:lnTo>
                <a:lnTo>
                  <a:pt x="6230164" y="5068162"/>
                </a:lnTo>
                <a:lnTo>
                  <a:pt x="6230284" y="5071858"/>
                </a:lnTo>
                <a:cubicBezTo>
                  <a:pt x="6232452" y="5074023"/>
                  <a:pt x="6235926" y="5075592"/>
                  <a:pt x="6238421" y="5077609"/>
                </a:cubicBezTo>
                <a:cubicBezTo>
                  <a:pt x="6264440" y="5103590"/>
                  <a:pt x="6289751" y="5131470"/>
                  <a:pt x="6317075" y="5156855"/>
                </a:cubicBezTo>
                <a:lnTo>
                  <a:pt x="6448550" y="5297898"/>
                </a:lnTo>
                <a:lnTo>
                  <a:pt x="6471240" y="5330176"/>
                </a:lnTo>
                <a:lnTo>
                  <a:pt x="6461730" y="5356008"/>
                </a:lnTo>
                <a:lnTo>
                  <a:pt x="6350115" y="5233207"/>
                </a:lnTo>
                <a:lnTo>
                  <a:pt x="6241886" y="5136268"/>
                </a:lnTo>
                <a:lnTo>
                  <a:pt x="6176329" y="5072789"/>
                </a:lnTo>
                <a:lnTo>
                  <a:pt x="6149366" y="5057239"/>
                </a:lnTo>
                <a:lnTo>
                  <a:pt x="6146857" y="5055386"/>
                </a:lnTo>
                <a:lnTo>
                  <a:pt x="6108275" y="5020318"/>
                </a:lnTo>
                <a:cubicBezTo>
                  <a:pt x="5928829" y="4872227"/>
                  <a:pt x="5722276" y="4755814"/>
                  <a:pt x="5497171" y="4679640"/>
                </a:cubicBezTo>
                <a:lnTo>
                  <a:pt x="5356131" y="4641507"/>
                </a:lnTo>
                <a:lnTo>
                  <a:pt x="5389249" y="4646261"/>
                </a:lnTo>
                <a:cubicBezTo>
                  <a:pt x="5418810" y="4651505"/>
                  <a:pt x="5448148" y="4657905"/>
                  <a:pt x="5477152" y="4666010"/>
                </a:cubicBezTo>
                <a:cubicBezTo>
                  <a:pt x="5485047" y="4667744"/>
                  <a:pt x="5491471" y="4670147"/>
                  <a:pt x="5493335" y="4658640"/>
                </a:cubicBezTo>
                <a:cubicBezTo>
                  <a:pt x="5498009" y="4649404"/>
                  <a:pt x="5492387" y="4644859"/>
                  <a:pt x="5484493" y="4643126"/>
                </a:cubicBezTo>
                <a:cubicBezTo>
                  <a:pt x="5478739" y="4642195"/>
                  <a:pt x="5472985" y="4641262"/>
                  <a:pt x="5467231" y="4640330"/>
                </a:cubicBezTo>
                <a:cubicBezTo>
                  <a:pt x="5319372" y="4608200"/>
                  <a:pt x="5170450" y="4585435"/>
                  <a:pt x="5017132" y="4584213"/>
                </a:cubicBezTo>
                <a:cubicBezTo>
                  <a:pt x="5009906" y="4583952"/>
                  <a:pt x="4997467" y="4587840"/>
                  <a:pt x="4995049" y="4574731"/>
                </a:cubicBezTo>
                <a:cubicBezTo>
                  <a:pt x="5000394" y="4566967"/>
                  <a:pt x="5006146" y="4567900"/>
                  <a:pt x="5013372" y="4568162"/>
                </a:cubicBezTo>
                <a:close/>
                <a:moveTo>
                  <a:pt x="5786005" y="4556898"/>
                </a:moveTo>
                <a:lnTo>
                  <a:pt x="5786067" y="4556898"/>
                </a:lnTo>
                <a:lnTo>
                  <a:pt x="5786067" y="4556923"/>
                </a:lnTo>
                <a:close/>
                <a:moveTo>
                  <a:pt x="11419732" y="4553428"/>
                </a:moveTo>
                <a:cubicBezTo>
                  <a:pt x="11419732" y="4553428"/>
                  <a:pt x="11417520" y="4555996"/>
                  <a:pt x="11417520" y="4555996"/>
                </a:cubicBezTo>
                <a:cubicBezTo>
                  <a:pt x="11417520" y="4555996"/>
                  <a:pt x="11417520" y="4555996"/>
                  <a:pt x="11405574" y="4556888"/>
                </a:cubicBezTo>
                <a:cubicBezTo>
                  <a:pt x="11405574" y="4556888"/>
                  <a:pt x="11405574" y="4556888"/>
                  <a:pt x="11417342" y="4553607"/>
                </a:cubicBezTo>
                <a:cubicBezTo>
                  <a:pt x="11417342" y="4553607"/>
                  <a:pt x="11419732" y="4553428"/>
                  <a:pt x="11419732" y="4553428"/>
                </a:cubicBezTo>
                <a:close/>
                <a:moveTo>
                  <a:pt x="1093925" y="4553392"/>
                </a:moveTo>
                <a:cubicBezTo>
                  <a:pt x="1221319" y="4557734"/>
                  <a:pt x="1347445" y="4575054"/>
                  <a:pt x="1472888" y="4599301"/>
                </a:cubicBezTo>
                <a:lnTo>
                  <a:pt x="1531141" y="4611965"/>
                </a:lnTo>
                <a:lnTo>
                  <a:pt x="1531141" y="4618725"/>
                </a:lnTo>
                <a:cubicBezTo>
                  <a:pt x="1528310" y="4622734"/>
                  <a:pt x="1526186" y="4626979"/>
                  <a:pt x="1525949" y="4632167"/>
                </a:cubicBezTo>
                <a:cubicBezTo>
                  <a:pt x="1525714" y="4635941"/>
                  <a:pt x="1527601" y="4636412"/>
                  <a:pt x="1530669" y="4635233"/>
                </a:cubicBezTo>
                <a:cubicBezTo>
                  <a:pt x="1532792" y="4634526"/>
                  <a:pt x="1533973" y="4632403"/>
                  <a:pt x="1535624" y="4631224"/>
                </a:cubicBezTo>
                <a:cubicBezTo>
                  <a:pt x="1537512" y="4629809"/>
                  <a:pt x="1540107" y="4627923"/>
                  <a:pt x="1541995" y="4629809"/>
                </a:cubicBezTo>
                <a:cubicBezTo>
                  <a:pt x="1544118" y="4632167"/>
                  <a:pt x="1542938" y="4634997"/>
                  <a:pt x="1540815" y="4637120"/>
                </a:cubicBezTo>
                <a:lnTo>
                  <a:pt x="1539650" y="4638201"/>
                </a:lnTo>
                <a:lnTo>
                  <a:pt x="1429780" y="4614207"/>
                </a:lnTo>
                <a:cubicBezTo>
                  <a:pt x="1386307" y="4606059"/>
                  <a:pt x="1342492" y="4599131"/>
                  <a:pt x="1298385" y="4593276"/>
                </a:cubicBezTo>
                <a:cubicBezTo>
                  <a:pt x="1172699" y="4577664"/>
                  <a:pt x="1047792" y="4575713"/>
                  <a:pt x="923276" y="4583519"/>
                </a:cubicBezTo>
                <a:lnTo>
                  <a:pt x="842590" y="4591538"/>
                </a:lnTo>
                <a:lnTo>
                  <a:pt x="842750" y="4591324"/>
                </a:lnTo>
                <a:cubicBezTo>
                  <a:pt x="842444" y="4587337"/>
                  <a:pt x="843672" y="4585496"/>
                  <a:pt x="846437" y="4583962"/>
                </a:cubicBezTo>
                <a:cubicBezTo>
                  <a:pt x="846437" y="4582735"/>
                  <a:pt x="846437" y="4581508"/>
                  <a:pt x="846437" y="4580283"/>
                </a:cubicBezTo>
                <a:cubicBezTo>
                  <a:pt x="843365" y="4578441"/>
                  <a:pt x="842444" y="4575068"/>
                  <a:pt x="843365" y="4571999"/>
                </a:cubicBezTo>
                <a:lnTo>
                  <a:pt x="840923" y="4564336"/>
                </a:lnTo>
                <a:lnTo>
                  <a:pt x="901809" y="4557369"/>
                </a:lnTo>
                <a:cubicBezTo>
                  <a:pt x="966214" y="4552295"/>
                  <a:pt x="1030228" y="4551221"/>
                  <a:pt x="1093925" y="4553392"/>
                </a:cubicBezTo>
                <a:close/>
                <a:moveTo>
                  <a:pt x="11301515" y="4550073"/>
                </a:moveTo>
                <a:lnTo>
                  <a:pt x="11315107" y="4563794"/>
                </a:lnTo>
                <a:lnTo>
                  <a:pt x="11292352" y="4570697"/>
                </a:lnTo>
                <a:lnTo>
                  <a:pt x="11281365" y="4556912"/>
                </a:lnTo>
                <a:lnTo>
                  <a:pt x="11301161" y="4550279"/>
                </a:lnTo>
                <a:close/>
                <a:moveTo>
                  <a:pt x="5807668" y="4546088"/>
                </a:moveTo>
                <a:cubicBezTo>
                  <a:pt x="5811268" y="4547891"/>
                  <a:pt x="5813071" y="4547891"/>
                  <a:pt x="5814871" y="4547891"/>
                </a:cubicBezTo>
                <a:lnTo>
                  <a:pt x="5818473" y="4548792"/>
                </a:lnTo>
                <a:lnTo>
                  <a:pt x="5818473" y="4549693"/>
                </a:lnTo>
                <a:cubicBezTo>
                  <a:pt x="5822071" y="4549692"/>
                  <a:pt x="5822071" y="4549692"/>
                  <a:pt x="5822071" y="4549692"/>
                </a:cubicBezTo>
                <a:lnTo>
                  <a:pt x="5818473" y="4548792"/>
                </a:lnTo>
                <a:lnTo>
                  <a:pt x="5818473" y="4546089"/>
                </a:lnTo>
                <a:cubicBezTo>
                  <a:pt x="5818473" y="4546089"/>
                  <a:pt x="5822071" y="4546089"/>
                  <a:pt x="5822071" y="4546089"/>
                </a:cubicBezTo>
                <a:cubicBezTo>
                  <a:pt x="5825672" y="4546089"/>
                  <a:pt x="5825672" y="4546089"/>
                  <a:pt x="5825672" y="4546089"/>
                </a:cubicBezTo>
                <a:cubicBezTo>
                  <a:pt x="5829271" y="4549693"/>
                  <a:pt x="5836473" y="4553296"/>
                  <a:pt x="5843674" y="4556899"/>
                </a:cubicBezTo>
                <a:cubicBezTo>
                  <a:pt x="5843674" y="4556899"/>
                  <a:pt x="5847275" y="4560503"/>
                  <a:pt x="5847275" y="4560503"/>
                </a:cubicBezTo>
                <a:cubicBezTo>
                  <a:pt x="5847275" y="4560503"/>
                  <a:pt x="5850874" y="4560503"/>
                  <a:pt x="5854474" y="4564105"/>
                </a:cubicBezTo>
                <a:cubicBezTo>
                  <a:pt x="5854474" y="4564105"/>
                  <a:pt x="5858074" y="4564105"/>
                  <a:pt x="5858074" y="4567709"/>
                </a:cubicBezTo>
                <a:cubicBezTo>
                  <a:pt x="5854474" y="4567709"/>
                  <a:pt x="5854474" y="4567709"/>
                  <a:pt x="5850873" y="4564105"/>
                </a:cubicBezTo>
                <a:cubicBezTo>
                  <a:pt x="5850873" y="4564105"/>
                  <a:pt x="5847273" y="4564105"/>
                  <a:pt x="5843674" y="4560503"/>
                </a:cubicBezTo>
                <a:cubicBezTo>
                  <a:pt x="5850874" y="4567708"/>
                  <a:pt x="5858074" y="4571313"/>
                  <a:pt x="5861675" y="4578518"/>
                </a:cubicBezTo>
                <a:cubicBezTo>
                  <a:pt x="5859875" y="4580320"/>
                  <a:pt x="5856274" y="4580321"/>
                  <a:pt x="5853573" y="4581222"/>
                </a:cubicBezTo>
                <a:lnTo>
                  <a:pt x="5851377" y="4587815"/>
                </a:lnTo>
                <a:lnTo>
                  <a:pt x="5810096" y="4566315"/>
                </a:lnTo>
                <a:lnTo>
                  <a:pt x="5788639" y="4557928"/>
                </a:lnTo>
                <a:lnTo>
                  <a:pt x="5789669" y="4556899"/>
                </a:lnTo>
                <a:cubicBezTo>
                  <a:pt x="5796869" y="4560503"/>
                  <a:pt x="5800469" y="4556898"/>
                  <a:pt x="5818473" y="4564105"/>
                </a:cubicBezTo>
                <a:cubicBezTo>
                  <a:pt x="5818470" y="4556898"/>
                  <a:pt x="5796869" y="4549693"/>
                  <a:pt x="5807668" y="4546088"/>
                </a:cubicBezTo>
                <a:close/>
                <a:moveTo>
                  <a:pt x="5729194" y="4533590"/>
                </a:moveTo>
                <a:cubicBezTo>
                  <a:pt x="5732624" y="4534153"/>
                  <a:pt x="5736787" y="4535729"/>
                  <a:pt x="5741512" y="4537982"/>
                </a:cubicBezTo>
                <a:lnTo>
                  <a:pt x="5750518" y="4543027"/>
                </a:lnTo>
                <a:lnTo>
                  <a:pt x="5727367" y="4533980"/>
                </a:lnTo>
                <a:close/>
                <a:moveTo>
                  <a:pt x="6445160" y="4529115"/>
                </a:moveTo>
                <a:cubicBezTo>
                  <a:pt x="6449572" y="4529115"/>
                  <a:pt x="6458401" y="4542355"/>
                  <a:pt x="6458401" y="4529115"/>
                </a:cubicBezTo>
                <a:cubicBezTo>
                  <a:pt x="6480467" y="4546768"/>
                  <a:pt x="6493707" y="4546768"/>
                  <a:pt x="6515772" y="4564422"/>
                </a:cubicBezTo>
                <a:cubicBezTo>
                  <a:pt x="6515772" y="4564422"/>
                  <a:pt x="6515772" y="4564422"/>
                  <a:pt x="6515772" y="4560009"/>
                </a:cubicBezTo>
                <a:cubicBezTo>
                  <a:pt x="6515772" y="4560009"/>
                  <a:pt x="6515772" y="4555594"/>
                  <a:pt x="6520185" y="4560009"/>
                </a:cubicBezTo>
                <a:cubicBezTo>
                  <a:pt x="6524600" y="4560009"/>
                  <a:pt x="6529012" y="4564422"/>
                  <a:pt x="6529012" y="4568835"/>
                </a:cubicBezTo>
                <a:cubicBezTo>
                  <a:pt x="6533422" y="4564422"/>
                  <a:pt x="6542253" y="4573248"/>
                  <a:pt x="6551078" y="4577661"/>
                </a:cubicBezTo>
                <a:cubicBezTo>
                  <a:pt x="6551078" y="4577661"/>
                  <a:pt x="6551078" y="4577661"/>
                  <a:pt x="6551078" y="4582076"/>
                </a:cubicBezTo>
                <a:cubicBezTo>
                  <a:pt x="6555491" y="4586487"/>
                  <a:pt x="6555489" y="4590901"/>
                  <a:pt x="6555489" y="4590901"/>
                </a:cubicBezTo>
                <a:cubicBezTo>
                  <a:pt x="6555491" y="4595315"/>
                  <a:pt x="6555491" y="4595315"/>
                  <a:pt x="6551078" y="4590901"/>
                </a:cubicBezTo>
                <a:cubicBezTo>
                  <a:pt x="6590798" y="4617382"/>
                  <a:pt x="6621687" y="4630622"/>
                  <a:pt x="6652582" y="4648276"/>
                </a:cubicBezTo>
                <a:cubicBezTo>
                  <a:pt x="6683477" y="4661515"/>
                  <a:pt x="6709954" y="4679168"/>
                  <a:pt x="6749676" y="4701235"/>
                </a:cubicBezTo>
                <a:cubicBezTo>
                  <a:pt x="6740849" y="4701235"/>
                  <a:pt x="6736434" y="4701234"/>
                  <a:pt x="6736434" y="4710062"/>
                </a:cubicBezTo>
                <a:cubicBezTo>
                  <a:pt x="6780569" y="4740956"/>
                  <a:pt x="6824701" y="4771849"/>
                  <a:pt x="6873247" y="4802742"/>
                </a:cubicBezTo>
                <a:lnTo>
                  <a:pt x="6931107" y="4846849"/>
                </a:lnTo>
                <a:lnTo>
                  <a:pt x="6881150" y="4917110"/>
                </a:lnTo>
                <a:lnTo>
                  <a:pt x="6860008" y="4895422"/>
                </a:lnTo>
                <a:cubicBezTo>
                  <a:pt x="6842355" y="4873356"/>
                  <a:pt x="6837941" y="4873356"/>
                  <a:pt x="6820289" y="4855702"/>
                </a:cubicBezTo>
                <a:cubicBezTo>
                  <a:pt x="6807049" y="4842462"/>
                  <a:pt x="6789395" y="4829222"/>
                  <a:pt x="6776156" y="4815982"/>
                </a:cubicBezTo>
                <a:cubicBezTo>
                  <a:pt x="6767329" y="4807156"/>
                  <a:pt x="6762915" y="4793916"/>
                  <a:pt x="6758502" y="4793916"/>
                </a:cubicBezTo>
                <a:cubicBezTo>
                  <a:pt x="6754090" y="4785089"/>
                  <a:pt x="6749676" y="4789502"/>
                  <a:pt x="6745262" y="4785089"/>
                </a:cubicBezTo>
                <a:cubicBezTo>
                  <a:pt x="6736434" y="4776261"/>
                  <a:pt x="6727609" y="4754195"/>
                  <a:pt x="6718783" y="4758609"/>
                </a:cubicBezTo>
                <a:cubicBezTo>
                  <a:pt x="6696715" y="4732128"/>
                  <a:pt x="6674651" y="4714475"/>
                  <a:pt x="6648171" y="4692409"/>
                </a:cubicBezTo>
                <a:cubicBezTo>
                  <a:pt x="6643758" y="4687995"/>
                  <a:pt x="6643758" y="4683582"/>
                  <a:pt x="6648171" y="4683582"/>
                </a:cubicBezTo>
                <a:cubicBezTo>
                  <a:pt x="6621687" y="4665929"/>
                  <a:pt x="6590798" y="4643862"/>
                  <a:pt x="6559905" y="4621795"/>
                </a:cubicBezTo>
                <a:cubicBezTo>
                  <a:pt x="6529012" y="4599728"/>
                  <a:pt x="6502529" y="4577661"/>
                  <a:pt x="6480466" y="4560009"/>
                </a:cubicBezTo>
                <a:cubicBezTo>
                  <a:pt x="6484876" y="4560009"/>
                  <a:pt x="6489292" y="4564422"/>
                  <a:pt x="6493707" y="4568835"/>
                </a:cubicBezTo>
                <a:cubicBezTo>
                  <a:pt x="6489292" y="4560009"/>
                  <a:pt x="6476054" y="4555594"/>
                  <a:pt x="6467223" y="4542355"/>
                </a:cubicBezTo>
                <a:cubicBezTo>
                  <a:pt x="6453986" y="4537942"/>
                  <a:pt x="6467223" y="4551182"/>
                  <a:pt x="6458401" y="4546768"/>
                </a:cubicBezTo>
                <a:cubicBezTo>
                  <a:pt x="6449572" y="4537942"/>
                  <a:pt x="6458400" y="4537940"/>
                  <a:pt x="6445160" y="4529115"/>
                </a:cubicBezTo>
                <a:close/>
                <a:moveTo>
                  <a:pt x="1284333" y="4527705"/>
                </a:moveTo>
                <a:cubicBezTo>
                  <a:pt x="1312437" y="4523021"/>
                  <a:pt x="1340541" y="4530827"/>
                  <a:pt x="1367083" y="4533950"/>
                </a:cubicBezTo>
                <a:cubicBezTo>
                  <a:pt x="1420168" y="4542537"/>
                  <a:pt x="1472766" y="4552880"/>
                  <a:pt x="1524924" y="4564760"/>
                </a:cubicBezTo>
                <a:lnTo>
                  <a:pt x="1541753" y="4569100"/>
                </a:lnTo>
                <a:lnTo>
                  <a:pt x="1541050" y="4569201"/>
                </a:lnTo>
                <a:cubicBezTo>
                  <a:pt x="1539400" y="4569672"/>
                  <a:pt x="1537512" y="4569201"/>
                  <a:pt x="1537039" y="4571795"/>
                </a:cubicBezTo>
                <a:cubicBezTo>
                  <a:pt x="1536568" y="4573682"/>
                  <a:pt x="1537512" y="4574624"/>
                  <a:pt x="1538927" y="4575568"/>
                </a:cubicBezTo>
                <a:cubicBezTo>
                  <a:pt x="1541523" y="4577454"/>
                  <a:pt x="1541287" y="4579105"/>
                  <a:pt x="1538691" y="4581228"/>
                </a:cubicBezTo>
                <a:lnTo>
                  <a:pt x="1535474" y="4586793"/>
                </a:lnTo>
                <a:lnTo>
                  <a:pt x="1307753" y="4543317"/>
                </a:lnTo>
                <a:cubicBezTo>
                  <a:pt x="1298385" y="4541756"/>
                  <a:pt x="1284334" y="4544880"/>
                  <a:pt x="1284333" y="4527705"/>
                </a:cubicBezTo>
                <a:close/>
                <a:moveTo>
                  <a:pt x="11263867" y="4516927"/>
                </a:moveTo>
                <a:lnTo>
                  <a:pt x="11266134" y="4518903"/>
                </a:lnTo>
                <a:lnTo>
                  <a:pt x="11265805" y="4519283"/>
                </a:lnTo>
                <a:cubicBezTo>
                  <a:pt x="11261026" y="4519640"/>
                  <a:pt x="11258772" y="4521612"/>
                  <a:pt x="11256792" y="4523260"/>
                </a:cubicBezTo>
                <a:lnTo>
                  <a:pt x="11254952" y="4523774"/>
                </a:lnTo>
                <a:lnTo>
                  <a:pt x="11253251" y="4521638"/>
                </a:lnTo>
                <a:lnTo>
                  <a:pt x="11253649" y="4521393"/>
                </a:lnTo>
                <a:close/>
                <a:moveTo>
                  <a:pt x="2526988" y="4507068"/>
                </a:moveTo>
                <a:cubicBezTo>
                  <a:pt x="2523815" y="4507032"/>
                  <a:pt x="2520499" y="4507752"/>
                  <a:pt x="2517470" y="4507320"/>
                </a:cubicBezTo>
                <a:cubicBezTo>
                  <a:pt x="2514875" y="4507031"/>
                  <a:pt x="2509396" y="4505592"/>
                  <a:pt x="2508242" y="4507607"/>
                </a:cubicBezTo>
                <a:cubicBezTo>
                  <a:pt x="2504781" y="4513368"/>
                  <a:pt x="2495840" y="4511064"/>
                  <a:pt x="2493822" y="4518840"/>
                </a:cubicBezTo>
                <a:cubicBezTo>
                  <a:pt x="2493245" y="4521145"/>
                  <a:pt x="2489208" y="4522585"/>
                  <a:pt x="2492957" y="4525753"/>
                </a:cubicBezTo>
                <a:cubicBezTo>
                  <a:pt x="2494111" y="4526617"/>
                  <a:pt x="2493822" y="4528345"/>
                  <a:pt x="2492669" y="4528634"/>
                </a:cubicBezTo>
                <a:cubicBezTo>
                  <a:pt x="2488054" y="4530361"/>
                  <a:pt x="2488343" y="4532954"/>
                  <a:pt x="2491227" y="4536410"/>
                </a:cubicBezTo>
                <a:cubicBezTo>
                  <a:pt x="2492092" y="4537562"/>
                  <a:pt x="2490938" y="4539002"/>
                  <a:pt x="2490361" y="4540154"/>
                </a:cubicBezTo>
                <a:cubicBezTo>
                  <a:pt x="2489208" y="4541883"/>
                  <a:pt x="2488919" y="4543611"/>
                  <a:pt x="2490650" y="4545051"/>
                </a:cubicBezTo>
                <a:cubicBezTo>
                  <a:pt x="2492380" y="4546491"/>
                  <a:pt x="2492092" y="4548219"/>
                  <a:pt x="2492669" y="4549948"/>
                </a:cubicBezTo>
                <a:cubicBezTo>
                  <a:pt x="2494111" y="4554268"/>
                  <a:pt x="2495840" y="4559740"/>
                  <a:pt x="2499013" y="4561756"/>
                </a:cubicBezTo>
                <a:cubicBezTo>
                  <a:pt x="2505934" y="4566076"/>
                  <a:pt x="2512567" y="4570685"/>
                  <a:pt x="2519488" y="4574717"/>
                </a:cubicBezTo>
                <a:cubicBezTo>
                  <a:pt x="2520066" y="4574717"/>
                  <a:pt x="2521219" y="4574717"/>
                  <a:pt x="2521508" y="4574141"/>
                </a:cubicBezTo>
                <a:cubicBezTo>
                  <a:pt x="2524392" y="4571549"/>
                  <a:pt x="2526987" y="4569244"/>
                  <a:pt x="2530736" y="4572989"/>
                </a:cubicBezTo>
                <a:cubicBezTo>
                  <a:pt x="2531890" y="4574430"/>
                  <a:pt x="2532755" y="4572989"/>
                  <a:pt x="2533043" y="4571837"/>
                </a:cubicBezTo>
                <a:cubicBezTo>
                  <a:pt x="2533908" y="4566941"/>
                  <a:pt x="2536215" y="4566941"/>
                  <a:pt x="2539676" y="4569820"/>
                </a:cubicBezTo>
                <a:cubicBezTo>
                  <a:pt x="2541983" y="4571837"/>
                  <a:pt x="2543137" y="4571261"/>
                  <a:pt x="2543137" y="4568381"/>
                </a:cubicBezTo>
                <a:cubicBezTo>
                  <a:pt x="2543137" y="4566652"/>
                  <a:pt x="2542560" y="4564636"/>
                  <a:pt x="2545155" y="4564349"/>
                </a:cubicBezTo>
                <a:cubicBezTo>
                  <a:pt x="2550923" y="4563196"/>
                  <a:pt x="2553230" y="4559164"/>
                  <a:pt x="2552941" y="4553979"/>
                </a:cubicBezTo>
                <a:cubicBezTo>
                  <a:pt x="2552654" y="4550235"/>
                  <a:pt x="2553807" y="4548507"/>
                  <a:pt x="2556403" y="4547067"/>
                </a:cubicBezTo>
                <a:cubicBezTo>
                  <a:pt x="2556403" y="4545915"/>
                  <a:pt x="2556403" y="4544762"/>
                  <a:pt x="2556403" y="4543611"/>
                </a:cubicBezTo>
                <a:cubicBezTo>
                  <a:pt x="2553519" y="4541883"/>
                  <a:pt x="2552654" y="4538714"/>
                  <a:pt x="2553519" y="4535834"/>
                </a:cubicBezTo>
                <a:cubicBezTo>
                  <a:pt x="2554961" y="4530650"/>
                  <a:pt x="2553230" y="4526617"/>
                  <a:pt x="2549481" y="4523161"/>
                </a:cubicBezTo>
                <a:cubicBezTo>
                  <a:pt x="2548039" y="4521721"/>
                  <a:pt x="2546597" y="4520569"/>
                  <a:pt x="2546020" y="4518553"/>
                </a:cubicBezTo>
                <a:cubicBezTo>
                  <a:pt x="2545444" y="4515385"/>
                  <a:pt x="2543713" y="4513656"/>
                  <a:pt x="2540541" y="4513944"/>
                </a:cubicBezTo>
                <a:cubicBezTo>
                  <a:pt x="2538234" y="4513944"/>
                  <a:pt x="2536503" y="4512504"/>
                  <a:pt x="2535639" y="4511352"/>
                </a:cubicBezTo>
                <a:cubicBezTo>
                  <a:pt x="2533188" y="4507896"/>
                  <a:pt x="2530160" y="4507104"/>
                  <a:pt x="2526988" y="4507068"/>
                </a:cubicBezTo>
                <a:close/>
                <a:moveTo>
                  <a:pt x="11245766" y="4499819"/>
                </a:moveTo>
                <a:lnTo>
                  <a:pt x="11252068" y="4506586"/>
                </a:lnTo>
                <a:lnTo>
                  <a:pt x="11242961" y="4510197"/>
                </a:lnTo>
                <a:lnTo>
                  <a:pt x="11236366" y="4504168"/>
                </a:lnTo>
                <a:close/>
                <a:moveTo>
                  <a:pt x="5573648" y="4481231"/>
                </a:moveTo>
                <a:cubicBezTo>
                  <a:pt x="5591650" y="4484834"/>
                  <a:pt x="5620452" y="4488436"/>
                  <a:pt x="5649254" y="4499246"/>
                </a:cubicBezTo>
                <a:cubicBezTo>
                  <a:pt x="5663656" y="4504652"/>
                  <a:pt x="5676257" y="4510056"/>
                  <a:pt x="5685707" y="4515461"/>
                </a:cubicBezTo>
                <a:lnTo>
                  <a:pt x="5689901" y="4519336"/>
                </a:lnTo>
                <a:lnTo>
                  <a:pt x="5645855" y="4502120"/>
                </a:lnTo>
                <a:lnTo>
                  <a:pt x="5576677" y="4482601"/>
                </a:lnTo>
                <a:close/>
                <a:moveTo>
                  <a:pt x="11310913" y="4479870"/>
                </a:moveTo>
                <a:cubicBezTo>
                  <a:pt x="11320293" y="4476765"/>
                  <a:pt x="11306314" y="4482616"/>
                  <a:pt x="11311271" y="4484648"/>
                </a:cubicBezTo>
                <a:cubicBezTo>
                  <a:pt x="11308882" y="4484826"/>
                  <a:pt x="11299145" y="4483151"/>
                  <a:pt x="11301891" y="4487752"/>
                </a:cubicBezTo>
                <a:cubicBezTo>
                  <a:pt x="11301891" y="4487752"/>
                  <a:pt x="11301891" y="4487752"/>
                  <a:pt x="11304281" y="4487573"/>
                </a:cubicBezTo>
                <a:cubicBezTo>
                  <a:pt x="11304281" y="4487573"/>
                  <a:pt x="11304281" y="4487573"/>
                  <a:pt x="11304461" y="4489962"/>
                </a:cubicBezTo>
                <a:cubicBezTo>
                  <a:pt x="11304461" y="4489962"/>
                  <a:pt x="11304461" y="4489962"/>
                  <a:pt x="11302072" y="4490142"/>
                </a:cubicBezTo>
                <a:cubicBezTo>
                  <a:pt x="11302072" y="4490142"/>
                  <a:pt x="11302072" y="4490142"/>
                  <a:pt x="11299682" y="4490320"/>
                </a:cubicBezTo>
                <a:cubicBezTo>
                  <a:pt x="11303355" y="4491247"/>
                  <a:pt x="11298665" y="4492798"/>
                  <a:pt x="11292183" y="4494485"/>
                </a:cubicBezTo>
                <a:lnTo>
                  <a:pt x="11280365" y="4497704"/>
                </a:lnTo>
                <a:lnTo>
                  <a:pt x="11275814" y="4492457"/>
                </a:lnTo>
                <a:lnTo>
                  <a:pt x="11275787" y="4492106"/>
                </a:lnTo>
                <a:cubicBezTo>
                  <a:pt x="11275787" y="4492106"/>
                  <a:pt x="11275787" y="4492106"/>
                  <a:pt x="11278177" y="4491928"/>
                </a:cubicBezTo>
                <a:cubicBezTo>
                  <a:pt x="11278177" y="4491928"/>
                  <a:pt x="11280567" y="4491749"/>
                  <a:pt x="11280567" y="4491749"/>
                </a:cubicBezTo>
                <a:cubicBezTo>
                  <a:pt x="11282957" y="4491570"/>
                  <a:pt x="11285345" y="4491391"/>
                  <a:pt x="11285345" y="4491391"/>
                </a:cubicBezTo>
                <a:cubicBezTo>
                  <a:pt x="11292155" y="4486077"/>
                  <a:pt x="11301713" y="4485362"/>
                  <a:pt x="11303745" y="4480405"/>
                </a:cubicBezTo>
                <a:cubicBezTo>
                  <a:pt x="11306135" y="4480226"/>
                  <a:pt x="11308524" y="4480048"/>
                  <a:pt x="11303924" y="4482794"/>
                </a:cubicBezTo>
                <a:cubicBezTo>
                  <a:pt x="11303924" y="4482794"/>
                  <a:pt x="11311092" y="4482258"/>
                  <a:pt x="11310913" y="4479870"/>
                </a:cubicBezTo>
                <a:close/>
                <a:moveTo>
                  <a:pt x="1520194" y="4462188"/>
                </a:moveTo>
                <a:lnTo>
                  <a:pt x="1551711" y="4467599"/>
                </a:lnTo>
                <a:cubicBezTo>
                  <a:pt x="1679739" y="4496090"/>
                  <a:pt x="1805035" y="4537072"/>
                  <a:pt x="1927599" y="4590154"/>
                </a:cubicBezTo>
                <a:cubicBezTo>
                  <a:pt x="2002543" y="4622939"/>
                  <a:pt x="2073974" y="4661970"/>
                  <a:pt x="2143843" y="4703732"/>
                </a:cubicBezTo>
                <a:lnTo>
                  <a:pt x="2166423" y="4717919"/>
                </a:lnTo>
                <a:lnTo>
                  <a:pt x="2157948" y="4723627"/>
                </a:lnTo>
                <a:cubicBezTo>
                  <a:pt x="2153920" y="4724777"/>
                  <a:pt x="2147591" y="4727652"/>
                  <a:pt x="2149318" y="4733978"/>
                </a:cubicBezTo>
                <a:lnTo>
                  <a:pt x="2144159" y="4753996"/>
                </a:lnTo>
                <a:lnTo>
                  <a:pt x="2083733" y="4722857"/>
                </a:lnTo>
                <a:cubicBezTo>
                  <a:pt x="2077488" y="4721297"/>
                  <a:pt x="2071243" y="4716613"/>
                  <a:pt x="2072802" y="4710367"/>
                </a:cubicBezTo>
                <a:cubicBezTo>
                  <a:pt x="2074364" y="4688511"/>
                  <a:pt x="2058752" y="4685387"/>
                  <a:pt x="2044699" y="4677582"/>
                </a:cubicBezTo>
                <a:cubicBezTo>
                  <a:pt x="1893250" y="4593276"/>
                  <a:pt x="1729310" y="4541756"/>
                  <a:pt x="1557566" y="4512094"/>
                </a:cubicBezTo>
                <a:lnTo>
                  <a:pt x="1520620" y="4504712"/>
                </a:lnTo>
                <a:lnTo>
                  <a:pt x="1521420" y="4503224"/>
                </a:lnTo>
                <a:cubicBezTo>
                  <a:pt x="1522243" y="4500758"/>
                  <a:pt x="1521832" y="4498293"/>
                  <a:pt x="1524300" y="4496238"/>
                </a:cubicBezTo>
                <a:cubicBezTo>
                  <a:pt x="1526770" y="4494184"/>
                  <a:pt x="1526357" y="4491717"/>
                  <a:pt x="1524712" y="4489252"/>
                </a:cubicBezTo>
                <a:cubicBezTo>
                  <a:pt x="1523890" y="4487608"/>
                  <a:pt x="1522243" y="4485552"/>
                  <a:pt x="1523478" y="4483909"/>
                </a:cubicBezTo>
                <a:cubicBezTo>
                  <a:pt x="1527593" y="4478978"/>
                  <a:pt x="1528004" y="4475280"/>
                  <a:pt x="1521420" y="4472813"/>
                </a:cubicBezTo>
                <a:cubicBezTo>
                  <a:pt x="1519775" y="4472402"/>
                  <a:pt x="1519363" y="4469938"/>
                  <a:pt x="1521009" y="4468704"/>
                </a:cubicBezTo>
                <a:close/>
                <a:moveTo>
                  <a:pt x="11205211" y="4456270"/>
                </a:moveTo>
                <a:lnTo>
                  <a:pt x="11209757" y="4461152"/>
                </a:lnTo>
                <a:lnTo>
                  <a:pt x="11195544" y="4466845"/>
                </a:lnTo>
                <a:lnTo>
                  <a:pt x="11189991" y="4461769"/>
                </a:lnTo>
                <a:close/>
                <a:moveTo>
                  <a:pt x="2143438" y="4443446"/>
                </a:moveTo>
                <a:cubicBezTo>
                  <a:pt x="2140815" y="4443652"/>
                  <a:pt x="2137934" y="4444269"/>
                  <a:pt x="2136082" y="4444474"/>
                </a:cubicBezTo>
                <a:cubicBezTo>
                  <a:pt x="2131763" y="4445091"/>
                  <a:pt x="2127031" y="4444063"/>
                  <a:pt x="2122504" y="4444114"/>
                </a:cubicBezTo>
                <a:cubicBezTo>
                  <a:pt x="2117978" y="4444165"/>
                  <a:pt x="2113657" y="4445295"/>
                  <a:pt x="2110160" y="4450226"/>
                </a:cubicBezTo>
                <a:cubicBezTo>
                  <a:pt x="2108926" y="4451870"/>
                  <a:pt x="2106457" y="4453926"/>
                  <a:pt x="2103165" y="4453926"/>
                </a:cubicBezTo>
                <a:cubicBezTo>
                  <a:pt x="2098639" y="4453515"/>
                  <a:pt x="2096170" y="4455980"/>
                  <a:pt x="2095347" y="4460501"/>
                </a:cubicBezTo>
                <a:cubicBezTo>
                  <a:pt x="2094524" y="4463376"/>
                  <a:pt x="2092466" y="4465021"/>
                  <a:pt x="2090410" y="4467076"/>
                </a:cubicBezTo>
                <a:cubicBezTo>
                  <a:pt x="2085061" y="4472008"/>
                  <a:pt x="2082591" y="4477760"/>
                  <a:pt x="2084648" y="4485158"/>
                </a:cubicBezTo>
                <a:cubicBezTo>
                  <a:pt x="2085883" y="4489267"/>
                  <a:pt x="2084648" y="4493788"/>
                  <a:pt x="2080534" y="4496253"/>
                </a:cubicBezTo>
                <a:lnTo>
                  <a:pt x="2080534" y="4499134"/>
                </a:lnTo>
                <a:lnTo>
                  <a:pt x="2074882" y="4506242"/>
                </a:lnTo>
                <a:cubicBezTo>
                  <a:pt x="2072149" y="4507019"/>
                  <a:pt x="2070587" y="4508186"/>
                  <a:pt x="2069026" y="4509740"/>
                </a:cubicBezTo>
                <a:cubicBezTo>
                  <a:pt x="2064340" y="4514016"/>
                  <a:pt x="2064730" y="4519847"/>
                  <a:pt x="2063558" y="4525290"/>
                </a:cubicBezTo>
                <a:cubicBezTo>
                  <a:pt x="2062778" y="4530342"/>
                  <a:pt x="2065121" y="4534230"/>
                  <a:pt x="2067073" y="4538506"/>
                </a:cubicBezTo>
                <a:cubicBezTo>
                  <a:pt x="2069026" y="4543171"/>
                  <a:pt x="2072149" y="4547058"/>
                  <a:pt x="2078007" y="4547058"/>
                </a:cubicBezTo>
                <a:cubicBezTo>
                  <a:pt x="2078787" y="4547058"/>
                  <a:pt x="2079178" y="4547446"/>
                  <a:pt x="2079178" y="4548613"/>
                </a:cubicBezTo>
                <a:cubicBezTo>
                  <a:pt x="2081911" y="4548613"/>
                  <a:pt x="2084253" y="4548613"/>
                  <a:pt x="2086988" y="4548613"/>
                </a:cubicBezTo>
                <a:cubicBezTo>
                  <a:pt x="2088939" y="4545892"/>
                  <a:pt x="2092844" y="4546281"/>
                  <a:pt x="2095577" y="4544337"/>
                </a:cubicBezTo>
                <a:cubicBezTo>
                  <a:pt x="2098311" y="4542393"/>
                  <a:pt x="2100654" y="4540839"/>
                  <a:pt x="2101435" y="4537340"/>
                </a:cubicBezTo>
                <a:lnTo>
                  <a:pt x="2103157" y="4533133"/>
                </a:lnTo>
                <a:lnTo>
                  <a:pt x="2104399" y="4533650"/>
                </a:lnTo>
                <a:cubicBezTo>
                  <a:pt x="2109337" y="4529540"/>
                  <a:pt x="2112630" y="4529540"/>
                  <a:pt x="2113864" y="4536526"/>
                </a:cubicBezTo>
                <a:cubicBezTo>
                  <a:pt x="2114275" y="4538169"/>
                  <a:pt x="2115510" y="4540225"/>
                  <a:pt x="2117155" y="4538169"/>
                </a:cubicBezTo>
                <a:cubicBezTo>
                  <a:pt x="2122505" y="4532827"/>
                  <a:pt x="2126207" y="4536115"/>
                  <a:pt x="2130323" y="4539814"/>
                </a:cubicBezTo>
                <a:cubicBezTo>
                  <a:pt x="2130734" y="4540636"/>
                  <a:pt x="2132380" y="4540636"/>
                  <a:pt x="2133203" y="4540636"/>
                </a:cubicBezTo>
                <a:cubicBezTo>
                  <a:pt x="2143077" y="4534883"/>
                  <a:pt x="2152542" y="4528307"/>
                  <a:pt x="2162417" y="4522144"/>
                </a:cubicBezTo>
                <a:cubicBezTo>
                  <a:pt x="2166944" y="4519266"/>
                  <a:pt x="2169412" y="4511458"/>
                  <a:pt x="2171469" y="4505294"/>
                </a:cubicBezTo>
                <a:cubicBezTo>
                  <a:pt x="2172293" y="4502828"/>
                  <a:pt x="2171882" y="4500362"/>
                  <a:pt x="2174350" y="4498309"/>
                </a:cubicBezTo>
                <a:cubicBezTo>
                  <a:pt x="2176820" y="4496253"/>
                  <a:pt x="2176407" y="4493788"/>
                  <a:pt x="2174762" y="4491321"/>
                </a:cubicBezTo>
                <a:cubicBezTo>
                  <a:pt x="2173939" y="4489678"/>
                  <a:pt x="2172293" y="4487623"/>
                  <a:pt x="2173527" y="4485979"/>
                </a:cubicBezTo>
                <a:cubicBezTo>
                  <a:pt x="2177642" y="4481048"/>
                  <a:pt x="2178053" y="4477349"/>
                  <a:pt x="2171469" y="4474883"/>
                </a:cubicBezTo>
                <a:cubicBezTo>
                  <a:pt x="2169824" y="4474472"/>
                  <a:pt x="2169412" y="4472008"/>
                  <a:pt x="2171058" y="4470775"/>
                </a:cubicBezTo>
                <a:cubicBezTo>
                  <a:pt x="2176407" y="4466254"/>
                  <a:pt x="2170646" y="4464198"/>
                  <a:pt x="2169824" y="4460911"/>
                </a:cubicBezTo>
                <a:cubicBezTo>
                  <a:pt x="2166944" y="4449815"/>
                  <a:pt x="2154188" y="4453104"/>
                  <a:pt x="2149251" y="4444885"/>
                </a:cubicBezTo>
                <a:cubicBezTo>
                  <a:pt x="2148428" y="4443446"/>
                  <a:pt x="2146061" y="4443241"/>
                  <a:pt x="2143438" y="4443446"/>
                </a:cubicBezTo>
                <a:close/>
                <a:moveTo>
                  <a:pt x="1224993" y="4424710"/>
                </a:moveTo>
                <a:lnTo>
                  <a:pt x="1357618" y="4434277"/>
                </a:lnTo>
                <a:lnTo>
                  <a:pt x="1454805" y="4450962"/>
                </a:lnTo>
                <a:lnTo>
                  <a:pt x="1453116" y="4451855"/>
                </a:lnTo>
                <a:cubicBezTo>
                  <a:pt x="1448589" y="4451444"/>
                  <a:pt x="1446121" y="4453910"/>
                  <a:pt x="1445298" y="4458431"/>
                </a:cubicBezTo>
                <a:cubicBezTo>
                  <a:pt x="1444475" y="4461307"/>
                  <a:pt x="1442417" y="4462950"/>
                  <a:pt x="1440360" y="4465006"/>
                </a:cubicBezTo>
                <a:cubicBezTo>
                  <a:pt x="1435011" y="4469938"/>
                  <a:pt x="1432542" y="4475691"/>
                  <a:pt x="1434599" y="4483088"/>
                </a:cubicBezTo>
                <a:lnTo>
                  <a:pt x="1433067" y="4487220"/>
                </a:lnTo>
                <a:lnTo>
                  <a:pt x="1357326" y="4472087"/>
                </a:lnTo>
                <a:cubicBezTo>
                  <a:pt x="1323952" y="4465745"/>
                  <a:pt x="1290481" y="4459939"/>
                  <a:pt x="1256766" y="4455230"/>
                </a:cubicBezTo>
                <a:lnTo>
                  <a:pt x="1241999" y="4453745"/>
                </a:lnTo>
                <a:lnTo>
                  <a:pt x="1239624" y="4447339"/>
                </a:lnTo>
                <a:cubicBezTo>
                  <a:pt x="1241053" y="4442201"/>
                  <a:pt x="1239338" y="4438206"/>
                  <a:pt x="1235622" y="4434780"/>
                </a:cubicBezTo>
                <a:cubicBezTo>
                  <a:pt x="1234194" y="4433353"/>
                  <a:pt x="1232764" y="4432212"/>
                  <a:pt x="1232192" y="4430213"/>
                </a:cubicBezTo>
                <a:cubicBezTo>
                  <a:pt x="1231622" y="4427074"/>
                  <a:pt x="1229906" y="4425361"/>
                  <a:pt x="1226763" y="4425646"/>
                </a:cubicBezTo>
                <a:close/>
                <a:moveTo>
                  <a:pt x="34569" y="4404423"/>
                </a:moveTo>
                <a:lnTo>
                  <a:pt x="34800" y="4404807"/>
                </a:lnTo>
                <a:lnTo>
                  <a:pt x="35068" y="4404541"/>
                </a:lnTo>
                <a:close/>
                <a:moveTo>
                  <a:pt x="12041902" y="4402124"/>
                </a:moveTo>
                <a:lnTo>
                  <a:pt x="12055556" y="4404749"/>
                </a:lnTo>
                <a:cubicBezTo>
                  <a:pt x="12095050" y="4414777"/>
                  <a:pt x="12133995" y="4426504"/>
                  <a:pt x="12172291" y="4439861"/>
                </a:cubicBezTo>
                <a:lnTo>
                  <a:pt x="12192527" y="4447913"/>
                </a:lnTo>
                <a:lnTo>
                  <a:pt x="12192527" y="4476027"/>
                </a:lnTo>
                <a:lnTo>
                  <a:pt x="12181814" y="4471072"/>
                </a:lnTo>
                <a:lnTo>
                  <a:pt x="12045527" y="4429347"/>
                </a:lnTo>
                <a:lnTo>
                  <a:pt x="12042044" y="4419376"/>
                </a:lnTo>
                <a:cubicBezTo>
                  <a:pt x="12041644" y="4415725"/>
                  <a:pt x="12041766" y="4411897"/>
                  <a:pt x="12041537" y="4407897"/>
                </a:cubicBezTo>
                <a:close/>
                <a:moveTo>
                  <a:pt x="561" y="4395377"/>
                </a:moveTo>
                <a:lnTo>
                  <a:pt x="561" y="4431971"/>
                </a:lnTo>
                <a:lnTo>
                  <a:pt x="7131" y="4419005"/>
                </a:lnTo>
                <a:cubicBezTo>
                  <a:pt x="8220" y="4418352"/>
                  <a:pt x="10615" y="4418570"/>
                  <a:pt x="10179" y="4416611"/>
                </a:cubicBezTo>
                <a:cubicBezTo>
                  <a:pt x="9962" y="4414652"/>
                  <a:pt x="8002" y="4414217"/>
                  <a:pt x="6043" y="4413999"/>
                </a:cubicBezTo>
                <a:cubicBezTo>
                  <a:pt x="5824" y="4413999"/>
                  <a:pt x="5606" y="4413999"/>
                  <a:pt x="5389" y="4413999"/>
                </a:cubicBezTo>
                <a:cubicBezTo>
                  <a:pt x="162" y="4413129"/>
                  <a:pt x="-1362" y="4410735"/>
                  <a:pt x="1251" y="4406599"/>
                </a:cubicBezTo>
                <a:cubicBezTo>
                  <a:pt x="3647" y="4402681"/>
                  <a:pt x="2994" y="4399634"/>
                  <a:pt x="816" y="4396369"/>
                </a:cubicBezTo>
                <a:close/>
                <a:moveTo>
                  <a:pt x="1794067" y="4378481"/>
                </a:moveTo>
                <a:lnTo>
                  <a:pt x="1794284" y="4378841"/>
                </a:lnTo>
                <a:lnTo>
                  <a:pt x="1794535" y="4378591"/>
                </a:lnTo>
                <a:close/>
                <a:moveTo>
                  <a:pt x="11636072" y="4361852"/>
                </a:moveTo>
                <a:cubicBezTo>
                  <a:pt x="11638461" y="4361672"/>
                  <a:pt x="11638641" y="4364062"/>
                  <a:pt x="11638641" y="4364062"/>
                </a:cubicBezTo>
                <a:cubicBezTo>
                  <a:pt x="11669702" y="4361740"/>
                  <a:pt x="11698553" y="4361986"/>
                  <a:pt x="11729795" y="4362053"/>
                </a:cubicBezTo>
                <a:cubicBezTo>
                  <a:pt x="11785407" y="4362700"/>
                  <a:pt x="11840517" y="4366689"/>
                  <a:pt x="11894889" y="4373859"/>
                </a:cubicBezTo>
                <a:lnTo>
                  <a:pt x="12002498" y="4394548"/>
                </a:lnTo>
                <a:lnTo>
                  <a:pt x="12001047" y="4407265"/>
                </a:lnTo>
                <a:cubicBezTo>
                  <a:pt x="12001774" y="4409345"/>
                  <a:pt x="12002672" y="4411076"/>
                  <a:pt x="12004792" y="4412968"/>
                </a:cubicBezTo>
                <a:lnTo>
                  <a:pt x="12005869" y="4417792"/>
                </a:lnTo>
                <a:lnTo>
                  <a:pt x="11830259" y="4388180"/>
                </a:lnTo>
                <a:cubicBezTo>
                  <a:pt x="11827692" y="4385970"/>
                  <a:pt x="11822914" y="4386326"/>
                  <a:pt x="11818134" y="4386683"/>
                </a:cubicBezTo>
                <a:cubicBezTo>
                  <a:pt x="11776978" y="4382552"/>
                  <a:pt x="11736002" y="4380811"/>
                  <a:pt x="11695025" y="4379069"/>
                </a:cubicBezTo>
                <a:cubicBezTo>
                  <a:pt x="11702372" y="4380922"/>
                  <a:pt x="11700162" y="4383490"/>
                  <a:pt x="11705118" y="4385522"/>
                </a:cubicBezTo>
                <a:cubicBezTo>
                  <a:pt x="11695382" y="4383848"/>
                  <a:pt x="11690783" y="4386594"/>
                  <a:pt x="11686003" y="4386951"/>
                </a:cubicBezTo>
                <a:cubicBezTo>
                  <a:pt x="11695560" y="4386236"/>
                  <a:pt x="11700519" y="4388269"/>
                  <a:pt x="11700697" y="4390658"/>
                </a:cubicBezTo>
                <a:cubicBezTo>
                  <a:pt x="11686182" y="4389340"/>
                  <a:pt x="11681582" y="4392087"/>
                  <a:pt x="11669456" y="4390591"/>
                </a:cubicBezTo>
                <a:cubicBezTo>
                  <a:pt x="11660256" y="4396084"/>
                  <a:pt x="11672561" y="4399971"/>
                  <a:pt x="11660614" y="4400864"/>
                </a:cubicBezTo>
                <a:cubicBezTo>
                  <a:pt x="11641497" y="4402293"/>
                  <a:pt x="11622205" y="4401333"/>
                  <a:pt x="11603089" y="4402762"/>
                </a:cubicBezTo>
                <a:cubicBezTo>
                  <a:pt x="11603268" y="4405152"/>
                  <a:pt x="11603447" y="4407540"/>
                  <a:pt x="11596099" y="4405687"/>
                </a:cubicBezTo>
                <a:cubicBezTo>
                  <a:pt x="11603625" y="4409929"/>
                  <a:pt x="11601415" y="4412497"/>
                  <a:pt x="11603983" y="4414709"/>
                </a:cubicBezTo>
                <a:cubicBezTo>
                  <a:pt x="11637613" y="4414597"/>
                  <a:pt x="11678947" y="4421117"/>
                  <a:pt x="11667894" y="4433958"/>
                </a:cubicBezTo>
                <a:cubicBezTo>
                  <a:pt x="11653558" y="4435030"/>
                  <a:pt x="11639042" y="4433712"/>
                  <a:pt x="11629663" y="4436816"/>
                </a:cubicBezTo>
                <a:cubicBezTo>
                  <a:pt x="11629663" y="4436816"/>
                  <a:pt x="11629663" y="4436816"/>
                  <a:pt x="11634443" y="4436460"/>
                </a:cubicBezTo>
                <a:cubicBezTo>
                  <a:pt x="11636831" y="4436280"/>
                  <a:pt x="11637010" y="4438669"/>
                  <a:pt x="11637010" y="4438669"/>
                </a:cubicBezTo>
                <a:cubicBezTo>
                  <a:pt x="11637010" y="4438669"/>
                  <a:pt x="11637010" y="4438669"/>
                  <a:pt x="11634620" y="4438848"/>
                </a:cubicBezTo>
                <a:cubicBezTo>
                  <a:pt x="11634620" y="4438848"/>
                  <a:pt x="11634620" y="4438848"/>
                  <a:pt x="11629841" y="4439205"/>
                </a:cubicBezTo>
                <a:cubicBezTo>
                  <a:pt x="11623210" y="4446910"/>
                  <a:pt x="11652239" y="4449545"/>
                  <a:pt x="11659586" y="4451399"/>
                </a:cubicBezTo>
                <a:cubicBezTo>
                  <a:pt x="11657197" y="4451577"/>
                  <a:pt x="11652418" y="4451935"/>
                  <a:pt x="11654986" y="4454145"/>
                </a:cubicBezTo>
                <a:cubicBezTo>
                  <a:pt x="11667112" y="4455642"/>
                  <a:pt x="11686405" y="4456600"/>
                  <a:pt x="11701099" y="4460309"/>
                </a:cubicBezTo>
                <a:cubicBezTo>
                  <a:pt x="11701099" y="4460309"/>
                  <a:pt x="11703488" y="4460129"/>
                  <a:pt x="11708267" y="4459772"/>
                </a:cubicBezTo>
                <a:cubicBezTo>
                  <a:pt x="11708446" y="4462162"/>
                  <a:pt x="11706057" y="4462341"/>
                  <a:pt x="11706057" y="4462341"/>
                </a:cubicBezTo>
                <a:cubicBezTo>
                  <a:pt x="11708446" y="4462162"/>
                  <a:pt x="11708624" y="4464552"/>
                  <a:pt x="11708624" y="4464552"/>
                </a:cubicBezTo>
                <a:cubicBezTo>
                  <a:pt x="11708624" y="4464552"/>
                  <a:pt x="11708804" y="4466941"/>
                  <a:pt x="11711193" y="4466762"/>
                </a:cubicBezTo>
                <a:cubicBezTo>
                  <a:pt x="11728275" y="4470290"/>
                  <a:pt x="11752705" y="4475672"/>
                  <a:pt x="11765366" y="4484337"/>
                </a:cubicBezTo>
                <a:cubicBezTo>
                  <a:pt x="11782271" y="4485475"/>
                  <a:pt x="11785018" y="4490077"/>
                  <a:pt x="11790154" y="4494496"/>
                </a:cubicBezTo>
                <a:cubicBezTo>
                  <a:pt x="11790154" y="4494496"/>
                  <a:pt x="11790154" y="4494496"/>
                  <a:pt x="11792543" y="4494318"/>
                </a:cubicBezTo>
                <a:cubicBezTo>
                  <a:pt x="11792543" y="4494318"/>
                  <a:pt x="11792543" y="4494318"/>
                  <a:pt x="11794932" y="4494140"/>
                </a:cubicBezTo>
                <a:cubicBezTo>
                  <a:pt x="11794932" y="4494140"/>
                  <a:pt x="11797321" y="4493961"/>
                  <a:pt x="11797321" y="4493961"/>
                </a:cubicBezTo>
                <a:cubicBezTo>
                  <a:pt x="11797499" y="4496351"/>
                  <a:pt x="11795111" y="4496529"/>
                  <a:pt x="11795111" y="4496529"/>
                </a:cubicBezTo>
                <a:cubicBezTo>
                  <a:pt x="11795111" y="4496529"/>
                  <a:pt x="11795111" y="4496529"/>
                  <a:pt x="11804669" y="4495815"/>
                </a:cubicBezTo>
                <a:cubicBezTo>
                  <a:pt x="11802457" y="4498383"/>
                  <a:pt x="11800069" y="4498561"/>
                  <a:pt x="11792902" y="4499098"/>
                </a:cubicBezTo>
                <a:cubicBezTo>
                  <a:pt x="11792902" y="4499098"/>
                  <a:pt x="11790510" y="4499276"/>
                  <a:pt x="11790510" y="4499276"/>
                </a:cubicBezTo>
                <a:cubicBezTo>
                  <a:pt x="11788120" y="4499454"/>
                  <a:pt x="11787942" y="4497066"/>
                  <a:pt x="11787942" y="4497066"/>
                </a:cubicBezTo>
                <a:cubicBezTo>
                  <a:pt x="11775399" y="4498003"/>
                  <a:pt x="11766988" y="4499983"/>
                  <a:pt x="11753410" y="4500660"/>
                </a:cubicBezTo>
                <a:lnTo>
                  <a:pt x="11740022" y="4500794"/>
                </a:lnTo>
                <a:lnTo>
                  <a:pt x="11740156" y="4500638"/>
                </a:lnTo>
                <a:cubicBezTo>
                  <a:pt x="11737765" y="4500817"/>
                  <a:pt x="11737765" y="4500817"/>
                  <a:pt x="11737765" y="4500817"/>
                </a:cubicBezTo>
                <a:lnTo>
                  <a:pt x="11740022" y="4500794"/>
                </a:lnTo>
                <a:lnTo>
                  <a:pt x="11737945" y="4503206"/>
                </a:lnTo>
                <a:lnTo>
                  <a:pt x="11735548" y="4503272"/>
                </a:lnTo>
                <a:lnTo>
                  <a:pt x="11735378" y="4500995"/>
                </a:lnTo>
                <a:cubicBezTo>
                  <a:pt x="11735378" y="4500995"/>
                  <a:pt x="11735378" y="4500995"/>
                  <a:pt x="11732986" y="4501174"/>
                </a:cubicBezTo>
                <a:cubicBezTo>
                  <a:pt x="11732986" y="4501174"/>
                  <a:pt x="11732986" y="4501174"/>
                  <a:pt x="11723252" y="4499499"/>
                </a:cubicBezTo>
                <a:cubicBezTo>
                  <a:pt x="11723252" y="4499499"/>
                  <a:pt x="11720862" y="4499678"/>
                  <a:pt x="11720862" y="4499678"/>
                </a:cubicBezTo>
                <a:cubicBezTo>
                  <a:pt x="11720683" y="4497288"/>
                  <a:pt x="11720683" y="4497288"/>
                  <a:pt x="11723073" y="4497109"/>
                </a:cubicBezTo>
                <a:cubicBezTo>
                  <a:pt x="11717010" y="4496362"/>
                  <a:pt x="11709707" y="4495105"/>
                  <a:pt x="11702450" y="4494447"/>
                </a:cubicBezTo>
                <a:cubicBezTo>
                  <a:pt x="11695192" y="4493788"/>
                  <a:pt x="11687979" y="4493726"/>
                  <a:pt x="11682096" y="4495368"/>
                </a:cubicBezTo>
                <a:cubicBezTo>
                  <a:pt x="11682274" y="4497758"/>
                  <a:pt x="11670327" y="4498651"/>
                  <a:pt x="11658380" y="4499544"/>
                </a:cubicBezTo>
                <a:cubicBezTo>
                  <a:pt x="11646433" y="4500437"/>
                  <a:pt x="11637055" y="4503541"/>
                  <a:pt x="11639801" y="4508141"/>
                </a:cubicBezTo>
                <a:cubicBezTo>
                  <a:pt x="11623255" y="4511781"/>
                  <a:pt x="11616086" y="4512317"/>
                  <a:pt x="11596971" y="4513746"/>
                </a:cubicBezTo>
                <a:cubicBezTo>
                  <a:pt x="11601749" y="4513389"/>
                  <a:pt x="11608918" y="4512853"/>
                  <a:pt x="11611486" y="4515064"/>
                </a:cubicBezTo>
                <a:cubicBezTo>
                  <a:pt x="11613875" y="4514884"/>
                  <a:pt x="11616264" y="4514706"/>
                  <a:pt x="11616086" y="4512317"/>
                </a:cubicBezTo>
                <a:cubicBezTo>
                  <a:pt x="11618475" y="4512138"/>
                  <a:pt x="11620865" y="4511960"/>
                  <a:pt x="11621043" y="4514349"/>
                </a:cubicBezTo>
                <a:cubicBezTo>
                  <a:pt x="11621043" y="4514349"/>
                  <a:pt x="11621043" y="4514349"/>
                  <a:pt x="11623433" y="4514170"/>
                </a:cubicBezTo>
                <a:cubicBezTo>
                  <a:pt x="11623433" y="4514170"/>
                  <a:pt x="11623433" y="4514170"/>
                  <a:pt x="11625823" y="4513991"/>
                </a:cubicBezTo>
                <a:cubicBezTo>
                  <a:pt x="11625823" y="4513991"/>
                  <a:pt x="11626001" y="4516381"/>
                  <a:pt x="11623612" y="4516559"/>
                </a:cubicBezTo>
                <a:cubicBezTo>
                  <a:pt x="11623612" y="4516559"/>
                  <a:pt x="11623612" y="4516559"/>
                  <a:pt x="11626001" y="4516381"/>
                </a:cubicBezTo>
                <a:cubicBezTo>
                  <a:pt x="11626001" y="4516381"/>
                  <a:pt x="11626001" y="4516381"/>
                  <a:pt x="11625823" y="4513991"/>
                </a:cubicBezTo>
                <a:cubicBezTo>
                  <a:pt x="11625823" y="4513991"/>
                  <a:pt x="11628211" y="4513813"/>
                  <a:pt x="11628211" y="4513813"/>
                </a:cubicBezTo>
                <a:cubicBezTo>
                  <a:pt x="11630601" y="4513634"/>
                  <a:pt x="11630601" y="4513634"/>
                  <a:pt x="11630601" y="4513634"/>
                </a:cubicBezTo>
                <a:cubicBezTo>
                  <a:pt x="11630779" y="4516023"/>
                  <a:pt x="11630779" y="4516023"/>
                  <a:pt x="11630779" y="4516023"/>
                </a:cubicBezTo>
                <a:cubicBezTo>
                  <a:pt x="11642726" y="4515130"/>
                  <a:pt x="11630601" y="4513634"/>
                  <a:pt x="11632812" y="4511067"/>
                </a:cubicBezTo>
                <a:cubicBezTo>
                  <a:pt x="11635023" y="4508499"/>
                  <a:pt x="11637590" y="4510709"/>
                  <a:pt x="11635380" y="4513277"/>
                </a:cubicBezTo>
                <a:cubicBezTo>
                  <a:pt x="11647327" y="4512384"/>
                  <a:pt x="11635200" y="4510887"/>
                  <a:pt x="11642370" y="4510352"/>
                </a:cubicBezTo>
                <a:cubicBezTo>
                  <a:pt x="11642370" y="4510352"/>
                  <a:pt x="11649537" y="4509816"/>
                  <a:pt x="11656705" y="4509280"/>
                </a:cubicBezTo>
                <a:cubicBezTo>
                  <a:pt x="11656526" y="4506891"/>
                  <a:pt x="11656526" y="4506891"/>
                  <a:pt x="11658916" y="4506711"/>
                </a:cubicBezTo>
                <a:cubicBezTo>
                  <a:pt x="11658916" y="4506711"/>
                  <a:pt x="11661306" y="4506533"/>
                  <a:pt x="11661484" y="4508923"/>
                </a:cubicBezTo>
                <a:cubicBezTo>
                  <a:pt x="11661484" y="4508923"/>
                  <a:pt x="11661484" y="4508923"/>
                  <a:pt x="11661306" y="4506533"/>
                </a:cubicBezTo>
                <a:cubicBezTo>
                  <a:pt x="11671220" y="4510597"/>
                  <a:pt x="11677853" y="4502894"/>
                  <a:pt x="11685379" y="4507137"/>
                </a:cubicBezTo>
                <a:cubicBezTo>
                  <a:pt x="11687767" y="4506957"/>
                  <a:pt x="11687767" y="4506957"/>
                  <a:pt x="11687767" y="4506957"/>
                </a:cubicBezTo>
                <a:cubicBezTo>
                  <a:pt x="11687767" y="4506957"/>
                  <a:pt x="11689978" y="4504389"/>
                  <a:pt x="11692547" y="4506601"/>
                </a:cubicBezTo>
                <a:cubicBezTo>
                  <a:pt x="11694935" y="4506422"/>
                  <a:pt x="11694935" y="4506422"/>
                  <a:pt x="11692725" y="4508990"/>
                </a:cubicBezTo>
                <a:cubicBezTo>
                  <a:pt x="11697145" y="4503854"/>
                  <a:pt x="11704494" y="4505708"/>
                  <a:pt x="11711661" y="4505171"/>
                </a:cubicBezTo>
                <a:cubicBezTo>
                  <a:pt x="11714051" y="4504993"/>
                  <a:pt x="11711661" y="4505171"/>
                  <a:pt x="11711483" y="4502781"/>
                </a:cubicBezTo>
                <a:cubicBezTo>
                  <a:pt x="11713871" y="4502603"/>
                  <a:pt x="11713871" y="4502603"/>
                  <a:pt x="11713871" y="4502603"/>
                </a:cubicBezTo>
                <a:cubicBezTo>
                  <a:pt x="11716262" y="4502425"/>
                  <a:pt x="11716262" y="4502425"/>
                  <a:pt x="11716441" y="4504814"/>
                </a:cubicBezTo>
                <a:cubicBezTo>
                  <a:pt x="11716441" y="4504814"/>
                  <a:pt x="11716441" y="4504814"/>
                  <a:pt x="11718830" y="4504635"/>
                </a:cubicBezTo>
                <a:cubicBezTo>
                  <a:pt x="11721217" y="4504457"/>
                  <a:pt x="11721217" y="4504457"/>
                  <a:pt x="11721398" y="4506846"/>
                </a:cubicBezTo>
                <a:cubicBezTo>
                  <a:pt x="11728699" y="4508102"/>
                  <a:pt x="11727536" y="4504585"/>
                  <a:pt x="11731612" y="4503379"/>
                </a:cubicBezTo>
                <a:lnTo>
                  <a:pt x="11735548" y="4503272"/>
                </a:lnTo>
                <a:lnTo>
                  <a:pt x="11735555" y="4503385"/>
                </a:lnTo>
                <a:cubicBezTo>
                  <a:pt x="11737945" y="4503206"/>
                  <a:pt x="11737945" y="4503206"/>
                  <a:pt x="11737945" y="4503206"/>
                </a:cubicBezTo>
                <a:cubicBezTo>
                  <a:pt x="11738123" y="4505595"/>
                  <a:pt x="11730956" y="4506132"/>
                  <a:pt x="11738303" y="4507985"/>
                </a:cubicBezTo>
                <a:cubicBezTo>
                  <a:pt x="11738123" y="4505595"/>
                  <a:pt x="11743081" y="4507627"/>
                  <a:pt x="11747680" y="4504880"/>
                </a:cubicBezTo>
                <a:cubicBezTo>
                  <a:pt x="11745292" y="4505059"/>
                  <a:pt x="11745292" y="4505059"/>
                  <a:pt x="11745292" y="4505059"/>
                </a:cubicBezTo>
                <a:cubicBezTo>
                  <a:pt x="11742725" y="4502849"/>
                  <a:pt x="11742725" y="4502849"/>
                  <a:pt x="11745113" y="4502671"/>
                </a:cubicBezTo>
                <a:cubicBezTo>
                  <a:pt x="11745113" y="4502671"/>
                  <a:pt x="11747502" y="4502491"/>
                  <a:pt x="11747502" y="4502491"/>
                </a:cubicBezTo>
                <a:cubicBezTo>
                  <a:pt x="11747680" y="4504880"/>
                  <a:pt x="11750070" y="4504703"/>
                  <a:pt x="11750070" y="4504703"/>
                </a:cubicBezTo>
                <a:cubicBezTo>
                  <a:pt x="11757239" y="4504166"/>
                  <a:pt x="11752816" y="4509302"/>
                  <a:pt x="11759985" y="4508767"/>
                </a:cubicBezTo>
                <a:cubicBezTo>
                  <a:pt x="11764763" y="4508409"/>
                  <a:pt x="11773964" y="4502916"/>
                  <a:pt x="11776710" y="4507516"/>
                </a:cubicBezTo>
                <a:cubicBezTo>
                  <a:pt x="11776710" y="4507516"/>
                  <a:pt x="11779100" y="4507338"/>
                  <a:pt x="11779100" y="4507338"/>
                </a:cubicBezTo>
                <a:cubicBezTo>
                  <a:pt x="11779100" y="4507338"/>
                  <a:pt x="11781490" y="4507158"/>
                  <a:pt x="11783879" y="4506980"/>
                </a:cubicBezTo>
                <a:cubicBezTo>
                  <a:pt x="11786269" y="4506801"/>
                  <a:pt x="11786269" y="4506801"/>
                  <a:pt x="11786269" y="4506801"/>
                </a:cubicBezTo>
                <a:cubicBezTo>
                  <a:pt x="11785912" y="4502022"/>
                  <a:pt x="11796004" y="4508477"/>
                  <a:pt x="11800604" y="4505731"/>
                </a:cubicBezTo>
                <a:cubicBezTo>
                  <a:pt x="11802994" y="4505551"/>
                  <a:pt x="11802994" y="4505551"/>
                  <a:pt x="11802994" y="4505551"/>
                </a:cubicBezTo>
                <a:cubicBezTo>
                  <a:pt x="11805384" y="4505372"/>
                  <a:pt x="11805562" y="4507762"/>
                  <a:pt x="11805562" y="4507762"/>
                </a:cubicBezTo>
                <a:cubicBezTo>
                  <a:pt x="11805562" y="4507762"/>
                  <a:pt x="11805562" y="4507762"/>
                  <a:pt x="11807952" y="4507584"/>
                </a:cubicBezTo>
                <a:cubicBezTo>
                  <a:pt x="11810162" y="4505015"/>
                  <a:pt x="11810162" y="4505015"/>
                  <a:pt x="11812729" y="4507226"/>
                </a:cubicBezTo>
                <a:cubicBezTo>
                  <a:pt x="11812729" y="4507226"/>
                  <a:pt x="11815119" y="4507047"/>
                  <a:pt x="11815119" y="4507047"/>
                </a:cubicBezTo>
                <a:cubicBezTo>
                  <a:pt x="11819898" y="4506690"/>
                  <a:pt x="11827067" y="4506154"/>
                  <a:pt x="11829812" y="4510754"/>
                </a:cubicBezTo>
                <a:cubicBezTo>
                  <a:pt x="11829812" y="4510754"/>
                  <a:pt x="11829812" y="4510754"/>
                  <a:pt x="11829634" y="4508364"/>
                </a:cubicBezTo>
                <a:cubicBezTo>
                  <a:pt x="11829634" y="4508364"/>
                  <a:pt x="11832025" y="4508186"/>
                  <a:pt x="11832025" y="4508186"/>
                </a:cubicBezTo>
                <a:cubicBezTo>
                  <a:pt x="11834415" y="4508007"/>
                  <a:pt x="11836802" y="4507829"/>
                  <a:pt x="11836981" y="4510218"/>
                </a:cubicBezTo>
                <a:cubicBezTo>
                  <a:pt x="11853528" y="4506578"/>
                  <a:pt x="11866011" y="4512853"/>
                  <a:pt x="11890082" y="4513457"/>
                </a:cubicBezTo>
                <a:cubicBezTo>
                  <a:pt x="11889905" y="4511067"/>
                  <a:pt x="11892294" y="4510887"/>
                  <a:pt x="11892294" y="4510887"/>
                </a:cubicBezTo>
                <a:cubicBezTo>
                  <a:pt x="11894684" y="4510709"/>
                  <a:pt x="11897252" y="4512920"/>
                  <a:pt x="11897252" y="4512920"/>
                </a:cubicBezTo>
                <a:cubicBezTo>
                  <a:pt x="11897252" y="4512920"/>
                  <a:pt x="11897252" y="4512920"/>
                  <a:pt x="11899819" y="4515131"/>
                </a:cubicBezTo>
                <a:cubicBezTo>
                  <a:pt x="11899819" y="4515131"/>
                  <a:pt x="11899819" y="4515131"/>
                  <a:pt x="11899641" y="4512742"/>
                </a:cubicBezTo>
                <a:cubicBezTo>
                  <a:pt x="11902209" y="4514952"/>
                  <a:pt x="11909556" y="4516806"/>
                  <a:pt x="11914335" y="4516449"/>
                </a:cubicBezTo>
                <a:cubicBezTo>
                  <a:pt x="11914335" y="4516449"/>
                  <a:pt x="11916723" y="4516271"/>
                  <a:pt x="11916723" y="4516271"/>
                </a:cubicBezTo>
                <a:cubicBezTo>
                  <a:pt x="11919113" y="4516091"/>
                  <a:pt x="11919113" y="4516091"/>
                  <a:pt x="11919113" y="4516091"/>
                </a:cubicBezTo>
                <a:cubicBezTo>
                  <a:pt x="11919113" y="4516091"/>
                  <a:pt x="11919113" y="4516091"/>
                  <a:pt x="11921681" y="4518302"/>
                </a:cubicBezTo>
                <a:cubicBezTo>
                  <a:pt x="11931239" y="4517587"/>
                  <a:pt x="11948501" y="4523504"/>
                  <a:pt x="11955669" y="4522969"/>
                </a:cubicBezTo>
                <a:cubicBezTo>
                  <a:pt x="11955669" y="4522969"/>
                  <a:pt x="11955669" y="4522969"/>
                  <a:pt x="11955490" y="4520580"/>
                </a:cubicBezTo>
                <a:cubicBezTo>
                  <a:pt x="11955490" y="4520580"/>
                  <a:pt x="11955490" y="4520580"/>
                  <a:pt x="11957880" y="4520401"/>
                </a:cubicBezTo>
                <a:cubicBezTo>
                  <a:pt x="11960268" y="4520223"/>
                  <a:pt x="11962658" y="4520044"/>
                  <a:pt x="11962836" y="4522433"/>
                </a:cubicBezTo>
                <a:cubicBezTo>
                  <a:pt x="11962836" y="4522433"/>
                  <a:pt x="11962836" y="4522433"/>
                  <a:pt x="11965404" y="4524644"/>
                </a:cubicBezTo>
                <a:cubicBezTo>
                  <a:pt x="11967973" y="4526855"/>
                  <a:pt x="11965585" y="4527033"/>
                  <a:pt x="11963194" y="4527212"/>
                </a:cubicBezTo>
                <a:cubicBezTo>
                  <a:pt x="11963194" y="4527212"/>
                  <a:pt x="11963194" y="4527212"/>
                  <a:pt x="11960806" y="4527391"/>
                </a:cubicBezTo>
                <a:cubicBezTo>
                  <a:pt x="11960628" y="4525001"/>
                  <a:pt x="11958236" y="4525180"/>
                  <a:pt x="11958236" y="4525180"/>
                </a:cubicBezTo>
                <a:cubicBezTo>
                  <a:pt x="11953278" y="4523147"/>
                  <a:pt x="11953457" y="4525537"/>
                  <a:pt x="11946111" y="4523684"/>
                </a:cubicBezTo>
                <a:cubicBezTo>
                  <a:pt x="11946290" y="4526074"/>
                  <a:pt x="11948679" y="4525894"/>
                  <a:pt x="11953636" y="4527927"/>
                </a:cubicBezTo>
                <a:cubicBezTo>
                  <a:pt x="11951247" y="4528105"/>
                  <a:pt x="11948857" y="4528284"/>
                  <a:pt x="11943900" y="4526252"/>
                </a:cubicBezTo>
                <a:cubicBezTo>
                  <a:pt x="11943900" y="4526252"/>
                  <a:pt x="11943900" y="4526252"/>
                  <a:pt x="11943722" y="4523862"/>
                </a:cubicBezTo>
                <a:cubicBezTo>
                  <a:pt x="11936554" y="4524398"/>
                  <a:pt x="11929207" y="4522545"/>
                  <a:pt x="11921860" y="4520692"/>
                </a:cubicBezTo>
                <a:cubicBezTo>
                  <a:pt x="11922039" y="4523081"/>
                  <a:pt x="11934343" y="4526967"/>
                  <a:pt x="11919650" y="4523260"/>
                </a:cubicBezTo>
                <a:cubicBezTo>
                  <a:pt x="11919650" y="4523260"/>
                  <a:pt x="11919650" y="4523260"/>
                  <a:pt x="11919828" y="4525648"/>
                </a:cubicBezTo>
                <a:cubicBezTo>
                  <a:pt x="11919828" y="4525648"/>
                  <a:pt x="11922217" y="4525470"/>
                  <a:pt x="11922217" y="4525470"/>
                </a:cubicBezTo>
                <a:cubicBezTo>
                  <a:pt x="11922217" y="4525470"/>
                  <a:pt x="11922396" y="4527860"/>
                  <a:pt x="11920007" y="4528038"/>
                </a:cubicBezTo>
                <a:cubicBezTo>
                  <a:pt x="11923769" y="4530160"/>
                  <a:pt x="11925008" y="4530667"/>
                  <a:pt x="11926525" y="4530855"/>
                </a:cubicBezTo>
                <a:lnTo>
                  <a:pt x="11934700" y="4531745"/>
                </a:lnTo>
                <a:lnTo>
                  <a:pt x="11944258" y="4531030"/>
                </a:lnTo>
                <a:cubicBezTo>
                  <a:pt x="11946825" y="4533241"/>
                  <a:pt x="11946825" y="4533241"/>
                  <a:pt x="11949394" y="4535453"/>
                </a:cubicBezTo>
                <a:cubicBezTo>
                  <a:pt x="11949394" y="4535453"/>
                  <a:pt x="11949394" y="4535453"/>
                  <a:pt x="11949215" y="4533063"/>
                </a:cubicBezTo>
                <a:cubicBezTo>
                  <a:pt x="11951605" y="4532883"/>
                  <a:pt x="11951605" y="4532883"/>
                  <a:pt x="11951605" y="4532883"/>
                </a:cubicBezTo>
                <a:cubicBezTo>
                  <a:pt x="11953993" y="4532705"/>
                  <a:pt x="11953993" y="4532705"/>
                  <a:pt x="11953993" y="4532705"/>
                </a:cubicBezTo>
                <a:cubicBezTo>
                  <a:pt x="11953993" y="4532705"/>
                  <a:pt x="11953993" y="4532705"/>
                  <a:pt x="11954173" y="4535095"/>
                </a:cubicBezTo>
                <a:cubicBezTo>
                  <a:pt x="11956919" y="4539695"/>
                  <a:pt x="11961341" y="4534559"/>
                  <a:pt x="11964087" y="4539160"/>
                </a:cubicBezTo>
                <a:cubicBezTo>
                  <a:pt x="11966655" y="4541369"/>
                  <a:pt x="11961698" y="4539338"/>
                  <a:pt x="11956919" y="4539695"/>
                </a:cubicBezTo>
                <a:cubicBezTo>
                  <a:pt x="11961698" y="4539338"/>
                  <a:pt x="11966655" y="4541369"/>
                  <a:pt x="11969046" y="4541191"/>
                </a:cubicBezTo>
                <a:cubicBezTo>
                  <a:pt x="11966477" y="4538980"/>
                  <a:pt x="11966477" y="4538980"/>
                  <a:pt x="11966477" y="4538980"/>
                </a:cubicBezTo>
                <a:cubicBezTo>
                  <a:pt x="11966299" y="4536592"/>
                  <a:pt x="11966299" y="4536592"/>
                  <a:pt x="11968687" y="4536412"/>
                </a:cubicBezTo>
                <a:cubicBezTo>
                  <a:pt x="11963729" y="4534380"/>
                  <a:pt x="11968331" y="4531634"/>
                  <a:pt x="11973109" y="4531276"/>
                </a:cubicBezTo>
                <a:cubicBezTo>
                  <a:pt x="11975498" y="4531097"/>
                  <a:pt x="11975498" y="4531097"/>
                  <a:pt x="11977888" y="4530919"/>
                </a:cubicBezTo>
                <a:cubicBezTo>
                  <a:pt x="11980278" y="4530740"/>
                  <a:pt x="11982667" y="4530561"/>
                  <a:pt x="11982846" y="4532951"/>
                </a:cubicBezTo>
                <a:cubicBezTo>
                  <a:pt x="11985234" y="4532772"/>
                  <a:pt x="11985413" y="4535162"/>
                  <a:pt x="11983023" y="4535341"/>
                </a:cubicBezTo>
                <a:cubicBezTo>
                  <a:pt x="11980634" y="4535519"/>
                  <a:pt x="11980634" y="4535519"/>
                  <a:pt x="11978245" y="4535698"/>
                </a:cubicBezTo>
                <a:cubicBezTo>
                  <a:pt x="11983023" y="4535341"/>
                  <a:pt x="11980813" y="4537909"/>
                  <a:pt x="11983383" y="4540118"/>
                </a:cubicBezTo>
                <a:cubicBezTo>
                  <a:pt x="11983383" y="4540118"/>
                  <a:pt x="11983383" y="4540118"/>
                  <a:pt x="11985770" y="4539940"/>
                </a:cubicBezTo>
                <a:cubicBezTo>
                  <a:pt x="11988159" y="4539762"/>
                  <a:pt x="11990550" y="4539584"/>
                  <a:pt x="11990550" y="4539584"/>
                </a:cubicBezTo>
                <a:cubicBezTo>
                  <a:pt x="11993118" y="4541794"/>
                  <a:pt x="11993118" y="4541794"/>
                  <a:pt x="11990729" y="4541973"/>
                </a:cubicBezTo>
                <a:cubicBezTo>
                  <a:pt x="11990729" y="4541973"/>
                  <a:pt x="11990729" y="4541973"/>
                  <a:pt x="11990907" y="4544362"/>
                </a:cubicBezTo>
                <a:cubicBezTo>
                  <a:pt x="11990907" y="4544362"/>
                  <a:pt x="11986128" y="4544720"/>
                  <a:pt x="11988696" y="4546930"/>
                </a:cubicBezTo>
                <a:cubicBezTo>
                  <a:pt x="11993118" y="4541794"/>
                  <a:pt x="12010379" y="4547712"/>
                  <a:pt x="11995330" y="4539226"/>
                </a:cubicBezTo>
                <a:cubicBezTo>
                  <a:pt x="12000196" y="4540064"/>
                  <a:pt x="12003915" y="4541588"/>
                  <a:pt x="12007290" y="4542537"/>
                </a:cubicBezTo>
                <a:lnTo>
                  <a:pt x="12011727" y="4542474"/>
                </a:lnTo>
                <a:lnTo>
                  <a:pt x="12012411" y="4542754"/>
                </a:lnTo>
                <a:cubicBezTo>
                  <a:pt x="12012411" y="4542754"/>
                  <a:pt x="12012411" y="4542754"/>
                  <a:pt x="12014801" y="4542576"/>
                </a:cubicBezTo>
                <a:cubicBezTo>
                  <a:pt x="12017189" y="4542398"/>
                  <a:pt x="12017189" y="4542398"/>
                  <a:pt x="12017189" y="4542398"/>
                </a:cubicBezTo>
                <a:lnTo>
                  <a:pt x="12011727" y="4542474"/>
                </a:lnTo>
                <a:lnTo>
                  <a:pt x="12007455" y="4540722"/>
                </a:lnTo>
                <a:cubicBezTo>
                  <a:pt x="12007274" y="4538333"/>
                  <a:pt x="12009664" y="4538154"/>
                  <a:pt x="12012054" y="4537976"/>
                </a:cubicBezTo>
                <a:cubicBezTo>
                  <a:pt x="12012054" y="4537976"/>
                  <a:pt x="12012054" y="4537976"/>
                  <a:pt x="12014443" y="4537796"/>
                </a:cubicBezTo>
                <a:cubicBezTo>
                  <a:pt x="12009486" y="4535765"/>
                  <a:pt x="12007098" y="4535943"/>
                  <a:pt x="12002138" y="4533911"/>
                </a:cubicBezTo>
                <a:cubicBezTo>
                  <a:pt x="12001960" y="4531522"/>
                  <a:pt x="12006918" y="4533555"/>
                  <a:pt x="12004350" y="4531343"/>
                </a:cubicBezTo>
                <a:cubicBezTo>
                  <a:pt x="12004171" y="4528953"/>
                  <a:pt x="12009129" y="4530987"/>
                  <a:pt x="12011518" y="4530807"/>
                </a:cubicBezTo>
                <a:cubicBezTo>
                  <a:pt x="12011518" y="4530807"/>
                  <a:pt x="12011340" y="4528418"/>
                  <a:pt x="12008950" y="4528597"/>
                </a:cubicBezTo>
                <a:cubicBezTo>
                  <a:pt x="12008950" y="4528597"/>
                  <a:pt x="12008771" y="4526208"/>
                  <a:pt x="12011340" y="4528418"/>
                </a:cubicBezTo>
                <a:cubicBezTo>
                  <a:pt x="12011340" y="4528418"/>
                  <a:pt x="12013729" y="4528239"/>
                  <a:pt x="12013729" y="4528239"/>
                </a:cubicBezTo>
                <a:cubicBezTo>
                  <a:pt x="12013729" y="4528239"/>
                  <a:pt x="12013729" y="4528239"/>
                  <a:pt x="12016297" y="4530450"/>
                </a:cubicBezTo>
                <a:cubicBezTo>
                  <a:pt x="12025676" y="4527346"/>
                  <a:pt x="12029138" y="4541505"/>
                  <a:pt x="12033558" y="4536368"/>
                </a:cubicBezTo>
                <a:cubicBezTo>
                  <a:pt x="12040907" y="4538222"/>
                  <a:pt x="12028779" y="4536725"/>
                  <a:pt x="12031527" y="4541325"/>
                </a:cubicBezTo>
                <a:cubicBezTo>
                  <a:pt x="12028779" y="4536725"/>
                  <a:pt x="12021433" y="4534872"/>
                  <a:pt x="12021791" y="4539651"/>
                </a:cubicBezTo>
                <a:cubicBezTo>
                  <a:pt x="12021791" y="4539651"/>
                  <a:pt x="12021791" y="4539651"/>
                  <a:pt x="12024358" y="4541861"/>
                </a:cubicBezTo>
                <a:cubicBezTo>
                  <a:pt x="12026747" y="4541682"/>
                  <a:pt x="12029316" y="4543892"/>
                  <a:pt x="12029316" y="4543892"/>
                </a:cubicBezTo>
                <a:cubicBezTo>
                  <a:pt x="12029494" y="4546283"/>
                  <a:pt x="12027105" y="4546461"/>
                  <a:pt x="12022148" y="4544429"/>
                </a:cubicBezTo>
                <a:cubicBezTo>
                  <a:pt x="12022148" y="4544429"/>
                  <a:pt x="12022148" y="4544429"/>
                  <a:pt x="12019758" y="4544607"/>
                </a:cubicBezTo>
                <a:cubicBezTo>
                  <a:pt x="12022504" y="4549208"/>
                  <a:pt x="12029316" y="4543892"/>
                  <a:pt x="12036841" y="4548136"/>
                </a:cubicBezTo>
                <a:cubicBezTo>
                  <a:pt x="12036841" y="4548136"/>
                  <a:pt x="12036663" y="4545746"/>
                  <a:pt x="12039230" y="4547958"/>
                </a:cubicBezTo>
                <a:cubicBezTo>
                  <a:pt x="12041619" y="4547779"/>
                  <a:pt x="12041619" y="4547779"/>
                  <a:pt x="12041799" y="4550169"/>
                </a:cubicBezTo>
                <a:cubicBezTo>
                  <a:pt x="12046398" y="4547421"/>
                  <a:pt x="12054102" y="4554054"/>
                  <a:pt x="12059061" y="4556085"/>
                </a:cubicBezTo>
                <a:cubicBezTo>
                  <a:pt x="12059061" y="4556085"/>
                  <a:pt x="12059061" y="4556085"/>
                  <a:pt x="12056493" y="4553876"/>
                </a:cubicBezTo>
                <a:cubicBezTo>
                  <a:pt x="12056493" y="4553876"/>
                  <a:pt x="12056313" y="4551486"/>
                  <a:pt x="12058882" y="4553696"/>
                </a:cubicBezTo>
                <a:cubicBezTo>
                  <a:pt x="12061271" y="4553518"/>
                  <a:pt x="12061271" y="4553518"/>
                  <a:pt x="12063661" y="4553339"/>
                </a:cubicBezTo>
                <a:cubicBezTo>
                  <a:pt x="12063661" y="4553339"/>
                  <a:pt x="12063661" y="4553339"/>
                  <a:pt x="12063840" y="4555729"/>
                </a:cubicBezTo>
                <a:cubicBezTo>
                  <a:pt x="12068796" y="4557761"/>
                  <a:pt x="12076322" y="4562004"/>
                  <a:pt x="12081280" y="4564036"/>
                </a:cubicBezTo>
                <a:cubicBezTo>
                  <a:pt x="12083669" y="4563857"/>
                  <a:pt x="12088627" y="4565889"/>
                  <a:pt x="12091015" y="4565710"/>
                </a:cubicBezTo>
                <a:cubicBezTo>
                  <a:pt x="12093585" y="4567922"/>
                  <a:pt x="12098541" y="4569954"/>
                  <a:pt x="12103320" y="4569597"/>
                </a:cubicBezTo>
                <a:cubicBezTo>
                  <a:pt x="12103320" y="4569597"/>
                  <a:pt x="12105710" y="4569418"/>
                  <a:pt x="12105710" y="4569418"/>
                </a:cubicBezTo>
                <a:cubicBezTo>
                  <a:pt x="12105710" y="4569418"/>
                  <a:pt x="12105887" y="4571807"/>
                  <a:pt x="12108278" y="4571629"/>
                </a:cubicBezTo>
                <a:cubicBezTo>
                  <a:pt x="12115624" y="4573481"/>
                  <a:pt x="12125539" y="4577547"/>
                  <a:pt x="12135454" y="4581610"/>
                </a:cubicBezTo>
                <a:cubicBezTo>
                  <a:pt x="12142801" y="4583464"/>
                  <a:pt x="12147758" y="4585497"/>
                  <a:pt x="12150326" y="4587707"/>
                </a:cubicBezTo>
                <a:cubicBezTo>
                  <a:pt x="12150326" y="4587707"/>
                  <a:pt x="12152716" y="4587528"/>
                  <a:pt x="12155104" y="4587350"/>
                </a:cubicBezTo>
                <a:cubicBezTo>
                  <a:pt x="12152716" y="4587528"/>
                  <a:pt x="12152537" y="4585138"/>
                  <a:pt x="12152537" y="4585138"/>
                </a:cubicBezTo>
                <a:cubicBezTo>
                  <a:pt x="12150148" y="4585317"/>
                  <a:pt x="12149968" y="4582928"/>
                  <a:pt x="12149968" y="4582928"/>
                </a:cubicBezTo>
                <a:cubicBezTo>
                  <a:pt x="12152358" y="4582749"/>
                  <a:pt x="12152358" y="4582749"/>
                  <a:pt x="12154926" y="4584960"/>
                </a:cubicBezTo>
                <a:cubicBezTo>
                  <a:pt x="12147223" y="4578327"/>
                  <a:pt x="12159526" y="4582214"/>
                  <a:pt x="12162095" y="4584424"/>
                </a:cubicBezTo>
                <a:cubicBezTo>
                  <a:pt x="12162095" y="4584424"/>
                  <a:pt x="12162095" y="4584424"/>
                  <a:pt x="12164663" y="4586635"/>
                </a:cubicBezTo>
                <a:cubicBezTo>
                  <a:pt x="12167052" y="4586456"/>
                  <a:pt x="12167052" y="4586456"/>
                  <a:pt x="12169441" y="4586277"/>
                </a:cubicBezTo>
                <a:cubicBezTo>
                  <a:pt x="12169619" y="4588667"/>
                  <a:pt x="12169619" y="4588667"/>
                  <a:pt x="12169619" y="4588667"/>
                </a:cubicBezTo>
                <a:cubicBezTo>
                  <a:pt x="12167231" y="4588846"/>
                  <a:pt x="12167231" y="4588846"/>
                  <a:pt x="12167231" y="4588846"/>
                </a:cubicBezTo>
                <a:cubicBezTo>
                  <a:pt x="12169797" y="4591057"/>
                  <a:pt x="12172188" y="4590878"/>
                  <a:pt x="12172188" y="4590878"/>
                </a:cubicBezTo>
                <a:cubicBezTo>
                  <a:pt x="12172188" y="4590878"/>
                  <a:pt x="12172009" y="4588489"/>
                  <a:pt x="12172009" y="4588489"/>
                </a:cubicBezTo>
                <a:cubicBezTo>
                  <a:pt x="12174399" y="4588310"/>
                  <a:pt x="12174399" y="4588310"/>
                  <a:pt x="12174399" y="4588310"/>
                </a:cubicBezTo>
                <a:cubicBezTo>
                  <a:pt x="12174399" y="4588310"/>
                  <a:pt x="12176968" y="4590521"/>
                  <a:pt x="12176968" y="4590521"/>
                </a:cubicBezTo>
                <a:cubicBezTo>
                  <a:pt x="12182104" y="4594943"/>
                  <a:pt x="12185269" y="4597109"/>
                  <a:pt x="12189629" y="4599186"/>
                </a:cubicBezTo>
                <a:lnTo>
                  <a:pt x="12192527" y="4600374"/>
                </a:lnTo>
                <a:lnTo>
                  <a:pt x="12192527" y="4647229"/>
                </a:lnTo>
                <a:lnTo>
                  <a:pt x="12175761" y="4638666"/>
                </a:lnTo>
                <a:lnTo>
                  <a:pt x="12178244" y="4637916"/>
                </a:lnTo>
                <a:lnTo>
                  <a:pt x="12183108" y="4640519"/>
                </a:lnTo>
                <a:cubicBezTo>
                  <a:pt x="12181823" y="4639414"/>
                  <a:pt x="12179942" y="4638354"/>
                  <a:pt x="12178405" y="4637868"/>
                </a:cubicBezTo>
                <a:lnTo>
                  <a:pt x="12178244" y="4637916"/>
                </a:lnTo>
                <a:lnTo>
                  <a:pt x="12153073" y="4624444"/>
                </a:lnTo>
                <a:cubicBezTo>
                  <a:pt x="12142539" y="4620126"/>
                  <a:pt x="12132071" y="4616703"/>
                  <a:pt x="12123440" y="4613745"/>
                </a:cubicBezTo>
                <a:cubicBezTo>
                  <a:pt x="12113525" y="4609680"/>
                  <a:pt x="12113168" y="4604902"/>
                  <a:pt x="12108567" y="4607648"/>
                </a:cubicBezTo>
                <a:cubicBezTo>
                  <a:pt x="12105999" y="4605437"/>
                  <a:pt x="12098475" y="4601194"/>
                  <a:pt x="12095907" y="4598984"/>
                </a:cubicBezTo>
                <a:cubicBezTo>
                  <a:pt x="12095907" y="4598984"/>
                  <a:pt x="12093516" y="4599163"/>
                  <a:pt x="12093516" y="4599163"/>
                </a:cubicBezTo>
                <a:cubicBezTo>
                  <a:pt x="12076434" y="4595634"/>
                  <a:pt x="12068908" y="4591391"/>
                  <a:pt x="12049079" y="4583263"/>
                </a:cubicBezTo>
                <a:cubicBezTo>
                  <a:pt x="12049079" y="4583263"/>
                  <a:pt x="12049079" y="4583263"/>
                  <a:pt x="12046690" y="4583441"/>
                </a:cubicBezTo>
                <a:cubicBezTo>
                  <a:pt x="12041732" y="4581409"/>
                  <a:pt x="12036774" y="4579377"/>
                  <a:pt x="12036595" y="4576988"/>
                </a:cubicBezTo>
                <a:cubicBezTo>
                  <a:pt x="12034027" y="4574777"/>
                  <a:pt x="12036417" y="4574598"/>
                  <a:pt x="12038807" y="4574420"/>
                </a:cubicBezTo>
                <a:cubicBezTo>
                  <a:pt x="12041195" y="4574242"/>
                  <a:pt x="12043763" y="4576452"/>
                  <a:pt x="12043763" y="4576452"/>
                </a:cubicBezTo>
                <a:cubicBezTo>
                  <a:pt x="12043942" y="4578841"/>
                  <a:pt x="12046331" y="4578663"/>
                  <a:pt x="12048721" y="4578483"/>
                </a:cubicBezTo>
                <a:cubicBezTo>
                  <a:pt x="12060846" y="4579980"/>
                  <a:pt x="12075541" y="4583687"/>
                  <a:pt x="12078287" y="4588287"/>
                </a:cubicBezTo>
                <a:cubicBezTo>
                  <a:pt x="12080497" y="4585720"/>
                  <a:pt x="12085633" y="4590141"/>
                  <a:pt x="12095549" y="4594205"/>
                </a:cubicBezTo>
                <a:cubicBezTo>
                  <a:pt x="12095549" y="4594205"/>
                  <a:pt x="12098117" y="4596416"/>
                  <a:pt x="12100507" y="4596238"/>
                </a:cubicBezTo>
                <a:cubicBezTo>
                  <a:pt x="12102343" y="4596700"/>
                  <a:pt x="12105097" y="4597395"/>
                  <a:pt x="12108166" y="4598255"/>
                </a:cubicBezTo>
                <a:lnTo>
                  <a:pt x="12108877" y="4598479"/>
                </a:lnTo>
                <a:lnTo>
                  <a:pt x="12112810" y="4600123"/>
                </a:lnTo>
                <a:lnTo>
                  <a:pt x="12112780" y="4599708"/>
                </a:lnTo>
                <a:lnTo>
                  <a:pt x="12117700" y="4601259"/>
                </a:lnTo>
                <a:lnTo>
                  <a:pt x="12121196" y="4602870"/>
                </a:lnTo>
                <a:lnTo>
                  <a:pt x="12122725" y="4604187"/>
                </a:lnTo>
                <a:lnTo>
                  <a:pt x="12125880" y="4605480"/>
                </a:lnTo>
                <a:lnTo>
                  <a:pt x="12127861" y="4608609"/>
                </a:lnTo>
                <a:cubicBezTo>
                  <a:pt x="12127683" y="4606219"/>
                  <a:pt x="12130252" y="4608429"/>
                  <a:pt x="12132640" y="4608251"/>
                </a:cubicBezTo>
                <a:cubicBezTo>
                  <a:pt x="12130071" y="4606041"/>
                  <a:pt x="12130071" y="4606041"/>
                  <a:pt x="12130071" y="4606041"/>
                </a:cubicBezTo>
                <a:cubicBezTo>
                  <a:pt x="12130071" y="4606041"/>
                  <a:pt x="12130071" y="4606041"/>
                  <a:pt x="12127683" y="4606219"/>
                </a:cubicBezTo>
                <a:lnTo>
                  <a:pt x="12125880" y="4605480"/>
                </a:lnTo>
                <a:lnTo>
                  <a:pt x="12125478" y="4604845"/>
                </a:lnTo>
                <a:lnTo>
                  <a:pt x="12121196" y="4602870"/>
                </a:lnTo>
                <a:lnTo>
                  <a:pt x="12120158" y="4601976"/>
                </a:lnTo>
                <a:cubicBezTo>
                  <a:pt x="12117767" y="4602155"/>
                  <a:pt x="12115200" y="4599944"/>
                  <a:pt x="12112632" y="4597733"/>
                </a:cubicBezTo>
                <a:lnTo>
                  <a:pt x="12112780" y="4599708"/>
                </a:lnTo>
                <a:lnTo>
                  <a:pt x="12108877" y="4598479"/>
                </a:lnTo>
                <a:lnTo>
                  <a:pt x="12076226" y="4584837"/>
                </a:lnTo>
                <a:cubicBezTo>
                  <a:pt x="12065029" y="4579667"/>
                  <a:pt x="12054428" y="4574454"/>
                  <a:pt x="12043229" y="4569284"/>
                </a:cubicBezTo>
                <a:cubicBezTo>
                  <a:pt x="12043229" y="4569284"/>
                  <a:pt x="12043229" y="4569284"/>
                  <a:pt x="12040661" y="4567073"/>
                </a:cubicBezTo>
                <a:cubicBezTo>
                  <a:pt x="12040661" y="4567073"/>
                  <a:pt x="12040661" y="4567073"/>
                  <a:pt x="12038270" y="4567252"/>
                </a:cubicBezTo>
                <a:cubicBezTo>
                  <a:pt x="12008883" y="4559837"/>
                  <a:pt x="11977106" y="4552602"/>
                  <a:pt x="11935593" y="4543692"/>
                </a:cubicBezTo>
                <a:cubicBezTo>
                  <a:pt x="11928246" y="4541838"/>
                  <a:pt x="11918332" y="4537775"/>
                  <a:pt x="11908595" y="4536099"/>
                </a:cubicBezTo>
                <a:cubicBezTo>
                  <a:pt x="11903818" y="4536457"/>
                  <a:pt x="11896648" y="4536993"/>
                  <a:pt x="11899039" y="4536814"/>
                </a:cubicBezTo>
                <a:cubicBezTo>
                  <a:pt x="11899039" y="4536814"/>
                  <a:pt x="11896648" y="4536993"/>
                  <a:pt x="11896648" y="4536993"/>
                </a:cubicBezTo>
                <a:cubicBezTo>
                  <a:pt x="11894080" y="4534782"/>
                  <a:pt x="11889480" y="4537529"/>
                  <a:pt x="11889480" y="4537529"/>
                </a:cubicBezTo>
                <a:cubicBezTo>
                  <a:pt x="11877355" y="4536033"/>
                  <a:pt x="11862661" y="4532326"/>
                  <a:pt x="11848147" y="4531007"/>
                </a:cubicBezTo>
                <a:cubicBezTo>
                  <a:pt x="11848147" y="4531007"/>
                  <a:pt x="11845757" y="4531187"/>
                  <a:pt x="11845757" y="4531187"/>
                </a:cubicBezTo>
                <a:cubicBezTo>
                  <a:pt x="11845757" y="4531187"/>
                  <a:pt x="11845757" y="4531187"/>
                  <a:pt x="11843367" y="4531365"/>
                </a:cubicBezTo>
                <a:cubicBezTo>
                  <a:pt x="11840979" y="4531544"/>
                  <a:pt x="11838411" y="4529334"/>
                  <a:pt x="11836022" y="4529513"/>
                </a:cubicBezTo>
                <a:cubicBezTo>
                  <a:pt x="11836022" y="4529513"/>
                  <a:pt x="11833633" y="4529691"/>
                  <a:pt x="11833633" y="4529691"/>
                </a:cubicBezTo>
                <a:cubicBezTo>
                  <a:pt x="11828853" y="4530049"/>
                  <a:pt x="11823895" y="4528016"/>
                  <a:pt x="11819117" y="4528373"/>
                </a:cubicBezTo>
                <a:cubicBezTo>
                  <a:pt x="11816726" y="4528552"/>
                  <a:pt x="11814336" y="4528730"/>
                  <a:pt x="11814518" y="4531120"/>
                </a:cubicBezTo>
                <a:cubicBezTo>
                  <a:pt x="11812128" y="4531298"/>
                  <a:pt x="11809560" y="4529088"/>
                  <a:pt x="11811949" y="4528909"/>
                </a:cubicBezTo>
                <a:cubicBezTo>
                  <a:pt x="11807170" y="4529266"/>
                  <a:pt x="11804601" y="4527055"/>
                  <a:pt x="11799823" y="4527413"/>
                </a:cubicBezTo>
                <a:cubicBezTo>
                  <a:pt x="11800002" y="4529803"/>
                  <a:pt x="11800002" y="4529803"/>
                  <a:pt x="11797613" y="4529981"/>
                </a:cubicBezTo>
                <a:cubicBezTo>
                  <a:pt x="11780708" y="4528842"/>
                  <a:pt x="11766370" y="4529913"/>
                  <a:pt x="11749469" y="4528775"/>
                </a:cubicBezTo>
                <a:cubicBezTo>
                  <a:pt x="11751855" y="4528597"/>
                  <a:pt x="11752036" y="4530986"/>
                  <a:pt x="11752036" y="4530986"/>
                </a:cubicBezTo>
                <a:cubicBezTo>
                  <a:pt x="11742299" y="4529311"/>
                  <a:pt x="11735130" y="4529847"/>
                  <a:pt x="11725395" y="4528172"/>
                </a:cubicBezTo>
                <a:cubicBezTo>
                  <a:pt x="11706101" y="4527212"/>
                  <a:pt x="11686986" y="4528641"/>
                  <a:pt x="11668050" y="4532459"/>
                </a:cubicBezTo>
                <a:cubicBezTo>
                  <a:pt x="11668050" y="4532459"/>
                  <a:pt x="11665838" y="4535027"/>
                  <a:pt x="11665838" y="4535027"/>
                </a:cubicBezTo>
                <a:cubicBezTo>
                  <a:pt x="11663450" y="4535207"/>
                  <a:pt x="11663450" y="4535207"/>
                  <a:pt x="11661060" y="4535385"/>
                </a:cubicBezTo>
                <a:cubicBezTo>
                  <a:pt x="11658671" y="4535564"/>
                  <a:pt x="11658671" y="4535564"/>
                  <a:pt x="11658492" y="4533174"/>
                </a:cubicBezTo>
                <a:lnTo>
                  <a:pt x="11656103" y="4533352"/>
                </a:lnTo>
                <a:cubicBezTo>
                  <a:pt x="11653713" y="4533532"/>
                  <a:pt x="11651323" y="4533710"/>
                  <a:pt x="11648935" y="4533888"/>
                </a:cubicBezTo>
                <a:cubicBezTo>
                  <a:pt x="11646545" y="4534067"/>
                  <a:pt x="11646545" y="4534067"/>
                  <a:pt x="11644155" y="4534246"/>
                </a:cubicBezTo>
                <a:cubicBezTo>
                  <a:pt x="11641767" y="4534425"/>
                  <a:pt x="11636987" y="4534782"/>
                  <a:pt x="11632030" y="4532750"/>
                </a:cubicBezTo>
                <a:cubicBezTo>
                  <a:pt x="11632030" y="4532750"/>
                  <a:pt x="11632208" y="4535139"/>
                  <a:pt x="11632208" y="4535139"/>
                </a:cubicBezTo>
                <a:cubicBezTo>
                  <a:pt x="11629821" y="4535318"/>
                  <a:pt x="11629821" y="4535318"/>
                  <a:pt x="11629821" y="4535318"/>
                </a:cubicBezTo>
                <a:cubicBezTo>
                  <a:pt x="11629821" y="4535318"/>
                  <a:pt x="11629821" y="4535318"/>
                  <a:pt x="11627430" y="4535496"/>
                </a:cubicBezTo>
                <a:cubicBezTo>
                  <a:pt x="11627250" y="4533106"/>
                  <a:pt x="11627250" y="4533106"/>
                  <a:pt x="11627250" y="4533106"/>
                </a:cubicBezTo>
                <a:cubicBezTo>
                  <a:pt x="11624861" y="4533286"/>
                  <a:pt x="11622474" y="4533464"/>
                  <a:pt x="11620083" y="4533643"/>
                </a:cubicBezTo>
                <a:cubicBezTo>
                  <a:pt x="11622651" y="4535854"/>
                  <a:pt x="11625040" y="4535674"/>
                  <a:pt x="11625219" y="4538064"/>
                </a:cubicBezTo>
                <a:cubicBezTo>
                  <a:pt x="11625219" y="4538064"/>
                  <a:pt x="11625219" y="4538064"/>
                  <a:pt x="11622829" y="4538244"/>
                </a:cubicBezTo>
                <a:cubicBezTo>
                  <a:pt x="11654785" y="4547867"/>
                  <a:pt x="11690984" y="4549967"/>
                  <a:pt x="11717446" y="4550391"/>
                </a:cubicBezTo>
                <a:cubicBezTo>
                  <a:pt x="11719835" y="4550212"/>
                  <a:pt x="11719835" y="4550212"/>
                  <a:pt x="11720014" y="4552602"/>
                </a:cubicBezTo>
                <a:cubicBezTo>
                  <a:pt x="11720014" y="4552602"/>
                  <a:pt x="11717624" y="4552780"/>
                  <a:pt x="11717624" y="4552780"/>
                </a:cubicBezTo>
                <a:cubicBezTo>
                  <a:pt x="11717624" y="4552780"/>
                  <a:pt x="11717624" y="4552780"/>
                  <a:pt x="11715234" y="4552960"/>
                </a:cubicBezTo>
                <a:cubicBezTo>
                  <a:pt x="11688772" y="4552534"/>
                  <a:pt x="11650185" y="4550615"/>
                  <a:pt x="11618230" y="4540990"/>
                </a:cubicBezTo>
                <a:cubicBezTo>
                  <a:pt x="11606282" y="4541883"/>
                  <a:pt x="11603536" y="4537283"/>
                  <a:pt x="11591590" y="4538176"/>
                </a:cubicBezTo>
                <a:cubicBezTo>
                  <a:pt x="11586631" y="4536143"/>
                  <a:pt x="11586453" y="4533754"/>
                  <a:pt x="11586275" y="4531365"/>
                </a:cubicBezTo>
                <a:cubicBezTo>
                  <a:pt x="11576717" y="4532080"/>
                  <a:pt x="11567159" y="4532795"/>
                  <a:pt x="11557780" y="4535897"/>
                </a:cubicBezTo>
                <a:cubicBezTo>
                  <a:pt x="11557780" y="4535897"/>
                  <a:pt x="11555391" y="4536077"/>
                  <a:pt x="11555211" y="4533688"/>
                </a:cubicBezTo>
                <a:cubicBezTo>
                  <a:pt x="11555211" y="4533688"/>
                  <a:pt x="11555211" y="4533688"/>
                  <a:pt x="11557601" y="4533509"/>
                </a:cubicBezTo>
                <a:cubicBezTo>
                  <a:pt x="11566981" y="4530405"/>
                  <a:pt x="11576538" y="4529690"/>
                  <a:pt x="11586096" y="4528976"/>
                </a:cubicBezTo>
                <a:cubicBezTo>
                  <a:pt x="11588485" y="4528797"/>
                  <a:pt x="11588307" y="4526407"/>
                  <a:pt x="11588307" y="4526407"/>
                </a:cubicBezTo>
                <a:cubicBezTo>
                  <a:pt x="11588307" y="4526407"/>
                  <a:pt x="11585917" y="4526586"/>
                  <a:pt x="11585739" y="4524198"/>
                </a:cubicBezTo>
                <a:cubicBezTo>
                  <a:pt x="11583170" y="4521986"/>
                  <a:pt x="11580959" y="4524554"/>
                  <a:pt x="11573791" y="4525091"/>
                </a:cubicBezTo>
                <a:cubicBezTo>
                  <a:pt x="11571402" y="4525269"/>
                  <a:pt x="11566802" y="4528015"/>
                  <a:pt x="11564412" y="4528193"/>
                </a:cubicBezTo>
                <a:cubicBezTo>
                  <a:pt x="11562023" y="4528373"/>
                  <a:pt x="11562023" y="4528373"/>
                  <a:pt x="11562023" y="4528373"/>
                </a:cubicBezTo>
                <a:cubicBezTo>
                  <a:pt x="11562023" y="4528373"/>
                  <a:pt x="11559633" y="4528551"/>
                  <a:pt x="11559633" y="4528551"/>
                </a:cubicBezTo>
                <a:cubicBezTo>
                  <a:pt x="11559633" y="4528551"/>
                  <a:pt x="11559633" y="4528551"/>
                  <a:pt x="11557423" y="4531119"/>
                </a:cubicBezTo>
                <a:cubicBezTo>
                  <a:pt x="11557423" y="4531119"/>
                  <a:pt x="11555033" y="4531298"/>
                  <a:pt x="11555033" y="4531298"/>
                </a:cubicBezTo>
                <a:cubicBezTo>
                  <a:pt x="11552644" y="4531476"/>
                  <a:pt x="11552644" y="4531476"/>
                  <a:pt x="11552644" y="4531476"/>
                </a:cubicBezTo>
                <a:cubicBezTo>
                  <a:pt x="11550076" y="4529266"/>
                  <a:pt x="11550076" y="4529266"/>
                  <a:pt x="11552465" y="4529087"/>
                </a:cubicBezTo>
                <a:cubicBezTo>
                  <a:pt x="11552465" y="4529087"/>
                  <a:pt x="11552465" y="4529087"/>
                  <a:pt x="11554676" y="4526520"/>
                </a:cubicBezTo>
                <a:cubicBezTo>
                  <a:pt x="11549898" y="4526877"/>
                  <a:pt x="11547507" y="4527055"/>
                  <a:pt x="11542729" y="4527413"/>
                </a:cubicBezTo>
                <a:cubicBezTo>
                  <a:pt x="11542729" y="4527413"/>
                  <a:pt x="11542729" y="4527413"/>
                  <a:pt x="11537951" y="4527770"/>
                </a:cubicBezTo>
                <a:cubicBezTo>
                  <a:pt x="11535561" y="4527949"/>
                  <a:pt x="11535382" y="4525559"/>
                  <a:pt x="11532993" y="4525738"/>
                </a:cubicBezTo>
                <a:cubicBezTo>
                  <a:pt x="11528393" y="4528484"/>
                  <a:pt x="11523615" y="4528842"/>
                  <a:pt x="11518836" y="4529199"/>
                </a:cubicBezTo>
                <a:cubicBezTo>
                  <a:pt x="11514056" y="4529557"/>
                  <a:pt x="11509278" y="4529914"/>
                  <a:pt x="11507067" y="4532481"/>
                </a:cubicBezTo>
                <a:cubicBezTo>
                  <a:pt x="11509456" y="4532303"/>
                  <a:pt x="11509456" y="4532303"/>
                  <a:pt x="11511846" y="4532124"/>
                </a:cubicBezTo>
                <a:cubicBezTo>
                  <a:pt x="11514414" y="4534335"/>
                  <a:pt x="11519014" y="4531588"/>
                  <a:pt x="11521404" y="4531410"/>
                </a:cubicBezTo>
                <a:cubicBezTo>
                  <a:pt x="11521404" y="4531410"/>
                  <a:pt x="11521404" y="4531410"/>
                  <a:pt x="11523793" y="4531230"/>
                </a:cubicBezTo>
                <a:cubicBezTo>
                  <a:pt x="11528571" y="4530873"/>
                  <a:pt x="11533529" y="4532905"/>
                  <a:pt x="11535919" y="4532727"/>
                </a:cubicBezTo>
                <a:cubicBezTo>
                  <a:pt x="11535919" y="4532727"/>
                  <a:pt x="11535919" y="4532727"/>
                  <a:pt x="11536097" y="4535117"/>
                </a:cubicBezTo>
                <a:cubicBezTo>
                  <a:pt x="11536097" y="4535117"/>
                  <a:pt x="11533888" y="4537684"/>
                  <a:pt x="11533888" y="4537684"/>
                </a:cubicBezTo>
                <a:cubicBezTo>
                  <a:pt x="11534066" y="4540074"/>
                  <a:pt x="11534066" y="4540074"/>
                  <a:pt x="11531675" y="4540253"/>
                </a:cubicBezTo>
                <a:cubicBezTo>
                  <a:pt x="11531675" y="4540253"/>
                  <a:pt x="11531675" y="4540253"/>
                  <a:pt x="11529286" y="4540431"/>
                </a:cubicBezTo>
                <a:cubicBezTo>
                  <a:pt x="11526896" y="4540610"/>
                  <a:pt x="11526896" y="4540610"/>
                  <a:pt x="11526896" y="4540610"/>
                </a:cubicBezTo>
                <a:cubicBezTo>
                  <a:pt x="11526896" y="4540610"/>
                  <a:pt x="11526718" y="4538221"/>
                  <a:pt x="11529108" y="4538041"/>
                </a:cubicBezTo>
                <a:cubicBezTo>
                  <a:pt x="11529108" y="4538041"/>
                  <a:pt x="11531319" y="4535474"/>
                  <a:pt x="11531319" y="4535474"/>
                </a:cubicBezTo>
                <a:cubicBezTo>
                  <a:pt x="11528929" y="4535653"/>
                  <a:pt x="11526361" y="4533442"/>
                  <a:pt x="11523971" y="4533620"/>
                </a:cubicBezTo>
                <a:cubicBezTo>
                  <a:pt x="11519192" y="4533978"/>
                  <a:pt x="11512203" y="4536903"/>
                  <a:pt x="11509635" y="4534692"/>
                </a:cubicBezTo>
                <a:cubicBezTo>
                  <a:pt x="11504857" y="4535049"/>
                  <a:pt x="11504857" y="4535049"/>
                  <a:pt x="11502467" y="4535228"/>
                </a:cubicBezTo>
                <a:cubicBezTo>
                  <a:pt x="11500077" y="4535407"/>
                  <a:pt x="11497688" y="4535585"/>
                  <a:pt x="11492909" y="4535942"/>
                </a:cubicBezTo>
                <a:cubicBezTo>
                  <a:pt x="11490520" y="4536122"/>
                  <a:pt x="11488130" y="4536300"/>
                  <a:pt x="11483531" y="4539047"/>
                </a:cubicBezTo>
                <a:cubicBezTo>
                  <a:pt x="11483531" y="4539047"/>
                  <a:pt x="11483531" y="4539047"/>
                  <a:pt x="11481141" y="4539225"/>
                </a:cubicBezTo>
                <a:cubicBezTo>
                  <a:pt x="11478751" y="4539405"/>
                  <a:pt x="11476364" y="4539583"/>
                  <a:pt x="11473973" y="4539761"/>
                </a:cubicBezTo>
                <a:cubicBezTo>
                  <a:pt x="11474152" y="4542151"/>
                  <a:pt x="11476541" y="4541971"/>
                  <a:pt x="11476541" y="4541971"/>
                </a:cubicBezTo>
                <a:cubicBezTo>
                  <a:pt x="11476541" y="4541971"/>
                  <a:pt x="11476541" y="4541971"/>
                  <a:pt x="11471941" y="4544719"/>
                </a:cubicBezTo>
                <a:cubicBezTo>
                  <a:pt x="11469373" y="4542508"/>
                  <a:pt x="11466983" y="4542686"/>
                  <a:pt x="11466983" y="4542686"/>
                </a:cubicBezTo>
                <a:cubicBezTo>
                  <a:pt x="11467162" y="4545076"/>
                  <a:pt x="11464773" y="4545254"/>
                  <a:pt x="11464773" y="4545254"/>
                </a:cubicBezTo>
                <a:cubicBezTo>
                  <a:pt x="11462383" y="4545433"/>
                  <a:pt x="11462383" y="4545433"/>
                  <a:pt x="11462205" y="4543044"/>
                </a:cubicBezTo>
                <a:cubicBezTo>
                  <a:pt x="11462205" y="4543044"/>
                  <a:pt x="11459814" y="4543222"/>
                  <a:pt x="11457425" y="4543400"/>
                </a:cubicBezTo>
                <a:cubicBezTo>
                  <a:pt x="11455037" y="4543580"/>
                  <a:pt x="11452826" y="4546148"/>
                  <a:pt x="11450436" y="4546327"/>
                </a:cubicBezTo>
                <a:cubicBezTo>
                  <a:pt x="11450436" y="4546327"/>
                  <a:pt x="11450436" y="4546327"/>
                  <a:pt x="11448225" y="4548895"/>
                </a:cubicBezTo>
                <a:cubicBezTo>
                  <a:pt x="11445836" y="4549073"/>
                  <a:pt x="11445836" y="4549073"/>
                  <a:pt x="11443447" y="4549251"/>
                </a:cubicBezTo>
                <a:cubicBezTo>
                  <a:pt x="11441057" y="4549431"/>
                  <a:pt x="11438668" y="4549609"/>
                  <a:pt x="11436457" y="4552178"/>
                </a:cubicBezTo>
                <a:cubicBezTo>
                  <a:pt x="11434067" y="4552356"/>
                  <a:pt x="11431679" y="4552534"/>
                  <a:pt x="11431679" y="4552534"/>
                </a:cubicBezTo>
                <a:cubicBezTo>
                  <a:pt x="11429289" y="4552714"/>
                  <a:pt x="11426899" y="4552893"/>
                  <a:pt x="11426899" y="4552893"/>
                </a:cubicBezTo>
                <a:cubicBezTo>
                  <a:pt x="11426899" y="4552893"/>
                  <a:pt x="11426721" y="4550502"/>
                  <a:pt x="11429109" y="4550324"/>
                </a:cubicBezTo>
                <a:cubicBezTo>
                  <a:pt x="11431499" y="4550145"/>
                  <a:pt x="11433889" y="4549966"/>
                  <a:pt x="11438668" y="4549609"/>
                </a:cubicBezTo>
                <a:cubicBezTo>
                  <a:pt x="11440878" y="4547041"/>
                  <a:pt x="11443268" y="4546863"/>
                  <a:pt x="11443268" y="4546863"/>
                </a:cubicBezTo>
                <a:lnTo>
                  <a:pt x="11440878" y="4547041"/>
                </a:lnTo>
                <a:cubicBezTo>
                  <a:pt x="11440878" y="4547041"/>
                  <a:pt x="11440878" y="4547041"/>
                  <a:pt x="11438489" y="4547220"/>
                </a:cubicBezTo>
                <a:cubicBezTo>
                  <a:pt x="11436100" y="4547398"/>
                  <a:pt x="11436100" y="4547398"/>
                  <a:pt x="11436100" y="4547398"/>
                </a:cubicBezTo>
                <a:cubicBezTo>
                  <a:pt x="11433711" y="4547577"/>
                  <a:pt x="11431321" y="4547756"/>
                  <a:pt x="11429109" y="4550324"/>
                </a:cubicBezTo>
                <a:cubicBezTo>
                  <a:pt x="11424332" y="4550681"/>
                  <a:pt x="11421942" y="4550860"/>
                  <a:pt x="11419552" y="4551038"/>
                </a:cubicBezTo>
                <a:cubicBezTo>
                  <a:pt x="11417163" y="4551217"/>
                  <a:pt x="11414952" y="4553785"/>
                  <a:pt x="11412563" y="4553964"/>
                </a:cubicBezTo>
                <a:cubicBezTo>
                  <a:pt x="11412563" y="4553964"/>
                  <a:pt x="11412563" y="4553964"/>
                  <a:pt x="11410173" y="4554143"/>
                </a:cubicBezTo>
                <a:cubicBezTo>
                  <a:pt x="11410173" y="4554143"/>
                  <a:pt x="11407785" y="4554321"/>
                  <a:pt x="11405395" y="4554500"/>
                </a:cubicBezTo>
                <a:cubicBezTo>
                  <a:pt x="11405395" y="4554500"/>
                  <a:pt x="11405574" y="4556888"/>
                  <a:pt x="11405574" y="4556888"/>
                </a:cubicBezTo>
                <a:cubicBezTo>
                  <a:pt x="11405752" y="4559278"/>
                  <a:pt x="11405752" y="4559278"/>
                  <a:pt x="11405752" y="4559278"/>
                </a:cubicBezTo>
                <a:cubicBezTo>
                  <a:pt x="11403541" y="4561846"/>
                  <a:pt x="11403541" y="4561846"/>
                  <a:pt x="11401152" y="4562024"/>
                </a:cubicBezTo>
                <a:cubicBezTo>
                  <a:pt x="11401152" y="4562024"/>
                  <a:pt x="11398763" y="4562204"/>
                  <a:pt x="11398763" y="4562204"/>
                </a:cubicBezTo>
                <a:cubicBezTo>
                  <a:pt x="11396373" y="4562382"/>
                  <a:pt x="11393805" y="4560171"/>
                  <a:pt x="11391416" y="4560349"/>
                </a:cubicBezTo>
                <a:cubicBezTo>
                  <a:pt x="11391416" y="4560349"/>
                  <a:pt x="11391416" y="4560349"/>
                  <a:pt x="11389027" y="4560529"/>
                </a:cubicBezTo>
                <a:cubicBezTo>
                  <a:pt x="11389205" y="4562917"/>
                  <a:pt x="11389383" y="4565307"/>
                  <a:pt x="11382037" y="4563454"/>
                </a:cubicBezTo>
                <a:cubicBezTo>
                  <a:pt x="11375048" y="4566379"/>
                  <a:pt x="11370447" y="4569126"/>
                  <a:pt x="11365668" y="4569483"/>
                </a:cubicBezTo>
                <a:lnTo>
                  <a:pt x="11347774" y="4575406"/>
                </a:lnTo>
                <a:lnTo>
                  <a:pt x="11341255" y="4567892"/>
                </a:lnTo>
                <a:lnTo>
                  <a:pt x="11359639" y="4562172"/>
                </a:lnTo>
                <a:cubicBezTo>
                  <a:pt x="11390847" y="4553707"/>
                  <a:pt x="11422482" y="4546479"/>
                  <a:pt x="11454671" y="4540825"/>
                </a:cubicBezTo>
                <a:cubicBezTo>
                  <a:pt x="11456631" y="4540749"/>
                  <a:pt x="11460131" y="4539829"/>
                  <a:pt x="11458790" y="4535560"/>
                </a:cubicBezTo>
                <a:cubicBezTo>
                  <a:pt x="11455485" y="4531366"/>
                  <a:pt x="11451638" y="4533477"/>
                  <a:pt x="11447716" y="4533628"/>
                </a:cubicBezTo>
                <a:cubicBezTo>
                  <a:pt x="11427336" y="4534803"/>
                  <a:pt x="11407753" y="4538795"/>
                  <a:pt x="11388302" y="4543715"/>
                </a:cubicBezTo>
                <a:lnTo>
                  <a:pt x="11333077" y="4558466"/>
                </a:lnTo>
                <a:lnTo>
                  <a:pt x="11317663" y="4540696"/>
                </a:lnTo>
                <a:lnTo>
                  <a:pt x="11320158" y="4539247"/>
                </a:lnTo>
                <a:cubicBezTo>
                  <a:pt x="11327506" y="4541101"/>
                  <a:pt x="11327327" y="4538711"/>
                  <a:pt x="11341484" y="4535250"/>
                </a:cubicBezTo>
                <a:cubicBezTo>
                  <a:pt x="11350863" y="4532146"/>
                  <a:pt x="11331749" y="4533575"/>
                  <a:pt x="11345907" y="4530114"/>
                </a:cubicBezTo>
                <a:cubicBezTo>
                  <a:pt x="11340949" y="4528081"/>
                  <a:pt x="11350327" y="4524977"/>
                  <a:pt x="11338559" y="4528261"/>
                </a:cubicBezTo>
                <a:cubicBezTo>
                  <a:pt x="11338381" y="4525870"/>
                  <a:pt x="11347937" y="4525156"/>
                  <a:pt x="11347759" y="4522767"/>
                </a:cubicBezTo>
                <a:cubicBezTo>
                  <a:pt x="11347759" y="4522767"/>
                  <a:pt x="11347759" y="4522767"/>
                  <a:pt x="11350149" y="4522588"/>
                </a:cubicBezTo>
                <a:cubicBezTo>
                  <a:pt x="11350149" y="4522588"/>
                  <a:pt x="11347580" y="4520377"/>
                  <a:pt x="11349971" y="4520199"/>
                </a:cubicBezTo>
                <a:cubicBezTo>
                  <a:pt x="11349971" y="4520199"/>
                  <a:pt x="11349971" y="4520199"/>
                  <a:pt x="11352360" y="4520020"/>
                </a:cubicBezTo>
                <a:cubicBezTo>
                  <a:pt x="11352360" y="4520020"/>
                  <a:pt x="11354571" y="4517452"/>
                  <a:pt x="11354571" y="4517452"/>
                </a:cubicBezTo>
                <a:cubicBezTo>
                  <a:pt x="11356959" y="4517274"/>
                  <a:pt x="11359349" y="4517094"/>
                  <a:pt x="11363949" y="4514348"/>
                </a:cubicBezTo>
                <a:cubicBezTo>
                  <a:pt x="11377928" y="4508497"/>
                  <a:pt x="11385097" y="4507961"/>
                  <a:pt x="11389697" y="4505214"/>
                </a:cubicBezTo>
                <a:cubicBezTo>
                  <a:pt x="11387307" y="4505393"/>
                  <a:pt x="11389697" y="4505214"/>
                  <a:pt x="11391908" y="4502647"/>
                </a:cubicBezTo>
                <a:cubicBezTo>
                  <a:pt x="11391908" y="4502647"/>
                  <a:pt x="11396685" y="4502290"/>
                  <a:pt x="11396685" y="4502290"/>
                </a:cubicBezTo>
                <a:cubicBezTo>
                  <a:pt x="11396685" y="4502290"/>
                  <a:pt x="11399076" y="4502110"/>
                  <a:pt x="11399076" y="4502110"/>
                </a:cubicBezTo>
                <a:cubicBezTo>
                  <a:pt x="11398182" y="4490165"/>
                  <a:pt x="11433666" y="4482706"/>
                  <a:pt x="11454634" y="4473929"/>
                </a:cubicBezTo>
                <a:cubicBezTo>
                  <a:pt x="11451887" y="4469330"/>
                  <a:pt x="11442330" y="4470044"/>
                  <a:pt x="11444362" y="4465087"/>
                </a:cubicBezTo>
                <a:cubicBezTo>
                  <a:pt x="11461088" y="4463837"/>
                  <a:pt x="11460910" y="4461447"/>
                  <a:pt x="11472857" y="4460554"/>
                </a:cubicBezTo>
                <a:cubicBezTo>
                  <a:pt x="11481878" y="4452671"/>
                  <a:pt x="11469573" y="4448786"/>
                  <a:pt x="11452848" y="4450036"/>
                </a:cubicBezTo>
                <a:cubicBezTo>
                  <a:pt x="11452848" y="4450036"/>
                  <a:pt x="11452848" y="4450036"/>
                  <a:pt x="11450458" y="4450215"/>
                </a:cubicBezTo>
                <a:cubicBezTo>
                  <a:pt x="11448069" y="4450393"/>
                  <a:pt x="11443291" y="4450751"/>
                  <a:pt x="11443291" y="4450751"/>
                </a:cubicBezTo>
                <a:cubicBezTo>
                  <a:pt x="11443291" y="4450751"/>
                  <a:pt x="11443291" y="4450751"/>
                  <a:pt x="11445860" y="4452961"/>
                </a:cubicBezTo>
                <a:cubicBezTo>
                  <a:pt x="11445860" y="4452961"/>
                  <a:pt x="11448247" y="4452782"/>
                  <a:pt x="11448247" y="4452782"/>
                </a:cubicBezTo>
                <a:cubicBezTo>
                  <a:pt x="11448247" y="4452782"/>
                  <a:pt x="11448426" y="4455172"/>
                  <a:pt x="11446037" y="4455351"/>
                </a:cubicBezTo>
                <a:cubicBezTo>
                  <a:pt x="11443827" y="4457918"/>
                  <a:pt x="11424711" y="4459347"/>
                  <a:pt x="11438691" y="4453497"/>
                </a:cubicBezTo>
                <a:cubicBezTo>
                  <a:pt x="11438691" y="4453497"/>
                  <a:pt x="11438691" y="4453497"/>
                  <a:pt x="11436302" y="4453675"/>
                </a:cubicBezTo>
                <a:cubicBezTo>
                  <a:pt x="11436302" y="4453675"/>
                  <a:pt x="11433911" y="4453854"/>
                  <a:pt x="11433911" y="4453854"/>
                </a:cubicBezTo>
                <a:cubicBezTo>
                  <a:pt x="11431522" y="4454034"/>
                  <a:pt x="11431522" y="4454034"/>
                  <a:pt x="11431344" y="4451644"/>
                </a:cubicBezTo>
                <a:cubicBezTo>
                  <a:pt x="11433733" y="4451466"/>
                  <a:pt x="11436121" y="4451286"/>
                  <a:pt x="11436121" y="4451286"/>
                </a:cubicBezTo>
                <a:cubicBezTo>
                  <a:pt x="11436121" y="4451286"/>
                  <a:pt x="11438512" y="4451108"/>
                  <a:pt x="11438512" y="4451108"/>
                </a:cubicBezTo>
                <a:cubicBezTo>
                  <a:pt x="11438512" y="4451108"/>
                  <a:pt x="11438512" y="4451108"/>
                  <a:pt x="11440901" y="4450929"/>
                </a:cubicBezTo>
                <a:cubicBezTo>
                  <a:pt x="11440901" y="4450929"/>
                  <a:pt x="11443291" y="4450751"/>
                  <a:pt x="11443112" y="4448361"/>
                </a:cubicBezTo>
                <a:cubicBezTo>
                  <a:pt x="11431165" y="4449254"/>
                  <a:pt x="11421608" y="4449969"/>
                  <a:pt x="11418861" y="4445369"/>
                </a:cubicBezTo>
                <a:cubicBezTo>
                  <a:pt x="11418861" y="4445369"/>
                  <a:pt x="11437440" y="4436771"/>
                  <a:pt x="11449029" y="4431100"/>
                </a:cubicBezTo>
                <a:cubicBezTo>
                  <a:pt x="11463187" y="4427638"/>
                  <a:pt x="11482481" y="4428598"/>
                  <a:pt x="11491681" y="4423105"/>
                </a:cubicBezTo>
                <a:cubicBezTo>
                  <a:pt x="11486903" y="4423462"/>
                  <a:pt x="11481945" y="4421430"/>
                  <a:pt x="11481945" y="4421430"/>
                </a:cubicBezTo>
                <a:cubicBezTo>
                  <a:pt x="11502735" y="4410265"/>
                  <a:pt x="11515999" y="4394857"/>
                  <a:pt x="11549273" y="4389965"/>
                </a:cubicBezTo>
                <a:cubicBezTo>
                  <a:pt x="11549093" y="4387577"/>
                  <a:pt x="11549093" y="4387577"/>
                  <a:pt x="11548915" y="4385187"/>
                </a:cubicBezTo>
                <a:cubicBezTo>
                  <a:pt x="11493451" y="4390535"/>
                  <a:pt x="11439118" y="4398952"/>
                  <a:pt x="11386015" y="4410281"/>
                </a:cubicBezTo>
                <a:lnTo>
                  <a:pt x="11239347" y="4450422"/>
                </a:lnTo>
                <a:lnTo>
                  <a:pt x="11235062" y="4445482"/>
                </a:lnTo>
                <a:lnTo>
                  <a:pt x="11281959" y="4428535"/>
                </a:lnTo>
                <a:cubicBezTo>
                  <a:pt x="11322353" y="4415941"/>
                  <a:pt x="11363586" y="4405049"/>
                  <a:pt x="11405551" y="4395904"/>
                </a:cubicBezTo>
                <a:cubicBezTo>
                  <a:pt x="11457583" y="4384807"/>
                  <a:pt x="11507402" y="4376277"/>
                  <a:pt x="11559790" y="4369958"/>
                </a:cubicBezTo>
                <a:lnTo>
                  <a:pt x="11626694" y="4364955"/>
                </a:lnTo>
                <a:cubicBezTo>
                  <a:pt x="11626515" y="4362566"/>
                  <a:pt x="11628903" y="4362387"/>
                  <a:pt x="11628903" y="4362387"/>
                </a:cubicBezTo>
                <a:cubicBezTo>
                  <a:pt x="11628903" y="4362387"/>
                  <a:pt x="11628903" y="4362387"/>
                  <a:pt x="11636072" y="4361852"/>
                </a:cubicBezTo>
                <a:close/>
                <a:moveTo>
                  <a:pt x="4827371" y="4336159"/>
                </a:moveTo>
                <a:cubicBezTo>
                  <a:pt x="4841216" y="4335887"/>
                  <a:pt x="4855060" y="4335615"/>
                  <a:pt x="4872142" y="4337410"/>
                </a:cubicBezTo>
                <a:cubicBezTo>
                  <a:pt x="4916916" y="4338662"/>
                  <a:pt x="4972297" y="4337572"/>
                  <a:pt x="5017069" y="4338823"/>
                </a:cubicBezTo>
                <a:cubicBezTo>
                  <a:pt x="5061842" y="4340073"/>
                  <a:pt x="5098073" y="4340427"/>
                  <a:pt x="5105713" y="4349867"/>
                </a:cubicBezTo>
                <a:cubicBezTo>
                  <a:pt x="5107780" y="4346630"/>
                  <a:pt x="5107780" y="4346630"/>
                  <a:pt x="5107780" y="4346630"/>
                </a:cubicBezTo>
                <a:cubicBezTo>
                  <a:pt x="5107780" y="4346630"/>
                  <a:pt x="5107780" y="4346630"/>
                  <a:pt x="5113086" y="4345459"/>
                </a:cubicBezTo>
                <a:cubicBezTo>
                  <a:pt x="5116322" y="4347528"/>
                  <a:pt x="5119559" y="4349595"/>
                  <a:pt x="5122795" y="4351662"/>
                </a:cubicBezTo>
                <a:cubicBezTo>
                  <a:pt x="5122795" y="4351662"/>
                  <a:pt x="5122795" y="4351662"/>
                  <a:pt x="5117488" y="4352833"/>
                </a:cubicBezTo>
                <a:cubicBezTo>
                  <a:pt x="5117488" y="4352833"/>
                  <a:pt x="5117488" y="4352833"/>
                  <a:pt x="5112184" y="4354003"/>
                </a:cubicBezTo>
                <a:cubicBezTo>
                  <a:pt x="5129266" y="4355798"/>
                  <a:pt x="5146347" y="4357593"/>
                  <a:pt x="5163428" y="4359388"/>
                </a:cubicBezTo>
                <a:cubicBezTo>
                  <a:pt x="5161361" y="4362626"/>
                  <a:pt x="5179609" y="4369727"/>
                  <a:pt x="5172235" y="4374135"/>
                </a:cubicBezTo>
                <a:cubicBezTo>
                  <a:pt x="5262947" y="4381943"/>
                  <a:pt x="5324166" y="4407379"/>
                  <a:pt x="5386920" y="4401883"/>
                </a:cubicBezTo>
                <a:cubicBezTo>
                  <a:pt x="5440499" y="4417880"/>
                  <a:pt x="5467555" y="4439727"/>
                  <a:pt x="5527341" y="4446011"/>
                </a:cubicBezTo>
                <a:cubicBezTo>
                  <a:pt x="5528507" y="4451317"/>
                  <a:pt x="5540283" y="4454281"/>
                  <a:pt x="5543519" y="4456350"/>
                </a:cubicBezTo>
                <a:cubicBezTo>
                  <a:pt x="5569142" y="4459043"/>
                  <a:pt x="5599167" y="4469108"/>
                  <a:pt x="5629193" y="4479174"/>
                </a:cubicBezTo>
                <a:cubicBezTo>
                  <a:pt x="5649510" y="4483038"/>
                  <a:pt x="5667759" y="4490137"/>
                  <a:pt x="5683938" y="4500476"/>
                </a:cubicBezTo>
                <a:cubicBezTo>
                  <a:pt x="5690411" y="4504612"/>
                  <a:pt x="5693648" y="4506679"/>
                  <a:pt x="5700119" y="4510815"/>
                </a:cubicBezTo>
                <a:cubicBezTo>
                  <a:pt x="5698050" y="4514053"/>
                  <a:pt x="5698050" y="4514053"/>
                  <a:pt x="5698050" y="4514053"/>
                </a:cubicBezTo>
                <a:cubicBezTo>
                  <a:pt x="5687441" y="4516393"/>
                  <a:pt x="5672428" y="4511359"/>
                  <a:pt x="5656249" y="4501021"/>
                </a:cubicBezTo>
                <a:cubicBezTo>
                  <a:pt x="5637999" y="4493920"/>
                  <a:pt x="5619751" y="4486820"/>
                  <a:pt x="5605905" y="4487093"/>
                </a:cubicBezTo>
                <a:cubicBezTo>
                  <a:pt x="5596197" y="4480890"/>
                  <a:pt x="5589725" y="4476754"/>
                  <a:pt x="5580017" y="4470551"/>
                </a:cubicBezTo>
                <a:cubicBezTo>
                  <a:pt x="5544685" y="4461654"/>
                  <a:pt x="5532912" y="4458689"/>
                  <a:pt x="5500815" y="4451861"/>
                </a:cubicBezTo>
                <a:cubicBezTo>
                  <a:pt x="5508190" y="4447453"/>
                  <a:pt x="5485803" y="4446828"/>
                  <a:pt x="5476097" y="4440625"/>
                </a:cubicBezTo>
                <a:cubicBezTo>
                  <a:pt x="5467555" y="4439727"/>
                  <a:pt x="5451640" y="4443236"/>
                  <a:pt x="5468723" y="4445033"/>
                </a:cubicBezTo>
                <a:cubicBezTo>
                  <a:pt x="5437795" y="4443509"/>
                  <a:pt x="5399229" y="4432546"/>
                  <a:pt x="5360661" y="4421580"/>
                </a:cubicBezTo>
                <a:cubicBezTo>
                  <a:pt x="5320028" y="4413856"/>
                  <a:pt x="5281462" y="4402892"/>
                  <a:pt x="5238760" y="4398403"/>
                </a:cubicBezTo>
                <a:cubicBezTo>
                  <a:pt x="5240827" y="4395166"/>
                  <a:pt x="5232285" y="4394267"/>
                  <a:pt x="5236424" y="4387792"/>
                </a:cubicBezTo>
                <a:cubicBezTo>
                  <a:pt x="5185179" y="4382405"/>
                  <a:pt x="5163694" y="4373237"/>
                  <a:pt x="5135103" y="4382324"/>
                </a:cubicBezTo>
                <a:cubicBezTo>
                  <a:pt x="5111549" y="4376394"/>
                  <a:pt x="5095633" y="4379904"/>
                  <a:pt x="5077385" y="4372803"/>
                </a:cubicBezTo>
                <a:cubicBezTo>
                  <a:pt x="5066776" y="4375143"/>
                  <a:pt x="5078553" y="4378109"/>
                  <a:pt x="5076486" y="4381346"/>
                </a:cubicBezTo>
                <a:cubicBezTo>
                  <a:pt x="5059404" y="4379551"/>
                  <a:pt x="5042322" y="4377756"/>
                  <a:pt x="5019936" y="4377129"/>
                </a:cubicBezTo>
                <a:cubicBezTo>
                  <a:pt x="5031447" y="4366247"/>
                  <a:pt x="5009060" y="4365621"/>
                  <a:pt x="5003756" y="4366791"/>
                </a:cubicBezTo>
                <a:cubicBezTo>
                  <a:pt x="5001420" y="4356182"/>
                  <a:pt x="5017334" y="4352670"/>
                  <a:pt x="5035317" y="4345924"/>
                </a:cubicBezTo>
                <a:cubicBezTo>
                  <a:pt x="5017069" y="4338823"/>
                  <a:pt x="4952245" y="4347557"/>
                  <a:pt x="4929858" y="4346932"/>
                </a:cubicBezTo>
                <a:cubicBezTo>
                  <a:pt x="4929858" y="4346932"/>
                  <a:pt x="4933095" y="4348999"/>
                  <a:pt x="4933095" y="4348999"/>
                </a:cubicBezTo>
                <a:cubicBezTo>
                  <a:pt x="4938399" y="4347829"/>
                  <a:pt x="4936331" y="4351067"/>
                  <a:pt x="4936331" y="4351067"/>
                </a:cubicBezTo>
                <a:cubicBezTo>
                  <a:pt x="4936331" y="4351067"/>
                  <a:pt x="4931028" y="4352236"/>
                  <a:pt x="4931028" y="4352236"/>
                </a:cubicBezTo>
                <a:cubicBezTo>
                  <a:pt x="4925722" y="4353407"/>
                  <a:pt x="4922486" y="4351339"/>
                  <a:pt x="4922486" y="4351339"/>
                </a:cubicBezTo>
                <a:cubicBezTo>
                  <a:pt x="4922486" y="4351339"/>
                  <a:pt x="4922486" y="4351339"/>
                  <a:pt x="4925722" y="4353407"/>
                </a:cubicBezTo>
                <a:cubicBezTo>
                  <a:pt x="4928959" y="4355475"/>
                  <a:pt x="4895961" y="4357190"/>
                  <a:pt x="4900098" y="4350713"/>
                </a:cubicBezTo>
                <a:cubicBezTo>
                  <a:pt x="4900098" y="4350713"/>
                  <a:pt x="4900098" y="4350713"/>
                  <a:pt x="4898031" y="4353952"/>
                </a:cubicBezTo>
                <a:cubicBezTo>
                  <a:pt x="4898031" y="4353952"/>
                  <a:pt x="4894795" y="4351884"/>
                  <a:pt x="4892726" y="4355121"/>
                </a:cubicBezTo>
                <a:cubicBezTo>
                  <a:pt x="4892726" y="4355121"/>
                  <a:pt x="4889489" y="4353054"/>
                  <a:pt x="4889489" y="4353054"/>
                </a:cubicBezTo>
                <a:cubicBezTo>
                  <a:pt x="4886253" y="4350987"/>
                  <a:pt x="4886253" y="4350987"/>
                  <a:pt x="4886253" y="4350987"/>
                </a:cubicBezTo>
                <a:cubicBezTo>
                  <a:pt x="4886253" y="4350987"/>
                  <a:pt x="4886253" y="4350987"/>
                  <a:pt x="4891558" y="4349816"/>
                </a:cubicBezTo>
                <a:cubicBezTo>
                  <a:pt x="4891558" y="4349816"/>
                  <a:pt x="4891558" y="4349816"/>
                  <a:pt x="4888324" y="4347749"/>
                </a:cubicBezTo>
                <a:cubicBezTo>
                  <a:pt x="4855327" y="4349463"/>
                  <a:pt x="4884186" y="4354224"/>
                  <a:pt x="4882117" y="4357462"/>
                </a:cubicBezTo>
                <a:cubicBezTo>
                  <a:pt x="4883284" y="4362766"/>
                  <a:pt x="4872674" y="4365107"/>
                  <a:pt x="4872674" y="4365107"/>
                </a:cubicBezTo>
                <a:cubicBezTo>
                  <a:pt x="4873841" y="4370411"/>
                  <a:pt x="4904769" y="4371935"/>
                  <a:pt x="4888855" y="4375445"/>
                </a:cubicBezTo>
                <a:cubicBezTo>
                  <a:pt x="4867635" y="4380125"/>
                  <a:pt x="4846416" y="4384805"/>
                  <a:pt x="4801645" y="4383553"/>
                </a:cubicBezTo>
                <a:cubicBezTo>
                  <a:pt x="4799310" y="4372943"/>
                  <a:pt x="4821696" y="4373569"/>
                  <a:pt x="4834374" y="4367991"/>
                </a:cubicBezTo>
                <a:cubicBezTo>
                  <a:pt x="4836442" y="4364753"/>
                  <a:pt x="4815223" y="4369434"/>
                  <a:pt x="4814057" y="4364129"/>
                </a:cubicBezTo>
                <a:cubicBezTo>
                  <a:pt x="4803448" y="4366468"/>
                  <a:pt x="4789603" y="4366740"/>
                  <a:pt x="4787532" y="4369977"/>
                </a:cubicBezTo>
                <a:cubicBezTo>
                  <a:pt x="4709763" y="4370441"/>
                  <a:pt x="4647275" y="4389787"/>
                  <a:pt x="4582185" y="4384673"/>
                </a:cubicBezTo>
                <a:cubicBezTo>
                  <a:pt x="4566270" y="4388183"/>
                  <a:pt x="4555661" y="4390522"/>
                  <a:pt x="4545051" y="4392862"/>
                </a:cubicBezTo>
                <a:cubicBezTo>
                  <a:pt x="4517361" y="4393408"/>
                  <a:pt x="4525900" y="4394304"/>
                  <a:pt x="4492906" y="4396019"/>
                </a:cubicBezTo>
                <a:cubicBezTo>
                  <a:pt x="4487602" y="4397189"/>
                  <a:pt x="4488768" y="4402495"/>
                  <a:pt x="4488768" y="4402495"/>
                </a:cubicBezTo>
                <a:cubicBezTo>
                  <a:pt x="4449566" y="4413921"/>
                  <a:pt x="4425112" y="4416534"/>
                  <a:pt x="4403892" y="4421214"/>
                </a:cubicBezTo>
                <a:cubicBezTo>
                  <a:pt x="4377368" y="4427063"/>
                  <a:pt x="4358218" y="4428506"/>
                  <a:pt x="4328459" y="4432288"/>
                </a:cubicBezTo>
                <a:cubicBezTo>
                  <a:pt x="4319017" y="4439934"/>
                  <a:pt x="4332862" y="4439662"/>
                  <a:pt x="4337266" y="4447034"/>
                </a:cubicBezTo>
                <a:cubicBezTo>
                  <a:pt x="4331960" y="4448204"/>
                  <a:pt x="4329891" y="4451442"/>
                  <a:pt x="4327823" y="4454679"/>
                </a:cubicBezTo>
                <a:cubicBezTo>
                  <a:pt x="4301300" y="4460529"/>
                  <a:pt x="4294828" y="4456394"/>
                  <a:pt x="4266235" y="4465482"/>
                </a:cubicBezTo>
                <a:cubicBezTo>
                  <a:pt x="4262999" y="4463413"/>
                  <a:pt x="4265067" y="4460176"/>
                  <a:pt x="4256527" y="4459279"/>
                </a:cubicBezTo>
                <a:cubicBezTo>
                  <a:pt x="4261831" y="4458108"/>
                  <a:pt x="4260664" y="4452803"/>
                  <a:pt x="4281882" y="4448123"/>
                </a:cubicBezTo>
                <a:cubicBezTo>
                  <a:pt x="4257429" y="4450735"/>
                  <a:pt x="4228836" y="4459823"/>
                  <a:pt x="4200245" y="4468911"/>
                </a:cubicBezTo>
                <a:cubicBezTo>
                  <a:pt x="4173720" y="4474760"/>
                  <a:pt x="4145128" y="4483848"/>
                  <a:pt x="4124810" y="4479985"/>
                </a:cubicBezTo>
                <a:cubicBezTo>
                  <a:pt x="4077332" y="4504363"/>
                  <a:pt x="4036964" y="4510486"/>
                  <a:pt x="3988319" y="4529558"/>
                </a:cubicBezTo>
                <a:cubicBezTo>
                  <a:pt x="3971504" y="4541612"/>
                  <a:pt x="4010706" y="4530184"/>
                  <a:pt x="3992723" y="4536930"/>
                </a:cubicBezTo>
                <a:cubicBezTo>
                  <a:pt x="3980045" y="4542508"/>
                  <a:pt x="3981212" y="4547814"/>
                  <a:pt x="3970603" y="4550154"/>
                </a:cubicBezTo>
                <a:cubicBezTo>
                  <a:pt x="3971504" y="4541612"/>
                  <a:pt x="3950286" y="4546291"/>
                  <a:pt x="3963865" y="4532170"/>
                </a:cubicBezTo>
                <a:cubicBezTo>
                  <a:pt x="3942646" y="4536849"/>
                  <a:pt x="3909917" y="4552413"/>
                  <a:pt x="3887796" y="4565635"/>
                </a:cubicBezTo>
                <a:cubicBezTo>
                  <a:pt x="3814697" y="4587320"/>
                  <a:pt x="3745100" y="4624922"/>
                  <a:pt x="3650147" y="4673678"/>
                </a:cubicBezTo>
                <a:cubicBezTo>
                  <a:pt x="3662558" y="4654252"/>
                  <a:pt x="3692052" y="4636622"/>
                  <a:pt x="3716242" y="4620161"/>
                </a:cubicBezTo>
                <a:cubicBezTo>
                  <a:pt x="3757513" y="4605496"/>
                  <a:pt x="3810293" y="4579948"/>
                  <a:pt x="3852466" y="4556740"/>
                </a:cubicBezTo>
                <a:cubicBezTo>
                  <a:pt x="3852466" y="4556740"/>
                  <a:pt x="3852466" y="4556740"/>
                  <a:pt x="3849230" y="4554671"/>
                </a:cubicBezTo>
                <a:cubicBezTo>
                  <a:pt x="3847161" y="4557910"/>
                  <a:pt x="3841856" y="4559079"/>
                  <a:pt x="3840690" y="4553774"/>
                </a:cubicBezTo>
                <a:lnTo>
                  <a:pt x="3842615" y="4552216"/>
                </a:lnTo>
                <a:lnTo>
                  <a:pt x="3853368" y="4548196"/>
                </a:lnTo>
                <a:cubicBezTo>
                  <a:pt x="3850132" y="4546129"/>
                  <a:pt x="3850132" y="4546129"/>
                  <a:pt x="3850132" y="4546129"/>
                </a:cubicBezTo>
                <a:lnTo>
                  <a:pt x="3842615" y="4552216"/>
                </a:lnTo>
                <a:lnTo>
                  <a:pt x="3785268" y="4573646"/>
                </a:lnTo>
                <a:cubicBezTo>
                  <a:pt x="3764261" y="4582452"/>
                  <a:pt x="3744435" y="4590301"/>
                  <a:pt x="3724250" y="4593362"/>
                </a:cubicBezTo>
                <a:cubicBezTo>
                  <a:pt x="3702130" y="4606585"/>
                  <a:pt x="3668499" y="4630691"/>
                  <a:pt x="3657623" y="4619182"/>
                </a:cubicBezTo>
                <a:cubicBezTo>
                  <a:pt x="3687118" y="4601552"/>
                  <a:pt x="3703934" y="4589499"/>
                  <a:pt x="3736663" y="4573935"/>
                </a:cubicBezTo>
                <a:cubicBezTo>
                  <a:pt x="3734594" y="4577174"/>
                  <a:pt x="3737830" y="4579241"/>
                  <a:pt x="3732526" y="4580411"/>
                </a:cubicBezTo>
                <a:cubicBezTo>
                  <a:pt x="3735762" y="4582479"/>
                  <a:pt x="3762020" y="4562780"/>
                  <a:pt x="3767324" y="4561610"/>
                </a:cubicBezTo>
                <a:cubicBezTo>
                  <a:pt x="3776767" y="4553966"/>
                  <a:pt x="3780003" y="4556034"/>
                  <a:pt x="3781169" y="4561339"/>
                </a:cubicBezTo>
                <a:cubicBezTo>
                  <a:pt x="3792681" y="4550456"/>
                  <a:pt x="3837187" y="4537857"/>
                  <a:pt x="3857239" y="4527873"/>
                </a:cubicBezTo>
                <a:cubicBezTo>
                  <a:pt x="3864613" y="4523465"/>
                  <a:pt x="3866681" y="4520228"/>
                  <a:pt x="3874054" y="4515820"/>
                </a:cubicBezTo>
                <a:cubicBezTo>
                  <a:pt x="3937444" y="4487932"/>
                  <a:pt x="4006407" y="4472722"/>
                  <a:pt x="4068897" y="4453377"/>
                </a:cubicBezTo>
                <a:cubicBezTo>
                  <a:pt x="4092185" y="4445460"/>
                  <a:pt x="4123747" y="4424591"/>
                  <a:pt x="4126082" y="4435202"/>
                </a:cubicBezTo>
                <a:cubicBezTo>
                  <a:pt x="4141995" y="4431693"/>
                  <a:pt x="4157910" y="4428183"/>
                  <a:pt x="4162047" y="4421707"/>
                </a:cubicBezTo>
                <a:cubicBezTo>
                  <a:pt x="4175893" y="4421435"/>
                  <a:pt x="4170587" y="4422605"/>
                  <a:pt x="4169687" y="4431147"/>
                </a:cubicBezTo>
                <a:cubicBezTo>
                  <a:pt x="4126347" y="4449050"/>
                  <a:pt x="4070064" y="4458683"/>
                  <a:pt x="4034098" y="4472178"/>
                </a:cubicBezTo>
                <a:cubicBezTo>
                  <a:pt x="4030862" y="4470110"/>
                  <a:pt x="4028793" y="4473348"/>
                  <a:pt x="4032029" y="4475416"/>
                </a:cubicBezTo>
                <a:cubicBezTo>
                  <a:pt x="4032029" y="4475416"/>
                  <a:pt x="4037334" y="4474245"/>
                  <a:pt x="4037334" y="4474245"/>
                </a:cubicBezTo>
                <a:cubicBezTo>
                  <a:pt x="4044708" y="4469838"/>
                  <a:pt x="4047944" y="4471906"/>
                  <a:pt x="4051180" y="4473973"/>
                </a:cubicBezTo>
                <a:lnTo>
                  <a:pt x="4043941" y="4478299"/>
                </a:lnTo>
                <a:lnTo>
                  <a:pt x="4038501" y="4479551"/>
                </a:lnTo>
                <a:cubicBezTo>
                  <a:pt x="4043806" y="4478381"/>
                  <a:pt x="4043806" y="4478381"/>
                  <a:pt x="4043806" y="4478381"/>
                </a:cubicBezTo>
                <a:lnTo>
                  <a:pt x="4043941" y="4478299"/>
                </a:lnTo>
                <a:lnTo>
                  <a:pt x="4112622" y="4462508"/>
                </a:lnTo>
                <a:cubicBezTo>
                  <a:pt x="4136864" y="4455770"/>
                  <a:pt x="4160960" y="4448370"/>
                  <a:pt x="4185868" y="4441486"/>
                </a:cubicBezTo>
                <a:cubicBezTo>
                  <a:pt x="4237746" y="4424482"/>
                  <a:pt x="4290793" y="4412781"/>
                  <a:pt x="4341772" y="4404319"/>
                </a:cubicBezTo>
                <a:cubicBezTo>
                  <a:pt x="4352382" y="4401980"/>
                  <a:pt x="4359756" y="4397572"/>
                  <a:pt x="4372434" y="4391994"/>
                </a:cubicBezTo>
                <a:cubicBezTo>
                  <a:pt x="4418108" y="4384702"/>
                  <a:pt x="4444632" y="4378852"/>
                  <a:pt x="4490306" y="4371560"/>
                </a:cubicBezTo>
                <a:lnTo>
                  <a:pt x="4492080" y="4366272"/>
                </a:lnTo>
                <a:lnTo>
                  <a:pt x="4649337" y="4346801"/>
                </a:lnTo>
                <a:lnTo>
                  <a:pt x="4649938" y="4348174"/>
                </a:lnTo>
                <a:cubicBezTo>
                  <a:pt x="4649422" y="4348983"/>
                  <a:pt x="4648095" y="4349275"/>
                  <a:pt x="4646478" y="4348241"/>
                </a:cubicBezTo>
                <a:lnTo>
                  <a:pt x="4645363" y="4349296"/>
                </a:lnTo>
                <a:lnTo>
                  <a:pt x="4641172" y="4349411"/>
                </a:lnTo>
                <a:cubicBezTo>
                  <a:pt x="4642790" y="4350445"/>
                  <a:pt x="4644116" y="4350153"/>
                  <a:pt x="4645039" y="4349602"/>
                </a:cubicBezTo>
                <a:lnTo>
                  <a:pt x="4645363" y="4349296"/>
                </a:lnTo>
                <a:lnTo>
                  <a:pt x="4657411" y="4348959"/>
                </a:lnTo>
                <a:cubicBezTo>
                  <a:pt x="4662749" y="4349521"/>
                  <a:pt x="4667829" y="4350486"/>
                  <a:pt x="4672100" y="4350935"/>
                </a:cubicBezTo>
                <a:cubicBezTo>
                  <a:pt x="4721010" y="4345710"/>
                  <a:pt x="4771990" y="4337248"/>
                  <a:pt x="4827371" y="4336159"/>
                </a:cubicBezTo>
                <a:close/>
                <a:moveTo>
                  <a:pt x="8033214" y="4292073"/>
                </a:moveTo>
                <a:lnTo>
                  <a:pt x="8037039" y="4292105"/>
                </a:lnTo>
                <a:lnTo>
                  <a:pt x="8031840" y="4295503"/>
                </a:lnTo>
                <a:close/>
                <a:moveTo>
                  <a:pt x="169855" y="4288914"/>
                </a:moveTo>
                <a:cubicBezTo>
                  <a:pt x="167232" y="4289119"/>
                  <a:pt x="164351" y="4289736"/>
                  <a:pt x="162500" y="4289941"/>
                </a:cubicBezTo>
                <a:cubicBezTo>
                  <a:pt x="158181" y="4290558"/>
                  <a:pt x="153448" y="4289530"/>
                  <a:pt x="148922" y="4289581"/>
                </a:cubicBezTo>
                <a:cubicBezTo>
                  <a:pt x="144396" y="4289632"/>
                  <a:pt x="140075" y="4290762"/>
                  <a:pt x="136578" y="4295694"/>
                </a:cubicBezTo>
                <a:cubicBezTo>
                  <a:pt x="135343" y="4297339"/>
                  <a:pt x="132874" y="4299393"/>
                  <a:pt x="129582" y="4299393"/>
                </a:cubicBezTo>
                <a:cubicBezTo>
                  <a:pt x="125056" y="4298982"/>
                  <a:pt x="122587" y="4301448"/>
                  <a:pt x="121764" y="4305969"/>
                </a:cubicBezTo>
                <a:cubicBezTo>
                  <a:pt x="120941" y="4308844"/>
                  <a:pt x="118884" y="4310489"/>
                  <a:pt x="116827" y="4312543"/>
                </a:cubicBezTo>
                <a:cubicBezTo>
                  <a:pt x="111478" y="4317475"/>
                  <a:pt x="109009" y="4323228"/>
                  <a:pt x="111066" y="4330625"/>
                </a:cubicBezTo>
                <a:cubicBezTo>
                  <a:pt x="112299" y="4334734"/>
                  <a:pt x="111066" y="4339255"/>
                  <a:pt x="106951" y="4341721"/>
                </a:cubicBezTo>
                <a:cubicBezTo>
                  <a:pt x="106951" y="4343366"/>
                  <a:pt x="106951" y="4345008"/>
                  <a:pt x="106951" y="4346652"/>
                </a:cubicBezTo>
                <a:cubicBezTo>
                  <a:pt x="110655" y="4348706"/>
                  <a:pt x="112299" y="4351173"/>
                  <a:pt x="111888" y="4356515"/>
                </a:cubicBezTo>
                <a:cubicBezTo>
                  <a:pt x="111478" y="4363912"/>
                  <a:pt x="114769" y="4369665"/>
                  <a:pt x="122998" y="4371308"/>
                </a:cubicBezTo>
                <a:cubicBezTo>
                  <a:pt x="126702" y="4371719"/>
                  <a:pt x="125879" y="4374597"/>
                  <a:pt x="125879" y="4377062"/>
                </a:cubicBezTo>
                <a:cubicBezTo>
                  <a:pt x="125879" y="4381172"/>
                  <a:pt x="127525" y="4381993"/>
                  <a:pt x="130816" y="4379118"/>
                </a:cubicBezTo>
                <a:cubicBezTo>
                  <a:pt x="135754" y="4375008"/>
                  <a:pt x="139046" y="4375008"/>
                  <a:pt x="140281" y="4381993"/>
                </a:cubicBezTo>
                <a:cubicBezTo>
                  <a:pt x="140692" y="4383637"/>
                  <a:pt x="141927" y="4385692"/>
                  <a:pt x="143573" y="4383637"/>
                </a:cubicBezTo>
                <a:cubicBezTo>
                  <a:pt x="148922" y="4378296"/>
                  <a:pt x="152625" y="4381582"/>
                  <a:pt x="156740" y="4385281"/>
                </a:cubicBezTo>
                <a:cubicBezTo>
                  <a:pt x="157151" y="4386103"/>
                  <a:pt x="158797" y="4386103"/>
                  <a:pt x="159619" y="4386103"/>
                </a:cubicBezTo>
                <a:cubicBezTo>
                  <a:pt x="169495" y="4380350"/>
                  <a:pt x="178959" y="4373775"/>
                  <a:pt x="188835" y="4367611"/>
                </a:cubicBezTo>
                <a:cubicBezTo>
                  <a:pt x="193361" y="4364734"/>
                  <a:pt x="195830" y="4356925"/>
                  <a:pt x="197886" y="4350762"/>
                </a:cubicBezTo>
                <a:cubicBezTo>
                  <a:pt x="198709" y="4348295"/>
                  <a:pt x="198298" y="4345830"/>
                  <a:pt x="200767" y="4343776"/>
                </a:cubicBezTo>
                <a:cubicBezTo>
                  <a:pt x="203236" y="4341721"/>
                  <a:pt x="202824" y="4339255"/>
                  <a:pt x="201179" y="4336789"/>
                </a:cubicBezTo>
                <a:cubicBezTo>
                  <a:pt x="200356" y="4335145"/>
                  <a:pt x="198709" y="4333091"/>
                  <a:pt x="199944" y="4331446"/>
                </a:cubicBezTo>
                <a:cubicBezTo>
                  <a:pt x="204060" y="4326516"/>
                  <a:pt x="204471" y="4322817"/>
                  <a:pt x="197886" y="4320350"/>
                </a:cubicBezTo>
                <a:cubicBezTo>
                  <a:pt x="196242" y="4319940"/>
                  <a:pt x="195830" y="4317475"/>
                  <a:pt x="197476" y="4316242"/>
                </a:cubicBezTo>
                <a:cubicBezTo>
                  <a:pt x="202824" y="4311721"/>
                  <a:pt x="197064" y="4309667"/>
                  <a:pt x="196242" y="4306379"/>
                </a:cubicBezTo>
                <a:cubicBezTo>
                  <a:pt x="193361" y="4295283"/>
                  <a:pt x="180606" y="4298571"/>
                  <a:pt x="175668" y="4290352"/>
                </a:cubicBezTo>
                <a:cubicBezTo>
                  <a:pt x="174844" y="4288914"/>
                  <a:pt x="172478" y="4288708"/>
                  <a:pt x="169855" y="4288914"/>
                </a:cubicBezTo>
                <a:close/>
                <a:moveTo>
                  <a:pt x="977647" y="4288630"/>
                </a:moveTo>
                <a:cubicBezTo>
                  <a:pt x="974269" y="4288592"/>
                  <a:pt x="970736" y="4289360"/>
                  <a:pt x="967512" y="4288900"/>
                </a:cubicBezTo>
                <a:cubicBezTo>
                  <a:pt x="964747" y="4288592"/>
                  <a:pt x="958912" y="4287058"/>
                  <a:pt x="957684" y="4289205"/>
                </a:cubicBezTo>
                <a:cubicBezTo>
                  <a:pt x="953998" y="4295341"/>
                  <a:pt x="944476" y="4292887"/>
                  <a:pt x="942327" y="4301168"/>
                </a:cubicBezTo>
                <a:cubicBezTo>
                  <a:pt x="941713" y="4303623"/>
                  <a:pt x="937412" y="4305156"/>
                  <a:pt x="941405" y="4308530"/>
                </a:cubicBezTo>
                <a:cubicBezTo>
                  <a:pt x="942635" y="4309449"/>
                  <a:pt x="942327" y="4311291"/>
                  <a:pt x="941099" y="4311597"/>
                </a:cubicBezTo>
                <a:cubicBezTo>
                  <a:pt x="936184" y="4313438"/>
                  <a:pt x="936492" y="4316199"/>
                  <a:pt x="939563" y="4319880"/>
                </a:cubicBezTo>
                <a:cubicBezTo>
                  <a:pt x="940483" y="4321107"/>
                  <a:pt x="939256" y="4322640"/>
                  <a:pt x="938641" y="4323867"/>
                </a:cubicBezTo>
                <a:cubicBezTo>
                  <a:pt x="937412" y="4325707"/>
                  <a:pt x="937105" y="4327549"/>
                  <a:pt x="938948" y="4329082"/>
                </a:cubicBezTo>
                <a:cubicBezTo>
                  <a:pt x="940791" y="4330615"/>
                  <a:pt x="940483" y="4332456"/>
                  <a:pt x="941099" y="4334296"/>
                </a:cubicBezTo>
                <a:cubicBezTo>
                  <a:pt x="942635" y="4338898"/>
                  <a:pt x="944476" y="4344724"/>
                  <a:pt x="947855" y="4346871"/>
                </a:cubicBezTo>
                <a:cubicBezTo>
                  <a:pt x="955226" y="4351473"/>
                  <a:pt x="962290" y="4356382"/>
                  <a:pt x="969661" y="4360676"/>
                </a:cubicBezTo>
                <a:cubicBezTo>
                  <a:pt x="970275" y="4360676"/>
                  <a:pt x="971504" y="4360676"/>
                  <a:pt x="971811" y="4360062"/>
                </a:cubicBezTo>
                <a:cubicBezTo>
                  <a:pt x="974882" y="4357302"/>
                  <a:pt x="977646" y="4354847"/>
                  <a:pt x="981638" y="4358834"/>
                </a:cubicBezTo>
                <a:cubicBezTo>
                  <a:pt x="982868" y="4360369"/>
                  <a:pt x="983788" y="4358834"/>
                  <a:pt x="984096" y="4357608"/>
                </a:cubicBezTo>
                <a:cubicBezTo>
                  <a:pt x="985018" y="4352394"/>
                  <a:pt x="987473" y="4352394"/>
                  <a:pt x="991160" y="4355460"/>
                </a:cubicBezTo>
                <a:cubicBezTo>
                  <a:pt x="993616" y="4357608"/>
                  <a:pt x="994846" y="4356995"/>
                  <a:pt x="994846" y="4353927"/>
                </a:cubicBezTo>
                <a:cubicBezTo>
                  <a:pt x="994846" y="4352087"/>
                  <a:pt x="994232" y="4349940"/>
                  <a:pt x="996995" y="4349634"/>
                </a:cubicBezTo>
                <a:cubicBezTo>
                  <a:pt x="1003138" y="4348406"/>
                  <a:pt x="1005595" y="4344111"/>
                  <a:pt x="1005287" y="4338590"/>
                </a:cubicBezTo>
                <a:cubicBezTo>
                  <a:pt x="1004982" y="4334603"/>
                  <a:pt x="1006210" y="4332762"/>
                  <a:pt x="1008973" y="4331229"/>
                </a:cubicBezTo>
                <a:cubicBezTo>
                  <a:pt x="1008973" y="4330001"/>
                  <a:pt x="1008973" y="4328774"/>
                  <a:pt x="1008973" y="4327549"/>
                </a:cubicBezTo>
                <a:cubicBezTo>
                  <a:pt x="1005902" y="4325707"/>
                  <a:pt x="1004982" y="4322333"/>
                  <a:pt x="1005902" y="4319266"/>
                </a:cubicBezTo>
                <a:cubicBezTo>
                  <a:pt x="1007437" y="4313744"/>
                  <a:pt x="1005595" y="4309449"/>
                  <a:pt x="1001602" y="4305770"/>
                </a:cubicBezTo>
                <a:cubicBezTo>
                  <a:pt x="1000067" y="4304236"/>
                  <a:pt x="998531" y="4303009"/>
                  <a:pt x="997917" y="4300863"/>
                </a:cubicBezTo>
                <a:cubicBezTo>
                  <a:pt x="997303" y="4297489"/>
                  <a:pt x="995460" y="4295647"/>
                  <a:pt x="992080" y="4295954"/>
                </a:cubicBezTo>
                <a:cubicBezTo>
                  <a:pt x="989625" y="4295954"/>
                  <a:pt x="987781" y="4294420"/>
                  <a:pt x="986860" y="4293194"/>
                </a:cubicBezTo>
                <a:cubicBezTo>
                  <a:pt x="984250" y="4289512"/>
                  <a:pt x="981025" y="4288669"/>
                  <a:pt x="977647" y="4288630"/>
                </a:cubicBezTo>
                <a:close/>
                <a:moveTo>
                  <a:pt x="1901443" y="4270646"/>
                </a:moveTo>
                <a:cubicBezTo>
                  <a:pt x="1897193" y="4270694"/>
                  <a:pt x="1893136" y="4271755"/>
                  <a:pt x="1889852" y="4276385"/>
                </a:cubicBezTo>
                <a:cubicBezTo>
                  <a:pt x="1888693" y="4277929"/>
                  <a:pt x="1886374" y="4279858"/>
                  <a:pt x="1883283" y="4279858"/>
                </a:cubicBezTo>
                <a:cubicBezTo>
                  <a:pt x="1879033" y="4279473"/>
                  <a:pt x="1876715" y="4281788"/>
                  <a:pt x="1875942" y="4286033"/>
                </a:cubicBezTo>
                <a:cubicBezTo>
                  <a:pt x="1875169" y="4288733"/>
                  <a:pt x="1873238" y="4290277"/>
                  <a:pt x="1871306" y="4292207"/>
                </a:cubicBezTo>
                <a:cubicBezTo>
                  <a:pt x="1866283" y="4296838"/>
                  <a:pt x="1863965" y="4302239"/>
                  <a:pt x="1865896" y="4309186"/>
                </a:cubicBezTo>
                <a:cubicBezTo>
                  <a:pt x="1867055" y="4313044"/>
                  <a:pt x="1865896" y="4317289"/>
                  <a:pt x="1862033" y="4319604"/>
                </a:cubicBezTo>
                <a:cubicBezTo>
                  <a:pt x="1862033" y="4321148"/>
                  <a:pt x="1862033" y="4322690"/>
                  <a:pt x="1862033" y="4324234"/>
                </a:cubicBezTo>
                <a:cubicBezTo>
                  <a:pt x="1865511" y="4326164"/>
                  <a:pt x="1867055" y="4328479"/>
                  <a:pt x="1866669" y="4333495"/>
                </a:cubicBezTo>
                <a:cubicBezTo>
                  <a:pt x="1866283" y="4340441"/>
                  <a:pt x="1869374" y="4345843"/>
                  <a:pt x="1877101" y="4347387"/>
                </a:cubicBezTo>
                <a:cubicBezTo>
                  <a:pt x="1880579" y="4347773"/>
                  <a:pt x="1879806" y="4350474"/>
                  <a:pt x="1879806" y="4352790"/>
                </a:cubicBezTo>
                <a:cubicBezTo>
                  <a:pt x="1879806" y="4356649"/>
                  <a:pt x="1881352" y="4357419"/>
                  <a:pt x="1884442" y="4354719"/>
                </a:cubicBezTo>
                <a:cubicBezTo>
                  <a:pt x="1889079" y="4350860"/>
                  <a:pt x="1892170" y="4350860"/>
                  <a:pt x="1893329" y="4357419"/>
                </a:cubicBezTo>
                <a:cubicBezTo>
                  <a:pt x="1893715" y="4358963"/>
                  <a:pt x="1894875" y="4360893"/>
                  <a:pt x="1896420" y="4358963"/>
                </a:cubicBezTo>
                <a:cubicBezTo>
                  <a:pt x="1901443" y="4353947"/>
                  <a:pt x="1904920" y="4357033"/>
                  <a:pt x="1908784" y="4360507"/>
                </a:cubicBezTo>
                <a:cubicBezTo>
                  <a:pt x="1909170" y="4361279"/>
                  <a:pt x="1910716" y="4361279"/>
                  <a:pt x="1911488" y="4361279"/>
                </a:cubicBezTo>
                <a:cubicBezTo>
                  <a:pt x="1920761" y="4355877"/>
                  <a:pt x="1929648" y="4349702"/>
                  <a:pt x="1938920" y="4343915"/>
                </a:cubicBezTo>
                <a:cubicBezTo>
                  <a:pt x="1943171" y="4341213"/>
                  <a:pt x="1945489" y="4333881"/>
                  <a:pt x="1947420" y="4328093"/>
                </a:cubicBezTo>
                <a:cubicBezTo>
                  <a:pt x="1948193" y="4325778"/>
                  <a:pt x="1947807" y="4323462"/>
                  <a:pt x="1950125" y="4321534"/>
                </a:cubicBezTo>
                <a:cubicBezTo>
                  <a:pt x="1952444" y="4319604"/>
                  <a:pt x="1952057" y="4317289"/>
                  <a:pt x="1950512" y="4314973"/>
                </a:cubicBezTo>
                <a:cubicBezTo>
                  <a:pt x="1949739" y="4313430"/>
                  <a:pt x="1948193" y="4311500"/>
                  <a:pt x="1949352" y="4309956"/>
                </a:cubicBezTo>
                <a:cubicBezTo>
                  <a:pt x="1953217" y="4305327"/>
                  <a:pt x="1953603" y="4301853"/>
                  <a:pt x="1947420" y="4299538"/>
                </a:cubicBezTo>
                <a:cubicBezTo>
                  <a:pt x="1945876" y="4299152"/>
                  <a:pt x="1945489" y="4296838"/>
                  <a:pt x="1947035" y="4295680"/>
                </a:cubicBezTo>
                <a:cubicBezTo>
                  <a:pt x="1952057" y="4291435"/>
                  <a:pt x="1946647" y="4289505"/>
                  <a:pt x="1945876" y="4286418"/>
                </a:cubicBezTo>
                <a:cubicBezTo>
                  <a:pt x="1943171" y="4275999"/>
                  <a:pt x="1931193" y="4279087"/>
                  <a:pt x="1926557" y="4271369"/>
                </a:cubicBezTo>
                <a:cubicBezTo>
                  <a:pt x="1925011" y="4268668"/>
                  <a:pt x="1917670" y="4270598"/>
                  <a:pt x="1914193" y="4270984"/>
                </a:cubicBezTo>
                <a:cubicBezTo>
                  <a:pt x="1910137" y="4271563"/>
                  <a:pt x="1905694" y="4270598"/>
                  <a:pt x="1901443" y="4270646"/>
                </a:cubicBezTo>
                <a:close/>
                <a:moveTo>
                  <a:pt x="2679608" y="4269753"/>
                </a:moveTo>
                <a:cubicBezTo>
                  <a:pt x="2676436" y="4269717"/>
                  <a:pt x="2673119" y="4270437"/>
                  <a:pt x="2670091" y="4270005"/>
                </a:cubicBezTo>
                <a:cubicBezTo>
                  <a:pt x="2667495" y="4269716"/>
                  <a:pt x="2662016" y="4268277"/>
                  <a:pt x="2660863" y="4270293"/>
                </a:cubicBezTo>
                <a:cubicBezTo>
                  <a:pt x="2657402" y="4276053"/>
                  <a:pt x="2648461" y="4273749"/>
                  <a:pt x="2646443" y="4281526"/>
                </a:cubicBezTo>
                <a:cubicBezTo>
                  <a:pt x="2645866" y="4283830"/>
                  <a:pt x="2641828" y="4285270"/>
                  <a:pt x="2645577" y="4288438"/>
                </a:cubicBezTo>
                <a:cubicBezTo>
                  <a:pt x="2646732" y="4289302"/>
                  <a:pt x="2646443" y="4291030"/>
                  <a:pt x="2645290" y="4291319"/>
                </a:cubicBezTo>
                <a:cubicBezTo>
                  <a:pt x="2640675" y="4293046"/>
                  <a:pt x="2640964" y="4295639"/>
                  <a:pt x="2643848" y="4299095"/>
                </a:cubicBezTo>
                <a:cubicBezTo>
                  <a:pt x="2644712" y="4300247"/>
                  <a:pt x="2643559" y="4301687"/>
                  <a:pt x="2642982" y="4302839"/>
                </a:cubicBezTo>
                <a:cubicBezTo>
                  <a:pt x="2641828" y="4304568"/>
                  <a:pt x="2641540" y="4306296"/>
                  <a:pt x="2643270" y="4307736"/>
                </a:cubicBezTo>
                <a:cubicBezTo>
                  <a:pt x="2645001" y="4309176"/>
                  <a:pt x="2644712" y="4310904"/>
                  <a:pt x="2645290" y="4312633"/>
                </a:cubicBezTo>
                <a:cubicBezTo>
                  <a:pt x="2646732" y="4316953"/>
                  <a:pt x="2648461" y="4322425"/>
                  <a:pt x="2651634" y="4324441"/>
                </a:cubicBezTo>
                <a:cubicBezTo>
                  <a:pt x="2658555" y="4328761"/>
                  <a:pt x="2665188" y="4333370"/>
                  <a:pt x="2672109" y="4337402"/>
                </a:cubicBezTo>
                <a:cubicBezTo>
                  <a:pt x="2672686" y="4337402"/>
                  <a:pt x="2673839" y="4337402"/>
                  <a:pt x="2674128" y="4336826"/>
                </a:cubicBezTo>
                <a:cubicBezTo>
                  <a:pt x="2677012" y="4334234"/>
                  <a:pt x="2679607" y="4331929"/>
                  <a:pt x="2683356" y="4335674"/>
                </a:cubicBezTo>
                <a:cubicBezTo>
                  <a:pt x="2684511" y="4337115"/>
                  <a:pt x="2685375" y="4335674"/>
                  <a:pt x="2685664" y="4334523"/>
                </a:cubicBezTo>
                <a:cubicBezTo>
                  <a:pt x="2686529" y="4329626"/>
                  <a:pt x="2688835" y="4329626"/>
                  <a:pt x="2692297" y="4332506"/>
                </a:cubicBezTo>
                <a:cubicBezTo>
                  <a:pt x="2694603" y="4334523"/>
                  <a:pt x="2695758" y="4333946"/>
                  <a:pt x="2695758" y="4331066"/>
                </a:cubicBezTo>
                <a:cubicBezTo>
                  <a:pt x="2695758" y="4329337"/>
                  <a:pt x="2695181" y="4327321"/>
                  <a:pt x="2697776" y="4327034"/>
                </a:cubicBezTo>
                <a:cubicBezTo>
                  <a:pt x="2703544" y="4325882"/>
                  <a:pt x="2705851" y="4321849"/>
                  <a:pt x="2705562" y="4316665"/>
                </a:cubicBezTo>
                <a:cubicBezTo>
                  <a:pt x="2705274" y="4312920"/>
                  <a:pt x="2706428" y="4311192"/>
                  <a:pt x="2709023" y="4309752"/>
                </a:cubicBezTo>
                <a:cubicBezTo>
                  <a:pt x="2709023" y="4308600"/>
                  <a:pt x="2709023" y="4307447"/>
                  <a:pt x="2709023" y="4306296"/>
                </a:cubicBezTo>
                <a:cubicBezTo>
                  <a:pt x="2706139" y="4304568"/>
                  <a:pt x="2705274" y="4301400"/>
                  <a:pt x="2706139" y="4298519"/>
                </a:cubicBezTo>
                <a:cubicBezTo>
                  <a:pt x="2707581" y="4293335"/>
                  <a:pt x="2705851" y="4289302"/>
                  <a:pt x="2702102" y="4285846"/>
                </a:cubicBezTo>
                <a:cubicBezTo>
                  <a:pt x="2700660" y="4284406"/>
                  <a:pt x="2699218" y="4283254"/>
                  <a:pt x="2698641" y="4281238"/>
                </a:cubicBezTo>
                <a:cubicBezTo>
                  <a:pt x="2698065" y="4278070"/>
                  <a:pt x="2696334" y="4276341"/>
                  <a:pt x="2693161" y="4276629"/>
                </a:cubicBezTo>
                <a:cubicBezTo>
                  <a:pt x="2690855" y="4276629"/>
                  <a:pt x="2689124" y="4275189"/>
                  <a:pt x="2688259" y="4274037"/>
                </a:cubicBezTo>
                <a:cubicBezTo>
                  <a:pt x="2685808" y="4270581"/>
                  <a:pt x="2682780" y="4269789"/>
                  <a:pt x="2679608" y="4269753"/>
                </a:cubicBezTo>
                <a:close/>
                <a:moveTo>
                  <a:pt x="466847" y="4265809"/>
                </a:moveTo>
                <a:cubicBezTo>
                  <a:pt x="463703" y="4265773"/>
                  <a:pt x="460416" y="4266486"/>
                  <a:pt x="457415" y="4266059"/>
                </a:cubicBezTo>
                <a:cubicBezTo>
                  <a:pt x="454844" y="4265774"/>
                  <a:pt x="449414" y="4264346"/>
                  <a:pt x="448270" y="4266344"/>
                </a:cubicBezTo>
                <a:cubicBezTo>
                  <a:pt x="444840" y="4272053"/>
                  <a:pt x="435980" y="4269770"/>
                  <a:pt x="433980" y="4277477"/>
                </a:cubicBezTo>
                <a:cubicBezTo>
                  <a:pt x="433408" y="4279760"/>
                  <a:pt x="429406" y="4281187"/>
                  <a:pt x="433122" y="4284328"/>
                </a:cubicBezTo>
                <a:cubicBezTo>
                  <a:pt x="434265" y="4285183"/>
                  <a:pt x="433980" y="4286895"/>
                  <a:pt x="432836" y="4287181"/>
                </a:cubicBezTo>
                <a:cubicBezTo>
                  <a:pt x="428263" y="4288893"/>
                  <a:pt x="428549" y="4291463"/>
                  <a:pt x="431407" y="4294888"/>
                </a:cubicBezTo>
                <a:cubicBezTo>
                  <a:pt x="432265" y="4296030"/>
                  <a:pt x="431122" y="4297457"/>
                  <a:pt x="430550" y="4298598"/>
                </a:cubicBezTo>
                <a:cubicBezTo>
                  <a:pt x="429406" y="4300312"/>
                  <a:pt x="429120" y="4302024"/>
                  <a:pt x="430835" y="4303451"/>
                </a:cubicBezTo>
                <a:cubicBezTo>
                  <a:pt x="432550" y="4304879"/>
                  <a:pt x="432265" y="4306592"/>
                  <a:pt x="432836" y="4308305"/>
                </a:cubicBezTo>
                <a:cubicBezTo>
                  <a:pt x="434265" y="4312586"/>
                  <a:pt x="435980" y="4318009"/>
                  <a:pt x="439124" y="4320008"/>
                </a:cubicBezTo>
                <a:cubicBezTo>
                  <a:pt x="445983" y="4324289"/>
                  <a:pt x="452556" y="4328856"/>
                  <a:pt x="459416" y="4332852"/>
                </a:cubicBezTo>
                <a:cubicBezTo>
                  <a:pt x="459987" y="4332852"/>
                  <a:pt x="461130" y="4332852"/>
                  <a:pt x="461417" y="4332281"/>
                </a:cubicBezTo>
                <a:cubicBezTo>
                  <a:pt x="464275" y="4329712"/>
                  <a:pt x="466847" y="4327428"/>
                  <a:pt x="470562" y="4331139"/>
                </a:cubicBezTo>
                <a:cubicBezTo>
                  <a:pt x="471706" y="4332567"/>
                  <a:pt x="472564" y="4331139"/>
                  <a:pt x="472848" y="4329997"/>
                </a:cubicBezTo>
                <a:cubicBezTo>
                  <a:pt x="473706" y="4325145"/>
                  <a:pt x="475992" y="4325145"/>
                  <a:pt x="479422" y="4327999"/>
                </a:cubicBezTo>
                <a:cubicBezTo>
                  <a:pt x="481709" y="4329997"/>
                  <a:pt x="482853" y="4329426"/>
                  <a:pt x="482853" y="4326572"/>
                </a:cubicBezTo>
                <a:cubicBezTo>
                  <a:pt x="482853" y="4324858"/>
                  <a:pt x="482281" y="4322861"/>
                  <a:pt x="484853" y="4322576"/>
                </a:cubicBezTo>
                <a:cubicBezTo>
                  <a:pt x="490570" y="4321434"/>
                  <a:pt x="492856" y="4317438"/>
                  <a:pt x="492570" y="4312300"/>
                </a:cubicBezTo>
                <a:cubicBezTo>
                  <a:pt x="492284" y="4308590"/>
                  <a:pt x="493427" y="4306876"/>
                  <a:pt x="495999" y="4305449"/>
                </a:cubicBezTo>
                <a:cubicBezTo>
                  <a:pt x="495999" y="4304308"/>
                  <a:pt x="495999" y="4303166"/>
                  <a:pt x="495999" y="4302024"/>
                </a:cubicBezTo>
                <a:cubicBezTo>
                  <a:pt x="493141" y="4300312"/>
                  <a:pt x="492284" y="4297171"/>
                  <a:pt x="493141" y="4294317"/>
                </a:cubicBezTo>
                <a:cubicBezTo>
                  <a:pt x="494571" y="4289179"/>
                  <a:pt x="492856" y="4285183"/>
                  <a:pt x="489139" y="4281758"/>
                </a:cubicBezTo>
                <a:cubicBezTo>
                  <a:pt x="487711" y="4280330"/>
                  <a:pt x="486282" y="4279189"/>
                  <a:pt x="485710" y="4277190"/>
                </a:cubicBezTo>
                <a:cubicBezTo>
                  <a:pt x="485139" y="4274052"/>
                  <a:pt x="483423" y="4272338"/>
                  <a:pt x="480281" y="4272624"/>
                </a:cubicBezTo>
                <a:cubicBezTo>
                  <a:pt x="477993" y="4272624"/>
                  <a:pt x="476279" y="4271197"/>
                  <a:pt x="475420" y="4270055"/>
                </a:cubicBezTo>
                <a:cubicBezTo>
                  <a:pt x="472991" y="4266629"/>
                  <a:pt x="469991" y="4265844"/>
                  <a:pt x="466847" y="4265809"/>
                </a:cubicBezTo>
                <a:close/>
                <a:moveTo>
                  <a:pt x="2199972" y="4248323"/>
                </a:moveTo>
                <a:cubicBezTo>
                  <a:pt x="2197020" y="4248289"/>
                  <a:pt x="2193933" y="4248960"/>
                  <a:pt x="2191115" y="4248558"/>
                </a:cubicBezTo>
                <a:cubicBezTo>
                  <a:pt x="2188700" y="4248290"/>
                  <a:pt x="2183602" y="4246950"/>
                  <a:pt x="2182528" y="4248826"/>
                </a:cubicBezTo>
                <a:cubicBezTo>
                  <a:pt x="2179307" y="4254186"/>
                  <a:pt x="2170988" y="4252042"/>
                  <a:pt x="2169110" y="4259279"/>
                </a:cubicBezTo>
                <a:cubicBezTo>
                  <a:pt x="2168573" y="4261423"/>
                  <a:pt x="2164815" y="4262763"/>
                  <a:pt x="2168304" y="4265712"/>
                </a:cubicBezTo>
                <a:cubicBezTo>
                  <a:pt x="2169377" y="4266515"/>
                  <a:pt x="2169110" y="4268124"/>
                  <a:pt x="2168036" y="4268391"/>
                </a:cubicBezTo>
                <a:cubicBezTo>
                  <a:pt x="2163742" y="4270000"/>
                  <a:pt x="2164010" y="4272412"/>
                  <a:pt x="2166694" y="4275629"/>
                </a:cubicBezTo>
                <a:cubicBezTo>
                  <a:pt x="2167499" y="4276700"/>
                  <a:pt x="2166426" y="4278040"/>
                  <a:pt x="2165889" y="4279113"/>
                </a:cubicBezTo>
                <a:cubicBezTo>
                  <a:pt x="2164815" y="4280721"/>
                  <a:pt x="2164546" y="4282329"/>
                  <a:pt x="2166157" y="4283669"/>
                </a:cubicBezTo>
                <a:cubicBezTo>
                  <a:pt x="2167767" y="4285010"/>
                  <a:pt x="2167499" y="4286618"/>
                  <a:pt x="2168036" y="4288226"/>
                </a:cubicBezTo>
                <a:cubicBezTo>
                  <a:pt x="2169377" y="4292246"/>
                  <a:pt x="2170988" y="4297338"/>
                  <a:pt x="2173940" y="4299215"/>
                </a:cubicBezTo>
                <a:cubicBezTo>
                  <a:pt x="2180381" y="4303235"/>
                  <a:pt x="2186553" y="4307524"/>
                  <a:pt x="2192994" y="4311276"/>
                </a:cubicBezTo>
                <a:cubicBezTo>
                  <a:pt x="2193530" y="4311276"/>
                  <a:pt x="2194604" y="4311276"/>
                  <a:pt x="2194873" y="4310740"/>
                </a:cubicBezTo>
                <a:cubicBezTo>
                  <a:pt x="2197557" y="4308327"/>
                  <a:pt x="2199972" y="4306184"/>
                  <a:pt x="2203460" y="4309668"/>
                </a:cubicBezTo>
                <a:cubicBezTo>
                  <a:pt x="2204534" y="4311008"/>
                  <a:pt x="2205340" y="4309668"/>
                  <a:pt x="2205607" y="4308595"/>
                </a:cubicBezTo>
                <a:cubicBezTo>
                  <a:pt x="2206412" y="4304040"/>
                  <a:pt x="2208559" y="4304040"/>
                  <a:pt x="2211780" y="4306719"/>
                </a:cubicBezTo>
                <a:cubicBezTo>
                  <a:pt x="2213927" y="4308595"/>
                  <a:pt x="2215000" y="4308060"/>
                  <a:pt x="2215000" y="4305379"/>
                </a:cubicBezTo>
                <a:cubicBezTo>
                  <a:pt x="2215000" y="4303771"/>
                  <a:pt x="2214464" y="4301895"/>
                  <a:pt x="2216879" y="4301627"/>
                </a:cubicBezTo>
                <a:cubicBezTo>
                  <a:pt x="2222246" y="4300555"/>
                  <a:pt x="2224394" y="4296803"/>
                  <a:pt x="2224125" y="4291978"/>
                </a:cubicBezTo>
                <a:cubicBezTo>
                  <a:pt x="2223857" y="4288494"/>
                  <a:pt x="2224930" y="4286886"/>
                  <a:pt x="2227345" y="4285545"/>
                </a:cubicBezTo>
                <a:cubicBezTo>
                  <a:pt x="2227345" y="4284473"/>
                  <a:pt x="2227345" y="4283402"/>
                  <a:pt x="2227345" y="4282329"/>
                </a:cubicBezTo>
                <a:cubicBezTo>
                  <a:pt x="2224661" y="4280721"/>
                  <a:pt x="2223857" y="4277773"/>
                  <a:pt x="2224661" y="4275092"/>
                </a:cubicBezTo>
                <a:cubicBezTo>
                  <a:pt x="2226004" y="4270267"/>
                  <a:pt x="2224394" y="4266515"/>
                  <a:pt x="2220904" y="4263299"/>
                </a:cubicBezTo>
                <a:cubicBezTo>
                  <a:pt x="2219563" y="4261959"/>
                  <a:pt x="2218221" y="4260887"/>
                  <a:pt x="2217684" y="4259010"/>
                </a:cubicBezTo>
                <a:cubicBezTo>
                  <a:pt x="2217148" y="4256063"/>
                  <a:pt x="2215537" y="4254455"/>
                  <a:pt x="2212586" y="4254723"/>
                </a:cubicBezTo>
                <a:cubicBezTo>
                  <a:pt x="2210438" y="4254723"/>
                  <a:pt x="2208828" y="4253382"/>
                  <a:pt x="2208022" y="4252310"/>
                </a:cubicBezTo>
                <a:cubicBezTo>
                  <a:pt x="2205741" y="4249094"/>
                  <a:pt x="2202924" y="4248356"/>
                  <a:pt x="2199972" y="4248323"/>
                </a:cubicBezTo>
                <a:close/>
                <a:moveTo>
                  <a:pt x="8123737" y="4241413"/>
                </a:moveTo>
                <a:lnTo>
                  <a:pt x="8089513" y="4261177"/>
                </a:lnTo>
                <a:lnTo>
                  <a:pt x="8096070" y="4256709"/>
                </a:lnTo>
                <a:cubicBezTo>
                  <a:pt x="8102755" y="4252720"/>
                  <a:pt x="8110367" y="4248571"/>
                  <a:pt x="8118486" y="4244258"/>
                </a:cubicBezTo>
                <a:close/>
                <a:moveTo>
                  <a:pt x="8260283" y="4206978"/>
                </a:moveTo>
                <a:cubicBezTo>
                  <a:pt x="8087343" y="4295416"/>
                  <a:pt x="7932217" y="4405632"/>
                  <a:pt x="7788387" y="4535128"/>
                </a:cubicBezTo>
                <a:lnTo>
                  <a:pt x="7670453" y="4654472"/>
                </a:lnTo>
                <a:lnTo>
                  <a:pt x="7661012" y="4663632"/>
                </a:lnTo>
                <a:lnTo>
                  <a:pt x="7661002" y="4664037"/>
                </a:lnTo>
                <a:lnTo>
                  <a:pt x="7586553" y="4739376"/>
                </a:lnTo>
                <a:lnTo>
                  <a:pt x="7585732" y="4740372"/>
                </a:lnTo>
                <a:lnTo>
                  <a:pt x="7583567" y="4742502"/>
                </a:lnTo>
                <a:cubicBezTo>
                  <a:pt x="7583567" y="4742502"/>
                  <a:pt x="7583567" y="4742502"/>
                  <a:pt x="7544134" y="4786647"/>
                </a:cubicBezTo>
                <a:cubicBezTo>
                  <a:pt x="7527813" y="4805378"/>
                  <a:pt x="7511493" y="4824109"/>
                  <a:pt x="7495174" y="4842840"/>
                </a:cubicBezTo>
                <a:cubicBezTo>
                  <a:pt x="7495174" y="4842840"/>
                  <a:pt x="7499227" y="4841525"/>
                  <a:pt x="7499227" y="4841525"/>
                </a:cubicBezTo>
                <a:cubicBezTo>
                  <a:pt x="7499227" y="4841525"/>
                  <a:pt x="7496486" y="4846893"/>
                  <a:pt x="7496486" y="4846893"/>
                </a:cubicBezTo>
                <a:cubicBezTo>
                  <a:pt x="7492434" y="4848208"/>
                  <a:pt x="7489696" y="4853575"/>
                  <a:pt x="7485645" y="4854889"/>
                </a:cubicBezTo>
                <a:cubicBezTo>
                  <a:pt x="7481590" y="4856204"/>
                  <a:pt x="7481590" y="4856204"/>
                  <a:pt x="7481590" y="4856204"/>
                </a:cubicBezTo>
                <a:cubicBezTo>
                  <a:pt x="7484220" y="4864309"/>
                  <a:pt x="7469326" y="4873621"/>
                  <a:pt x="7462533" y="4880302"/>
                </a:cubicBezTo>
                <a:lnTo>
                  <a:pt x="7396408" y="4965340"/>
                </a:lnTo>
                <a:lnTo>
                  <a:pt x="7386734" y="4949130"/>
                </a:lnTo>
                <a:lnTo>
                  <a:pt x="7387379" y="4947232"/>
                </a:lnTo>
                <a:cubicBezTo>
                  <a:pt x="7387560" y="4946054"/>
                  <a:pt x="7387231" y="4945041"/>
                  <a:pt x="7385206" y="4945698"/>
                </a:cubicBezTo>
                <a:cubicBezTo>
                  <a:pt x="7391996" y="4939017"/>
                  <a:pt x="7412359" y="4918970"/>
                  <a:pt x="7428686" y="4900239"/>
                </a:cubicBezTo>
                <a:cubicBezTo>
                  <a:pt x="7434164" y="4889505"/>
                  <a:pt x="7440957" y="4882822"/>
                  <a:pt x="7450484" y="4870774"/>
                </a:cubicBezTo>
                <a:cubicBezTo>
                  <a:pt x="7453222" y="4865406"/>
                  <a:pt x="7458701" y="4854671"/>
                  <a:pt x="7464176" y="4843936"/>
                </a:cubicBezTo>
                <a:cubicBezTo>
                  <a:pt x="7466807" y="4852042"/>
                  <a:pt x="7473704" y="4831886"/>
                  <a:pt x="7472281" y="4841308"/>
                </a:cubicBezTo>
                <a:cubicBezTo>
                  <a:pt x="7476334" y="4839993"/>
                  <a:pt x="7476334" y="4839993"/>
                  <a:pt x="7479070" y="4834625"/>
                </a:cubicBezTo>
                <a:cubicBezTo>
                  <a:pt x="7491339" y="4817208"/>
                  <a:pt x="7509083" y="4789057"/>
                  <a:pt x="7525404" y="4770326"/>
                </a:cubicBezTo>
                <a:cubicBezTo>
                  <a:pt x="7518611" y="4777008"/>
                  <a:pt x="7534931" y="4758276"/>
                  <a:pt x="7549939" y="4735492"/>
                </a:cubicBezTo>
                <a:cubicBezTo>
                  <a:pt x="7552676" y="4730125"/>
                  <a:pt x="7556728" y="4728810"/>
                  <a:pt x="7559466" y="4723443"/>
                </a:cubicBezTo>
                <a:cubicBezTo>
                  <a:pt x="7536356" y="4748856"/>
                  <a:pt x="7507877" y="4771531"/>
                  <a:pt x="7482027" y="4802312"/>
                </a:cubicBezTo>
                <a:cubicBezTo>
                  <a:pt x="7483345" y="4806366"/>
                  <a:pt x="7480603" y="4811731"/>
                  <a:pt x="7484656" y="4810417"/>
                </a:cubicBezTo>
                <a:cubicBezTo>
                  <a:pt x="7477865" y="4817099"/>
                  <a:pt x="7480603" y="4811731"/>
                  <a:pt x="7476551" y="4813046"/>
                </a:cubicBezTo>
                <a:cubicBezTo>
                  <a:pt x="7460233" y="4831777"/>
                  <a:pt x="7442489" y="4859929"/>
                  <a:pt x="7423431" y="4884028"/>
                </a:cubicBezTo>
                <a:cubicBezTo>
                  <a:pt x="7423431" y="4884028"/>
                  <a:pt x="7412585" y="4892025"/>
                  <a:pt x="7408532" y="4893339"/>
                </a:cubicBezTo>
                <a:lnTo>
                  <a:pt x="7377642" y="4933906"/>
                </a:lnTo>
                <a:lnTo>
                  <a:pt x="7371705" y="4923962"/>
                </a:lnTo>
                <a:lnTo>
                  <a:pt x="7412804" y="4865078"/>
                </a:lnTo>
                <a:cubicBezTo>
                  <a:pt x="7418173" y="4867817"/>
                  <a:pt x="7420912" y="4862449"/>
                  <a:pt x="7426278" y="4865187"/>
                </a:cubicBezTo>
                <a:cubicBezTo>
                  <a:pt x="7453548" y="4824987"/>
                  <a:pt x="7475240" y="4808994"/>
                  <a:pt x="7506563" y="4767478"/>
                </a:cubicBezTo>
                <a:cubicBezTo>
                  <a:pt x="7502512" y="4768793"/>
                  <a:pt x="7502512" y="4768793"/>
                  <a:pt x="7502512" y="4768793"/>
                </a:cubicBezTo>
                <a:cubicBezTo>
                  <a:pt x="7499772" y="4774160"/>
                  <a:pt x="7495719" y="4775475"/>
                  <a:pt x="7498457" y="4770108"/>
                </a:cubicBezTo>
                <a:cubicBezTo>
                  <a:pt x="7498457" y="4770108"/>
                  <a:pt x="7497144" y="4766055"/>
                  <a:pt x="7501197" y="4764739"/>
                </a:cubicBezTo>
                <a:cubicBezTo>
                  <a:pt x="7505249" y="4763425"/>
                  <a:pt x="7503932" y="4759372"/>
                  <a:pt x="7507985" y="4758058"/>
                </a:cubicBezTo>
                <a:cubicBezTo>
                  <a:pt x="7531207" y="4719172"/>
                  <a:pt x="7571847" y="4692553"/>
                  <a:pt x="7581486" y="4667031"/>
                </a:cubicBezTo>
                <a:cubicBezTo>
                  <a:pt x="7585539" y="4665716"/>
                  <a:pt x="7599121" y="4652352"/>
                  <a:pt x="7594958" y="4667141"/>
                </a:cubicBezTo>
                <a:cubicBezTo>
                  <a:pt x="7594958" y="4667141"/>
                  <a:pt x="7594958" y="4667141"/>
                  <a:pt x="7611279" y="4648409"/>
                </a:cubicBezTo>
                <a:cubicBezTo>
                  <a:pt x="7605912" y="4645670"/>
                  <a:pt x="7592330" y="4659034"/>
                  <a:pt x="7604597" y="4641618"/>
                </a:cubicBezTo>
                <a:cubicBezTo>
                  <a:pt x="7604597" y="4641618"/>
                  <a:pt x="7614020" y="4643041"/>
                  <a:pt x="7630341" y="4624310"/>
                </a:cubicBezTo>
                <a:cubicBezTo>
                  <a:pt x="7620917" y="4622886"/>
                  <a:pt x="7667037" y="4585534"/>
                  <a:pt x="7669772" y="4580167"/>
                </a:cubicBezTo>
                <a:cubicBezTo>
                  <a:pt x="7672511" y="4574798"/>
                  <a:pt x="7673828" y="4578851"/>
                  <a:pt x="7671089" y="4584218"/>
                </a:cubicBezTo>
                <a:cubicBezTo>
                  <a:pt x="7677880" y="4577536"/>
                  <a:pt x="7681933" y="4576222"/>
                  <a:pt x="7676562" y="4573483"/>
                </a:cubicBezTo>
                <a:cubicBezTo>
                  <a:pt x="7702305" y="4556177"/>
                  <a:pt x="7732211" y="4524080"/>
                  <a:pt x="7767483" y="4494724"/>
                </a:cubicBezTo>
                <a:lnTo>
                  <a:pt x="7802680" y="4462325"/>
                </a:lnTo>
                <a:lnTo>
                  <a:pt x="7803693" y="4464004"/>
                </a:lnTo>
                <a:cubicBezTo>
                  <a:pt x="7953432" y="4375643"/>
                  <a:pt x="8099247" y="4276059"/>
                  <a:pt x="8260283" y="4206978"/>
                </a:cubicBezTo>
                <a:close/>
                <a:moveTo>
                  <a:pt x="12104979" y="4195416"/>
                </a:moveTo>
                <a:lnTo>
                  <a:pt x="12104627" y="4195647"/>
                </a:lnTo>
                <a:lnTo>
                  <a:pt x="12105096" y="4195750"/>
                </a:lnTo>
                <a:close/>
                <a:moveTo>
                  <a:pt x="8417265" y="4178010"/>
                </a:moveTo>
                <a:lnTo>
                  <a:pt x="8418128" y="4180665"/>
                </a:lnTo>
                <a:cubicBezTo>
                  <a:pt x="8418128" y="4180665"/>
                  <a:pt x="8414073" y="4181980"/>
                  <a:pt x="8410021" y="4183294"/>
                </a:cubicBezTo>
                <a:lnTo>
                  <a:pt x="8411558" y="4180282"/>
                </a:lnTo>
                <a:close/>
                <a:moveTo>
                  <a:pt x="2911863" y="4177805"/>
                </a:moveTo>
                <a:lnTo>
                  <a:pt x="2911932" y="4178870"/>
                </a:lnTo>
                <a:lnTo>
                  <a:pt x="2905910" y="4189712"/>
                </a:lnTo>
                <a:cubicBezTo>
                  <a:pt x="2899929" y="4204670"/>
                  <a:pt x="2896939" y="4219628"/>
                  <a:pt x="2890958" y="4234584"/>
                </a:cubicBezTo>
                <a:cubicBezTo>
                  <a:pt x="2884977" y="4248045"/>
                  <a:pt x="2876753" y="4256272"/>
                  <a:pt x="2867408" y="4258516"/>
                </a:cubicBezTo>
                <a:cubicBezTo>
                  <a:pt x="2862736" y="4259638"/>
                  <a:pt x="2857782" y="4259264"/>
                  <a:pt x="2852690" y="4257301"/>
                </a:cubicBezTo>
                <a:lnTo>
                  <a:pt x="2850586" y="4255847"/>
                </a:lnTo>
                <a:lnTo>
                  <a:pt x="2863321" y="4241270"/>
                </a:lnTo>
                <a:cubicBezTo>
                  <a:pt x="2871802" y="4219766"/>
                  <a:pt x="2898330" y="4186571"/>
                  <a:pt x="2911863" y="4177805"/>
                </a:cubicBezTo>
                <a:close/>
                <a:moveTo>
                  <a:pt x="2155642" y="4162411"/>
                </a:moveTo>
                <a:cubicBezTo>
                  <a:pt x="2152499" y="4162376"/>
                  <a:pt x="2149211" y="4163089"/>
                  <a:pt x="2146210" y="4162661"/>
                </a:cubicBezTo>
                <a:cubicBezTo>
                  <a:pt x="2143638" y="4162376"/>
                  <a:pt x="2138208" y="4160948"/>
                  <a:pt x="2137065" y="4162946"/>
                </a:cubicBezTo>
                <a:cubicBezTo>
                  <a:pt x="2133635" y="4168655"/>
                  <a:pt x="2124776" y="4166371"/>
                  <a:pt x="2122775" y="4174078"/>
                </a:cubicBezTo>
                <a:cubicBezTo>
                  <a:pt x="2122204" y="4176362"/>
                  <a:pt x="2118202" y="4177790"/>
                  <a:pt x="2121917" y="4180929"/>
                </a:cubicBezTo>
                <a:cubicBezTo>
                  <a:pt x="2123060" y="4181786"/>
                  <a:pt x="2122775" y="4183498"/>
                  <a:pt x="2121632" y="4183784"/>
                </a:cubicBezTo>
                <a:cubicBezTo>
                  <a:pt x="2117059" y="4185496"/>
                  <a:pt x="2117344" y="4188066"/>
                  <a:pt x="2120202" y="4191491"/>
                </a:cubicBezTo>
                <a:cubicBezTo>
                  <a:pt x="2121060" y="4192631"/>
                  <a:pt x="2119917" y="4194060"/>
                  <a:pt x="2119345" y="4195201"/>
                </a:cubicBezTo>
                <a:cubicBezTo>
                  <a:pt x="2118202" y="4196914"/>
                  <a:pt x="2117915" y="4198626"/>
                  <a:pt x="2119631" y="4200054"/>
                </a:cubicBezTo>
                <a:cubicBezTo>
                  <a:pt x="2121345" y="4201481"/>
                  <a:pt x="2121060" y="4203194"/>
                  <a:pt x="2121632" y="4204906"/>
                </a:cubicBezTo>
                <a:cubicBezTo>
                  <a:pt x="2123060" y="4209187"/>
                  <a:pt x="2124776" y="4214610"/>
                  <a:pt x="2127918" y="4216609"/>
                </a:cubicBezTo>
                <a:cubicBezTo>
                  <a:pt x="2134779" y="4220890"/>
                  <a:pt x="2141352" y="4225458"/>
                  <a:pt x="2148210" y="4229454"/>
                </a:cubicBezTo>
                <a:cubicBezTo>
                  <a:pt x="2148782" y="4229454"/>
                  <a:pt x="2149926" y="4229454"/>
                  <a:pt x="2150212" y="4228883"/>
                </a:cubicBezTo>
                <a:cubicBezTo>
                  <a:pt x="2153071" y="4226314"/>
                  <a:pt x="2155643" y="4224031"/>
                  <a:pt x="2159357" y="4227741"/>
                </a:cubicBezTo>
                <a:cubicBezTo>
                  <a:pt x="2160501" y="4229169"/>
                  <a:pt x="2161358" y="4227741"/>
                  <a:pt x="2161644" y="4226599"/>
                </a:cubicBezTo>
                <a:cubicBezTo>
                  <a:pt x="2162501" y="4221748"/>
                  <a:pt x="2164788" y="4221748"/>
                  <a:pt x="2168218" y="4224601"/>
                </a:cubicBezTo>
                <a:cubicBezTo>
                  <a:pt x="2170504" y="4226599"/>
                  <a:pt x="2171647" y="4226029"/>
                  <a:pt x="2171647" y="4223174"/>
                </a:cubicBezTo>
                <a:cubicBezTo>
                  <a:pt x="2171647" y="4221461"/>
                  <a:pt x="2171076" y="4219463"/>
                  <a:pt x="2173648" y="4219178"/>
                </a:cubicBezTo>
                <a:cubicBezTo>
                  <a:pt x="2179364" y="4218036"/>
                  <a:pt x="2181650" y="4214041"/>
                  <a:pt x="2181365" y="4208902"/>
                </a:cubicBezTo>
                <a:cubicBezTo>
                  <a:pt x="2181079" y="4205192"/>
                  <a:pt x="2182222" y="4203479"/>
                  <a:pt x="2184794" y="4202052"/>
                </a:cubicBezTo>
                <a:cubicBezTo>
                  <a:pt x="2184794" y="4200909"/>
                  <a:pt x="2184794" y="4199769"/>
                  <a:pt x="2184794" y="4198626"/>
                </a:cubicBezTo>
                <a:cubicBezTo>
                  <a:pt x="2181936" y="4196914"/>
                  <a:pt x="2181079" y="4193774"/>
                  <a:pt x="2181936" y="4190919"/>
                </a:cubicBezTo>
                <a:cubicBezTo>
                  <a:pt x="2183366" y="4185781"/>
                  <a:pt x="2181650" y="4181786"/>
                  <a:pt x="2177935" y="4178360"/>
                </a:cubicBezTo>
                <a:cubicBezTo>
                  <a:pt x="2176506" y="4176933"/>
                  <a:pt x="2175077" y="4175792"/>
                  <a:pt x="2174506" y="4173793"/>
                </a:cubicBezTo>
                <a:cubicBezTo>
                  <a:pt x="2173935" y="4170654"/>
                  <a:pt x="2172219" y="4168941"/>
                  <a:pt x="2169075" y="4169226"/>
                </a:cubicBezTo>
                <a:cubicBezTo>
                  <a:pt x="2166789" y="4169226"/>
                  <a:pt x="2165074" y="4167799"/>
                  <a:pt x="2164216" y="4166657"/>
                </a:cubicBezTo>
                <a:cubicBezTo>
                  <a:pt x="2161787" y="4163232"/>
                  <a:pt x="2158787" y="4162447"/>
                  <a:pt x="2155642" y="4162411"/>
                </a:cubicBezTo>
                <a:close/>
                <a:moveTo>
                  <a:pt x="8275193" y="4161059"/>
                </a:moveTo>
                <a:lnTo>
                  <a:pt x="8211485" y="4193307"/>
                </a:lnTo>
                <a:lnTo>
                  <a:pt x="8233021" y="4181353"/>
                </a:lnTo>
                <a:cubicBezTo>
                  <a:pt x="8243762" y="4175630"/>
                  <a:pt x="8254206" y="4170283"/>
                  <a:pt x="8263739" y="4165792"/>
                </a:cubicBezTo>
                <a:close/>
                <a:moveTo>
                  <a:pt x="7487078" y="4154552"/>
                </a:moveTo>
                <a:lnTo>
                  <a:pt x="7486612" y="4154663"/>
                </a:lnTo>
                <a:lnTo>
                  <a:pt x="7486866" y="4154913"/>
                </a:lnTo>
                <a:close/>
                <a:moveTo>
                  <a:pt x="4746036" y="4153981"/>
                </a:moveTo>
                <a:cubicBezTo>
                  <a:pt x="4746036" y="4153981"/>
                  <a:pt x="4750448" y="4153981"/>
                  <a:pt x="4750448" y="4153981"/>
                </a:cubicBezTo>
                <a:cubicBezTo>
                  <a:pt x="4750448" y="4153981"/>
                  <a:pt x="4746036" y="4158393"/>
                  <a:pt x="4746036" y="4158393"/>
                </a:cubicBezTo>
                <a:cubicBezTo>
                  <a:pt x="4746036" y="4158393"/>
                  <a:pt x="4746036" y="4158393"/>
                  <a:pt x="4723969" y="4158393"/>
                </a:cubicBezTo>
                <a:cubicBezTo>
                  <a:pt x="4723969" y="4158393"/>
                  <a:pt x="4723969" y="4158393"/>
                  <a:pt x="4746036" y="4153981"/>
                </a:cubicBezTo>
                <a:close/>
                <a:moveTo>
                  <a:pt x="1563783" y="4151395"/>
                </a:moveTo>
                <a:lnTo>
                  <a:pt x="1563208" y="4151531"/>
                </a:lnTo>
                <a:lnTo>
                  <a:pt x="1563517" y="4151838"/>
                </a:lnTo>
                <a:close/>
                <a:moveTo>
                  <a:pt x="62799" y="4123701"/>
                </a:moveTo>
                <a:cubicBezTo>
                  <a:pt x="57392" y="4125771"/>
                  <a:pt x="52402" y="4128669"/>
                  <a:pt x="50323" y="4135292"/>
                </a:cubicBezTo>
                <a:cubicBezTo>
                  <a:pt x="49907" y="4136535"/>
                  <a:pt x="47412" y="4137362"/>
                  <a:pt x="47828" y="4139846"/>
                </a:cubicBezTo>
                <a:cubicBezTo>
                  <a:pt x="49075" y="4146469"/>
                  <a:pt x="44086" y="4148539"/>
                  <a:pt x="39926" y="4149782"/>
                </a:cubicBezTo>
                <a:cubicBezTo>
                  <a:pt x="37015" y="4150610"/>
                  <a:pt x="35352" y="4151851"/>
                  <a:pt x="33689" y="4153507"/>
                </a:cubicBezTo>
                <a:cubicBezTo>
                  <a:pt x="28699" y="4158061"/>
                  <a:pt x="29115" y="4164271"/>
                  <a:pt x="27867" y="4170067"/>
                </a:cubicBezTo>
                <a:cubicBezTo>
                  <a:pt x="27036" y="4175448"/>
                  <a:pt x="29531" y="4179589"/>
                  <a:pt x="31610" y="4184141"/>
                </a:cubicBezTo>
                <a:cubicBezTo>
                  <a:pt x="33689" y="4189110"/>
                  <a:pt x="37015" y="4193250"/>
                  <a:pt x="43254" y="4193250"/>
                </a:cubicBezTo>
                <a:cubicBezTo>
                  <a:pt x="44086" y="4193250"/>
                  <a:pt x="44501" y="4193663"/>
                  <a:pt x="44501" y="4194905"/>
                </a:cubicBezTo>
                <a:cubicBezTo>
                  <a:pt x="47412" y="4194905"/>
                  <a:pt x="49907" y="4194905"/>
                  <a:pt x="52819" y="4194905"/>
                </a:cubicBezTo>
                <a:cubicBezTo>
                  <a:pt x="54896" y="4192007"/>
                  <a:pt x="59055" y="4192422"/>
                  <a:pt x="61966" y="4190352"/>
                </a:cubicBezTo>
                <a:cubicBezTo>
                  <a:pt x="64878" y="4188282"/>
                  <a:pt x="67372" y="4186626"/>
                  <a:pt x="68204" y="4182901"/>
                </a:cubicBezTo>
                <a:cubicBezTo>
                  <a:pt x="68620" y="4178760"/>
                  <a:pt x="70699" y="4175035"/>
                  <a:pt x="72778" y="4171723"/>
                </a:cubicBezTo>
                <a:cubicBezTo>
                  <a:pt x="74858" y="4167996"/>
                  <a:pt x="76521" y="4164271"/>
                  <a:pt x="78600" y="4160959"/>
                </a:cubicBezTo>
                <a:cubicBezTo>
                  <a:pt x="80264" y="4157233"/>
                  <a:pt x="83590" y="4153922"/>
                  <a:pt x="87749" y="4151851"/>
                </a:cubicBezTo>
                <a:cubicBezTo>
                  <a:pt x="87749" y="4146884"/>
                  <a:pt x="87749" y="4141916"/>
                  <a:pt x="87749" y="4136948"/>
                </a:cubicBezTo>
                <a:cubicBezTo>
                  <a:pt x="85253" y="4135708"/>
                  <a:pt x="84005" y="4134050"/>
                  <a:pt x="82759" y="4131153"/>
                </a:cubicBezTo>
                <a:cubicBezTo>
                  <a:pt x="81095" y="4127842"/>
                  <a:pt x="77353" y="4125357"/>
                  <a:pt x="73610" y="4125357"/>
                </a:cubicBezTo>
                <a:cubicBezTo>
                  <a:pt x="69868" y="4125357"/>
                  <a:pt x="66541" y="4124528"/>
                  <a:pt x="62799" y="4123701"/>
                </a:cubicBezTo>
                <a:close/>
                <a:moveTo>
                  <a:pt x="1179813" y="4118855"/>
                </a:moveTo>
                <a:cubicBezTo>
                  <a:pt x="1176435" y="4118817"/>
                  <a:pt x="1172903" y="4119584"/>
                  <a:pt x="1169677" y="4119125"/>
                </a:cubicBezTo>
                <a:cubicBezTo>
                  <a:pt x="1166914" y="4118817"/>
                  <a:pt x="1161078" y="4117283"/>
                  <a:pt x="1159850" y="4119430"/>
                </a:cubicBezTo>
                <a:cubicBezTo>
                  <a:pt x="1156164" y="4125565"/>
                  <a:pt x="1146642" y="4123112"/>
                  <a:pt x="1144493" y="4131393"/>
                </a:cubicBezTo>
                <a:cubicBezTo>
                  <a:pt x="1143879" y="4133848"/>
                  <a:pt x="1139579" y="4135381"/>
                  <a:pt x="1143571" y="4138755"/>
                </a:cubicBezTo>
                <a:cubicBezTo>
                  <a:pt x="1144801" y="4139675"/>
                  <a:pt x="1144493" y="4141516"/>
                  <a:pt x="1143265" y="4141823"/>
                </a:cubicBezTo>
                <a:cubicBezTo>
                  <a:pt x="1138350" y="4143663"/>
                  <a:pt x="1138658" y="4146424"/>
                  <a:pt x="1141730" y="4150105"/>
                </a:cubicBezTo>
                <a:cubicBezTo>
                  <a:pt x="1142651" y="4151332"/>
                  <a:pt x="1141422" y="4152865"/>
                  <a:pt x="1140807" y="4154092"/>
                </a:cubicBezTo>
                <a:cubicBezTo>
                  <a:pt x="1139579" y="4155932"/>
                  <a:pt x="1139272" y="4157774"/>
                  <a:pt x="1141115" y="4159306"/>
                </a:cubicBezTo>
                <a:cubicBezTo>
                  <a:pt x="1142957" y="4160840"/>
                  <a:pt x="1142651" y="4162681"/>
                  <a:pt x="1143265" y="4164521"/>
                </a:cubicBezTo>
                <a:cubicBezTo>
                  <a:pt x="1144801" y="4169123"/>
                  <a:pt x="1146642" y="4174950"/>
                  <a:pt x="1150021" y="4177097"/>
                </a:cubicBezTo>
                <a:cubicBezTo>
                  <a:pt x="1157392" y="4181698"/>
                  <a:pt x="1164456" y="4186607"/>
                  <a:pt x="1171827" y="4190901"/>
                </a:cubicBezTo>
                <a:cubicBezTo>
                  <a:pt x="1172441" y="4190901"/>
                  <a:pt x="1173670" y="4190901"/>
                  <a:pt x="1173977" y="4190286"/>
                </a:cubicBezTo>
                <a:cubicBezTo>
                  <a:pt x="1177048" y="4187526"/>
                  <a:pt x="1179813" y="4185072"/>
                  <a:pt x="1183804" y="4189059"/>
                </a:cubicBezTo>
                <a:cubicBezTo>
                  <a:pt x="1185035" y="4190594"/>
                  <a:pt x="1185956" y="4189059"/>
                  <a:pt x="1186262" y="4187834"/>
                </a:cubicBezTo>
                <a:cubicBezTo>
                  <a:pt x="1187184" y="4182619"/>
                  <a:pt x="1189641" y="4182619"/>
                  <a:pt x="1193326" y="4185686"/>
                </a:cubicBezTo>
                <a:cubicBezTo>
                  <a:pt x="1195783" y="4187834"/>
                  <a:pt x="1197012" y="4187220"/>
                  <a:pt x="1197012" y="4184152"/>
                </a:cubicBezTo>
                <a:cubicBezTo>
                  <a:pt x="1197012" y="4182312"/>
                  <a:pt x="1196398" y="4180165"/>
                  <a:pt x="1199161" y="4179858"/>
                </a:cubicBezTo>
                <a:cubicBezTo>
                  <a:pt x="1205304" y="4178631"/>
                  <a:pt x="1207761" y="4174336"/>
                  <a:pt x="1207453" y="4168815"/>
                </a:cubicBezTo>
                <a:cubicBezTo>
                  <a:pt x="1207148" y="4164828"/>
                  <a:pt x="1208376" y="4162987"/>
                  <a:pt x="1211139" y="4161453"/>
                </a:cubicBezTo>
                <a:cubicBezTo>
                  <a:pt x="1211139" y="4160226"/>
                  <a:pt x="1211139" y="4159000"/>
                  <a:pt x="1211139" y="4157774"/>
                </a:cubicBezTo>
                <a:cubicBezTo>
                  <a:pt x="1208068" y="4155932"/>
                  <a:pt x="1207148" y="4152559"/>
                  <a:pt x="1208068" y="4149490"/>
                </a:cubicBezTo>
                <a:cubicBezTo>
                  <a:pt x="1209603" y="4143970"/>
                  <a:pt x="1207761" y="4139675"/>
                  <a:pt x="1203768" y="4135995"/>
                </a:cubicBezTo>
                <a:cubicBezTo>
                  <a:pt x="1202233" y="4134461"/>
                  <a:pt x="1200697" y="4133234"/>
                  <a:pt x="1200082" y="4131088"/>
                </a:cubicBezTo>
                <a:cubicBezTo>
                  <a:pt x="1199469" y="4127713"/>
                  <a:pt x="1197626" y="4125872"/>
                  <a:pt x="1194247" y="4126178"/>
                </a:cubicBezTo>
                <a:cubicBezTo>
                  <a:pt x="1191791" y="4126178"/>
                  <a:pt x="1189947" y="4124646"/>
                  <a:pt x="1189027" y="4123418"/>
                </a:cubicBezTo>
                <a:cubicBezTo>
                  <a:pt x="1186416" y="4119737"/>
                  <a:pt x="1183191" y="4118894"/>
                  <a:pt x="1179813" y="4118855"/>
                </a:cubicBezTo>
                <a:close/>
                <a:moveTo>
                  <a:pt x="1820574" y="4114885"/>
                </a:moveTo>
                <a:cubicBezTo>
                  <a:pt x="1815497" y="4116829"/>
                  <a:pt x="1810811" y="4119550"/>
                  <a:pt x="1808860" y="4125770"/>
                </a:cubicBezTo>
                <a:cubicBezTo>
                  <a:pt x="1808469" y="4126936"/>
                  <a:pt x="1806126" y="4127713"/>
                  <a:pt x="1806517" y="4130045"/>
                </a:cubicBezTo>
                <a:cubicBezTo>
                  <a:pt x="1807688" y="4136265"/>
                  <a:pt x="1803002" y="4138209"/>
                  <a:pt x="1799097" y="4139375"/>
                </a:cubicBezTo>
                <a:cubicBezTo>
                  <a:pt x="1796364" y="4140152"/>
                  <a:pt x="1794802" y="4141319"/>
                  <a:pt x="1793241" y="4142873"/>
                </a:cubicBezTo>
                <a:cubicBezTo>
                  <a:pt x="1788555" y="4147149"/>
                  <a:pt x="1788946" y="4152980"/>
                  <a:pt x="1787774" y="4158423"/>
                </a:cubicBezTo>
                <a:cubicBezTo>
                  <a:pt x="1786993" y="4163476"/>
                  <a:pt x="1789336" y="4167363"/>
                  <a:pt x="1791288" y="4171639"/>
                </a:cubicBezTo>
                <a:cubicBezTo>
                  <a:pt x="1793241" y="4176304"/>
                  <a:pt x="1796364" y="4180191"/>
                  <a:pt x="1802222" y="4180191"/>
                </a:cubicBezTo>
                <a:cubicBezTo>
                  <a:pt x="1803002" y="4180191"/>
                  <a:pt x="1803393" y="4180579"/>
                  <a:pt x="1803393" y="4181746"/>
                </a:cubicBezTo>
                <a:cubicBezTo>
                  <a:pt x="1806126" y="4181746"/>
                  <a:pt x="1808469" y="4181746"/>
                  <a:pt x="1811203" y="4181746"/>
                </a:cubicBezTo>
                <a:cubicBezTo>
                  <a:pt x="1813154" y="4179025"/>
                  <a:pt x="1817059" y="4179414"/>
                  <a:pt x="1819792" y="4177470"/>
                </a:cubicBezTo>
                <a:cubicBezTo>
                  <a:pt x="1822527" y="4175526"/>
                  <a:pt x="1824869" y="4173972"/>
                  <a:pt x="1825650" y="4170473"/>
                </a:cubicBezTo>
                <a:cubicBezTo>
                  <a:pt x="1826040" y="4166586"/>
                  <a:pt x="1827993" y="4163087"/>
                  <a:pt x="1829945" y="4159977"/>
                </a:cubicBezTo>
                <a:cubicBezTo>
                  <a:pt x="1831898" y="4156479"/>
                  <a:pt x="1833459" y="4152980"/>
                  <a:pt x="1835412" y="4149870"/>
                </a:cubicBezTo>
                <a:cubicBezTo>
                  <a:pt x="1836974" y="4146372"/>
                  <a:pt x="1840097" y="4143263"/>
                  <a:pt x="1844002" y="4141319"/>
                </a:cubicBezTo>
                <a:cubicBezTo>
                  <a:pt x="1844002" y="4136654"/>
                  <a:pt x="1844002" y="4131989"/>
                  <a:pt x="1844002" y="4127324"/>
                </a:cubicBezTo>
                <a:cubicBezTo>
                  <a:pt x="1841659" y="4126159"/>
                  <a:pt x="1840487" y="4124603"/>
                  <a:pt x="1839317" y="4121882"/>
                </a:cubicBezTo>
                <a:cubicBezTo>
                  <a:pt x="1837754" y="4118773"/>
                  <a:pt x="1834241" y="4116440"/>
                  <a:pt x="1830726" y="4116440"/>
                </a:cubicBezTo>
                <a:cubicBezTo>
                  <a:pt x="1827212" y="4116440"/>
                  <a:pt x="1824088" y="4115663"/>
                  <a:pt x="1820574" y="4114885"/>
                </a:cubicBezTo>
                <a:close/>
                <a:moveTo>
                  <a:pt x="12023157" y="4105920"/>
                </a:moveTo>
                <a:cubicBezTo>
                  <a:pt x="12022046" y="4104927"/>
                  <a:pt x="12021411" y="4105300"/>
                  <a:pt x="12020602" y="4106498"/>
                </a:cubicBezTo>
                <a:cubicBezTo>
                  <a:pt x="12015494" y="4115151"/>
                  <a:pt x="12007885" y="4121000"/>
                  <a:pt x="11999343" y="4125489"/>
                </a:cubicBezTo>
                <a:cubicBezTo>
                  <a:pt x="11997254" y="4126519"/>
                  <a:pt x="11997087" y="4127801"/>
                  <a:pt x="11997019" y="4129813"/>
                </a:cubicBezTo>
                <a:cubicBezTo>
                  <a:pt x="11997254" y="4134015"/>
                  <a:pt x="11997493" y="4138675"/>
                  <a:pt x="11994420" y="4141727"/>
                </a:cubicBezTo>
                <a:cubicBezTo>
                  <a:pt x="11991348" y="4144780"/>
                  <a:pt x="11991019" y="4147801"/>
                  <a:pt x="11991431" y="4151636"/>
                </a:cubicBezTo>
                <a:cubicBezTo>
                  <a:pt x="11991537" y="4152822"/>
                  <a:pt x="11991459" y="4153921"/>
                  <a:pt x="11991477" y="4155292"/>
                </a:cubicBezTo>
                <a:cubicBezTo>
                  <a:pt x="11991281" y="4161785"/>
                  <a:pt x="11991633" y="4168088"/>
                  <a:pt x="11996086" y="4173430"/>
                </a:cubicBezTo>
                <a:cubicBezTo>
                  <a:pt x="11997012" y="4174333"/>
                  <a:pt x="11996656" y="4175068"/>
                  <a:pt x="11996209" y="4175988"/>
                </a:cubicBezTo>
                <a:cubicBezTo>
                  <a:pt x="11994687" y="4178656"/>
                  <a:pt x="11986508" y="4182867"/>
                  <a:pt x="11983576" y="4182353"/>
                </a:cubicBezTo>
                <a:cubicBezTo>
                  <a:pt x="11979082" y="4181309"/>
                  <a:pt x="11974605" y="4181636"/>
                  <a:pt x="11970329" y="4183422"/>
                </a:cubicBezTo>
                <a:cubicBezTo>
                  <a:pt x="11964504" y="4185593"/>
                  <a:pt x="11959140" y="4188217"/>
                  <a:pt x="11953408" y="4190660"/>
                </a:cubicBezTo>
                <a:cubicBezTo>
                  <a:pt x="11951769" y="4191229"/>
                  <a:pt x="11951964" y="4192231"/>
                  <a:pt x="11952255" y="4193508"/>
                </a:cubicBezTo>
                <a:cubicBezTo>
                  <a:pt x="11953604" y="4199160"/>
                  <a:pt x="11953604" y="4199160"/>
                  <a:pt x="11948218" y="4199955"/>
                </a:cubicBezTo>
                <a:cubicBezTo>
                  <a:pt x="11943201" y="4200928"/>
                  <a:pt x="11942124" y="4202677"/>
                  <a:pt x="11943741" y="4207778"/>
                </a:cubicBezTo>
                <a:cubicBezTo>
                  <a:pt x="11944499" y="4209962"/>
                  <a:pt x="11945169" y="4212332"/>
                  <a:pt x="11943367" y="4214638"/>
                </a:cubicBezTo>
                <a:cubicBezTo>
                  <a:pt x="11938589" y="4220271"/>
                  <a:pt x="11938394" y="4226763"/>
                  <a:pt x="11940306" y="4233597"/>
                </a:cubicBezTo>
                <a:cubicBezTo>
                  <a:pt x="11941549" y="4238062"/>
                  <a:pt x="11943434" y="4242611"/>
                  <a:pt x="11943673" y="4247270"/>
                </a:cubicBezTo>
                <a:cubicBezTo>
                  <a:pt x="11943684" y="4248184"/>
                  <a:pt x="11943880" y="4249188"/>
                  <a:pt x="11944889" y="4249450"/>
                </a:cubicBezTo>
                <a:cubicBezTo>
                  <a:pt x="11950203" y="4250210"/>
                  <a:pt x="11951166" y="4254313"/>
                  <a:pt x="11952314" y="4258504"/>
                </a:cubicBezTo>
                <a:cubicBezTo>
                  <a:pt x="11952604" y="4259780"/>
                  <a:pt x="11952989" y="4261330"/>
                  <a:pt x="11954823" y="4261766"/>
                </a:cubicBezTo>
                <a:cubicBezTo>
                  <a:pt x="11959957" y="4262894"/>
                  <a:pt x="11964474" y="4265766"/>
                  <a:pt x="11969250" y="4267630"/>
                </a:cubicBezTo>
                <a:cubicBezTo>
                  <a:pt x="11973203" y="4269320"/>
                  <a:pt x="11977245" y="4270826"/>
                  <a:pt x="11981900" y="4270132"/>
                </a:cubicBezTo>
                <a:cubicBezTo>
                  <a:pt x="11983909" y="4269743"/>
                  <a:pt x="11984833" y="4270646"/>
                  <a:pt x="11985313" y="4272468"/>
                </a:cubicBezTo>
                <a:cubicBezTo>
                  <a:pt x="11985418" y="4273656"/>
                  <a:pt x="11985613" y="4274659"/>
                  <a:pt x="11985992" y="4275751"/>
                </a:cubicBezTo>
                <a:cubicBezTo>
                  <a:pt x="11986372" y="4276844"/>
                  <a:pt x="11987303" y="4278205"/>
                  <a:pt x="11988579" y="4277915"/>
                </a:cubicBezTo>
                <a:cubicBezTo>
                  <a:pt x="11990039" y="4277715"/>
                  <a:pt x="11990386" y="4276065"/>
                  <a:pt x="11990370" y="4274694"/>
                </a:cubicBezTo>
                <a:cubicBezTo>
                  <a:pt x="11990453" y="4274054"/>
                  <a:pt x="11990263" y="4273507"/>
                  <a:pt x="11990163" y="4272777"/>
                </a:cubicBezTo>
                <a:cubicBezTo>
                  <a:pt x="11989271" y="4267120"/>
                  <a:pt x="11991713" y="4264897"/>
                  <a:pt x="11996948" y="4266755"/>
                </a:cubicBezTo>
                <a:cubicBezTo>
                  <a:pt x="11997957" y="4267018"/>
                  <a:pt x="11998877" y="4267464"/>
                  <a:pt x="11999701" y="4267637"/>
                </a:cubicBezTo>
                <a:cubicBezTo>
                  <a:pt x="12001169" y="4267894"/>
                  <a:pt x="12002463" y="4268976"/>
                  <a:pt x="12003811" y="4267131"/>
                </a:cubicBezTo>
                <a:cubicBezTo>
                  <a:pt x="12004892" y="4265839"/>
                  <a:pt x="12004513" y="4264747"/>
                  <a:pt x="12003766" y="4263475"/>
                </a:cubicBezTo>
                <a:cubicBezTo>
                  <a:pt x="12002457" y="4261022"/>
                  <a:pt x="12003265" y="4259825"/>
                  <a:pt x="12006091" y="4259152"/>
                </a:cubicBezTo>
                <a:cubicBezTo>
                  <a:pt x="12009649" y="4258379"/>
                  <a:pt x="12013291" y="4256964"/>
                  <a:pt x="12014889" y="4253198"/>
                </a:cubicBezTo>
                <a:cubicBezTo>
                  <a:pt x="12016132" y="4250166"/>
                  <a:pt x="12017581" y="4249052"/>
                  <a:pt x="12020536" y="4251394"/>
                </a:cubicBezTo>
                <a:cubicBezTo>
                  <a:pt x="12021185" y="4251935"/>
                  <a:pt x="12022194" y="4252198"/>
                  <a:pt x="12023096" y="4251273"/>
                </a:cubicBezTo>
                <a:cubicBezTo>
                  <a:pt x="12023909" y="4250531"/>
                  <a:pt x="12023257" y="4249533"/>
                  <a:pt x="12022973" y="4248715"/>
                </a:cubicBezTo>
                <a:cubicBezTo>
                  <a:pt x="12022310" y="4246802"/>
                  <a:pt x="12021462" y="4244801"/>
                  <a:pt x="12021256" y="4242884"/>
                </a:cubicBezTo>
                <a:cubicBezTo>
                  <a:pt x="12020185" y="4237594"/>
                  <a:pt x="12021441" y="4235476"/>
                  <a:pt x="12026162" y="4232771"/>
                </a:cubicBezTo>
                <a:cubicBezTo>
                  <a:pt x="12029888" y="4230715"/>
                  <a:pt x="12033149" y="4228209"/>
                  <a:pt x="12035295" y="4224252"/>
                </a:cubicBezTo>
                <a:cubicBezTo>
                  <a:pt x="12036905" y="4221400"/>
                  <a:pt x="12035612" y="4220318"/>
                  <a:pt x="12032775" y="4220077"/>
                </a:cubicBezTo>
                <a:cubicBezTo>
                  <a:pt x="12030851" y="4219826"/>
                  <a:pt x="12029129" y="4221034"/>
                  <a:pt x="12027394" y="4221329"/>
                </a:cubicBezTo>
                <a:cubicBezTo>
                  <a:pt x="12025387" y="4221718"/>
                  <a:pt x="12022650" y="4222208"/>
                  <a:pt x="12021892" y="4220022"/>
                </a:cubicBezTo>
                <a:cubicBezTo>
                  <a:pt x="12021128" y="4217380"/>
                  <a:pt x="12023120" y="4215620"/>
                  <a:pt x="12025577" y="4214768"/>
                </a:cubicBezTo>
                <a:cubicBezTo>
                  <a:pt x="12026669" y="4214390"/>
                  <a:pt x="12028131" y="4214190"/>
                  <a:pt x="12029314" y="4213627"/>
                </a:cubicBezTo>
                <a:cubicBezTo>
                  <a:pt x="12030679" y="4213154"/>
                  <a:pt x="12031950" y="4212408"/>
                  <a:pt x="12031470" y="4210586"/>
                </a:cubicBezTo>
                <a:cubicBezTo>
                  <a:pt x="12031086" y="4209035"/>
                  <a:pt x="12029714" y="4209052"/>
                  <a:pt x="12028164" y="4209436"/>
                </a:cubicBezTo>
                <a:cubicBezTo>
                  <a:pt x="12026703" y="4209636"/>
                  <a:pt x="12025154" y="4210019"/>
                  <a:pt x="12023782" y="4210036"/>
                </a:cubicBezTo>
                <a:cubicBezTo>
                  <a:pt x="12021591" y="4210335"/>
                  <a:pt x="12020019" y="4208891"/>
                  <a:pt x="12019267" y="4207164"/>
                </a:cubicBezTo>
                <a:cubicBezTo>
                  <a:pt x="12018515" y="4205435"/>
                  <a:pt x="12020054" y="4204138"/>
                  <a:pt x="12021231" y="4203118"/>
                </a:cubicBezTo>
                <a:cubicBezTo>
                  <a:pt x="12027111" y="4198021"/>
                  <a:pt x="12037648" y="4199725"/>
                  <a:pt x="12042031" y="4206622"/>
                </a:cubicBezTo>
                <a:cubicBezTo>
                  <a:pt x="12044081" y="4209888"/>
                  <a:pt x="12045453" y="4209872"/>
                  <a:pt x="12047249" y="4207108"/>
                </a:cubicBezTo>
                <a:cubicBezTo>
                  <a:pt x="12050121" y="4202595"/>
                  <a:pt x="12053843" y="4200541"/>
                  <a:pt x="12059431" y="4201206"/>
                </a:cubicBezTo>
                <a:cubicBezTo>
                  <a:pt x="12060896" y="4201463"/>
                  <a:pt x="12063365" y="4201525"/>
                  <a:pt x="12063795" y="4199235"/>
                </a:cubicBezTo>
                <a:cubicBezTo>
                  <a:pt x="12064922" y="4194102"/>
                  <a:pt x="12068635" y="4191134"/>
                  <a:pt x="12072811" y="4188616"/>
                </a:cubicBezTo>
                <a:cubicBezTo>
                  <a:pt x="12075989" y="4186750"/>
                  <a:pt x="12077789" y="4184444"/>
                  <a:pt x="12077372" y="4180152"/>
                </a:cubicBezTo>
                <a:cubicBezTo>
                  <a:pt x="12076858" y="4175588"/>
                  <a:pt x="12079129" y="4174189"/>
                  <a:pt x="12083901" y="4175595"/>
                </a:cubicBezTo>
                <a:cubicBezTo>
                  <a:pt x="12084083" y="4175685"/>
                  <a:pt x="12084268" y="4175775"/>
                  <a:pt x="12084452" y="4175863"/>
                </a:cubicBezTo>
                <a:cubicBezTo>
                  <a:pt x="12086196" y="4176483"/>
                  <a:pt x="12088031" y="4176918"/>
                  <a:pt x="12089017" y="4175353"/>
                </a:cubicBezTo>
                <a:cubicBezTo>
                  <a:pt x="12090188" y="4173877"/>
                  <a:pt x="12088076" y="4173079"/>
                  <a:pt x="12087423" y="4172081"/>
                </a:cubicBezTo>
                <a:cubicBezTo>
                  <a:pt x="12082964" y="4166282"/>
                  <a:pt x="12082803" y="4160525"/>
                  <a:pt x="12087117" y="4154441"/>
                </a:cubicBezTo>
                <a:cubicBezTo>
                  <a:pt x="12088556" y="4152412"/>
                  <a:pt x="12088444" y="4150768"/>
                  <a:pt x="12087050" y="4148956"/>
                </a:cubicBezTo>
                <a:cubicBezTo>
                  <a:pt x="12086214" y="4147870"/>
                  <a:pt x="12085290" y="4146966"/>
                  <a:pt x="12084453" y="4145879"/>
                </a:cubicBezTo>
                <a:cubicBezTo>
                  <a:pt x="12083338" y="4144429"/>
                  <a:pt x="12083320" y="4143058"/>
                  <a:pt x="12084492" y="4141581"/>
                </a:cubicBezTo>
                <a:lnTo>
                  <a:pt x="12085881" y="4140813"/>
                </a:lnTo>
                <a:lnTo>
                  <a:pt x="12078440" y="4119536"/>
                </a:lnTo>
                <a:lnTo>
                  <a:pt x="12077400" y="4122468"/>
                </a:lnTo>
                <a:cubicBezTo>
                  <a:pt x="12077055" y="4124117"/>
                  <a:pt x="12076698" y="4124853"/>
                  <a:pt x="12074596" y="4124970"/>
                </a:cubicBezTo>
                <a:cubicBezTo>
                  <a:pt x="12072400" y="4124812"/>
                  <a:pt x="12072110" y="4123535"/>
                  <a:pt x="12071909" y="4122076"/>
                </a:cubicBezTo>
                <a:cubicBezTo>
                  <a:pt x="12071714" y="4121072"/>
                  <a:pt x="12071887" y="4120247"/>
                  <a:pt x="12071965" y="4119149"/>
                </a:cubicBezTo>
                <a:cubicBezTo>
                  <a:pt x="12072182" y="4114484"/>
                  <a:pt x="12071169" y="4113765"/>
                  <a:pt x="12066892" y="4115553"/>
                </a:cubicBezTo>
                <a:cubicBezTo>
                  <a:pt x="12065983" y="4116020"/>
                  <a:pt x="12064801" y="4116582"/>
                  <a:pt x="12063697" y="4116047"/>
                </a:cubicBezTo>
                <a:cubicBezTo>
                  <a:pt x="12062498" y="4115239"/>
                  <a:pt x="12063212" y="4113767"/>
                  <a:pt x="12063290" y="4112670"/>
                </a:cubicBezTo>
                <a:cubicBezTo>
                  <a:pt x="12063279" y="4111756"/>
                  <a:pt x="12063453" y="4110930"/>
                  <a:pt x="12063809" y="4110196"/>
                </a:cubicBezTo>
                <a:cubicBezTo>
                  <a:pt x="12064291" y="4108498"/>
                  <a:pt x="12064051" y="4107472"/>
                  <a:pt x="12063347" y="4106932"/>
                </a:cubicBezTo>
                <a:cubicBezTo>
                  <a:pt x="12062643" y="4106392"/>
                  <a:pt x="12061476" y="4106338"/>
                  <a:pt x="12060107" y="4106583"/>
                </a:cubicBezTo>
                <a:cubicBezTo>
                  <a:pt x="12057280" y="4107255"/>
                  <a:pt x="12054275" y="4108297"/>
                  <a:pt x="12051449" y="4108969"/>
                </a:cubicBezTo>
                <a:cubicBezTo>
                  <a:pt x="12048076" y="4109832"/>
                  <a:pt x="12044603" y="4109964"/>
                  <a:pt x="12042461" y="4106881"/>
                </a:cubicBezTo>
                <a:cubicBezTo>
                  <a:pt x="12040605" y="4104618"/>
                  <a:pt x="12039056" y="4105002"/>
                  <a:pt x="12036965" y="4106032"/>
                </a:cubicBezTo>
                <a:cubicBezTo>
                  <a:pt x="12032421" y="4108371"/>
                  <a:pt x="12027773" y="4109522"/>
                  <a:pt x="12023157" y="4105920"/>
                </a:cubicBezTo>
                <a:close/>
                <a:moveTo>
                  <a:pt x="8680064" y="4090618"/>
                </a:moveTo>
                <a:lnTo>
                  <a:pt x="8680242" y="4091166"/>
                </a:lnTo>
                <a:cubicBezTo>
                  <a:pt x="8680242" y="4091166"/>
                  <a:pt x="8680242" y="4091166"/>
                  <a:pt x="8681559" y="4095219"/>
                </a:cubicBezTo>
                <a:cubicBezTo>
                  <a:pt x="8681559" y="4095219"/>
                  <a:pt x="8681559" y="4095219"/>
                  <a:pt x="8677505" y="4096534"/>
                </a:cubicBezTo>
                <a:cubicBezTo>
                  <a:pt x="8677505" y="4096534"/>
                  <a:pt x="8673452" y="4097848"/>
                  <a:pt x="8669399" y="4099162"/>
                </a:cubicBezTo>
                <a:cubicBezTo>
                  <a:pt x="8670713" y="4103215"/>
                  <a:pt x="8669289" y="4112637"/>
                  <a:pt x="8666551" y="4118002"/>
                </a:cubicBezTo>
                <a:cubicBezTo>
                  <a:pt x="8666551" y="4118002"/>
                  <a:pt x="8666551" y="4118002"/>
                  <a:pt x="8682762" y="4112745"/>
                </a:cubicBezTo>
                <a:lnTo>
                  <a:pt x="8688107" y="4115471"/>
                </a:lnTo>
                <a:lnTo>
                  <a:pt x="8676246" y="4118267"/>
                </a:lnTo>
                <a:lnTo>
                  <a:pt x="8598520" y="4140793"/>
                </a:lnTo>
                <a:lnTo>
                  <a:pt x="8597651" y="4140350"/>
                </a:lnTo>
                <a:cubicBezTo>
                  <a:pt x="8597651" y="4140350"/>
                  <a:pt x="8597651" y="4140350"/>
                  <a:pt x="8601703" y="4139035"/>
                </a:cubicBezTo>
                <a:cubicBezTo>
                  <a:pt x="8605757" y="4137721"/>
                  <a:pt x="8605757" y="4137721"/>
                  <a:pt x="8609809" y="4136406"/>
                </a:cubicBezTo>
                <a:cubicBezTo>
                  <a:pt x="8613863" y="4135092"/>
                  <a:pt x="8613863" y="4135092"/>
                  <a:pt x="8613863" y="4135092"/>
                </a:cubicBezTo>
                <a:cubicBezTo>
                  <a:pt x="8613863" y="4135092"/>
                  <a:pt x="8617915" y="4133778"/>
                  <a:pt x="8617915" y="4133778"/>
                </a:cubicBezTo>
                <a:cubicBezTo>
                  <a:pt x="8624707" y="4127097"/>
                  <a:pt x="8634126" y="4128519"/>
                  <a:pt x="8642233" y="4125890"/>
                </a:cubicBezTo>
                <a:cubicBezTo>
                  <a:pt x="8646286" y="4124576"/>
                  <a:pt x="8654391" y="4121947"/>
                  <a:pt x="8658446" y="4120631"/>
                </a:cubicBezTo>
                <a:cubicBezTo>
                  <a:pt x="8661183" y="4115265"/>
                  <a:pt x="8658553" y="4107158"/>
                  <a:pt x="8657239" y="4103107"/>
                </a:cubicBezTo>
                <a:cubicBezTo>
                  <a:pt x="8657239" y="4103107"/>
                  <a:pt x="8653187" y="4104421"/>
                  <a:pt x="8649134" y="4105736"/>
                </a:cubicBezTo>
                <a:cubicBezTo>
                  <a:pt x="8645080" y="4107050"/>
                  <a:pt x="8636975" y="4109679"/>
                  <a:pt x="8631607" y="4106941"/>
                </a:cubicBezTo>
                <a:cubicBezTo>
                  <a:pt x="8631607" y="4106941"/>
                  <a:pt x="8631607" y="4106941"/>
                  <a:pt x="8632923" y="4110993"/>
                </a:cubicBezTo>
                <a:cubicBezTo>
                  <a:pt x="8624707" y="4127097"/>
                  <a:pt x="8582972" y="4122715"/>
                  <a:pt x="8547811" y="4138599"/>
                </a:cubicBezTo>
                <a:cubicBezTo>
                  <a:pt x="8547811" y="4138599"/>
                  <a:pt x="8547811" y="4138599"/>
                  <a:pt x="8549125" y="4142651"/>
                </a:cubicBezTo>
                <a:cubicBezTo>
                  <a:pt x="8549125" y="4142651"/>
                  <a:pt x="8549125" y="4142651"/>
                  <a:pt x="8545073" y="4143966"/>
                </a:cubicBezTo>
                <a:cubicBezTo>
                  <a:pt x="8539704" y="4141228"/>
                  <a:pt x="8535653" y="4142543"/>
                  <a:pt x="8538391" y="4137175"/>
                </a:cubicBezTo>
                <a:cubicBezTo>
                  <a:pt x="8504961" y="4148020"/>
                  <a:pt x="8480646" y="4155908"/>
                  <a:pt x="8450061" y="4165828"/>
                </a:cubicBezTo>
                <a:lnTo>
                  <a:pt x="8438329" y="4169633"/>
                </a:lnTo>
                <a:lnTo>
                  <a:pt x="8493923" y="4147520"/>
                </a:lnTo>
                <a:lnTo>
                  <a:pt x="8537076" y="4133122"/>
                </a:lnTo>
                <a:cubicBezTo>
                  <a:pt x="8537076" y="4133122"/>
                  <a:pt x="8541129" y="4131808"/>
                  <a:pt x="8541129" y="4131808"/>
                </a:cubicBezTo>
                <a:cubicBezTo>
                  <a:pt x="8545181" y="4130492"/>
                  <a:pt x="8550671" y="4128433"/>
                  <a:pt x="8557092" y="4126000"/>
                </a:cubicBezTo>
                <a:lnTo>
                  <a:pt x="8570031" y="4121173"/>
                </a:lnTo>
                <a:lnTo>
                  <a:pt x="8604541" y="4110911"/>
                </a:lnTo>
                <a:lnTo>
                  <a:pt x="8638439" y="4102327"/>
                </a:lnTo>
                <a:lnTo>
                  <a:pt x="8647819" y="4101682"/>
                </a:lnTo>
                <a:cubicBezTo>
                  <a:pt x="8651873" y="4100368"/>
                  <a:pt x="8659977" y="4097739"/>
                  <a:pt x="8664031" y="4096424"/>
                </a:cubicBezTo>
                <a:cubicBezTo>
                  <a:pt x="8668084" y="4095110"/>
                  <a:pt x="8668084" y="4095110"/>
                  <a:pt x="8668084" y="4095110"/>
                </a:cubicBezTo>
                <a:cubicBezTo>
                  <a:pt x="8668084" y="4095110"/>
                  <a:pt x="8668084" y="4095110"/>
                  <a:pt x="8672135" y="4093796"/>
                </a:cubicBezTo>
                <a:lnTo>
                  <a:pt x="8638439" y="4102327"/>
                </a:lnTo>
                <a:lnTo>
                  <a:pt x="8631891" y="4102778"/>
                </a:lnTo>
                <a:lnTo>
                  <a:pt x="8648082" y="4097963"/>
                </a:lnTo>
                <a:close/>
                <a:moveTo>
                  <a:pt x="1907815" y="4085695"/>
                </a:moveTo>
                <a:cubicBezTo>
                  <a:pt x="1904672" y="4085660"/>
                  <a:pt x="1901385" y="4086374"/>
                  <a:pt x="1898383" y="4085946"/>
                </a:cubicBezTo>
                <a:cubicBezTo>
                  <a:pt x="1895812" y="4085661"/>
                  <a:pt x="1890382" y="4084233"/>
                  <a:pt x="1889239" y="4086231"/>
                </a:cubicBezTo>
                <a:cubicBezTo>
                  <a:pt x="1885808" y="4091939"/>
                  <a:pt x="1876949" y="4089657"/>
                  <a:pt x="1874949" y="4097364"/>
                </a:cubicBezTo>
                <a:cubicBezTo>
                  <a:pt x="1874377" y="4099648"/>
                  <a:pt x="1870375" y="4101075"/>
                  <a:pt x="1874090" y="4104214"/>
                </a:cubicBezTo>
                <a:cubicBezTo>
                  <a:pt x="1875233" y="4105070"/>
                  <a:pt x="1874949" y="4106783"/>
                  <a:pt x="1873805" y="4107068"/>
                </a:cubicBezTo>
                <a:cubicBezTo>
                  <a:pt x="1869232" y="4108781"/>
                  <a:pt x="1869517" y="4111350"/>
                  <a:pt x="1872376" y="4114775"/>
                </a:cubicBezTo>
                <a:cubicBezTo>
                  <a:pt x="1873233" y="4115917"/>
                  <a:pt x="1872090" y="4117344"/>
                  <a:pt x="1871519" y="4118486"/>
                </a:cubicBezTo>
                <a:cubicBezTo>
                  <a:pt x="1870375" y="4120199"/>
                  <a:pt x="1870088" y="4121912"/>
                  <a:pt x="1871804" y="4123339"/>
                </a:cubicBezTo>
                <a:cubicBezTo>
                  <a:pt x="1873518" y="4124766"/>
                  <a:pt x="1873233" y="4126478"/>
                  <a:pt x="1873805" y="4128192"/>
                </a:cubicBezTo>
                <a:cubicBezTo>
                  <a:pt x="1875233" y="4132472"/>
                  <a:pt x="1876949" y="4137896"/>
                  <a:pt x="1880093" y="4139895"/>
                </a:cubicBezTo>
                <a:cubicBezTo>
                  <a:pt x="1886952" y="4144176"/>
                  <a:pt x="1893525" y="4148744"/>
                  <a:pt x="1900385" y="4152740"/>
                </a:cubicBezTo>
                <a:cubicBezTo>
                  <a:pt x="1900955" y="4152740"/>
                  <a:pt x="1902099" y="4152740"/>
                  <a:pt x="1902386" y="4152169"/>
                </a:cubicBezTo>
                <a:cubicBezTo>
                  <a:pt x="1905244" y="4149599"/>
                  <a:pt x="1907816" y="4147316"/>
                  <a:pt x="1911531" y="4151026"/>
                </a:cubicBezTo>
                <a:cubicBezTo>
                  <a:pt x="1912674" y="4152454"/>
                  <a:pt x="1913533" y="4151026"/>
                  <a:pt x="1913817" y="4149884"/>
                </a:cubicBezTo>
                <a:cubicBezTo>
                  <a:pt x="1914674" y="4145032"/>
                  <a:pt x="1916961" y="4145032"/>
                  <a:pt x="1920391" y="4147887"/>
                </a:cubicBezTo>
                <a:cubicBezTo>
                  <a:pt x="1922678" y="4149884"/>
                  <a:pt x="1923822" y="4149314"/>
                  <a:pt x="1923822" y="4146459"/>
                </a:cubicBezTo>
                <a:cubicBezTo>
                  <a:pt x="1923822" y="4144746"/>
                  <a:pt x="1923250" y="4142748"/>
                  <a:pt x="1925822" y="4142464"/>
                </a:cubicBezTo>
                <a:cubicBezTo>
                  <a:pt x="1931538" y="4141321"/>
                  <a:pt x="1933825" y="4137325"/>
                  <a:pt x="1933538" y="4132188"/>
                </a:cubicBezTo>
                <a:cubicBezTo>
                  <a:pt x="1933253" y="4128476"/>
                  <a:pt x="1934396" y="4126764"/>
                  <a:pt x="1936968" y="4125337"/>
                </a:cubicBezTo>
                <a:cubicBezTo>
                  <a:pt x="1936968" y="4124195"/>
                  <a:pt x="1936968" y="4123053"/>
                  <a:pt x="1936968" y="4121912"/>
                </a:cubicBezTo>
                <a:cubicBezTo>
                  <a:pt x="1934109" y="4120199"/>
                  <a:pt x="1933253" y="4117059"/>
                  <a:pt x="1934109" y="4114204"/>
                </a:cubicBezTo>
                <a:cubicBezTo>
                  <a:pt x="1935539" y="4109066"/>
                  <a:pt x="1933825" y="4105070"/>
                  <a:pt x="1930108" y="4101645"/>
                </a:cubicBezTo>
                <a:cubicBezTo>
                  <a:pt x="1928680" y="4100217"/>
                  <a:pt x="1927251" y="4099077"/>
                  <a:pt x="1926679" y="4097078"/>
                </a:cubicBezTo>
                <a:cubicBezTo>
                  <a:pt x="1926108" y="4093939"/>
                  <a:pt x="1924392" y="4092226"/>
                  <a:pt x="1921250" y="4092511"/>
                </a:cubicBezTo>
                <a:cubicBezTo>
                  <a:pt x="1918962" y="4092511"/>
                  <a:pt x="1917247" y="4091084"/>
                  <a:pt x="1916389" y="4089941"/>
                </a:cubicBezTo>
                <a:cubicBezTo>
                  <a:pt x="1913960" y="4086516"/>
                  <a:pt x="1910959" y="4085731"/>
                  <a:pt x="1907815" y="4085695"/>
                </a:cubicBezTo>
                <a:close/>
                <a:moveTo>
                  <a:pt x="9339348" y="4071359"/>
                </a:moveTo>
                <a:cubicBezTo>
                  <a:pt x="9359771" y="4068098"/>
                  <a:pt x="9379347" y="4068583"/>
                  <a:pt x="9398075" y="4072818"/>
                </a:cubicBezTo>
                <a:cubicBezTo>
                  <a:pt x="9405566" y="4074512"/>
                  <a:pt x="9409312" y="4075358"/>
                  <a:pt x="9416803" y="4077052"/>
                </a:cubicBezTo>
                <a:cubicBezTo>
                  <a:pt x="9415956" y="4080799"/>
                  <a:pt x="9415956" y="4080799"/>
                  <a:pt x="9415956" y="4080799"/>
                </a:cubicBezTo>
                <a:cubicBezTo>
                  <a:pt x="9406769" y="4086601"/>
                  <a:pt x="9390939" y="4086962"/>
                  <a:pt x="9372213" y="4082727"/>
                </a:cubicBezTo>
                <a:cubicBezTo>
                  <a:pt x="9352637" y="4082241"/>
                  <a:pt x="9333061" y="4081755"/>
                  <a:pt x="9320130" y="4086709"/>
                </a:cubicBezTo>
                <a:cubicBezTo>
                  <a:pt x="9308893" y="4084170"/>
                  <a:pt x="9301402" y="4082475"/>
                  <a:pt x="9290165" y="4079936"/>
                </a:cubicBezTo>
                <a:cubicBezTo>
                  <a:pt x="9253911" y="4083558"/>
                  <a:pt x="9241828" y="4084763"/>
                  <a:pt x="9209321" y="4089233"/>
                </a:cubicBezTo>
                <a:cubicBezTo>
                  <a:pt x="9214761" y="4082583"/>
                  <a:pt x="9193491" y="4089592"/>
                  <a:pt x="9182254" y="4087053"/>
                </a:cubicBezTo>
                <a:cubicBezTo>
                  <a:pt x="9173916" y="4089107"/>
                  <a:pt x="9160138" y="4097808"/>
                  <a:pt x="9176814" y="4093701"/>
                </a:cubicBezTo>
                <a:cubicBezTo>
                  <a:pt x="9147206" y="4102764"/>
                  <a:pt x="9107209" y="4105538"/>
                  <a:pt x="9067209" y="4108313"/>
                </a:cubicBezTo>
                <a:cubicBezTo>
                  <a:pt x="9026364" y="4114835"/>
                  <a:pt x="8986367" y="4117610"/>
                  <a:pt x="8944673" y="4127880"/>
                </a:cubicBezTo>
                <a:cubicBezTo>
                  <a:pt x="8945520" y="4124132"/>
                  <a:pt x="8937181" y="4126186"/>
                  <a:pt x="8938876" y="4118691"/>
                </a:cubicBezTo>
                <a:cubicBezTo>
                  <a:pt x="8888845" y="4131015"/>
                  <a:pt x="8865524" y="4129681"/>
                  <a:pt x="8841713" y="4147933"/>
                </a:cubicBezTo>
                <a:cubicBezTo>
                  <a:pt x="8817544" y="4150348"/>
                  <a:pt x="8803765" y="4159050"/>
                  <a:pt x="8784189" y="4158564"/>
                </a:cubicBezTo>
                <a:cubicBezTo>
                  <a:pt x="8775004" y="4164364"/>
                  <a:pt x="8787087" y="4163158"/>
                  <a:pt x="8786241" y="4166905"/>
                </a:cubicBezTo>
                <a:cubicBezTo>
                  <a:pt x="8769565" y="4171013"/>
                  <a:pt x="8752887" y="4175122"/>
                  <a:pt x="8731617" y="4182129"/>
                </a:cubicBezTo>
                <a:cubicBezTo>
                  <a:pt x="8738751" y="4167987"/>
                  <a:pt x="8717481" y="4174995"/>
                  <a:pt x="8712889" y="4177895"/>
                </a:cubicBezTo>
                <a:cubicBezTo>
                  <a:pt x="8707092" y="4168708"/>
                  <a:pt x="8720871" y="4160006"/>
                  <a:pt x="8735497" y="4147556"/>
                </a:cubicBezTo>
                <a:cubicBezTo>
                  <a:pt x="8715920" y="4147069"/>
                  <a:pt x="8657907" y="4177284"/>
                  <a:pt x="8636637" y="4184293"/>
                </a:cubicBezTo>
                <a:cubicBezTo>
                  <a:pt x="8636637" y="4184293"/>
                  <a:pt x="8640383" y="4185140"/>
                  <a:pt x="8640383" y="4185140"/>
                </a:cubicBezTo>
                <a:cubicBezTo>
                  <a:pt x="8644977" y="4182239"/>
                  <a:pt x="8644129" y="4185986"/>
                  <a:pt x="8644129" y="4185986"/>
                </a:cubicBezTo>
                <a:cubicBezTo>
                  <a:pt x="8644129" y="4185986"/>
                  <a:pt x="8639537" y="4188887"/>
                  <a:pt x="8639537" y="4188887"/>
                </a:cubicBezTo>
                <a:cubicBezTo>
                  <a:pt x="8634943" y="4191787"/>
                  <a:pt x="8631198" y="4190941"/>
                  <a:pt x="8631198" y="4190941"/>
                </a:cubicBezTo>
                <a:cubicBezTo>
                  <a:pt x="8631198" y="4190941"/>
                  <a:pt x="8631198" y="4190941"/>
                  <a:pt x="8634943" y="4191787"/>
                </a:cubicBezTo>
                <a:cubicBezTo>
                  <a:pt x="8638690" y="4192634"/>
                  <a:pt x="8608233" y="4205445"/>
                  <a:pt x="8609928" y="4197950"/>
                </a:cubicBezTo>
                <a:cubicBezTo>
                  <a:pt x="8609928" y="4197950"/>
                  <a:pt x="8609928" y="4197950"/>
                  <a:pt x="8609081" y="4201697"/>
                </a:cubicBezTo>
                <a:cubicBezTo>
                  <a:pt x="8609081" y="4201697"/>
                  <a:pt x="8605335" y="4200851"/>
                  <a:pt x="8604488" y="4204599"/>
                </a:cubicBezTo>
                <a:cubicBezTo>
                  <a:pt x="8604488" y="4204599"/>
                  <a:pt x="8600741" y="4203752"/>
                  <a:pt x="8600741" y="4203752"/>
                </a:cubicBezTo>
                <a:cubicBezTo>
                  <a:pt x="8596996" y="4202904"/>
                  <a:pt x="8596996" y="4202904"/>
                  <a:pt x="8596996" y="4202904"/>
                </a:cubicBezTo>
                <a:cubicBezTo>
                  <a:pt x="8596996" y="4202904"/>
                  <a:pt x="8596996" y="4202904"/>
                  <a:pt x="8601590" y="4200004"/>
                </a:cubicBezTo>
                <a:cubicBezTo>
                  <a:pt x="8601590" y="4200004"/>
                  <a:pt x="8601590" y="4200004"/>
                  <a:pt x="8597843" y="4199157"/>
                </a:cubicBezTo>
                <a:cubicBezTo>
                  <a:pt x="8567388" y="4211967"/>
                  <a:pt x="8596149" y="4206653"/>
                  <a:pt x="8595301" y="4210401"/>
                </a:cubicBezTo>
                <a:cubicBezTo>
                  <a:pt x="8598201" y="4214993"/>
                  <a:pt x="8589015" y="4220795"/>
                  <a:pt x="8589015" y="4220795"/>
                </a:cubicBezTo>
                <a:cubicBezTo>
                  <a:pt x="8591913" y="4225390"/>
                  <a:pt x="8621522" y="4216327"/>
                  <a:pt x="8607743" y="4225029"/>
                </a:cubicBezTo>
                <a:cubicBezTo>
                  <a:pt x="8589372" y="4236632"/>
                  <a:pt x="8571000" y="4248235"/>
                  <a:pt x="8528460" y="4262253"/>
                </a:cubicBezTo>
                <a:cubicBezTo>
                  <a:pt x="8522663" y="4253065"/>
                  <a:pt x="8543933" y="4246056"/>
                  <a:pt x="8553967" y="4236506"/>
                </a:cubicBezTo>
                <a:cubicBezTo>
                  <a:pt x="8554813" y="4232758"/>
                  <a:pt x="8536441" y="4244362"/>
                  <a:pt x="8533543" y="4239768"/>
                </a:cubicBezTo>
                <a:cubicBezTo>
                  <a:pt x="8524358" y="4245569"/>
                  <a:pt x="8511426" y="4250525"/>
                  <a:pt x="8510580" y="4254271"/>
                </a:cubicBezTo>
                <a:cubicBezTo>
                  <a:pt x="8437583" y="4281099"/>
                  <a:pt x="8385369" y="4320503"/>
                  <a:pt x="8322407" y="4337782"/>
                </a:cubicBezTo>
                <a:cubicBezTo>
                  <a:pt x="8308626" y="4346485"/>
                  <a:pt x="8299442" y="4352286"/>
                  <a:pt x="8290256" y="4358087"/>
                </a:cubicBezTo>
                <a:cubicBezTo>
                  <a:pt x="8264394" y="4367998"/>
                  <a:pt x="8272731" y="4365942"/>
                  <a:pt x="8242274" y="4378753"/>
                </a:cubicBezTo>
                <a:cubicBezTo>
                  <a:pt x="8237684" y="4381653"/>
                  <a:pt x="8240582" y="4386248"/>
                  <a:pt x="8240582" y="4386248"/>
                </a:cubicBezTo>
                <a:cubicBezTo>
                  <a:pt x="8207584" y="4410302"/>
                  <a:pt x="8185467" y="4421057"/>
                  <a:pt x="8167096" y="4432660"/>
                </a:cubicBezTo>
                <a:cubicBezTo>
                  <a:pt x="8144130" y="4447164"/>
                  <a:pt x="8126605" y="4455020"/>
                  <a:pt x="8099897" y="4468677"/>
                </a:cubicBezTo>
                <a:cubicBezTo>
                  <a:pt x="8093610" y="4479073"/>
                  <a:pt x="8106540" y="4474118"/>
                  <a:pt x="8113186" y="4479559"/>
                </a:cubicBezTo>
                <a:cubicBezTo>
                  <a:pt x="8108593" y="4482461"/>
                  <a:pt x="8107744" y="4486208"/>
                  <a:pt x="8106897" y="4489956"/>
                </a:cubicBezTo>
                <a:cubicBezTo>
                  <a:pt x="8083934" y="4504459"/>
                  <a:pt x="8076441" y="4502766"/>
                  <a:pt x="8052630" y="4521017"/>
                </a:cubicBezTo>
                <a:cubicBezTo>
                  <a:pt x="8048883" y="4520170"/>
                  <a:pt x="8049732" y="4516422"/>
                  <a:pt x="8041394" y="4518476"/>
                </a:cubicBezTo>
                <a:cubicBezTo>
                  <a:pt x="8045984" y="4515576"/>
                  <a:pt x="8043086" y="4510982"/>
                  <a:pt x="8061459" y="4499379"/>
                </a:cubicBezTo>
                <a:cubicBezTo>
                  <a:pt x="8039342" y="4510135"/>
                  <a:pt x="8015531" y="4528387"/>
                  <a:pt x="7991718" y="4546638"/>
                </a:cubicBezTo>
                <a:cubicBezTo>
                  <a:pt x="7968754" y="4561141"/>
                  <a:pt x="7944944" y="4579393"/>
                  <a:pt x="7924520" y="4582654"/>
                </a:cubicBezTo>
                <a:cubicBezTo>
                  <a:pt x="7888134" y="4621698"/>
                  <a:pt x="7852239" y="4641156"/>
                  <a:pt x="7812953" y="4675604"/>
                </a:cubicBezTo>
                <a:cubicBezTo>
                  <a:pt x="7801227" y="4692650"/>
                  <a:pt x="7834224" y="4668597"/>
                  <a:pt x="7819595" y="4681047"/>
                </a:cubicBezTo>
                <a:cubicBezTo>
                  <a:pt x="7809564" y="4690596"/>
                  <a:pt x="7812462" y="4695190"/>
                  <a:pt x="7803278" y="4700992"/>
                </a:cubicBezTo>
                <a:cubicBezTo>
                  <a:pt x="7801227" y="4692650"/>
                  <a:pt x="7782854" y="4704253"/>
                  <a:pt x="7790836" y="4686362"/>
                </a:cubicBezTo>
                <a:cubicBezTo>
                  <a:pt x="7772465" y="4697964"/>
                  <a:pt x="7746958" y="4723711"/>
                  <a:pt x="7730639" y="4743655"/>
                </a:cubicBezTo>
                <a:cubicBezTo>
                  <a:pt x="7669235" y="4788861"/>
                  <a:pt x="7616528" y="4847850"/>
                  <a:pt x="7543758" y="4925936"/>
                </a:cubicBezTo>
                <a:cubicBezTo>
                  <a:pt x="7548842" y="4903451"/>
                  <a:pt x="7570599" y="4876858"/>
                  <a:pt x="7587769" y="4853165"/>
                </a:cubicBezTo>
                <a:cubicBezTo>
                  <a:pt x="7621615" y="4825364"/>
                  <a:pt x="7662593" y="4783421"/>
                  <a:pt x="7694386" y="4747277"/>
                </a:cubicBezTo>
                <a:cubicBezTo>
                  <a:pt x="7694386" y="4747277"/>
                  <a:pt x="7694386" y="4747277"/>
                  <a:pt x="7690640" y="4746431"/>
                </a:cubicBezTo>
                <a:cubicBezTo>
                  <a:pt x="7689793" y="4750179"/>
                  <a:pt x="7685200" y="4753079"/>
                  <a:pt x="7682301" y="4748485"/>
                </a:cubicBezTo>
                <a:lnTo>
                  <a:pt x="7683585" y="4746365"/>
                </a:lnTo>
                <a:lnTo>
                  <a:pt x="7692334" y="4738936"/>
                </a:lnTo>
                <a:cubicBezTo>
                  <a:pt x="7688590" y="4738088"/>
                  <a:pt x="7688590" y="4738088"/>
                  <a:pt x="7688590" y="4738088"/>
                </a:cubicBezTo>
                <a:lnTo>
                  <a:pt x="7683585" y="4746365"/>
                </a:lnTo>
                <a:lnTo>
                  <a:pt x="7636913" y="4785985"/>
                </a:lnTo>
                <a:cubicBezTo>
                  <a:pt x="7620142" y="4801397"/>
                  <a:pt x="7604157" y="4815508"/>
                  <a:pt x="7586206" y="4825238"/>
                </a:cubicBezTo>
                <a:cubicBezTo>
                  <a:pt x="7569888" y="4845183"/>
                  <a:pt x="7546432" y="4879273"/>
                  <a:pt x="7532297" y="4872137"/>
                </a:cubicBezTo>
                <a:cubicBezTo>
                  <a:pt x="7554059" y="4845544"/>
                  <a:pt x="7565786" y="4828499"/>
                  <a:pt x="7591291" y="4802752"/>
                </a:cubicBezTo>
                <a:cubicBezTo>
                  <a:pt x="7590444" y="4806500"/>
                  <a:pt x="7594190" y="4807347"/>
                  <a:pt x="7589596" y="4810248"/>
                </a:cubicBezTo>
                <a:cubicBezTo>
                  <a:pt x="7593342" y="4811095"/>
                  <a:pt x="7611356" y="4783655"/>
                  <a:pt x="7615951" y="4780753"/>
                </a:cubicBezTo>
                <a:cubicBezTo>
                  <a:pt x="7622237" y="4770359"/>
                  <a:pt x="7625982" y="4771205"/>
                  <a:pt x="7628880" y="4775800"/>
                </a:cubicBezTo>
                <a:cubicBezTo>
                  <a:pt x="7636017" y="4761655"/>
                  <a:pt x="7673605" y="4734702"/>
                  <a:pt x="7689080" y="4718504"/>
                </a:cubicBezTo>
                <a:cubicBezTo>
                  <a:pt x="7694518" y="4711856"/>
                  <a:pt x="7695367" y="4708109"/>
                  <a:pt x="7700807" y="4701461"/>
                </a:cubicBezTo>
                <a:cubicBezTo>
                  <a:pt x="7750972" y="4653714"/>
                  <a:pt x="7810680" y="4616004"/>
                  <a:pt x="7862895" y="4576601"/>
                </a:cubicBezTo>
                <a:cubicBezTo>
                  <a:pt x="7882113" y="4561251"/>
                  <a:pt x="7904720" y="4530909"/>
                  <a:pt x="7910519" y="4540097"/>
                </a:cubicBezTo>
                <a:cubicBezTo>
                  <a:pt x="7924296" y="4531395"/>
                  <a:pt x="7938074" y="4522693"/>
                  <a:pt x="7939770" y="4515199"/>
                </a:cubicBezTo>
                <a:cubicBezTo>
                  <a:pt x="7952702" y="4510243"/>
                  <a:pt x="7948108" y="4513145"/>
                  <a:pt x="7950160" y="4521485"/>
                </a:cubicBezTo>
                <a:cubicBezTo>
                  <a:pt x="7915468" y="4553034"/>
                  <a:pt x="7865795" y="4581196"/>
                  <a:pt x="7836542" y="4606095"/>
                </a:cubicBezTo>
                <a:cubicBezTo>
                  <a:pt x="7832797" y="4605248"/>
                  <a:pt x="7831949" y="4608996"/>
                  <a:pt x="7835694" y="4609843"/>
                </a:cubicBezTo>
                <a:cubicBezTo>
                  <a:pt x="7835694" y="4609843"/>
                  <a:pt x="7840289" y="4606941"/>
                  <a:pt x="7840289" y="4606941"/>
                </a:cubicBezTo>
                <a:cubicBezTo>
                  <a:pt x="7845729" y="4600293"/>
                  <a:pt x="7849474" y="4601140"/>
                  <a:pt x="7853219" y="4601987"/>
                </a:cubicBezTo>
                <a:lnTo>
                  <a:pt x="7847879" y="4608512"/>
                </a:lnTo>
                <a:lnTo>
                  <a:pt x="7843186" y="4611536"/>
                </a:lnTo>
                <a:cubicBezTo>
                  <a:pt x="7847779" y="4608636"/>
                  <a:pt x="7847779" y="4608636"/>
                  <a:pt x="7847779" y="4608636"/>
                </a:cubicBezTo>
                <a:lnTo>
                  <a:pt x="7847879" y="4608512"/>
                </a:lnTo>
                <a:lnTo>
                  <a:pt x="7907124" y="4570351"/>
                </a:lnTo>
                <a:cubicBezTo>
                  <a:pt x="7927641" y="4555786"/>
                  <a:pt x="7947797" y="4540647"/>
                  <a:pt x="7968888" y="4525719"/>
                </a:cubicBezTo>
                <a:cubicBezTo>
                  <a:pt x="8011919" y="4492118"/>
                  <a:pt x="8057846" y="4463109"/>
                  <a:pt x="8102928" y="4437849"/>
                </a:cubicBezTo>
                <a:cubicBezTo>
                  <a:pt x="8112115" y="4432048"/>
                  <a:pt x="8117554" y="4425400"/>
                  <a:pt x="8127588" y="4415851"/>
                </a:cubicBezTo>
                <a:cubicBezTo>
                  <a:pt x="8168076" y="4393491"/>
                  <a:pt x="8191042" y="4378988"/>
                  <a:pt x="8231530" y="4356628"/>
                </a:cubicBezTo>
                <a:lnTo>
                  <a:pt x="8231403" y="4351052"/>
                </a:lnTo>
                <a:lnTo>
                  <a:pt x="8372720" y="4279369"/>
                </a:lnTo>
                <a:lnTo>
                  <a:pt x="8373753" y="4280456"/>
                </a:lnTo>
                <a:cubicBezTo>
                  <a:pt x="8373542" y="4281392"/>
                  <a:pt x="8372393" y="4282117"/>
                  <a:pt x="8370519" y="4281694"/>
                </a:cubicBezTo>
                <a:lnTo>
                  <a:pt x="8369828" y="4283063"/>
                </a:lnTo>
                <a:lnTo>
                  <a:pt x="8365927" y="4284594"/>
                </a:lnTo>
                <a:cubicBezTo>
                  <a:pt x="8367800" y="4285019"/>
                  <a:pt x="8368949" y="4284293"/>
                  <a:pt x="8369628" y="4283462"/>
                </a:cubicBezTo>
                <a:lnTo>
                  <a:pt x="8369828" y="4283063"/>
                </a:lnTo>
                <a:lnTo>
                  <a:pt x="8381049" y="4278658"/>
                </a:lnTo>
                <a:cubicBezTo>
                  <a:pt x="8386260" y="4277375"/>
                  <a:pt x="8391365" y="4276559"/>
                  <a:pt x="8395535" y="4275533"/>
                </a:cubicBezTo>
                <a:cubicBezTo>
                  <a:pt x="8439770" y="4254020"/>
                  <a:pt x="8484849" y="4228759"/>
                  <a:pt x="8536576" y="4208940"/>
                </a:cubicBezTo>
                <a:cubicBezTo>
                  <a:pt x="8549507" y="4203985"/>
                  <a:pt x="8562439" y="4199031"/>
                  <a:pt x="8579115" y="4194923"/>
                </a:cubicBezTo>
                <a:cubicBezTo>
                  <a:pt x="8621655" y="4180906"/>
                  <a:pt x="8673381" y="4161087"/>
                  <a:pt x="8715920" y="4147069"/>
                </a:cubicBezTo>
                <a:cubicBezTo>
                  <a:pt x="8758461" y="4133052"/>
                  <a:pt x="8792662" y="4121088"/>
                  <a:pt x="8803051" y="4127376"/>
                </a:cubicBezTo>
                <a:cubicBezTo>
                  <a:pt x="8803899" y="4123628"/>
                  <a:pt x="8803899" y="4123628"/>
                  <a:pt x="8803899" y="4123628"/>
                </a:cubicBezTo>
                <a:cubicBezTo>
                  <a:pt x="8803899" y="4123628"/>
                  <a:pt x="8803899" y="4123628"/>
                  <a:pt x="8808492" y="4120728"/>
                </a:cubicBezTo>
                <a:cubicBezTo>
                  <a:pt x="8812237" y="4121574"/>
                  <a:pt x="8815983" y="4122421"/>
                  <a:pt x="8819729" y="4123268"/>
                </a:cubicBezTo>
                <a:cubicBezTo>
                  <a:pt x="8819729" y="4123268"/>
                  <a:pt x="8819729" y="4123268"/>
                  <a:pt x="8815135" y="4126169"/>
                </a:cubicBezTo>
                <a:cubicBezTo>
                  <a:pt x="8815135" y="4126169"/>
                  <a:pt x="8815135" y="4126169"/>
                  <a:pt x="8810543" y="4129070"/>
                </a:cubicBezTo>
                <a:cubicBezTo>
                  <a:pt x="8827221" y="4124962"/>
                  <a:pt x="8843897" y="4120853"/>
                  <a:pt x="8860574" y="4116745"/>
                </a:cubicBezTo>
                <a:cubicBezTo>
                  <a:pt x="8859727" y="4120493"/>
                  <a:pt x="8879303" y="4120979"/>
                  <a:pt x="8873863" y="4127627"/>
                </a:cubicBezTo>
                <a:cubicBezTo>
                  <a:pt x="8961841" y="4104188"/>
                  <a:pt x="9028058" y="4107340"/>
                  <a:pt x="9085224" y="4080873"/>
                </a:cubicBezTo>
                <a:cubicBezTo>
                  <a:pt x="9141052" y="4077737"/>
                  <a:pt x="9173916" y="4089107"/>
                  <a:pt x="9232285" y="4074729"/>
                </a:cubicBezTo>
                <a:cubicBezTo>
                  <a:pt x="9235183" y="4079323"/>
                  <a:pt x="9247268" y="4078117"/>
                  <a:pt x="9251013" y="4078963"/>
                </a:cubicBezTo>
                <a:cubicBezTo>
                  <a:pt x="9276029" y="4072800"/>
                  <a:pt x="9307689" y="4072080"/>
                  <a:pt x="9339348" y="4071359"/>
                </a:cubicBezTo>
                <a:close/>
                <a:moveTo>
                  <a:pt x="1478793" y="4065921"/>
                </a:moveTo>
                <a:cubicBezTo>
                  <a:pt x="1473522" y="4067087"/>
                  <a:pt x="1468837" y="4068253"/>
                  <a:pt x="1463566" y="4068253"/>
                </a:cubicBezTo>
                <a:cubicBezTo>
                  <a:pt x="1458296" y="4068253"/>
                  <a:pt x="1453027" y="4071751"/>
                  <a:pt x="1450684" y="4076414"/>
                </a:cubicBezTo>
                <a:cubicBezTo>
                  <a:pt x="1448926" y="4080495"/>
                  <a:pt x="1447170" y="4082827"/>
                  <a:pt x="1443656" y="4084576"/>
                </a:cubicBezTo>
                <a:cubicBezTo>
                  <a:pt x="1443656" y="4091572"/>
                  <a:pt x="1443656" y="4098567"/>
                  <a:pt x="1443656" y="4105562"/>
                </a:cubicBezTo>
                <a:cubicBezTo>
                  <a:pt x="1449512" y="4108478"/>
                  <a:pt x="1454197" y="4113142"/>
                  <a:pt x="1456540" y="4118389"/>
                </a:cubicBezTo>
                <a:cubicBezTo>
                  <a:pt x="1459466" y="4123052"/>
                  <a:pt x="1461809" y="4128298"/>
                  <a:pt x="1464737" y="4133546"/>
                </a:cubicBezTo>
                <a:cubicBezTo>
                  <a:pt x="1467666" y="4138210"/>
                  <a:pt x="1470593" y="4143456"/>
                  <a:pt x="1471179" y="4149286"/>
                </a:cubicBezTo>
                <a:cubicBezTo>
                  <a:pt x="1472350" y="4154533"/>
                  <a:pt x="1475865" y="4156865"/>
                  <a:pt x="1479964" y="4159779"/>
                </a:cubicBezTo>
                <a:cubicBezTo>
                  <a:pt x="1484063" y="4162695"/>
                  <a:pt x="1489918" y="4162111"/>
                  <a:pt x="1492847" y="4166192"/>
                </a:cubicBezTo>
                <a:cubicBezTo>
                  <a:pt x="1496946" y="4166192"/>
                  <a:pt x="1500459" y="4166192"/>
                  <a:pt x="1504560" y="4166192"/>
                </a:cubicBezTo>
                <a:cubicBezTo>
                  <a:pt x="1504560" y="4164444"/>
                  <a:pt x="1505144" y="4163860"/>
                  <a:pt x="1506316" y="4163860"/>
                </a:cubicBezTo>
                <a:cubicBezTo>
                  <a:pt x="1515100" y="4163860"/>
                  <a:pt x="1519784" y="4158030"/>
                  <a:pt x="1522712" y="4151035"/>
                </a:cubicBezTo>
                <a:cubicBezTo>
                  <a:pt x="1525641" y="4144621"/>
                  <a:pt x="1529154" y="4138793"/>
                  <a:pt x="1527982" y="4131214"/>
                </a:cubicBezTo>
                <a:cubicBezTo>
                  <a:pt x="1526226" y="4123052"/>
                  <a:pt x="1526812" y="4114308"/>
                  <a:pt x="1519784" y="4107895"/>
                </a:cubicBezTo>
                <a:cubicBezTo>
                  <a:pt x="1517441" y="4105562"/>
                  <a:pt x="1515100" y="4103814"/>
                  <a:pt x="1511001" y="4102649"/>
                </a:cubicBezTo>
                <a:cubicBezTo>
                  <a:pt x="1505144" y="4100899"/>
                  <a:pt x="1498117" y="4097985"/>
                  <a:pt x="1499874" y="4088657"/>
                </a:cubicBezTo>
                <a:cubicBezTo>
                  <a:pt x="1500459" y="4085159"/>
                  <a:pt x="1496946" y="4083992"/>
                  <a:pt x="1496360" y="4082244"/>
                </a:cubicBezTo>
                <a:cubicBezTo>
                  <a:pt x="1493432" y="4072917"/>
                  <a:pt x="1486406" y="4068836"/>
                  <a:pt x="1478793" y="4065921"/>
                </a:cubicBezTo>
                <a:close/>
                <a:moveTo>
                  <a:pt x="728988" y="4062217"/>
                </a:moveTo>
                <a:cubicBezTo>
                  <a:pt x="721607" y="4062794"/>
                  <a:pt x="713504" y="4064529"/>
                  <a:pt x="708294" y="4065107"/>
                </a:cubicBezTo>
                <a:cubicBezTo>
                  <a:pt x="683980" y="4068576"/>
                  <a:pt x="655037" y="4053545"/>
                  <a:pt x="635354" y="4081295"/>
                </a:cubicBezTo>
                <a:cubicBezTo>
                  <a:pt x="631881" y="4085920"/>
                  <a:pt x="624935" y="4091701"/>
                  <a:pt x="615672" y="4091701"/>
                </a:cubicBezTo>
                <a:cubicBezTo>
                  <a:pt x="602937" y="4090545"/>
                  <a:pt x="595990" y="4097482"/>
                  <a:pt x="593676" y="4110202"/>
                </a:cubicBezTo>
                <a:cubicBezTo>
                  <a:pt x="591360" y="4118295"/>
                  <a:pt x="585572" y="4122921"/>
                  <a:pt x="579782" y="4128703"/>
                </a:cubicBezTo>
                <a:cubicBezTo>
                  <a:pt x="564731" y="4142578"/>
                  <a:pt x="557784" y="4158765"/>
                  <a:pt x="563574" y="4179578"/>
                </a:cubicBezTo>
                <a:cubicBezTo>
                  <a:pt x="567046" y="4191141"/>
                  <a:pt x="563574" y="4203859"/>
                  <a:pt x="551996" y="4210798"/>
                </a:cubicBezTo>
                <a:cubicBezTo>
                  <a:pt x="551996" y="4215422"/>
                  <a:pt x="551996" y="4220048"/>
                  <a:pt x="551996" y="4224673"/>
                </a:cubicBezTo>
                <a:cubicBezTo>
                  <a:pt x="562416" y="4230454"/>
                  <a:pt x="567046" y="4237392"/>
                  <a:pt x="565889" y="4252424"/>
                </a:cubicBezTo>
                <a:cubicBezTo>
                  <a:pt x="564731" y="4273236"/>
                  <a:pt x="573993" y="4289425"/>
                  <a:pt x="597149" y="4294049"/>
                </a:cubicBezTo>
                <a:cubicBezTo>
                  <a:pt x="607568" y="4295206"/>
                  <a:pt x="605253" y="4303299"/>
                  <a:pt x="605253" y="4310236"/>
                </a:cubicBezTo>
                <a:cubicBezTo>
                  <a:pt x="605253" y="4321801"/>
                  <a:pt x="609884" y="4324113"/>
                  <a:pt x="619145" y="4316019"/>
                </a:cubicBezTo>
                <a:cubicBezTo>
                  <a:pt x="633039" y="4304457"/>
                  <a:pt x="642302" y="4304457"/>
                  <a:pt x="645775" y="4324113"/>
                </a:cubicBezTo>
                <a:cubicBezTo>
                  <a:pt x="646932" y="4328737"/>
                  <a:pt x="650405" y="4334519"/>
                  <a:pt x="655037" y="4328737"/>
                </a:cubicBezTo>
                <a:cubicBezTo>
                  <a:pt x="670087" y="4313706"/>
                  <a:pt x="680506" y="4322956"/>
                  <a:pt x="692085" y="4333363"/>
                </a:cubicBezTo>
                <a:cubicBezTo>
                  <a:pt x="693241" y="4335675"/>
                  <a:pt x="697873" y="4335675"/>
                  <a:pt x="700189" y="4335675"/>
                </a:cubicBezTo>
                <a:cubicBezTo>
                  <a:pt x="727975" y="4319487"/>
                  <a:pt x="754603" y="4300987"/>
                  <a:pt x="782390" y="4283643"/>
                </a:cubicBezTo>
                <a:cubicBezTo>
                  <a:pt x="795124" y="4275549"/>
                  <a:pt x="802071" y="4253580"/>
                  <a:pt x="807860" y="4236236"/>
                </a:cubicBezTo>
                <a:cubicBezTo>
                  <a:pt x="810175" y="4229298"/>
                  <a:pt x="809018" y="4222360"/>
                  <a:pt x="815964" y="4216579"/>
                </a:cubicBezTo>
                <a:cubicBezTo>
                  <a:pt x="822911" y="4210798"/>
                  <a:pt x="821753" y="4203859"/>
                  <a:pt x="817122" y="4196922"/>
                </a:cubicBezTo>
                <a:cubicBezTo>
                  <a:pt x="814807" y="4192297"/>
                  <a:pt x="810175" y="4186515"/>
                  <a:pt x="813649" y="4181891"/>
                </a:cubicBezTo>
                <a:cubicBezTo>
                  <a:pt x="825227" y="4168016"/>
                  <a:pt x="826384" y="4157610"/>
                  <a:pt x="807860" y="4150671"/>
                </a:cubicBezTo>
                <a:cubicBezTo>
                  <a:pt x="803230" y="4149515"/>
                  <a:pt x="802071" y="4142578"/>
                  <a:pt x="806703" y="4139109"/>
                </a:cubicBezTo>
                <a:cubicBezTo>
                  <a:pt x="821753" y="4126389"/>
                  <a:pt x="805545" y="4120608"/>
                  <a:pt x="803230" y="4111359"/>
                </a:cubicBezTo>
                <a:lnTo>
                  <a:pt x="800148" y="4106383"/>
                </a:lnTo>
                <a:lnTo>
                  <a:pt x="802890" y="4103652"/>
                </a:lnTo>
                <a:cubicBezTo>
                  <a:pt x="802890" y="4096656"/>
                  <a:pt x="802890" y="4089661"/>
                  <a:pt x="802890" y="4082665"/>
                </a:cubicBezTo>
                <a:cubicBezTo>
                  <a:pt x="799377" y="4080917"/>
                  <a:pt x="797620" y="4078584"/>
                  <a:pt x="795863" y="4074503"/>
                </a:cubicBezTo>
                <a:cubicBezTo>
                  <a:pt x="793520" y="4069840"/>
                  <a:pt x="788251" y="4066343"/>
                  <a:pt x="782980" y="4066343"/>
                </a:cubicBezTo>
                <a:cubicBezTo>
                  <a:pt x="777710" y="4066343"/>
                  <a:pt x="773025" y="4065176"/>
                  <a:pt x="767754" y="4064010"/>
                </a:cubicBezTo>
                <a:lnTo>
                  <a:pt x="755486" y="4075410"/>
                </a:lnTo>
                <a:lnTo>
                  <a:pt x="745342" y="4066264"/>
                </a:lnTo>
                <a:cubicBezTo>
                  <a:pt x="743027" y="4062217"/>
                  <a:pt x="736369" y="4061639"/>
                  <a:pt x="728988" y="4062217"/>
                </a:cubicBezTo>
                <a:close/>
                <a:moveTo>
                  <a:pt x="4481235" y="4061300"/>
                </a:moveTo>
                <a:cubicBezTo>
                  <a:pt x="4481235" y="4065715"/>
                  <a:pt x="4467995" y="4065714"/>
                  <a:pt x="4472408" y="4070128"/>
                </a:cubicBezTo>
                <a:cubicBezTo>
                  <a:pt x="4454755" y="4070127"/>
                  <a:pt x="4454755" y="4083368"/>
                  <a:pt x="4441515" y="4078953"/>
                </a:cubicBezTo>
                <a:cubicBezTo>
                  <a:pt x="4441515" y="4083367"/>
                  <a:pt x="4450342" y="4083367"/>
                  <a:pt x="4437102" y="4087781"/>
                </a:cubicBezTo>
                <a:cubicBezTo>
                  <a:pt x="4441514" y="4087781"/>
                  <a:pt x="4441514" y="4087781"/>
                  <a:pt x="4437102" y="4092193"/>
                </a:cubicBezTo>
                <a:cubicBezTo>
                  <a:pt x="4437102" y="4092193"/>
                  <a:pt x="4437102" y="4092193"/>
                  <a:pt x="4432688" y="4092193"/>
                </a:cubicBezTo>
                <a:cubicBezTo>
                  <a:pt x="4432688" y="4092193"/>
                  <a:pt x="4428276" y="4092193"/>
                  <a:pt x="4428276" y="4092193"/>
                </a:cubicBezTo>
                <a:cubicBezTo>
                  <a:pt x="4428276" y="4092193"/>
                  <a:pt x="4423861" y="4092193"/>
                  <a:pt x="4423861" y="4092193"/>
                </a:cubicBezTo>
                <a:cubicBezTo>
                  <a:pt x="4415035" y="4096606"/>
                  <a:pt x="4384144" y="4101021"/>
                  <a:pt x="4375315" y="4109847"/>
                </a:cubicBezTo>
                <a:cubicBezTo>
                  <a:pt x="4340008" y="4123088"/>
                  <a:pt x="4300287" y="4131914"/>
                  <a:pt x="4287049" y="4145154"/>
                </a:cubicBezTo>
                <a:cubicBezTo>
                  <a:pt x="4269397" y="4149567"/>
                  <a:pt x="4247328" y="4162808"/>
                  <a:pt x="4220849" y="4176047"/>
                </a:cubicBezTo>
                <a:cubicBezTo>
                  <a:pt x="4220849" y="4176047"/>
                  <a:pt x="4220849" y="4176047"/>
                  <a:pt x="4220848" y="4180461"/>
                </a:cubicBezTo>
                <a:cubicBezTo>
                  <a:pt x="4216436" y="4180461"/>
                  <a:pt x="4216436" y="4180461"/>
                  <a:pt x="4212022" y="4180461"/>
                </a:cubicBezTo>
                <a:cubicBezTo>
                  <a:pt x="4212022" y="4180461"/>
                  <a:pt x="4207610" y="4180460"/>
                  <a:pt x="4207610" y="4180460"/>
                </a:cubicBezTo>
                <a:lnTo>
                  <a:pt x="4204240" y="4181664"/>
                </a:lnTo>
                <a:lnTo>
                  <a:pt x="4201430" y="4163951"/>
                </a:lnTo>
                <a:lnTo>
                  <a:pt x="4344422" y="4109848"/>
                </a:lnTo>
                <a:cubicBezTo>
                  <a:pt x="4366489" y="4101021"/>
                  <a:pt x="4388555" y="4087781"/>
                  <a:pt x="4415035" y="4087781"/>
                </a:cubicBezTo>
                <a:cubicBezTo>
                  <a:pt x="4415035" y="4083367"/>
                  <a:pt x="4419448" y="4083367"/>
                  <a:pt x="4419448" y="4083367"/>
                </a:cubicBezTo>
                <a:cubicBezTo>
                  <a:pt x="4423861" y="4083367"/>
                  <a:pt x="4428276" y="4083367"/>
                  <a:pt x="4428276" y="4083367"/>
                </a:cubicBezTo>
                <a:cubicBezTo>
                  <a:pt x="4432688" y="4074541"/>
                  <a:pt x="4463583" y="4070127"/>
                  <a:pt x="4481235" y="4061300"/>
                </a:cubicBezTo>
                <a:close/>
                <a:moveTo>
                  <a:pt x="2482520" y="4058836"/>
                </a:moveTo>
                <a:cubicBezTo>
                  <a:pt x="2475372" y="4061574"/>
                  <a:pt x="2468774" y="4065405"/>
                  <a:pt x="2466025" y="4074163"/>
                </a:cubicBezTo>
                <a:cubicBezTo>
                  <a:pt x="2465475" y="4075805"/>
                  <a:pt x="2462175" y="4076901"/>
                  <a:pt x="2462725" y="4080185"/>
                </a:cubicBezTo>
                <a:cubicBezTo>
                  <a:pt x="2464375" y="4088944"/>
                  <a:pt x="2457776" y="4091680"/>
                  <a:pt x="2452277" y="4093323"/>
                </a:cubicBezTo>
                <a:cubicBezTo>
                  <a:pt x="2448429" y="4094418"/>
                  <a:pt x="2446229" y="4096060"/>
                  <a:pt x="2444030" y="4098250"/>
                </a:cubicBezTo>
                <a:cubicBezTo>
                  <a:pt x="2437431" y="4104271"/>
                  <a:pt x="2437981" y="4112482"/>
                  <a:pt x="2436331" y="4120146"/>
                </a:cubicBezTo>
                <a:cubicBezTo>
                  <a:pt x="2435231" y="4127262"/>
                  <a:pt x="2438531" y="4132736"/>
                  <a:pt x="2441280" y="4138757"/>
                </a:cubicBezTo>
                <a:cubicBezTo>
                  <a:pt x="2444030" y="4145327"/>
                  <a:pt x="2448429" y="4150800"/>
                  <a:pt x="2456676" y="4150800"/>
                </a:cubicBezTo>
                <a:cubicBezTo>
                  <a:pt x="2457776" y="4150800"/>
                  <a:pt x="2458326" y="4151348"/>
                  <a:pt x="2458326" y="4152990"/>
                </a:cubicBezTo>
                <a:cubicBezTo>
                  <a:pt x="2462175" y="4152990"/>
                  <a:pt x="2465475" y="4152990"/>
                  <a:pt x="2469324" y="4152990"/>
                </a:cubicBezTo>
                <a:cubicBezTo>
                  <a:pt x="2472073" y="4149158"/>
                  <a:pt x="2477571" y="4149706"/>
                  <a:pt x="2481421" y="4146969"/>
                </a:cubicBezTo>
                <a:cubicBezTo>
                  <a:pt x="2485270" y="4144232"/>
                  <a:pt x="2488569" y="4142043"/>
                  <a:pt x="2489669" y="4137115"/>
                </a:cubicBezTo>
                <a:cubicBezTo>
                  <a:pt x="2490219" y="4131641"/>
                  <a:pt x="2492969" y="4126715"/>
                  <a:pt x="2495718" y="4122336"/>
                </a:cubicBezTo>
                <a:cubicBezTo>
                  <a:pt x="2498468" y="4117409"/>
                  <a:pt x="2500667" y="4112482"/>
                  <a:pt x="2503416" y="4108103"/>
                </a:cubicBezTo>
                <a:cubicBezTo>
                  <a:pt x="2505615" y="4103177"/>
                  <a:pt x="2510014" y="4098797"/>
                  <a:pt x="2515513" y="4096060"/>
                </a:cubicBezTo>
                <a:cubicBezTo>
                  <a:pt x="2515513" y="4089491"/>
                  <a:pt x="2515513" y="4082922"/>
                  <a:pt x="2515513" y="4076353"/>
                </a:cubicBezTo>
                <a:cubicBezTo>
                  <a:pt x="2512214" y="4074711"/>
                  <a:pt x="2510564" y="4072521"/>
                  <a:pt x="2508915" y="4068690"/>
                </a:cubicBezTo>
                <a:cubicBezTo>
                  <a:pt x="2506715" y="4064310"/>
                  <a:pt x="2501767" y="4061026"/>
                  <a:pt x="2496818" y="4061026"/>
                </a:cubicBezTo>
                <a:cubicBezTo>
                  <a:pt x="2491869" y="4061026"/>
                  <a:pt x="2487470" y="4059932"/>
                  <a:pt x="2482520" y="4058836"/>
                </a:cubicBezTo>
                <a:close/>
                <a:moveTo>
                  <a:pt x="8962879" y="4034981"/>
                </a:moveTo>
                <a:lnTo>
                  <a:pt x="8961521" y="4036278"/>
                </a:lnTo>
                <a:cubicBezTo>
                  <a:pt x="8960985" y="4038422"/>
                  <a:pt x="8957227" y="4039762"/>
                  <a:pt x="8960716" y="4042711"/>
                </a:cubicBezTo>
                <a:cubicBezTo>
                  <a:pt x="8961789" y="4043514"/>
                  <a:pt x="8961521" y="4045123"/>
                  <a:pt x="8960448" y="4045390"/>
                </a:cubicBezTo>
                <a:cubicBezTo>
                  <a:pt x="8956155" y="4046999"/>
                  <a:pt x="8956421" y="4049411"/>
                  <a:pt x="8959104" y="4052628"/>
                </a:cubicBezTo>
                <a:cubicBezTo>
                  <a:pt x="8959910" y="4053699"/>
                  <a:pt x="8958837" y="4055039"/>
                  <a:pt x="8958300" y="4056112"/>
                </a:cubicBezTo>
                <a:lnTo>
                  <a:pt x="8958431" y="4058362"/>
                </a:lnTo>
                <a:lnTo>
                  <a:pt x="8957421" y="4058444"/>
                </a:lnTo>
                <a:cubicBezTo>
                  <a:pt x="8949981" y="4059667"/>
                  <a:pt x="8943899" y="4061639"/>
                  <a:pt x="8940505" y="4064980"/>
                </a:cubicBezTo>
                <a:cubicBezTo>
                  <a:pt x="8921665" y="4062133"/>
                  <a:pt x="8941929" y="4055560"/>
                  <a:pt x="8916296" y="4059395"/>
                </a:cubicBezTo>
                <a:cubicBezTo>
                  <a:pt x="8910929" y="4056656"/>
                  <a:pt x="8902823" y="4059285"/>
                  <a:pt x="8898771" y="4060600"/>
                </a:cubicBezTo>
                <a:cubicBezTo>
                  <a:pt x="8886613" y="4064543"/>
                  <a:pt x="8873139" y="4064435"/>
                  <a:pt x="8863718" y="4063010"/>
                </a:cubicBezTo>
                <a:cubicBezTo>
                  <a:pt x="8842139" y="4065530"/>
                  <a:pt x="8839400" y="4070898"/>
                  <a:pt x="8832610" y="4077580"/>
                </a:cubicBezTo>
                <a:cubicBezTo>
                  <a:pt x="8820450" y="4081523"/>
                  <a:pt x="8829979" y="4069473"/>
                  <a:pt x="8817821" y="4073418"/>
                </a:cubicBezTo>
                <a:cubicBezTo>
                  <a:pt x="8817821" y="4073418"/>
                  <a:pt x="8817821" y="4073418"/>
                  <a:pt x="8813768" y="4074732"/>
                </a:cubicBezTo>
                <a:cubicBezTo>
                  <a:pt x="8811029" y="4080100"/>
                  <a:pt x="8782660" y="4089301"/>
                  <a:pt x="8784085" y="4079881"/>
                </a:cubicBezTo>
                <a:cubicBezTo>
                  <a:pt x="8775979" y="4082510"/>
                  <a:pt x="8763818" y="4086454"/>
                  <a:pt x="8761081" y="4091821"/>
                </a:cubicBezTo>
                <a:cubicBezTo>
                  <a:pt x="8757028" y="4093137"/>
                  <a:pt x="8755714" y="4089083"/>
                  <a:pt x="8754399" y="4085030"/>
                </a:cubicBezTo>
                <a:cubicBezTo>
                  <a:pt x="8750346" y="4086344"/>
                  <a:pt x="8751661" y="4090397"/>
                  <a:pt x="8752975" y="4094451"/>
                </a:cubicBezTo>
                <a:cubicBezTo>
                  <a:pt x="8743556" y="4093026"/>
                  <a:pt x="8728769" y="4088864"/>
                  <a:pt x="8723291" y="4099599"/>
                </a:cubicBezTo>
                <a:cubicBezTo>
                  <a:pt x="8709817" y="4099490"/>
                  <a:pt x="8728769" y="4088864"/>
                  <a:pt x="8712557" y="4094123"/>
                </a:cubicBezTo>
                <a:cubicBezTo>
                  <a:pt x="8704451" y="4096752"/>
                  <a:pt x="8699084" y="4094014"/>
                  <a:pt x="8695031" y="4095327"/>
                </a:cubicBezTo>
                <a:cubicBezTo>
                  <a:pt x="8695031" y="4095327"/>
                  <a:pt x="8690977" y="4096643"/>
                  <a:pt x="8690977" y="4096643"/>
                </a:cubicBezTo>
                <a:cubicBezTo>
                  <a:pt x="8686924" y="4097958"/>
                  <a:pt x="8688239" y="4102010"/>
                  <a:pt x="8684187" y="4103324"/>
                </a:cubicBezTo>
                <a:cubicBezTo>
                  <a:pt x="8682871" y="4099272"/>
                  <a:pt x="8678819" y="4100586"/>
                  <a:pt x="8678819" y="4100586"/>
                </a:cubicBezTo>
                <a:cubicBezTo>
                  <a:pt x="8678819" y="4100586"/>
                  <a:pt x="8678819" y="4100586"/>
                  <a:pt x="8681559" y="4095219"/>
                </a:cubicBezTo>
                <a:cubicBezTo>
                  <a:pt x="8685610" y="4093905"/>
                  <a:pt x="8693716" y="4091276"/>
                  <a:pt x="8699084" y="4094014"/>
                </a:cubicBezTo>
                <a:lnTo>
                  <a:pt x="8703135" y="4092699"/>
                </a:lnTo>
                <a:cubicBezTo>
                  <a:pt x="8701165" y="4086620"/>
                  <a:pt x="8724945" y="4082265"/>
                  <a:pt x="8739828" y="4077649"/>
                </a:cubicBezTo>
                <a:lnTo>
                  <a:pt x="8743274" y="4076099"/>
                </a:lnTo>
                <a:lnTo>
                  <a:pt x="8767011" y="4070647"/>
                </a:lnTo>
                <a:close/>
                <a:moveTo>
                  <a:pt x="4437654" y="4028753"/>
                </a:moveTo>
                <a:cubicBezTo>
                  <a:pt x="4438205" y="4028201"/>
                  <a:pt x="4439309" y="4028201"/>
                  <a:pt x="4441515" y="4030408"/>
                </a:cubicBezTo>
                <a:lnTo>
                  <a:pt x="4437102" y="4030408"/>
                </a:lnTo>
                <a:cubicBezTo>
                  <a:pt x="4437102" y="4030408"/>
                  <a:pt x="4437102" y="4029305"/>
                  <a:pt x="4437654" y="4028753"/>
                </a:cubicBezTo>
                <a:close/>
                <a:moveTo>
                  <a:pt x="9007280" y="4026895"/>
                </a:moveTo>
                <a:cubicBezTo>
                  <a:pt x="9018978" y="4024652"/>
                  <a:pt x="9027797" y="4025043"/>
                  <a:pt x="9034685" y="4028525"/>
                </a:cubicBezTo>
                <a:lnTo>
                  <a:pt x="9046777" y="4043948"/>
                </a:lnTo>
                <a:lnTo>
                  <a:pt x="9041717" y="4045589"/>
                </a:lnTo>
                <a:cubicBezTo>
                  <a:pt x="9041717" y="4045589"/>
                  <a:pt x="9006665" y="4048000"/>
                  <a:pt x="9025505" y="4050848"/>
                </a:cubicBezTo>
                <a:lnTo>
                  <a:pt x="9017023" y="4051942"/>
                </a:lnTo>
                <a:lnTo>
                  <a:pt x="9013315" y="4040298"/>
                </a:lnTo>
                <a:cubicBezTo>
                  <a:pt x="9011973" y="4038958"/>
                  <a:pt x="9010630" y="4037886"/>
                  <a:pt x="9010094" y="4036009"/>
                </a:cubicBezTo>
                <a:cubicBezTo>
                  <a:pt x="9009559" y="4033062"/>
                  <a:pt x="9007948" y="4031454"/>
                  <a:pt x="9004994" y="4031722"/>
                </a:cubicBezTo>
                <a:cubicBezTo>
                  <a:pt x="9002847" y="4031722"/>
                  <a:pt x="9001238" y="4030381"/>
                  <a:pt x="9000432" y="4029309"/>
                </a:cubicBezTo>
                <a:lnTo>
                  <a:pt x="8998708" y="4028456"/>
                </a:lnTo>
                <a:close/>
                <a:moveTo>
                  <a:pt x="11971023" y="4025791"/>
                </a:moveTo>
                <a:lnTo>
                  <a:pt x="11970555" y="4025901"/>
                </a:lnTo>
                <a:lnTo>
                  <a:pt x="11970807" y="4026152"/>
                </a:lnTo>
                <a:close/>
                <a:moveTo>
                  <a:pt x="4566880" y="4002824"/>
                </a:moveTo>
                <a:cubicBezTo>
                  <a:pt x="4567295" y="4003652"/>
                  <a:pt x="4554055" y="4009444"/>
                  <a:pt x="4560675" y="4012754"/>
                </a:cubicBezTo>
                <a:cubicBezTo>
                  <a:pt x="4556261" y="4012753"/>
                  <a:pt x="4538608" y="4008341"/>
                  <a:pt x="4543021" y="4017166"/>
                </a:cubicBezTo>
                <a:cubicBezTo>
                  <a:pt x="4543021" y="4017166"/>
                  <a:pt x="4543021" y="4017166"/>
                  <a:pt x="4547435" y="4017166"/>
                </a:cubicBezTo>
                <a:cubicBezTo>
                  <a:pt x="4547435" y="4017166"/>
                  <a:pt x="4547435" y="4017166"/>
                  <a:pt x="4547435" y="4021581"/>
                </a:cubicBezTo>
                <a:cubicBezTo>
                  <a:pt x="4547435" y="4021581"/>
                  <a:pt x="4547435" y="4021581"/>
                  <a:pt x="4543021" y="4021581"/>
                </a:cubicBezTo>
                <a:cubicBezTo>
                  <a:pt x="4543021" y="4021581"/>
                  <a:pt x="4543021" y="4021581"/>
                  <a:pt x="4538608" y="4021581"/>
                </a:cubicBezTo>
                <a:cubicBezTo>
                  <a:pt x="4551848" y="4025994"/>
                  <a:pt x="4503302" y="4030408"/>
                  <a:pt x="4490062" y="4034822"/>
                </a:cubicBezTo>
                <a:cubicBezTo>
                  <a:pt x="4490062" y="4034822"/>
                  <a:pt x="4485648" y="4039233"/>
                  <a:pt x="4485648" y="4039233"/>
                </a:cubicBezTo>
                <a:cubicBezTo>
                  <a:pt x="4485648" y="4039233"/>
                  <a:pt x="4481235" y="4039233"/>
                  <a:pt x="4481235" y="4039233"/>
                </a:cubicBezTo>
                <a:cubicBezTo>
                  <a:pt x="4481235" y="4034821"/>
                  <a:pt x="4481235" y="4034821"/>
                  <a:pt x="4481235" y="4034821"/>
                </a:cubicBezTo>
                <a:cubicBezTo>
                  <a:pt x="4441515" y="4048060"/>
                  <a:pt x="4384144" y="4065714"/>
                  <a:pt x="4340008" y="4078953"/>
                </a:cubicBezTo>
                <a:cubicBezTo>
                  <a:pt x="4340008" y="4078953"/>
                  <a:pt x="4331182" y="4078953"/>
                  <a:pt x="4326769" y="4078953"/>
                </a:cubicBezTo>
                <a:cubicBezTo>
                  <a:pt x="4313530" y="4083367"/>
                  <a:pt x="4295876" y="4092193"/>
                  <a:pt x="4278222" y="4096606"/>
                </a:cubicBezTo>
                <a:cubicBezTo>
                  <a:pt x="4278222" y="4096606"/>
                  <a:pt x="4282635" y="4092193"/>
                  <a:pt x="4282635" y="4092193"/>
                </a:cubicBezTo>
                <a:cubicBezTo>
                  <a:pt x="4273808" y="4096606"/>
                  <a:pt x="4260569" y="4105434"/>
                  <a:pt x="4247330" y="4109847"/>
                </a:cubicBezTo>
                <a:lnTo>
                  <a:pt x="4203151" y="4127666"/>
                </a:lnTo>
                <a:lnTo>
                  <a:pt x="4204719" y="4106477"/>
                </a:lnTo>
                <a:lnTo>
                  <a:pt x="4212023" y="4105434"/>
                </a:lnTo>
                <a:cubicBezTo>
                  <a:pt x="4242915" y="4096608"/>
                  <a:pt x="4309116" y="4065714"/>
                  <a:pt x="4335596" y="4065714"/>
                </a:cubicBezTo>
                <a:cubicBezTo>
                  <a:pt x="4340008" y="4061300"/>
                  <a:pt x="4340008" y="4061300"/>
                  <a:pt x="4340008" y="4061300"/>
                </a:cubicBezTo>
                <a:cubicBezTo>
                  <a:pt x="4344422" y="4061300"/>
                  <a:pt x="4344422" y="4061300"/>
                  <a:pt x="4344422" y="4061300"/>
                </a:cubicBezTo>
                <a:cubicBezTo>
                  <a:pt x="4344422" y="4061300"/>
                  <a:pt x="4344422" y="4061300"/>
                  <a:pt x="4344422" y="4065714"/>
                </a:cubicBezTo>
                <a:lnTo>
                  <a:pt x="4348836" y="4065714"/>
                </a:lnTo>
                <a:cubicBezTo>
                  <a:pt x="4357663" y="4061300"/>
                  <a:pt x="4357661" y="4056887"/>
                  <a:pt x="4348836" y="4061300"/>
                </a:cubicBezTo>
                <a:cubicBezTo>
                  <a:pt x="4353249" y="4052473"/>
                  <a:pt x="4375315" y="4048060"/>
                  <a:pt x="4388554" y="4048060"/>
                </a:cubicBezTo>
                <a:cubicBezTo>
                  <a:pt x="4384144" y="4048060"/>
                  <a:pt x="4384144" y="4048060"/>
                  <a:pt x="4388555" y="4043648"/>
                </a:cubicBezTo>
                <a:cubicBezTo>
                  <a:pt x="4392968" y="4043647"/>
                  <a:pt x="4392968" y="4043647"/>
                  <a:pt x="4397382" y="4043647"/>
                </a:cubicBezTo>
                <a:cubicBezTo>
                  <a:pt x="4423861" y="4039233"/>
                  <a:pt x="4415035" y="4039234"/>
                  <a:pt x="4441515" y="4030408"/>
                </a:cubicBezTo>
                <a:cubicBezTo>
                  <a:pt x="4441515" y="4030408"/>
                  <a:pt x="4441515" y="4030408"/>
                  <a:pt x="4445928" y="4025995"/>
                </a:cubicBezTo>
                <a:cubicBezTo>
                  <a:pt x="4445928" y="4025995"/>
                  <a:pt x="4445928" y="4025995"/>
                  <a:pt x="4463583" y="4021581"/>
                </a:cubicBezTo>
                <a:cubicBezTo>
                  <a:pt x="4463583" y="4021581"/>
                  <a:pt x="4463583" y="4021581"/>
                  <a:pt x="4467994" y="4021581"/>
                </a:cubicBezTo>
                <a:cubicBezTo>
                  <a:pt x="4467994" y="4021581"/>
                  <a:pt x="4472407" y="4021581"/>
                  <a:pt x="4472407" y="4021581"/>
                </a:cubicBezTo>
                <a:cubicBezTo>
                  <a:pt x="4476821" y="4021581"/>
                  <a:pt x="4476821" y="4021581"/>
                  <a:pt x="4476821" y="4021581"/>
                </a:cubicBezTo>
                <a:cubicBezTo>
                  <a:pt x="4481235" y="4021581"/>
                  <a:pt x="4481235" y="4017166"/>
                  <a:pt x="4490064" y="4017166"/>
                </a:cubicBezTo>
                <a:cubicBezTo>
                  <a:pt x="4490062" y="4021581"/>
                  <a:pt x="4481235" y="4021581"/>
                  <a:pt x="4485648" y="4025994"/>
                </a:cubicBezTo>
                <a:cubicBezTo>
                  <a:pt x="4490060" y="4025994"/>
                  <a:pt x="4490060" y="4025994"/>
                  <a:pt x="4494475" y="4025995"/>
                </a:cubicBezTo>
                <a:cubicBezTo>
                  <a:pt x="4494475" y="4025995"/>
                  <a:pt x="4494474" y="4021581"/>
                  <a:pt x="4494474" y="4021581"/>
                </a:cubicBezTo>
                <a:cubicBezTo>
                  <a:pt x="4494474" y="4021581"/>
                  <a:pt x="4494474" y="4021581"/>
                  <a:pt x="4498888" y="4021581"/>
                </a:cubicBezTo>
                <a:cubicBezTo>
                  <a:pt x="4498888" y="4021581"/>
                  <a:pt x="4503302" y="4021581"/>
                  <a:pt x="4503302" y="4021581"/>
                </a:cubicBezTo>
                <a:cubicBezTo>
                  <a:pt x="4507715" y="4021581"/>
                  <a:pt x="4512129" y="4021581"/>
                  <a:pt x="4512129" y="4021581"/>
                </a:cubicBezTo>
                <a:cubicBezTo>
                  <a:pt x="4525368" y="4012753"/>
                  <a:pt x="4543021" y="4012753"/>
                  <a:pt x="4547435" y="4003927"/>
                </a:cubicBezTo>
                <a:cubicBezTo>
                  <a:pt x="4551848" y="4003927"/>
                  <a:pt x="4556261" y="4003927"/>
                  <a:pt x="4547435" y="4008341"/>
                </a:cubicBezTo>
                <a:cubicBezTo>
                  <a:pt x="4547435" y="4008341"/>
                  <a:pt x="4560675" y="4008341"/>
                  <a:pt x="4560674" y="4003927"/>
                </a:cubicBezTo>
                <a:cubicBezTo>
                  <a:pt x="4565087" y="4002824"/>
                  <a:pt x="4566742" y="4002548"/>
                  <a:pt x="4566880" y="4002824"/>
                </a:cubicBezTo>
                <a:close/>
                <a:moveTo>
                  <a:pt x="1693946" y="3997940"/>
                </a:moveTo>
                <a:cubicBezTo>
                  <a:pt x="1687664" y="3999446"/>
                  <a:pt x="1681131" y="3998693"/>
                  <a:pt x="1674849" y="3999195"/>
                </a:cubicBezTo>
                <a:cubicBezTo>
                  <a:pt x="1669572" y="3999446"/>
                  <a:pt x="1664296" y="3999950"/>
                  <a:pt x="1659521" y="4003214"/>
                </a:cubicBezTo>
                <a:cubicBezTo>
                  <a:pt x="1657510" y="4004721"/>
                  <a:pt x="1656003" y="4004218"/>
                  <a:pt x="1654495" y="4002461"/>
                </a:cubicBezTo>
                <a:cubicBezTo>
                  <a:pt x="1653742" y="4001205"/>
                  <a:pt x="1652987" y="4000200"/>
                  <a:pt x="1651983" y="3999195"/>
                </a:cubicBezTo>
                <a:cubicBezTo>
                  <a:pt x="1650977" y="3998191"/>
                  <a:pt x="1649218" y="3997186"/>
                  <a:pt x="1647963" y="3998191"/>
                </a:cubicBezTo>
                <a:cubicBezTo>
                  <a:pt x="1646455" y="3999195"/>
                  <a:pt x="1646956" y="4001205"/>
                  <a:pt x="1647711" y="4002712"/>
                </a:cubicBezTo>
                <a:cubicBezTo>
                  <a:pt x="1647963" y="4003466"/>
                  <a:pt x="1648464" y="4003967"/>
                  <a:pt x="1648967" y="4004721"/>
                </a:cubicBezTo>
                <a:cubicBezTo>
                  <a:pt x="1652987" y="4010498"/>
                  <a:pt x="1651479" y="4014264"/>
                  <a:pt x="1644695" y="4015017"/>
                </a:cubicBezTo>
                <a:cubicBezTo>
                  <a:pt x="1643440" y="4015269"/>
                  <a:pt x="1642183" y="4015269"/>
                  <a:pt x="1641176" y="4015521"/>
                </a:cubicBezTo>
                <a:cubicBezTo>
                  <a:pt x="1639419" y="4016023"/>
                  <a:pt x="1637409" y="4015521"/>
                  <a:pt x="1636905" y="4018284"/>
                </a:cubicBezTo>
                <a:cubicBezTo>
                  <a:pt x="1636403" y="4020293"/>
                  <a:pt x="1637409" y="4021296"/>
                  <a:pt x="1638915" y="4022302"/>
                </a:cubicBezTo>
                <a:cubicBezTo>
                  <a:pt x="1641680" y="4024310"/>
                  <a:pt x="1641429" y="4026068"/>
                  <a:pt x="1638664" y="4028329"/>
                </a:cubicBezTo>
                <a:cubicBezTo>
                  <a:pt x="1635146" y="4031092"/>
                  <a:pt x="1631880" y="4034607"/>
                  <a:pt x="1632132" y="4039631"/>
                </a:cubicBezTo>
                <a:cubicBezTo>
                  <a:pt x="1632382" y="4043649"/>
                  <a:pt x="1631378" y="4045659"/>
                  <a:pt x="1626854" y="4044654"/>
                </a:cubicBezTo>
                <a:cubicBezTo>
                  <a:pt x="1625849" y="4044403"/>
                  <a:pt x="1624593" y="4044654"/>
                  <a:pt x="1624090" y="4046160"/>
                </a:cubicBezTo>
                <a:cubicBezTo>
                  <a:pt x="1623588" y="4047417"/>
                  <a:pt x="1624844" y="4048170"/>
                  <a:pt x="1625598" y="4048924"/>
                </a:cubicBezTo>
                <a:cubicBezTo>
                  <a:pt x="1627357" y="4050681"/>
                  <a:pt x="1629368" y="4052439"/>
                  <a:pt x="1630624" y="4054449"/>
                </a:cubicBezTo>
                <a:cubicBezTo>
                  <a:pt x="1634644" y="4059723"/>
                  <a:pt x="1634392" y="4062738"/>
                  <a:pt x="1630624" y="4068263"/>
                </a:cubicBezTo>
                <a:cubicBezTo>
                  <a:pt x="1627609" y="4072532"/>
                  <a:pt x="1625347" y="4077053"/>
                  <a:pt x="1625094" y="4082578"/>
                </a:cubicBezTo>
                <a:cubicBezTo>
                  <a:pt x="1624844" y="4086597"/>
                  <a:pt x="1626854" y="4087099"/>
                  <a:pt x="1630121" y="4085843"/>
                </a:cubicBezTo>
                <a:cubicBezTo>
                  <a:pt x="1632382" y="4085090"/>
                  <a:pt x="1633640" y="4082829"/>
                  <a:pt x="1635398" y="4081574"/>
                </a:cubicBezTo>
                <a:cubicBezTo>
                  <a:pt x="1637409" y="4080067"/>
                  <a:pt x="1640172" y="4078058"/>
                  <a:pt x="1642183" y="4080067"/>
                </a:cubicBezTo>
                <a:cubicBezTo>
                  <a:pt x="1644444" y="4082578"/>
                  <a:pt x="1643187" y="4085592"/>
                  <a:pt x="1640926" y="4087853"/>
                </a:cubicBezTo>
                <a:cubicBezTo>
                  <a:pt x="1639921" y="4088857"/>
                  <a:pt x="1638413" y="4089861"/>
                  <a:pt x="1637409" y="4091118"/>
                </a:cubicBezTo>
                <a:cubicBezTo>
                  <a:pt x="1636152" y="4092373"/>
                  <a:pt x="1635146" y="4093881"/>
                  <a:pt x="1636654" y="4095639"/>
                </a:cubicBezTo>
                <a:cubicBezTo>
                  <a:pt x="1637911" y="4097145"/>
                  <a:pt x="1639419" y="4096392"/>
                  <a:pt x="1640926" y="4095135"/>
                </a:cubicBezTo>
                <a:cubicBezTo>
                  <a:pt x="1642434" y="4094132"/>
                  <a:pt x="1643942" y="4092875"/>
                  <a:pt x="1645450" y="4092122"/>
                </a:cubicBezTo>
                <a:cubicBezTo>
                  <a:pt x="1647711" y="4090614"/>
                  <a:pt x="1650223" y="4091369"/>
                  <a:pt x="1651983" y="4092875"/>
                </a:cubicBezTo>
                <a:cubicBezTo>
                  <a:pt x="1653742" y="4094382"/>
                  <a:pt x="1652736" y="4096643"/>
                  <a:pt x="1651983" y="4098401"/>
                </a:cubicBezTo>
                <a:cubicBezTo>
                  <a:pt x="1648214" y="4107192"/>
                  <a:pt x="1635649" y="4110960"/>
                  <a:pt x="1627105" y="4105685"/>
                </a:cubicBezTo>
                <a:cubicBezTo>
                  <a:pt x="1623086" y="4103173"/>
                  <a:pt x="1621578" y="4103927"/>
                  <a:pt x="1621075" y="4107945"/>
                </a:cubicBezTo>
                <a:cubicBezTo>
                  <a:pt x="1620321" y="4114475"/>
                  <a:pt x="1617306" y="4118745"/>
                  <a:pt x="1610772" y="4121004"/>
                </a:cubicBezTo>
                <a:cubicBezTo>
                  <a:pt x="1609014" y="4121507"/>
                  <a:pt x="1606249" y="4122763"/>
                  <a:pt x="1607004" y="4125525"/>
                </a:cubicBezTo>
                <a:cubicBezTo>
                  <a:pt x="1608510" y="4131804"/>
                  <a:pt x="1605998" y="4137078"/>
                  <a:pt x="1602732" y="4142103"/>
                </a:cubicBezTo>
                <a:cubicBezTo>
                  <a:pt x="1600219" y="4145868"/>
                  <a:pt x="1599465" y="4149385"/>
                  <a:pt x="1602228" y="4153906"/>
                </a:cubicBezTo>
                <a:cubicBezTo>
                  <a:pt x="1605244" y="4158678"/>
                  <a:pt x="1603485" y="4161440"/>
                  <a:pt x="1597455" y="4162446"/>
                </a:cubicBezTo>
                <a:cubicBezTo>
                  <a:pt x="1597204" y="4162446"/>
                  <a:pt x="1596952" y="4162446"/>
                  <a:pt x="1596701" y="4162446"/>
                </a:cubicBezTo>
                <a:cubicBezTo>
                  <a:pt x="1594439" y="4162696"/>
                  <a:pt x="1592177" y="4163199"/>
                  <a:pt x="1591926" y="4165459"/>
                </a:cubicBezTo>
                <a:cubicBezTo>
                  <a:pt x="1591424" y="4167720"/>
                  <a:pt x="1594188" y="4167468"/>
                  <a:pt x="1595444" y="4168221"/>
                </a:cubicBezTo>
                <a:cubicBezTo>
                  <a:pt x="1603485" y="4172240"/>
                  <a:pt x="1606751" y="4178519"/>
                  <a:pt x="1605244" y="4187560"/>
                </a:cubicBezTo>
                <a:cubicBezTo>
                  <a:pt x="1604743" y="4190574"/>
                  <a:pt x="1605747" y="4192332"/>
                  <a:pt x="1608259" y="4193589"/>
                </a:cubicBezTo>
                <a:cubicBezTo>
                  <a:pt x="1609767" y="4194342"/>
                  <a:pt x="1611275" y="4194843"/>
                  <a:pt x="1612782" y="4195597"/>
                </a:cubicBezTo>
                <a:cubicBezTo>
                  <a:pt x="1614793" y="4196602"/>
                  <a:pt x="1615547" y="4198110"/>
                  <a:pt x="1615044" y="4200369"/>
                </a:cubicBezTo>
                <a:lnTo>
                  <a:pt x="1613921" y="4201966"/>
                </a:lnTo>
                <a:lnTo>
                  <a:pt x="1633560" y="4221497"/>
                </a:lnTo>
                <a:lnTo>
                  <a:pt x="1633136" y="4217699"/>
                </a:lnTo>
                <a:cubicBezTo>
                  <a:pt x="1632633" y="4215690"/>
                  <a:pt x="1632633" y="4214685"/>
                  <a:pt x="1634895" y="4213429"/>
                </a:cubicBezTo>
                <a:cubicBezTo>
                  <a:pt x="1637409" y="4212424"/>
                  <a:pt x="1638413" y="4213681"/>
                  <a:pt x="1639419" y="4215188"/>
                </a:cubicBezTo>
                <a:cubicBezTo>
                  <a:pt x="1640172" y="4216192"/>
                  <a:pt x="1640423" y="4217196"/>
                  <a:pt x="1640926" y="4218453"/>
                </a:cubicBezTo>
                <a:cubicBezTo>
                  <a:pt x="1643187" y="4223726"/>
                  <a:pt x="1644695" y="4223978"/>
                  <a:pt x="1648464" y="4219708"/>
                </a:cubicBezTo>
                <a:cubicBezTo>
                  <a:pt x="1649218" y="4218703"/>
                  <a:pt x="1650223" y="4217448"/>
                  <a:pt x="1651731" y="4217448"/>
                </a:cubicBezTo>
                <a:cubicBezTo>
                  <a:pt x="1653490" y="4217699"/>
                  <a:pt x="1653490" y="4219708"/>
                  <a:pt x="1653993" y="4220964"/>
                </a:cubicBezTo>
                <a:cubicBezTo>
                  <a:pt x="1654495" y="4221969"/>
                  <a:pt x="1654746" y="4222972"/>
                  <a:pt x="1654746" y="4223978"/>
                </a:cubicBezTo>
                <a:cubicBezTo>
                  <a:pt x="1655123" y="4226113"/>
                  <a:pt x="1655940" y="4227117"/>
                  <a:pt x="1657008" y="4227338"/>
                </a:cubicBezTo>
                <a:cubicBezTo>
                  <a:pt x="1658076" y="4227556"/>
                  <a:pt x="1659395" y="4226992"/>
                  <a:pt x="1660777" y="4225986"/>
                </a:cubicBezTo>
                <a:cubicBezTo>
                  <a:pt x="1663541" y="4223726"/>
                  <a:pt x="1666305" y="4220964"/>
                  <a:pt x="1669069" y="4218703"/>
                </a:cubicBezTo>
                <a:cubicBezTo>
                  <a:pt x="1672337" y="4215940"/>
                  <a:pt x="1676105" y="4213932"/>
                  <a:pt x="1680127" y="4216192"/>
                </a:cubicBezTo>
                <a:cubicBezTo>
                  <a:pt x="1683392" y="4217699"/>
                  <a:pt x="1684900" y="4216443"/>
                  <a:pt x="1686659" y="4214182"/>
                </a:cubicBezTo>
                <a:cubicBezTo>
                  <a:pt x="1690428" y="4209160"/>
                  <a:pt x="1694951" y="4205392"/>
                  <a:pt x="1701986" y="4206900"/>
                </a:cubicBezTo>
                <a:cubicBezTo>
                  <a:pt x="1703746" y="4207402"/>
                  <a:pt x="1704248" y="4206649"/>
                  <a:pt x="1704501" y="4204890"/>
                </a:cubicBezTo>
                <a:cubicBezTo>
                  <a:pt x="1705505" y="4192583"/>
                  <a:pt x="1710782" y="4182036"/>
                  <a:pt x="1717818" y="4172491"/>
                </a:cubicBezTo>
                <a:cubicBezTo>
                  <a:pt x="1719577" y="4170231"/>
                  <a:pt x="1719075" y="4168725"/>
                  <a:pt x="1718069" y="4166464"/>
                </a:cubicBezTo>
                <a:cubicBezTo>
                  <a:pt x="1715556" y="4161943"/>
                  <a:pt x="1712793" y="4156920"/>
                  <a:pt x="1714551" y="4151897"/>
                </a:cubicBezTo>
                <a:cubicBezTo>
                  <a:pt x="1716310" y="4146874"/>
                  <a:pt x="1715055" y="4143357"/>
                  <a:pt x="1712540" y="4139339"/>
                </a:cubicBezTo>
                <a:cubicBezTo>
                  <a:pt x="1711787" y="4138083"/>
                  <a:pt x="1711285" y="4136827"/>
                  <a:pt x="1710532" y="4135321"/>
                </a:cubicBezTo>
                <a:cubicBezTo>
                  <a:pt x="1707264" y="4128037"/>
                  <a:pt x="1703494" y="4121256"/>
                  <a:pt x="1695705" y="4117740"/>
                </a:cubicBezTo>
                <a:cubicBezTo>
                  <a:pt x="1694197" y="4117237"/>
                  <a:pt x="1694197" y="4116233"/>
                  <a:pt x="1694197" y="4114977"/>
                </a:cubicBezTo>
                <a:cubicBezTo>
                  <a:pt x="1694450" y="4111210"/>
                  <a:pt x="1701234" y="4102168"/>
                  <a:pt x="1704752" y="4101164"/>
                </a:cubicBezTo>
                <a:cubicBezTo>
                  <a:pt x="1710279" y="4099908"/>
                  <a:pt x="1715055" y="4097145"/>
                  <a:pt x="1718824" y="4092875"/>
                </a:cubicBezTo>
                <a:cubicBezTo>
                  <a:pt x="1724099" y="4087350"/>
                  <a:pt x="1728622" y="4081574"/>
                  <a:pt x="1733649" y="4075797"/>
                </a:cubicBezTo>
                <a:cubicBezTo>
                  <a:pt x="1735157" y="4074290"/>
                  <a:pt x="1734402" y="4073286"/>
                  <a:pt x="1733398" y="4072030"/>
                </a:cubicBezTo>
                <a:cubicBezTo>
                  <a:pt x="1728875" y="4066506"/>
                  <a:pt x="1728875" y="4066506"/>
                  <a:pt x="1734402" y="4062738"/>
                </a:cubicBezTo>
                <a:cubicBezTo>
                  <a:pt x="1739429" y="4058970"/>
                  <a:pt x="1739680" y="4056459"/>
                  <a:pt x="1735157" y="4051686"/>
                </a:cubicBezTo>
                <a:cubicBezTo>
                  <a:pt x="1733147" y="4049678"/>
                  <a:pt x="1731136" y="4047417"/>
                  <a:pt x="1731890" y="4043900"/>
                </a:cubicBezTo>
                <a:cubicBezTo>
                  <a:pt x="1734151" y="4035110"/>
                  <a:pt x="1730885" y="4027827"/>
                  <a:pt x="1725106" y="4021296"/>
                </a:cubicBezTo>
                <a:cubicBezTo>
                  <a:pt x="1721336" y="4017027"/>
                  <a:pt x="1716813" y="4013009"/>
                  <a:pt x="1714048" y="4007985"/>
                </a:cubicBezTo>
                <a:cubicBezTo>
                  <a:pt x="1713546" y="4006982"/>
                  <a:pt x="1712793" y="4005977"/>
                  <a:pt x="1711536" y="4006227"/>
                </a:cubicBezTo>
                <a:cubicBezTo>
                  <a:pt x="1705254" y="4008237"/>
                  <a:pt x="1701986" y="4004218"/>
                  <a:pt x="1698470" y="4000200"/>
                </a:cubicBezTo>
                <a:cubicBezTo>
                  <a:pt x="1697465" y="3998945"/>
                  <a:pt x="1696207" y="3997437"/>
                  <a:pt x="1693946" y="3997940"/>
                </a:cubicBezTo>
                <a:close/>
                <a:moveTo>
                  <a:pt x="7349351" y="3985391"/>
                </a:moveTo>
                <a:cubicBezTo>
                  <a:pt x="7345838" y="3986169"/>
                  <a:pt x="7342714" y="3986946"/>
                  <a:pt x="7339201" y="3986946"/>
                </a:cubicBezTo>
                <a:cubicBezTo>
                  <a:pt x="7335682" y="3986946"/>
                  <a:pt x="7332171" y="3989279"/>
                  <a:pt x="7330609" y="3992388"/>
                </a:cubicBezTo>
                <a:cubicBezTo>
                  <a:pt x="7329439" y="3995109"/>
                  <a:pt x="7328269" y="3996665"/>
                  <a:pt x="7325925" y="3997830"/>
                </a:cubicBezTo>
                <a:cubicBezTo>
                  <a:pt x="7325925" y="4002495"/>
                  <a:pt x="7325925" y="4007160"/>
                  <a:pt x="7325925" y="4011825"/>
                </a:cubicBezTo>
                <a:cubicBezTo>
                  <a:pt x="7329828" y="4013768"/>
                  <a:pt x="7332947" y="4016878"/>
                  <a:pt x="7334512" y="4020376"/>
                </a:cubicBezTo>
                <a:cubicBezTo>
                  <a:pt x="7336468" y="4023486"/>
                  <a:pt x="7338023" y="4026985"/>
                  <a:pt x="7339977" y="4030483"/>
                </a:cubicBezTo>
                <a:cubicBezTo>
                  <a:pt x="7341933" y="4033593"/>
                  <a:pt x="7343886" y="4037092"/>
                  <a:pt x="7344275" y="4040979"/>
                </a:cubicBezTo>
                <a:cubicBezTo>
                  <a:pt x="7345053" y="4044478"/>
                  <a:pt x="7347398" y="4046032"/>
                  <a:pt x="7350129" y="4047976"/>
                </a:cubicBezTo>
                <a:cubicBezTo>
                  <a:pt x="7352870" y="4049920"/>
                  <a:pt x="7356775" y="4049530"/>
                  <a:pt x="7358726" y="4052252"/>
                </a:cubicBezTo>
                <a:cubicBezTo>
                  <a:pt x="7361456" y="4052252"/>
                  <a:pt x="7363802" y="4052252"/>
                  <a:pt x="7366531" y="4052252"/>
                </a:cubicBezTo>
                <a:cubicBezTo>
                  <a:pt x="7366531" y="4051085"/>
                  <a:pt x="7366925" y="4050697"/>
                  <a:pt x="7367703" y="4050697"/>
                </a:cubicBezTo>
                <a:cubicBezTo>
                  <a:pt x="7373564" y="4050697"/>
                  <a:pt x="7376688" y="4046809"/>
                  <a:pt x="7378637" y="4042145"/>
                </a:cubicBezTo>
                <a:cubicBezTo>
                  <a:pt x="7380590" y="4037869"/>
                  <a:pt x="7382931" y="4033981"/>
                  <a:pt x="7382159" y="4028928"/>
                </a:cubicBezTo>
                <a:cubicBezTo>
                  <a:pt x="7380980" y="4023486"/>
                  <a:pt x="7381373" y="4017655"/>
                  <a:pt x="7376688" y="4013379"/>
                </a:cubicBezTo>
                <a:cubicBezTo>
                  <a:pt x="7375123" y="4011825"/>
                  <a:pt x="7373564" y="4010658"/>
                  <a:pt x="7370828" y="4009881"/>
                </a:cubicBezTo>
                <a:cubicBezTo>
                  <a:pt x="7366925" y="4008714"/>
                  <a:pt x="7362244" y="4006771"/>
                  <a:pt x="7363412" y="4000551"/>
                </a:cubicBezTo>
                <a:cubicBezTo>
                  <a:pt x="7363802" y="3998219"/>
                  <a:pt x="7361456" y="3997442"/>
                  <a:pt x="7361072" y="3996276"/>
                </a:cubicBezTo>
                <a:cubicBezTo>
                  <a:pt x="7359115" y="3990056"/>
                  <a:pt x="7354427" y="3987335"/>
                  <a:pt x="7349351" y="3985391"/>
                </a:cubicBezTo>
                <a:close/>
                <a:moveTo>
                  <a:pt x="11847266" y="3983392"/>
                </a:moveTo>
                <a:cubicBezTo>
                  <a:pt x="11840335" y="3983934"/>
                  <a:pt x="11832726" y="3985563"/>
                  <a:pt x="11827835" y="3986105"/>
                </a:cubicBezTo>
                <a:cubicBezTo>
                  <a:pt x="11805004" y="3989363"/>
                  <a:pt x="11777827" y="3975248"/>
                  <a:pt x="11759345" y="4001306"/>
                </a:cubicBezTo>
                <a:cubicBezTo>
                  <a:pt x="11756084" y="4005649"/>
                  <a:pt x="11749560" y="4011077"/>
                  <a:pt x="11740863" y="4011077"/>
                </a:cubicBezTo>
                <a:cubicBezTo>
                  <a:pt x="11728905" y="4009992"/>
                  <a:pt x="11722383" y="4016506"/>
                  <a:pt x="11720208" y="4028450"/>
                </a:cubicBezTo>
                <a:cubicBezTo>
                  <a:pt x="11718034" y="4036049"/>
                  <a:pt x="11712599" y="4040392"/>
                  <a:pt x="11707163" y="4045821"/>
                </a:cubicBezTo>
                <a:cubicBezTo>
                  <a:pt x="11693031" y="4058850"/>
                  <a:pt x="11686508" y="4074050"/>
                  <a:pt x="11691944" y="4093593"/>
                </a:cubicBezTo>
                <a:cubicBezTo>
                  <a:pt x="11695205" y="4104451"/>
                  <a:pt x="11691944" y="4116393"/>
                  <a:pt x="11681073" y="4122908"/>
                </a:cubicBezTo>
                <a:cubicBezTo>
                  <a:pt x="11681073" y="4127250"/>
                  <a:pt x="11681073" y="4131594"/>
                  <a:pt x="11681073" y="4135937"/>
                </a:cubicBezTo>
                <a:cubicBezTo>
                  <a:pt x="11690856" y="4141365"/>
                  <a:pt x="11695205" y="4147880"/>
                  <a:pt x="11694118" y="4161994"/>
                </a:cubicBezTo>
                <a:cubicBezTo>
                  <a:pt x="11693031" y="4181537"/>
                  <a:pt x="11701726" y="4196738"/>
                  <a:pt x="11723469" y="4201080"/>
                </a:cubicBezTo>
                <a:cubicBezTo>
                  <a:pt x="11733254" y="4202167"/>
                  <a:pt x="11731079" y="4209766"/>
                  <a:pt x="11731079" y="4216280"/>
                </a:cubicBezTo>
                <a:cubicBezTo>
                  <a:pt x="11731079" y="4227138"/>
                  <a:pt x="11735429" y="4229310"/>
                  <a:pt x="11744124" y="4221709"/>
                </a:cubicBezTo>
                <a:cubicBezTo>
                  <a:pt x="11757171" y="4210852"/>
                  <a:pt x="11765867" y="4210852"/>
                  <a:pt x="11769129" y="4229310"/>
                </a:cubicBezTo>
                <a:cubicBezTo>
                  <a:pt x="11770216" y="4233652"/>
                  <a:pt x="11773477" y="4239081"/>
                  <a:pt x="11777827" y="4233652"/>
                </a:cubicBezTo>
                <a:cubicBezTo>
                  <a:pt x="11791958" y="4219538"/>
                  <a:pt x="11801743" y="4228224"/>
                  <a:pt x="11812614" y="4237995"/>
                </a:cubicBezTo>
                <a:cubicBezTo>
                  <a:pt x="11813701" y="4240166"/>
                  <a:pt x="11818050" y="4240166"/>
                  <a:pt x="11820225" y="4240166"/>
                </a:cubicBezTo>
                <a:cubicBezTo>
                  <a:pt x="11846313" y="4224966"/>
                  <a:pt x="11871318" y="4207595"/>
                  <a:pt x="11897408" y="4191309"/>
                </a:cubicBezTo>
                <a:cubicBezTo>
                  <a:pt x="11909367" y="4183708"/>
                  <a:pt x="11915889" y="4163080"/>
                  <a:pt x="11921325" y="4146794"/>
                </a:cubicBezTo>
                <a:cubicBezTo>
                  <a:pt x="11923501" y="4140279"/>
                  <a:pt x="11922413" y="4133765"/>
                  <a:pt x="11928935" y="4128337"/>
                </a:cubicBezTo>
                <a:cubicBezTo>
                  <a:pt x="11935458" y="4122908"/>
                  <a:pt x="11934371" y="4116393"/>
                  <a:pt x="11930022" y="4109879"/>
                </a:cubicBezTo>
                <a:cubicBezTo>
                  <a:pt x="11927848" y="4105536"/>
                  <a:pt x="11923501" y="4100107"/>
                  <a:pt x="11926761" y="4095765"/>
                </a:cubicBezTo>
                <a:cubicBezTo>
                  <a:pt x="11937632" y="4082736"/>
                  <a:pt x="11938719" y="4072964"/>
                  <a:pt x="11921325" y="4066450"/>
                </a:cubicBezTo>
                <a:cubicBezTo>
                  <a:pt x="11916977" y="4065364"/>
                  <a:pt x="11915889" y="4058850"/>
                  <a:pt x="11920239" y="4055593"/>
                </a:cubicBezTo>
                <a:cubicBezTo>
                  <a:pt x="11934371" y="4043649"/>
                  <a:pt x="11919151" y="4038221"/>
                  <a:pt x="11916977" y="4029535"/>
                </a:cubicBezTo>
                <a:cubicBezTo>
                  <a:pt x="11909367" y="4000220"/>
                  <a:pt x="11875667" y="4008906"/>
                  <a:pt x="11862620" y="3987192"/>
                </a:cubicBezTo>
                <a:cubicBezTo>
                  <a:pt x="11860446" y="3983392"/>
                  <a:pt x="11854196" y="3982849"/>
                  <a:pt x="11847266" y="3983392"/>
                </a:cubicBezTo>
                <a:close/>
                <a:moveTo>
                  <a:pt x="3112014" y="3979711"/>
                </a:moveTo>
                <a:lnTo>
                  <a:pt x="3121222" y="4017705"/>
                </a:lnTo>
                <a:lnTo>
                  <a:pt x="3132651" y="4064866"/>
                </a:lnTo>
                <a:lnTo>
                  <a:pt x="3130139" y="4066458"/>
                </a:lnTo>
                <a:lnTo>
                  <a:pt x="3103560" y="4061175"/>
                </a:lnTo>
                <a:cubicBezTo>
                  <a:pt x="3093560" y="4060707"/>
                  <a:pt x="3083467" y="4061454"/>
                  <a:pt x="3073375" y="4062576"/>
                </a:cubicBezTo>
                <a:lnTo>
                  <a:pt x="3017811" y="4066745"/>
                </a:lnTo>
                <a:lnTo>
                  <a:pt x="3027531" y="4054843"/>
                </a:lnTo>
                <a:cubicBezTo>
                  <a:pt x="3044781" y="4046870"/>
                  <a:pt x="3064414" y="4027747"/>
                  <a:pt x="3084843" y="4004908"/>
                </a:cubicBezTo>
                <a:close/>
                <a:moveTo>
                  <a:pt x="6720181" y="3970564"/>
                </a:moveTo>
                <a:cubicBezTo>
                  <a:pt x="6720181" y="3970564"/>
                  <a:pt x="6723781" y="3970564"/>
                  <a:pt x="6723783" y="3974167"/>
                </a:cubicBezTo>
                <a:lnTo>
                  <a:pt x="6719744" y="3971003"/>
                </a:lnTo>
                <a:close/>
                <a:moveTo>
                  <a:pt x="10459203" y="3932285"/>
                </a:moveTo>
                <a:lnTo>
                  <a:pt x="10464840" y="3934850"/>
                </a:lnTo>
                <a:lnTo>
                  <a:pt x="10458833" y="3937292"/>
                </a:lnTo>
                <a:close/>
                <a:moveTo>
                  <a:pt x="12076945" y="3900916"/>
                </a:moveTo>
                <a:cubicBezTo>
                  <a:pt x="12071832" y="3902142"/>
                  <a:pt x="12066516" y="3901529"/>
                  <a:pt x="12061404" y="3901938"/>
                </a:cubicBezTo>
                <a:cubicBezTo>
                  <a:pt x="12057111" y="3902142"/>
                  <a:pt x="12052817" y="3902550"/>
                  <a:pt x="12048930" y="3905208"/>
                </a:cubicBezTo>
                <a:cubicBezTo>
                  <a:pt x="12047295" y="3906433"/>
                  <a:pt x="12046068" y="3906026"/>
                  <a:pt x="12044841" y="3904595"/>
                </a:cubicBezTo>
                <a:cubicBezTo>
                  <a:pt x="12044227" y="3903572"/>
                  <a:pt x="12043614" y="3902755"/>
                  <a:pt x="12042796" y="3901938"/>
                </a:cubicBezTo>
                <a:cubicBezTo>
                  <a:pt x="12041978" y="3901120"/>
                  <a:pt x="12040547" y="3900303"/>
                  <a:pt x="12039524" y="3901120"/>
                </a:cubicBezTo>
                <a:cubicBezTo>
                  <a:pt x="12038297" y="3901938"/>
                  <a:pt x="12038706" y="3903572"/>
                  <a:pt x="12039321" y="3904799"/>
                </a:cubicBezTo>
                <a:cubicBezTo>
                  <a:pt x="12039524" y="3905412"/>
                  <a:pt x="12039935" y="3905821"/>
                  <a:pt x="12040343" y="3906433"/>
                </a:cubicBezTo>
                <a:cubicBezTo>
                  <a:pt x="12043614" y="3911134"/>
                  <a:pt x="12042387" y="3914200"/>
                  <a:pt x="12036867" y="3914813"/>
                </a:cubicBezTo>
                <a:cubicBezTo>
                  <a:pt x="12035845" y="3915018"/>
                  <a:pt x="12034821" y="3915018"/>
                  <a:pt x="12034003" y="3915222"/>
                </a:cubicBezTo>
                <a:cubicBezTo>
                  <a:pt x="12032573" y="3915631"/>
                  <a:pt x="12030935" y="3915222"/>
                  <a:pt x="12030527" y="3917471"/>
                </a:cubicBezTo>
                <a:cubicBezTo>
                  <a:pt x="12030118" y="3919105"/>
                  <a:pt x="12030935" y="3919923"/>
                  <a:pt x="12032164" y="3920741"/>
                </a:cubicBezTo>
                <a:cubicBezTo>
                  <a:pt x="12034412" y="3922375"/>
                  <a:pt x="12034207" y="3923806"/>
                  <a:pt x="12031959" y="3925645"/>
                </a:cubicBezTo>
                <a:cubicBezTo>
                  <a:pt x="12029097" y="3927894"/>
                  <a:pt x="12026438" y="3930755"/>
                  <a:pt x="12026642" y="3934842"/>
                </a:cubicBezTo>
                <a:cubicBezTo>
                  <a:pt x="12026847" y="3938112"/>
                  <a:pt x="12026029" y="3939748"/>
                  <a:pt x="12022348" y="3938930"/>
                </a:cubicBezTo>
                <a:cubicBezTo>
                  <a:pt x="12021530" y="3938726"/>
                  <a:pt x="12020508" y="3938930"/>
                  <a:pt x="12020098" y="3940157"/>
                </a:cubicBezTo>
                <a:cubicBezTo>
                  <a:pt x="12019689" y="3941179"/>
                  <a:pt x="12020713" y="3941791"/>
                  <a:pt x="12021326" y="3942404"/>
                </a:cubicBezTo>
                <a:cubicBezTo>
                  <a:pt x="12022757" y="3943835"/>
                  <a:pt x="12024392" y="3945265"/>
                  <a:pt x="12025416" y="3946901"/>
                </a:cubicBezTo>
                <a:cubicBezTo>
                  <a:pt x="12028688" y="3951193"/>
                  <a:pt x="12028482" y="3953645"/>
                  <a:pt x="12025416" y="3958141"/>
                </a:cubicBezTo>
                <a:cubicBezTo>
                  <a:pt x="12022961" y="3961616"/>
                  <a:pt x="12021121" y="3965294"/>
                  <a:pt x="12020917" y="3969791"/>
                </a:cubicBezTo>
                <a:cubicBezTo>
                  <a:pt x="12020713" y="3973061"/>
                  <a:pt x="12022348" y="3973470"/>
                  <a:pt x="12025006" y="3972448"/>
                </a:cubicBezTo>
                <a:cubicBezTo>
                  <a:pt x="12026847" y="3971835"/>
                  <a:pt x="12027869" y="3969995"/>
                  <a:pt x="12029301" y="3968973"/>
                </a:cubicBezTo>
                <a:cubicBezTo>
                  <a:pt x="12030935" y="3967748"/>
                  <a:pt x="12033186" y="3966112"/>
                  <a:pt x="12034821" y="3967748"/>
                </a:cubicBezTo>
                <a:cubicBezTo>
                  <a:pt x="12036663" y="3969791"/>
                  <a:pt x="12035641" y="3972244"/>
                  <a:pt x="12033799" y="3974083"/>
                </a:cubicBezTo>
                <a:cubicBezTo>
                  <a:pt x="12032982" y="3974901"/>
                  <a:pt x="12031754" y="3975719"/>
                  <a:pt x="12030935" y="3976740"/>
                </a:cubicBezTo>
                <a:cubicBezTo>
                  <a:pt x="12029914" y="3977762"/>
                  <a:pt x="12029097" y="3978988"/>
                  <a:pt x="12030323" y="3980418"/>
                </a:cubicBezTo>
                <a:cubicBezTo>
                  <a:pt x="12031345" y="3981645"/>
                  <a:pt x="12032573" y="3981032"/>
                  <a:pt x="12033799" y="3980011"/>
                </a:cubicBezTo>
                <a:cubicBezTo>
                  <a:pt x="12035026" y="3979193"/>
                  <a:pt x="12036254" y="3978171"/>
                  <a:pt x="12037479" y="3977557"/>
                </a:cubicBezTo>
                <a:cubicBezTo>
                  <a:pt x="12039321" y="3976331"/>
                  <a:pt x="12041365" y="3976944"/>
                  <a:pt x="12042796" y="3978171"/>
                </a:cubicBezTo>
                <a:cubicBezTo>
                  <a:pt x="12044227" y="3979397"/>
                  <a:pt x="12043409" y="3981236"/>
                  <a:pt x="12042796" y="3982667"/>
                </a:cubicBezTo>
                <a:cubicBezTo>
                  <a:pt x="12039730" y="3989820"/>
                  <a:pt x="12029505" y="3992886"/>
                  <a:pt x="12022552" y="3988594"/>
                </a:cubicBezTo>
                <a:cubicBezTo>
                  <a:pt x="12019280" y="3986550"/>
                  <a:pt x="12018054" y="3987164"/>
                  <a:pt x="12017645" y="3990434"/>
                </a:cubicBezTo>
                <a:cubicBezTo>
                  <a:pt x="12017031" y="3995747"/>
                  <a:pt x="12014577" y="3999222"/>
                  <a:pt x="12009262" y="4001061"/>
                </a:cubicBezTo>
                <a:cubicBezTo>
                  <a:pt x="12007830" y="4001470"/>
                  <a:pt x="12005581" y="4002492"/>
                  <a:pt x="12006194" y="4004740"/>
                </a:cubicBezTo>
                <a:cubicBezTo>
                  <a:pt x="12007421" y="4009849"/>
                  <a:pt x="12005377" y="4014142"/>
                  <a:pt x="12002718" y="4018229"/>
                </a:cubicBezTo>
                <a:cubicBezTo>
                  <a:pt x="12000672" y="4021295"/>
                  <a:pt x="12000059" y="4024156"/>
                  <a:pt x="12002309" y="4027834"/>
                </a:cubicBezTo>
                <a:cubicBezTo>
                  <a:pt x="12004763" y="4031718"/>
                  <a:pt x="12003331" y="4033966"/>
                  <a:pt x="11998423" y="4034783"/>
                </a:cubicBezTo>
                <a:cubicBezTo>
                  <a:pt x="11998219" y="4034783"/>
                  <a:pt x="11998015" y="4034783"/>
                  <a:pt x="11997810" y="4034783"/>
                </a:cubicBezTo>
                <a:cubicBezTo>
                  <a:pt x="11995969" y="4034987"/>
                  <a:pt x="11994129" y="4035396"/>
                  <a:pt x="11993925" y="4037236"/>
                </a:cubicBezTo>
                <a:cubicBezTo>
                  <a:pt x="11993516" y="4039075"/>
                  <a:pt x="11995765" y="4038871"/>
                  <a:pt x="11996788" y="4039484"/>
                </a:cubicBezTo>
                <a:cubicBezTo>
                  <a:pt x="12003331" y="4042754"/>
                  <a:pt x="12005989" y="4047864"/>
                  <a:pt x="12004763" y="4055221"/>
                </a:cubicBezTo>
                <a:cubicBezTo>
                  <a:pt x="12004353" y="4057674"/>
                  <a:pt x="12005172" y="4059104"/>
                  <a:pt x="12007216" y="4060126"/>
                </a:cubicBezTo>
                <a:cubicBezTo>
                  <a:pt x="12008444" y="4060740"/>
                  <a:pt x="12009670" y="4061149"/>
                  <a:pt x="12010897" y="4061762"/>
                </a:cubicBezTo>
                <a:cubicBezTo>
                  <a:pt x="12012534" y="4062579"/>
                  <a:pt x="12013146" y="4063805"/>
                  <a:pt x="12012738" y="4065645"/>
                </a:cubicBezTo>
                <a:lnTo>
                  <a:pt x="12011822" y="4066943"/>
                </a:lnTo>
                <a:lnTo>
                  <a:pt x="12027804" y="4082837"/>
                </a:lnTo>
                <a:lnTo>
                  <a:pt x="12027460" y="4079747"/>
                </a:lnTo>
                <a:cubicBezTo>
                  <a:pt x="12027051" y="4078111"/>
                  <a:pt x="12027051" y="4077294"/>
                  <a:pt x="12028892" y="4076272"/>
                </a:cubicBezTo>
                <a:cubicBezTo>
                  <a:pt x="12030935" y="4075455"/>
                  <a:pt x="12031754" y="4076477"/>
                  <a:pt x="12032573" y="4077702"/>
                </a:cubicBezTo>
                <a:cubicBezTo>
                  <a:pt x="12033186" y="4078520"/>
                  <a:pt x="12033391" y="4079338"/>
                  <a:pt x="12033799" y="4080360"/>
                </a:cubicBezTo>
                <a:cubicBezTo>
                  <a:pt x="12035641" y="4084652"/>
                  <a:pt x="12036867" y="4084857"/>
                  <a:pt x="12039935" y="4081381"/>
                </a:cubicBezTo>
                <a:cubicBezTo>
                  <a:pt x="12040547" y="4080565"/>
                  <a:pt x="12041365" y="4079542"/>
                  <a:pt x="12042591" y="4079542"/>
                </a:cubicBezTo>
                <a:cubicBezTo>
                  <a:pt x="12044023" y="4079747"/>
                  <a:pt x="12044023" y="4081381"/>
                  <a:pt x="12044433" y="4082403"/>
                </a:cubicBezTo>
                <a:cubicBezTo>
                  <a:pt x="12044841" y="4083221"/>
                  <a:pt x="12045046" y="4084039"/>
                  <a:pt x="12045046" y="4084857"/>
                </a:cubicBezTo>
                <a:cubicBezTo>
                  <a:pt x="12045353" y="4086594"/>
                  <a:pt x="12046017" y="4087410"/>
                  <a:pt x="12046886" y="4087590"/>
                </a:cubicBezTo>
                <a:cubicBezTo>
                  <a:pt x="12047755" y="4087769"/>
                  <a:pt x="12048829" y="4087309"/>
                  <a:pt x="12049953" y="4086491"/>
                </a:cubicBezTo>
                <a:cubicBezTo>
                  <a:pt x="12052202" y="4084652"/>
                  <a:pt x="12054451" y="4082403"/>
                  <a:pt x="12056702" y="4080565"/>
                </a:cubicBezTo>
                <a:cubicBezTo>
                  <a:pt x="12059358" y="4078316"/>
                  <a:pt x="12062426" y="4076681"/>
                  <a:pt x="12065698" y="4078520"/>
                </a:cubicBezTo>
                <a:cubicBezTo>
                  <a:pt x="12068356" y="4079747"/>
                  <a:pt x="12069583" y="4078725"/>
                  <a:pt x="12071015" y="4076886"/>
                </a:cubicBezTo>
                <a:cubicBezTo>
                  <a:pt x="12074082" y="4072798"/>
                  <a:pt x="12077763" y="4069733"/>
                  <a:pt x="12083487" y="4070958"/>
                </a:cubicBezTo>
                <a:cubicBezTo>
                  <a:pt x="12084921" y="4071367"/>
                  <a:pt x="12085328" y="4070754"/>
                  <a:pt x="12085533" y="4069324"/>
                </a:cubicBezTo>
                <a:cubicBezTo>
                  <a:pt x="12086351" y="4059309"/>
                  <a:pt x="12090645" y="4050725"/>
                  <a:pt x="12096370" y="4042958"/>
                </a:cubicBezTo>
                <a:cubicBezTo>
                  <a:pt x="12097802" y="4041119"/>
                  <a:pt x="12097392" y="4039893"/>
                  <a:pt x="12096575" y="4038054"/>
                </a:cubicBezTo>
                <a:cubicBezTo>
                  <a:pt x="12094530" y="4034375"/>
                  <a:pt x="12092280" y="4030288"/>
                  <a:pt x="12093711" y="4026200"/>
                </a:cubicBezTo>
                <a:cubicBezTo>
                  <a:pt x="12095143" y="4022112"/>
                  <a:pt x="12094121" y="4019250"/>
                  <a:pt x="12092076" y="4015980"/>
                </a:cubicBezTo>
                <a:cubicBezTo>
                  <a:pt x="12091463" y="4014959"/>
                  <a:pt x="12091054" y="4013937"/>
                  <a:pt x="12090440" y="4012710"/>
                </a:cubicBezTo>
                <a:cubicBezTo>
                  <a:pt x="12087782" y="4006784"/>
                  <a:pt x="12084716" y="4001265"/>
                  <a:pt x="12078376" y="3998404"/>
                </a:cubicBezTo>
                <a:cubicBezTo>
                  <a:pt x="12077150" y="3997995"/>
                  <a:pt x="12077150" y="3997178"/>
                  <a:pt x="12077150" y="3996156"/>
                </a:cubicBezTo>
                <a:cubicBezTo>
                  <a:pt x="12077354" y="3993090"/>
                  <a:pt x="12082874" y="3985733"/>
                  <a:pt x="12085737" y="3984915"/>
                </a:cubicBezTo>
                <a:cubicBezTo>
                  <a:pt x="12090236" y="3983894"/>
                  <a:pt x="12094121" y="3981645"/>
                  <a:pt x="12097188" y="3978171"/>
                </a:cubicBezTo>
                <a:cubicBezTo>
                  <a:pt x="12101483" y="3973674"/>
                  <a:pt x="12105164" y="3968973"/>
                  <a:pt x="12109253" y="3964273"/>
                </a:cubicBezTo>
                <a:cubicBezTo>
                  <a:pt x="12110479" y="3963047"/>
                  <a:pt x="12109866" y="3962229"/>
                  <a:pt x="12109049" y="3961207"/>
                </a:cubicBezTo>
                <a:cubicBezTo>
                  <a:pt x="12105369" y="3956710"/>
                  <a:pt x="12105369" y="3956710"/>
                  <a:pt x="12109866" y="3953645"/>
                </a:cubicBezTo>
                <a:cubicBezTo>
                  <a:pt x="12113956" y="3950579"/>
                  <a:pt x="12114160" y="3948536"/>
                  <a:pt x="12110479" y="3944653"/>
                </a:cubicBezTo>
                <a:cubicBezTo>
                  <a:pt x="12108845" y="3943018"/>
                  <a:pt x="12107207" y="3941179"/>
                  <a:pt x="12107821" y="3938317"/>
                </a:cubicBezTo>
                <a:cubicBezTo>
                  <a:pt x="12109662" y="3931164"/>
                  <a:pt x="12107003" y="3925237"/>
                  <a:pt x="12102300" y="3919923"/>
                </a:cubicBezTo>
                <a:cubicBezTo>
                  <a:pt x="12099233" y="3916449"/>
                  <a:pt x="12095552" y="3913179"/>
                  <a:pt x="12093303" y="3909091"/>
                </a:cubicBezTo>
                <a:cubicBezTo>
                  <a:pt x="12092894" y="3908273"/>
                  <a:pt x="12092280" y="3907456"/>
                  <a:pt x="12091258" y="3907660"/>
                </a:cubicBezTo>
                <a:cubicBezTo>
                  <a:pt x="12086146" y="3909296"/>
                  <a:pt x="12083487" y="3906026"/>
                  <a:pt x="12080626" y="3902755"/>
                </a:cubicBezTo>
                <a:cubicBezTo>
                  <a:pt x="12079807" y="3901734"/>
                  <a:pt x="12078785" y="3900507"/>
                  <a:pt x="12076945" y="3900916"/>
                </a:cubicBezTo>
                <a:close/>
                <a:moveTo>
                  <a:pt x="2111582" y="3893581"/>
                </a:moveTo>
                <a:cubicBezTo>
                  <a:pt x="2107332" y="3893629"/>
                  <a:pt x="2103275" y="3894690"/>
                  <a:pt x="2099991" y="3899321"/>
                </a:cubicBezTo>
                <a:cubicBezTo>
                  <a:pt x="2098832" y="3900864"/>
                  <a:pt x="2096513" y="3902794"/>
                  <a:pt x="2093422" y="3902794"/>
                </a:cubicBezTo>
                <a:cubicBezTo>
                  <a:pt x="2089172" y="3902408"/>
                  <a:pt x="2086854" y="3904723"/>
                  <a:pt x="2086081" y="3908968"/>
                </a:cubicBezTo>
                <a:cubicBezTo>
                  <a:pt x="2085308" y="3911669"/>
                  <a:pt x="2083377" y="3913212"/>
                  <a:pt x="2081445" y="3915142"/>
                </a:cubicBezTo>
                <a:cubicBezTo>
                  <a:pt x="2076423" y="3919773"/>
                  <a:pt x="2074104" y="3925175"/>
                  <a:pt x="2076036" y="3932121"/>
                </a:cubicBezTo>
                <a:cubicBezTo>
                  <a:pt x="2077194" y="3935979"/>
                  <a:pt x="2076036" y="3940224"/>
                  <a:pt x="2072172" y="3942540"/>
                </a:cubicBezTo>
                <a:cubicBezTo>
                  <a:pt x="2072172" y="3944083"/>
                  <a:pt x="2072172" y="3945626"/>
                  <a:pt x="2072172" y="3947169"/>
                </a:cubicBezTo>
                <a:cubicBezTo>
                  <a:pt x="2075650" y="3949099"/>
                  <a:pt x="2077194" y="3951414"/>
                  <a:pt x="2076809" y="3956430"/>
                </a:cubicBezTo>
                <a:cubicBezTo>
                  <a:pt x="2076423" y="3963377"/>
                  <a:pt x="2079513" y="3968778"/>
                  <a:pt x="2087240" y="3970322"/>
                </a:cubicBezTo>
                <a:cubicBezTo>
                  <a:pt x="2090718" y="3970708"/>
                  <a:pt x="2089945" y="3973409"/>
                  <a:pt x="2089945" y="3975725"/>
                </a:cubicBezTo>
                <a:cubicBezTo>
                  <a:pt x="2089945" y="3979584"/>
                  <a:pt x="2091491" y="3980355"/>
                  <a:pt x="2094581" y="3977654"/>
                </a:cubicBezTo>
                <a:cubicBezTo>
                  <a:pt x="2099218" y="3973795"/>
                  <a:pt x="2102309" y="3973795"/>
                  <a:pt x="2103468" y="3980355"/>
                </a:cubicBezTo>
                <a:cubicBezTo>
                  <a:pt x="2103854" y="3981898"/>
                  <a:pt x="2105014" y="3983828"/>
                  <a:pt x="2106559" y="3981898"/>
                </a:cubicBezTo>
                <a:cubicBezTo>
                  <a:pt x="2111582" y="3976883"/>
                  <a:pt x="2115059" y="3979969"/>
                  <a:pt x="2118923" y="3983442"/>
                </a:cubicBezTo>
                <a:cubicBezTo>
                  <a:pt x="2119309" y="3984214"/>
                  <a:pt x="2120855" y="3984214"/>
                  <a:pt x="2121627" y="3984214"/>
                </a:cubicBezTo>
                <a:cubicBezTo>
                  <a:pt x="2130900" y="3978812"/>
                  <a:pt x="2139787" y="3972638"/>
                  <a:pt x="2149060" y="3966850"/>
                </a:cubicBezTo>
                <a:cubicBezTo>
                  <a:pt x="2153310" y="3964149"/>
                  <a:pt x="2155628" y="3956816"/>
                  <a:pt x="2157560" y="3951029"/>
                </a:cubicBezTo>
                <a:cubicBezTo>
                  <a:pt x="2158332" y="3948713"/>
                  <a:pt x="2157947" y="3946398"/>
                  <a:pt x="2160264" y="3944469"/>
                </a:cubicBezTo>
                <a:cubicBezTo>
                  <a:pt x="2162583" y="3942540"/>
                  <a:pt x="2162196" y="3940224"/>
                  <a:pt x="2160651" y="3937909"/>
                </a:cubicBezTo>
                <a:cubicBezTo>
                  <a:pt x="2159878" y="3936365"/>
                  <a:pt x="2158332" y="3934435"/>
                  <a:pt x="2159491" y="3932892"/>
                </a:cubicBezTo>
                <a:cubicBezTo>
                  <a:pt x="2163356" y="3928262"/>
                  <a:pt x="2163742" y="3924789"/>
                  <a:pt x="2157560" y="3922473"/>
                </a:cubicBezTo>
                <a:cubicBezTo>
                  <a:pt x="2156015" y="3922087"/>
                  <a:pt x="2155628" y="3919773"/>
                  <a:pt x="2157174" y="3918615"/>
                </a:cubicBezTo>
                <a:cubicBezTo>
                  <a:pt x="2162196" y="3914370"/>
                  <a:pt x="2156787" y="3912441"/>
                  <a:pt x="2156015" y="3909353"/>
                </a:cubicBezTo>
                <a:cubicBezTo>
                  <a:pt x="2153310" y="3898935"/>
                  <a:pt x="2141333" y="3902022"/>
                  <a:pt x="2136696" y="3894305"/>
                </a:cubicBezTo>
                <a:cubicBezTo>
                  <a:pt x="2135150" y="3891603"/>
                  <a:pt x="2127809" y="3893533"/>
                  <a:pt x="2124332" y="3893919"/>
                </a:cubicBezTo>
                <a:cubicBezTo>
                  <a:pt x="2120276" y="3894498"/>
                  <a:pt x="2115833" y="3893533"/>
                  <a:pt x="2111582" y="3893581"/>
                </a:cubicBezTo>
                <a:close/>
                <a:moveTo>
                  <a:pt x="6590568" y="3891293"/>
                </a:moveTo>
                <a:cubicBezTo>
                  <a:pt x="6592369" y="3891293"/>
                  <a:pt x="6593268" y="3892194"/>
                  <a:pt x="6594620" y="3893544"/>
                </a:cubicBezTo>
                <a:lnTo>
                  <a:pt x="6596461" y="3894895"/>
                </a:lnTo>
                <a:lnTo>
                  <a:pt x="6594170" y="3894895"/>
                </a:lnTo>
                <a:cubicBezTo>
                  <a:pt x="6594170" y="3894895"/>
                  <a:pt x="6594170" y="3891293"/>
                  <a:pt x="6590568" y="3891293"/>
                </a:cubicBezTo>
                <a:close/>
                <a:moveTo>
                  <a:pt x="393647" y="3887350"/>
                </a:moveTo>
                <a:cubicBezTo>
                  <a:pt x="391025" y="3887556"/>
                  <a:pt x="388145" y="3888171"/>
                  <a:pt x="386293" y="3888377"/>
                </a:cubicBezTo>
                <a:cubicBezTo>
                  <a:pt x="381973" y="3888994"/>
                  <a:pt x="377242" y="3887966"/>
                  <a:pt x="372714" y="3888017"/>
                </a:cubicBezTo>
                <a:cubicBezTo>
                  <a:pt x="368188" y="3888069"/>
                  <a:pt x="363867" y="3889199"/>
                  <a:pt x="360370" y="3894130"/>
                </a:cubicBezTo>
                <a:cubicBezTo>
                  <a:pt x="359136" y="3895774"/>
                  <a:pt x="356666" y="3897829"/>
                  <a:pt x="353375" y="3897829"/>
                </a:cubicBezTo>
                <a:cubicBezTo>
                  <a:pt x="348848" y="3897418"/>
                  <a:pt x="346380" y="3899884"/>
                  <a:pt x="345556" y="3904405"/>
                </a:cubicBezTo>
                <a:cubicBezTo>
                  <a:pt x="344734" y="3907280"/>
                  <a:pt x="342677" y="3908925"/>
                  <a:pt x="340619" y="3910980"/>
                </a:cubicBezTo>
                <a:cubicBezTo>
                  <a:pt x="335271" y="3915911"/>
                  <a:pt x="332801" y="3921664"/>
                  <a:pt x="334859" y="3929062"/>
                </a:cubicBezTo>
                <a:cubicBezTo>
                  <a:pt x="336093" y="3933171"/>
                  <a:pt x="334859" y="3937692"/>
                  <a:pt x="330744" y="3940157"/>
                </a:cubicBezTo>
                <a:cubicBezTo>
                  <a:pt x="330744" y="3941801"/>
                  <a:pt x="330744" y="3943444"/>
                  <a:pt x="330744" y="3945088"/>
                </a:cubicBezTo>
                <a:cubicBezTo>
                  <a:pt x="334448" y="3947143"/>
                  <a:pt x="336093" y="3949609"/>
                  <a:pt x="335682" y="3954951"/>
                </a:cubicBezTo>
                <a:cubicBezTo>
                  <a:pt x="335271" y="3962348"/>
                  <a:pt x="338562" y="3968101"/>
                  <a:pt x="346791" y="3969745"/>
                </a:cubicBezTo>
                <a:cubicBezTo>
                  <a:pt x="350495" y="3970156"/>
                  <a:pt x="349671" y="3973033"/>
                  <a:pt x="349671" y="3975498"/>
                </a:cubicBezTo>
                <a:cubicBezTo>
                  <a:pt x="349671" y="3979609"/>
                  <a:pt x="351318" y="3980429"/>
                  <a:pt x="354609" y="3977554"/>
                </a:cubicBezTo>
                <a:cubicBezTo>
                  <a:pt x="359547" y="3973444"/>
                  <a:pt x="362839" y="3973444"/>
                  <a:pt x="364073" y="3980429"/>
                </a:cubicBezTo>
                <a:cubicBezTo>
                  <a:pt x="364484" y="3982073"/>
                  <a:pt x="365720" y="3984129"/>
                  <a:pt x="367365" y="3982073"/>
                </a:cubicBezTo>
                <a:cubicBezTo>
                  <a:pt x="372714" y="3976731"/>
                  <a:pt x="376417" y="3980018"/>
                  <a:pt x="380532" y="3983718"/>
                </a:cubicBezTo>
                <a:cubicBezTo>
                  <a:pt x="380943" y="3984539"/>
                  <a:pt x="382590" y="3984539"/>
                  <a:pt x="383412" y="3984539"/>
                </a:cubicBezTo>
                <a:cubicBezTo>
                  <a:pt x="393287" y="3978787"/>
                  <a:pt x="402752" y="3972211"/>
                  <a:pt x="412627" y="3966048"/>
                </a:cubicBezTo>
                <a:cubicBezTo>
                  <a:pt x="417154" y="3963170"/>
                  <a:pt x="419622" y="3955362"/>
                  <a:pt x="421680" y="3949198"/>
                </a:cubicBezTo>
                <a:cubicBezTo>
                  <a:pt x="422503" y="3946732"/>
                  <a:pt x="422092" y="3944266"/>
                  <a:pt x="424559" y="3942212"/>
                </a:cubicBezTo>
                <a:cubicBezTo>
                  <a:pt x="427029" y="3940157"/>
                  <a:pt x="426617" y="3937692"/>
                  <a:pt x="424971" y="3935225"/>
                </a:cubicBezTo>
                <a:cubicBezTo>
                  <a:pt x="424148" y="3933582"/>
                  <a:pt x="422503" y="3931527"/>
                  <a:pt x="423736" y="3929882"/>
                </a:cubicBezTo>
                <a:cubicBezTo>
                  <a:pt x="427852" y="3924951"/>
                  <a:pt x="428263" y="3921253"/>
                  <a:pt x="421680" y="3918787"/>
                </a:cubicBezTo>
                <a:cubicBezTo>
                  <a:pt x="420034" y="3918376"/>
                  <a:pt x="419622" y="3915911"/>
                  <a:pt x="421269" y="3914679"/>
                </a:cubicBezTo>
                <a:cubicBezTo>
                  <a:pt x="426617" y="3910158"/>
                  <a:pt x="420856" y="3908102"/>
                  <a:pt x="420034" y="3904815"/>
                </a:cubicBezTo>
                <a:cubicBezTo>
                  <a:pt x="417154" y="3893719"/>
                  <a:pt x="404398" y="3897008"/>
                  <a:pt x="399460" y="3888788"/>
                </a:cubicBezTo>
                <a:cubicBezTo>
                  <a:pt x="398637" y="3887349"/>
                  <a:pt x="396270" y="3887145"/>
                  <a:pt x="393647" y="3887350"/>
                </a:cubicBezTo>
                <a:close/>
                <a:moveTo>
                  <a:pt x="9365384" y="3882273"/>
                </a:moveTo>
                <a:lnTo>
                  <a:pt x="9387434" y="3883973"/>
                </a:lnTo>
                <a:lnTo>
                  <a:pt x="9387861" y="3885732"/>
                </a:lnTo>
                <a:lnTo>
                  <a:pt x="9381823" y="3885397"/>
                </a:lnTo>
                <a:lnTo>
                  <a:pt x="9381235" y="3885423"/>
                </a:lnTo>
                <a:close/>
                <a:moveTo>
                  <a:pt x="9222335" y="3870544"/>
                </a:moveTo>
                <a:cubicBezTo>
                  <a:pt x="9247257" y="3871420"/>
                  <a:pt x="9272835" y="3874323"/>
                  <a:pt x="9300097" y="3877238"/>
                </a:cubicBezTo>
                <a:lnTo>
                  <a:pt x="9351706" y="3881218"/>
                </a:lnTo>
                <a:lnTo>
                  <a:pt x="9328309" y="3882304"/>
                </a:lnTo>
                <a:cubicBezTo>
                  <a:pt x="9308123" y="3884548"/>
                  <a:pt x="9287937" y="3888288"/>
                  <a:pt x="9268500" y="3886792"/>
                </a:cubicBezTo>
                <a:cubicBezTo>
                  <a:pt x="9265510" y="3885295"/>
                  <a:pt x="9261024" y="3885295"/>
                  <a:pt x="9256911" y="3886418"/>
                </a:cubicBezTo>
                <a:lnTo>
                  <a:pt x="9249721" y="3891309"/>
                </a:lnTo>
                <a:lnTo>
                  <a:pt x="9201838" y="3893452"/>
                </a:lnTo>
                <a:cubicBezTo>
                  <a:pt x="9141855" y="3898991"/>
                  <a:pt x="9081905" y="3907311"/>
                  <a:pt x="9022050" y="3918190"/>
                </a:cubicBezTo>
                <a:cubicBezTo>
                  <a:pt x="8947096" y="3931644"/>
                  <a:pt x="8873188" y="3947786"/>
                  <a:pt x="8800366" y="3966660"/>
                </a:cubicBezTo>
                <a:lnTo>
                  <a:pt x="8781874" y="3972234"/>
                </a:lnTo>
                <a:lnTo>
                  <a:pt x="8780609" y="3968263"/>
                </a:lnTo>
                <a:cubicBezTo>
                  <a:pt x="8779267" y="3966923"/>
                  <a:pt x="8777926" y="3965852"/>
                  <a:pt x="8777389" y="3963975"/>
                </a:cubicBezTo>
                <a:cubicBezTo>
                  <a:pt x="8776853" y="3961027"/>
                  <a:pt x="8775243" y="3959419"/>
                  <a:pt x="8772289" y="3959687"/>
                </a:cubicBezTo>
                <a:cubicBezTo>
                  <a:pt x="8770145" y="3959687"/>
                  <a:pt x="8768531" y="3958347"/>
                  <a:pt x="8767727" y="3957274"/>
                </a:cubicBezTo>
                <a:cubicBezTo>
                  <a:pt x="8763167" y="3950842"/>
                  <a:pt x="8756455" y="3954326"/>
                  <a:pt x="8750819" y="3953522"/>
                </a:cubicBezTo>
                <a:cubicBezTo>
                  <a:pt x="8748403" y="3953254"/>
                  <a:pt x="8743307" y="3951914"/>
                  <a:pt x="8742233" y="3953790"/>
                </a:cubicBezTo>
                <a:cubicBezTo>
                  <a:pt x="8739010" y="3959150"/>
                  <a:pt x="8730691" y="3957006"/>
                  <a:pt x="8728813" y="3964244"/>
                </a:cubicBezTo>
                <a:cubicBezTo>
                  <a:pt x="8728275" y="3966387"/>
                  <a:pt x="8724519" y="3967728"/>
                  <a:pt x="8728009" y="3970676"/>
                </a:cubicBezTo>
                <a:cubicBezTo>
                  <a:pt x="8729081" y="3971480"/>
                  <a:pt x="8728813" y="3973088"/>
                  <a:pt x="8727740" y="3973356"/>
                </a:cubicBezTo>
                <a:cubicBezTo>
                  <a:pt x="8723445" y="3974964"/>
                  <a:pt x="8723713" y="3977377"/>
                  <a:pt x="8726397" y="3980593"/>
                </a:cubicBezTo>
                <a:cubicBezTo>
                  <a:pt x="8727201" y="3981664"/>
                  <a:pt x="8726129" y="3983005"/>
                  <a:pt x="8725593" y="3984077"/>
                </a:cubicBezTo>
                <a:cubicBezTo>
                  <a:pt x="8724519" y="3985685"/>
                  <a:pt x="8724249" y="3987293"/>
                  <a:pt x="8725859" y="3988634"/>
                </a:cubicBezTo>
                <a:lnTo>
                  <a:pt x="8726040" y="3989068"/>
                </a:lnTo>
                <a:lnTo>
                  <a:pt x="8585205" y="4031525"/>
                </a:lnTo>
                <a:lnTo>
                  <a:pt x="8530201" y="4052193"/>
                </a:lnTo>
                <a:lnTo>
                  <a:pt x="8532364" y="4049546"/>
                </a:lnTo>
                <a:lnTo>
                  <a:pt x="8523647" y="4054656"/>
                </a:lnTo>
                <a:lnTo>
                  <a:pt x="8480895" y="4070723"/>
                </a:lnTo>
                <a:lnTo>
                  <a:pt x="8472894" y="4073317"/>
                </a:lnTo>
                <a:cubicBezTo>
                  <a:pt x="8452629" y="4079890"/>
                  <a:pt x="8431051" y="4082410"/>
                  <a:pt x="8409361" y="4098403"/>
                </a:cubicBezTo>
                <a:cubicBezTo>
                  <a:pt x="8409361" y="4098403"/>
                  <a:pt x="8405309" y="4099718"/>
                  <a:pt x="8403995" y="4095664"/>
                </a:cubicBezTo>
                <a:cubicBezTo>
                  <a:pt x="8397203" y="4102346"/>
                  <a:pt x="8370260" y="4102127"/>
                  <a:pt x="8366097" y="4116914"/>
                </a:cubicBezTo>
                <a:cubicBezTo>
                  <a:pt x="8344517" y="4119435"/>
                  <a:pt x="8328305" y="4124694"/>
                  <a:pt x="8314722" y="4138058"/>
                </a:cubicBezTo>
                <a:cubicBezTo>
                  <a:pt x="8309353" y="4135318"/>
                  <a:pt x="8301248" y="4137947"/>
                  <a:pt x="8299936" y="4133896"/>
                </a:cubicBezTo>
                <a:cubicBezTo>
                  <a:pt x="8283723" y="4139154"/>
                  <a:pt x="8298512" y="4143316"/>
                  <a:pt x="8278248" y="4149889"/>
                </a:cubicBezTo>
                <a:cubicBezTo>
                  <a:pt x="8270247" y="4139044"/>
                  <a:pt x="8271455" y="4156571"/>
                  <a:pt x="8257983" y="4156461"/>
                </a:cubicBezTo>
                <a:cubicBezTo>
                  <a:pt x="8257983" y="4156461"/>
                  <a:pt x="8257983" y="4156461"/>
                  <a:pt x="8256669" y="4152408"/>
                </a:cubicBezTo>
                <a:cubicBezTo>
                  <a:pt x="8226874" y="4171031"/>
                  <a:pt x="8190288" y="4196334"/>
                  <a:pt x="8159289" y="4197429"/>
                </a:cubicBezTo>
                <a:cubicBezTo>
                  <a:pt x="8159289" y="4197429"/>
                  <a:pt x="8159289" y="4197429"/>
                  <a:pt x="8155236" y="4198744"/>
                </a:cubicBezTo>
                <a:cubicBezTo>
                  <a:pt x="8152496" y="4204111"/>
                  <a:pt x="8148444" y="4205426"/>
                  <a:pt x="8145706" y="4210794"/>
                </a:cubicBezTo>
                <a:cubicBezTo>
                  <a:pt x="8145706" y="4210794"/>
                  <a:pt x="8136284" y="4209370"/>
                  <a:pt x="8128178" y="4211999"/>
                </a:cubicBezTo>
                <a:cubicBezTo>
                  <a:pt x="8097070" y="4226569"/>
                  <a:pt x="8061910" y="4242452"/>
                  <a:pt x="8036171" y="4259761"/>
                </a:cubicBezTo>
                <a:cubicBezTo>
                  <a:pt x="8029376" y="4266441"/>
                  <a:pt x="8025323" y="4267756"/>
                  <a:pt x="8018536" y="4274438"/>
                </a:cubicBezTo>
                <a:cubicBezTo>
                  <a:pt x="8015796" y="4279807"/>
                  <a:pt x="8013059" y="4285174"/>
                  <a:pt x="8015685" y="4293279"/>
                </a:cubicBezTo>
                <a:cubicBezTo>
                  <a:pt x="8006268" y="4291855"/>
                  <a:pt x="7987207" y="4315954"/>
                  <a:pt x="7972421" y="4311792"/>
                </a:cubicBezTo>
                <a:cubicBezTo>
                  <a:pt x="7977787" y="4314529"/>
                  <a:pt x="7952047" y="4331838"/>
                  <a:pt x="7942628" y="4330414"/>
                </a:cubicBezTo>
                <a:cubicBezTo>
                  <a:pt x="7930468" y="4334358"/>
                  <a:pt x="7937149" y="4341148"/>
                  <a:pt x="7933096" y="4342464"/>
                </a:cubicBezTo>
                <a:cubicBezTo>
                  <a:pt x="7901987" y="4357032"/>
                  <a:pt x="7880190" y="4386498"/>
                  <a:pt x="7862666" y="4387704"/>
                </a:cubicBezTo>
                <a:cubicBezTo>
                  <a:pt x="7853138" y="4399753"/>
                  <a:pt x="7812391" y="4439845"/>
                  <a:pt x="7816552" y="4425057"/>
                </a:cubicBezTo>
                <a:cubicBezTo>
                  <a:pt x="7808335" y="4441158"/>
                  <a:pt x="7767703" y="4467777"/>
                  <a:pt x="7735168" y="4491768"/>
                </a:cubicBezTo>
                <a:cubicBezTo>
                  <a:pt x="7728375" y="4498448"/>
                  <a:pt x="7718845" y="4510499"/>
                  <a:pt x="7712054" y="4517180"/>
                </a:cubicBezTo>
                <a:cubicBezTo>
                  <a:pt x="7695734" y="4535911"/>
                  <a:pt x="7683574" y="4539855"/>
                  <a:pt x="7679521" y="4541170"/>
                </a:cubicBezTo>
                <a:cubicBezTo>
                  <a:pt x="7675468" y="4542485"/>
                  <a:pt x="7675468" y="4542485"/>
                  <a:pt x="7671416" y="4543799"/>
                </a:cubicBezTo>
                <a:cubicBezTo>
                  <a:pt x="7663202" y="4559900"/>
                  <a:pt x="7648303" y="4569213"/>
                  <a:pt x="7631980" y="4587943"/>
                </a:cubicBezTo>
                <a:cubicBezTo>
                  <a:pt x="7591233" y="4628034"/>
                  <a:pt x="7543691" y="4674810"/>
                  <a:pt x="7497471" y="4725635"/>
                </a:cubicBezTo>
                <a:cubicBezTo>
                  <a:pt x="7483884" y="4738999"/>
                  <a:pt x="7475674" y="4755101"/>
                  <a:pt x="7462092" y="4768465"/>
                </a:cubicBezTo>
                <a:cubicBezTo>
                  <a:pt x="7441721" y="4788511"/>
                  <a:pt x="7451249" y="4776462"/>
                  <a:pt x="7440296" y="4797931"/>
                </a:cubicBezTo>
                <a:cubicBezTo>
                  <a:pt x="7423922" y="4823399"/>
                  <a:pt x="7405901" y="4843801"/>
                  <a:pt x="7389583" y="4862532"/>
                </a:cubicBezTo>
                <a:lnTo>
                  <a:pt x="7359340" y="4903252"/>
                </a:lnTo>
                <a:lnTo>
                  <a:pt x="7316292" y="4831127"/>
                </a:lnTo>
                <a:lnTo>
                  <a:pt x="7337998" y="4805354"/>
                </a:lnTo>
                <a:cubicBezTo>
                  <a:pt x="7347322" y="4797851"/>
                  <a:pt x="7357483" y="4791197"/>
                  <a:pt x="7367669" y="4781174"/>
                </a:cubicBezTo>
                <a:cubicBezTo>
                  <a:pt x="7367669" y="4781174"/>
                  <a:pt x="7370408" y="4775806"/>
                  <a:pt x="7370408" y="4775806"/>
                </a:cubicBezTo>
                <a:cubicBezTo>
                  <a:pt x="7370408" y="4775806"/>
                  <a:pt x="7374460" y="4774491"/>
                  <a:pt x="7374460" y="4774491"/>
                </a:cubicBezTo>
                <a:cubicBezTo>
                  <a:pt x="7370408" y="4775806"/>
                  <a:pt x="7371722" y="4779859"/>
                  <a:pt x="7371722" y="4779859"/>
                </a:cubicBezTo>
                <a:cubicBezTo>
                  <a:pt x="7378513" y="4773177"/>
                  <a:pt x="7377201" y="4769124"/>
                  <a:pt x="7385311" y="4766496"/>
                </a:cubicBezTo>
                <a:cubicBezTo>
                  <a:pt x="7389363" y="4765181"/>
                  <a:pt x="7389363" y="4765181"/>
                  <a:pt x="7389363" y="4765181"/>
                </a:cubicBezTo>
                <a:lnTo>
                  <a:pt x="7388776" y="4763384"/>
                </a:lnTo>
                <a:lnTo>
                  <a:pt x="7423479" y="4732279"/>
                </a:lnTo>
                <a:cubicBezTo>
                  <a:pt x="7433175" y="4720735"/>
                  <a:pt x="7440347" y="4708331"/>
                  <a:pt x="7446538" y="4692884"/>
                </a:cubicBezTo>
                <a:cubicBezTo>
                  <a:pt x="7446538" y="4692884"/>
                  <a:pt x="7442486" y="4694199"/>
                  <a:pt x="7442486" y="4694199"/>
                </a:cubicBezTo>
                <a:cubicBezTo>
                  <a:pt x="7439748" y="4699567"/>
                  <a:pt x="7439748" y="4699567"/>
                  <a:pt x="7439748" y="4699567"/>
                </a:cubicBezTo>
                <a:cubicBezTo>
                  <a:pt x="7435692" y="4700881"/>
                  <a:pt x="7434383" y="4696829"/>
                  <a:pt x="7438433" y="4695513"/>
                </a:cubicBezTo>
                <a:cubicBezTo>
                  <a:pt x="7437116" y="4691461"/>
                  <a:pt x="7434383" y="4696829"/>
                  <a:pt x="7430328" y="4698143"/>
                </a:cubicBezTo>
                <a:cubicBezTo>
                  <a:pt x="7411160" y="4735715"/>
                  <a:pt x="7388153" y="4747655"/>
                  <a:pt x="7365261" y="4746122"/>
                </a:cubicBezTo>
                <a:cubicBezTo>
                  <a:pt x="7392317" y="4732867"/>
                  <a:pt x="7376213" y="4724653"/>
                  <a:pt x="7395058" y="4727499"/>
                </a:cubicBezTo>
                <a:cubicBezTo>
                  <a:pt x="7430434" y="4684670"/>
                  <a:pt x="7434599" y="4669882"/>
                  <a:pt x="7464500" y="4637787"/>
                </a:cubicBezTo>
                <a:cubicBezTo>
                  <a:pt x="7460447" y="4639102"/>
                  <a:pt x="7460447" y="4639102"/>
                  <a:pt x="7460447" y="4639102"/>
                </a:cubicBezTo>
                <a:cubicBezTo>
                  <a:pt x="7457706" y="4644470"/>
                  <a:pt x="7453655" y="4645783"/>
                  <a:pt x="7452342" y="4641731"/>
                </a:cubicBezTo>
                <a:cubicBezTo>
                  <a:pt x="7451028" y="4637678"/>
                  <a:pt x="7455080" y="4636364"/>
                  <a:pt x="7457817" y="4630996"/>
                </a:cubicBezTo>
                <a:cubicBezTo>
                  <a:pt x="7457817" y="4630996"/>
                  <a:pt x="7461869" y="4629682"/>
                  <a:pt x="7460558" y="4625628"/>
                </a:cubicBezTo>
                <a:cubicBezTo>
                  <a:pt x="7466034" y="4614894"/>
                  <a:pt x="7463291" y="4620261"/>
                  <a:pt x="7464717" y="4610841"/>
                </a:cubicBezTo>
                <a:cubicBezTo>
                  <a:pt x="7474248" y="4598791"/>
                  <a:pt x="7468770" y="4609527"/>
                  <a:pt x="7474139" y="4612264"/>
                </a:cubicBezTo>
                <a:cubicBezTo>
                  <a:pt x="7478300" y="4597477"/>
                  <a:pt x="7486406" y="4594849"/>
                  <a:pt x="7506778" y="4574802"/>
                </a:cubicBezTo>
                <a:cubicBezTo>
                  <a:pt x="7502725" y="4576116"/>
                  <a:pt x="7486406" y="4594849"/>
                  <a:pt x="7490566" y="4580060"/>
                </a:cubicBezTo>
                <a:cubicBezTo>
                  <a:pt x="7494619" y="4578747"/>
                  <a:pt x="7497356" y="4573378"/>
                  <a:pt x="7493303" y="4574693"/>
                </a:cubicBezTo>
                <a:cubicBezTo>
                  <a:pt x="7506778" y="4574802"/>
                  <a:pt x="7520467" y="4547965"/>
                  <a:pt x="7544895" y="4526605"/>
                </a:cubicBezTo>
                <a:cubicBezTo>
                  <a:pt x="7540842" y="4527919"/>
                  <a:pt x="7542157" y="4531972"/>
                  <a:pt x="7542157" y="4531972"/>
                </a:cubicBezTo>
                <a:cubicBezTo>
                  <a:pt x="7553000" y="4523975"/>
                  <a:pt x="7566691" y="4497139"/>
                  <a:pt x="7584328" y="4482461"/>
                </a:cubicBezTo>
                <a:cubicBezTo>
                  <a:pt x="7588382" y="4481146"/>
                  <a:pt x="7592435" y="4479832"/>
                  <a:pt x="7589696" y="4485198"/>
                </a:cubicBezTo>
                <a:cubicBezTo>
                  <a:pt x="7607333" y="4470520"/>
                  <a:pt x="7612809" y="4459785"/>
                  <a:pt x="7621023" y="4443682"/>
                </a:cubicBezTo>
                <a:cubicBezTo>
                  <a:pt x="7616970" y="4444998"/>
                  <a:pt x="7612917" y="4446312"/>
                  <a:pt x="7608865" y="4447627"/>
                </a:cubicBezTo>
                <a:lnTo>
                  <a:pt x="7613885" y="4437787"/>
                </a:lnTo>
                <a:lnTo>
                  <a:pt x="7618396" y="4435577"/>
                </a:lnTo>
                <a:cubicBezTo>
                  <a:pt x="7614344" y="4436892"/>
                  <a:pt x="7614344" y="4436892"/>
                  <a:pt x="7614344" y="4436892"/>
                </a:cubicBezTo>
                <a:lnTo>
                  <a:pt x="7613885" y="4437787"/>
                </a:lnTo>
                <a:lnTo>
                  <a:pt x="7611632" y="4438892"/>
                </a:lnTo>
                <a:cubicBezTo>
                  <a:pt x="7610291" y="4438208"/>
                  <a:pt x="7609631" y="4436180"/>
                  <a:pt x="7608976" y="4434153"/>
                </a:cubicBezTo>
                <a:cubicBezTo>
                  <a:pt x="7617082" y="4431525"/>
                  <a:pt x="7621134" y="4430209"/>
                  <a:pt x="7622451" y="4434263"/>
                </a:cubicBezTo>
                <a:cubicBezTo>
                  <a:pt x="7625187" y="4428895"/>
                  <a:pt x="7625187" y="4428895"/>
                  <a:pt x="7629242" y="4427580"/>
                </a:cubicBezTo>
                <a:cubicBezTo>
                  <a:pt x="7631979" y="4422213"/>
                  <a:pt x="7636031" y="4420899"/>
                  <a:pt x="7636031" y="4420899"/>
                </a:cubicBezTo>
                <a:cubicBezTo>
                  <a:pt x="7641400" y="4423637"/>
                  <a:pt x="7637347" y="4424951"/>
                  <a:pt x="7634609" y="4430320"/>
                </a:cubicBezTo>
                <a:cubicBezTo>
                  <a:pt x="7634609" y="4430320"/>
                  <a:pt x="7630556" y="4431634"/>
                  <a:pt x="7630556" y="4431634"/>
                </a:cubicBezTo>
                <a:cubicBezTo>
                  <a:pt x="7630556" y="4431634"/>
                  <a:pt x="7630556" y="4431634"/>
                  <a:pt x="7631869" y="4435688"/>
                </a:cubicBezTo>
                <a:cubicBezTo>
                  <a:pt x="7687512" y="4386284"/>
                  <a:pt x="7733631" y="4348930"/>
                  <a:pt x="7767478" y="4328994"/>
                </a:cubicBezTo>
                <a:cubicBezTo>
                  <a:pt x="7782484" y="4306210"/>
                  <a:pt x="7827174" y="4278278"/>
                  <a:pt x="7858280" y="4263707"/>
                </a:cubicBezTo>
                <a:cubicBezTo>
                  <a:pt x="7858280" y="4263707"/>
                  <a:pt x="7858280" y="4263707"/>
                  <a:pt x="7852914" y="4260969"/>
                </a:cubicBezTo>
                <a:cubicBezTo>
                  <a:pt x="7852914" y="4260969"/>
                  <a:pt x="7852914" y="4260969"/>
                  <a:pt x="7854227" y="4265021"/>
                </a:cubicBezTo>
                <a:cubicBezTo>
                  <a:pt x="7850174" y="4266336"/>
                  <a:pt x="7846124" y="4267650"/>
                  <a:pt x="7844809" y="4263599"/>
                </a:cubicBezTo>
                <a:cubicBezTo>
                  <a:pt x="7844809" y="4263599"/>
                  <a:pt x="7847548" y="4258231"/>
                  <a:pt x="7851600" y="4256917"/>
                </a:cubicBezTo>
                <a:cubicBezTo>
                  <a:pt x="7851600" y="4256917"/>
                  <a:pt x="7855653" y="4255602"/>
                  <a:pt x="7855653" y="4255602"/>
                </a:cubicBezTo>
                <a:cubicBezTo>
                  <a:pt x="7854336" y="4251549"/>
                  <a:pt x="7850284" y="4252863"/>
                  <a:pt x="7853023" y="4247496"/>
                </a:cubicBezTo>
                <a:cubicBezTo>
                  <a:pt x="7857076" y="4246182"/>
                  <a:pt x="7861129" y="4244868"/>
                  <a:pt x="7862442" y="4248920"/>
                </a:cubicBezTo>
                <a:cubicBezTo>
                  <a:pt x="7862442" y="4248920"/>
                  <a:pt x="7866494" y="4247606"/>
                  <a:pt x="7865182" y="4243553"/>
                </a:cubicBezTo>
                <a:cubicBezTo>
                  <a:pt x="7865182" y="4243553"/>
                  <a:pt x="7869233" y="4242239"/>
                  <a:pt x="7873287" y="4240924"/>
                </a:cubicBezTo>
                <a:cubicBezTo>
                  <a:pt x="7876026" y="4235556"/>
                  <a:pt x="7881393" y="4238295"/>
                  <a:pt x="7877340" y="4239609"/>
                </a:cubicBezTo>
                <a:cubicBezTo>
                  <a:pt x="7877340" y="4239609"/>
                  <a:pt x="7878652" y="4243661"/>
                  <a:pt x="7878652" y="4243661"/>
                </a:cubicBezTo>
                <a:cubicBezTo>
                  <a:pt x="7898918" y="4237089"/>
                  <a:pt x="7911186" y="4219672"/>
                  <a:pt x="7930135" y="4209047"/>
                </a:cubicBezTo>
                <a:cubicBezTo>
                  <a:pt x="7938245" y="4206418"/>
                  <a:pt x="7950403" y="4202475"/>
                  <a:pt x="7957189" y="4195792"/>
                </a:cubicBezTo>
                <a:cubicBezTo>
                  <a:pt x="7991040" y="4175856"/>
                  <a:pt x="8005936" y="4166545"/>
                  <a:pt x="8037044" y="4151975"/>
                </a:cubicBezTo>
                <a:cubicBezTo>
                  <a:pt x="8074942" y="4130725"/>
                  <a:pt x="8120950" y="4106842"/>
                  <a:pt x="8171008" y="4081649"/>
                </a:cubicBezTo>
                <a:cubicBezTo>
                  <a:pt x="8218326" y="4061822"/>
                  <a:pt x="8268386" y="4036627"/>
                  <a:pt x="8303548" y="4020742"/>
                </a:cubicBezTo>
                <a:cubicBezTo>
                  <a:pt x="8335967" y="4010226"/>
                  <a:pt x="8356235" y="4003654"/>
                  <a:pt x="8383292" y="3990400"/>
                </a:cubicBezTo>
                <a:cubicBezTo>
                  <a:pt x="8454925" y="3962685"/>
                  <a:pt x="8525131" y="3944390"/>
                  <a:pt x="8596661" y="3930149"/>
                </a:cubicBezTo>
                <a:cubicBezTo>
                  <a:pt x="8595347" y="3926095"/>
                  <a:pt x="8607505" y="3922152"/>
                  <a:pt x="8615611" y="3919523"/>
                </a:cubicBezTo>
                <a:cubicBezTo>
                  <a:pt x="8615611" y="3919523"/>
                  <a:pt x="8611558" y="3920838"/>
                  <a:pt x="8611558" y="3920838"/>
                </a:cubicBezTo>
                <a:cubicBezTo>
                  <a:pt x="8610244" y="3916785"/>
                  <a:pt x="8610244" y="3916785"/>
                  <a:pt x="8610244" y="3916785"/>
                </a:cubicBezTo>
                <a:cubicBezTo>
                  <a:pt x="8614295" y="3915470"/>
                  <a:pt x="8614295" y="3915470"/>
                  <a:pt x="8618349" y="3914156"/>
                </a:cubicBezTo>
                <a:cubicBezTo>
                  <a:pt x="8618349" y="3914156"/>
                  <a:pt x="8619663" y="3918208"/>
                  <a:pt x="8619663" y="3918208"/>
                </a:cubicBezTo>
                <a:cubicBezTo>
                  <a:pt x="8619663" y="3918208"/>
                  <a:pt x="8619663" y="3918208"/>
                  <a:pt x="8623716" y="3916893"/>
                </a:cubicBezTo>
                <a:cubicBezTo>
                  <a:pt x="8654717" y="3915799"/>
                  <a:pt x="8688563" y="3895860"/>
                  <a:pt x="8692507" y="3908021"/>
                </a:cubicBezTo>
                <a:cubicBezTo>
                  <a:pt x="8696559" y="3906705"/>
                  <a:pt x="8704667" y="3904076"/>
                  <a:pt x="8708720" y="3902761"/>
                </a:cubicBezTo>
                <a:cubicBezTo>
                  <a:pt x="8715399" y="3909553"/>
                  <a:pt x="8762610" y="3903198"/>
                  <a:pt x="8772139" y="3891150"/>
                </a:cubicBezTo>
                <a:cubicBezTo>
                  <a:pt x="8777507" y="3893886"/>
                  <a:pt x="8799087" y="3891367"/>
                  <a:pt x="8811246" y="3887424"/>
                </a:cubicBezTo>
                <a:cubicBezTo>
                  <a:pt x="8827347" y="3895639"/>
                  <a:pt x="8870507" y="3890600"/>
                  <a:pt x="8913665" y="3885559"/>
                </a:cubicBezTo>
                <a:cubicBezTo>
                  <a:pt x="8956821" y="3880519"/>
                  <a:pt x="8999978" y="3875479"/>
                  <a:pt x="9016082" y="3883695"/>
                </a:cubicBezTo>
                <a:cubicBezTo>
                  <a:pt x="9045765" y="3878545"/>
                  <a:pt x="9075450" y="3873397"/>
                  <a:pt x="9099658" y="3878982"/>
                </a:cubicBezTo>
                <a:cubicBezTo>
                  <a:pt x="9138759" y="3875257"/>
                  <a:pt x="9187285" y="3872955"/>
                  <a:pt x="9222335" y="3870544"/>
                </a:cubicBezTo>
                <a:close/>
                <a:moveTo>
                  <a:pt x="11833297" y="3856630"/>
                </a:moveTo>
                <a:cubicBezTo>
                  <a:pt x="11829784" y="3857407"/>
                  <a:pt x="11826659" y="3858184"/>
                  <a:pt x="11823146" y="3858184"/>
                </a:cubicBezTo>
                <a:cubicBezTo>
                  <a:pt x="11819631" y="3858184"/>
                  <a:pt x="11816117" y="3860517"/>
                  <a:pt x="11814556" y="3863627"/>
                </a:cubicBezTo>
                <a:cubicBezTo>
                  <a:pt x="11813384" y="3866348"/>
                  <a:pt x="11812213" y="3867903"/>
                  <a:pt x="11809870" y="3869069"/>
                </a:cubicBezTo>
                <a:cubicBezTo>
                  <a:pt x="11809870" y="3873734"/>
                  <a:pt x="11809870" y="3878398"/>
                  <a:pt x="11809870" y="3883063"/>
                </a:cubicBezTo>
                <a:cubicBezTo>
                  <a:pt x="11813775" y="3885007"/>
                  <a:pt x="11816898" y="3888116"/>
                  <a:pt x="11818461" y="3891615"/>
                </a:cubicBezTo>
                <a:cubicBezTo>
                  <a:pt x="11820414" y="3894725"/>
                  <a:pt x="11821974" y="3898223"/>
                  <a:pt x="11823926" y="3901722"/>
                </a:cubicBezTo>
                <a:cubicBezTo>
                  <a:pt x="11825879" y="3904832"/>
                  <a:pt x="11827832" y="3908330"/>
                  <a:pt x="11828224" y="3912218"/>
                </a:cubicBezTo>
                <a:cubicBezTo>
                  <a:pt x="11829004" y="3915716"/>
                  <a:pt x="11831345" y="3917271"/>
                  <a:pt x="11834080" y="3919214"/>
                </a:cubicBezTo>
                <a:cubicBezTo>
                  <a:pt x="11836812" y="3921158"/>
                  <a:pt x="11840717" y="3920769"/>
                  <a:pt x="11842670" y="3923490"/>
                </a:cubicBezTo>
                <a:cubicBezTo>
                  <a:pt x="11845404" y="3923490"/>
                  <a:pt x="11847747" y="3923490"/>
                  <a:pt x="11850480" y="3923490"/>
                </a:cubicBezTo>
                <a:cubicBezTo>
                  <a:pt x="11850480" y="3922324"/>
                  <a:pt x="11850869" y="3921936"/>
                  <a:pt x="11851650" y="3921936"/>
                </a:cubicBezTo>
                <a:cubicBezTo>
                  <a:pt x="11857508" y="3921936"/>
                  <a:pt x="11860631" y="3918048"/>
                  <a:pt x="11862584" y="3913383"/>
                </a:cubicBezTo>
                <a:cubicBezTo>
                  <a:pt x="11864536" y="3909107"/>
                  <a:pt x="11866878" y="3905220"/>
                  <a:pt x="11866098" y="3900167"/>
                </a:cubicBezTo>
                <a:cubicBezTo>
                  <a:pt x="11864927" y="3894725"/>
                  <a:pt x="11865316" y="3888893"/>
                  <a:pt x="11860631" y="3884618"/>
                </a:cubicBezTo>
                <a:cubicBezTo>
                  <a:pt x="11859069" y="3883063"/>
                  <a:pt x="11857508" y="3881897"/>
                  <a:pt x="11854774" y="3881119"/>
                </a:cubicBezTo>
                <a:cubicBezTo>
                  <a:pt x="11850869" y="3879953"/>
                  <a:pt x="11846183" y="3878009"/>
                  <a:pt x="11847355" y="3871790"/>
                </a:cubicBezTo>
                <a:cubicBezTo>
                  <a:pt x="11847747" y="3869458"/>
                  <a:pt x="11845404" y="3868681"/>
                  <a:pt x="11845013" y="3867514"/>
                </a:cubicBezTo>
                <a:cubicBezTo>
                  <a:pt x="11843061" y="3861295"/>
                  <a:pt x="11838373" y="3858574"/>
                  <a:pt x="11833297" y="3856630"/>
                </a:cubicBezTo>
                <a:close/>
                <a:moveTo>
                  <a:pt x="5160886" y="3831806"/>
                </a:moveTo>
                <a:cubicBezTo>
                  <a:pt x="5160886" y="3831806"/>
                  <a:pt x="5160886" y="3831806"/>
                  <a:pt x="5174126" y="3831806"/>
                </a:cubicBezTo>
                <a:cubicBezTo>
                  <a:pt x="5178540" y="3831806"/>
                  <a:pt x="5178540" y="3836220"/>
                  <a:pt x="5178540" y="3836220"/>
                </a:cubicBezTo>
                <a:cubicBezTo>
                  <a:pt x="5235911" y="3836220"/>
                  <a:pt x="5288873" y="3840633"/>
                  <a:pt x="5346245" y="3845047"/>
                </a:cubicBezTo>
                <a:cubicBezTo>
                  <a:pt x="5958594" y="3898005"/>
                  <a:pt x="6521289" y="4169427"/>
                  <a:pt x="6944965" y="4588556"/>
                </a:cubicBezTo>
                <a:lnTo>
                  <a:pt x="7040424" y="4694390"/>
                </a:lnTo>
                <a:lnTo>
                  <a:pt x="7035557" y="4699952"/>
                </a:lnTo>
                <a:lnTo>
                  <a:pt x="7005076" y="4742821"/>
                </a:lnTo>
                <a:lnTo>
                  <a:pt x="6950265" y="4677100"/>
                </a:lnTo>
                <a:cubicBezTo>
                  <a:pt x="6577764" y="4283002"/>
                  <a:pt x="6084372" y="4006133"/>
                  <a:pt x="5527191" y="3906834"/>
                </a:cubicBezTo>
                <a:cubicBezTo>
                  <a:pt x="5522777" y="3902421"/>
                  <a:pt x="5513952" y="3902421"/>
                  <a:pt x="5505125" y="3902421"/>
                </a:cubicBezTo>
                <a:cubicBezTo>
                  <a:pt x="5430098" y="3889180"/>
                  <a:pt x="5355073" y="3880354"/>
                  <a:pt x="5280045" y="3871527"/>
                </a:cubicBezTo>
                <a:cubicBezTo>
                  <a:pt x="5293285" y="3875939"/>
                  <a:pt x="5288873" y="3880353"/>
                  <a:pt x="5297697" y="3884766"/>
                </a:cubicBezTo>
                <a:cubicBezTo>
                  <a:pt x="5280045" y="3880353"/>
                  <a:pt x="5271220" y="3884766"/>
                  <a:pt x="5262390" y="3884766"/>
                </a:cubicBezTo>
                <a:cubicBezTo>
                  <a:pt x="5280045" y="3884767"/>
                  <a:pt x="5288873" y="3889180"/>
                  <a:pt x="5288873" y="3893593"/>
                </a:cubicBezTo>
                <a:cubicBezTo>
                  <a:pt x="5262392" y="3889180"/>
                  <a:pt x="5253565" y="3893593"/>
                  <a:pt x="5231499" y="3889180"/>
                </a:cubicBezTo>
                <a:cubicBezTo>
                  <a:pt x="5213847" y="3898006"/>
                  <a:pt x="5235912" y="3906834"/>
                  <a:pt x="5213847" y="3906834"/>
                </a:cubicBezTo>
                <a:cubicBezTo>
                  <a:pt x="5178538" y="3906834"/>
                  <a:pt x="5143233" y="3902421"/>
                  <a:pt x="5107925" y="3902421"/>
                </a:cubicBezTo>
                <a:cubicBezTo>
                  <a:pt x="5107926" y="3906834"/>
                  <a:pt x="5107926" y="3911247"/>
                  <a:pt x="5094687" y="3906835"/>
                </a:cubicBezTo>
                <a:cubicBezTo>
                  <a:pt x="5107926" y="3915659"/>
                  <a:pt x="5103512" y="3920074"/>
                  <a:pt x="5107926" y="3924487"/>
                </a:cubicBezTo>
                <a:cubicBezTo>
                  <a:pt x="5169712" y="3928900"/>
                  <a:pt x="5244739" y="3946554"/>
                  <a:pt x="5222672" y="3968621"/>
                </a:cubicBezTo>
                <a:cubicBezTo>
                  <a:pt x="5196193" y="3968621"/>
                  <a:pt x="5169712" y="3964209"/>
                  <a:pt x="5152059" y="3968621"/>
                </a:cubicBezTo>
                <a:cubicBezTo>
                  <a:pt x="5152059" y="3968621"/>
                  <a:pt x="5152059" y="3968621"/>
                  <a:pt x="5160886" y="3968622"/>
                </a:cubicBezTo>
                <a:cubicBezTo>
                  <a:pt x="5165300" y="3968621"/>
                  <a:pt x="5165298" y="3973033"/>
                  <a:pt x="5165298" y="3973033"/>
                </a:cubicBezTo>
                <a:cubicBezTo>
                  <a:pt x="5165298" y="3973033"/>
                  <a:pt x="5165298" y="3973033"/>
                  <a:pt x="5160886" y="3973033"/>
                </a:cubicBezTo>
                <a:cubicBezTo>
                  <a:pt x="5160886" y="3973033"/>
                  <a:pt x="5160886" y="3973033"/>
                  <a:pt x="5152059" y="3973033"/>
                </a:cubicBezTo>
                <a:cubicBezTo>
                  <a:pt x="5138819" y="3986273"/>
                  <a:pt x="5191779" y="3995100"/>
                  <a:pt x="5205018" y="3999514"/>
                </a:cubicBezTo>
                <a:cubicBezTo>
                  <a:pt x="5200607" y="3999514"/>
                  <a:pt x="5191779" y="3999514"/>
                  <a:pt x="5196193" y="4003927"/>
                </a:cubicBezTo>
                <a:cubicBezTo>
                  <a:pt x="5218260" y="4008341"/>
                  <a:pt x="5253567" y="4012753"/>
                  <a:pt x="5280045" y="4021581"/>
                </a:cubicBezTo>
                <a:cubicBezTo>
                  <a:pt x="5280045" y="4021581"/>
                  <a:pt x="5284459" y="4021581"/>
                  <a:pt x="5293287" y="4021581"/>
                </a:cubicBezTo>
                <a:cubicBezTo>
                  <a:pt x="5293287" y="4025994"/>
                  <a:pt x="5288873" y="4025994"/>
                  <a:pt x="5288873" y="4025994"/>
                </a:cubicBezTo>
                <a:cubicBezTo>
                  <a:pt x="5293287" y="4025994"/>
                  <a:pt x="5293287" y="4030408"/>
                  <a:pt x="5293287" y="4030408"/>
                </a:cubicBezTo>
                <a:cubicBezTo>
                  <a:pt x="5293287" y="4030408"/>
                  <a:pt x="5293287" y="4034821"/>
                  <a:pt x="5297699" y="4034821"/>
                </a:cubicBezTo>
                <a:cubicBezTo>
                  <a:pt x="5328592" y="4043647"/>
                  <a:pt x="5372724" y="4056887"/>
                  <a:pt x="5394793" y="4074541"/>
                </a:cubicBezTo>
                <a:cubicBezTo>
                  <a:pt x="5425684" y="4078953"/>
                  <a:pt x="5430100" y="4087782"/>
                  <a:pt x="5438925" y="4096606"/>
                </a:cubicBezTo>
                <a:cubicBezTo>
                  <a:pt x="5438925" y="4096606"/>
                  <a:pt x="5438925" y="4096606"/>
                  <a:pt x="5443337" y="4096606"/>
                </a:cubicBezTo>
                <a:cubicBezTo>
                  <a:pt x="5443337" y="4096606"/>
                  <a:pt x="5443337" y="4096606"/>
                  <a:pt x="5447751" y="4096606"/>
                </a:cubicBezTo>
                <a:cubicBezTo>
                  <a:pt x="5447751" y="4096606"/>
                  <a:pt x="5452165" y="4096606"/>
                  <a:pt x="5452165" y="4096606"/>
                </a:cubicBezTo>
                <a:cubicBezTo>
                  <a:pt x="5452164" y="4101021"/>
                  <a:pt x="5447751" y="4101021"/>
                  <a:pt x="5447751" y="4101021"/>
                </a:cubicBezTo>
                <a:cubicBezTo>
                  <a:pt x="5447751" y="4101021"/>
                  <a:pt x="5447751" y="4101021"/>
                  <a:pt x="5465404" y="4101021"/>
                </a:cubicBezTo>
                <a:cubicBezTo>
                  <a:pt x="5460990" y="4105434"/>
                  <a:pt x="5456579" y="4105434"/>
                  <a:pt x="5443339" y="4105434"/>
                </a:cubicBezTo>
                <a:cubicBezTo>
                  <a:pt x="5443339" y="4105434"/>
                  <a:pt x="5438925" y="4105435"/>
                  <a:pt x="5438925" y="4105435"/>
                </a:cubicBezTo>
                <a:cubicBezTo>
                  <a:pt x="5434511" y="4105434"/>
                  <a:pt x="5434511" y="4101021"/>
                  <a:pt x="5434511" y="4101021"/>
                </a:cubicBezTo>
                <a:cubicBezTo>
                  <a:pt x="5411341" y="4101021"/>
                  <a:pt x="5395620" y="4103504"/>
                  <a:pt x="5370587" y="4102883"/>
                </a:cubicBezTo>
                <a:lnTo>
                  <a:pt x="5345977" y="4101289"/>
                </a:lnTo>
                <a:lnTo>
                  <a:pt x="5346245" y="4101021"/>
                </a:lnTo>
                <a:cubicBezTo>
                  <a:pt x="5341830" y="4101021"/>
                  <a:pt x="5341830" y="4101021"/>
                  <a:pt x="5341830" y="4101021"/>
                </a:cubicBezTo>
                <a:lnTo>
                  <a:pt x="5345977" y="4101289"/>
                </a:lnTo>
                <a:lnTo>
                  <a:pt x="5341833" y="4105434"/>
                </a:lnTo>
                <a:lnTo>
                  <a:pt x="5337419" y="4105227"/>
                </a:lnTo>
                <a:lnTo>
                  <a:pt x="5337419" y="4101021"/>
                </a:lnTo>
                <a:cubicBezTo>
                  <a:pt x="5337419" y="4101021"/>
                  <a:pt x="5337419" y="4101021"/>
                  <a:pt x="5333005" y="4101021"/>
                </a:cubicBezTo>
                <a:cubicBezTo>
                  <a:pt x="5333005" y="4101021"/>
                  <a:pt x="5333005" y="4101021"/>
                  <a:pt x="5315352" y="4096606"/>
                </a:cubicBezTo>
                <a:cubicBezTo>
                  <a:pt x="5315352" y="4096606"/>
                  <a:pt x="5310939" y="4096608"/>
                  <a:pt x="5310939" y="4096608"/>
                </a:cubicBezTo>
                <a:cubicBezTo>
                  <a:pt x="5310938" y="4092193"/>
                  <a:pt x="5310938" y="4092193"/>
                  <a:pt x="5315352" y="4092193"/>
                </a:cubicBezTo>
                <a:cubicBezTo>
                  <a:pt x="5293287" y="4087781"/>
                  <a:pt x="5262392" y="4078953"/>
                  <a:pt x="5240325" y="4083367"/>
                </a:cubicBezTo>
                <a:cubicBezTo>
                  <a:pt x="5240325" y="4087781"/>
                  <a:pt x="5218260" y="4087782"/>
                  <a:pt x="5196193" y="4087781"/>
                </a:cubicBezTo>
                <a:cubicBezTo>
                  <a:pt x="5174126" y="4087781"/>
                  <a:pt x="5156473" y="4092193"/>
                  <a:pt x="5160886" y="4101021"/>
                </a:cubicBezTo>
                <a:cubicBezTo>
                  <a:pt x="5129994" y="4105434"/>
                  <a:pt x="5116754" y="4105434"/>
                  <a:pt x="5081446" y="4105434"/>
                </a:cubicBezTo>
                <a:cubicBezTo>
                  <a:pt x="5090273" y="4105434"/>
                  <a:pt x="5103512" y="4105434"/>
                  <a:pt x="5107926" y="4109847"/>
                </a:cubicBezTo>
                <a:cubicBezTo>
                  <a:pt x="5112340" y="4109847"/>
                  <a:pt x="5116754" y="4109847"/>
                  <a:pt x="5116754" y="4105434"/>
                </a:cubicBezTo>
                <a:cubicBezTo>
                  <a:pt x="5121166" y="4105434"/>
                  <a:pt x="5125578" y="4105434"/>
                  <a:pt x="5125578" y="4109847"/>
                </a:cubicBezTo>
                <a:cubicBezTo>
                  <a:pt x="5125578" y="4109847"/>
                  <a:pt x="5125578" y="4109847"/>
                  <a:pt x="5129994" y="4109848"/>
                </a:cubicBezTo>
                <a:cubicBezTo>
                  <a:pt x="5129994" y="4109848"/>
                  <a:pt x="5129994" y="4109848"/>
                  <a:pt x="5134406" y="4109847"/>
                </a:cubicBezTo>
                <a:cubicBezTo>
                  <a:pt x="5134406" y="4109847"/>
                  <a:pt x="5134406" y="4114260"/>
                  <a:pt x="5129994" y="4114260"/>
                </a:cubicBezTo>
                <a:cubicBezTo>
                  <a:pt x="5129994" y="4114260"/>
                  <a:pt x="5129994" y="4114260"/>
                  <a:pt x="5134406" y="4114260"/>
                </a:cubicBezTo>
                <a:cubicBezTo>
                  <a:pt x="5134406" y="4114260"/>
                  <a:pt x="5134406" y="4114260"/>
                  <a:pt x="5134406" y="4109847"/>
                </a:cubicBezTo>
                <a:cubicBezTo>
                  <a:pt x="5134406" y="4109847"/>
                  <a:pt x="5138819" y="4109847"/>
                  <a:pt x="5138819" y="4109847"/>
                </a:cubicBezTo>
                <a:cubicBezTo>
                  <a:pt x="5143233" y="4109847"/>
                  <a:pt x="5143233" y="4109847"/>
                  <a:pt x="5143233" y="4109847"/>
                </a:cubicBezTo>
                <a:cubicBezTo>
                  <a:pt x="5143233" y="4114260"/>
                  <a:pt x="5143233" y="4114260"/>
                  <a:pt x="5143233" y="4114260"/>
                </a:cubicBezTo>
                <a:cubicBezTo>
                  <a:pt x="5165300" y="4114260"/>
                  <a:pt x="5143233" y="4109847"/>
                  <a:pt x="5147645" y="4105434"/>
                </a:cubicBezTo>
                <a:cubicBezTo>
                  <a:pt x="5152058" y="4101021"/>
                  <a:pt x="5156473" y="4105434"/>
                  <a:pt x="5152059" y="4109847"/>
                </a:cubicBezTo>
                <a:cubicBezTo>
                  <a:pt x="5174126" y="4109847"/>
                  <a:pt x="5152058" y="4105434"/>
                  <a:pt x="5165300" y="4105434"/>
                </a:cubicBezTo>
                <a:cubicBezTo>
                  <a:pt x="5165300" y="4105434"/>
                  <a:pt x="5178540" y="4105434"/>
                  <a:pt x="5191779" y="4105435"/>
                </a:cubicBezTo>
                <a:cubicBezTo>
                  <a:pt x="5191779" y="4101021"/>
                  <a:pt x="5191779" y="4101021"/>
                  <a:pt x="5196193" y="4101021"/>
                </a:cubicBezTo>
                <a:cubicBezTo>
                  <a:pt x="5196193" y="4101021"/>
                  <a:pt x="5200607" y="4101021"/>
                  <a:pt x="5200605" y="4105434"/>
                </a:cubicBezTo>
                <a:cubicBezTo>
                  <a:pt x="5200605" y="4105434"/>
                  <a:pt x="5200605" y="4105434"/>
                  <a:pt x="5200607" y="4101021"/>
                </a:cubicBezTo>
                <a:cubicBezTo>
                  <a:pt x="5218260" y="4109847"/>
                  <a:pt x="5231500" y="4096606"/>
                  <a:pt x="5244739" y="4105434"/>
                </a:cubicBezTo>
                <a:cubicBezTo>
                  <a:pt x="5249151" y="4105434"/>
                  <a:pt x="5249151" y="4105434"/>
                  <a:pt x="5249151" y="4105434"/>
                </a:cubicBezTo>
                <a:cubicBezTo>
                  <a:pt x="5249151" y="4105434"/>
                  <a:pt x="5253565" y="4101021"/>
                  <a:pt x="5257979" y="4105434"/>
                </a:cubicBezTo>
                <a:cubicBezTo>
                  <a:pt x="5262390" y="4105434"/>
                  <a:pt x="5262390" y="4105434"/>
                  <a:pt x="5257979" y="4109847"/>
                </a:cubicBezTo>
                <a:cubicBezTo>
                  <a:pt x="5266806" y="4101021"/>
                  <a:pt x="5280045" y="4105434"/>
                  <a:pt x="5293287" y="4105434"/>
                </a:cubicBezTo>
                <a:cubicBezTo>
                  <a:pt x="5297699" y="4105434"/>
                  <a:pt x="5293287" y="4105434"/>
                  <a:pt x="5293287" y="4101021"/>
                </a:cubicBezTo>
                <a:cubicBezTo>
                  <a:pt x="5297699" y="4101021"/>
                  <a:pt x="5297699" y="4101021"/>
                  <a:pt x="5297699" y="4101021"/>
                </a:cubicBezTo>
                <a:cubicBezTo>
                  <a:pt x="5302113" y="4101021"/>
                  <a:pt x="5302113" y="4101021"/>
                  <a:pt x="5302113" y="4105434"/>
                </a:cubicBezTo>
                <a:cubicBezTo>
                  <a:pt x="5302113" y="4105434"/>
                  <a:pt x="5302113" y="4105434"/>
                  <a:pt x="5306525" y="4105434"/>
                </a:cubicBezTo>
                <a:cubicBezTo>
                  <a:pt x="5310938" y="4105434"/>
                  <a:pt x="5310938" y="4105434"/>
                  <a:pt x="5310938" y="4109847"/>
                </a:cubicBezTo>
                <a:cubicBezTo>
                  <a:pt x="5324178" y="4113157"/>
                  <a:pt x="5322524" y="4106537"/>
                  <a:pt x="5330179" y="4104882"/>
                </a:cubicBezTo>
                <a:lnTo>
                  <a:pt x="5337419" y="4105227"/>
                </a:lnTo>
                <a:lnTo>
                  <a:pt x="5337417" y="4105434"/>
                </a:lnTo>
                <a:cubicBezTo>
                  <a:pt x="5341833" y="4105434"/>
                  <a:pt x="5341833" y="4105434"/>
                  <a:pt x="5341833" y="4105434"/>
                </a:cubicBezTo>
                <a:cubicBezTo>
                  <a:pt x="5341833" y="4109847"/>
                  <a:pt x="5328592" y="4109848"/>
                  <a:pt x="5341833" y="4114260"/>
                </a:cubicBezTo>
                <a:cubicBezTo>
                  <a:pt x="5341833" y="4109847"/>
                  <a:pt x="5350659" y="4114260"/>
                  <a:pt x="5359485" y="4109847"/>
                </a:cubicBezTo>
                <a:cubicBezTo>
                  <a:pt x="5355073" y="4109847"/>
                  <a:pt x="5355073" y="4109847"/>
                  <a:pt x="5355073" y="4109847"/>
                </a:cubicBezTo>
                <a:cubicBezTo>
                  <a:pt x="5350657" y="4105434"/>
                  <a:pt x="5350657" y="4105434"/>
                  <a:pt x="5355073" y="4105434"/>
                </a:cubicBezTo>
                <a:cubicBezTo>
                  <a:pt x="5355073" y="4105434"/>
                  <a:pt x="5359487" y="4105434"/>
                  <a:pt x="5359487" y="4105434"/>
                </a:cubicBezTo>
                <a:cubicBezTo>
                  <a:pt x="5359485" y="4109847"/>
                  <a:pt x="5363898" y="4109848"/>
                  <a:pt x="5363898" y="4109848"/>
                </a:cubicBezTo>
                <a:cubicBezTo>
                  <a:pt x="5377138" y="4109847"/>
                  <a:pt x="5368312" y="4118673"/>
                  <a:pt x="5381552" y="4118673"/>
                </a:cubicBezTo>
                <a:cubicBezTo>
                  <a:pt x="5390377" y="4118673"/>
                  <a:pt x="5408030" y="4109847"/>
                  <a:pt x="5412446" y="4118673"/>
                </a:cubicBezTo>
                <a:cubicBezTo>
                  <a:pt x="5412446" y="4118673"/>
                  <a:pt x="5416860" y="4118673"/>
                  <a:pt x="5416860" y="4118673"/>
                </a:cubicBezTo>
                <a:cubicBezTo>
                  <a:pt x="5416860" y="4118673"/>
                  <a:pt x="5421272" y="4118673"/>
                  <a:pt x="5425684" y="4118673"/>
                </a:cubicBezTo>
                <a:cubicBezTo>
                  <a:pt x="5430100" y="4118673"/>
                  <a:pt x="5430100" y="4118673"/>
                  <a:pt x="5430100" y="4118673"/>
                </a:cubicBezTo>
                <a:cubicBezTo>
                  <a:pt x="5430100" y="4109847"/>
                  <a:pt x="5447750" y="4123088"/>
                  <a:pt x="5456579" y="4118675"/>
                </a:cubicBezTo>
                <a:cubicBezTo>
                  <a:pt x="5460992" y="4118673"/>
                  <a:pt x="5460992" y="4118673"/>
                  <a:pt x="5460992" y="4118673"/>
                </a:cubicBezTo>
                <a:cubicBezTo>
                  <a:pt x="5465404" y="4118673"/>
                  <a:pt x="5465406" y="4123088"/>
                  <a:pt x="5465406" y="4123088"/>
                </a:cubicBezTo>
                <a:cubicBezTo>
                  <a:pt x="5465406" y="4123088"/>
                  <a:pt x="5465406" y="4123088"/>
                  <a:pt x="5469820" y="4123088"/>
                </a:cubicBezTo>
                <a:cubicBezTo>
                  <a:pt x="5474232" y="4118673"/>
                  <a:pt x="5474232" y="4118673"/>
                  <a:pt x="5478644" y="4123088"/>
                </a:cubicBezTo>
                <a:cubicBezTo>
                  <a:pt x="5478644" y="4123088"/>
                  <a:pt x="5483058" y="4123088"/>
                  <a:pt x="5483058" y="4123088"/>
                </a:cubicBezTo>
                <a:cubicBezTo>
                  <a:pt x="5491885" y="4123088"/>
                  <a:pt x="5505125" y="4123088"/>
                  <a:pt x="5509539" y="4131914"/>
                </a:cubicBezTo>
                <a:cubicBezTo>
                  <a:pt x="5509539" y="4131914"/>
                  <a:pt x="5509539" y="4131914"/>
                  <a:pt x="5509539" y="4127500"/>
                </a:cubicBezTo>
                <a:cubicBezTo>
                  <a:pt x="5509539" y="4127500"/>
                  <a:pt x="5513952" y="4127500"/>
                  <a:pt x="5513952" y="4127500"/>
                </a:cubicBezTo>
                <a:cubicBezTo>
                  <a:pt x="5518364" y="4127500"/>
                  <a:pt x="5522777" y="4127500"/>
                  <a:pt x="5522777" y="4131914"/>
                </a:cubicBezTo>
                <a:cubicBezTo>
                  <a:pt x="5553671" y="4127500"/>
                  <a:pt x="5575738" y="4140741"/>
                  <a:pt x="5619870" y="4145154"/>
                </a:cubicBezTo>
                <a:cubicBezTo>
                  <a:pt x="5619870" y="4140741"/>
                  <a:pt x="5624283" y="4140741"/>
                  <a:pt x="5624283" y="4140741"/>
                </a:cubicBezTo>
                <a:cubicBezTo>
                  <a:pt x="5628697" y="4140741"/>
                  <a:pt x="5633111" y="4145154"/>
                  <a:pt x="5633111" y="4145154"/>
                </a:cubicBezTo>
                <a:cubicBezTo>
                  <a:pt x="5633111" y="4145154"/>
                  <a:pt x="5633111" y="4145154"/>
                  <a:pt x="5637524" y="4149567"/>
                </a:cubicBezTo>
                <a:cubicBezTo>
                  <a:pt x="5637524" y="4149567"/>
                  <a:pt x="5637524" y="4149567"/>
                  <a:pt x="5637526" y="4145154"/>
                </a:cubicBezTo>
                <a:cubicBezTo>
                  <a:pt x="5641938" y="4149567"/>
                  <a:pt x="5655177" y="4153981"/>
                  <a:pt x="5664005" y="4153981"/>
                </a:cubicBezTo>
                <a:cubicBezTo>
                  <a:pt x="5664005" y="4153981"/>
                  <a:pt x="5668418" y="4153982"/>
                  <a:pt x="5668418" y="4153982"/>
                </a:cubicBezTo>
                <a:cubicBezTo>
                  <a:pt x="5672830" y="4153981"/>
                  <a:pt x="5672830" y="4153981"/>
                  <a:pt x="5672830" y="4153981"/>
                </a:cubicBezTo>
                <a:cubicBezTo>
                  <a:pt x="5672830" y="4153981"/>
                  <a:pt x="5672830" y="4153981"/>
                  <a:pt x="5677243" y="4158393"/>
                </a:cubicBezTo>
                <a:cubicBezTo>
                  <a:pt x="5694896" y="4158393"/>
                  <a:pt x="5725792" y="4171633"/>
                  <a:pt x="5739029" y="4171633"/>
                </a:cubicBezTo>
                <a:cubicBezTo>
                  <a:pt x="5739029" y="4171633"/>
                  <a:pt x="5739029" y="4171633"/>
                  <a:pt x="5739029" y="4167221"/>
                </a:cubicBezTo>
                <a:cubicBezTo>
                  <a:pt x="5739029" y="4167221"/>
                  <a:pt x="5739029" y="4167221"/>
                  <a:pt x="5743444" y="4167221"/>
                </a:cubicBezTo>
                <a:cubicBezTo>
                  <a:pt x="5747857" y="4167221"/>
                  <a:pt x="5752270" y="4167222"/>
                  <a:pt x="5752270" y="4171633"/>
                </a:cubicBezTo>
                <a:cubicBezTo>
                  <a:pt x="5752270" y="4171633"/>
                  <a:pt x="5752270" y="4171633"/>
                  <a:pt x="5756682" y="4176047"/>
                </a:cubicBezTo>
                <a:cubicBezTo>
                  <a:pt x="5761098" y="4180461"/>
                  <a:pt x="5756684" y="4180461"/>
                  <a:pt x="5752268" y="4180461"/>
                </a:cubicBezTo>
                <a:cubicBezTo>
                  <a:pt x="5752268" y="4180461"/>
                  <a:pt x="5752268" y="4180461"/>
                  <a:pt x="5747857" y="4180461"/>
                </a:cubicBezTo>
                <a:cubicBezTo>
                  <a:pt x="5747857" y="4176047"/>
                  <a:pt x="5743444" y="4176047"/>
                  <a:pt x="5743444" y="4176047"/>
                </a:cubicBezTo>
                <a:cubicBezTo>
                  <a:pt x="5734615" y="4171633"/>
                  <a:pt x="5734617" y="4176047"/>
                  <a:pt x="5721375" y="4171633"/>
                </a:cubicBezTo>
                <a:cubicBezTo>
                  <a:pt x="5721378" y="4176047"/>
                  <a:pt x="5725792" y="4176047"/>
                  <a:pt x="5734617" y="4180461"/>
                </a:cubicBezTo>
                <a:cubicBezTo>
                  <a:pt x="5730204" y="4180461"/>
                  <a:pt x="5725790" y="4180461"/>
                  <a:pt x="5716965" y="4176047"/>
                </a:cubicBezTo>
                <a:cubicBezTo>
                  <a:pt x="5716965" y="4176047"/>
                  <a:pt x="5716965" y="4176047"/>
                  <a:pt x="5716965" y="4171633"/>
                </a:cubicBezTo>
                <a:cubicBezTo>
                  <a:pt x="5703725" y="4171633"/>
                  <a:pt x="5690486" y="4167221"/>
                  <a:pt x="5677243" y="4162808"/>
                </a:cubicBezTo>
                <a:cubicBezTo>
                  <a:pt x="5677243" y="4167221"/>
                  <a:pt x="5699310" y="4176047"/>
                  <a:pt x="5672832" y="4167221"/>
                </a:cubicBezTo>
                <a:cubicBezTo>
                  <a:pt x="5672832" y="4167221"/>
                  <a:pt x="5672832" y="4167221"/>
                  <a:pt x="5672830" y="4171633"/>
                </a:cubicBezTo>
                <a:cubicBezTo>
                  <a:pt x="5672830" y="4171633"/>
                  <a:pt x="5677243" y="4171633"/>
                  <a:pt x="5677243" y="4171633"/>
                </a:cubicBezTo>
                <a:cubicBezTo>
                  <a:pt x="5677243" y="4171633"/>
                  <a:pt x="5677243" y="4176047"/>
                  <a:pt x="5672832" y="4176047"/>
                </a:cubicBezTo>
                <a:cubicBezTo>
                  <a:pt x="5686071" y="4184875"/>
                  <a:pt x="5681657" y="4180461"/>
                  <a:pt x="5699310" y="4184875"/>
                </a:cubicBezTo>
                <a:cubicBezTo>
                  <a:pt x="5699310" y="4184875"/>
                  <a:pt x="5694897" y="4184873"/>
                  <a:pt x="5690486" y="4184875"/>
                </a:cubicBezTo>
                <a:cubicBezTo>
                  <a:pt x="5699310" y="4184875"/>
                  <a:pt x="5708136" y="4189287"/>
                  <a:pt x="5716965" y="4184875"/>
                </a:cubicBezTo>
                <a:cubicBezTo>
                  <a:pt x="5721375" y="4189287"/>
                  <a:pt x="5721375" y="4189287"/>
                  <a:pt x="5725792" y="4193700"/>
                </a:cubicBezTo>
                <a:cubicBezTo>
                  <a:pt x="5725792" y="4193700"/>
                  <a:pt x="5725792" y="4193700"/>
                  <a:pt x="5725792" y="4189287"/>
                </a:cubicBezTo>
                <a:cubicBezTo>
                  <a:pt x="5730204" y="4189287"/>
                  <a:pt x="5730204" y="4189287"/>
                  <a:pt x="5730204" y="4189287"/>
                </a:cubicBezTo>
                <a:cubicBezTo>
                  <a:pt x="5734615" y="4189286"/>
                  <a:pt x="5734615" y="4189286"/>
                  <a:pt x="5734615" y="4189286"/>
                </a:cubicBezTo>
                <a:cubicBezTo>
                  <a:pt x="5734615" y="4189286"/>
                  <a:pt x="5734615" y="4189286"/>
                  <a:pt x="5734617" y="4193700"/>
                </a:cubicBezTo>
                <a:cubicBezTo>
                  <a:pt x="5739029" y="4202528"/>
                  <a:pt x="5747857" y="4193700"/>
                  <a:pt x="5752270" y="4202528"/>
                </a:cubicBezTo>
                <a:cubicBezTo>
                  <a:pt x="5756682" y="4206939"/>
                  <a:pt x="5747857" y="4202527"/>
                  <a:pt x="5739029" y="4202528"/>
                </a:cubicBezTo>
                <a:cubicBezTo>
                  <a:pt x="5747857" y="4202527"/>
                  <a:pt x="5756682" y="4206939"/>
                  <a:pt x="5761098" y="4206941"/>
                </a:cubicBezTo>
                <a:cubicBezTo>
                  <a:pt x="5756684" y="4202528"/>
                  <a:pt x="5756684" y="4202528"/>
                  <a:pt x="5756684" y="4202528"/>
                </a:cubicBezTo>
                <a:cubicBezTo>
                  <a:pt x="5756684" y="4198114"/>
                  <a:pt x="5756684" y="4198114"/>
                  <a:pt x="5761098" y="4198113"/>
                </a:cubicBezTo>
                <a:cubicBezTo>
                  <a:pt x="5752268" y="4193700"/>
                  <a:pt x="5761098" y="4189287"/>
                  <a:pt x="5769923" y="4189287"/>
                </a:cubicBezTo>
                <a:cubicBezTo>
                  <a:pt x="5774337" y="4189287"/>
                  <a:pt x="5774337" y="4189287"/>
                  <a:pt x="5778749" y="4189287"/>
                </a:cubicBezTo>
                <a:cubicBezTo>
                  <a:pt x="5783163" y="4189286"/>
                  <a:pt x="5787577" y="4189287"/>
                  <a:pt x="5787577" y="4193699"/>
                </a:cubicBezTo>
                <a:cubicBezTo>
                  <a:pt x="5791988" y="4193699"/>
                  <a:pt x="5791989" y="4198114"/>
                  <a:pt x="5787577" y="4198114"/>
                </a:cubicBezTo>
                <a:cubicBezTo>
                  <a:pt x="5783164" y="4198114"/>
                  <a:pt x="5783164" y="4198114"/>
                  <a:pt x="5778749" y="4198114"/>
                </a:cubicBezTo>
                <a:cubicBezTo>
                  <a:pt x="5787577" y="4198114"/>
                  <a:pt x="5783163" y="4202527"/>
                  <a:pt x="5787577" y="4206939"/>
                </a:cubicBezTo>
                <a:cubicBezTo>
                  <a:pt x="5787577" y="4206939"/>
                  <a:pt x="5787577" y="4206939"/>
                  <a:pt x="5791989" y="4206939"/>
                </a:cubicBezTo>
                <a:cubicBezTo>
                  <a:pt x="5796402" y="4206941"/>
                  <a:pt x="5800817" y="4206941"/>
                  <a:pt x="5800817" y="4206941"/>
                </a:cubicBezTo>
                <a:cubicBezTo>
                  <a:pt x="5805230" y="4211354"/>
                  <a:pt x="5805230" y="4211354"/>
                  <a:pt x="5800817" y="4211354"/>
                </a:cubicBezTo>
                <a:cubicBezTo>
                  <a:pt x="5800817" y="4211354"/>
                  <a:pt x="5800817" y="4211354"/>
                  <a:pt x="5800816" y="4215766"/>
                </a:cubicBezTo>
                <a:cubicBezTo>
                  <a:pt x="5800816" y="4215766"/>
                  <a:pt x="5791989" y="4215767"/>
                  <a:pt x="5796402" y="4220181"/>
                </a:cubicBezTo>
                <a:cubicBezTo>
                  <a:pt x="5805230" y="4211354"/>
                  <a:pt x="5836123" y="4224594"/>
                  <a:pt x="5809644" y="4206941"/>
                </a:cubicBezTo>
                <a:cubicBezTo>
                  <a:pt x="5818469" y="4209147"/>
                  <a:pt x="5825091" y="4212457"/>
                  <a:pt x="5831158" y="4214664"/>
                </a:cubicBezTo>
                <a:lnTo>
                  <a:pt x="5839319" y="4215158"/>
                </a:lnTo>
                <a:lnTo>
                  <a:pt x="5840537" y="4215767"/>
                </a:lnTo>
                <a:cubicBezTo>
                  <a:pt x="5840537" y="4215767"/>
                  <a:pt x="5840537" y="4215767"/>
                  <a:pt x="5844952" y="4215767"/>
                </a:cubicBezTo>
                <a:cubicBezTo>
                  <a:pt x="5849362" y="4215767"/>
                  <a:pt x="5849362" y="4215767"/>
                  <a:pt x="5849362" y="4215767"/>
                </a:cubicBezTo>
                <a:lnTo>
                  <a:pt x="5839319" y="4215158"/>
                </a:lnTo>
                <a:lnTo>
                  <a:pt x="5831711" y="4211354"/>
                </a:lnTo>
                <a:cubicBezTo>
                  <a:pt x="5831709" y="4206941"/>
                  <a:pt x="5836123" y="4206941"/>
                  <a:pt x="5840537" y="4206941"/>
                </a:cubicBezTo>
                <a:cubicBezTo>
                  <a:pt x="5840537" y="4206941"/>
                  <a:pt x="5840537" y="4206941"/>
                  <a:pt x="5844949" y="4206941"/>
                </a:cubicBezTo>
                <a:cubicBezTo>
                  <a:pt x="5836123" y="4202528"/>
                  <a:pt x="5831711" y="4202527"/>
                  <a:pt x="5822881" y="4198114"/>
                </a:cubicBezTo>
                <a:cubicBezTo>
                  <a:pt x="5822883" y="4193700"/>
                  <a:pt x="5831711" y="4198114"/>
                  <a:pt x="5827297" y="4193700"/>
                </a:cubicBezTo>
                <a:cubicBezTo>
                  <a:pt x="5827297" y="4189287"/>
                  <a:pt x="5836123" y="4193700"/>
                  <a:pt x="5840537" y="4193700"/>
                </a:cubicBezTo>
                <a:cubicBezTo>
                  <a:pt x="5840537" y="4193700"/>
                  <a:pt x="5840537" y="4189287"/>
                  <a:pt x="5836123" y="4189287"/>
                </a:cubicBezTo>
                <a:cubicBezTo>
                  <a:pt x="5836123" y="4189287"/>
                  <a:pt x="5836123" y="4184875"/>
                  <a:pt x="5840537" y="4189287"/>
                </a:cubicBezTo>
                <a:cubicBezTo>
                  <a:pt x="5840537" y="4189287"/>
                  <a:pt x="5844949" y="4189287"/>
                  <a:pt x="5844949" y="4189287"/>
                </a:cubicBezTo>
                <a:cubicBezTo>
                  <a:pt x="5844949" y="4189287"/>
                  <a:pt x="5844949" y="4189287"/>
                  <a:pt x="5849362" y="4193700"/>
                </a:cubicBezTo>
                <a:cubicBezTo>
                  <a:pt x="5867016" y="4189287"/>
                  <a:pt x="5871431" y="4215767"/>
                  <a:pt x="5880256" y="4206941"/>
                </a:cubicBezTo>
                <a:cubicBezTo>
                  <a:pt x="5893496" y="4211354"/>
                  <a:pt x="5871431" y="4206941"/>
                  <a:pt x="5875843" y="4215767"/>
                </a:cubicBezTo>
                <a:cubicBezTo>
                  <a:pt x="5871431" y="4206941"/>
                  <a:pt x="5858190" y="4202528"/>
                  <a:pt x="5858190" y="4211354"/>
                </a:cubicBezTo>
                <a:cubicBezTo>
                  <a:pt x="5858190" y="4211354"/>
                  <a:pt x="5858190" y="4211354"/>
                  <a:pt x="5862602" y="4215767"/>
                </a:cubicBezTo>
                <a:cubicBezTo>
                  <a:pt x="5867016" y="4215766"/>
                  <a:pt x="5871431" y="4220180"/>
                  <a:pt x="5871431" y="4220180"/>
                </a:cubicBezTo>
                <a:cubicBezTo>
                  <a:pt x="5871431" y="4224594"/>
                  <a:pt x="5867016" y="4224594"/>
                  <a:pt x="5858190" y="4220181"/>
                </a:cubicBezTo>
                <a:cubicBezTo>
                  <a:pt x="5858190" y="4220181"/>
                  <a:pt x="5858190" y="4220181"/>
                  <a:pt x="5853776" y="4220181"/>
                </a:cubicBezTo>
                <a:cubicBezTo>
                  <a:pt x="5858190" y="4229008"/>
                  <a:pt x="5871431" y="4220180"/>
                  <a:pt x="5884669" y="4229006"/>
                </a:cubicBezTo>
                <a:cubicBezTo>
                  <a:pt x="5884669" y="4229006"/>
                  <a:pt x="5884669" y="4224594"/>
                  <a:pt x="5889082" y="4229008"/>
                </a:cubicBezTo>
                <a:cubicBezTo>
                  <a:pt x="5893496" y="4229008"/>
                  <a:pt x="5893496" y="4229008"/>
                  <a:pt x="5893496" y="4233421"/>
                </a:cubicBezTo>
                <a:cubicBezTo>
                  <a:pt x="5902322" y="4229006"/>
                  <a:pt x="5915561" y="4242248"/>
                  <a:pt x="5924391" y="4246660"/>
                </a:cubicBezTo>
                <a:cubicBezTo>
                  <a:pt x="5924391" y="4246660"/>
                  <a:pt x="5924391" y="4246660"/>
                  <a:pt x="5919977" y="4242248"/>
                </a:cubicBezTo>
                <a:cubicBezTo>
                  <a:pt x="5919977" y="4242248"/>
                  <a:pt x="5919976" y="4237833"/>
                  <a:pt x="5924391" y="4242248"/>
                </a:cubicBezTo>
                <a:cubicBezTo>
                  <a:pt x="5928803" y="4242248"/>
                  <a:pt x="5928803" y="4242248"/>
                  <a:pt x="5933216" y="4242247"/>
                </a:cubicBezTo>
                <a:cubicBezTo>
                  <a:pt x="5933216" y="4242247"/>
                  <a:pt x="5933216" y="4242247"/>
                  <a:pt x="5933216" y="4246661"/>
                </a:cubicBezTo>
                <a:cubicBezTo>
                  <a:pt x="5942043" y="4251073"/>
                  <a:pt x="5955282" y="4259900"/>
                  <a:pt x="5964110" y="4264315"/>
                </a:cubicBezTo>
                <a:cubicBezTo>
                  <a:pt x="5968522" y="4264315"/>
                  <a:pt x="5977349" y="4268727"/>
                  <a:pt x="5981763" y="4268727"/>
                </a:cubicBezTo>
                <a:cubicBezTo>
                  <a:pt x="5986175" y="4273140"/>
                  <a:pt x="5995001" y="4277554"/>
                  <a:pt x="6003830" y="4277554"/>
                </a:cubicBezTo>
                <a:cubicBezTo>
                  <a:pt x="6003830" y="4277554"/>
                  <a:pt x="6008242" y="4277554"/>
                  <a:pt x="6008242" y="4277554"/>
                </a:cubicBezTo>
                <a:cubicBezTo>
                  <a:pt x="6008242" y="4277554"/>
                  <a:pt x="6008240" y="4281968"/>
                  <a:pt x="6012655" y="4281968"/>
                </a:cubicBezTo>
                <a:cubicBezTo>
                  <a:pt x="6025895" y="4286380"/>
                  <a:pt x="6043549" y="4295208"/>
                  <a:pt x="6061201" y="4304034"/>
                </a:cubicBezTo>
                <a:cubicBezTo>
                  <a:pt x="6074442" y="4308448"/>
                  <a:pt x="6083269" y="4312861"/>
                  <a:pt x="6087682" y="4317273"/>
                </a:cubicBezTo>
                <a:cubicBezTo>
                  <a:pt x="6087682" y="4317273"/>
                  <a:pt x="6092096" y="4317273"/>
                  <a:pt x="6096507" y="4317273"/>
                </a:cubicBezTo>
                <a:cubicBezTo>
                  <a:pt x="6092096" y="4317273"/>
                  <a:pt x="6092096" y="4312860"/>
                  <a:pt x="6092096" y="4312860"/>
                </a:cubicBezTo>
                <a:cubicBezTo>
                  <a:pt x="6087682" y="4312861"/>
                  <a:pt x="6087682" y="4308447"/>
                  <a:pt x="6087682" y="4308447"/>
                </a:cubicBezTo>
                <a:cubicBezTo>
                  <a:pt x="6092096" y="4308448"/>
                  <a:pt x="6092096" y="4308448"/>
                  <a:pt x="6096508" y="4312860"/>
                </a:cubicBezTo>
                <a:cubicBezTo>
                  <a:pt x="6100922" y="4312861"/>
                  <a:pt x="6100922" y="4312861"/>
                  <a:pt x="6100922" y="4317273"/>
                </a:cubicBezTo>
                <a:cubicBezTo>
                  <a:pt x="6103129" y="4315067"/>
                  <a:pt x="6103129" y="4312861"/>
                  <a:pt x="6102025" y="4311757"/>
                </a:cubicBezTo>
                <a:cubicBezTo>
                  <a:pt x="6100921" y="4310654"/>
                  <a:pt x="6098714" y="4310654"/>
                  <a:pt x="6096508" y="4312860"/>
                </a:cubicBezTo>
                <a:cubicBezTo>
                  <a:pt x="6083269" y="4299621"/>
                  <a:pt x="6105336" y="4308448"/>
                  <a:pt x="6109747" y="4312860"/>
                </a:cubicBezTo>
                <a:cubicBezTo>
                  <a:pt x="6109747" y="4312860"/>
                  <a:pt x="6109747" y="4312860"/>
                  <a:pt x="6114161" y="4317273"/>
                </a:cubicBezTo>
                <a:cubicBezTo>
                  <a:pt x="6118576" y="4317273"/>
                  <a:pt x="6118576" y="4317273"/>
                  <a:pt x="6122988" y="4317273"/>
                </a:cubicBezTo>
                <a:cubicBezTo>
                  <a:pt x="6122988" y="4321687"/>
                  <a:pt x="6122988" y="4321687"/>
                  <a:pt x="6122988" y="4321687"/>
                </a:cubicBezTo>
                <a:cubicBezTo>
                  <a:pt x="6118576" y="4321688"/>
                  <a:pt x="6118576" y="4321688"/>
                  <a:pt x="6118576" y="4321688"/>
                </a:cubicBezTo>
                <a:cubicBezTo>
                  <a:pt x="6122987" y="4326101"/>
                  <a:pt x="6127402" y="4326100"/>
                  <a:pt x="6127402" y="4326100"/>
                </a:cubicBezTo>
                <a:cubicBezTo>
                  <a:pt x="6127402" y="4326100"/>
                  <a:pt x="6127402" y="4321688"/>
                  <a:pt x="6127402" y="4321688"/>
                </a:cubicBezTo>
                <a:cubicBezTo>
                  <a:pt x="6131814" y="4321688"/>
                  <a:pt x="6131814" y="4321688"/>
                  <a:pt x="6131814" y="4321688"/>
                </a:cubicBezTo>
                <a:cubicBezTo>
                  <a:pt x="6131814" y="4321688"/>
                  <a:pt x="6136227" y="4326101"/>
                  <a:pt x="6136227" y="4326101"/>
                </a:cubicBezTo>
                <a:cubicBezTo>
                  <a:pt x="6153882" y="4343755"/>
                  <a:pt x="6158296" y="4343755"/>
                  <a:pt x="6193601" y="4361409"/>
                </a:cubicBezTo>
                <a:cubicBezTo>
                  <a:pt x="6189188" y="4352581"/>
                  <a:pt x="6180362" y="4348167"/>
                  <a:pt x="6211252" y="4356994"/>
                </a:cubicBezTo>
                <a:cubicBezTo>
                  <a:pt x="6206842" y="4361408"/>
                  <a:pt x="6198015" y="4356994"/>
                  <a:pt x="6198015" y="4356994"/>
                </a:cubicBezTo>
                <a:cubicBezTo>
                  <a:pt x="6211253" y="4365821"/>
                  <a:pt x="6237735" y="4383473"/>
                  <a:pt x="6250975" y="4383473"/>
                </a:cubicBezTo>
                <a:cubicBezTo>
                  <a:pt x="6250973" y="4387888"/>
                  <a:pt x="6242147" y="4383475"/>
                  <a:pt x="6250973" y="4387888"/>
                </a:cubicBezTo>
                <a:cubicBezTo>
                  <a:pt x="6273041" y="4387888"/>
                  <a:pt x="6321588" y="4423194"/>
                  <a:pt x="6330414" y="4427608"/>
                </a:cubicBezTo>
                <a:cubicBezTo>
                  <a:pt x="6348068" y="4432020"/>
                  <a:pt x="6396614" y="4458501"/>
                  <a:pt x="6427506" y="4480568"/>
                </a:cubicBezTo>
                <a:cubicBezTo>
                  <a:pt x="6431920" y="4476154"/>
                  <a:pt x="6431921" y="4471742"/>
                  <a:pt x="6427506" y="4471742"/>
                </a:cubicBezTo>
                <a:cubicBezTo>
                  <a:pt x="6436333" y="4484981"/>
                  <a:pt x="6471639" y="4498221"/>
                  <a:pt x="6489292" y="4502635"/>
                </a:cubicBezTo>
                <a:cubicBezTo>
                  <a:pt x="6484876" y="4511461"/>
                  <a:pt x="6493707" y="4502635"/>
                  <a:pt x="6498118" y="4511461"/>
                </a:cubicBezTo>
                <a:cubicBezTo>
                  <a:pt x="6502531" y="4511460"/>
                  <a:pt x="6493707" y="4511461"/>
                  <a:pt x="6498118" y="4515875"/>
                </a:cubicBezTo>
                <a:cubicBezTo>
                  <a:pt x="6498118" y="4515875"/>
                  <a:pt x="6506946" y="4515875"/>
                  <a:pt x="6506946" y="4515875"/>
                </a:cubicBezTo>
                <a:cubicBezTo>
                  <a:pt x="6506946" y="4515875"/>
                  <a:pt x="6515772" y="4520288"/>
                  <a:pt x="6515772" y="4524701"/>
                </a:cubicBezTo>
                <a:cubicBezTo>
                  <a:pt x="6515772" y="4520288"/>
                  <a:pt x="6511360" y="4515875"/>
                  <a:pt x="6515772" y="4520288"/>
                </a:cubicBezTo>
                <a:cubicBezTo>
                  <a:pt x="6524600" y="4524701"/>
                  <a:pt x="6551078" y="4546767"/>
                  <a:pt x="6568730" y="4555594"/>
                </a:cubicBezTo>
                <a:cubicBezTo>
                  <a:pt x="6568730" y="4555594"/>
                  <a:pt x="6590798" y="4564422"/>
                  <a:pt x="6599623" y="4568835"/>
                </a:cubicBezTo>
                <a:cubicBezTo>
                  <a:pt x="6599623" y="4573248"/>
                  <a:pt x="6595213" y="4573248"/>
                  <a:pt x="6599623" y="4577661"/>
                </a:cubicBezTo>
                <a:cubicBezTo>
                  <a:pt x="6604037" y="4582076"/>
                  <a:pt x="6604037" y="4568835"/>
                  <a:pt x="6608452" y="4577661"/>
                </a:cubicBezTo>
                <a:cubicBezTo>
                  <a:pt x="6604037" y="4582076"/>
                  <a:pt x="6617276" y="4582076"/>
                  <a:pt x="6621687" y="4586488"/>
                </a:cubicBezTo>
                <a:cubicBezTo>
                  <a:pt x="6621687" y="4586488"/>
                  <a:pt x="6621687" y="4586488"/>
                  <a:pt x="6626104" y="4590901"/>
                </a:cubicBezTo>
                <a:cubicBezTo>
                  <a:pt x="6626104" y="4590901"/>
                  <a:pt x="6630515" y="4590901"/>
                  <a:pt x="6630515" y="4590901"/>
                </a:cubicBezTo>
                <a:cubicBezTo>
                  <a:pt x="6630515" y="4590901"/>
                  <a:pt x="6634929" y="4590901"/>
                  <a:pt x="6634929" y="4595315"/>
                </a:cubicBezTo>
                <a:cubicBezTo>
                  <a:pt x="6630515" y="4595314"/>
                  <a:pt x="6630515" y="4595314"/>
                  <a:pt x="6630515" y="4595314"/>
                </a:cubicBezTo>
                <a:cubicBezTo>
                  <a:pt x="6630515" y="4595314"/>
                  <a:pt x="6630515" y="4599728"/>
                  <a:pt x="6630515" y="4599728"/>
                </a:cubicBezTo>
                <a:cubicBezTo>
                  <a:pt x="6639345" y="4604142"/>
                  <a:pt x="6639345" y="4599728"/>
                  <a:pt x="6648171" y="4608554"/>
                </a:cubicBezTo>
                <a:cubicBezTo>
                  <a:pt x="6643758" y="4608555"/>
                  <a:pt x="6639345" y="4604142"/>
                  <a:pt x="6639344" y="4608555"/>
                </a:cubicBezTo>
                <a:cubicBezTo>
                  <a:pt x="6639344" y="4608555"/>
                  <a:pt x="6639344" y="4608555"/>
                  <a:pt x="6626104" y="4599728"/>
                </a:cubicBezTo>
                <a:cubicBezTo>
                  <a:pt x="6626104" y="4599728"/>
                  <a:pt x="6626104" y="4599728"/>
                  <a:pt x="6621687" y="4595315"/>
                </a:cubicBezTo>
                <a:cubicBezTo>
                  <a:pt x="6621687" y="4595315"/>
                  <a:pt x="6617276" y="4595315"/>
                  <a:pt x="6617276" y="4595315"/>
                </a:cubicBezTo>
                <a:cubicBezTo>
                  <a:pt x="6617276" y="4590901"/>
                  <a:pt x="6617276" y="4590901"/>
                  <a:pt x="6617276" y="4590901"/>
                </a:cubicBezTo>
                <a:cubicBezTo>
                  <a:pt x="6612864" y="4586488"/>
                  <a:pt x="6608450" y="4586488"/>
                  <a:pt x="6612864" y="4590901"/>
                </a:cubicBezTo>
                <a:cubicBezTo>
                  <a:pt x="6581973" y="4568835"/>
                  <a:pt x="6559905" y="4555594"/>
                  <a:pt x="6537837" y="4542355"/>
                </a:cubicBezTo>
                <a:cubicBezTo>
                  <a:pt x="6511360" y="4529115"/>
                  <a:pt x="6489292" y="4520288"/>
                  <a:pt x="6458401" y="4498221"/>
                </a:cubicBezTo>
                <a:cubicBezTo>
                  <a:pt x="6462813" y="4502635"/>
                  <a:pt x="6462813" y="4507048"/>
                  <a:pt x="6458401" y="4502634"/>
                </a:cubicBezTo>
                <a:cubicBezTo>
                  <a:pt x="6462813" y="4507048"/>
                  <a:pt x="6462813" y="4507048"/>
                  <a:pt x="6462813" y="4507048"/>
                </a:cubicBezTo>
                <a:cubicBezTo>
                  <a:pt x="6462813" y="4507048"/>
                  <a:pt x="6462813" y="4507048"/>
                  <a:pt x="6458400" y="4507048"/>
                </a:cubicBezTo>
                <a:cubicBezTo>
                  <a:pt x="6453986" y="4507048"/>
                  <a:pt x="6445160" y="4502635"/>
                  <a:pt x="6431920" y="4493806"/>
                </a:cubicBezTo>
                <a:cubicBezTo>
                  <a:pt x="6427506" y="4493808"/>
                  <a:pt x="6427506" y="4493808"/>
                  <a:pt x="6427506" y="4493808"/>
                </a:cubicBezTo>
                <a:cubicBezTo>
                  <a:pt x="6423094" y="4493808"/>
                  <a:pt x="6423094" y="4489394"/>
                  <a:pt x="6423094" y="4489394"/>
                </a:cubicBezTo>
                <a:cubicBezTo>
                  <a:pt x="6418681" y="4489395"/>
                  <a:pt x="6418681" y="4489395"/>
                  <a:pt x="6418681" y="4489395"/>
                </a:cubicBezTo>
                <a:cubicBezTo>
                  <a:pt x="6423094" y="4493808"/>
                  <a:pt x="6423094" y="4498221"/>
                  <a:pt x="6423094" y="4498221"/>
                </a:cubicBezTo>
                <a:cubicBezTo>
                  <a:pt x="6423094" y="4498221"/>
                  <a:pt x="6418681" y="4498221"/>
                  <a:pt x="6414266" y="4498221"/>
                </a:cubicBezTo>
                <a:cubicBezTo>
                  <a:pt x="6418681" y="4498221"/>
                  <a:pt x="6418681" y="4502635"/>
                  <a:pt x="6423093" y="4502635"/>
                </a:cubicBezTo>
                <a:cubicBezTo>
                  <a:pt x="6427506" y="4507048"/>
                  <a:pt x="6396613" y="4489395"/>
                  <a:pt x="6383374" y="4484982"/>
                </a:cubicBezTo>
                <a:cubicBezTo>
                  <a:pt x="6383374" y="4484982"/>
                  <a:pt x="6378960" y="4484982"/>
                  <a:pt x="6378960" y="4484982"/>
                </a:cubicBezTo>
                <a:cubicBezTo>
                  <a:pt x="6374547" y="4484982"/>
                  <a:pt x="6374547" y="4480568"/>
                  <a:pt x="6374547" y="4480568"/>
                </a:cubicBezTo>
                <a:cubicBezTo>
                  <a:pt x="6370134" y="4480568"/>
                  <a:pt x="6352481" y="4476154"/>
                  <a:pt x="6356894" y="4471742"/>
                </a:cubicBezTo>
                <a:cubicBezTo>
                  <a:pt x="6352480" y="4467328"/>
                  <a:pt x="6348068" y="4467328"/>
                  <a:pt x="6348067" y="4471742"/>
                </a:cubicBezTo>
                <a:cubicBezTo>
                  <a:pt x="6343653" y="4462914"/>
                  <a:pt x="6339240" y="4462915"/>
                  <a:pt x="6334827" y="4462915"/>
                </a:cubicBezTo>
                <a:cubicBezTo>
                  <a:pt x="6339240" y="4462915"/>
                  <a:pt x="6339238" y="4467328"/>
                  <a:pt x="6343654" y="4471742"/>
                </a:cubicBezTo>
                <a:cubicBezTo>
                  <a:pt x="6401028" y="4507048"/>
                  <a:pt x="6453986" y="4546768"/>
                  <a:pt x="6493707" y="4582076"/>
                </a:cubicBezTo>
                <a:cubicBezTo>
                  <a:pt x="6498118" y="4586488"/>
                  <a:pt x="6493707" y="4586488"/>
                  <a:pt x="6498118" y="4586488"/>
                </a:cubicBezTo>
                <a:cubicBezTo>
                  <a:pt x="6502531" y="4590901"/>
                  <a:pt x="6511359" y="4595315"/>
                  <a:pt x="6515772" y="4599728"/>
                </a:cubicBezTo>
                <a:cubicBezTo>
                  <a:pt x="6564316" y="4643862"/>
                  <a:pt x="6612864" y="4696822"/>
                  <a:pt x="6656997" y="4736542"/>
                </a:cubicBezTo>
                <a:cubicBezTo>
                  <a:pt x="6652582" y="4740956"/>
                  <a:pt x="6639345" y="4718888"/>
                  <a:pt x="6634929" y="4718888"/>
                </a:cubicBezTo>
                <a:cubicBezTo>
                  <a:pt x="6634929" y="4718888"/>
                  <a:pt x="6634929" y="4718888"/>
                  <a:pt x="6634929" y="4723301"/>
                </a:cubicBezTo>
                <a:cubicBezTo>
                  <a:pt x="6639344" y="4723302"/>
                  <a:pt x="6639345" y="4727715"/>
                  <a:pt x="6639345" y="4732128"/>
                </a:cubicBezTo>
                <a:cubicBezTo>
                  <a:pt x="6639345" y="4732128"/>
                  <a:pt x="6634929" y="4732128"/>
                  <a:pt x="6630515" y="4727716"/>
                </a:cubicBezTo>
                <a:cubicBezTo>
                  <a:pt x="6630515" y="4727716"/>
                  <a:pt x="6630515" y="4727716"/>
                  <a:pt x="6626104" y="4723302"/>
                </a:cubicBezTo>
                <a:cubicBezTo>
                  <a:pt x="6626104" y="4727716"/>
                  <a:pt x="6626104" y="4732128"/>
                  <a:pt x="6630515" y="4736542"/>
                </a:cubicBezTo>
                <a:cubicBezTo>
                  <a:pt x="6634929" y="4736540"/>
                  <a:pt x="6634929" y="4736540"/>
                  <a:pt x="6634929" y="4736540"/>
                </a:cubicBezTo>
                <a:cubicBezTo>
                  <a:pt x="6634929" y="4732128"/>
                  <a:pt x="6634929" y="4736540"/>
                  <a:pt x="6639345" y="4736542"/>
                </a:cubicBezTo>
                <a:cubicBezTo>
                  <a:pt x="6639345" y="4736542"/>
                  <a:pt x="6639345" y="4740955"/>
                  <a:pt x="6639345" y="4740955"/>
                </a:cubicBezTo>
                <a:cubicBezTo>
                  <a:pt x="6645963" y="4747575"/>
                  <a:pt x="6652582" y="4751989"/>
                  <a:pt x="6657549" y="4756401"/>
                </a:cubicBezTo>
                <a:lnTo>
                  <a:pt x="6665782" y="4771768"/>
                </a:lnTo>
                <a:lnTo>
                  <a:pt x="6653963" y="4759574"/>
                </a:lnTo>
                <a:cubicBezTo>
                  <a:pt x="6648998" y="4754747"/>
                  <a:pt x="6643758" y="4749782"/>
                  <a:pt x="6639345" y="4745369"/>
                </a:cubicBezTo>
                <a:cubicBezTo>
                  <a:pt x="6643758" y="4749782"/>
                  <a:pt x="6643758" y="4754194"/>
                  <a:pt x="6648171" y="4754195"/>
                </a:cubicBezTo>
                <a:cubicBezTo>
                  <a:pt x="6648171" y="4754195"/>
                  <a:pt x="6648171" y="4754195"/>
                  <a:pt x="6652582" y="4758609"/>
                </a:cubicBezTo>
                <a:cubicBezTo>
                  <a:pt x="6656997" y="4758609"/>
                  <a:pt x="6656997" y="4763021"/>
                  <a:pt x="6656997" y="4763021"/>
                </a:cubicBezTo>
                <a:cubicBezTo>
                  <a:pt x="6656997" y="4763021"/>
                  <a:pt x="6656997" y="4763021"/>
                  <a:pt x="6661411" y="4767434"/>
                </a:cubicBezTo>
                <a:cubicBezTo>
                  <a:pt x="6661411" y="4767434"/>
                  <a:pt x="6665822" y="4771849"/>
                  <a:pt x="6661410" y="4771849"/>
                </a:cubicBezTo>
                <a:cubicBezTo>
                  <a:pt x="6661411" y="4776262"/>
                  <a:pt x="6656997" y="4771849"/>
                  <a:pt x="6656997" y="4771849"/>
                </a:cubicBezTo>
                <a:cubicBezTo>
                  <a:pt x="6648171" y="4763022"/>
                  <a:pt x="6639345" y="4758609"/>
                  <a:pt x="6634929" y="4749782"/>
                </a:cubicBezTo>
                <a:cubicBezTo>
                  <a:pt x="6630515" y="4749782"/>
                  <a:pt x="6630515" y="4749782"/>
                  <a:pt x="6630515" y="4749782"/>
                </a:cubicBezTo>
                <a:cubicBezTo>
                  <a:pt x="6626104" y="4745369"/>
                  <a:pt x="6626104" y="4745369"/>
                  <a:pt x="6621687" y="4740956"/>
                </a:cubicBezTo>
                <a:cubicBezTo>
                  <a:pt x="6617276" y="4736542"/>
                  <a:pt x="6612864" y="4732128"/>
                  <a:pt x="6612864" y="4732128"/>
                </a:cubicBezTo>
                <a:cubicBezTo>
                  <a:pt x="6608452" y="4727715"/>
                  <a:pt x="6608452" y="4727715"/>
                  <a:pt x="6604037" y="4723302"/>
                </a:cubicBezTo>
                <a:cubicBezTo>
                  <a:pt x="6604037" y="4727716"/>
                  <a:pt x="6604037" y="4727716"/>
                  <a:pt x="6604037" y="4727716"/>
                </a:cubicBezTo>
                <a:cubicBezTo>
                  <a:pt x="6604037" y="4727716"/>
                  <a:pt x="6604037" y="4727716"/>
                  <a:pt x="6604037" y="4732128"/>
                </a:cubicBezTo>
                <a:cubicBezTo>
                  <a:pt x="6639345" y="4767435"/>
                  <a:pt x="6687889" y="4820395"/>
                  <a:pt x="6718783" y="4864529"/>
                </a:cubicBezTo>
                <a:cubicBezTo>
                  <a:pt x="6718783" y="4864529"/>
                  <a:pt x="6718783" y="4864529"/>
                  <a:pt x="6718783" y="4868943"/>
                </a:cubicBezTo>
                <a:cubicBezTo>
                  <a:pt x="6723196" y="4868943"/>
                  <a:pt x="6727609" y="4873356"/>
                  <a:pt x="6732023" y="4877768"/>
                </a:cubicBezTo>
                <a:cubicBezTo>
                  <a:pt x="6732023" y="4877768"/>
                  <a:pt x="6745262" y="4891009"/>
                  <a:pt x="6740849" y="4891009"/>
                </a:cubicBezTo>
                <a:cubicBezTo>
                  <a:pt x="6745262" y="4895422"/>
                  <a:pt x="6749676" y="4904250"/>
                  <a:pt x="6754090" y="4904250"/>
                </a:cubicBezTo>
                <a:cubicBezTo>
                  <a:pt x="6758502" y="4908662"/>
                  <a:pt x="6758502" y="4908662"/>
                  <a:pt x="6758502" y="4913076"/>
                </a:cubicBezTo>
                <a:cubicBezTo>
                  <a:pt x="6762915" y="4913076"/>
                  <a:pt x="6762915" y="4917489"/>
                  <a:pt x="6767329" y="4921902"/>
                </a:cubicBezTo>
                <a:cubicBezTo>
                  <a:pt x="6767329" y="4921902"/>
                  <a:pt x="6771743" y="4930729"/>
                  <a:pt x="6776156" y="4935143"/>
                </a:cubicBezTo>
                <a:cubicBezTo>
                  <a:pt x="6793808" y="4948383"/>
                  <a:pt x="6798222" y="4961622"/>
                  <a:pt x="6811463" y="4974862"/>
                </a:cubicBezTo>
                <a:cubicBezTo>
                  <a:pt x="6815875" y="4983689"/>
                  <a:pt x="6824701" y="4992515"/>
                  <a:pt x="6829113" y="4996929"/>
                </a:cubicBezTo>
                <a:lnTo>
                  <a:pt x="6832872" y="5001627"/>
                </a:lnTo>
                <a:lnTo>
                  <a:pt x="6830024" y="5006666"/>
                </a:lnTo>
                <a:lnTo>
                  <a:pt x="6824701" y="5001343"/>
                </a:lnTo>
                <a:cubicBezTo>
                  <a:pt x="6820289" y="4996929"/>
                  <a:pt x="6815875" y="4988102"/>
                  <a:pt x="6811463" y="4983689"/>
                </a:cubicBezTo>
                <a:cubicBezTo>
                  <a:pt x="6811463" y="4988102"/>
                  <a:pt x="6807049" y="4992516"/>
                  <a:pt x="6815875" y="5001343"/>
                </a:cubicBezTo>
                <a:cubicBezTo>
                  <a:pt x="6802633" y="4996929"/>
                  <a:pt x="6807049" y="4992516"/>
                  <a:pt x="6789395" y="4979276"/>
                </a:cubicBezTo>
                <a:cubicBezTo>
                  <a:pt x="6789395" y="4979276"/>
                  <a:pt x="6789395" y="4979276"/>
                  <a:pt x="6784982" y="4974862"/>
                </a:cubicBezTo>
                <a:cubicBezTo>
                  <a:pt x="6789395" y="4979276"/>
                  <a:pt x="6784982" y="4983689"/>
                  <a:pt x="6784982" y="4983689"/>
                </a:cubicBezTo>
                <a:cubicBezTo>
                  <a:pt x="6780569" y="4983689"/>
                  <a:pt x="6780569" y="4979276"/>
                  <a:pt x="6776156" y="4979276"/>
                </a:cubicBezTo>
                <a:cubicBezTo>
                  <a:pt x="6776156" y="4979276"/>
                  <a:pt x="6776156" y="4979276"/>
                  <a:pt x="6771743" y="4974862"/>
                </a:cubicBezTo>
                <a:cubicBezTo>
                  <a:pt x="6767329" y="4970449"/>
                  <a:pt x="6767329" y="4970449"/>
                  <a:pt x="6767329" y="4970449"/>
                </a:cubicBezTo>
                <a:cubicBezTo>
                  <a:pt x="6771742" y="4966036"/>
                  <a:pt x="6771743" y="4970449"/>
                  <a:pt x="6771743" y="4970449"/>
                </a:cubicBezTo>
                <a:cubicBezTo>
                  <a:pt x="6771743" y="4970449"/>
                  <a:pt x="6771743" y="4970449"/>
                  <a:pt x="6776156" y="4974862"/>
                </a:cubicBezTo>
                <a:cubicBezTo>
                  <a:pt x="6776156" y="4974862"/>
                  <a:pt x="6780569" y="4974862"/>
                  <a:pt x="6780569" y="4974862"/>
                </a:cubicBezTo>
                <a:cubicBezTo>
                  <a:pt x="6780569" y="4974862"/>
                  <a:pt x="6780569" y="4974862"/>
                  <a:pt x="6767329" y="4957209"/>
                </a:cubicBezTo>
                <a:cubicBezTo>
                  <a:pt x="6776154" y="4961622"/>
                  <a:pt x="6767329" y="4952796"/>
                  <a:pt x="6776156" y="4957209"/>
                </a:cubicBezTo>
                <a:cubicBezTo>
                  <a:pt x="6771743" y="4948383"/>
                  <a:pt x="6767329" y="4943969"/>
                  <a:pt x="6767329" y="4939555"/>
                </a:cubicBezTo>
                <a:cubicBezTo>
                  <a:pt x="6767329" y="4939555"/>
                  <a:pt x="6767329" y="4939555"/>
                  <a:pt x="6771743" y="4939555"/>
                </a:cubicBezTo>
                <a:cubicBezTo>
                  <a:pt x="6767329" y="4939555"/>
                  <a:pt x="6762915" y="4935143"/>
                  <a:pt x="6762915" y="4935143"/>
                </a:cubicBezTo>
                <a:cubicBezTo>
                  <a:pt x="6762915" y="4935143"/>
                  <a:pt x="6762915" y="4935143"/>
                  <a:pt x="6758502" y="4930729"/>
                </a:cubicBezTo>
                <a:cubicBezTo>
                  <a:pt x="6758502" y="4930729"/>
                  <a:pt x="6754090" y="4926315"/>
                  <a:pt x="6754090" y="4926315"/>
                </a:cubicBezTo>
                <a:cubicBezTo>
                  <a:pt x="6758502" y="4926316"/>
                  <a:pt x="6758502" y="4926316"/>
                  <a:pt x="6758502" y="4926316"/>
                </a:cubicBezTo>
                <a:cubicBezTo>
                  <a:pt x="6758500" y="4921902"/>
                  <a:pt x="6754090" y="4917489"/>
                  <a:pt x="6749676" y="4913076"/>
                </a:cubicBezTo>
                <a:cubicBezTo>
                  <a:pt x="6749676" y="4913076"/>
                  <a:pt x="6749676" y="4913076"/>
                  <a:pt x="6745262" y="4913076"/>
                </a:cubicBezTo>
                <a:cubicBezTo>
                  <a:pt x="6745262" y="4913076"/>
                  <a:pt x="6745262" y="4913076"/>
                  <a:pt x="6740849" y="4913076"/>
                </a:cubicBezTo>
                <a:cubicBezTo>
                  <a:pt x="6740849" y="4913076"/>
                  <a:pt x="6740849" y="4908662"/>
                  <a:pt x="6740849" y="4908662"/>
                </a:cubicBezTo>
                <a:cubicBezTo>
                  <a:pt x="6740849" y="4908662"/>
                  <a:pt x="6740849" y="4904249"/>
                  <a:pt x="6740849" y="4904249"/>
                </a:cubicBezTo>
                <a:cubicBezTo>
                  <a:pt x="6740849" y="4904249"/>
                  <a:pt x="6736434" y="4899834"/>
                  <a:pt x="6736434" y="4899834"/>
                </a:cubicBezTo>
                <a:cubicBezTo>
                  <a:pt x="6732023" y="4899835"/>
                  <a:pt x="6732023" y="4899835"/>
                  <a:pt x="6732023" y="4899835"/>
                </a:cubicBezTo>
                <a:cubicBezTo>
                  <a:pt x="6732023" y="4899835"/>
                  <a:pt x="6727609" y="4899835"/>
                  <a:pt x="6723196" y="4899835"/>
                </a:cubicBezTo>
                <a:cubicBezTo>
                  <a:pt x="6723196" y="4895422"/>
                  <a:pt x="6723196" y="4895422"/>
                  <a:pt x="6723196" y="4895422"/>
                </a:cubicBezTo>
                <a:cubicBezTo>
                  <a:pt x="6727607" y="4895422"/>
                  <a:pt x="6727607" y="4895422"/>
                  <a:pt x="6727607" y="4895422"/>
                </a:cubicBezTo>
                <a:cubicBezTo>
                  <a:pt x="6727607" y="4895422"/>
                  <a:pt x="6727607" y="4895422"/>
                  <a:pt x="6732023" y="4895422"/>
                </a:cubicBezTo>
                <a:cubicBezTo>
                  <a:pt x="6727609" y="4891009"/>
                  <a:pt x="6723196" y="4886596"/>
                  <a:pt x="6718783" y="4882182"/>
                </a:cubicBezTo>
                <a:cubicBezTo>
                  <a:pt x="6718783" y="4877768"/>
                  <a:pt x="6723196" y="4882182"/>
                  <a:pt x="6727609" y="4882182"/>
                </a:cubicBezTo>
                <a:cubicBezTo>
                  <a:pt x="6723196" y="4882182"/>
                  <a:pt x="6723196" y="4877767"/>
                  <a:pt x="6718783" y="4877768"/>
                </a:cubicBezTo>
                <a:cubicBezTo>
                  <a:pt x="6718783" y="4877768"/>
                  <a:pt x="6714369" y="4877768"/>
                  <a:pt x="6714369" y="4877768"/>
                </a:cubicBezTo>
                <a:cubicBezTo>
                  <a:pt x="6701128" y="4868943"/>
                  <a:pt x="6692304" y="4860115"/>
                  <a:pt x="6687889" y="4851289"/>
                </a:cubicBezTo>
                <a:cubicBezTo>
                  <a:pt x="6687889" y="4851289"/>
                  <a:pt x="6687889" y="4851289"/>
                  <a:pt x="6692304" y="4851289"/>
                </a:cubicBezTo>
                <a:cubicBezTo>
                  <a:pt x="6692304" y="4851289"/>
                  <a:pt x="6692304" y="4851289"/>
                  <a:pt x="6683477" y="4846876"/>
                </a:cubicBezTo>
                <a:cubicBezTo>
                  <a:pt x="6679063" y="4846876"/>
                  <a:pt x="6679063" y="4846876"/>
                  <a:pt x="6679065" y="4842462"/>
                </a:cubicBezTo>
                <a:lnTo>
                  <a:pt x="6683344" y="4842462"/>
                </a:lnTo>
                <a:lnTo>
                  <a:pt x="6687889" y="4846876"/>
                </a:lnTo>
                <a:cubicBezTo>
                  <a:pt x="6683476" y="4842462"/>
                  <a:pt x="6683476" y="4842462"/>
                  <a:pt x="6683476" y="4842462"/>
                </a:cubicBezTo>
                <a:lnTo>
                  <a:pt x="6683344" y="4842462"/>
                </a:lnTo>
                <a:lnTo>
                  <a:pt x="6649826" y="4809913"/>
                </a:lnTo>
                <a:cubicBezTo>
                  <a:pt x="6639345" y="4798328"/>
                  <a:pt x="6630515" y="4787295"/>
                  <a:pt x="6621687" y="4776261"/>
                </a:cubicBezTo>
                <a:cubicBezTo>
                  <a:pt x="6604037" y="4754195"/>
                  <a:pt x="6581973" y="4732128"/>
                  <a:pt x="6555489" y="4718888"/>
                </a:cubicBezTo>
                <a:cubicBezTo>
                  <a:pt x="6537837" y="4701234"/>
                  <a:pt x="6524600" y="4674755"/>
                  <a:pt x="6502531" y="4670342"/>
                </a:cubicBezTo>
                <a:cubicBezTo>
                  <a:pt x="6493707" y="4661516"/>
                  <a:pt x="6502531" y="4665929"/>
                  <a:pt x="6502531" y="4665929"/>
                </a:cubicBezTo>
                <a:cubicBezTo>
                  <a:pt x="6480467" y="4657101"/>
                  <a:pt x="6458401" y="4630622"/>
                  <a:pt x="6427506" y="4612968"/>
                </a:cubicBezTo>
                <a:cubicBezTo>
                  <a:pt x="6427506" y="4608555"/>
                  <a:pt x="6431921" y="4612968"/>
                  <a:pt x="6431921" y="4608555"/>
                </a:cubicBezTo>
                <a:cubicBezTo>
                  <a:pt x="6405440" y="4586487"/>
                  <a:pt x="6423094" y="4617382"/>
                  <a:pt x="6401028" y="4595314"/>
                </a:cubicBezTo>
                <a:cubicBezTo>
                  <a:pt x="6401028" y="4590901"/>
                  <a:pt x="6409853" y="4599728"/>
                  <a:pt x="6414266" y="4595315"/>
                </a:cubicBezTo>
                <a:cubicBezTo>
                  <a:pt x="6392200" y="4582076"/>
                  <a:pt x="6365721" y="4551182"/>
                  <a:pt x="6352481" y="4560009"/>
                </a:cubicBezTo>
                <a:cubicBezTo>
                  <a:pt x="6348068" y="4555594"/>
                  <a:pt x="6343654" y="4546768"/>
                  <a:pt x="6339240" y="4542355"/>
                </a:cubicBezTo>
                <a:cubicBezTo>
                  <a:pt x="6334827" y="4542355"/>
                  <a:pt x="6334827" y="4542355"/>
                  <a:pt x="6334827" y="4542355"/>
                </a:cubicBezTo>
                <a:cubicBezTo>
                  <a:pt x="6334827" y="4542355"/>
                  <a:pt x="6334827" y="4542355"/>
                  <a:pt x="6330414" y="4542354"/>
                </a:cubicBezTo>
                <a:cubicBezTo>
                  <a:pt x="6330414" y="4542354"/>
                  <a:pt x="6330414" y="4537942"/>
                  <a:pt x="6330414" y="4537942"/>
                </a:cubicBezTo>
                <a:cubicBezTo>
                  <a:pt x="6259800" y="4489394"/>
                  <a:pt x="6198015" y="4449675"/>
                  <a:pt x="6127402" y="4414367"/>
                </a:cubicBezTo>
                <a:lnTo>
                  <a:pt x="6132065" y="4413332"/>
                </a:lnTo>
                <a:lnTo>
                  <a:pt x="6140640" y="4418781"/>
                </a:lnTo>
                <a:cubicBezTo>
                  <a:pt x="6138435" y="4416575"/>
                  <a:pt x="6135125" y="4414367"/>
                  <a:pt x="6132367" y="4413264"/>
                </a:cubicBezTo>
                <a:lnTo>
                  <a:pt x="6132065" y="4413332"/>
                </a:lnTo>
                <a:lnTo>
                  <a:pt x="6087682" y="4385129"/>
                </a:lnTo>
                <a:cubicBezTo>
                  <a:pt x="6068926" y="4375751"/>
                  <a:pt x="6050168" y="4368027"/>
                  <a:pt x="6034723" y="4361409"/>
                </a:cubicBezTo>
                <a:cubicBezTo>
                  <a:pt x="6017070" y="4352581"/>
                  <a:pt x="6017070" y="4343754"/>
                  <a:pt x="6008240" y="4348167"/>
                </a:cubicBezTo>
                <a:cubicBezTo>
                  <a:pt x="6003830" y="4343755"/>
                  <a:pt x="5990589" y="4334926"/>
                  <a:pt x="5986175" y="4330515"/>
                </a:cubicBezTo>
                <a:cubicBezTo>
                  <a:pt x="5986175" y="4330515"/>
                  <a:pt x="5981761" y="4330515"/>
                  <a:pt x="5981761" y="4330515"/>
                </a:cubicBezTo>
                <a:cubicBezTo>
                  <a:pt x="5950868" y="4321688"/>
                  <a:pt x="5937629" y="4312861"/>
                  <a:pt x="5902322" y="4295208"/>
                </a:cubicBezTo>
                <a:cubicBezTo>
                  <a:pt x="5902322" y="4295208"/>
                  <a:pt x="5902322" y="4295208"/>
                  <a:pt x="5897908" y="4295208"/>
                </a:cubicBezTo>
                <a:cubicBezTo>
                  <a:pt x="5889083" y="4290794"/>
                  <a:pt x="5880256" y="4286380"/>
                  <a:pt x="5880256" y="4281968"/>
                </a:cubicBezTo>
                <a:cubicBezTo>
                  <a:pt x="5875843" y="4277554"/>
                  <a:pt x="5880256" y="4277554"/>
                  <a:pt x="5884669" y="4277554"/>
                </a:cubicBezTo>
                <a:cubicBezTo>
                  <a:pt x="5889082" y="4277554"/>
                  <a:pt x="5893496" y="4281968"/>
                  <a:pt x="5893496" y="4281968"/>
                </a:cubicBezTo>
                <a:cubicBezTo>
                  <a:pt x="5893495" y="4286381"/>
                  <a:pt x="5897908" y="4286381"/>
                  <a:pt x="5902322" y="4286381"/>
                </a:cubicBezTo>
                <a:cubicBezTo>
                  <a:pt x="5924391" y="4290794"/>
                  <a:pt x="5950868" y="4299621"/>
                  <a:pt x="5955282" y="4308447"/>
                </a:cubicBezTo>
                <a:cubicBezTo>
                  <a:pt x="5959697" y="4304034"/>
                  <a:pt x="5968522" y="4312861"/>
                  <a:pt x="5986175" y="4321688"/>
                </a:cubicBezTo>
                <a:cubicBezTo>
                  <a:pt x="5986175" y="4321688"/>
                  <a:pt x="5990589" y="4326101"/>
                  <a:pt x="5995001" y="4326101"/>
                </a:cubicBezTo>
                <a:cubicBezTo>
                  <a:pt x="5998312" y="4327204"/>
                  <a:pt x="6003277" y="4328859"/>
                  <a:pt x="6008794" y="4330859"/>
                </a:cubicBezTo>
                <a:lnTo>
                  <a:pt x="6010069" y="4331369"/>
                </a:lnTo>
                <a:lnTo>
                  <a:pt x="6017070" y="4334927"/>
                </a:lnTo>
                <a:lnTo>
                  <a:pt x="6017069" y="4334162"/>
                </a:lnTo>
                <a:lnTo>
                  <a:pt x="6025894" y="4337686"/>
                </a:lnTo>
                <a:lnTo>
                  <a:pt x="6032094" y="4341127"/>
                </a:lnTo>
                <a:lnTo>
                  <a:pt x="6034723" y="4343754"/>
                </a:lnTo>
                <a:lnTo>
                  <a:pt x="6040338" y="4346562"/>
                </a:lnTo>
                <a:lnTo>
                  <a:pt x="6043548" y="4352581"/>
                </a:lnTo>
                <a:cubicBezTo>
                  <a:pt x="6043549" y="4348167"/>
                  <a:pt x="6047962" y="4352581"/>
                  <a:pt x="6052375" y="4352581"/>
                </a:cubicBezTo>
                <a:cubicBezTo>
                  <a:pt x="6047961" y="4348167"/>
                  <a:pt x="6047961" y="4348167"/>
                  <a:pt x="6047961" y="4348167"/>
                </a:cubicBezTo>
                <a:cubicBezTo>
                  <a:pt x="6047961" y="4348167"/>
                  <a:pt x="6047961" y="4348167"/>
                  <a:pt x="6043549" y="4348167"/>
                </a:cubicBezTo>
                <a:lnTo>
                  <a:pt x="6040338" y="4346562"/>
                </a:lnTo>
                <a:lnTo>
                  <a:pt x="6039688" y="4345340"/>
                </a:lnTo>
                <a:lnTo>
                  <a:pt x="6032094" y="4341127"/>
                </a:lnTo>
                <a:lnTo>
                  <a:pt x="6030309" y="4339340"/>
                </a:lnTo>
                <a:cubicBezTo>
                  <a:pt x="6025894" y="4339340"/>
                  <a:pt x="6021483" y="4334926"/>
                  <a:pt x="6017070" y="4330514"/>
                </a:cubicBezTo>
                <a:lnTo>
                  <a:pt x="6017069" y="4334162"/>
                </a:lnTo>
                <a:lnTo>
                  <a:pt x="6010069" y="4331369"/>
                </a:lnTo>
                <a:lnTo>
                  <a:pt x="5951971" y="4301827"/>
                </a:lnTo>
                <a:cubicBezTo>
                  <a:pt x="5932112" y="4290794"/>
                  <a:pt x="5913357" y="4279761"/>
                  <a:pt x="5893496" y="4268727"/>
                </a:cubicBezTo>
                <a:cubicBezTo>
                  <a:pt x="5893496" y="4268727"/>
                  <a:pt x="5893496" y="4268727"/>
                  <a:pt x="5889083" y="4264315"/>
                </a:cubicBezTo>
                <a:cubicBezTo>
                  <a:pt x="5889083" y="4264315"/>
                  <a:pt x="5889083" y="4264315"/>
                  <a:pt x="5884669" y="4264315"/>
                </a:cubicBezTo>
                <a:cubicBezTo>
                  <a:pt x="5831711" y="4246661"/>
                  <a:pt x="5774337" y="4229008"/>
                  <a:pt x="5699310" y="4206941"/>
                </a:cubicBezTo>
                <a:cubicBezTo>
                  <a:pt x="5686071" y="4202527"/>
                  <a:pt x="5668417" y="4193700"/>
                  <a:pt x="5650764" y="4189286"/>
                </a:cubicBezTo>
                <a:cubicBezTo>
                  <a:pt x="5641938" y="4189287"/>
                  <a:pt x="5628697" y="4189287"/>
                  <a:pt x="5633111" y="4189286"/>
                </a:cubicBezTo>
                <a:cubicBezTo>
                  <a:pt x="5633111" y="4189286"/>
                  <a:pt x="5628697" y="4189287"/>
                  <a:pt x="5628697" y="4189287"/>
                </a:cubicBezTo>
                <a:cubicBezTo>
                  <a:pt x="5624283" y="4184875"/>
                  <a:pt x="5615459" y="4189287"/>
                  <a:pt x="5615459" y="4189287"/>
                </a:cubicBezTo>
                <a:cubicBezTo>
                  <a:pt x="5593391" y="4184875"/>
                  <a:pt x="5566912" y="4176047"/>
                  <a:pt x="5540431" y="4171633"/>
                </a:cubicBezTo>
                <a:cubicBezTo>
                  <a:pt x="5540431" y="4171633"/>
                  <a:pt x="5536018" y="4171633"/>
                  <a:pt x="5536018" y="4171633"/>
                </a:cubicBezTo>
                <a:cubicBezTo>
                  <a:pt x="5536018" y="4171633"/>
                  <a:pt x="5536018" y="4171633"/>
                  <a:pt x="5531606" y="4171633"/>
                </a:cubicBezTo>
                <a:cubicBezTo>
                  <a:pt x="5527192" y="4171633"/>
                  <a:pt x="5522777" y="4167221"/>
                  <a:pt x="5518364" y="4167222"/>
                </a:cubicBezTo>
                <a:cubicBezTo>
                  <a:pt x="5518364" y="4167222"/>
                  <a:pt x="5513950" y="4167221"/>
                  <a:pt x="5513950" y="4167221"/>
                </a:cubicBezTo>
                <a:cubicBezTo>
                  <a:pt x="5505125" y="4167222"/>
                  <a:pt x="5496297" y="4162808"/>
                  <a:pt x="5487471" y="4162808"/>
                </a:cubicBezTo>
                <a:cubicBezTo>
                  <a:pt x="5483058" y="4162808"/>
                  <a:pt x="5478643" y="4162808"/>
                  <a:pt x="5478644" y="4167221"/>
                </a:cubicBezTo>
                <a:cubicBezTo>
                  <a:pt x="5474232" y="4167221"/>
                  <a:pt x="5469820" y="4162808"/>
                  <a:pt x="5474232" y="4162808"/>
                </a:cubicBezTo>
                <a:cubicBezTo>
                  <a:pt x="5465404" y="4162808"/>
                  <a:pt x="5460990" y="4158393"/>
                  <a:pt x="5452165" y="4158393"/>
                </a:cubicBezTo>
                <a:cubicBezTo>
                  <a:pt x="5452165" y="4162808"/>
                  <a:pt x="5452165" y="4162808"/>
                  <a:pt x="5447751" y="4162808"/>
                </a:cubicBezTo>
                <a:cubicBezTo>
                  <a:pt x="5416860" y="4158393"/>
                  <a:pt x="5390379" y="4158393"/>
                  <a:pt x="5359487" y="4153981"/>
                </a:cubicBezTo>
                <a:cubicBezTo>
                  <a:pt x="5363898" y="4153981"/>
                  <a:pt x="5363898" y="4158393"/>
                  <a:pt x="5363898" y="4158393"/>
                </a:cubicBezTo>
                <a:cubicBezTo>
                  <a:pt x="5346245" y="4153981"/>
                  <a:pt x="5333005" y="4153981"/>
                  <a:pt x="5315352" y="4149567"/>
                </a:cubicBezTo>
                <a:cubicBezTo>
                  <a:pt x="5280045" y="4145154"/>
                  <a:pt x="5244739" y="4145154"/>
                  <a:pt x="5209432" y="4149567"/>
                </a:cubicBezTo>
                <a:cubicBezTo>
                  <a:pt x="5209432" y="4149567"/>
                  <a:pt x="5205018" y="4153981"/>
                  <a:pt x="5205018" y="4153981"/>
                </a:cubicBezTo>
                <a:cubicBezTo>
                  <a:pt x="5200605" y="4153981"/>
                  <a:pt x="5200605" y="4153981"/>
                  <a:pt x="5196193" y="4153981"/>
                </a:cubicBezTo>
                <a:cubicBezTo>
                  <a:pt x="5191779" y="4153982"/>
                  <a:pt x="5191779" y="4153982"/>
                  <a:pt x="5191779" y="4149567"/>
                </a:cubicBezTo>
                <a:lnTo>
                  <a:pt x="5187366" y="4149567"/>
                </a:lnTo>
                <a:cubicBezTo>
                  <a:pt x="5182954" y="4149568"/>
                  <a:pt x="5178538" y="4149567"/>
                  <a:pt x="5174126" y="4149567"/>
                </a:cubicBezTo>
                <a:cubicBezTo>
                  <a:pt x="5169712" y="4149567"/>
                  <a:pt x="5169712" y="4149567"/>
                  <a:pt x="5165298" y="4149567"/>
                </a:cubicBezTo>
                <a:cubicBezTo>
                  <a:pt x="5160886" y="4149567"/>
                  <a:pt x="5152058" y="4149568"/>
                  <a:pt x="5143233" y="4145154"/>
                </a:cubicBezTo>
                <a:cubicBezTo>
                  <a:pt x="5143233" y="4145154"/>
                  <a:pt x="5143233" y="4149567"/>
                  <a:pt x="5143233" y="4149567"/>
                </a:cubicBezTo>
                <a:cubicBezTo>
                  <a:pt x="5138819" y="4149567"/>
                  <a:pt x="5138819" y="4149567"/>
                  <a:pt x="5138819" y="4149567"/>
                </a:cubicBezTo>
                <a:cubicBezTo>
                  <a:pt x="5138819" y="4149567"/>
                  <a:pt x="5138819" y="4149567"/>
                  <a:pt x="5134406" y="4149567"/>
                </a:cubicBezTo>
                <a:cubicBezTo>
                  <a:pt x="5134405" y="4145154"/>
                  <a:pt x="5134405" y="4145154"/>
                  <a:pt x="5134405" y="4145154"/>
                </a:cubicBezTo>
                <a:cubicBezTo>
                  <a:pt x="5129994" y="4145154"/>
                  <a:pt x="5125580" y="4145154"/>
                  <a:pt x="5121164" y="4145154"/>
                </a:cubicBezTo>
                <a:cubicBezTo>
                  <a:pt x="5125580" y="4149567"/>
                  <a:pt x="5129994" y="4149567"/>
                  <a:pt x="5129994" y="4153981"/>
                </a:cubicBezTo>
                <a:cubicBezTo>
                  <a:pt x="5129994" y="4153981"/>
                  <a:pt x="5129994" y="4153981"/>
                  <a:pt x="5125578" y="4153981"/>
                </a:cubicBezTo>
                <a:cubicBezTo>
                  <a:pt x="5182952" y="4176047"/>
                  <a:pt x="5249151" y="4184875"/>
                  <a:pt x="5297697" y="4189287"/>
                </a:cubicBezTo>
                <a:cubicBezTo>
                  <a:pt x="5302113" y="4189287"/>
                  <a:pt x="5302113" y="4189287"/>
                  <a:pt x="5302113" y="4193700"/>
                </a:cubicBezTo>
                <a:cubicBezTo>
                  <a:pt x="5302113" y="4193700"/>
                  <a:pt x="5297699" y="4193700"/>
                  <a:pt x="5297699" y="4193700"/>
                </a:cubicBezTo>
                <a:cubicBezTo>
                  <a:pt x="5297699" y="4193700"/>
                  <a:pt x="5297699" y="4193700"/>
                  <a:pt x="5293285" y="4193700"/>
                </a:cubicBezTo>
                <a:cubicBezTo>
                  <a:pt x="5244739" y="4189287"/>
                  <a:pt x="5174126" y="4180461"/>
                  <a:pt x="5116754" y="4158393"/>
                </a:cubicBezTo>
                <a:cubicBezTo>
                  <a:pt x="5094687" y="4158393"/>
                  <a:pt x="5090273" y="4149567"/>
                  <a:pt x="5068206" y="4149567"/>
                </a:cubicBezTo>
                <a:cubicBezTo>
                  <a:pt x="5059379" y="4145154"/>
                  <a:pt x="5059381" y="4140741"/>
                  <a:pt x="5059381" y="4136327"/>
                </a:cubicBezTo>
                <a:cubicBezTo>
                  <a:pt x="5041727" y="4136327"/>
                  <a:pt x="5024074" y="4136327"/>
                  <a:pt x="5006419" y="4140741"/>
                </a:cubicBezTo>
                <a:cubicBezTo>
                  <a:pt x="5006419" y="4140741"/>
                  <a:pt x="5002005" y="4140741"/>
                  <a:pt x="5002005" y="4136327"/>
                </a:cubicBezTo>
                <a:cubicBezTo>
                  <a:pt x="5002005" y="4136327"/>
                  <a:pt x="5002005" y="4136327"/>
                  <a:pt x="5006419" y="4136327"/>
                </a:cubicBezTo>
                <a:cubicBezTo>
                  <a:pt x="5024074" y="4131914"/>
                  <a:pt x="5041725" y="4131914"/>
                  <a:pt x="5059381" y="4131915"/>
                </a:cubicBezTo>
                <a:cubicBezTo>
                  <a:pt x="5063792" y="4131915"/>
                  <a:pt x="5063792" y="4127500"/>
                  <a:pt x="5063792" y="4127500"/>
                </a:cubicBezTo>
                <a:cubicBezTo>
                  <a:pt x="5063792" y="4127500"/>
                  <a:pt x="5059379" y="4127500"/>
                  <a:pt x="5059381" y="4123088"/>
                </a:cubicBezTo>
                <a:cubicBezTo>
                  <a:pt x="5054967" y="4118673"/>
                  <a:pt x="5050553" y="4123088"/>
                  <a:pt x="5037313" y="4123088"/>
                </a:cubicBezTo>
                <a:cubicBezTo>
                  <a:pt x="5032900" y="4123088"/>
                  <a:pt x="5024072" y="4127500"/>
                  <a:pt x="5019660" y="4127500"/>
                </a:cubicBezTo>
                <a:cubicBezTo>
                  <a:pt x="5015249" y="4127500"/>
                  <a:pt x="5015249" y="4127500"/>
                  <a:pt x="5015249" y="4127500"/>
                </a:cubicBezTo>
                <a:cubicBezTo>
                  <a:pt x="5015249" y="4127500"/>
                  <a:pt x="5010832" y="4127500"/>
                  <a:pt x="5010832" y="4127500"/>
                </a:cubicBezTo>
                <a:cubicBezTo>
                  <a:pt x="5010832" y="4127500"/>
                  <a:pt x="5010832" y="4127500"/>
                  <a:pt x="5006418" y="4131914"/>
                </a:cubicBezTo>
                <a:cubicBezTo>
                  <a:pt x="5006418" y="4131914"/>
                  <a:pt x="5002007" y="4131914"/>
                  <a:pt x="5002007" y="4131914"/>
                </a:cubicBezTo>
                <a:cubicBezTo>
                  <a:pt x="4997594" y="4131914"/>
                  <a:pt x="4997594" y="4131914"/>
                  <a:pt x="4997594" y="4131914"/>
                </a:cubicBezTo>
                <a:cubicBezTo>
                  <a:pt x="4993179" y="4127500"/>
                  <a:pt x="4993179" y="4127500"/>
                  <a:pt x="4997593" y="4127500"/>
                </a:cubicBezTo>
                <a:cubicBezTo>
                  <a:pt x="4997593" y="4127500"/>
                  <a:pt x="4997593" y="4127500"/>
                  <a:pt x="5002007" y="4123088"/>
                </a:cubicBezTo>
                <a:cubicBezTo>
                  <a:pt x="4993179" y="4123088"/>
                  <a:pt x="4988765" y="4123088"/>
                  <a:pt x="4979940" y="4123088"/>
                </a:cubicBezTo>
                <a:cubicBezTo>
                  <a:pt x="4979940" y="4123088"/>
                  <a:pt x="4979940" y="4123088"/>
                  <a:pt x="4971114" y="4123088"/>
                </a:cubicBezTo>
                <a:cubicBezTo>
                  <a:pt x="4966700" y="4123088"/>
                  <a:pt x="4966700" y="4118673"/>
                  <a:pt x="4962287" y="4118673"/>
                </a:cubicBezTo>
                <a:cubicBezTo>
                  <a:pt x="4953459" y="4123088"/>
                  <a:pt x="4944633" y="4123088"/>
                  <a:pt x="4935806" y="4123088"/>
                </a:cubicBezTo>
                <a:cubicBezTo>
                  <a:pt x="4926980" y="4123088"/>
                  <a:pt x="4918154" y="4123088"/>
                  <a:pt x="4913740" y="4127500"/>
                </a:cubicBezTo>
                <a:cubicBezTo>
                  <a:pt x="4918154" y="4127500"/>
                  <a:pt x="4918154" y="4127500"/>
                  <a:pt x="4922568" y="4127500"/>
                </a:cubicBezTo>
                <a:cubicBezTo>
                  <a:pt x="4926982" y="4131914"/>
                  <a:pt x="4935808" y="4127500"/>
                  <a:pt x="4940222" y="4127501"/>
                </a:cubicBezTo>
                <a:cubicBezTo>
                  <a:pt x="4940222" y="4127501"/>
                  <a:pt x="4940222" y="4127501"/>
                  <a:pt x="4944633" y="4127500"/>
                </a:cubicBezTo>
                <a:cubicBezTo>
                  <a:pt x="4953459" y="4127500"/>
                  <a:pt x="4962287" y="4131914"/>
                  <a:pt x="4966700" y="4131914"/>
                </a:cubicBezTo>
                <a:cubicBezTo>
                  <a:pt x="4966700" y="4131914"/>
                  <a:pt x="4966700" y="4131914"/>
                  <a:pt x="4966700" y="4136327"/>
                </a:cubicBezTo>
                <a:cubicBezTo>
                  <a:pt x="4966700" y="4136327"/>
                  <a:pt x="4962287" y="4140741"/>
                  <a:pt x="4962287" y="4140741"/>
                </a:cubicBezTo>
                <a:cubicBezTo>
                  <a:pt x="4962287" y="4145154"/>
                  <a:pt x="4962287" y="4145154"/>
                  <a:pt x="4957874" y="4145154"/>
                </a:cubicBezTo>
                <a:cubicBezTo>
                  <a:pt x="4957874" y="4145154"/>
                  <a:pt x="4957874" y="4145154"/>
                  <a:pt x="4953459" y="4145154"/>
                </a:cubicBezTo>
                <a:cubicBezTo>
                  <a:pt x="4949047" y="4145155"/>
                  <a:pt x="4949047" y="4145155"/>
                  <a:pt x="4949047" y="4145155"/>
                </a:cubicBezTo>
                <a:cubicBezTo>
                  <a:pt x="4949047" y="4145155"/>
                  <a:pt x="4949047" y="4140741"/>
                  <a:pt x="4953459" y="4140741"/>
                </a:cubicBezTo>
                <a:cubicBezTo>
                  <a:pt x="4953459" y="4140741"/>
                  <a:pt x="4957876" y="4136327"/>
                  <a:pt x="4957876" y="4136327"/>
                </a:cubicBezTo>
                <a:cubicBezTo>
                  <a:pt x="4953459" y="4136327"/>
                  <a:pt x="4949047" y="4131915"/>
                  <a:pt x="4944633" y="4131914"/>
                </a:cubicBezTo>
                <a:cubicBezTo>
                  <a:pt x="4935808" y="4131914"/>
                  <a:pt x="4922568" y="4136327"/>
                  <a:pt x="4918154" y="4131914"/>
                </a:cubicBezTo>
                <a:cubicBezTo>
                  <a:pt x="4909327" y="4131914"/>
                  <a:pt x="4909327" y="4131914"/>
                  <a:pt x="4904916" y="4131914"/>
                </a:cubicBezTo>
                <a:cubicBezTo>
                  <a:pt x="4900501" y="4131914"/>
                  <a:pt x="4896087" y="4131914"/>
                  <a:pt x="4887260" y="4131914"/>
                </a:cubicBezTo>
                <a:cubicBezTo>
                  <a:pt x="4882847" y="4131914"/>
                  <a:pt x="4878435" y="4131914"/>
                  <a:pt x="4869608" y="4136328"/>
                </a:cubicBezTo>
                <a:cubicBezTo>
                  <a:pt x="4869608" y="4136328"/>
                  <a:pt x="4869608" y="4136328"/>
                  <a:pt x="4865194" y="4136327"/>
                </a:cubicBezTo>
                <a:cubicBezTo>
                  <a:pt x="4860780" y="4136327"/>
                  <a:pt x="4856368" y="4136327"/>
                  <a:pt x="4851956" y="4136327"/>
                </a:cubicBezTo>
                <a:cubicBezTo>
                  <a:pt x="4851956" y="4140741"/>
                  <a:pt x="4856368" y="4140741"/>
                  <a:pt x="4856368" y="4140741"/>
                </a:cubicBezTo>
                <a:cubicBezTo>
                  <a:pt x="4856368" y="4140741"/>
                  <a:pt x="4856368" y="4140741"/>
                  <a:pt x="4847541" y="4145154"/>
                </a:cubicBezTo>
                <a:cubicBezTo>
                  <a:pt x="4843128" y="4140741"/>
                  <a:pt x="4838714" y="4140741"/>
                  <a:pt x="4838714" y="4140741"/>
                </a:cubicBezTo>
                <a:cubicBezTo>
                  <a:pt x="4838714" y="4145154"/>
                  <a:pt x="4834300" y="4145154"/>
                  <a:pt x="4834300" y="4145154"/>
                </a:cubicBezTo>
                <a:cubicBezTo>
                  <a:pt x="4829889" y="4145154"/>
                  <a:pt x="4829889" y="4145154"/>
                  <a:pt x="4829889" y="4140741"/>
                </a:cubicBezTo>
                <a:cubicBezTo>
                  <a:pt x="4829889" y="4140741"/>
                  <a:pt x="4825475" y="4140741"/>
                  <a:pt x="4821061" y="4140741"/>
                </a:cubicBezTo>
                <a:cubicBezTo>
                  <a:pt x="4816649" y="4140741"/>
                  <a:pt x="4812235" y="4145154"/>
                  <a:pt x="4807821" y="4145154"/>
                </a:cubicBezTo>
                <a:cubicBezTo>
                  <a:pt x="4807821" y="4145154"/>
                  <a:pt x="4807821" y="4145154"/>
                  <a:pt x="4803408" y="4149567"/>
                </a:cubicBezTo>
                <a:cubicBezTo>
                  <a:pt x="4798996" y="4149567"/>
                  <a:pt x="4798996" y="4149567"/>
                  <a:pt x="4794582" y="4149567"/>
                </a:cubicBezTo>
                <a:cubicBezTo>
                  <a:pt x="4790167" y="4149567"/>
                  <a:pt x="4785754" y="4149567"/>
                  <a:pt x="4781342" y="4153981"/>
                </a:cubicBezTo>
                <a:cubicBezTo>
                  <a:pt x="4776927" y="4153982"/>
                  <a:pt x="4772515" y="4153981"/>
                  <a:pt x="4772515" y="4153981"/>
                </a:cubicBezTo>
                <a:cubicBezTo>
                  <a:pt x="4768101" y="4153981"/>
                  <a:pt x="4763687" y="4153982"/>
                  <a:pt x="4763687" y="4153982"/>
                </a:cubicBezTo>
                <a:cubicBezTo>
                  <a:pt x="4763687" y="4153982"/>
                  <a:pt x="4763689" y="4149567"/>
                  <a:pt x="4768100" y="4149567"/>
                </a:cubicBezTo>
                <a:cubicBezTo>
                  <a:pt x="4772515" y="4149567"/>
                  <a:pt x="4776927" y="4149567"/>
                  <a:pt x="4785754" y="4149567"/>
                </a:cubicBezTo>
                <a:cubicBezTo>
                  <a:pt x="4790167" y="4145154"/>
                  <a:pt x="4794581" y="4145154"/>
                  <a:pt x="4794581" y="4145154"/>
                </a:cubicBezTo>
                <a:lnTo>
                  <a:pt x="4790167" y="4145154"/>
                </a:lnTo>
                <a:cubicBezTo>
                  <a:pt x="4790167" y="4145154"/>
                  <a:pt x="4790167" y="4145154"/>
                  <a:pt x="4785754" y="4145154"/>
                </a:cubicBezTo>
                <a:cubicBezTo>
                  <a:pt x="4781342" y="4145154"/>
                  <a:pt x="4781342" y="4145154"/>
                  <a:pt x="4781342" y="4145154"/>
                </a:cubicBezTo>
                <a:cubicBezTo>
                  <a:pt x="4776927" y="4145154"/>
                  <a:pt x="4772515" y="4145154"/>
                  <a:pt x="4768100" y="4149567"/>
                </a:cubicBezTo>
                <a:cubicBezTo>
                  <a:pt x="4759275" y="4149567"/>
                  <a:pt x="4754859" y="4149567"/>
                  <a:pt x="4750448" y="4149567"/>
                </a:cubicBezTo>
                <a:cubicBezTo>
                  <a:pt x="4746034" y="4149567"/>
                  <a:pt x="4741621" y="4153981"/>
                  <a:pt x="4737207" y="4153981"/>
                </a:cubicBezTo>
                <a:cubicBezTo>
                  <a:pt x="4737207" y="4153981"/>
                  <a:pt x="4737207" y="4153981"/>
                  <a:pt x="4732794" y="4153981"/>
                </a:cubicBezTo>
                <a:cubicBezTo>
                  <a:pt x="4732794" y="4153981"/>
                  <a:pt x="4728382" y="4153981"/>
                  <a:pt x="4723969" y="4153981"/>
                </a:cubicBezTo>
                <a:cubicBezTo>
                  <a:pt x="4723969" y="4153981"/>
                  <a:pt x="4723969" y="4158393"/>
                  <a:pt x="4723969" y="4158393"/>
                </a:cubicBezTo>
                <a:cubicBezTo>
                  <a:pt x="4723969" y="4162808"/>
                  <a:pt x="4723969" y="4162808"/>
                  <a:pt x="4723969" y="4162808"/>
                </a:cubicBezTo>
                <a:cubicBezTo>
                  <a:pt x="4719555" y="4167221"/>
                  <a:pt x="4719555" y="4167221"/>
                  <a:pt x="4715140" y="4167221"/>
                </a:cubicBezTo>
                <a:cubicBezTo>
                  <a:pt x="4715140" y="4167221"/>
                  <a:pt x="4710727" y="4167221"/>
                  <a:pt x="4710727" y="4167221"/>
                </a:cubicBezTo>
                <a:cubicBezTo>
                  <a:pt x="4706314" y="4167221"/>
                  <a:pt x="4701901" y="4162808"/>
                  <a:pt x="4697488" y="4162808"/>
                </a:cubicBezTo>
                <a:cubicBezTo>
                  <a:pt x="4697488" y="4162808"/>
                  <a:pt x="4697488" y="4162808"/>
                  <a:pt x="4693074" y="4162809"/>
                </a:cubicBezTo>
                <a:cubicBezTo>
                  <a:pt x="4693073" y="4167221"/>
                  <a:pt x="4693073" y="4171633"/>
                  <a:pt x="4679834" y="4167221"/>
                </a:cubicBezTo>
                <a:cubicBezTo>
                  <a:pt x="4666593" y="4171633"/>
                  <a:pt x="4657766" y="4176047"/>
                  <a:pt x="4648940" y="4176047"/>
                </a:cubicBezTo>
                <a:cubicBezTo>
                  <a:pt x="4635701" y="4180461"/>
                  <a:pt x="4626875" y="4180461"/>
                  <a:pt x="4613635" y="4184875"/>
                </a:cubicBezTo>
                <a:cubicBezTo>
                  <a:pt x="4613635" y="4184875"/>
                  <a:pt x="4613635" y="4184875"/>
                  <a:pt x="4609221" y="4184875"/>
                </a:cubicBezTo>
                <a:cubicBezTo>
                  <a:pt x="4604807" y="4189287"/>
                  <a:pt x="4591568" y="4193700"/>
                  <a:pt x="4582742" y="4193700"/>
                </a:cubicBezTo>
                <a:cubicBezTo>
                  <a:pt x="4569501" y="4198114"/>
                  <a:pt x="4551848" y="4198114"/>
                  <a:pt x="4538608" y="4202528"/>
                </a:cubicBezTo>
                <a:cubicBezTo>
                  <a:pt x="4529781" y="4206941"/>
                  <a:pt x="4516541" y="4206941"/>
                  <a:pt x="4507715" y="4211354"/>
                </a:cubicBezTo>
                <a:cubicBezTo>
                  <a:pt x="4498888" y="4215766"/>
                  <a:pt x="4490062" y="4215767"/>
                  <a:pt x="4481235" y="4215767"/>
                </a:cubicBezTo>
                <a:cubicBezTo>
                  <a:pt x="4476820" y="4224594"/>
                  <a:pt x="4472407" y="4229006"/>
                  <a:pt x="4459169" y="4224594"/>
                </a:cubicBezTo>
                <a:lnTo>
                  <a:pt x="4444755" y="4234616"/>
                </a:lnTo>
                <a:lnTo>
                  <a:pt x="4414432" y="4241000"/>
                </a:lnTo>
                <a:lnTo>
                  <a:pt x="4335141" y="4263988"/>
                </a:lnTo>
                <a:lnTo>
                  <a:pt x="4312539" y="4255898"/>
                </a:lnTo>
                <a:lnTo>
                  <a:pt x="4296733" y="4251361"/>
                </a:lnTo>
                <a:lnTo>
                  <a:pt x="4465085" y="4201923"/>
                </a:lnTo>
                <a:cubicBezTo>
                  <a:pt x="4579949" y="4171364"/>
                  <a:pt x="4696557" y="4147560"/>
                  <a:pt x="4816352" y="4135629"/>
                </a:cubicBezTo>
                <a:cubicBezTo>
                  <a:pt x="4819966" y="4135760"/>
                  <a:pt x="4826520" y="4134551"/>
                  <a:pt x="4824642" y="4126525"/>
                </a:cubicBezTo>
                <a:cubicBezTo>
                  <a:pt x="4819147" y="4118367"/>
                  <a:pt x="4811793" y="4121718"/>
                  <a:pt x="4804568" y="4121456"/>
                </a:cubicBezTo>
                <a:cubicBezTo>
                  <a:pt x="4729380" y="4120176"/>
                  <a:pt x="4658489" y="4140031"/>
                  <a:pt x="4584248" y="4152530"/>
                </a:cubicBezTo>
                <a:cubicBezTo>
                  <a:pt x="4486364" y="4168692"/>
                  <a:pt x="4390734" y="4190047"/>
                  <a:pt x="4297331" y="4216659"/>
                </a:cubicBezTo>
                <a:lnTo>
                  <a:pt x="4249591" y="4233356"/>
                </a:lnTo>
                <a:lnTo>
                  <a:pt x="4238192" y="4227531"/>
                </a:lnTo>
                <a:lnTo>
                  <a:pt x="4247330" y="4224594"/>
                </a:lnTo>
                <a:cubicBezTo>
                  <a:pt x="4229676" y="4224594"/>
                  <a:pt x="4238503" y="4220181"/>
                  <a:pt x="4260569" y="4211354"/>
                </a:cubicBezTo>
                <a:cubicBezTo>
                  <a:pt x="4260569" y="4211354"/>
                  <a:pt x="4260569" y="4211354"/>
                  <a:pt x="4260569" y="4220180"/>
                </a:cubicBezTo>
                <a:cubicBezTo>
                  <a:pt x="4295876" y="4202528"/>
                  <a:pt x="4300288" y="4206941"/>
                  <a:pt x="4322355" y="4193699"/>
                </a:cubicBezTo>
                <a:cubicBezTo>
                  <a:pt x="4335596" y="4189287"/>
                  <a:pt x="4322355" y="4198114"/>
                  <a:pt x="4326770" y="4198114"/>
                </a:cubicBezTo>
                <a:cubicBezTo>
                  <a:pt x="4331182" y="4198113"/>
                  <a:pt x="4335594" y="4193700"/>
                  <a:pt x="4335596" y="4189287"/>
                </a:cubicBezTo>
                <a:cubicBezTo>
                  <a:pt x="4344422" y="4189287"/>
                  <a:pt x="4340008" y="4193699"/>
                  <a:pt x="4348836" y="4189287"/>
                </a:cubicBezTo>
                <a:cubicBezTo>
                  <a:pt x="4370903" y="4180460"/>
                  <a:pt x="4397382" y="4171633"/>
                  <a:pt x="4437102" y="4158393"/>
                </a:cubicBezTo>
                <a:cubicBezTo>
                  <a:pt x="4450341" y="4153982"/>
                  <a:pt x="4459169" y="4149567"/>
                  <a:pt x="4463583" y="4149567"/>
                </a:cubicBezTo>
                <a:cubicBezTo>
                  <a:pt x="4507715" y="4136328"/>
                  <a:pt x="4569502" y="4127500"/>
                  <a:pt x="4569502" y="4114260"/>
                </a:cubicBezTo>
                <a:cubicBezTo>
                  <a:pt x="4582742" y="4118675"/>
                  <a:pt x="4582742" y="4114260"/>
                  <a:pt x="4609221" y="4109847"/>
                </a:cubicBezTo>
                <a:cubicBezTo>
                  <a:pt x="4626874" y="4105434"/>
                  <a:pt x="4591568" y="4105434"/>
                  <a:pt x="4618047" y="4101021"/>
                </a:cubicBezTo>
                <a:cubicBezTo>
                  <a:pt x="4609221" y="4096606"/>
                  <a:pt x="4626874" y="4092193"/>
                  <a:pt x="4604808" y="4096608"/>
                </a:cubicBezTo>
                <a:cubicBezTo>
                  <a:pt x="4604807" y="4092193"/>
                  <a:pt x="4622461" y="4092193"/>
                  <a:pt x="4622461" y="4087781"/>
                </a:cubicBezTo>
                <a:cubicBezTo>
                  <a:pt x="4622461" y="4087781"/>
                  <a:pt x="4622461" y="4087781"/>
                  <a:pt x="4626875" y="4087781"/>
                </a:cubicBezTo>
                <a:cubicBezTo>
                  <a:pt x="4626875" y="4087781"/>
                  <a:pt x="4622460" y="4083367"/>
                  <a:pt x="4626875" y="4083367"/>
                </a:cubicBezTo>
                <a:cubicBezTo>
                  <a:pt x="4626875" y="4083367"/>
                  <a:pt x="4626875" y="4083367"/>
                  <a:pt x="4631287" y="4083367"/>
                </a:cubicBezTo>
                <a:cubicBezTo>
                  <a:pt x="4631287" y="4083367"/>
                  <a:pt x="4635701" y="4078953"/>
                  <a:pt x="4635701" y="4078953"/>
                </a:cubicBezTo>
                <a:cubicBezTo>
                  <a:pt x="4640114" y="4078953"/>
                  <a:pt x="4644528" y="4078953"/>
                  <a:pt x="4653354" y="4074541"/>
                </a:cubicBezTo>
                <a:cubicBezTo>
                  <a:pt x="4679835" y="4065714"/>
                  <a:pt x="4693074" y="4065714"/>
                  <a:pt x="4701899" y="4061300"/>
                </a:cubicBezTo>
                <a:cubicBezTo>
                  <a:pt x="4697488" y="4061300"/>
                  <a:pt x="4701899" y="4061300"/>
                  <a:pt x="4706314" y="4056887"/>
                </a:cubicBezTo>
                <a:cubicBezTo>
                  <a:pt x="4706314" y="4056887"/>
                  <a:pt x="4715140" y="4056887"/>
                  <a:pt x="4715140" y="4056887"/>
                </a:cubicBezTo>
                <a:cubicBezTo>
                  <a:pt x="4715140" y="4056887"/>
                  <a:pt x="4719555" y="4056887"/>
                  <a:pt x="4719555" y="4056887"/>
                </a:cubicBezTo>
                <a:cubicBezTo>
                  <a:pt x="4719555" y="4034821"/>
                  <a:pt x="4785754" y="4025994"/>
                  <a:pt x="4825475" y="4012753"/>
                </a:cubicBezTo>
                <a:cubicBezTo>
                  <a:pt x="4821060" y="4003927"/>
                  <a:pt x="4803408" y="4003927"/>
                  <a:pt x="4807821" y="3995100"/>
                </a:cubicBezTo>
                <a:cubicBezTo>
                  <a:pt x="4838714" y="3995100"/>
                  <a:pt x="4838714" y="3990687"/>
                  <a:pt x="4860780" y="3990688"/>
                </a:cubicBezTo>
                <a:cubicBezTo>
                  <a:pt x="4878435" y="3977447"/>
                  <a:pt x="4856368" y="3968621"/>
                  <a:pt x="4825475" y="3968621"/>
                </a:cubicBezTo>
                <a:cubicBezTo>
                  <a:pt x="4825475" y="3968621"/>
                  <a:pt x="4825475" y="3968621"/>
                  <a:pt x="4821060" y="3968621"/>
                </a:cubicBezTo>
                <a:cubicBezTo>
                  <a:pt x="4816649" y="3968621"/>
                  <a:pt x="4807821" y="3968621"/>
                  <a:pt x="4807821" y="3968621"/>
                </a:cubicBezTo>
                <a:cubicBezTo>
                  <a:pt x="4807821" y="3968621"/>
                  <a:pt x="4807821" y="3968621"/>
                  <a:pt x="4812235" y="3973033"/>
                </a:cubicBezTo>
                <a:cubicBezTo>
                  <a:pt x="4812235" y="3973033"/>
                  <a:pt x="4816647" y="3973033"/>
                  <a:pt x="4816647" y="3973033"/>
                </a:cubicBezTo>
                <a:cubicBezTo>
                  <a:pt x="4816647" y="3973033"/>
                  <a:pt x="4816647" y="3977447"/>
                  <a:pt x="4812235" y="3977447"/>
                </a:cubicBezTo>
                <a:cubicBezTo>
                  <a:pt x="4807821" y="3981860"/>
                  <a:pt x="4772515" y="3981860"/>
                  <a:pt x="4798996" y="3973033"/>
                </a:cubicBezTo>
                <a:cubicBezTo>
                  <a:pt x="4798996" y="3973033"/>
                  <a:pt x="4798996" y="3973033"/>
                  <a:pt x="4794582" y="3973033"/>
                </a:cubicBezTo>
                <a:cubicBezTo>
                  <a:pt x="4794582" y="3973033"/>
                  <a:pt x="4790167" y="3973033"/>
                  <a:pt x="4790167" y="3973033"/>
                </a:cubicBezTo>
                <a:cubicBezTo>
                  <a:pt x="4785754" y="3973034"/>
                  <a:pt x="4785754" y="3973034"/>
                  <a:pt x="4785754" y="3968621"/>
                </a:cubicBezTo>
                <a:cubicBezTo>
                  <a:pt x="4790167" y="3968621"/>
                  <a:pt x="4794579" y="3968621"/>
                  <a:pt x="4794579" y="3968621"/>
                </a:cubicBezTo>
                <a:cubicBezTo>
                  <a:pt x="4794579" y="3968621"/>
                  <a:pt x="4798996" y="3968621"/>
                  <a:pt x="4798996" y="3968621"/>
                </a:cubicBezTo>
                <a:cubicBezTo>
                  <a:pt x="4798996" y="3968621"/>
                  <a:pt x="4798996" y="3968621"/>
                  <a:pt x="4803408" y="3968621"/>
                </a:cubicBezTo>
                <a:cubicBezTo>
                  <a:pt x="4803408" y="3968621"/>
                  <a:pt x="4807821" y="3968621"/>
                  <a:pt x="4807821" y="3964208"/>
                </a:cubicBezTo>
                <a:cubicBezTo>
                  <a:pt x="4785754" y="3964208"/>
                  <a:pt x="4768101" y="3964208"/>
                  <a:pt x="4763689" y="3955381"/>
                </a:cubicBezTo>
                <a:cubicBezTo>
                  <a:pt x="4763689" y="3955381"/>
                  <a:pt x="4798996" y="3942141"/>
                  <a:pt x="4821061" y="3933314"/>
                </a:cubicBezTo>
                <a:cubicBezTo>
                  <a:pt x="4847541" y="3928900"/>
                  <a:pt x="4882848" y="3933314"/>
                  <a:pt x="4900501" y="3924487"/>
                </a:cubicBezTo>
                <a:cubicBezTo>
                  <a:pt x="4891673" y="3924487"/>
                  <a:pt x="4882848" y="3920074"/>
                  <a:pt x="4882848" y="3920074"/>
                </a:cubicBezTo>
                <a:cubicBezTo>
                  <a:pt x="4922566" y="3902421"/>
                  <a:pt x="4949047" y="3875939"/>
                  <a:pt x="5010834" y="3871527"/>
                </a:cubicBezTo>
                <a:cubicBezTo>
                  <a:pt x="5010832" y="3867114"/>
                  <a:pt x="5010832" y="3867114"/>
                  <a:pt x="5010834" y="3862700"/>
                </a:cubicBezTo>
                <a:cubicBezTo>
                  <a:pt x="4805615" y="3867114"/>
                  <a:pt x="4607014" y="3894697"/>
                  <a:pt x="4416690" y="3943244"/>
                </a:cubicBezTo>
                <a:lnTo>
                  <a:pt x="4169888" y="4021303"/>
                </a:lnTo>
                <a:lnTo>
                  <a:pt x="4169888" y="4017201"/>
                </a:lnTo>
                <a:lnTo>
                  <a:pt x="4168851" y="4014405"/>
                </a:lnTo>
                <a:lnTo>
                  <a:pt x="4290910" y="3968069"/>
                </a:lnTo>
                <a:cubicBezTo>
                  <a:pt x="4437102" y="3920074"/>
                  <a:pt x="4589360" y="3884767"/>
                  <a:pt x="4746036" y="3862700"/>
                </a:cubicBezTo>
                <a:cubicBezTo>
                  <a:pt x="4843128" y="3849460"/>
                  <a:pt x="4935808" y="3840633"/>
                  <a:pt x="5032899" y="3836220"/>
                </a:cubicBezTo>
                <a:lnTo>
                  <a:pt x="5156473" y="3836220"/>
                </a:lnTo>
                <a:cubicBezTo>
                  <a:pt x="5156473" y="3831806"/>
                  <a:pt x="5160886" y="3831806"/>
                  <a:pt x="5160886" y="3831806"/>
                </a:cubicBezTo>
                <a:close/>
                <a:moveTo>
                  <a:pt x="3392142" y="3829734"/>
                </a:moveTo>
                <a:cubicBezTo>
                  <a:pt x="3389190" y="3829700"/>
                  <a:pt x="3386103" y="3830371"/>
                  <a:pt x="3383285" y="3829969"/>
                </a:cubicBezTo>
                <a:cubicBezTo>
                  <a:pt x="3380869" y="3829701"/>
                  <a:pt x="3375770" y="3828361"/>
                  <a:pt x="3374696" y="3830237"/>
                </a:cubicBezTo>
                <a:cubicBezTo>
                  <a:pt x="3371477" y="3835597"/>
                  <a:pt x="3363157" y="3833453"/>
                  <a:pt x="3361278" y="3840690"/>
                </a:cubicBezTo>
                <a:cubicBezTo>
                  <a:pt x="3360741" y="3842834"/>
                  <a:pt x="3356985" y="3844174"/>
                  <a:pt x="3360473" y="3847123"/>
                </a:cubicBezTo>
                <a:cubicBezTo>
                  <a:pt x="3361547" y="3847926"/>
                  <a:pt x="3361278" y="3849534"/>
                  <a:pt x="3360204" y="3849802"/>
                </a:cubicBezTo>
                <a:cubicBezTo>
                  <a:pt x="3355911" y="3851410"/>
                  <a:pt x="3356179" y="3853823"/>
                  <a:pt x="3358863" y="3857040"/>
                </a:cubicBezTo>
                <a:cubicBezTo>
                  <a:pt x="3359668" y="3858111"/>
                  <a:pt x="3358595" y="3859451"/>
                  <a:pt x="3358058" y="3860524"/>
                </a:cubicBezTo>
                <a:cubicBezTo>
                  <a:pt x="3356985" y="3862132"/>
                  <a:pt x="3356716" y="3863740"/>
                  <a:pt x="3358326" y="3865080"/>
                </a:cubicBezTo>
                <a:cubicBezTo>
                  <a:pt x="3359937" y="3866421"/>
                  <a:pt x="3359668" y="3868029"/>
                  <a:pt x="3360204" y="3869637"/>
                </a:cubicBezTo>
                <a:cubicBezTo>
                  <a:pt x="3361547" y="3873657"/>
                  <a:pt x="3363157" y="3878749"/>
                  <a:pt x="3366109" y="3880626"/>
                </a:cubicBezTo>
                <a:cubicBezTo>
                  <a:pt x="3372550" y="3884646"/>
                  <a:pt x="3378723" y="3888935"/>
                  <a:pt x="3385163" y="3892687"/>
                </a:cubicBezTo>
                <a:cubicBezTo>
                  <a:pt x="3385700" y="3892687"/>
                  <a:pt x="3386773" y="3892687"/>
                  <a:pt x="3387042" y="3892151"/>
                </a:cubicBezTo>
                <a:cubicBezTo>
                  <a:pt x="3389725" y="3889738"/>
                  <a:pt x="3392141" y="3887594"/>
                  <a:pt x="3395630" y="3891079"/>
                </a:cubicBezTo>
                <a:cubicBezTo>
                  <a:pt x="3396703" y="3892419"/>
                  <a:pt x="3397508" y="3891079"/>
                  <a:pt x="3397777" y="3890006"/>
                </a:cubicBezTo>
                <a:cubicBezTo>
                  <a:pt x="3398581" y="3885451"/>
                  <a:pt x="3400729" y="3885451"/>
                  <a:pt x="3403949" y="3888130"/>
                </a:cubicBezTo>
                <a:cubicBezTo>
                  <a:pt x="3406096" y="3890006"/>
                  <a:pt x="3407170" y="3889470"/>
                  <a:pt x="3407170" y="3886790"/>
                </a:cubicBezTo>
                <a:cubicBezTo>
                  <a:pt x="3407170" y="3885182"/>
                  <a:pt x="3406633" y="3883306"/>
                  <a:pt x="3409048" y="3883038"/>
                </a:cubicBezTo>
                <a:cubicBezTo>
                  <a:pt x="3414416" y="3881965"/>
                  <a:pt x="3416562" y="3878213"/>
                  <a:pt x="3416294" y="3873389"/>
                </a:cubicBezTo>
                <a:cubicBezTo>
                  <a:pt x="3416025" y="3869905"/>
                  <a:pt x="3417099" y="3868297"/>
                  <a:pt x="3419515" y="3866956"/>
                </a:cubicBezTo>
                <a:cubicBezTo>
                  <a:pt x="3419515" y="3865884"/>
                  <a:pt x="3419515" y="3864812"/>
                  <a:pt x="3419515" y="3863740"/>
                </a:cubicBezTo>
                <a:cubicBezTo>
                  <a:pt x="3416831" y="3862132"/>
                  <a:pt x="3416025" y="3859183"/>
                  <a:pt x="3416831" y="3856503"/>
                </a:cubicBezTo>
                <a:cubicBezTo>
                  <a:pt x="3418172" y="3851678"/>
                  <a:pt x="3416562" y="3847926"/>
                  <a:pt x="3413073" y="3844710"/>
                </a:cubicBezTo>
                <a:cubicBezTo>
                  <a:pt x="3411732" y="3843370"/>
                  <a:pt x="3410390" y="3842298"/>
                  <a:pt x="3409853" y="3840421"/>
                </a:cubicBezTo>
                <a:cubicBezTo>
                  <a:pt x="3409316" y="3837474"/>
                  <a:pt x="3407707" y="3835866"/>
                  <a:pt x="3404754" y="3836134"/>
                </a:cubicBezTo>
                <a:cubicBezTo>
                  <a:pt x="3402607" y="3836134"/>
                  <a:pt x="3400998" y="3834793"/>
                  <a:pt x="3400192" y="3833721"/>
                </a:cubicBezTo>
                <a:cubicBezTo>
                  <a:pt x="3397911" y="3830504"/>
                  <a:pt x="3395094" y="3829767"/>
                  <a:pt x="3392142" y="3829734"/>
                </a:cubicBezTo>
                <a:close/>
                <a:moveTo>
                  <a:pt x="1910633" y="3812409"/>
                </a:moveTo>
                <a:lnTo>
                  <a:pt x="1910864" y="3812793"/>
                </a:lnTo>
                <a:lnTo>
                  <a:pt x="1911131" y="3812526"/>
                </a:lnTo>
                <a:close/>
                <a:moveTo>
                  <a:pt x="6453758" y="3778690"/>
                </a:moveTo>
                <a:lnTo>
                  <a:pt x="6457354" y="3779591"/>
                </a:lnTo>
                <a:cubicBezTo>
                  <a:pt x="6457354" y="3779591"/>
                  <a:pt x="6457354" y="3779591"/>
                  <a:pt x="6453759" y="3779591"/>
                </a:cubicBezTo>
                <a:close/>
                <a:moveTo>
                  <a:pt x="9115443" y="3718202"/>
                </a:moveTo>
                <a:cubicBezTo>
                  <a:pt x="9232076" y="3715225"/>
                  <a:pt x="9348319" y="3720404"/>
                  <a:pt x="9463345" y="3733447"/>
                </a:cubicBezTo>
                <a:lnTo>
                  <a:pt x="9596752" y="3756023"/>
                </a:lnTo>
                <a:lnTo>
                  <a:pt x="9591469" y="3782092"/>
                </a:lnTo>
                <a:lnTo>
                  <a:pt x="9590973" y="3784030"/>
                </a:lnTo>
                <a:lnTo>
                  <a:pt x="9451271" y="3767000"/>
                </a:lnTo>
                <a:lnTo>
                  <a:pt x="9271670" y="3757770"/>
                </a:lnTo>
                <a:lnTo>
                  <a:pt x="9271178" y="3757510"/>
                </a:lnTo>
                <a:cubicBezTo>
                  <a:pt x="9266276" y="3750597"/>
                  <a:pt x="9259065" y="3754342"/>
                  <a:pt x="9253011" y="3753478"/>
                </a:cubicBezTo>
                <a:cubicBezTo>
                  <a:pt x="9250414" y="3753189"/>
                  <a:pt x="9244934" y="3751750"/>
                  <a:pt x="9243781" y="3753766"/>
                </a:cubicBezTo>
                <a:lnTo>
                  <a:pt x="9238368" y="3757161"/>
                </a:lnTo>
                <a:lnTo>
                  <a:pt x="9051143" y="3762615"/>
                </a:lnTo>
                <a:cubicBezTo>
                  <a:pt x="8849639" y="3776637"/>
                  <a:pt x="8646773" y="3815352"/>
                  <a:pt x="8446163" y="3880422"/>
                </a:cubicBezTo>
                <a:cubicBezTo>
                  <a:pt x="8219199" y="3954037"/>
                  <a:pt x="8006808" y="4058760"/>
                  <a:pt x="7819834" y="4186594"/>
                </a:cubicBezTo>
                <a:cubicBezTo>
                  <a:pt x="7819834" y="4186594"/>
                  <a:pt x="7819834" y="4186594"/>
                  <a:pt x="7821146" y="4190647"/>
                </a:cubicBezTo>
                <a:cubicBezTo>
                  <a:pt x="7814356" y="4197330"/>
                  <a:pt x="7808990" y="4194590"/>
                  <a:pt x="7807675" y="4190539"/>
                </a:cubicBezTo>
                <a:cubicBezTo>
                  <a:pt x="7749404" y="4231835"/>
                  <a:pt x="7691128" y="4273133"/>
                  <a:pt x="7638221" y="4317167"/>
                </a:cubicBezTo>
                <a:cubicBezTo>
                  <a:pt x="7638221" y="4317167"/>
                  <a:pt x="7638221" y="4317167"/>
                  <a:pt x="7639533" y="4321220"/>
                </a:cubicBezTo>
                <a:cubicBezTo>
                  <a:pt x="7639533" y="4321220"/>
                  <a:pt x="7639533" y="4321220"/>
                  <a:pt x="7636796" y="4326588"/>
                </a:cubicBezTo>
                <a:cubicBezTo>
                  <a:pt x="7636796" y="4326588"/>
                  <a:pt x="7636796" y="4326588"/>
                  <a:pt x="7632744" y="4327902"/>
                </a:cubicBezTo>
                <a:cubicBezTo>
                  <a:pt x="7634060" y="4331955"/>
                  <a:pt x="7630005" y="4333271"/>
                  <a:pt x="7631319" y="4337321"/>
                </a:cubicBezTo>
                <a:cubicBezTo>
                  <a:pt x="7631319" y="4337321"/>
                  <a:pt x="7631319" y="4337321"/>
                  <a:pt x="7634060" y="4331955"/>
                </a:cubicBezTo>
                <a:cubicBezTo>
                  <a:pt x="7636796" y="4326588"/>
                  <a:pt x="7640846" y="4325273"/>
                  <a:pt x="7644901" y="4323959"/>
                </a:cubicBezTo>
                <a:cubicBezTo>
                  <a:pt x="7650271" y="4326697"/>
                  <a:pt x="7646218" y="4328011"/>
                  <a:pt x="7643477" y="4333378"/>
                </a:cubicBezTo>
                <a:cubicBezTo>
                  <a:pt x="7643477" y="4333378"/>
                  <a:pt x="7643477" y="4333378"/>
                  <a:pt x="7650271" y="4326697"/>
                </a:cubicBezTo>
                <a:cubicBezTo>
                  <a:pt x="7648845" y="4336118"/>
                  <a:pt x="7655639" y="4329435"/>
                  <a:pt x="7650159" y="4340170"/>
                </a:cubicBezTo>
                <a:cubicBezTo>
                  <a:pt x="7643369" y="4346852"/>
                  <a:pt x="7639314" y="4348167"/>
                  <a:pt x="7636687" y="4340061"/>
                </a:cubicBezTo>
                <a:cubicBezTo>
                  <a:pt x="7636687" y="4340061"/>
                  <a:pt x="7636687" y="4340061"/>
                  <a:pt x="7632632" y="4341376"/>
                </a:cubicBezTo>
                <a:cubicBezTo>
                  <a:pt x="7632632" y="4341376"/>
                  <a:pt x="7632632" y="4341376"/>
                  <a:pt x="7629894" y="4346743"/>
                </a:cubicBezTo>
                <a:cubicBezTo>
                  <a:pt x="7627156" y="4352111"/>
                  <a:pt x="7623103" y="4353425"/>
                  <a:pt x="7623103" y="4353425"/>
                </a:cubicBezTo>
                <a:cubicBezTo>
                  <a:pt x="7617736" y="4350687"/>
                  <a:pt x="7617736" y="4350687"/>
                  <a:pt x="7620474" y="4345318"/>
                </a:cubicBezTo>
                <a:cubicBezTo>
                  <a:pt x="7620474" y="4345318"/>
                  <a:pt x="7620474" y="4345318"/>
                  <a:pt x="7627266" y="4338636"/>
                </a:cubicBezTo>
                <a:cubicBezTo>
                  <a:pt x="7620474" y="4345318"/>
                  <a:pt x="7615108" y="4342580"/>
                  <a:pt x="7621900" y="4335899"/>
                </a:cubicBezTo>
                <a:cubicBezTo>
                  <a:pt x="7621900" y="4335899"/>
                  <a:pt x="7617847" y="4337213"/>
                  <a:pt x="7617847" y="4337213"/>
                </a:cubicBezTo>
                <a:cubicBezTo>
                  <a:pt x="7613794" y="4338529"/>
                  <a:pt x="7613794" y="4338529"/>
                  <a:pt x="7613794" y="4338529"/>
                </a:cubicBezTo>
                <a:cubicBezTo>
                  <a:pt x="7531885" y="4407087"/>
                  <a:pt x="7454808" y="4480380"/>
                  <a:pt x="7382864" y="4557843"/>
                </a:cubicBezTo>
                <a:lnTo>
                  <a:pt x="7242726" y="4728921"/>
                </a:lnTo>
                <a:lnTo>
                  <a:pt x="7205814" y="4679246"/>
                </a:lnTo>
                <a:lnTo>
                  <a:pt x="7251774" y="4617200"/>
                </a:lnTo>
                <a:cubicBezTo>
                  <a:pt x="7470847" y="4353537"/>
                  <a:pt x="7748855" y="4133470"/>
                  <a:pt x="8077568" y="3973100"/>
                </a:cubicBezTo>
                <a:cubicBezTo>
                  <a:pt x="8412138" y="3809466"/>
                  <a:pt x="8765544" y="3727133"/>
                  <a:pt x="9115443" y="3718202"/>
                </a:cubicBezTo>
                <a:close/>
                <a:moveTo>
                  <a:pt x="6242069" y="3707761"/>
                </a:moveTo>
                <a:lnTo>
                  <a:pt x="6241670" y="3707856"/>
                </a:lnTo>
                <a:lnTo>
                  <a:pt x="6241885" y="3708069"/>
                </a:lnTo>
                <a:close/>
                <a:moveTo>
                  <a:pt x="10401736" y="3705635"/>
                </a:moveTo>
                <a:lnTo>
                  <a:pt x="10401268" y="3705745"/>
                </a:lnTo>
                <a:lnTo>
                  <a:pt x="10401519" y="3705996"/>
                </a:lnTo>
                <a:close/>
                <a:moveTo>
                  <a:pt x="7328009" y="3705635"/>
                </a:moveTo>
                <a:lnTo>
                  <a:pt x="7327540" y="3705745"/>
                </a:lnTo>
                <a:lnTo>
                  <a:pt x="7327791" y="3705995"/>
                </a:lnTo>
                <a:close/>
                <a:moveTo>
                  <a:pt x="2045918" y="3696900"/>
                </a:moveTo>
                <a:cubicBezTo>
                  <a:pt x="2043295" y="3697106"/>
                  <a:pt x="2040416" y="3697722"/>
                  <a:pt x="2038564" y="3697928"/>
                </a:cubicBezTo>
                <a:cubicBezTo>
                  <a:pt x="2034244" y="3698544"/>
                  <a:pt x="2029513" y="3697517"/>
                  <a:pt x="2024985" y="3697568"/>
                </a:cubicBezTo>
                <a:cubicBezTo>
                  <a:pt x="2020459" y="3697619"/>
                  <a:pt x="2016139" y="3698749"/>
                  <a:pt x="2012641" y="3703680"/>
                </a:cubicBezTo>
                <a:cubicBezTo>
                  <a:pt x="2011407" y="3705324"/>
                  <a:pt x="2008937" y="3707378"/>
                  <a:pt x="2005646" y="3707378"/>
                </a:cubicBezTo>
                <a:cubicBezTo>
                  <a:pt x="2001119" y="3706968"/>
                  <a:pt x="1998651" y="3709434"/>
                  <a:pt x="1997828" y="3713955"/>
                </a:cubicBezTo>
                <a:cubicBezTo>
                  <a:pt x="1997004" y="3716830"/>
                  <a:pt x="1994948" y="3718474"/>
                  <a:pt x="1992890" y="3720530"/>
                </a:cubicBezTo>
                <a:cubicBezTo>
                  <a:pt x="1987541" y="3725462"/>
                  <a:pt x="1985072" y="3731214"/>
                  <a:pt x="1987129" y="3738612"/>
                </a:cubicBezTo>
                <a:cubicBezTo>
                  <a:pt x="1988363" y="3742721"/>
                  <a:pt x="1987129" y="3747241"/>
                  <a:pt x="1983015" y="3749707"/>
                </a:cubicBezTo>
                <a:cubicBezTo>
                  <a:pt x="1983015" y="3751351"/>
                  <a:pt x="1983015" y="3752993"/>
                  <a:pt x="1983015" y="3754638"/>
                </a:cubicBezTo>
                <a:cubicBezTo>
                  <a:pt x="1986719" y="3756693"/>
                  <a:pt x="1988363" y="3759158"/>
                  <a:pt x="1987952" y="3764500"/>
                </a:cubicBezTo>
                <a:cubicBezTo>
                  <a:pt x="1987541" y="3771898"/>
                  <a:pt x="1990833" y="3777651"/>
                  <a:pt x="1999062" y="3779295"/>
                </a:cubicBezTo>
                <a:cubicBezTo>
                  <a:pt x="2002766" y="3779706"/>
                  <a:pt x="2001943" y="3782583"/>
                  <a:pt x="2001943" y="3785049"/>
                </a:cubicBezTo>
                <a:cubicBezTo>
                  <a:pt x="2001943" y="3789159"/>
                  <a:pt x="2003589" y="3789979"/>
                  <a:pt x="2006880" y="3787103"/>
                </a:cubicBezTo>
                <a:cubicBezTo>
                  <a:pt x="2011818" y="3782994"/>
                  <a:pt x="2015110" y="3782994"/>
                  <a:pt x="2016344" y="3789979"/>
                </a:cubicBezTo>
                <a:cubicBezTo>
                  <a:pt x="2016755" y="3791623"/>
                  <a:pt x="2017991" y="3793679"/>
                  <a:pt x="2019636" y="3791623"/>
                </a:cubicBezTo>
                <a:cubicBezTo>
                  <a:pt x="2024985" y="3786281"/>
                  <a:pt x="2028688" y="3789568"/>
                  <a:pt x="2032803" y="3793267"/>
                </a:cubicBezTo>
                <a:cubicBezTo>
                  <a:pt x="2033214" y="3794090"/>
                  <a:pt x="2034861" y="3794090"/>
                  <a:pt x="2035683" y="3794090"/>
                </a:cubicBezTo>
                <a:cubicBezTo>
                  <a:pt x="2045559" y="3788337"/>
                  <a:pt x="2055023" y="3781760"/>
                  <a:pt x="2064898" y="3775597"/>
                </a:cubicBezTo>
                <a:cubicBezTo>
                  <a:pt x="2069425" y="3772720"/>
                  <a:pt x="2071893" y="3764911"/>
                  <a:pt x="2073950" y="3758747"/>
                </a:cubicBezTo>
                <a:cubicBezTo>
                  <a:pt x="2074773" y="3756282"/>
                  <a:pt x="2074362" y="3753816"/>
                  <a:pt x="2076830" y="3751762"/>
                </a:cubicBezTo>
                <a:cubicBezTo>
                  <a:pt x="2079300" y="3749707"/>
                  <a:pt x="2078888" y="3747241"/>
                  <a:pt x="2077243" y="3744775"/>
                </a:cubicBezTo>
                <a:cubicBezTo>
                  <a:pt x="2076419" y="3743132"/>
                  <a:pt x="2074773" y="3741076"/>
                  <a:pt x="2076007" y="3739432"/>
                </a:cubicBezTo>
                <a:cubicBezTo>
                  <a:pt x="2080123" y="3734502"/>
                  <a:pt x="2080534" y="3730803"/>
                  <a:pt x="2073950" y="3728337"/>
                </a:cubicBezTo>
                <a:cubicBezTo>
                  <a:pt x="2072305" y="3727926"/>
                  <a:pt x="2071893" y="3725462"/>
                  <a:pt x="2073540" y="3724228"/>
                </a:cubicBezTo>
                <a:cubicBezTo>
                  <a:pt x="2078888" y="3719708"/>
                  <a:pt x="2073127" y="3717652"/>
                  <a:pt x="2072305" y="3714365"/>
                </a:cubicBezTo>
                <a:cubicBezTo>
                  <a:pt x="2069425" y="3703269"/>
                  <a:pt x="2056668" y="3706557"/>
                  <a:pt x="2051731" y="3698338"/>
                </a:cubicBezTo>
                <a:cubicBezTo>
                  <a:pt x="2050908" y="3696899"/>
                  <a:pt x="2048542" y="3696695"/>
                  <a:pt x="2045918" y="3696900"/>
                </a:cubicBezTo>
                <a:close/>
                <a:moveTo>
                  <a:pt x="1797830" y="3679420"/>
                </a:moveTo>
                <a:cubicBezTo>
                  <a:pt x="1795870" y="3678985"/>
                  <a:pt x="1794782" y="3680291"/>
                  <a:pt x="1793910" y="3681378"/>
                </a:cubicBezTo>
                <a:cubicBezTo>
                  <a:pt x="1790862" y="3684862"/>
                  <a:pt x="1788030" y="3688344"/>
                  <a:pt x="1782586" y="3686603"/>
                </a:cubicBezTo>
                <a:cubicBezTo>
                  <a:pt x="1781497" y="3686385"/>
                  <a:pt x="1780844" y="3687256"/>
                  <a:pt x="1780409" y="3688127"/>
                </a:cubicBezTo>
                <a:cubicBezTo>
                  <a:pt x="1778013" y="3692479"/>
                  <a:pt x="1774093" y="3695962"/>
                  <a:pt x="1770826" y="3699662"/>
                </a:cubicBezTo>
                <a:cubicBezTo>
                  <a:pt x="1765818" y="3705322"/>
                  <a:pt x="1762986" y="3711633"/>
                  <a:pt x="1764947" y="3719251"/>
                </a:cubicBezTo>
                <a:cubicBezTo>
                  <a:pt x="1765601" y="3722299"/>
                  <a:pt x="1763858" y="3724257"/>
                  <a:pt x="1762116" y="3725999"/>
                </a:cubicBezTo>
                <a:cubicBezTo>
                  <a:pt x="1758196" y="3730135"/>
                  <a:pt x="1758413" y="3732311"/>
                  <a:pt x="1762769" y="3735576"/>
                </a:cubicBezTo>
                <a:cubicBezTo>
                  <a:pt x="1767560" y="3738840"/>
                  <a:pt x="1767560" y="3738840"/>
                  <a:pt x="1763640" y="3743628"/>
                </a:cubicBezTo>
                <a:cubicBezTo>
                  <a:pt x="1762769" y="3744717"/>
                  <a:pt x="1762116" y="3745588"/>
                  <a:pt x="1763421" y="3746894"/>
                </a:cubicBezTo>
                <a:cubicBezTo>
                  <a:pt x="1767777" y="3751900"/>
                  <a:pt x="1771697" y="3756906"/>
                  <a:pt x="1776271" y="3761694"/>
                </a:cubicBezTo>
                <a:cubicBezTo>
                  <a:pt x="1779538" y="3765395"/>
                  <a:pt x="1783674" y="3767789"/>
                  <a:pt x="1788465" y="3768876"/>
                </a:cubicBezTo>
                <a:cubicBezTo>
                  <a:pt x="1791514" y="3769748"/>
                  <a:pt x="1797394" y="3777584"/>
                  <a:pt x="1797611" y="3780848"/>
                </a:cubicBezTo>
                <a:cubicBezTo>
                  <a:pt x="1797611" y="3781936"/>
                  <a:pt x="1797611" y="3782807"/>
                  <a:pt x="1796306" y="3783243"/>
                </a:cubicBezTo>
                <a:cubicBezTo>
                  <a:pt x="1789555" y="3786290"/>
                  <a:pt x="1786288" y="3792167"/>
                  <a:pt x="1783457" y="3798478"/>
                </a:cubicBezTo>
                <a:cubicBezTo>
                  <a:pt x="1782803" y="3799785"/>
                  <a:pt x="1782367" y="3800873"/>
                  <a:pt x="1781715" y="3801961"/>
                </a:cubicBezTo>
                <a:cubicBezTo>
                  <a:pt x="1779538" y="3805443"/>
                  <a:pt x="1778448" y="3808491"/>
                  <a:pt x="1779973" y="3812845"/>
                </a:cubicBezTo>
                <a:cubicBezTo>
                  <a:pt x="1781497" y="3817197"/>
                  <a:pt x="1779101" y="3821551"/>
                  <a:pt x="1776923" y="3825468"/>
                </a:cubicBezTo>
                <a:cubicBezTo>
                  <a:pt x="1776053" y="3827426"/>
                  <a:pt x="1775618" y="3828733"/>
                  <a:pt x="1777142" y="3830692"/>
                </a:cubicBezTo>
                <a:cubicBezTo>
                  <a:pt x="1783239" y="3838962"/>
                  <a:pt x="1787812" y="3848104"/>
                  <a:pt x="1788683" y="3858770"/>
                </a:cubicBezTo>
                <a:cubicBezTo>
                  <a:pt x="1788901" y="3860293"/>
                  <a:pt x="1789338" y="3860947"/>
                  <a:pt x="1790862" y="3860511"/>
                </a:cubicBezTo>
                <a:cubicBezTo>
                  <a:pt x="1796959" y="3859205"/>
                  <a:pt x="1800879" y="3862470"/>
                  <a:pt x="1804144" y="3866823"/>
                </a:cubicBezTo>
                <a:cubicBezTo>
                  <a:pt x="1805670" y="3868782"/>
                  <a:pt x="1806976" y="3869870"/>
                  <a:pt x="1809807" y="3868564"/>
                </a:cubicBezTo>
                <a:cubicBezTo>
                  <a:pt x="1813291" y="3866606"/>
                  <a:pt x="1816558" y="3868346"/>
                  <a:pt x="1819388" y="3870741"/>
                </a:cubicBezTo>
                <a:cubicBezTo>
                  <a:pt x="1821784" y="3872700"/>
                  <a:pt x="1824179" y="3875095"/>
                  <a:pt x="1826575" y="3877053"/>
                </a:cubicBezTo>
                <a:cubicBezTo>
                  <a:pt x="1827773" y="3877923"/>
                  <a:pt x="1828915" y="3878414"/>
                  <a:pt x="1829841" y="3878223"/>
                </a:cubicBezTo>
                <a:cubicBezTo>
                  <a:pt x="1830766" y="3878032"/>
                  <a:pt x="1831474" y="3877162"/>
                  <a:pt x="1831801" y="3875312"/>
                </a:cubicBezTo>
                <a:cubicBezTo>
                  <a:pt x="1831801" y="3874441"/>
                  <a:pt x="1832020" y="3873571"/>
                  <a:pt x="1832455" y="3872700"/>
                </a:cubicBezTo>
                <a:cubicBezTo>
                  <a:pt x="1832890" y="3871611"/>
                  <a:pt x="1832890" y="3869870"/>
                  <a:pt x="1834415" y="3869653"/>
                </a:cubicBezTo>
                <a:cubicBezTo>
                  <a:pt x="1835720" y="3869653"/>
                  <a:pt x="1836593" y="3870741"/>
                  <a:pt x="1837246" y="3871611"/>
                </a:cubicBezTo>
                <a:cubicBezTo>
                  <a:pt x="1840512" y="3875312"/>
                  <a:pt x="1841820" y="3875095"/>
                  <a:pt x="1843778" y="3870524"/>
                </a:cubicBezTo>
                <a:cubicBezTo>
                  <a:pt x="1844214" y="3869434"/>
                  <a:pt x="1844432" y="3868564"/>
                  <a:pt x="1845085" y="3867693"/>
                </a:cubicBezTo>
                <a:cubicBezTo>
                  <a:pt x="1845956" y="3866387"/>
                  <a:pt x="1846828" y="3865299"/>
                  <a:pt x="1849005" y="3866170"/>
                </a:cubicBezTo>
                <a:cubicBezTo>
                  <a:pt x="1850965" y="3867258"/>
                  <a:pt x="1850965" y="3868129"/>
                  <a:pt x="1850529" y="3869870"/>
                </a:cubicBezTo>
                <a:lnTo>
                  <a:pt x="1850163" y="3873162"/>
                </a:lnTo>
                <a:lnTo>
                  <a:pt x="1867183" y="3856234"/>
                </a:lnTo>
                <a:lnTo>
                  <a:pt x="1866208" y="3854853"/>
                </a:lnTo>
                <a:cubicBezTo>
                  <a:pt x="1865773" y="3852893"/>
                  <a:pt x="1866426" y="3851586"/>
                  <a:pt x="1868169" y="3850716"/>
                </a:cubicBezTo>
                <a:cubicBezTo>
                  <a:pt x="1869475" y="3850064"/>
                  <a:pt x="1870781" y="3849628"/>
                  <a:pt x="1872089" y="3848975"/>
                </a:cubicBezTo>
                <a:cubicBezTo>
                  <a:pt x="1874266" y="3847887"/>
                  <a:pt x="1875137" y="3846364"/>
                  <a:pt x="1874702" y="3843751"/>
                </a:cubicBezTo>
                <a:cubicBezTo>
                  <a:pt x="1873395" y="3835915"/>
                  <a:pt x="1876226" y="3830473"/>
                  <a:pt x="1883195" y="3826991"/>
                </a:cubicBezTo>
                <a:cubicBezTo>
                  <a:pt x="1884283" y="3826338"/>
                  <a:pt x="1886678" y="3826556"/>
                  <a:pt x="1886243" y="3824598"/>
                </a:cubicBezTo>
                <a:cubicBezTo>
                  <a:pt x="1886026" y="3822638"/>
                  <a:pt x="1884066" y="3822203"/>
                  <a:pt x="1882106" y="3821986"/>
                </a:cubicBezTo>
                <a:cubicBezTo>
                  <a:pt x="1881887" y="3821986"/>
                  <a:pt x="1881670" y="3821986"/>
                  <a:pt x="1881451" y="3821986"/>
                </a:cubicBezTo>
                <a:cubicBezTo>
                  <a:pt x="1876226" y="3821115"/>
                  <a:pt x="1874702" y="3818720"/>
                  <a:pt x="1877315" y="3814585"/>
                </a:cubicBezTo>
                <a:cubicBezTo>
                  <a:pt x="1879710" y="3810667"/>
                  <a:pt x="1879057" y="3807620"/>
                  <a:pt x="1876879" y="3804356"/>
                </a:cubicBezTo>
                <a:cubicBezTo>
                  <a:pt x="1874049" y="3800002"/>
                  <a:pt x="1871871" y="3795431"/>
                  <a:pt x="1873178" y="3789989"/>
                </a:cubicBezTo>
                <a:cubicBezTo>
                  <a:pt x="1873830" y="3787596"/>
                  <a:pt x="1871434" y="3786507"/>
                  <a:pt x="1869910" y="3786071"/>
                </a:cubicBezTo>
                <a:cubicBezTo>
                  <a:pt x="1864249" y="3784114"/>
                  <a:pt x="1861637" y="3780412"/>
                  <a:pt x="1860982" y="3774754"/>
                </a:cubicBezTo>
                <a:cubicBezTo>
                  <a:pt x="1860546" y="3771271"/>
                  <a:pt x="1859240" y="3770619"/>
                  <a:pt x="1855756" y="3772794"/>
                </a:cubicBezTo>
                <a:cubicBezTo>
                  <a:pt x="1848352" y="3777365"/>
                  <a:pt x="1837464" y="3774101"/>
                  <a:pt x="1834197" y="3766483"/>
                </a:cubicBezTo>
                <a:cubicBezTo>
                  <a:pt x="1833544" y="3764959"/>
                  <a:pt x="1832673" y="3763001"/>
                  <a:pt x="1834197" y="3761694"/>
                </a:cubicBezTo>
                <a:cubicBezTo>
                  <a:pt x="1835720" y="3760389"/>
                  <a:pt x="1837899" y="3759735"/>
                  <a:pt x="1839859" y="3761041"/>
                </a:cubicBezTo>
                <a:cubicBezTo>
                  <a:pt x="1841166" y="3761694"/>
                  <a:pt x="1842472" y="3762783"/>
                  <a:pt x="1843778" y="3763654"/>
                </a:cubicBezTo>
                <a:cubicBezTo>
                  <a:pt x="1845085" y="3764741"/>
                  <a:pt x="1846393" y="3765395"/>
                  <a:pt x="1847481" y="3764088"/>
                </a:cubicBezTo>
                <a:cubicBezTo>
                  <a:pt x="1848788" y="3762565"/>
                  <a:pt x="1847916" y="3761259"/>
                  <a:pt x="1846828" y="3760170"/>
                </a:cubicBezTo>
                <a:cubicBezTo>
                  <a:pt x="1845956" y="3759083"/>
                  <a:pt x="1844649" y="3758212"/>
                  <a:pt x="1843778" y="3757342"/>
                </a:cubicBezTo>
                <a:cubicBezTo>
                  <a:pt x="1841820" y="3755383"/>
                  <a:pt x="1840729" y="3752771"/>
                  <a:pt x="1842690" y="3750594"/>
                </a:cubicBezTo>
                <a:cubicBezTo>
                  <a:pt x="1844432" y="3748853"/>
                  <a:pt x="1846828" y="3750594"/>
                  <a:pt x="1848569" y="3751900"/>
                </a:cubicBezTo>
                <a:cubicBezTo>
                  <a:pt x="1850093" y="3752988"/>
                  <a:pt x="1851183" y="3754948"/>
                  <a:pt x="1853142" y="3755599"/>
                </a:cubicBezTo>
                <a:cubicBezTo>
                  <a:pt x="1855973" y="3756688"/>
                  <a:pt x="1857716" y="3756252"/>
                  <a:pt x="1857498" y="3752771"/>
                </a:cubicBezTo>
                <a:cubicBezTo>
                  <a:pt x="1857281" y="3747982"/>
                  <a:pt x="1855320" y="3744064"/>
                  <a:pt x="1852707" y="3740364"/>
                </a:cubicBezTo>
                <a:cubicBezTo>
                  <a:pt x="1849440" y="3735576"/>
                  <a:pt x="1849222" y="3732963"/>
                  <a:pt x="1852707" y="3728392"/>
                </a:cubicBezTo>
                <a:cubicBezTo>
                  <a:pt x="1853796" y="3726651"/>
                  <a:pt x="1855538" y="3725128"/>
                  <a:pt x="1857063" y="3723604"/>
                </a:cubicBezTo>
                <a:cubicBezTo>
                  <a:pt x="1857716" y="3722952"/>
                  <a:pt x="1858805" y="3722299"/>
                  <a:pt x="1858369" y="3721210"/>
                </a:cubicBezTo>
                <a:cubicBezTo>
                  <a:pt x="1857934" y="3719905"/>
                  <a:pt x="1856845" y="3719686"/>
                  <a:pt x="1855973" y="3719905"/>
                </a:cubicBezTo>
                <a:cubicBezTo>
                  <a:pt x="1852054" y="3720775"/>
                  <a:pt x="1851183" y="3719033"/>
                  <a:pt x="1851401" y="3715551"/>
                </a:cubicBezTo>
                <a:cubicBezTo>
                  <a:pt x="1851618" y="3711197"/>
                  <a:pt x="1848788" y="3708151"/>
                  <a:pt x="1845738" y="3705755"/>
                </a:cubicBezTo>
                <a:cubicBezTo>
                  <a:pt x="1843344" y="3703798"/>
                  <a:pt x="1843125" y="3702274"/>
                  <a:pt x="1845520" y="3700533"/>
                </a:cubicBezTo>
                <a:cubicBezTo>
                  <a:pt x="1846828" y="3699662"/>
                  <a:pt x="1847698" y="3698792"/>
                  <a:pt x="1847264" y="3697050"/>
                </a:cubicBezTo>
                <a:cubicBezTo>
                  <a:pt x="1846828" y="3694656"/>
                  <a:pt x="1845085" y="3695091"/>
                  <a:pt x="1843561" y="3694656"/>
                </a:cubicBezTo>
                <a:cubicBezTo>
                  <a:pt x="1842690" y="3694438"/>
                  <a:pt x="1841601" y="3694438"/>
                  <a:pt x="1840512" y="3694221"/>
                </a:cubicBezTo>
                <a:cubicBezTo>
                  <a:pt x="1834632" y="3693567"/>
                  <a:pt x="1833325" y="3690303"/>
                  <a:pt x="1836810" y="3685296"/>
                </a:cubicBezTo>
                <a:cubicBezTo>
                  <a:pt x="1837246" y="3684644"/>
                  <a:pt x="1837681" y="3684209"/>
                  <a:pt x="1837899" y="3683556"/>
                </a:cubicBezTo>
                <a:cubicBezTo>
                  <a:pt x="1838552" y="3682249"/>
                  <a:pt x="1838988" y="3680509"/>
                  <a:pt x="1837681" y="3679638"/>
                </a:cubicBezTo>
                <a:cubicBezTo>
                  <a:pt x="1836593" y="3678767"/>
                  <a:pt x="1835068" y="3679638"/>
                  <a:pt x="1834197" y="3680509"/>
                </a:cubicBezTo>
                <a:cubicBezTo>
                  <a:pt x="1833325" y="3681378"/>
                  <a:pt x="1832673" y="3682249"/>
                  <a:pt x="1832020" y="3683338"/>
                </a:cubicBezTo>
                <a:cubicBezTo>
                  <a:pt x="1830713" y="3684862"/>
                  <a:pt x="1829405" y="3685296"/>
                  <a:pt x="1827664" y="3683991"/>
                </a:cubicBezTo>
                <a:cubicBezTo>
                  <a:pt x="1823526" y="3681161"/>
                  <a:pt x="1818952" y="3680726"/>
                  <a:pt x="1814379" y="3680509"/>
                </a:cubicBezTo>
                <a:cubicBezTo>
                  <a:pt x="1808935" y="3680074"/>
                  <a:pt x="1803274" y="3680726"/>
                  <a:pt x="1797830" y="3679420"/>
                </a:cubicBezTo>
                <a:close/>
                <a:moveTo>
                  <a:pt x="3697077" y="3676392"/>
                </a:moveTo>
                <a:cubicBezTo>
                  <a:pt x="3692001" y="3678335"/>
                  <a:pt x="3687316" y="3681056"/>
                  <a:pt x="3685363" y="3687276"/>
                </a:cubicBezTo>
                <a:cubicBezTo>
                  <a:pt x="3684973" y="3688442"/>
                  <a:pt x="3682630" y="3689220"/>
                  <a:pt x="3683020" y="3691552"/>
                </a:cubicBezTo>
                <a:cubicBezTo>
                  <a:pt x="3684192" y="3697771"/>
                  <a:pt x="3679507" y="3699715"/>
                  <a:pt x="3675602" y="3700881"/>
                </a:cubicBezTo>
                <a:cubicBezTo>
                  <a:pt x="3672869" y="3701659"/>
                  <a:pt x="3671306" y="3702825"/>
                  <a:pt x="3669744" y="3704380"/>
                </a:cubicBezTo>
                <a:cubicBezTo>
                  <a:pt x="3665058" y="3708655"/>
                  <a:pt x="3665450" y="3714487"/>
                  <a:pt x="3664278" y="3719929"/>
                </a:cubicBezTo>
                <a:cubicBezTo>
                  <a:pt x="3663497" y="3724982"/>
                  <a:pt x="3665840" y="3728869"/>
                  <a:pt x="3667793" y="3733145"/>
                </a:cubicBezTo>
                <a:cubicBezTo>
                  <a:pt x="3669744" y="3737810"/>
                  <a:pt x="3672869" y="3741697"/>
                  <a:pt x="3678725" y="3741697"/>
                </a:cubicBezTo>
                <a:cubicBezTo>
                  <a:pt x="3679507" y="3741697"/>
                  <a:pt x="3679897" y="3742085"/>
                  <a:pt x="3679897" y="3743252"/>
                </a:cubicBezTo>
                <a:cubicBezTo>
                  <a:pt x="3682630" y="3743252"/>
                  <a:pt x="3684973" y="3743252"/>
                  <a:pt x="3687706" y="3743252"/>
                </a:cubicBezTo>
                <a:cubicBezTo>
                  <a:pt x="3689659" y="3740531"/>
                  <a:pt x="3693564" y="3740920"/>
                  <a:pt x="3696297" y="3738976"/>
                </a:cubicBezTo>
                <a:cubicBezTo>
                  <a:pt x="3699030" y="3737033"/>
                  <a:pt x="3701373" y="3735478"/>
                  <a:pt x="3702154" y="3731980"/>
                </a:cubicBezTo>
                <a:cubicBezTo>
                  <a:pt x="3702545" y="3728092"/>
                  <a:pt x="3704497" y="3724594"/>
                  <a:pt x="3706450" y="3721483"/>
                </a:cubicBezTo>
                <a:cubicBezTo>
                  <a:pt x="3708401" y="3717985"/>
                  <a:pt x="3709963" y="3714487"/>
                  <a:pt x="3711916" y="3711376"/>
                </a:cubicBezTo>
                <a:cubicBezTo>
                  <a:pt x="3713478" y="3707878"/>
                  <a:pt x="3716601" y="3704769"/>
                  <a:pt x="3720506" y="3702825"/>
                </a:cubicBezTo>
                <a:cubicBezTo>
                  <a:pt x="3720506" y="3698160"/>
                  <a:pt x="3720506" y="3693495"/>
                  <a:pt x="3720506" y="3688831"/>
                </a:cubicBezTo>
                <a:cubicBezTo>
                  <a:pt x="3718164" y="3687665"/>
                  <a:pt x="3716992" y="3686109"/>
                  <a:pt x="3715821" y="3683388"/>
                </a:cubicBezTo>
                <a:cubicBezTo>
                  <a:pt x="3714259" y="3680279"/>
                  <a:pt x="3710744" y="3677946"/>
                  <a:pt x="3707230" y="3677946"/>
                </a:cubicBezTo>
                <a:cubicBezTo>
                  <a:pt x="3703715" y="3677946"/>
                  <a:pt x="3700592" y="3677169"/>
                  <a:pt x="3697077" y="3676392"/>
                </a:cubicBezTo>
                <a:close/>
                <a:moveTo>
                  <a:pt x="2342911" y="3673794"/>
                </a:moveTo>
                <a:cubicBezTo>
                  <a:pt x="2339767" y="3673758"/>
                  <a:pt x="2336480" y="3674473"/>
                  <a:pt x="2333478" y="3674045"/>
                </a:cubicBezTo>
                <a:cubicBezTo>
                  <a:pt x="2330907" y="3673759"/>
                  <a:pt x="2325477" y="3672332"/>
                  <a:pt x="2324334" y="3674330"/>
                </a:cubicBezTo>
                <a:cubicBezTo>
                  <a:pt x="2320903" y="3680038"/>
                  <a:pt x="2312044" y="3677755"/>
                  <a:pt x="2310044" y="3685462"/>
                </a:cubicBezTo>
                <a:cubicBezTo>
                  <a:pt x="2309472" y="3687746"/>
                  <a:pt x="2305470" y="3689173"/>
                  <a:pt x="2309185" y="3692313"/>
                </a:cubicBezTo>
                <a:cubicBezTo>
                  <a:pt x="2310328" y="3693168"/>
                  <a:pt x="2310044" y="3694882"/>
                  <a:pt x="2308900" y="3695166"/>
                </a:cubicBezTo>
                <a:cubicBezTo>
                  <a:pt x="2304327" y="3696880"/>
                  <a:pt x="2304612" y="3699449"/>
                  <a:pt x="2307471" y="3702875"/>
                </a:cubicBezTo>
                <a:cubicBezTo>
                  <a:pt x="2308328" y="3704015"/>
                  <a:pt x="2307185" y="3705442"/>
                  <a:pt x="2306613" y="3706585"/>
                </a:cubicBezTo>
                <a:cubicBezTo>
                  <a:pt x="2305470" y="3708297"/>
                  <a:pt x="2305183" y="3710010"/>
                  <a:pt x="2306899" y="3711437"/>
                </a:cubicBezTo>
                <a:cubicBezTo>
                  <a:pt x="2308613" y="3712865"/>
                  <a:pt x="2308328" y="3714578"/>
                  <a:pt x="2308900" y="3716290"/>
                </a:cubicBezTo>
                <a:cubicBezTo>
                  <a:pt x="2310328" y="3720571"/>
                  <a:pt x="2312044" y="3725994"/>
                  <a:pt x="2315188" y="3727993"/>
                </a:cubicBezTo>
                <a:cubicBezTo>
                  <a:pt x="2322047" y="3732274"/>
                  <a:pt x="2328620" y="3736842"/>
                  <a:pt x="2335480" y="3740838"/>
                </a:cubicBezTo>
                <a:cubicBezTo>
                  <a:pt x="2336050" y="3740838"/>
                  <a:pt x="2337194" y="3740838"/>
                  <a:pt x="2337481" y="3740267"/>
                </a:cubicBezTo>
                <a:cubicBezTo>
                  <a:pt x="2340339" y="3737697"/>
                  <a:pt x="2342911" y="3735415"/>
                  <a:pt x="2346626" y="3739125"/>
                </a:cubicBezTo>
                <a:cubicBezTo>
                  <a:pt x="2347769" y="3740552"/>
                  <a:pt x="2348628" y="3739125"/>
                  <a:pt x="2348912" y="3737983"/>
                </a:cubicBezTo>
                <a:cubicBezTo>
                  <a:pt x="2349769" y="3733132"/>
                  <a:pt x="2352056" y="3733132"/>
                  <a:pt x="2355486" y="3735985"/>
                </a:cubicBezTo>
                <a:cubicBezTo>
                  <a:pt x="2357773" y="3737983"/>
                  <a:pt x="2358915" y="3737413"/>
                  <a:pt x="2358915" y="3734558"/>
                </a:cubicBezTo>
                <a:cubicBezTo>
                  <a:pt x="2358915" y="3732845"/>
                  <a:pt x="2358344" y="3730847"/>
                  <a:pt x="2360916" y="3730562"/>
                </a:cubicBezTo>
                <a:cubicBezTo>
                  <a:pt x="2366632" y="3729420"/>
                  <a:pt x="2368920" y="3725424"/>
                  <a:pt x="2368633" y="3720286"/>
                </a:cubicBezTo>
                <a:cubicBezTo>
                  <a:pt x="2368348" y="3716576"/>
                  <a:pt x="2369491" y="3714863"/>
                  <a:pt x="2372062" y="3713435"/>
                </a:cubicBezTo>
                <a:cubicBezTo>
                  <a:pt x="2372062" y="3712293"/>
                  <a:pt x="2372062" y="3711153"/>
                  <a:pt x="2372062" y="3710010"/>
                </a:cubicBezTo>
                <a:cubicBezTo>
                  <a:pt x="2369204" y="3708297"/>
                  <a:pt x="2368348" y="3705158"/>
                  <a:pt x="2369204" y="3702303"/>
                </a:cubicBezTo>
                <a:cubicBezTo>
                  <a:pt x="2370634" y="3697164"/>
                  <a:pt x="2368920" y="3693168"/>
                  <a:pt x="2365203" y="3689744"/>
                </a:cubicBezTo>
                <a:cubicBezTo>
                  <a:pt x="2363775" y="3688316"/>
                  <a:pt x="2362346" y="3687175"/>
                  <a:pt x="2361774" y="3685176"/>
                </a:cubicBezTo>
                <a:cubicBezTo>
                  <a:pt x="2361203" y="3682037"/>
                  <a:pt x="2359487" y="3680325"/>
                  <a:pt x="2356344" y="3680610"/>
                </a:cubicBezTo>
                <a:cubicBezTo>
                  <a:pt x="2354057" y="3680610"/>
                  <a:pt x="2352342" y="3679182"/>
                  <a:pt x="2351484" y="3678041"/>
                </a:cubicBezTo>
                <a:cubicBezTo>
                  <a:pt x="2349055" y="3674616"/>
                  <a:pt x="2346055" y="3673830"/>
                  <a:pt x="2342911" y="3673794"/>
                </a:cubicBezTo>
                <a:close/>
                <a:moveTo>
                  <a:pt x="6822927" y="3642231"/>
                </a:moveTo>
                <a:lnTo>
                  <a:pt x="6816076" y="3645625"/>
                </a:lnTo>
                <a:lnTo>
                  <a:pt x="6800827" y="3647754"/>
                </a:lnTo>
                <a:cubicBezTo>
                  <a:pt x="6777996" y="3651012"/>
                  <a:pt x="6750819" y="3636897"/>
                  <a:pt x="6732339" y="3662955"/>
                </a:cubicBezTo>
                <a:cubicBezTo>
                  <a:pt x="6729078" y="3667298"/>
                  <a:pt x="6722554" y="3672726"/>
                  <a:pt x="6713855" y="3672726"/>
                </a:cubicBezTo>
                <a:cubicBezTo>
                  <a:pt x="6701898" y="3671640"/>
                  <a:pt x="6695377" y="3678155"/>
                  <a:pt x="6693201" y="3690099"/>
                </a:cubicBezTo>
                <a:cubicBezTo>
                  <a:pt x="6691029" y="3697698"/>
                  <a:pt x="6685595" y="3702041"/>
                  <a:pt x="6680159" y="3707470"/>
                </a:cubicBezTo>
                <a:cubicBezTo>
                  <a:pt x="6666024" y="3720498"/>
                  <a:pt x="6659504" y="3735699"/>
                  <a:pt x="6664937" y="3755241"/>
                </a:cubicBezTo>
                <a:cubicBezTo>
                  <a:pt x="6668198" y="3766100"/>
                  <a:pt x="6664937" y="3778042"/>
                  <a:pt x="6654067" y="3784557"/>
                </a:cubicBezTo>
                <a:cubicBezTo>
                  <a:pt x="6654067" y="3788899"/>
                  <a:pt x="6654067" y="3793242"/>
                  <a:pt x="6654067" y="3797586"/>
                </a:cubicBezTo>
                <a:cubicBezTo>
                  <a:pt x="6663852" y="3803014"/>
                  <a:pt x="6668198" y="3809528"/>
                  <a:pt x="6667113" y="3823643"/>
                </a:cubicBezTo>
                <a:cubicBezTo>
                  <a:pt x="6666024" y="3843186"/>
                  <a:pt x="6674723" y="3858386"/>
                  <a:pt x="6696464" y="3862729"/>
                </a:cubicBezTo>
                <a:cubicBezTo>
                  <a:pt x="6706250" y="3863815"/>
                  <a:pt x="6704074" y="3871415"/>
                  <a:pt x="6704074" y="3877929"/>
                </a:cubicBezTo>
                <a:cubicBezTo>
                  <a:pt x="6704074" y="3888787"/>
                  <a:pt x="6708422" y="3890958"/>
                  <a:pt x="6717120" y="3883358"/>
                </a:cubicBezTo>
                <a:cubicBezTo>
                  <a:pt x="6730165" y="3872501"/>
                  <a:pt x="6738861" y="3872501"/>
                  <a:pt x="6742122" y="3890958"/>
                </a:cubicBezTo>
                <a:cubicBezTo>
                  <a:pt x="6743209" y="3895301"/>
                  <a:pt x="6746470" y="3900730"/>
                  <a:pt x="6750819" y="3895301"/>
                </a:cubicBezTo>
                <a:cubicBezTo>
                  <a:pt x="6764953" y="3881187"/>
                  <a:pt x="6774738" y="3889873"/>
                  <a:pt x="6785608" y="3899644"/>
                </a:cubicBezTo>
                <a:cubicBezTo>
                  <a:pt x="6786695" y="3901815"/>
                  <a:pt x="6791044" y="3901815"/>
                  <a:pt x="6793217" y="3901815"/>
                </a:cubicBezTo>
                <a:cubicBezTo>
                  <a:pt x="6819309" y="3886615"/>
                  <a:pt x="6844310" y="3869243"/>
                  <a:pt x="6870400" y="3852957"/>
                </a:cubicBezTo>
                <a:cubicBezTo>
                  <a:pt x="6882359" y="3845357"/>
                  <a:pt x="6888884" y="3824729"/>
                  <a:pt x="6894318" y="3808443"/>
                </a:cubicBezTo>
                <a:cubicBezTo>
                  <a:pt x="6896494" y="3801928"/>
                  <a:pt x="6895405" y="3795414"/>
                  <a:pt x="6901931" y="3789986"/>
                </a:cubicBezTo>
                <a:cubicBezTo>
                  <a:pt x="6908452" y="3784557"/>
                  <a:pt x="6907366" y="3778042"/>
                  <a:pt x="6903014" y="3771527"/>
                </a:cubicBezTo>
                <a:cubicBezTo>
                  <a:pt x="6900842" y="3767185"/>
                  <a:pt x="6896494" y="3761756"/>
                  <a:pt x="6899753" y="3757414"/>
                </a:cubicBezTo>
                <a:cubicBezTo>
                  <a:pt x="6910625" y="3744385"/>
                  <a:pt x="6911708" y="3734613"/>
                  <a:pt x="6894318" y="3728099"/>
                </a:cubicBezTo>
                <a:cubicBezTo>
                  <a:pt x="6889971" y="3727013"/>
                  <a:pt x="6888884" y="3720498"/>
                  <a:pt x="6893232" y="3717242"/>
                </a:cubicBezTo>
                <a:cubicBezTo>
                  <a:pt x="6907366" y="3705298"/>
                  <a:pt x="6892144" y="3699870"/>
                  <a:pt x="6889971" y="3691184"/>
                </a:cubicBezTo>
                <a:cubicBezTo>
                  <a:pt x="6888068" y="3683855"/>
                  <a:pt x="6884534" y="3678902"/>
                  <a:pt x="6880102" y="3675255"/>
                </a:cubicBezTo>
                <a:lnTo>
                  <a:pt x="6868713" y="3669219"/>
                </a:lnTo>
                <a:lnTo>
                  <a:pt x="6868515" y="3667265"/>
                </a:lnTo>
                <a:cubicBezTo>
                  <a:pt x="6873539" y="3663020"/>
                  <a:pt x="6868130" y="3661091"/>
                  <a:pt x="6867356" y="3658003"/>
                </a:cubicBezTo>
                <a:cubicBezTo>
                  <a:pt x="6864651" y="3647585"/>
                  <a:pt x="6852676" y="3650672"/>
                  <a:pt x="6848040" y="3642955"/>
                </a:cubicBezTo>
                <a:cubicBezTo>
                  <a:pt x="6846495" y="3640254"/>
                  <a:pt x="6839150" y="3642183"/>
                  <a:pt x="6835676" y="3642569"/>
                </a:cubicBezTo>
                <a:cubicBezTo>
                  <a:pt x="6831617" y="3643147"/>
                  <a:pt x="6827175" y="3642183"/>
                  <a:pt x="6822927" y="3642231"/>
                </a:cubicBezTo>
                <a:close/>
                <a:moveTo>
                  <a:pt x="3894999" y="3629672"/>
                </a:moveTo>
                <a:cubicBezTo>
                  <a:pt x="3891827" y="3629636"/>
                  <a:pt x="3888511" y="3630357"/>
                  <a:pt x="3885483" y="3629925"/>
                </a:cubicBezTo>
                <a:cubicBezTo>
                  <a:pt x="3882887" y="3629636"/>
                  <a:pt x="3877407" y="3628196"/>
                  <a:pt x="3876254" y="3630212"/>
                </a:cubicBezTo>
                <a:cubicBezTo>
                  <a:pt x="3872794" y="3635972"/>
                  <a:pt x="3863853" y="3633669"/>
                  <a:pt x="3861835" y="3641445"/>
                </a:cubicBezTo>
                <a:cubicBezTo>
                  <a:pt x="3861258" y="3643750"/>
                  <a:pt x="3857220" y="3645189"/>
                  <a:pt x="3860969" y="3648358"/>
                </a:cubicBezTo>
                <a:cubicBezTo>
                  <a:pt x="3862122" y="3649221"/>
                  <a:pt x="3861835" y="3650950"/>
                  <a:pt x="3860680" y="3651238"/>
                </a:cubicBezTo>
                <a:cubicBezTo>
                  <a:pt x="3856067" y="3652966"/>
                  <a:pt x="3856356" y="3655559"/>
                  <a:pt x="3859238" y="3659015"/>
                </a:cubicBezTo>
                <a:cubicBezTo>
                  <a:pt x="3860104" y="3660167"/>
                  <a:pt x="3858951" y="3661607"/>
                  <a:pt x="3858374" y="3662759"/>
                </a:cubicBezTo>
                <a:cubicBezTo>
                  <a:pt x="3857220" y="3664487"/>
                  <a:pt x="3856932" y="3666216"/>
                  <a:pt x="3858662" y="3667656"/>
                </a:cubicBezTo>
                <a:cubicBezTo>
                  <a:pt x="3860393" y="3669095"/>
                  <a:pt x="3860104" y="3670824"/>
                  <a:pt x="3860680" y="3672552"/>
                </a:cubicBezTo>
                <a:cubicBezTo>
                  <a:pt x="3862122" y="3676873"/>
                  <a:pt x="3863853" y="3682344"/>
                  <a:pt x="3867026" y="3684360"/>
                </a:cubicBezTo>
                <a:cubicBezTo>
                  <a:pt x="3873947" y="3688681"/>
                  <a:pt x="3880580" y="3693290"/>
                  <a:pt x="3887501" y="3697322"/>
                </a:cubicBezTo>
                <a:cubicBezTo>
                  <a:pt x="3888078" y="3697322"/>
                  <a:pt x="3889232" y="3697322"/>
                  <a:pt x="3889520" y="3696746"/>
                </a:cubicBezTo>
                <a:cubicBezTo>
                  <a:pt x="3892404" y="3694153"/>
                  <a:pt x="3894999" y="3691849"/>
                  <a:pt x="3898748" y="3695593"/>
                </a:cubicBezTo>
                <a:cubicBezTo>
                  <a:pt x="3899902" y="3697034"/>
                  <a:pt x="3900767" y="3695593"/>
                  <a:pt x="3901055" y="3694442"/>
                </a:cubicBezTo>
                <a:cubicBezTo>
                  <a:pt x="3901921" y="3689545"/>
                  <a:pt x="3904227" y="3689545"/>
                  <a:pt x="3907689" y="3692425"/>
                </a:cubicBezTo>
                <a:cubicBezTo>
                  <a:pt x="3909995" y="3694442"/>
                  <a:pt x="3911149" y="3693866"/>
                  <a:pt x="3911149" y="3690985"/>
                </a:cubicBezTo>
                <a:cubicBezTo>
                  <a:pt x="3911149" y="3689257"/>
                  <a:pt x="3910573" y="3687241"/>
                  <a:pt x="3913168" y="3686953"/>
                </a:cubicBezTo>
                <a:cubicBezTo>
                  <a:pt x="3918936" y="3685801"/>
                  <a:pt x="3921243" y="3681768"/>
                  <a:pt x="3920954" y="3676584"/>
                </a:cubicBezTo>
                <a:cubicBezTo>
                  <a:pt x="3920665" y="3672840"/>
                  <a:pt x="3921820" y="3671111"/>
                  <a:pt x="3924415" y="3669671"/>
                </a:cubicBezTo>
                <a:cubicBezTo>
                  <a:pt x="3924415" y="3668519"/>
                  <a:pt x="3924415" y="3667367"/>
                  <a:pt x="3924415" y="3666216"/>
                </a:cubicBezTo>
                <a:cubicBezTo>
                  <a:pt x="3921531" y="3664487"/>
                  <a:pt x="3920665" y="3661319"/>
                  <a:pt x="3921531" y="3658438"/>
                </a:cubicBezTo>
                <a:cubicBezTo>
                  <a:pt x="3922973" y="3653254"/>
                  <a:pt x="3921243" y="3649221"/>
                  <a:pt x="3917494" y="3645766"/>
                </a:cubicBezTo>
                <a:cubicBezTo>
                  <a:pt x="3916052" y="3644326"/>
                  <a:pt x="3914610" y="3643174"/>
                  <a:pt x="3914033" y="3641158"/>
                </a:cubicBezTo>
                <a:cubicBezTo>
                  <a:pt x="3913457" y="3637989"/>
                  <a:pt x="3911726" y="3636261"/>
                  <a:pt x="3908553" y="3636549"/>
                </a:cubicBezTo>
                <a:cubicBezTo>
                  <a:pt x="3906247" y="3636549"/>
                  <a:pt x="3904516" y="3635109"/>
                  <a:pt x="3903651" y="3633956"/>
                </a:cubicBezTo>
                <a:cubicBezTo>
                  <a:pt x="3901200" y="3630500"/>
                  <a:pt x="3898172" y="3629708"/>
                  <a:pt x="3894999" y="3629672"/>
                </a:cubicBezTo>
                <a:close/>
                <a:moveTo>
                  <a:pt x="3586536" y="3620372"/>
                </a:moveTo>
                <a:cubicBezTo>
                  <a:pt x="3588237" y="3620371"/>
                  <a:pt x="3589531" y="3621133"/>
                  <a:pt x="3590063" y="3623190"/>
                </a:cubicBezTo>
                <a:cubicBezTo>
                  <a:pt x="3587411" y="3626509"/>
                  <a:pt x="3580445" y="3631821"/>
                  <a:pt x="3574973" y="3636967"/>
                </a:cubicBezTo>
                <a:lnTo>
                  <a:pt x="3569554" y="3648261"/>
                </a:lnTo>
                <a:lnTo>
                  <a:pt x="3563807" y="3648261"/>
                </a:lnTo>
                <a:cubicBezTo>
                  <a:pt x="3545865" y="3681167"/>
                  <a:pt x="3545865" y="3714073"/>
                  <a:pt x="3560817" y="3749970"/>
                </a:cubicBezTo>
                <a:cubicBezTo>
                  <a:pt x="3569788" y="3773902"/>
                  <a:pt x="3578759" y="3797833"/>
                  <a:pt x="3572779" y="3824756"/>
                </a:cubicBezTo>
                <a:cubicBezTo>
                  <a:pt x="3569788" y="3839714"/>
                  <a:pt x="3566798" y="3854670"/>
                  <a:pt x="3545865" y="3848688"/>
                </a:cubicBezTo>
                <a:cubicBezTo>
                  <a:pt x="3503998" y="3839714"/>
                  <a:pt x="3483066" y="3869628"/>
                  <a:pt x="3462133" y="3899542"/>
                </a:cubicBezTo>
                <a:cubicBezTo>
                  <a:pt x="3438209" y="3929457"/>
                  <a:pt x="3438209" y="3929457"/>
                  <a:pt x="3411295" y="3917491"/>
                </a:cubicBezTo>
                <a:cubicBezTo>
                  <a:pt x="3354477" y="3893559"/>
                  <a:pt x="3345505" y="3899542"/>
                  <a:pt x="3336534" y="3962363"/>
                </a:cubicBezTo>
                <a:lnTo>
                  <a:pt x="3326948" y="3999896"/>
                </a:lnTo>
                <a:lnTo>
                  <a:pt x="3319881" y="4001749"/>
                </a:lnTo>
                <a:cubicBezTo>
                  <a:pt x="3317993" y="4003164"/>
                  <a:pt x="3316578" y="4002693"/>
                  <a:pt x="3315162" y="4001042"/>
                </a:cubicBezTo>
                <a:cubicBezTo>
                  <a:pt x="3314455" y="3999862"/>
                  <a:pt x="3313746" y="3998919"/>
                  <a:pt x="3312803" y="3997976"/>
                </a:cubicBezTo>
                <a:cubicBezTo>
                  <a:pt x="3311858" y="3997032"/>
                  <a:pt x="3310207" y="3996090"/>
                  <a:pt x="3309028" y="3997032"/>
                </a:cubicBezTo>
                <a:cubicBezTo>
                  <a:pt x="3307612" y="3997976"/>
                  <a:pt x="3308083" y="3999862"/>
                  <a:pt x="3308792" y="4001277"/>
                </a:cubicBezTo>
                <a:cubicBezTo>
                  <a:pt x="3309028" y="4001986"/>
                  <a:pt x="3309499" y="4002457"/>
                  <a:pt x="3309971" y="4003164"/>
                </a:cubicBezTo>
                <a:cubicBezTo>
                  <a:pt x="3313746" y="4008589"/>
                  <a:pt x="3312330" y="4012125"/>
                  <a:pt x="3305960" y="4012833"/>
                </a:cubicBezTo>
                <a:cubicBezTo>
                  <a:pt x="3304780" y="4013069"/>
                  <a:pt x="3303601" y="4013069"/>
                  <a:pt x="3302656" y="4013305"/>
                </a:cubicBezTo>
                <a:cubicBezTo>
                  <a:pt x="3301004" y="4013776"/>
                  <a:pt x="3299117" y="4013305"/>
                  <a:pt x="3298645" y="4015899"/>
                </a:cubicBezTo>
                <a:cubicBezTo>
                  <a:pt x="3298173" y="4017786"/>
                  <a:pt x="3299117" y="4018728"/>
                  <a:pt x="3300533" y="4019672"/>
                </a:cubicBezTo>
                <a:cubicBezTo>
                  <a:pt x="3303129" y="4021559"/>
                  <a:pt x="3302892" y="4023210"/>
                  <a:pt x="3300297" y="4025333"/>
                </a:cubicBezTo>
                <a:cubicBezTo>
                  <a:pt x="3296993" y="4027926"/>
                  <a:pt x="3293927" y="4031227"/>
                  <a:pt x="3294162" y="4035945"/>
                </a:cubicBezTo>
                <a:cubicBezTo>
                  <a:pt x="3294398" y="4039718"/>
                  <a:pt x="3293455" y="4041605"/>
                  <a:pt x="3289207" y="4040661"/>
                </a:cubicBezTo>
                <a:cubicBezTo>
                  <a:pt x="3288264" y="4040425"/>
                  <a:pt x="3287084" y="4040661"/>
                  <a:pt x="3286612" y="4042076"/>
                </a:cubicBezTo>
                <a:cubicBezTo>
                  <a:pt x="3286140" y="4043255"/>
                  <a:pt x="3287319" y="4043963"/>
                  <a:pt x="3288028" y="4044670"/>
                </a:cubicBezTo>
                <a:lnTo>
                  <a:pt x="3289131" y="4045883"/>
                </a:lnTo>
                <a:lnTo>
                  <a:pt x="3285697" y="4049115"/>
                </a:lnTo>
                <a:cubicBezTo>
                  <a:pt x="3275230" y="4053602"/>
                  <a:pt x="3265324" y="4055846"/>
                  <a:pt x="3255839" y="4056266"/>
                </a:cubicBezTo>
                <a:cubicBezTo>
                  <a:pt x="3227382" y="4057529"/>
                  <a:pt x="3202711" y="4042384"/>
                  <a:pt x="3178040" y="4022192"/>
                </a:cubicBezTo>
                <a:cubicBezTo>
                  <a:pt x="3167574" y="4013217"/>
                  <a:pt x="3157108" y="4004991"/>
                  <a:pt x="3145893" y="3996390"/>
                </a:cubicBezTo>
                <a:lnTo>
                  <a:pt x="3117591" y="3974723"/>
                </a:lnTo>
                <a:lnTo>
                  <a:pt x="3146663" y="3952051"/>
                </a:lnTo>
                <a:cubicBezTo>
                  <a:pt x="3132336" y="3964534"/>
                  <a:pt x="3135260" y="3969045"/>
                  <a:pt x="3134465" y="3972762"/>
                </a:cubicBezTo>
                <a:cubicBezTo>
                  <a:pt x="3138977" y="3969840"/>
                  <a:pt x="3138182" y="3973556"/>
                  <a:pt x="3141900" y="3974350"/>
                </a:cubicBezTo>
                <a:cubicBezTo>
                  <a:pt x="3161532" y="3955228"/>
                  <a:pt x="3169761" y="3953099"/>
                  <a:pt x="3189393" y="3933977"/>
                </a:cubicBezTo>
                <a:cubicBezTo>
                  <a:pt x="3190188" y="3930261"/>
                  <a:pt x="3190188" y="3930261"/>
                  <a:pt x="3195493" y="3923621"/>
                </a:cubicBezTo>
                <a:cubicBezTo>
                  <a:pt x="3188852" y="3918317"/>
                  <a:pt x="3175318" y="3927083"/>
                  <a:pt x="3181418" y="3916729"/>
                </a:cubicBezTo>
                <a:cubicBezTo>
                  <a:pt x="3204769" y="3898400"/>
                  <a:pt x="3222813" y="3886710"/>
                  <a:pt x="3241651" y="3871305"/>
                </a:cubicBezTo>
                <a:cubicBezTo>
                  <a:pt x="3260491" y="3855898"/>
                  <a:pt x="3279331" y="3840493"/>
                  <a:pt x="3307986" y="3815525"/>
                </a:cubicBezTo>
                <a:cubicBezTo>
                  <a:pt x="3304268" y="3814732"/>
                  <a:pt x="3305061" y="3811015"/>
                  <a:pt x="3309573" y="3808092"/>
                </a:cubicBezTo>
                <a:cubicBezTo>
                  <a:pt x="3332924" y="3789764"/>
                  <a:pt x="3328412" y="3792687"/>
                  <a:pt x="3350968" y="3778075"/>
                </a:cubicBezTo>
                <a:cubicBezTo>
                  <a:pt x="3359990" y="3772230"/>
                  <a:pt x="3369807" y="3762669"/>
                  <a:pt x="3378829" y="3756825"/>
                </a:cubicBezTo>
                <a:cubicBezTo>
                  <a:pt x="3439605" y="3727060"/>
                  <a:pt x="3480459" y="3681382"/>
                  <a:pt x="3551049" y="3642057"/>
                </a:cubicBezTo>
                <a:cubicBezTo>
                  <a:pt x="3551844" y="3638341"/>
                  <a:pt x="3564583" y="3633291"/>
                  <a:pt x="3569889" y="3626653"/>
                </a:cubicBezTo>
                <a:cubicBezTo>
                  <a:pt x="3572676" y="3627248"/>
                  <a:pt x="3581434" y="3620375"/>
                  <a:pt x="3586536" y="3620372"/>
                </a:cubicBezTo>
                <a:close/>
                <a:moveTo>
                  <a:pt x="11047095" y="3590135"/>
                </a:moveTo>
                <a:lnTo>
                  <a:pt x="11046627" y="3590246"/>
                </a:lnTo>
                <a:lnTo>
                  <a:pt x="11046878" y="3590496"/>
                </a:lnTo>
                <a:close/>
                <a:moveTo>
                  <a:pt x="7433932" y="3580759"/>
                </a:moveTo>
                <a:cubicBezTo>
                  <a:pt x="7428819" y="3581986"/>
                  <a:pt x="7423503" y="3581373"/>
                  <a:pt x="7418388" y="3581782"/>
                </a:cubicBezTo>
                <a:cubicBezTo>
                  <a:pt x="7414097" y="3581986"/>
                  <a:pt x="7409801" y="3582394"/>
                  <a:pt x="7405912" y="3585052"/>
                </a:cubicBezTo>
                <a:cubicBezTo>
                  <a:pt x="7404278" y="3586277"/>
                  <a:pt x="7403054" y="3585869"/>
                  <a:pt x="7401823" y="3584438"/>
                </a:cubicBezTo>
                <a:cubicBezTo>
                  <a:pt x="7401213" y="3583416"/>
                  <a:pt x="7400603" y="3582598"/>
                  <a:pt x="7399784" y="3581782"/>
                </a:cubicBezTo>
                <a:cubicBezTo>
                  <a:pt x="7398965" y="3580964"/>
                  <a:pt x="7397535" y="3580146"/>
                  <a:pt x="7396508" y="3580964"/>
                </a:cubicBezTo>
                <a:cubicBezTo>
                  <a:pt x="7395281" y="3581782"/>
                  <a:pt x="7395691" y="3583416"/>
                  <a:pt x="7396310" y="3584643"/>
                </a:cubicBezTo>
                <a:cubicBezTo>
                  <a:pt x="7396508" y="3585256"/>
                  <a:pt x="7396923" y="3585665"/>
                  <a:pt x="7397331" y="3586277"/>
                </a:cubicBezTo>
                <a:cubicBezTo>
                  <a:pt x="7400603" y="3590978"/>
                  <a:pt x="7399372" y="3594043"/>
                  <a:pt x="7393853" y="3594657"/>
                </a:cubicBezTo>
                <a:cubicBezTo>
                  <a:pt x="7392833" y="3594861"/>
                  <a:pt x="7391807" y="3594861"/>
                  <a:pt x="7390989" y="3595066"/>
                </a:cubicBezTo>
                <a:cubicBezTo>
                  <a:pt x="7389559" y="3595474"/>
                  <a:pt x="7387920" y="3595066"/>
                  <a:pt x="7387519" y="3597314"/>
                </a:cubicBezTo>
                <a:cubicBezTo>
                  <a:pt x="7387108" y="3598949"/>
                  <a:pt x="7387920" y="3599767"/>
                  <a:pt x="7389152" y="3600584"/>
                </a:cubicBezTo>
                <a:cubicBezTo>
                  <a:pt x="7391400" y="3602219"/>
                  <a:pt x="7391197" y="3603650"/>
                  <a:pt x="7388949" y="3605489"/>
                </a:cubicBezTo>
                <a:cubicBezTo>
                  <a:pt x="7386085" y="3607737"/>
                  <a:pt x="7383428" y="3610598"/>
                  <a:pt x="7383634" y="3614686"/>
                </a:cubicBezTo>
                <a:cubicBezTo>
                  <a:pt x="7383830" y="3617956"/>
                  <a:pt x="7383013" y="3619591"/>
                  <a:pt x="7379334" y="3618774"/>
                </a:cubicBezTo>
                <a:cubicBezTo>
                  <a:pt x="7378520" y="3618569"/>
                  <a:pt x="7377492" y="3618774"/>
                  <a:pt x="7377085" y="3620000"/>
                </a:cubicBezTo>
                <a:cubicBezTo>
                  <a:pt x="7376677" y="3621022"/>
                  <a:pt x="7377697" y="3621635"/>
                  <a:pt x="7378313" y="3622248"/>
                </a:cubicBezTo>
                <a:cubicBezTo>
                  <a:pt x="7379747" y="3623679"/>
                  <a:pt x="7381375" y="3625109"/>
                  <a:pt x="7382408" y="3626744"/>
                </a:cubicBezTo>
                <a:cubicBezTo>
                  <a:pt x="7385673" y="3631036"/>
                  <a:pt x="7385466" y="3633489"/>
                  <a:pt x="7382408" y="3637985"/>
                </a:cubicBezTo>
                <a:cubicBezTo>
                  <a:pt x="7379943" y="3641459"/>
                  <a:pt x="7378109" y="3645138"/>
                  <a:pt x="7377901" y="3649635"/>
                </a:cubicBezTo>
                <a:cubicBezTo>
                  <a:pt x="7377697" y="3652904"/>
                  <a:pt x="7379334" y="3653313"/>
                  <a:pt x="7381991" y="3652291"/>
                </a:cubicBezTo>
                <a:cubicBezTo>
                  <a:pt x="7383830" y="3651679"/>
                  <a:pt x="7384858" y="3649839"/>
                  <a:pt x="7386289" y="3648817"/>
                </a:cubicBezTo>
                <a:cubicBezTo>
                  <a:pt x="7387920" y="3647591"/>
                  <a:pt x="7390174" y="3645956"/>
                  <a:pt x="7391807" y="3647591"/>
                </a:cubicBezTo>
                <a:cubicBezTo>
                  <a:pt x="7393644" y="3649635"/>
                  <a:pt x="7392628" y="3652088"/>
                  <a:pt x="7390785" y="3653927"/>
                </a:cubicBezTo>
                <a:cubicBezTo>
                  <a:pt x="7389970" y="3654744"/>
                  <a:pt x="7388742" y="3655562"/>
                  <a:pt x="7387920" y="3656583"/>
                </a:cubicBezTo>
                <a:cubicBezTo>
                  <a:pt x="7386900" y="3657605"/>
                  <a:pt x="7386085" y="3658832"/>
                  <a:pt x="7387312" y="3660262"/>
                </a:cubicBezTo>
                <a:cubicBezTo>
                  <a:pt x="7388332" y="3661489"/>
                  <a:pt x="7389559" y="3660875"/>
                  <a:pt x="7390785" y="3659854"/>
                </a:cubicBezTo>
                <a:cubicBezTo>
                  <a:pt x="7392010" y="3659036"/>
                  <a:pt x="7393238" y="3658014"/>
                  <a:pt x="7394465" y="3657401"/>
                </a:cubicBezTo>
                <a:cubicBezTo>
                  <a:pt x="7396310" y="3656174"/>
                  <a:pt x="7398351" y="3656788"/>
                  <a:pt x="7399784" y="3658014"/>
                </a:cubicBezTo>
                <a:cubicBezTo>
                  <a:pt x="7401213" y="3659241"/>
                  <a:pt x="7400398" y="3661080"/>
                  <a:pt x="7399784" y="3662511"/>
                </a:cubicBezTo>
                <a:cubicBezTo>
                  <a:pt x="7396718" y="3669664"/>
                  <a:pt x="7386487" y="3672729"/>
                  <a:pt x="7379540" y="3668437"/>
                </a:cubicBezTo>
                <a:cubicBezTo>
                  <a:pt x="7376267" y="3666394"/>
                  <a:pt x="7375039" y="3667007"/>
                  <a:pt x="7374629" y="3670277"/>
                </a:cubicBezTo>
                <a:cubicBezTo>
                  <a:pt x="7374018" y="3675590"/>
                  <a:pt x="7371560" y="3679066"/>
                  <a:pt x="7366246" y="3680905"/>
                </a:cubicBezTo>
                <a:cubicBezTo>
                  <a:pt x="7364813" y="3681313"/>
                  <a:pt x="7362567" y="3682336"/>
                  <a:pt x="7363181" y="3684583"/>
                </a:cubicBezTo>
                <a:cubicBezTo>
                  <a:pt x="7364409" y="3689693"/>
                  <a:pt x="7362363" y="3693985"/>
                  <a:pt x="7359707" y="3698073"/>
                </a:cubicBezTo>
                <a:cubicBezTo>
                  <a:pt x="7357660" y="3701138"/>
                  <a:pt x="7357049" y="3703999"/>
                  <a:pt x="7359297" y="3707678"/>
                </a:cubicBezTo>
                <a:cubicBezTo>
                  <a:pt x="7361754" y="3711561"/>
                  <a:pt x="7360318" y="3713810"/>
                  <a:pt x="7355409" y="3714627"/>
                </a:cubicBezTo>
                <a:cubicBezTo>
                  <a:pt x="7355210" y="3714627"/>
                  <a:pt x="7354996" y="3714627"/>
                  <a:pt x="7354795" y="3714627"/>
                </a:cubicBezTo>
                <a:cubicBezTo>
                  <a:pt x="7352954" y="3714831"/>
                  <a:pt x="7351107" y="3715240"/>
                  <a:pt x="7350906" y="3717080"/>
                </a:cubicBezTo>
                <a:cubicBezTo>
                  <a:pt x="7350497" y="3718919"/>
                  <a:pt x="7352745" y="3718714"/>
                  <a:pt x="7353774" y="3719327"/>
                </a:cubicBezTo>
                <a:cubicBezTo>
                  <a:pt x="7360318" y="3722597"/>
                  <a:pt x="7362977" y="3727707"/>
                  <a:pt x="7361754" y="3735065"/>
                </a:cubicBezTo>
                <a:cubicBezTo>
                  <a:pt x="7361339" y="3737518"/>
                  <a:pt x="7362158" y="3738948"/>
                  <a:pt x="7364199" y="3739970"/>
                </a:cubicBezTo>
                <a:cubicBezTo>
                  <a:pt x="7365428" y="3740583"/>
                  <a:pt x="7366660" y="3740992"/>
                  <a:pt x="7367883" y="3741606"/>
                </a:cubicBezTo>
                <a:cubicBezTo>
                  <a:pt x="7369520" y="3742422"/>
                  <a:pt x="7370133" y="3743649"/>
                  <a:pt x="7369726" y="3745489"/>
                </a:cubicBezTo>
                <a:lnTo>
                  <a:pt x="7368809" y="3746786"/>
                </a:lnTo>
                <a:lnTo>
                  <a:pt x="7384793" y="3762681"/>
                </a:lnTo>
                <a:lnTo>
                  <a:pt x="7384447" y="3759590"/>
                </a:lnTo>
                <a:cubicBezTo>
                  <a:pt x="7384034" y="3757955"/>
                  <a:pt x="7384034" y="3757137"/>
                  <a:pt x="7385880" y="3756116"/>
                </a:cubicBezTo>
                <a:cubicBezTo>
                  <a:pt x="7387920" y="3755298"/>
                  <a:pt x="7388742" y="3756321"/>
                  <a:pt x="7389559" y="3757546"/>
                </a:cubicBezTo>
                <a:cubicBezTo>
                  <a:pt x="7390174" y="3758364"/>
                  <a:pt x="7390376" y="3759182"/>
                  <a:pt x="7390785" y="3760204"/>
                </a:cubicBezTo>
                <a:cubicBezTo>
                  <a:pt x="7392628" y="3764496"/>
                  <a:pt x="7393853" y="3764700"/>
                  <a:pt x="7396923" y="3761225"/>
                </a:cubicBezTo>
                <a:cubicBezTo>
                  <a:pt x="7397535" y="3760408"/>
                  <a:pt x="7398351" y="3759386"/>
                  <a:pt x="7399577" y="3759386"/>
                </a:cubicBezTo>
                <a:cubicBezTo>
                  <a:pt x="7401008" y="3759590"/>
                  <a:pt x="7401008" y="3761225"/>
                  <a:pt x="7401416" y="3762247"/>
                </a:cubicBezTo>
                <a:cubicBezTo>
                  <a:pt x="7401823" y="3763065"/>
                  <a:pt x="7402032" y="3763882"/>
                  <a:pt x="7402032" y="3764700"/>
                </a:cubicBezTo>
                <a:cubicBezTo>
                  <a:pt x="7402340" y="3766437"/>
                  <a:pt x="7403002" y="3767254"/>
                  <a:pt x="7403870" y="3767433"/>
                </a:cubicBezTo>
                <a:cubicBezTo>
                  <a:pt x="7404741" y="3767613"/>
                  <a:pt x="7405811" y="3767152"/>
                  <a:pt x="7406937" y="3766335"/>
                </a:cubicBezTo>
                <a:cubicBezTo>
                  <a:pt x="7409184" y="3764496"/>
                  <a:pt x="7411437" y="3762247"/>
                  <a:pt x="7413688" y="3760408"/>
                </a:cubicBezTo>
                <a:cubicBezTo>
                  <a:pt x="7416343" y="3758159"/>
                  <a:pt x="7419413" y="3756525"/>
                  <a:pt x="7422684" y="3758364"/>
                </a:cubicBezTo>
                <a:cubicBezTo>
                  <a:pt x="7425342" y="3759590"/>
                  <a:pt x="7426566" y="3758568"/>
                  <a:pt x="7428001" y="3756729"/>
                </a:cubicBezTo>
                <a:cubicBezTo>
                  <a:pt x="7431069" y="3752642"/>
                  <a:pt x="7434749" y="3749576"/>
                  <a:pt x="7440477" y="3750802"/>
                </a:cubicBezTo>
                <a:cubicBezTo>
                  <a:pt x="7441906" y="3751211"/>
                  <a:pt x="7442317" y="3750597"/>
                  <a:pt x="7442521" y="3749167"/>
                </a:cubicBezTo>
                <a:cubicBezTo>
                  <a:pt x="7443339" y="3739152"/>
                  <a:pt x="7447628" y="3730568"/>
                  <a:pt x="7453355" y="3722802"/>
                </a:cubicBezTo>
                <a:cubicBezTo>
                  <a:pt x="7454791" y="3720963"/>
                  <a:pt x="7454382" y="3719736"/>
                  <a:pt x="7453566" y="3717898"/>
                </a:cubicBezTo>
                <a:cubicBezTo>
                  <a:pt x="7451514" y="3714219"/>
                  <a:pt x="7449267" y="3710131"/>
                  <a:pt x="7450699" y="3706044"/>
                </a:cubicBezTo>
                <a:cubicBezTo>
                  <a:pt x="7452131" y="3701956"/>
                  <a:pt x="7451104" y="3699094"/>
                  <a:pt x="7449065" y="3695824"/>
                </a:cubicBezTo>
                <a:cubicBezTo>
                  <a:pt x="7448446" y="3694803"/>
                  <a:pt x="7448038" y="3693781"/>
                  <a:pt x="7447430" y="3692554"/>
                </a:cubicBezTo>
                <a:cubicBezTo>
                  <a:pt x="7444770" y="3686628"/>
                  <a:pt x="7441702" y="3681109"/>
                  <a:pt x="7435363" y="3678248"/>
                </a:cubicBezTo>
                <a:cubicBezTo>
                  <a:pt x="7434136" y="3677839"/>
                  <a:pt x="7434136" y="3677021"/>
                  <a:pt x="7434136" y="3675999"/>
                </a:cubicBezTo>
                <a:cubicBezTo>
                  <a:pt x="7434343" y="3672934"/>
                  <a:pt x="7439860" y="3665576"/>
                  <a:pt x="7442727" y="3664758"/>
                </a:cubicBezTo>
                <a:cubicBezTo>
                  <a:pt x="7447221" y="3663737"/>
                  <a:pt x="7451104" y="3661489"/>
                  <a:pt x="7454174" y="3658014"/>
                </a:cubicBezTo>
                <a:cubicBezTo>
                  <a:pt x="7458469" y="3653518"/>
                  <a:pt x="7462146" y="3648817"/>
                  <a:pt x="7466246" y="3644117"/>
                </a:cubicBezTo>
                <a:cubicBezTo>
                  <a:pt x="7467468" y="3642890"/>
                  <a:pt x="7466851" y="3642073"/>
                  <a:pt x="7466034" y="3641050"/>
                </a:cubicBezTo>
                <a:cubicBezTo>
                  <a:pt x="7462357" y="3636554"/>
                  <a:pt x="7462357" y="3636554"/>
                  <a:pt x="7466851" y="3633489"/>
                </a:cubicBezTo>
                <a:cubicBezTo>
                  <a:pt x="7470942" y="3630423"/>
                  <a:pt x="7471147" y="3628380"/>
                  <a:pt x="7467468" y="3624497"/>
                </a:cubicBezTo>
                <a:cubicBezTo>
                  <a:pt x="7465836" y="3622861"/>
                  <a:pt x="7464192" y="3621022"/>
                  <a:pt x="7464808" y="3618160"/>
                </a:cubicBezTo>
                <a:cubicBezTo>
                  <a:pt x="7466653" y="3611007"/>
                  <a:pt x="7463994" y="3605081"/>
                  <a:pt x="7459292" y="3599767"/>
                </a:cubicBezTo>
                <a:cubicBezTo>
                  <a:pt x="7456223" y="3596292"/>
                  <a:pt x="7452538" y="3593022"/>
                  <a:pt x="7450289" y="3588935"/>
                </a:cubicBezTo>
                <a:cubicBezTo>
                  <a:pt x="7449878" y="3588117"/>
                  <a:pt x="7449267" y="3587299"/>
                  <a:pt x="7448247" y="3587504"/>
                </a:cubicBezTo>
                <a:cubicBezTo>
                  <a:pt x="7443132" y="3589139"/>
                  <a:pt x="7440477" y="3585869"/>
                  <a:pt x="7437610" y="3582598"/>
                </a:cubicBezTo>
                <a:cubicBezTo>
                  <a:pt x="7436792" y="3581577"/>
                  <a:pt x="7435774" y="3580351"/>
                  <a:pt x="7433932" y="3580759"/>
                </a:cubicBezTo>
                <a:close/>
                <a:moveTo>
                  <a:pt x="3394787" y="3573120"/>
                </a:moveTo>
                <a:lnTo>
                  <a:pt x="3395002" y="3573481"/>
                </a:lnTo>
                <a:lnTo>
                  <a:pt x="3395255" y="3573230"/>
                </a:lnTo>
                <a:close/>
                <a:moveTo>
                  <a:pt x="8029107" y="3570807"/>
                </a:moveTo>
                <a:cubicBezTo>
                  <a:pt x="8022176" y="3571350"/>
                  <a:pt x="8014566" y="3572978"/>
                  <a:pt x="8009674" y="3573521"/>
                </a:cubicBezTo>
                <a:cubicBezTo>
                  <a:pt x="7986845" y="3576779"/>
                  <a:pt x="7959669" y="3562664"/>
                  <a:pt x="7941185" y="3588722"/>
                </a:cubicBezTo>
                <a:cubicBezTo>
                  <a:pt x="7937925" y="3593065"/>
                  <a:pt x="7931401" y="3598493"/>
                  <a:pt x="7922705" y="3598493"/>
                </a:cubicBezTo>
                <a:cubicBezTo>
                  <a:pt x="7910746" y="3597407"/>
                  <a:pt x="7904222" y="3603922"/>
                  <a:pt x="7902048" y="3615866"/>
                </a:cubicBezTo>
                <a:cubicBezTo>
                  <a:pt x="7899872" y="3623465"/>
                  <a:pt x="7894438" y="3627808"/>
                  <a:pt x="7889003" y="3633237"/>
                </a:cubicBezTo>
                <a:cubicBezTo>
                  <a:pt x="7874871" y="3646265"/>
                  <a:pt x="7868348" y="3661466"/>
                  <a:pt x="7873786" y="3681008"/>
                </a:cubicBezTo>
                <a:cubicBezTo>
                  <a:pt x="7877046" y="3691866"/>
                  <a:pt x="7873786" y="3703809"/>
                  <a:pt x="7862913" y="3710324"/>
                </a:cubicBezTo>
                <a:cubicBezTo>
                  <a:pt x="7862913" y="3714666"/>
                  <a:pt x="7862913" y="3719009"/>
                  <a:pt x="7862913" y="3723353"/>
                </a:cubicBezTo>
                <a:cubicBezTo>
                  <a:pt x="7872697" y="3728781"/>
                  <a:pt x="7877046" y="3735295"/>
                  <a:pt x="7875956" y="3749410"/>
                </a:cubicBezTo>
                <a:cubicBezTo>
                  <a:pt x="7874871" y="3768953"/>
                  <a:pt x="7883568" y="3784153"/>
                  <a:pt x="7905310" y="3788496"/>
                </a:cubicBezTo>
                <a:cubicBezTo>
                  <a:pt x="7915095" y="3789582"/>
                  <a:pt x="7912919" y="3797181"/>
                  <a:pt x="7912919" y="3803696"/>
                </a:cubicBezTo>
                <a:cubicBezTo>
                  <a:pt x="7912919" y="3814554"/>
                  <a:pt x="7917268" y="3816725"/>
                  <a:pt x="7925966" y="3809125"/>
                </a:cubicBezTo>
                <a:cubicBezTo>
                  <a:pt x="7939013" y="3798268"/>
                  <a:pt x="7947711" y="3798268"/>
                  <a:pt x="7950972" y="3816725"/>
                </a:cubicBezTo>
                <a:cubicBezTo>
                  <a:pt x="7952058" y="3821068"/>
                  <a:pt x="7955319" y="3826497"/>
                  <a:pt x="7959669" y="3821068"/>
                </a:cubicBezTo>
                <a:cubicBezTo>
                  <a:pt x="7973798" y="3806954"/>
                  <a:pt x="7983583" y="3815640"/>
                  <a:pt x="7994452" y="3825411"/>
                </a:cubicBezTo>
                <a:cubicBezTo>
                  <a:pt x="7995541" y="3827582"/>
                  <a:pt x="7999891" y="3827582"/>
                  <a:pt x="8002066" y="3827582"/>
                </a:cubicBezTo>
                <a:cubicBezTo>
                  <a:pt x="8028156" y="3812382"/>
                  <a:pt x="8053160" y="3795010"/>
                  <a:pt x="8079251" y="3778724"/>
                </a:cubicBezTo>
                <a:cubicBezTo>
                  <a:pt x="8091208" y="3771124"/>
                  <a:pt x="8097731" y="3750496"/>
                  <a:pt x="8103166" y="3734210"/>
                </a:cubicBezTo>
                <a:cubicBezTo>
                  <a:pt x="8105341" y="3727695"/>
                  <a:pt x="8104252" y="3721181"/>
                  <a:pt x="8110777" y="3715753"/>
                </a:cubicBezTo>
                <a:cubicBezTo>
                  <a:pt x="8117299" y="3710324"/>
                  <a:pt x="8116210" y="3703809"/>
                  <a:pt x="8111865" y="3697294"/>
                </a:cubicBezTo>
                <a:cubicBezTo>
                  <a:pt x="8109687" y="3692952"/>
                  <a:pt x="8105341" y="3687523"/>
                  <a:pt x="8108603" y="3683181"/>
                </a:cubicBezTo>
                <a:cubicBezTo>
                  <a:pt x="8119474" y="3670151"/>
                  <a:pt x="8120561" y="3660380"/>
                  <a:pt x="8103166" y="3653865"/>
                </a:cubicBezTo>
                <a:cubicBezTo>
                  <a:pt x="8098817" y="3652780"/>
                  <a:pt x="8097731" y="3646265"/>
                  <a:pt x="8102080" y="3643008"/>
                </a:cubicBezTo>
                <a:cubicBezTo>
                  <a:pt x="8116210" y="3631065"/>
                  <a:pt x="8100991" y="3625637"/>
                  <a:pt x="8098817" y="3616951"/>
                </a:cubicBezTo>
                <a:cubicBezTo>
                  <a:pt x="8091208" y="3587636"/>
                  <a:pt x="8057508" y="3596322"/>
                  <a:pt x="8044464" y="3574608"/>
                </a:cubicBezTo>
                <a:cubicBezTo>
                  <a:pt x="8042289" y="3570808"/>
                  <a:pt x="8036038" y="3570265"/>
                  <a:pt x="8029107" y="3570807"/>
                </a:cubicBezTo>
                <a:close/>
                <a:moveTo>
                  <a:pt x="6059636" y="3559674"/>
                </a:moveTo>
                <a:cubicBezTo>
                  <a:pt x="6056464" y="3559638"/>
                  <a:pt x="6053148" y="3560359"/>
                  <a:pt x="6050119" y="3559927"/>
                </a:cubicBezTo>
                <a:cubicBezTo>
                  <a:pt x="6047524" y="3559638"/>
                  <a:pt x="6042045" y="3558198"/>
                  <a:pt x="6040892" y="3560214"/>
                </a:cubicBezTo>
                <a:cubicBezTo>
                  <a:pt x="6037430" y="3565974"/>
                  <a:pt x="6028490" y="3563671"/>
                  <a:pt x="6026472" y="3571447"/>
                </a:cubicBezTo>
                <a:cubicBezTo>
                  <a:pt x="6025896" y="3573752"/>
                  <a:pt x="6021856" y="3575192"/>
                  <a:pt x="6025607" y="3578360"/>
                </a:cubicBezTo>
                <a:cubicBezTo>
                  <a:pt x="6026760" y="3579223"/>
                  <a:pt x="6026472" y="3580952"/>
                  <a:pt x="6025318" y="3581240"/>
                </a:cubicBezTo>
                <a:cubicBezTo>
                  <a:pt x="6020704" y="3582968"/>
                  <a:pt x="6020993" y="3585561"/>
                  <a:pt x="6023878" y="3589017"/>
                </a:cubicBezTo>
                <a:cubicBezTo>
                  <a:pt x="6024741" y="3590169"/>
                  <a:pt x="6023587" y="3591609"/>
                  <a:pt x="6023011" y="3592761"/>
                </a:cubicBezTo>
                <a:cubicBezTo>
                  <a:pt x="6021856" y="3594489"/>
                  <a:pt x="6021569" y="3596218"/>
                  <a:pt x="6023299" y="3597658"/>
                </a:cubicBezTo>
                <a:cubicBezTo>
                  <a:pt x="6025030" y="3599097"/>
                  <a:pt x="6024741" y="3600826"/>
                  <a:pt x="6025318" y="3602554"/>
                </a:cubicBezTo>
                <a:cubicBezTo>
                  <a:pt x="6026760" y="3606875"/>
                  <a:pt x="6028490" y="3612346"/>
                  <a:pt x="6031662" y="3614362"/>
                </a:cubicBezTo>
                <a:cubicBezTo>
                  <a:pt x="6038583" y="3618683"/>
                  <a:pt x="6045217" y="3623292"/>
                  <a:pt x="6052139" y="3627324"/>
                </a:cubicBezTo>
                <a:cubicBezTo>
                  <a:pt x="6052715" y="3627324"/>
                  <a:pt x="6053868" y="3627324"/>
                  <a:pt x="6054158" y="3626748"/>
                </a:cubicBezTo>
                <a:cubicBezTo>
                  <a:pt x="6057040" y="3624156"/>
                  <a:pt x="6059635" y="3621851"/>
                  <a:pt x="6063386" y="3625595"/>
                </a:cubicBezTo>
                <a:cubicBezTo>
                  <a:pt x="6064539" y="3627036"/>
                  <a:pt x="6065405" y="3625595"/>
                  <a:pt x="6065693" y="3624444"/>
                </a:cubicBezTo>
                <a:cubicBezTo>
                  <a:pt x="6066558" y="3619548"/>
                  <a:pt x="6068865" y="3619548"/>
                  <a:pt x="6072327" y="3622427"/>
                </a:cubicBezTo>
                <a:cubicBezTo>
                  <a:pt x="6074631" y="3624444"/>
                  <a:pt x="6075786" y="3623868"/>
                  <a:pt x="6075786" y="3620987"/>
                </a:cubicBezTo>
                <a:cubicBezTo>
                  <a:pt x="6075786" y="3619259"/>
                  <a:pt x="6075211" y="3617243"/>
                  <a:pt x="6077804" y="3616956"/>
                </a:cubicBezTo>
                <a:cubicBezTo>
                  <a:pt x="6083572" y="3615803"/>
                  <a:pt x="6085879" y="3611770"/>
                  <a:pt x="6085592" y="3606586"/>
                </a:cubicBezTo>
                <a:cubicBezTo>
                  <a:pt x="6085303" y="3602842"/>
                  <a:pt x="6086455" y="3601113"/>
                  <a:pt x="6089052" y="3599674"/>
                </a:cubicBezTo>
                <a:cubicBezTo>
                  <a:pt x="6089052" y="3598521"/>
                  <a:pt x="6089052" y="3597369"/>
                  <a:pt x="6089052" y="3596218"/>
                </a:cubicBezTo>
                <a:cubicBezTo>
                  <a:pt x="6086167" y="3594489"/>
                  <a:pt x="6085303" y="3591321"/>
                  <a:pt x="6086167" y="3588441"/>
                </a:cubicBezTo>
                <a:cubicBezTo>
                  <a:pt x="6087611" y="3583256"/>
                  <a:pt x="6085879" y="3579223"/>
                  <a:pt x="6082130" y="3575768"/>
                </a:cubicBezTo>
                <a:cubicBezTo>
                  <a:pt x="6080688" y="3574328"/>
                  <a:pt x="6079246" y="3573176"/>
                  <a:pt x="6078670" y="3571160"/>
                </a:cubicBezTo>
                <a:cubicBezTo>
                  <a:pt x="6078095" y="3567992"/>
                  <a:pt x="6076362" y="3566263"/>
                  <a:pt x="6073190" y="3566551"/>
                </a:cubicBezTo>
                <a:cubicBezTo>
                  <a:pt x="6070883" y="3566551"/>
                  <a:pt x="6069154" y="3565111"/>
                  <a:pt x="6068288" y="3563959"/>
                </a:cubicBezTo>
                <a:cubicBezTo>
                  <a:pt x="6065838" y="3560502"/>
                  <a:pt x="6062809" y="3559710"/>
                  <a:pt x="6059636" y="3559674"/>
                </a:cubicBezTo>
                <a:close/>
                <a:moveTo>
                  <a:pt x="4648103" y="3541165"/>
                </a:moveTo>
                <a:lnTo>
                  <a:pt x="4646680" y="3541502"/>
                </a:lnTo>
                <a:lnTo>
                  <a:pt x="4647444" y="3542265"/>
                </a:lnTo>
                <a:close/>
                <a:moveTo>
                  <a:pt x="10264007" y="3536474"/>
                </a:moveTo>
                <a:cubicBezTo>
                  <a:pt x="10260493" y="3537251"/>
                  <a:pt x="10257371" y="3538028"/>
                  <a:pt x="10253858" y="3538028"/>
                </a:cubicBezTo>
                <a:cubicBezTo>
                  <a:pt x="10250342" y="3538028"/>
                  <a:pt x="10246826" y="3540361"/>
                  <a:pt x="10245265" y="3543470"/>
                </a:cubicBezTo>
                <a:cubicBezTo>
                  <a:pt x="10244095" y="3546191"/>
                  <a:pt x="10242923" y="3547747"/>
                  <a:pt x="10240581" y="3548913"/>
                </a:cubicBezTo>
                <a:cubicBezTo>
                  <a:pt x="10240581" y="3553577"/>
                  <a:pt x="10240581" y="3558242"/>
                  <a:pt x="10240581" y="3562907"/>
                </a:cubicBezTo>
                <a:cubicBezTo>
                  <a:pt x="10244485" y="3564851"/>
                  <a:pt x="10247609" y="3567960"/>
                  <a:pt x="10249170" y="3571458"/>
                </a:cubicBezTo>
                <a:cubicBezTo>
                  <a:pt x="10251121" y="3574569"/>
                  <a:pt x="10252686" y="3578067"/>
                  <a:pt x="10254636" y="3581565"/>
                </a:cubicBezTo>
                <a:cubicBezTo>
                  <a:pt x="10256590" y="3584676"/>
                  <a:pt x="10258540" y="3588174"/>
                  <a:pt x="10258931" y="3592062"/>
                </a:cubicBezTo>
                <a:cubicBezTo>
                  <a:pt x="10259711" y="3595560"/>
                  <a:pt x="10262054" y="3597115"/>
                  <a:pt x="10264787" y="3599058"/>
                </a:cubicBezTo>
                <a:cubicBezTo>
                  <a:pt x="10267525" y="3601002"/>
                  <a:pt x="10271429" y="3600613"/>
                  <a:pt x="10273381" y="3603334"/>
                </a:cubicBezTo>
                <a:cubicBezTo>
                  <a:pt x="10276114" y="3603334"/>
                  <a:pt x="10278456" y="3603334"/>
                  <a:pt x="10281189" y="3603334"/>
                </a:cubicBezTo>
                <a:cubicBezTo>
                  <a:pt x="10281189" y="3602168"/>
                  <a:pt x="10281580" y="3601779"/>
                  <a:pt x="10282362" y="3601779"/>
                </a:cubicBezTo>
                <a:cubicBezTo>
                  <a:pt x="10288219" y="3601779"/>
                  <a:pt x="10291343" y="3597892"/>
                  <a:pt x="10293295" y="3593227"/>
                </a:cubicBezTo>
                <a:cubicBezTo>
                  <a:pt x="10295248" y="3588951"/>
                  <a:pt x="10297589" y="3585064"/>
                  <a:pt x="10296808" y="3580011"/>
                </a:cubicBezTo>
                <a:cubicBezTo>
                  <a:pt x="10295638" y="3574569"/>
                  <a:pt x="10296029" y="3568737"/>
                  <a:pt x="10291343" y="3564462"/>
                </a:cubicBezTo>
                <a:cubicBezTo>
                  <a:pt x="10289781" y="3562907"/>
                  <a:pt x="10288219" y="3561741"/>
                  <a:pt x="10285486" y="3560963"/>
                </a:cubicBezTo>
                <a:cubicBezTo>
                  <a:pt x="10281580" y="3559797"/>
                  <a:pt x="10276895" y="3557853"/>
                  <a:pt x="10278065" y="3551634"/>
                </a:cubicBezTo>
                <a:cubicBezTo>
                  <a:pt x="10278456" y="3549302"/>
                  <a:pt x="10276114" y="3548524"/>
                  <a:pt x="10275724" y="3547358"/>
                </a:cubicBezTo>
                <a:cubicBezTo>
                  <a:pt x="10273770" y="3541139"/>
                  <a:pt x="10269085" y="3538417"/>
                  <a:pt x="10264007" y="3536474"/>
                </a:cubicBezTo>
                <a:close/>
                <a:moveTo>
                  <a:pt x="7190285" y="3536473"/>
                </a:moveTo>
                <a:cubicBezTo>
                  <a:pt x="7186772" y="3537251"/>
                  <a:pt x="7183645" y="3538028"/>
                  <a:pt x="7180130" y="3538028"/>
                </a:cubicBezTo>
                <a:cubicBezTo>
                  <a:pt x="7176618" y="3538028"/>
                  <a:pt x="7173105" y="3540361"/>
                  <a:pt x="7171545" y="3543470"/>
                </a:cubicBezTo>
                <a:cubicBezTo>
                  <a:pt x="7170373" y="3546191"/>
                  <a:pt x="7169203" y="3547747"/>
                  <a:pt x="7166857" y="3548912"/>
                </a:cubicBezTo>
                <a:cubicBezTo>
                  <a:pt x="7166857" y="3553577"/>
                  <a:pt x="7166857" y="3558242"/>
                  <a:pt x="7166857" y="3562907"/>
                </a:cubicBezTo>
                <a:cubicBezTo>
                  <a:pt x="7170763" y="3564851"/>
                  <a:pt x="7173888" y="3567960"/>
                  <a:pt x="7175447" y="3571458"/>
                </a:cubicBezTo>
                <a:cubicBezTo>
                  <a:pt x="7177401" y="3574568"/>
                  <a:pt x="7178959" y="3578067"/>
                  <a:pt x="7180914" y="3581565"/>
                </a:cubicBezTo>
                <a:cubicBezTo>
                  <a:pt x="7182861" y="3584675"/>
                  <a:pt x="7184820" y="3588174"/>
                  <a:pt x="7185208" y="3592061"/>
                </a:cubicBezTo>
                <a:cubicBezTo>
                  <a:pt x="7185992" y="3595560"/>
                  <a:pt x="7188335" y="3597114"/>
                  <a:pt x="7191066" y="3599058"/>
                </a:cubicBezTo>
                <a:cubicBezTo>
                  <a:pt x="7193798" y="3601002"/>
                  <a:pt x="7197702" y="3600613"/>
                  <a:pt x="7199653" y="3603334"/>
                </a:cubicBezTo>
                <a:cubicBezTo>
                  <a:pt x="7202389" y="3603334"/>
                  <a:pt x="7204733" y="3603334"/>
                  <a:pt x="7207466" y="3603334"/>
                </a:cubicBezTo>
                <a:cubicBezTo>
                  <a:pt x="7207466" y="3602167"/>
                  <a:pt x="7207853" y="3601779"/>
                  <a:pt x="7208636" y="3601779"/>
                </a:cubicBezTo>
                <a:cubicBezTo>
                  <a:pt x="7214491" y="3601779"/>
                  <a:pt x="7217620" y="3597892"/>
                  <a:pt x="7219571" y="3593227"/>
                </a:cubicBezTo>
                <a:cubicBezTo>
                  <a:pt x="7221524" y="3588951"/>
                  <a:pt x="7223864" y="3585064"/>
                  <a:pt x="7223083" y="3580011"/>
                </a:cubicBezTo>
                <a:cubicBezTo>
                  <a:pt x="7221913" y="3574568"/>
                  <a:pt x="7222305" y="3568737"/>
                  <a:pt x="7217620" y="3564461"/>
                </a:cubicBezTo>
                <a:cubicBezTo>
                  <a:pt x="7216054" y="3562907"/>
                  <a:pt x="7214491" y="3561740"/>
                  <a:pt x="7211759" y="3560963"/>
                </a:cubicBezTo>
                <a:cubicBezTo>
                  <a:pt x="7207853" y="3559797"/>
                  <a:pt x="7203170" y="3557853"/>
                  <a:pt x="7204342" y="3551633"/>
                </a:cubicBezTo>
                <a:cubicBezTo>
                  <a:pt x="7204733" y="3549302"/>
                  <a:pt x="7202389" y="3548524"/>
                  <a:pt x="7201998" y="3547358"/>
                </a:cubicBezTo>
                <a:cubicBezTo>
                  <a:pt x="7200044" y="3541138"/>
                  <a:pt x="7195360" y="3538417"/>
                  <a:pt x="7190285" y="3536473"/>
                </a:cubicBezTo>
                <a:close/>
                <a:moveTo>
                  <a:pt x="5629010" y="3534359"/>
                </a:moveTo>
                <a:cubicBezTo>
                  <a:pt x="5623936" y="3536303"/>
                  <a:pt x="5619249" y="3539024"/>
                  <a:pt x="5617297" y="3545243"/>
                </a:cubicBezTo>
                <a:cubicBezTo>
                  <a:pt x="5616909" y="3546410"/>
                  <a:pt x="5614563" y="3547187"/>
                  <a:pt x="5614953" y="3549519"/>
                </a:cubicBezTo>
                <a:cubicBezTo>
                  <a:pt x="5616125" y="3555738"/>
                  <a:pt x="5611441" y="3557682"/>
                  <a:pt x="5607535" y="3558849"/>
                </a:cubicBezTo>
                <a:cubicBezTo>
                  <a:pt x="5604802" y="3559626"/>
                  <a:pt x="5603239" y="3560793"/>
                  <a:pt x="5601678" y="3562347"/>
                </a:cubicBezTo>
                <a:cubicBezTo>
                  <a:pt x="5596994" y="3566623"/>
                  <a:pt x="5597383" y="3572454"/>
                  <a:pt x="5596212" y="3577896"/>
                </a:cubicBezTo>
                <a:cubicBezTo>
                  <a:pt x="5595431" y="3582949"/>
                  <a:pt x="5597772" y="3586837"/>
                  <a:pt x="5599726" y="3591112"/>
                </a:cubicBezTo>
                <a:cubicBezTo>
                  <a:pt x="5601678" y="3595777"/>
                  <a:pt x="5604802" y="3599665"/>
                  <a:pt x="5610659" y="3599665"/>
                </a:cubicBezTo>
                <a:cubicBezTo>
                  <a:pt x="5611441" y="3599665"/>
                  <a:pt x="5611832" y="3600053"/>
                  <a:pt x="5611832" y="3601219"/>
                </a:cubicBezTo>
                <a:cubicBezTo>
                  <a:pt x="5614563" y="3601219"/>
                  <a:pt x="5616909" y="3601219"/>
                  <a:pt x="5619640" y="3601219"/>
                </a:cubicBezTo>
                <a:cubicBezTo>
                  <a:pt x="5621592" y="3598498"/>
                  <a:pt x="5625496" y="3598888"/>
                  <a:pt x="5628231" y="3596944"/>
                </a:cubicBezTo>
                <a:cubicBezTo>
                  <a:pt x="5630963" y="3595000"/>
                  <a:pt x="5633307" y="3593445"/>
                  <a:pt x="5634088" y="3589947"/>
                </a:cubicBezTo>
                <a:cubicBezTo>
                  <a:pt x="5634479" y="3586059"/>
                  <a:pt x="5636431" y="3582561"/>
                  <a:pt x="5638383" y="3579451"/>
                </a:cubicBezTo>
                <a:cubicBezTo>
                  <a:pt x="5640335" y="3575952"/>
                  <a:pt x="5641898" y="3572454"/>
                  <a:pt x="5643848" y="3569344"/>
                </a:cubicBezTo>
                <a:cubicBezTo>
                  <a:pt x="5645413" y="3565845"/>
                  <a:pt x="5648535" y="3562736"/>
                  <a:pt x="5652439" y="3560793"/>
                </a:cubicBezTo>
                <a:cubicBezTo>
                  <a:pt x="5652439" y="3556128"/>
                  <a:pt x="5652439" y="3551463"/>
                  <a:pt x="5652439" y="3546798"/>
                </a:cubicBezTo>
                <a:cubicBezTo>
                  <a:pt x="5650097" y="3545633"/>
                  <a:pt x="5648926" y="3544077"/>
                  <a:pt x="5647754" y="3541356"/>
                </a:cubicBezTo>
                <a:cubicBezTo>
                  <a:pt x="5646193" y="3538247"/>
                  <a:pt x="5642678" y="3535914"/>
                  <a:pt x="5639163" y="3535914"/>
                </a:cubicBezTo>
                <a:cubicBezTo>
                  <a:pt x="5635650" y="3535914"/>
                  <a:pt x="5632525" y="3535136"/>
                  <a:pt x="5629010" y="3534359"/>
                </a:cubicBezTo>
                <a:close/>
                <a:moveTo>
                  <a:pt x="1938862" y="3531687"/>
                </a:moveTo>
                <a:cubicBezTo>
                  <a:pt x="1933455" y="3533757"/>
                  <a:pt x="1928465" y="3536655"/>
                  <a:pt x="1926387" y="3543279"/>
                </a:cubicBezTo>
                <a:cubicBezTo>
                  <a:pt x="1925971" y="3544521"/>
                  <a:pt x="1923475" y="3545348"/>
                  <a:pt x="1923892" y="3547832"/>
                </a:cubicBezTo>
                <a:cubicBezTo>
                  <a:pt x="1925139" y="3554456"/>
                  <a:pt x="1920148" y="3556526"/>
                  <a:pt x="1915990" y="3557768"/>
                </a:cubicBezTo>
                <a:cubicBezTo>
                  <a:pt x="1913079" y="3558595"/>
                  <a:pt x="1911416" y="3559838"/>
                  <a:pt x="1909753" y="3561493"/>
                </a:cubicBezTo>
                <a:cubicBezTo>
                  <a:pt x="1904763" y="3566047"/>
                  <a:pt x="1905179" y="3572257"/>
                  <a:pt x="1903931" y="3578053"/>
                </a:cubicBezTo>
                <a:cubicBezTo>
                  <a:pt x="1903099" y="3583435"/>
                  <a:pt x="1905594" y="3587574"/>
                  <a:pt x="1907673" y="3592128"/>
                </a:cubicBezTo>
                <a:cubicBezTo>
                  <a:pt x="1909753" y="3597096"/>
                  <a:pt x="1913079" y="3601236"/>
                  <a:pt x="1919318" y="3601236"/>
                </a:cubicBezTo>
                <a:cubicBezTo>
                  <a:pt x="1920148" y="3601236"/>
                  <a:pt x="1920565" y="3601649"/>
                  <a:pt x="1920565" y="3602892"/>
                </a:cubicBezTo>
                <a:cubicBezTo>
                  <a:pt x="1923475" y="3602892"/>
                  <a:pt x="1925971" y="3602892"/>
                  <a:pt x="1928882" y="3602892"/>
                </a:cubicBezTo>
                <a:cubicBezTo>
                  <a:pt x="1930960" y="3599994"/>
                  <a:pt x="1935119" y="3600408"/>
                  <a:pt x="1938029" y="3598338"/>
                </a:cubicBezTo>
                <a:cubicBezTo>
                  <a:pt x="1940942" y="3596268"/>
                  <a:pt x="1943436" y="3594613"/>
                  <a:pt x="1944268" y="3590886"/>
                </a:cubicBezTo>
                <a:cubicBezTo>
                  <a:pt x="1944683" y="3586747"/>
                  <a:pt x="1946763" y="3583020"/>
                  <a:pt x="1948842" y="3579708"/>
                </a:cubicBezTo>
                <a:cubicBezTo>
                  <a:pt x="1950922" y="3575983"/>
                  <a:pt x="1952584" y="3572257"/>
                  <a:pt x="1954664" y="3568945"/>
                </a:cubicBezTo>
                <a:cubicBezTo>
                  <a:pt x="1956328" y="3565219"/>
                  <a:pt x="1959654" y="3561908"/>
                  <a:pt x="1963812" y="3559838"/>
                </a:cubicBezTo>
                <a:cubicBezTo>
                  <a:pt x="1963812" y="3554870"/>
                  <a:pt x="1963812" y="3549902"/>
                  <a:pt x="1963812" y="3544934"/>
                </a:cubicBezTo>
                <a:cubicBezTo>
                  <a:pt x="1961317" y="3543693"/>
                  <a:pt x="1960069" y="3542036"/>
                  <a:pt x="1958823" y="3539138"/>
                </a:cubicBezTo>
                <a:cubicBezTo>
                  <a:pt x="1957158" y="3535827"/>
                  <a:pt x="1953417" y="3533343"/>
                  <a:pt x="1949674" y="3533343"/>
                </a:cubicBezTo>
                <a:cubicBezTo>
                  <a:pt x="1945931" y="3533343"/>
                  <a:pt x="1942604" y="3532515"/>
                  <a:pt x="1938862" y="3531687"/>
                </a:cubicBezTo>
                <a:close/>
                <a:moveTo>
                  <a:pt x="10542005" y="3526732"/>
                </a:moveTo>
                <a:cubicBezTo>
                  <a:pt x="10537756" y="3526780"/>
                  <a:pt x="10533699" y="3527841"/>
                  <a:pt x="10530413" y="3532471"/>
                </a:cubicBezTo>
                <a:cubicBezTo>
                  <a:pt x="10529255" y="3534015"/>
                  <a:pt x="10526937" y="3535945"/>
                  <a:pt x="10523845" y="3535945"/>
                </a:cubicBezTo>
                <a:cubicBezTo>
                  <a:pt x="10519595" y="3535559"/>
                  <a:pt x="10517277" y="3537874"/>
                  <a:pt x="10516504" y="3542119"/>
                </a:cubicBezTo>
                <a:cubicBezTo>
                  <a:pt x="10515731" y="3544819"/>
                  <a:pt x="10513799" y="3546363"/>
                  <a:pt x="10511868" y="3548293"/>
                </a:cubicBezTo>
                <a:cubicBezTo>
                  <a:pt x="10506844" y="3552924"/>
                  <a:pt x="10504527" y="3558325"/>
                  <a:pt x="10506459" y="3565272"/>
                </a:cubicBezTo>
                <a:cubicBezTo>
                  <a:pt x="10507617" y="3569130"/>
                  <a:pt x="10506459" y="3573375"/>
                  <a:pt x="10502595" y="3575690"/>
                </a:cubicBezTo>
                <a:cubicBezTo>
                  <a:pt x="10502595" y="3577234"/>
                  <a:pt x="10502595" y="3578777"/>
                  <a:pt x="10502595" y="3580320"/>
                </a:cubicBezTo>
                <a:lnTo>
                  <a:pt x="10502969" y="3581068"/>
                </a:lnTo>
                <a:lnTo>
                  <a:pt x="10492116" y="3581782"/>
                </a:lnTo>
                <a:cubicBezTo>
                  <a:pt x="10487823" y="3581986"/>
                  <a:pt x="10483530" y="3582394"/>
                  <a:pt x="10479642" y="3585052"/>
                </a:cubicBezTo>
                <a:cubicBezTo>
                  <a:pt x="10478007" y="3586277"/>
                  <a:pt x="10476781" y="3585870"/>
                  <a:pt x="10475553" y="3584438"/>
                </a:cubicBezTo>
                <a:cubicBezTo>
                  <a:pt x="10474940" y="3583416"/>
                  <a:pt x="10474327" y="3582599"/>
                  <a:pt x="10473508" y="3581782"/>
                </a:cubicBezTo>
                <a:cubicBezTo>
                  <a:pt x="10472691" y="3580964"/>
                  <a:pt x="10471259" y="3580146"/>
                  <a:pt x="10470237" y="3580964"/>
                </a:cubicBezTo>
                <a:cubicBezTo>
                  <a:pt x="10469011" y="3581782"/>
                  <a:pt x="10469418" y="3583416"/>
                  <a:pt x="10470032" y="3584643"/>
                </a:cubicBezTo>
                <a:cubicBezTo>
                  <a:pt x="10470237" y="3585256"/>
                  <a:pt x="10470646" y="3585665"/>
                  <a:pt x="10471055" y="3586277"/>
                </a:cubicBezTo>
                <a:cubicBezTo>
                  <a:pt x="10474327" y="3590978"/>
                  <a:pt x="10473098" y="3594044"/>
                  <a:pt x="10467579" y="3594657"/>
                </a:cubicBezTo>
                <a:cubicBezTo>
                  <a:pt x="10466556" y="3594861"/>
                  <a:pt x="10465533" y="3594861"/>
                  <a:pt x="10464716" y="3595066"/>
                </a:cubicBezTo>
                <a:cubicBezTo>
                  <a:pt x="10463285" y="3595475"/>
                  <a:pt x="10461649" y="3595066"/>
                  <a:pt x="10461240" y="3597315"/>
                </a:cubicBezTo>
                <a:cubicBezTo>
                  <a:pt x="10460831" y="3598949"/>
                  <a:pt x="10461649" y="3599767"/>
                  <a:pt x="10462875" y="3600585"/>
                </a:cubicBezTo>
                <a:cubicBezTo>
                  <a:pt x="10465125" y="3602219"/>
                  <a:pt x="10464921" y="3603650"/>
                  <a:pt x="10462671" y="3605489"/>
                </a:cubicBezTo>
                <a:cubicBezTo>
                  <a:pt x="10459809" y="3607738"/>
                  <a:pt x="10457150" y="3610599"/>
                  <a:pt x="10457355" y="3614686"/>
                </a:cubicBezTo>
                <a:cubicBezTo>
                  <a:pt x="10457559" y="3617956"/>
                  <a:pt x="10456741" y="3619592"/>
                  <a:pt x="10453060" y="3618774"/>
                </a:cubicBezTo>
                <a:cubicBezTo>
                  <a:pt x="10452243" y="3618569"/>
                  <a:pt x="10451220" y="3618774"/>
                  <a:pt x="10450811" y="3620000"/>
                </a:cubicBezTo>
                <a:cubicBezTo>
                  <a:pt x="10450401" y="3621023"/>
                  <a:pt x="10451425" y="3621635"/>
                  <a:pt x="10452038" y="3622248"/>
                </a:cubicBezTo>
                <a:cubicBezTo>
                  <a:pt x="10453469" y="3623679"/>
                  <a:pt x="10455106" y="3625109"/>
                  <a:pt x="10456129" y="3626745"/>
                </a:cubicBezTo>
                <a:cubicBezTo>
                  <a:pt x="10459399" y="3631037"/>
                  <a:pt x="10459195" y="3633489"/>
                  <a:pt x="10456129" y="3637985"/>
                </a:cubicBezTo>
                <a:cubicBezTo>
                  <a:pt x="10453673" y="3641460"/>
                  <a:pt x="10451833" y="3645138"/>
                  <a:pt x="10451629" y="3649635"/>
                </a:cubicBezTo>
                <a:cubicBezTo>
                  <a:pt x="10451425" y="3652905"/>
                  <a:pt x="10453060" y="3653314"/>
                  <a:pt x="10455718" y="3652291"/>
                </a:cubicBezTo>
                <a:cubicBezTo>
                  <a:pt x="10457559" y="3651679"/>
                  <a:pt x="10458581" y="3649839"/>
                  <a:pt x="10460013" y="3648817"/>
                </a:cubicBezTo>
                <a:cubicBezTo>
                  <a:pt x="10461649" y="3647592"/>
                  <a:pt x="10463897" y="3645956"/>
                  <a:pt x="10465533" y="3647592"/>
                </a:cubicBezTo>
                <a:cubicBezTo>
                  <a:pt x="10467374" y="3649635"/>
                  <a:pt x="10466352" y="3652088"/>
                  <a:pt x="10464511" y="3653927"/>
                </a:cubicBezTo>
                <a:cubicBezTo>
                  <a:pt x="10463693" y="3654745"/>
                  <a:pt x="10462465" y="3655562"/>
                  <a:pt x="10461649" y="3656583"/>
                </a:cubicBezTo>
                <a:cubicBezTo>
                  <a:pt x="10460627" y="3657606"/>
                  <a:pt x="10459809" y="3658832"/>
                  <a:pt x="10461035" y="3660262"/>
                </a:cubicBezTo>
                <a:cubicBezTo>
                  <a:pt x="10462057" y="3661489"/>
                  <a:pt x="10463285" y="3660876"/>
                  <a:pt x="10464511" y="3659854"/>
                </a:cubicBezTo>
                <a:cubicBezTo>
                  <a:pt x="10465737" y="3659037"/>
                  <a:pt x="10466965" y="3658015"/>
                  <a:pt x="10468192" y="3657401"/>
                </a:cubicBezTo>
                <a:cubicBezTo>
                  <a:pt x="10470032" y="3656175"/>
                  <a:pt x="10472077" y="3656788"/>
                  <a:pt x="10473508" y="3658015"/>
                </a:cubicBezTo>
                <a:cubicBezTo>
                  <a:pt x="10474940" y="3659241"/>
                  <a:pt x="10474123" y="3661080"/>
                  <a:pt x="10473508" y="3662511"/>
                </a:cubicBezTo>
                <a:cubicBezTo>
                  <a:pt x="10470442" y="3669664"/>
                  <a:pt x="10460218" y="3672730"/>
                  <a:pt x="10453265" y="3668437"/>
                </a:cubicBezTo>
                <a:cubicBezTo>
                  <a:pt x="10449993" y="3666394"/>
                  <a:pt x="10448766" y="3667008"/>
                  <a:pt x="10448357" y="3670277"/>
                </a:cubicBezTo>
                <a:cubicBezTo>
                  <a:pt x="10447744" y="3675591"/>
                  <a:pt x="10445289" y="3679066"/>
                  <a:pt x="10439974" y="3680905"/>
                </a:cubicBezTo>
                <a:cubicBezTo>
                  <a:pt x="10438542" y="3681314"/>
                  <a:pt x="10436292" y="3682336"/>
                  <a:pt x="10436907" y="3684584"/>
                </a:cubicBezTo>
                <a:cubicBezTo>
                  <a:pt x="10438133" y="3689693"/>
                  <a:pt x="10436089" y="3693985"/>
                  <a:pt x="10433430" y="3698073"/>
                </a:cubicBezTo>
                <a:cubicBezTo>
                  <a:pt x="10431386" y="3701138"/>
                  <a:pt x="10430772" y="3703999"/>
                  <a:pt x="10433021" y="3707678"/>
                </a:cubicBezTo>
                <a:cubicBezTo>
                  <a:pt x="10435475" y="3711561"/>
                  <a:pt x="10434043" y="3713810"/>
                  <a:pt x="10429136" y="3714627"/>
                </a:cubicBezTo>
                <a:cubicBezTo>
                  <a:pt x="10428931" y="3714627"/>
                  <a:pt x="10428728" y="3714627"/>
                  <a:pt x="10428521" y="3714627"/>
                </a:cubicBezTo>
                <a:cubicBezTo>
                  <a:pt x="10426683" y="3714831"/>
                  <a:pt x="10424843" y="3715240"/>
                  <a:pt x="10424637" y="3717080"/>
                </a:cubicBezTo>
                <a:cubicBezTo>
                  <a:pt x="10424228" y="3718919"/>
                  <a:pt x="10426478" y="3718714"/>
                  <a:pt x="10427500" y="3719328"/>
                </a:cubicBezTo>
                <a:cubicBezTo>
                  <a:pt x="10434043" y="3722598"/>
                  <a:pt x="10436702" y="3727707"/>
                  <a:pt x="10435475" y="3735065"/>
                </a:cubicBezTo>
                <a:cubicBezTo>
                  <a:pt x="10435065" y="3737518"/>
                  <a:pt x="10435883" y="3738948"/>
                  <a:pt x="10437929" y="3739970"/>
                </a:cubicBezTo>
                <a:cubicBezTo>
                  <a:pt x="10439154" y="3740584"/>
                  <a:pt x="10440383" y="3740992"/>
                  <a:pt x="10441610" y="3741606"/>
                </a:cubicBezTo>
                <a:cubicBezTo>
                  <a:pt x="10443245" y="3742422"/>
                  <a:pt x="10443859" y="3743649"/>
                  <a:pt x="10443449" y="3745489"/>
                </a:cubicBezTo>
                <a:lnTo>
                  <a:pt x="10442535" y="3746787"/>
                </a:lnTo>
                <a:lnTo>
                  <a:pt x="10458517" y="3762681"/>
                </a:lnTo>
                <a:lnTo>
                  <a:pt x="10458172" y="3759591"/>
                </a:lnTo>
                <a:cubicBezTo>
                  <a:pt x="10457763" y="3757955"/>
                  <a:pt x="10457763" y="3757137"/>
                  <a:pt x="10459603" y="3756116"/>
                </a:cubicBezTo>
                <a:cubicBezTo>
                  <a:pt x="10461649" y="3755299"/>
                  <a:pt x="10462465" y="3756321"/>
                  <a:pt x="10463285" y="3757546"/>
                </a:cubicBezTo>
                <a:cubicBezTo>
                  <a:pt x="10463897" y="3758364"/>
                  <a:pt x="10464102" y="3759182"/>
                  <a:pt x="10464511" y="3760204"/>
                </a:cubicBezTo>
                <a:cubicBezTo>
                  <a:pt x="10466352" y="3764496"/>
                  <a:pt x="10467579" y="3764700"/>
                  <a:pt x="10470646" y="3761225"/>
                </a:cubicBezTo>
                <a:cubicBezTo>
                  <a:pt x="10471259" y="3760408"/>
                  <a:pt x="10472077" y="3759386"/>
                  <a:pt x="10473305" y="3759386"/>
                </a:cubicBezTo>
                <a:cubicBezTo>
                  <a:pt x="10474735" y="3759591"/>
                  <a:pt x="10474735" y="3761225"/>
                  <a:pt x="10475145" y="3762247"/>
                </a:cubicBezTo>
                <a:cubicBezTo>
                  <a:pt x="10475553" y="3763065"/>
                  <a:pt x="10475758" y="3763883"/>
                  <a:pt x="10475758" y="3764700"/>
                </a:cubicBezTo>
                <a:cubicBezTo>
                  <a:pt x="10476065" y="3766438"/>
                  <a:pt x="10476728" y="3767254"/>
                  <a:pt x="10477598" y="3767434"/>
                </a:cubicBezTo>
                <a:cubicBezTo>
                  <a:pt x="10478467" y="3767613"/>
                  <a:pt x="10479541" y="3767153"/>
                  <a:pt x="10480665" y="3766335"/>
                </a:cubicBezTo>
                <a:cubicBezTo>
                  <a:pt x="10482913" y="3764496"/>
                  <a:pt x="10485164" y="3762247"/>
                  <a:pt x="10487413" y="3760408"/>
                </a:cubicBezTo>
                <a:cubicBezTo>
                  <a:pt x="10490072" y="3758160"/>
                  <a:pt x="10493138" y="3756525"/>
                  <a:pt x="10496409" y="3758364"/>
                </a:cubicBezTo>
                <a:cubicBezTo>
                  <a:pt x="10499068" y="3759591"/>
                  <a:pt x="10500295" y="3758568"/>
                  <a:pt x="10501727" y="3756730"/>
                </a:cubicBezTo>
                <a:cubicBezTo>
                  <a:pt x="10504795" y="3752642"/>
                  <a:pt x="10508475" y="3749577"/>
                  <a:pt x="10514201" y="3750802"/>
                </a:cubicBezTo>
                <a:cubicBezTo>
                  <a:pt x="10515632" y="3751211"/>
                  <a:pt x="10516041" y="3750598"/>
                  <a:pt x="10516245" y="3749168"/>
                </a:cubicBezTo>
                <a:cubicBezTo>
                  <a:pt x="10517062" y="3739153"/>
                  <a:pt x="10521358" y="3730568"/>
                  <a:pt x="10527081" y="3722802"/>
                </a:cubicBezTo>
                <a:cubicBezTo>
                  <a:pt x="10528515" y="3720963"/>
                  <a:pt x="10528107" y="3719737"/>
                  <a:pt x="10527287" y="3717898"/>
                </a:cubicBezTo>
                <a:cubicBezTo>
                  <a:pt x="10525243" y="3714219"/>
                  <a:pt x="10522994" y="3710131"/>
                  <a:pt x="10524423" y="3706044"/>
                </a:cubicBezTo>
                <a:cubicBezTo>
                  <a:pt x="10525856" y="3701956"/>
                  <a:pt x="10524835" y="3699094"/>
                  <a:pt x="10522789" y="3695824"/>
                </a:cubicBezTo>
                <a:cubicBezTo>
                  <a:pt x="10522175" y="3694803"/>
                  <a:pt x="10521766" y="3693781"/>
                  <a:pt x="10521154" y="3692554"/>
                </a:cubicBezTo>
                <a:cubicBezTo>
                  <a:pt x="10518495" y="3686628"/>
                  <a:pt x="10515427" y="3681109"/>
                  <a:pt x="10509089" y="3678248"/>
                </a:cubicBezTo>
                <a:cubicBezTo>
                  <a:pt x="10507860" y="3677839"/>
                  <a:pt x="10507860" y="3677022"/>
                  <a:pt x="10507860" y="3675999"/>
                </a:cubicBezTo>
                <a:cubicBezTo>
                  <a:pt x="10508067" y="3672934"/>
                  <a:pt x="10513586" y="3665576"/>
                  <a:pt x="10516449" y="3664759"/>
                </a:cubicBezTo>
                <a:cubicBezTo>
                  <a:pt x="10520947" y="3663738"/>
                  <a:pt x="10524835" y="3661489"/>
                  <a:pt x="10527900" y="3658015"/>
                </a:cubicBezTo>
                <a:cubicBezTo>
                  <a:pt x="10532195" y="3653518"/>
                  <a:pt x="10535875" y="3648817"/>
                  <a:pt x="10539964" y="3644117"/>
                </a:cubicBezTo>
                <a:cubicBezTo>
                  <a:pt x="10541191" y="3642891"/>
                  <a:pt x="10540577" y="3642073"/>
                  <a:pt x="10539759" y="3641051"/>
                </a:cubicBezTo>
                <a:cubicBezTo>
                  <a:pt x="10536080" y="3636554"/>
                  <a:pt x="10536080" y="3636554"/>
                  <a:pt x="10540577" y="3633489"/>
                </a:cubicBezTo>
                <a:cubicBezTo>
                  <a:pt x="10544667" y="3630423"/>
                  <a:pt x="10544871" y="3628380"/>
                  <a:pt x="10541191" y="3624497"/>
                </a:cubicBezTo>
                <a:cubicBezTo>
                  <a:pt x="10539556" y="3622861"/>
                  <a:pt x="10537919" y="3621023"/>
                  <a:pt x="10538534" y="3618161"/>
                </a:cubicBezTo>
                <a:lnTo>
                  <a:pt x="10537538" y="3614847"/>
                </a:lnTo>
                <a:lnTo>
                  <a:pt x="10543598" y="3612637"/>
                </a:lnTo>
                <a:cubicBezTo>
                  <a:pt x="10545578" y="3613217"/>
                  <a:pt x="10547415" y="3614857"/>
                  <a:pt x="10549346" y="3616593"/>
                </a:cubicBezTo>
                <a:cubicBezTo>
                  <a:pt x="10549733" y="3617365"/>
                  <a:pt x="10551279" y="3617365"/>
                  <a:pt x="10552051" y="3617365"/>
                </a:cubicBezTo>
                <a:cubicBezTo>
                  <a:pt x="10561324" y="3611963"/>
                  <a:pt x="10570209" y="3605788"/>
                  <a:pt x="10579483" y="3600001"/>
                </a:cubicBezTo>
                <a:cubicBezTo>
                  <a:pt x="10583732" y="3597299"/>
                  <a:pt x="10586051" y="3589967"/>
                  <a:pt x="10587982" y="3584179"/>
                </a:cubicBezTo>
                <a:cubicBezTo>
                  <a:pt x="10588755" y="3581864"/>
                  <a:pt x="10588368" y="3579548"/>
                  <a:pt x="10590687" y="3577620"/>
                </a:cubicBezTo>
                <a:cubicBezTo>
                  <a:pt x="10593005" y="3575690"/>
                  <a:pt x="10592619" y="3573375"/>
                  <a:pt x="10591073" y="3571059"/>
                </a:cubicBezTo>
                <a:cubicBezTo>
                  <a:pt x="10590300" y="3569516"/>
                  <a:pt x="10588755" y="3567586"/>
                  <a:pt x="10589914" y="3566043"/>
                </a:cubicBezTo>
                <a:cubicBezTo>
                  <a:pt x="10593777" y="3561413"/>
                  <a:pt x="10594165" y="3557939"/>
                  <a:pt x="10587982" y="3555624"/>
                </a:cubicBezTo>
                <a:cubicBezTo>
                  <a:pt x="10586437" y="3555238"/>
                  <a:pt x="10586051" y="3552924"/>
                  <a:pt x="10587597" y="3551766"/>
                </a:cubicBezTo>
                <a:cubicBezTo>
                  <a:pt x="10592619" y="3547521"/>
                  <a:pt x="10587209" y="3545591"/>
                  <a:pt x="10586437" y="3542504"/>
                </a:cubicBezTo>
                <a:cubicBezTo>
                  <a:pt x="10583732" y="3532085"/>
                  <a:pt x="10571754" y="3535173"/>
                  <a:pt x="10567118" y="3527456"/>
                </a:cubicBezTo>
                <a:cubicBezTo>
                  <a:pt x="10565572" y="3524754"/>
                  <a:pt x="10558234" y="3526684"/>
                  <a:pt x="10554755" y="3527070"/>
                </a:cubicBezTo>
                <a:cubicBezTo>
                  <a:pt x="10550698" y="3527649"/>
                  <a:pt x="10546255" y="3526684"/>
                  <a:pt x="10542005" y="3526732"/>
                </a:cubicBezTo>
                <a:close/>
                <a:moveTo>
                  <a:pt x="5826931" y="3487640"/>
                </a:moveTo>
                <a:cubicBezTo>
                  <a:pt x="5823758" y="3487604"/>
                  <a:pt x="5820443" y="3488323"/>
                  <a:pt x="5817413" y="3487891"/>
                </a:cubicBezTo>
                <a:cubicBezTo>
                  <a:pt x="5814821" y="3487603"/>
                  <a:pt x="5809342" y="3486164"/>
                  <a:pt x="5808186" y="3488179"/>
                </a:cubicBezTo>
                <a:cubicBezTo>
                  <a:pt x="5804726" y="3493940"/>
                  <a:pt x="5795785" y="3491635"/>
                  <a:pt x="5793767" y="3499413"/>
                </a:cubicBezTo>
                <a:cubicBezTo>
                  <a:pt x="5793190" y="3501716"/>
                  <a:pt x="5789151" y="3503157"/>
                  <a:pt x="5792903" y="3506325"/>
                </a:cubicBezTo>
                <a:cubicBezTo>
                  <a:pt x="5794056" y="3507189"/>
                  <a:pt x="5793767" y="3508917"/>
                  <a:pt x="5792615" y="3509206"/>
                </a:cubicBezTo>
                <a:cubicBezTo>
                  <a:pt x="5787999" y="3510933"/>
                  <a:pt x="5788288" y="3513526"/>
                  <a:pt x="5791172" y="3516982"/>
                </a:cubicBezTo>
                <a:cubicBezTo>
                  <a:pt x="5792038" y="3518134"/>
                  <a:pt x="5790883" y="3519574"/>
                  <a:pt x="5790308" y="3520726"/>
                </a:cubicBezTo>
                <a:cubicBezTo>
                  <a:pt x="5789151" y="3522455"/>
                  <a:pt x="5788865" y="3524183"/>
                  <a:pt x="5790596" y="3525623"/>
                </a:cubicBezTo>
                <a:cubicBezTo>
                  <a:pt x="5792327" y="3527063"/>
                  <a:pt x="5792038" y="3528791"/>
                  <a:pt x="5792615" y="3530520"/>
                </a:cubicBezTo>
                <a:cubicBezTo>
                  <a:pt x="5794056" y="3534840"/>
                  <a:pt x="5795785" y="3540312"/>
                  <a:pt x="5798959" y="3542328"/>
                </a:cubicBezTo>
                <a:cubicBezTo>
                  <a:pt x="5805879" y="3546648"/>
                  <a:pt x="5812512" y="3551257"/>
                  <a:pt x="5819434" y="3555289"/>
                </a:cubicBezTo>
                <a:cubicBezTo>
                  <a:pt x="5820011" y="3555289"/>
                  <a:pt x="5821165" y="3555289"/>
                  <a:pt x="5821452" y="3554713"/>
                </a:cubicBezTo>
                <a:cubicBezTo>
                  <a:pt x="5824337" y="3552121"/>
                  <a:pt x="5826929" y="3549816"/>
                  <a:pt x="5830681" y="3553561"/>
                </a:cubicBezTo>
                <a:cubicBezTo>
                  <a:pt x="5831835" y="3555002"/>
                  <a:pt x="5832698" y="3553561"/>
                  <a:pt x="5832988" y="3552410"/>
                </a:cubicBezTo>
                <a:cubicBezTo>
                  <a:pt x="5833851" y="3547513"/>
                  <a:pt x="5836159" y="3547513"/>
                  <a:pt x="5839619" y="3550393"/>
                </a:cubicBezTo>
                <a:cubicBezTo>
                  <a:pt x="5841927" y="3552410"/>
                  <a:pt x="5843082" y="3551833"/>
                  <a:pt x="5843082" y="3548953"/>
                </a:cubicBezTo>
                <a:cubicBezTo>
                  <a:pt x="5843082" y="3547224"/>
                  <a:pt x="5842505" y="3545208"/>
                  <a:pt x="5845101" y="3544921"/>
                </a:cubicBezTo>
                <a:cubicBezTo>
                  <a:pt x="5850867" y="3543769"/>
                  <a:pt x="5853175" y="3539736"/>
                  <a:pt x="5852887" y="3534552"/>
                </a:cubicBezTo>
                <a:cubicBezTo>
                  <a:pt x="5852599" y="3530807"/>
                  <a:pt x="5853752" y="3529079"/>
                  <a:pt x="5856348" y="3527639"/>
                </a:cubicBezTo>
                <a:cubicBezTo>
                  <a:pt x="5856348" y="3526487"/>
                  <a:pt x="5856348" y="3525334"/>
                  <a:pt x="5856348" y="3524183"/>
                </a:cubicBezTo>
                <a:cubicBezTo>
                  <a:pt x="5853462" y="3522455"/>
                  <a:pt x="5852599" y="3519287"/>
                  <a:pt x="5853462" y="3516406"/>
                </a:cubicBezTo>
                <a:cubicBezTo>
                  <a:pt x="5854906" y="3511222"/>
                  <a:pt x="5853175" y="3507189"/>
                  <a:pt x="5849426" y="3503733"/>
                </a:cubicBezTo>
                <a:cubicBezTo>
                  <a:pt x="5847984" y="3502292"/>
                  <a:pt x="5846541" y="3501141"/>
                  <a:pt x="5845966" y="3499124"/>
                </a:cubicBezTo>
                <a:cubicBezTo>
                  <a:pt x="5845390" y="3495956"/>
                  <a:pt x="5843658" y="3494228"/>
                  <a:pt x="5840485" y="3494516"/>
                </a:cubicBezTo>
                <a:cubicBezTo>
                  <a:pt x="5838177" y="3494516"/>
                  <a:pt x="5836448" y="3493076"/>
                  <a:pt x="5835583" y="3491924"/>
                </a:cubicBezTo>
                <a:cubicBezTo>
                  <a:pt x="5833131" y="3488468"/>
                  <a:pt x="5830102" y="3487676"/>
                  <a:pt x="5826931" y="3487640"/>
                </a:cubicBezTo>
                <a:close/>
                <a:moveTo>
                  <a:pt x="8173634" y="3474636"/>
                </a:moveTo>
                <a:lnTo>
                  <a:pt x="8173164" y="3474747"/>
                </a:lnTo>
                <a:lnTo>
                  <a:pt x="8173418" y="3474997"/>
                </a:lnTo>
                <a:close/>
                <a:moveTo>
                  <a:pt x="6676873" y="3466413"/>
                </a:moveTo>
                <a:cubicBezTo>
                  <a:pt x="6672623" y="3466461"/>
                  <a:pt x="6668566" y="3467522"/>
                  <a:pt x="6665279" y="3472153"/>
                </a:cubicBezTo>
                <a:cubicBezTo>
                  <a:pt x="6664120" y="3473696"/>
                  <a:pt x="6661800" y="3475626"/>
                  <a:pt x="6658712" y="3475626"/>
                </a:cubicBezTo>
                <a:cubicBezTo>
                  <a:pt x="6654465" y="3475240"/>
                  <a:pt x="6652146" y="3477555"/>
                  <a:pt x="6651369" y="3481799"/>
                </a:cubicBezTo>
                <a:cubicBezTo>
                  <a:pt x="6650597" y="3484501"/>
                  <a:pt x="6648665" y="3486044"/>
                  <a:pt x="6646736" y="3487974"/>
                </a:cubicBezTo>
                <a:cubicBezTo>
                  <a:pt x="6641712" y="3492604"/>
                  <a:pt x="6639395" y="3498007"/>
                  <a:pt x="6641326" y="3504952"/>
                </a:cubicBezTo>
                <a:cubicBezTo>
                  <a:pt x="6642484" y="3508811"/>
                  <a:pt x="6641326" y="3513056"/>
                  <a:pt x="6637460" y="3515372"/>
                </a:cubicBezTo>
                <a:cubicBezTo>
                  <a:pt x="6637460" y="3516915"/>
                  <a:pt x="6637460" y="3518458"/>
                  <a:pt x="6637460" y="3520001"/>
                </a:cubicBezTo>
                <a:cubicBezTo>
                  <a:pt x="6640939" y="3521931"/>
                  <a:pt x="6642484" y="3524247"/>
                  <a:pt x="6642100" y="3529262"/>
                </a:cubicBezTo>
                <a:cubicBezTo>
                  <a:pt x="6641712" y="3536209"/>
                  <a:pt x="6644803" y="3541611"/>
                  <a:pt x="6652529" y="3543154"/>
                </a:cubicBezTo>
                <a:cubicBezTo>
                  <a:pt x="6656009" y="3543540"/>
                  <a:pt x="6655232" y="3546242"/>
                  <a:pt x="6655232" y="3548557"/>
                </a:cubicBezTo>
                <a:cubicBezTo>
                  <a:pt x="6655232" y="3552416"/>
                  <a:pt x="6656778" y="3553187"/>
                  <a:pt x="6659872" y="3550487"/>
                </a:cubicBezTo>
                <a:cubicBezTo>
                  <a:pt x="6664509" y="3546627"/>
                  <a:pt x="6667596" y="3546627"/>
                  <a:pt x="6668757" y="3553187"/>
                </a:cubicBezTo>
                <a:cubicBezTo>
                  <a:pt x="6669142" y="3554731"/>
                  <a:pt x="6670301" y="3556660"/>
                  <a:pt x="6671853" y="3554731"/>
                </a:cubicBezTo>
                <a:cubicBezTo>
                  <a:pt x="6676877" y="3549715"/>
                  <a:pt x="6680347" y="3552801"/>
                  <a:pt x="6684220" y="3556274"/>
                </a:cubicBezTo>
                <a:cubicBezTo>
                  <a:pt x="6684604" y="3557046"/>
                  <a:pt x="6686149" y="3557046"/>
                  <a:pt x="6686924" y="3557046"/>
                </a:cubicBezTo>
                <a:cubicBezTo>
                  <a:pt x="6696192" y="3551644"/>
                  <a:pt x="6705081" y="3545470"/>
                  <a:pt x="6714352" y="3539682"/>
                </a:cubicBezTo>
                <a:cubicBezTo>
                  <a:pt x="6718603" y="3536981"/>
                  <a:pt x="6720919" y="3529648"/>
                  <a:pt x="6722851" y="3523861"/>
                </a:cubicBezTo>
                <a:cubicBezTo>
                  <a:pt x="6723623" y="3521545"/>
                  <a:pt x="6723237" y="3519230"/>
                  <a:pt x="6725556" y="3517301"/>
                </a:cubicBezTo>
                <a:cubicBezTo>
                  <a:pt x="6727874" y="3515372"/>
                  <a:pt x="6727487" y="3513056"/>
                  <a:pt x="6725943" y="3510741"/>
                </a:cubicBezTo>
                <a:cubicBezTo>
                  <a:pt x="6725170" y="3509197"/>
                  <a:pt x="6723623" y="3507267"/>
                  <a:pt x="6724783" y="3505724"/>
                </a:cubicBezTo>
                <a:cubicBezTo>
                  <a:pt x="6728647" y="3501094"/>
                  <a:pt x="6729033" y="3497621"/>
                  <a:pt x="6722851" y="3495305"/>
                </a:cubicBezTo>
                <a:cubicBezTo>
                  <a:pt x="6721308" y="3494919"/>
                  <a:pt x="6720919" y="3492604"/>
                  <a:pt x="6722466" y="3491446"/>
                </a:cubicBezTo>
                <a:cubicBezTo>
                  <a:pt x="6727487" y="3487202"/>
                  <a:pt x="6722080" y="3485273"/>
                  <a:pt x="6721308" y="3482185"/>
                </a:cubicBezTo>
                <a:cubicBezTo>
                  <a:pt x="6718603" y="3471767"/>
                  <a:pt x="6706623" y="3474854"/>
                  <a:pt x="6701989" y="3467137"/>
                </a:cubicBezTo>
                <a:cubicBezTo>
                  <a:pt x="6700438" y="3464435"/>
                  <a:pt x="6693102" y="3466365"/>
                  <a:pt x="6689628" y="3466751"/>
                </a:cubicBezTo>
                <a:cubicBezTo>
                  <a:pt x="6685567" y="3467329"/>
                  <a:pt x="6681123" y="3466365"/>
                  <a:pt x="6676873" y="3466413"/>
                </a:cubicBezTo>
                <a:close/>
                <a:moveTo>
                  <a:pt x="3502162" y="3465285"/>
                </a:moveTo>
                <a:cubicBezTo>
                  <a:pt x="3497912" y="3465333"/>
                  <a:pt x="3493855" y="3466394"/>
                  <a:pt x="3490571" y="3471024"/>
                </a:cubicBezTo>
                <a:cubicBezTo>
                  <a:pt x="3489412" y="3472568"/>
                  <a:pt x="3487093" y="3474498"/>
                  <a:pt x="3484003" y="3474498"/>
                </a:cubicBezTo>
                <a:cubicBezTo>
                  <a:pt x="3479752" y="3474112"/>
                  <a:pt x="3477435" y="3476427"/>
                  <a:pt x="3476662" y="3480671"/>
                </a:cubicBezTo>
                <a:cubicBezTo>
                  <a:pt x="3475889" y="3483373"/>
                  <a:pt x="3473957" y="3484916"/>
                  <a:pt x="3472025" y="3486846"/>
                </a:cubicBezTo>
                <a:cubicBezTo>
                  <a:pt x="3467002" y="3491476"/>
                  <a:pt x="3464684" y="3496878"/>
                  <a:pt x="3466616" y="3503824"/>
                </a:cubicBezTo>
                <a:cubicBezTo>
                  <a:pt x="3467775" y="3507683"/>
                  <a:pt x="3466616" y="3511928"/>
                  <a:pt x="3462752" y="3514243"/>
                </a:cubicBezTo>
                <a:cubicBezTo>
                  <a:pt x="3462752" y="3515787"/>
                  <a:pt x="3462752" y="3517330"/>
                  <a:pt x="3462752" y="3518873"/>
                </a:cubicBezTo>
                <a:cubicBezTo>
                  <a:pt x="3466230" y="3520803"/>
                  <a:pt x="3467775" y="3523118"/>
                  <a:pt x="3467389" y="3528134"/>
                </a:cubicBezTo>
                <a:cubicBezTo>
                  <a:pt x="3467002" y="3535081"/>
                  <a:pt x="3470094" y="3540482"/>
                  <a:pt x="3477821" y="3542026"/>
                </a:cubicBezTo>
                <a:cubicBezTo>
                  <a:pt x="3481298" y="3542412"/>
                  <a:pt x="3480525" y="3545113"/>
                  <a:pt x="3480525" y="3547429"/>
                </a:cubicBezTo>
                <a:cubicBezTo>
                  <a:pt x="3480525" y="3551288"/>
                  <a:pt x="3482071" y="3552059"/>
                  <a:pt x="3485162" y="3549358"/>
                </a:cubicBezTo>
                <a:cubicBezTo>
                  <a:pt x="3489798" y="3545499"/>
                  <a:pt x="3492889" y="3545499"/>
                  <a:pt x="3494049" y="3552059"/>
                </a:cubicBezTo>
                <a:cubicBezTo>
                  <a:pt x="3494434" y="3553602"/>
                  <a:pt x="3495593" y="3555532"/>
                  <a:pt x="3497139" y="3553602"/>
                </a:cubicBezTo>
                <a:cubicBezTo>
                  <a:pt x="3502161" y="3548587"/>
                  <a:pt x="3505639" y="3551673"/>
                  <a:pt x="3509503" y="3555146"/>
                </a:cubicBezTo>
                <a:cubicBezTo>
                  <a:pt x="3509890" y="3555918"/>
                  <a:pt x="3511434" y="3555918"/>
                  <a:pt x="3512207" y="3555918"/>
                </a:cubicBezTo>
                <a:cubicBezTo>
                  <a:pt x="3521480" y="3550516"/>
                  <a:pt x="3530367" y="3544341"/>
                  <a:pt x="3539640" y="3538554"/>
                </a:cubicBezTo>
                <a:cubicBezTo>
                  <a:pt x="3543889" y="3535852"/>
                  <a:pt x="3546208" y="3528520"/>
                  <a:pt x="3548140" y="3522732"/>
                </a:cubicBezTo>
                <a:cubicBezTo>
                  <a:pt x="3548913" y="3520417"/>
                  <a:pt x="3548526" y="3518101"/>
                  <a:pt x="3550845" y="3516173"/>
                </a:cubicBezTo>
                <a:cubicBezTo>
                  <a:pt x="3553162" y="3514243"/>
                  <a:pt x="3552776" y="3511928"/>
                  <a:pt x="3551230" y="3509612"/>
                </a:cubicBezTo>
                <a:cubicBezTo>
                  <a:pt x="3550459" y="3508069"/>
                  <a:pt x="3548913" y="3506139"/>
                  <a:pt x="3550072" y="3504596"/>
                </a:cubicBezTo>
                <a:cubicBezTo>
                  <a:pt x="3553935" y="3499966"/>
                  <a:pt x="3554322" y="3496492"/>
                  <a:pt x="3548140" y="3494177"/>
                </a:cubicBezTo>
                <a:cubicBezTo>
                  <a:pt x="3546594" y="3493791"/>
                  <a:pt x="3546208" y="3491476"/>
                  <a:pt x="3547754" y="3490318"/>
                </a:cubicBezTo>
                <a:cubicBezTo>
                  <a:pt x="3552776" y="3486074"/>
                  <a:pt x="3547367" y="3484144"/>
                  <a:pt x="3546594" y="3481057"/>
                </a:cubicBezTo>
                <a:cubicBezTo>
                  <a:pt x="3543889" y="3470638"/>
                  <a:pt x="3531913" y="3473726"/>
                  <a:pt x="3527276" y="3466009"/>
                </a:cubicBezTo>
                <a:cubicBezTo>
                  <a:pt x="3525731" y="3463307"/>
                  <a:pt x="3518390" y="3465237"/>
                  <a:pt x="3514912" y="3465623"/>
                </a:cubicBezTo>
                <a:cubicBezTo>
                  <a:pt x="3510855" y="3466201"/>
                  <a:pt x="3506412" y="3465236"/>
                  <a:pt x="3502162" y="3465285"/>
                </a:cubicBezTo>
                <a:close/>
                <a:moveTo>
                  <a:pt x="11153015" y="3465260"/>
                </a:moveTo>
                <a:cubicBezTo>
                  <a:pt x="11147903" y="3466485"/>
                  <a:pt x="11142587" y="3465872"/>
                  <a:pt x="11137475" y="3466281"/>
                </a:cubicBezTo>
                <a:cubicBezTo>
                  <a:pt x="11133181" y="3466485"/>
                  <a:pt x="11128886" y="3466894"/>
                  <a:pt x="11125002" y="3469552"/>
                </a:cubicBezTo>
                <a:cubicBezTo>
                  <a:pt x="11123367" y="3470777"/>
                  <a:pt x="11122139" y="3470368"/>
                  <a:pt x="11120912" y="3468938"/>
                </a:cubicBezTo>
                <a:cubicBezTo>
                  <a:pt x="11120299" y="3467916"/>
                  <a:pt x="11119686" y="3467099"/>
                  <a:pt x="11118867" y="3466281"/>
                </a:cubicBezTo>
                <a:cubicBezTo>
                  <a:pt x="11118049" y="3465464"/>
                  <a:pt x="11116618" y="3464646"/>
                  <a:pt x="11115596" y="3465464"/>
                </a:cubicBezTo>
                <a:cubicBezTo>
                  <a:pt x="11114368" y="3466281"/>
                  <a:pt x="11114778" y="3467916"/>
                  <a:pt x="11115391" y="3469143"/>
                </a:cubicBezTo>
                <a:cubicBezTo>
                  <a:pt x="11115596" y="3469755"/>
                  <a:pt x="11116005" y="3470164"/>
                  <a:pt x="11116414" y="3470777"/>
                </a:cubicBezTo>
                <a:cubicBezTo>
                  <a:pt x="11119686" y="3475478"/>
                  <a:pt x="11118458" y="3478544"/>
                  <a:pt x="11112937" y="3479157"/>
                </a:cubicBezTo>
                <a:cubicBezTo>
                  <a:pt x="11111915" y="3479361"/>
                  <a:pt x="11110893" y="3479361"/>
                  <a:pt x="11110074" y="3479566"/>
                </a:cubicBezTo>
                <a:cubicBezTo>
                  <a:pt x="11108643" y="3479975"/>
                  <a:pt x="11107007" y="3479566"/>
                  <a:pt x="11106599" y="3481814"/>
                </a:cubicBezTo>
                <a:cubicBezTo>
                  <a:pt x="11106191" y="3483449"/>
                  <a:pt x="11107007" y="3484267"/>
                  <a:pt x="11108234" y="3485083"/>
                </a:cubicBezTo>
                <a:cubicBezTo>
                  <a:pt x="11110484" y="3486719"/>
                  <a:pt x="11110279" y="3488150"/>
                  <a:pt x="11108029" y="3489989"/>
                </a:cubicBezTo>
                <a:cubicBezTo>
                  <a:pt x="11105166" y="3492238"/>
                  <a:pt x="11102510" y="3495099"/>
                  <a:pt x="11102714" y="3499186"/>
                </a:cubicBezTo>
                <a:cubicBezTo>
                  <a:pt x="11102919" y="3502456"/>
                  <a:pt x="11102100" y="3504092"/>
                  <a:pt x="11098419" y="3503274"/>
                </a:cubicBezTo>
                <a:cubicBezTo>
                  <a:pt x="11097601" y="3503069"/>
                  <a:pt x="11096579" y="3503274"/>
                  <a:pt x="11096170" y="3504500"/>
                </a:cubicBezTo>
                <a:cubicBezTo>
                  <a:pt x="11095761" y="3505522"/>
                  <a:pt x="11096783" y="3506135"/>
                  <a:pt x="11097397" y="3506748"/>
                </a:cubicBezTo>
                <a:cubicBezTo>
                  <a:pt x="11098829" y="3508179"/>
                  <a:pt x="11100464" y="3509609"/>
                  <a:pt x="11101485" y="3511245"/>
                </a:cubicBezTo>
                <a:cubicBezTo>
                  <a:pt x="11104759" y="3515537"/>
                  <a:pt x="11104553" y="3517989"/>
                  <a:pt x="11101485" y="3522485"/>
                </a:cubicBezTo>
                <a:cubicBezTo>
                  <a:pt x="11099033" y="3525960"/>
                  <a:pt x="11097192" y="3529639"/>
                  <a:pt x="11096988" y="3534135"/>
                </a:cubicBezTo>
                <a:cubicBezTo>
                  <a:pt x="11096783" y="3537405"/>
                  <a:pt x="11098419" y="3537814"/>
                  <a:pt x="11101078" y="3536792"/>
                </a:cubicBezTo>
                <a:cubicBezTo>
                  <a:pt x="11102919" y="3536180"/>
                  <a:pt x="11103940" y="3534340"/>
                  <a:pt x="11105371" y="3533318"/>
                </a:cubicBezTo>
                <a:cubicBezTo>
                  <a:pt x="11107007" y="3532092"/>
                  <a:pt x="11109256" y="3530457"/>
                  <a:pt x="11110893" y="3532092"/>
                </a:cubicBezTo>
                <a:cubicBezTo>
                  <a:pt x="11112733" y="3534135"/>
                  <a:pt x="11111711" y="3536588"/>
                  <a:pt x="11109872" y="3538427"/>
                </a:cubicBezTo>
                <a:cubicBezTo>
                  <a:pt x="11109052" y="3539245"/>
                  <a:pt x="11107825" y="3540063"/>
                  <a:pt x="11107007" y="3541084"/>
                </a:cubicBezTo>
                <a:cubicBezTo>
                  <a:pt x="11105986" y="3542106"/>
                  <a:pt x="11105166" y="3543333"/>
                  <a:pt x="11106393" y="3544763"/>
                </a:cubicBezTo>
                <a:cubicBezTo>
                  <a:pt x="11107416" y="3545989"/>
                  <a:pt x="11108643" y="3545376"/>
                  <a:pt x="11109872" y="3544355"/>
                </a:cubicBezTo>
                <a:cubicBezTo>
                  <a:pt x="11111097" y="3543537"/>
                  <a:pt x="11112324" y="3542515"/>
                  <a:pt x="11113550" y="3541902"/>
                </a:cubicBezTo>
                <a:cubicBezTo>
                  <a:pt x="11115391" y="3540675"/>
                  <a:pt x="11117436" y="3541288"/>
                  <a:pt x="11118867" y="3542515"/>
                </a:cubicBezTo>
                <a:cubicBezTo>
                  <a:pt x="11120299" y="3543742"/>
                  <a:pt x="11119481" y="3545580"/>
                  <a:pt x="11118867" y="3547011"/>
                </a:cubicBezTo>
                <a:cubicBezTo>
                  <a:pt x="11115800" y="3554164"/>
                  <a:pt x="11105576" y="3557230"/>
                  <a:pt x="11098623" y="3552938"/>
                </a:cubicBezTo>
                <a:cubicBezTo>
                  <a:pt x="11095352" y="3550895"/>
                  <a:pt x="11094125" y="3551508"/>
                  <a:pt x="11093716" y="3554778"/>
                </a:cubicBezTo>
                <a:cubicBezTo>
                  <a:pt x="11093103" y="3560091"/>
                  <a:pt x="11090648" y="3563566"/>
                  <a:pt x="11085332" y="3565405"/>
                </a:cubicBezTo>
                <a:cubicBezTo>
                  <a:pt x="11083901" y="3565814"/>
                  <a:pt x="11081653" y="3566836"/>
                  <a:pt x="11082266" y="3569084"/>
                </a:cubicBezTo>
                <a:cubicBezTo>
                  <a:pt x="11083492" y="3574194"/>
                  <a:pt x="11081447" y="3578486"/>
                  <a:pt x="11078790" y="3582573"/>
                </a:cubicBezTo>
                <a:cubicBezTo>
                  <a:pt x="11076743" y="3585639"/>
                  <a:pt x="11076130" y="3588500"/>
                  <a:pt x="11078381" y="3592179"/>
                </a:cubicBezTo>
                <a:cubicBezTo>
                  <a:pt x="11080834" y="3596062"/>
                  <a:pt x="11079402" y="3598311"/>
                  <a:pt x="11074494" y="3599127"/>
                </a:cubicBezTo>
                <a:cubicBezTo>
                  <a:pt x="11074290" y="3599127"/>
                  <a:pt x="11074085" y="3599127"/>
                  <a:pt x="11073881" y="3599127"/>
                </a:cubicBezTo>
                <a:cubicBezTo>
                  <a:pt x="11072041" y="3599332"/>
                  <a:pt x="11070201" y="3599741"/>
                  <a:pt x="11069996" y="3601580"/>
                </a:cubicBezTo>
                <a:cubicBezTo>
                  <a:pt x="11069587" y="3603419"/>
                  <a:pt x="11071837" y="3603215"/>
                  <a:pt x="11072859" y="3603828"/>
                </a:cubicBezTo>
                <a:cubicBezTo>
                  <a:pt x="11079402" y="3607098"/>
                  <a:pt x="11082062" y="3612208"/>
                  <a:pt x="11080834" y="3619565"/>
                </a:cubicBezTo>
                <a:cubicBezTo>
                  <a:pt x="11080424" y="3622019"/>
                  <a:pt x="11081242" y="3623449"/>
                  <a:pt x="11083287" y="3624471"/>
                </a:cubicBezTo>
                <a:cubicBezTo>
                  <a:pt x="11084514" y="3625084"/>
                  <a:pt x="11085743" y="3625493"/>
                  <a:pt x="11086968" y="3626106"/>
                </a:cubicBezTo>
                <a:cubicBezTo>
                  <a:pt x="11088604" y="3626923"/>
                  <a:pt x="11089217" y="3628149"/>
                  <a:pt x="11088808" y="3629989"/>
                </a:cubicBezTo>
                <a:lnTo>
                  <a:pt x="11087893" y="3631287"/>
                </a:lnTo>
                <a:lnTo>
                  <a:pt x="11103875" y="3647182"/>
                </a:lnTo>
                <a:lnTo>
                  <a:pt x="11103531" y="3644091"/>
                </a:lnTo>
                <a:cubicBezTo>
                  <a:pt x="11103122" y="3642456"/>
                  <a:pt x="11103122" y="3641638"/>
                  <a:pt x="11104962" y="3640617"/>
                </a:cubicBezTo>
                <a:cubicBezTo>
                  <a:pt x="11107007" y="3639799"/>
                  <a:pt x="11107825" y="3640821"/>
                  <a:pt x="11108643" y="3642047"/>
                </a:cubicBezTo>
                <a:cubicBezTo>
                  <a:pt x="11109256" y="3642864"/>
                  <a:pt x="11109463" y="3643682"/>
                  <a:pt x="11109872" y="3644704"/>
                </a:cubicBezTo>
                <a:cubicBezTo>
                  <a:pt x="11111711" y="3648996"/>
                  <a:pt x="11112937" y="3649201"/>
                  <a:pt x="11116005" y="3645725"/>
                </a:cubicBezTo>
                <a:cubicBezTo>
                  <a:pt x="11116618" y="3644909"/>
                  <a:pt x="11117436" y="3643887"/>
                  <a:pt x="11118662" y="3643887"/>
                </a:cubicBezTo>
                <a:cubicBezTo>
                  <a:pt x="11120095" y="3644091"/>
                  <a:pt x="11120095" y="3645725"/>
                  <a:pt x="11120503" y="3646748"/>
                </a:cubicBezTo>
                <a:cubicBezTo>
                  <a:pt x="11120912" y="3647565"/>
                  <a:pt x="11121117" y="3648383"/>
                  <a:pt x="11121117" y="3649201"/>
                </a:cubicBezTo>
                <a:cubicBezTo>
                  <a:pt x="11121423" y="3650938"/>
                  <a:pt x="11122087" y="3651755"/>
                  <a:pt x="11122958" y="3651934"/>
                </a:cubicBezTo>
                <a:cubicBezTo>
                  <a:pt x="11123826" y="3652113"/>
                  <a:pt x="11124899" y="3651653"/>
                  <a:pt x="11126024" y="3650835"/>
                </a:cubicBezTo>
                <a:cubicBezTo>
                  <a:pt x="11128273" y="3648996"/>
                  <a:pt x="11130524" y="3646748"/>
                  <a:pt x="11132772" y="3644909"/>
                </a:cubicBezTo>
                <a:cubicBezTo>
                  <a:pt x="11135431" y="3642660"/>
                  <a:pt x="11138497" y="3641026"/>
                  <a:pt x="11141769" y="3642864"/>
                </a:cubicBezTo>
                <a:cubicBezTo>
                  <a:pt x="11144427" y="3644091"/>
                  <a:pt x="11145655" y="3643069"/>
                  <a:pt x="11147087" y="3641230"/>
                </a:cubicBezTo>
                <a:cubicBezTo>
                  <a:pt x="11150153" y="3637142"/>
                  <a:pt x="11153835" y="3634077"/>
                  <a:pt x="11159559" y="3635302"/>
                </a:cubicBezTo>
                <a:cubicBezTo>
                  <a:pt x="11160990" y="3635711"/>
                  <a:pt x="11161399" y="3635098"/>
                  <a:pt x="11161604" y="3633668"/>
                </a:cubicBezTo>
                <a:cubicBezTo>
                  <a:pt x="11162421" y="3623653"/>
                  <a:pt x="11166716" y="3615069"/>
                  <a:pt x="11172441" y="3607302"/>
                </a:cubicBezTo>
                <a:cubicBezTo>
                  <a:pt x="11173872" y="3605464"/>
                  <a:pt x="11173464" y="3604237"/>
                  <a:pt x="11172645" y="3602398"/>
                </a:cubicBezTo>
                <a:cubicBezTo>
                  <a:pt x="11170601" y="3598719"/>
                  <a:pt x="11168352" y="3594632"/>
                  <a:pt x="11169783" y="3590544"/>
                </a:cubicBezTo>
                <a:cubicBezTo>
                  <a:pt x="11171215" y="3586457"/>
                  <a:pt x="11170192" y="3583594"/>
                  <a:pt x="11168148" y="3580325"/>
                </a:cubicBezTo>
                <a:cubicBezTo>
                  <a:pt x="11167533" y="3579304"/>
                  <a:pt x="11167125" y="3578281"/>
                  <a:pt x="11166511" y="3577055"/>
                </a:cubicBezTo>
                <a:cubicBezTo>
                  <a:pt x="11163853" y="3571128"/>
                  <a:pt x="11160786" y="3565610"/>
                  <a:pt x="11154446" y="3562749"/>
                </a:cubicBezTo>
                <a:cubicBezTo>
                  <a:pt x="11153220" y="3562340"/>
                  <a:pt x="11153220" y="3561522"/>
                  <a:pt x="11153220" y="3560500"/>
                </a:cubicBezTo>
                <a:cubicBezTo>
                  <a:pt x="11153424" y="3557434"/>
                  <a:pt x="11158946" y="3550077"/>
                  <a:pt x="11161808" y="3549259"/>
                </a:cubicBezTo>
                <a:cubicBezTo>
                  <a:pt x="11166307" y="3548238"/>
                  <a:pt x="11170192" y="3545989"/>
                  <a:pt x="11173259" y="3542515"/>
                </a:cubicBezTo>
                <a:cubicBezTo>
                  <a:pt x="11177553" y="3538018"/>
                  <a:pt x="11181234" y="3533318"/>
                  <a:pt x="11185324" y="3528618"/>
                </a:cubicBezTo>
                <a:cubicBezTo>
                  <a:pt x="11186550" y="3527391"/>
                  <a:pt x="11185937" y="3526573"/>
                  <a:pt x="11185119" y="3525551"/>
                </a:cubicBezTo>
                <a:cubicBezTo>
                  <a:pt x="11181438" y="3521054"/>
                  <a:pt x="11181438" y="3521054"/>
                  <a:pt x="11185937" y="3517989"/>
                </a:cubicBezTo>
                <a:cubicBezTo>
                  <a:pt x="11190027" y="3514923"/>
                  <a:pt x="11190231" y="3512880"/>
                  <a:pt x="11186550" y="3508997"/>
                </a:cubicBezTo>
                <a:cubicBezTo>
                  <a:pt x="11184915" y="3507361"/>
                  <a:pt x="11183278" y="3505522"/>
                  <a:pt x="11183893" y="3502661"/>
                </a:cubicBezTo>
                <a:cubicBezTo>
                  <a:pt x="11185733" y="3495507"/>
                  <a:pt x="11183074" y="3489580"/>
                  <a:pt x="11178373" y="3484267"/>
                </a:cubicBezTo>
                <a:cubicBezTo>
                  <a:pt x="11175304" y="3480792"/>
                  <a:pt x="11171624" y="3477521"/>
                  <a:pt x="11169375" y="3473435"/>
                </a:cubicBezTo>
                <a:cubicBezTo>
                  <a:pt x="11168965" y="3472617"/>
                  <a:pt x="11168352" y="3471799"/>
                  <a:pt x="11167329" y="3472004"/>
                </a:cubicBezTo>
                <a:cubicBezTo>
                  <a:pt x="11162217" y="3473638"/>
                  <a:pt x="11159559" y="3470368"/>
                  <a:pt x="11156696" y="3467099"/>
                </a:cubicBezTo>
                <a:cubicBezTo>
                  <a:pt x="11155878" y="3466076"/>
                  <a:pt x="11154856" y="3464851"/>
                  <a:pt x="11153015" y="3465260"/>
                </a:cubicBezTo>
                <a:close/>
                <a:moveTo>
                  <a:pt x="4280328" y="3464392"/>
                </a:moveTo>
                <a:cubicBezTo>
                  <a:pt x="4277155" y="3464356"/>
                  <a:pt x="4273838" y="3465076"/>
                  <a:pt x="4270811" y="3464643"/>
                </a:cubicBezTo>
                <a:cubicBezTo>
                  <a:pt x="4268218" y="3464356"/>
                  <a:pt x="4262737" y="3462916"/>
                  <a:pt x="4261583" y="3464932"/>
                </a:cubicBezTo>
                <a:cubicBezTo>
                  <a:pt x="4258121" y="3470692"/>
                  <a:pt x="4249180" y="3468387"/>
                  <a:pt x="4247162" y="3476165"/>
                </a:cubicBezTo>
                <a:cubicBezTo>
                  <a:pt x="4246586" y="3478468"/>
                  <a:pt x="4242549" y="3479909"/>
                  <a:pt x="4246296" y="3483077"/>
                </a:cubicBezTo>
                <a:cubicBezTo>
                  <a:pt x="4247451" y="3483941"/>
                  <a:pt x="4247162" y="3485669"/>
                  <a:pt x="4246010" y="3485957"/>
                </a:cubicBezTo>
                <a:cubicBezTo>
                  <a:pt x="4241396" y="3487685"/>
                  <a:pt x="4241683" y="3490277"/>
                  <a:pt x="4244567" y="3493734"/>
                </a:cubicBezTo>
                <a:cubicBezTo>
                  <a:pt x="4245432" y="3494887"/>
                  <a:pt x="4244280" y="3496326"/>
                  <a:pt x="4243703" y="3497479"/>
                </a:cubicBezTo>
                <a:cubicBezTo>
                  <a:pt x="4242549" y="3499207"/>
                  <a:pt x="4242260" y="3500934"/>
                  <a:pt x="4243990" y="3502375"/>
                </a:cubicBezTo>
                <a:cubicBezTo>
                  <a:pt x="4245722" y="3503815"/>
                  <a:pt x="4245432" y="3505543"/>
                  <a:pt x="4246010" y="3507271"/>
                </a:cubicBezTo>
                <a:cubicBezTo>
                  <a:pt x="4247451" y="3511592"/>
                  <a:pt x="4249180" y="3517064"/>
                  <a:pt x="4252354" y="3519080"/>
                </a:cubicBezTo>
                <a:cubicBezTo>
                  <a:pt x="4259275" y="3523400"/>
                  <a:pt x="4265909" y="3528010"/>
                  <a:pt x="4272829" y="3532041"/>
                </a:cubicBezTo>
                <a:cubicBezTo>
                  <a:pt x="4273408" y="3532041"/>
                  <a:pt x="4274560" y="3532041"/>
                  <a:pt x="4274850" y="3531465"/>
                </a:cubicBezTo>
                <a:cubicBezTo>
                  <a:pt x="4277732" y="3528873"/>
                  <a:pt x="4280328" y="3526569"/>
                  <a:pt x="4284076" y="3530313"/>
                </a:cubicBezTo>
                <a:cubicBezTo>
                  <a:pt x="4285230" y="3531754"/>
                  <a:pt x="4286096" y="3530313"/>
                  <a:pt x="4286383" y="3529162"/>
                </a:cubicBezTo>
                <a:cubicBezTo>
                  <a:pt x="4287248" y="3524265"/>
                  <a:pt x="4289557" y="3524265"/>
                  <a:pt x="4293016" y="3527145"/>
                </a:cubicBezTo>
                <a:cubicBezTo>
                  <a:pt x="4295324" y="3529162"/>
                  <a:pt x="4296477" y="3528586"/>
                  <a:pt x="4296477" y="3525705"/>
                </a:cubicBezTo>
                <a:cubicBezTo>
                  <a:pt x="4296477" y="3523977"/>
                  <a:pt x="4295901" y="3521961"/>
                  <a:pt x="4298497" y="3521673"/>
                </a:cubicBezTo>
                <a:cubicBezTo>
                  <a:pt x="4304263" y="3520521"/>
                  <a:pt x="4306572" y="3516488"/>
                  <a:pt x="4306282" y="3511304"/>
                </a:cubicBezTo>
                <a:cubicBezTo>
                  <a:pt x="4305994" y="3507559"/>
                  <a:pt x="4307147" y="3505831"/>
                  <a:pt x="4309744" y="3504391"/>
                </a:cubicBezTo>
                <a:cubicBezTo>
                  <a:pt x="4309744" y="3503239"/>
                  <a:pt x="4309744" y="3502087"/>
                  <a:pt x="4309744" y="3500934"/>
                </a:cubicBezTo>
                <a:cubicBezTo>
                  <a:pt x="4306860" y="3499207"/>
                  <a:pt x="4305994" y="3496038"/>
                  <a:pt x="4306860" y="3493158"/>
                </a:cubicBezTo>
                <a:cubicBezTo>
                  <a:pt x="4308302" y="3487974"/>
                  <a:pt x="4306572" y="3483941"/>
                  <a:pt x="4302821" y="3480485"/>
                </a:cubicBezTo>
                <a:cubicBezTo>
                  <a:pt x="4301381" y="3479044"/>
                  <a:pt x="4299940" y="3477893"/>
                  <a:pt x="4299361" y="3475876"/>
                </a:cubicBezTo>
                <a:cubicBezTo>
                  <a:pt x="4298784" y="3472708"/>
                  <a:pt x="4297055" y="3470981"/>
                  <a:pt x="4293882" y="3471268"/>
                </a:cubicBezTo>
                <a:cubicBezTo>
                  <a:pt x="4291574" y="3471268"/>
                  <a:pt x="4289843" y="3469828"/>
                  <a:pt x="4288980" y="3468676"/>
                </a:cubicBezTo>
                <a:cubicBezTo>
                  <a:pt x="4286530" y="3465220"/>
                  <a:pt x="4283500" y="3464428"/>
                  <a:pt x="4280328" y="3464392"/>
                </a:cubicBezTo>
                <a:close/>
                <a:moveTo>
                  <a:pt x="10198236" y="3459082"/>
                </a:moveTo>
                <a:lnTo>
                  <a:pt x="10197697" y="3459210"/>
                </a:lnTo>
                <a:lnTo>
                  <a:pt x="10197987" y="3459498"/>
                </a:lnTo>
                <a:close/>
                <a:moveTo>
                  <a:pt x="3288865" y="3448245"/>
                </a:moveTo>
                <a:cubicBezTo>
                  <a:pt x="3287025" y="3447836"/>
                  <a:pt x="3286002" y="3449061"/>
                  <a:pt x="3285184" y="3450083"/>
                </a:cubicBezTo>
                <a:cubicBezTo>
                  <a:pt x="3282322" y="3453353"/>
                  <a:pt x="3279663" y="3456623"/>
                  <a:pt x="3274551" y="3454989"/>
                </a:cubicBezTo>
                <a:cubicBezTo>
                  <a:pt x="3273529" y="3454784"/>
                  <a:pt x="3272916" y="3455602"/>
                  <a:pt x="3272506" y="3456420"/>
                </a:cubicBezTo>
                <a:cubicBezTo>
                  <a:pt x="3270257" y="3460506"/>
                  <a:pt x="3266576" y="3463777"/>
                  <a:pt x="3263510" y="3467252"/>
                </a:cubicBezTo>
                <a:cubicBezTo>
                  <a:pt x="3258806" y="3472565"/>
                  <a:pt x="3256148" y="3478492"/>
                  <a:pt x="3257988" y="3485645"/>
                </a:cubicBezTo>
                <a:cubicBezTo>
                  <a:pt x="3258602" y="3488506"/>
                  <a:pt x="3256965" y="3490346"/>
                  <a:pt x="3255330" y="3491981"/>
                </a:cubicBezTo>
                <a:cubicBezTo>
                  <a:pt x="3251649" y="3495864"/>
                  <a:pt x="3251853" y="3497908"/>
                  <a:pt x="3255943" y="3500974"/>
                </a:cubicBezTo>
                <a:cubicBezTo>
                  <a:pt x="3260442" y="3504039"/>
                  <a:pt x="3260442" y="3504039"/>
                  <a:pt x="3256761" y="3508536"/>
                </a:cubicBezTo>
                <a:cubicBezTo>
                  <a:pt x="3255943" y="3509558"/>
                  <a:pt x="3255330" y="3510376"/>
                  <a:pt x="3256557" y="3511602"/>
                </a:cubicBezTo>
                <a:cubicBezTo>
                  <a:pt x="3260646" y="3516302"/>
                  <a:pt x="3264327" y="3521003"/>
                  <a:pt x="3268622" y="3525500"/>
                </a:cubicBezTo>
                <a:cubicBezTo>
                  <a:pt x="3271688" y="3528974"/>
                  <a:pt x="3275574" y="3531223"/>
                  <a:pt x="3280072" y="3532244"/>
                </a:cubicBezTo>
                <a:cubicBezTo>
                  <a:pt x="3282935" y="3533061"/>
                  <a:pt x="3288456" y="3540419"/>
                  <a:pt x="3288661" y="3543484"/>
                </a:cubicBezTo>
                <a:cubicBezTo>
                  <a:pt x="3288661" y="3544507"/>
                  <a:pt x="3288661" y="3545324"/>
                  <a:pt x="3287434" y="3545733"/>
                </a:cubicBezTo>
                <a:cubicBezTo>
                  <a:pt x="3281094" y="3548594"/>
                  <a:pt x="3278028" y="3554113"/>
                  <a:pt x="3275369" y="3560039"/>
                </a:cubicBezTo>
                <a:cubicBezTo>
                  <a:pt x="3274756" y="3561266"/>
                  <a:pt x="3274347" y="3562288"/>
                  <a:pt x="3273734" y="3563309"/>
                </a:cubicBezTo>
                <a:cubicBezTo>
                  <a:pt x="3271688" y="3566579"/>
                  <a:pt x="3270666" y="3569441"/>
                  <a:pt x="3272097" y="3573529"/>
                </a:cubicBezTo>
                <a:cubicBezTo>
                  <a:pt x="3273529" y="3577616"/>
                  <a:pt x="3271279" y="3581704"/>
                  <a:pt x="3269235" y="3585383"/>
                </a:cubicBezTo>
                <a:cubicBezTo>
                  <a:pt x="3268417" y="3587222"/>
                  <a:pt x="3268008" y="3588448"/>
                  <a:pt x="3269439" y="3590287"/>
                </a:cubicBezTo>
                <a:cubicBezTo>
                  <a:pt x="3275165" y="3598053"/>
                  <a:pt x="3279459" y="3606638"/>
                  <a:pt x="3280277" y="3616653"/>
                </a:cubicBezTo>
                <a:cubicBezTo>
                  <a:pt x="3280481" y="3618083"/>
                  <a:pt x="3280890" y="3618696"/>
                  <a:pt x="3282322" y="3618287"/>
                </a:cubicBezTo>
                <a:cubicBezTo>
                  <a:pt x="3288047" y="3617062"/>
                  <a:pt x="3291728" y="3620127"/>
                  <a:pt x="3294795" y="3624215"/>
                </a:cubicBezTo>
                <a:cubicBezTo>
                  <a:pt x="3296226" y="3626053"/>
                  <a:pt x="3297454" y="3627076"/>
                  <a:pt x="3300111" y="3625849"/>
                </a:cubicBezTo>
                <a:cubicBezTo>
                  <a:pt x="3303383" y="3624010"/>
                  <a:pt x="3306451" y="3625645"/>
                  <a:pt x="3309109" y="3627893"/>
                </a:cubicBezTo>
                <a:cubicBezTo>
                  <a:pt x="3311358" y="3629732"/>
                  <a:pt x="3313607" y="3631981"/>
                  <a:pt x="3315856" y="3633820"/>
                </a:cubicBezTo>
                <a:cubicBezTo>
                  <a:pt x="3316981" y="3634638"/>
                  <a:pt x="3318055" y="3635098"/>
                  <a:pt x="3318924" y="3634919"/>
                </a:cubicBezTo>
                <a:cubicBezTo>
                  <a:pt x="3319793" y="3634739"/>
                  <a:pt x="3320458" y="3633923"/>
                  <a:pt x="3320764" y="3632185"/>
                </a:cubicBezTo>
                <a:cubicBezTo>
                  <a:pt x="3320764" y="3631368"/>
                  <a:pt x="3320969" y="3630550"/>
                  <a:pt x="3321378" y="3629732"/>
                </a:cubicBezTo>
                <a:cubicBezTo>
                  <a:pt x="3321787" y="3628710"/>
                  <a:pt x="3321787" y="3627076"/>
                  <a:pt x="3323218" y="3626871"/>
                </a:cubicBezTo>
                <a:cubicBezTo>
                  <a:pt x="3324445" y="3626871"/>
                  <a:pt x="3325262" y="3627893"/>
                  <a:pt x="3325877" y="3628710"/>
                </a:cubicBezTo>
                <a:cubicBezTo>
                  <a:pt x="3328943" y="3632185"/>
                  <a:pt x="3330170" y="3631981"/>
                  <a:pt x="3332011" y="3627689"/>
                </a:cubicBezTo>
                <a:cubicBezTo>
                  <a:pt x="3332420" y="3626667"/>
                  <a:pt x="3332624" y="3625849"/>
                  <a:pt x="3333237" y="3625031"/>
                </a:cubicBezTo>
                <a:cubicBezTo>
                  <a:pt x="3334055" y="3623806"/>
                  <a:pt x="3334873" y="3622784"/>
                  <a:pt x="3336918" y="3623601"/>
                </a:cubicBezTo>
                <a:cubicBezTo>
                  <a:pt x="3338758" y="3624622"/>
                  <a:pt x="3338758" y="3625440"/>
                  <a:pt x="3338349" y="3627076"/>
                </a:cubicBezTo>
                <a:lnTo>
                  <a:pt x="3338005" y="3630166"/>
                </a:lnTo>
                <a:lnTo>
                  <a:pt x="3353987" y="3614272"/>
                </a:lnTo>
                <a:lnTo>
                  <a:pt x="3353072" y="3612974"/>
                </a:lnTo>
                <a:cubicBezTo>
                  <a:pt x="3352663" y="3611134"/>
                  <a:pt x="3353277" y="3609907"/>
                  <a:pt x="3354913" y="3609091"/>
                </a:cubicBezTo>
                <a:cubicBezTo>
                  <a:pt x="3356140" y="3608477"/>
                  <a:pt x="3357366" y="3608069"/>
                  <a:pt x="3358593" y="3607455"/>
                </a:cubicBezTo>
                <a:cubicBezTo>
                  <a:pt x="3360638" y="3606433"/>
                  <a:pt x="3361456" y="3605003"/>
                  <a:pt x="3361047" y="3602550"/>
                </a:cubicBezTo>
                <a:cubicBezTo>
                  <a:pt x="3359821" y="3595192"/>
                  <a:pt x="3362478" y="3590083"/>
                  <a:pt x="3369021" y="3586813"/>
                </a:cubicBezTo>
                <a:cubicBezTo>
                  <a:pt x="3370045" y="3586199"/>
                  <a:pt x="3372293" y="3586404"/>
                  <a:pt x="3371885" y="3584565"/>
                </a:cubicBezTo>
                <a:cubicBezTo>
                  <a:pt x="3371680" y="3582725"/>
                  <a:pt x="3369840" y="3582316"/>
                  <a:pt x="3367999" y="3582112"/>
                </a:cubicBezTo>
                <a:cubicBezTo>
                  <a:pt x="3367795" y="3582112"/>
                  <a:pt x="3367590" y="3582112"/>
                  <a:pt x="3367386" y="3582112"/>
                </a:cubicBezTo>
                <a:cubicBezTo>
                  <a:pt x="3362478" y="3581295"/>
                  <a:pt x="3361047" y="3579046"/>
                  <a:pt x="3363501" y="3575163"/>
                </a:cubicBezTo>
                <a:cubicBezTo>
                  <a:pt x="3365750" y="3571484"/>
                  <a:pt x="3365137" y="3568623"/>
                  <a:pt x="3363092" y="3565558"/>
                </a:cubicBezTo>
                <a:cubicBezTo>
                  <a:pt x="3360434" y="3561470"/>
                  <a:pt x="3358389" y="3557178"/>
                  <a:pt x="3359616" y="3552068"/>
                </a:cubicBezTo>
                <a:cubicBezTo>
                  <a:pt x="3360230" y="3549821"/>
                  <a:pt x="3357980" y="3548799"/>
                  <a:pt x="3356549" y="3548390"/>
                </a:cubicBezTo>
                <a:cubicBezTo>
                  <a:pt x="3351232" y="3546551"/>
                  <a:pt x="3348778" y="3543076"/>
                  <a:pt x="3348165" y="3537762"/>
                </a:cubicBezTo>
                <a:cubicBezTo>
                  <a:pt x="3347756" y="3534492"/>
                  <a:pt x="3346529" y="3533879"/>
                  <a:pt x="3343257" y="3535922"/>
                </a:cubicBezTo>
                <a:cubicBezTo>
                  <a:pt x="3336305" y="3540215"/>
                  <a:pt x="3326081" y="3537149"/>
                  <a:pt x="3323014" y="3529996"/>
                </a:cubicBezTo>
                <a:cubicBezTo>
                  <a:pt x="3322400" y="3528565"/>
                  <a:pt x="3321582" y="3526726"/>
                  <a:pt x="3323014" y="3525500"/>
                </a:cubicBezTo>
                <a:cubicBezTo>
                  <a:pt x="3324445" y="3524273"/>
                  <a:pt x="3326490" y="3523660"/>
                  <a:pt x="3328330" y="3524886"/>
                </a:cubicBezTo>
                <a:cubicBezTo>
                  <a:pt x="3329557" y="3525500"/>
                  <a:pt x="3330784" y="3526522"/>
                  <a:pt x="3332011" y="3527339"/>
                </a:cubicBezTo>
                <a:cubicBezTo>
                  <a:pt x="3333237" y="3528361"/>
                  <a:pt x="3334464" y="3528974"/>
                  <a:pt x="3335487" y="3527747"/>
                </a:cubicBezTo>
                <a:cubicBezTo>
                  <a:pt x="3336714" y="3526317"/>
                  <a:pt x="3335896" y="3525091"/>
                  <a:pt x="3334873" y="3524068"/>
                </a:cubicBezTo>
                <a:cubicBezTo>
                  <a:pt x="3334055" y="3523047"/>
                  <a:pt x="3332829" y="3522230"/>
                  <a:pt x="3332011" y="3521412"/>
                </a:cubicBezTo>
                <a:cubicBezTo>
                  <a:pt x="3330170" y="3519573"/>
                  <a:pt x="3329148" y="3517120"/>
                  <a:pt x="3330989" y="3515076"/>
                </a:cubicBezTo>
                <a:cubicBezTo>
                  <a:pt x="3332624" y="3513441"/>
                  <a:pt x="3334873" y="3515076"/>
                  <a:pt x="3336510" y="3516302"/>
                </a:cubicBezTo>
                <a:cubicBezTo>
                  <a:pt x="3337941" y="3517324"/>
                  <a:pt x="3338963" y="3519164"/>
                  <a:pt x="3340804" y="3519776"/>
                </a:cubicBezTo>
                <a:cubicBezTo>
                  <a:pt x="3343461" y="3520798"/>
                  <a:pt x="3345098" y="3520390"/>
                  <a:pt x="3344894" y="3517120"/>
                </a:cubicBezTo>
                <a:cubicBezTo>
                  <a:pt x="3344688" y="3512623"/>
                  <a:pt x="3342848" y="3508944"/>
                  <a:pt x="3340395" y="3505470"/>
                </a:cubicBezTo>
                <a:cubicBezTo>
                  <a:pt x="3337327" y="3500974"/>
                  <a:pt x="3337123" y="3498522"/>
                  <a:pt x="3340395" y="3494229"/>
                </a:cubicBezTo>
                <a:cubicBezTo>
                  <a:pt x="3341417" y="3492594"/>
                  <a:pt x="3343053" y="3491164"/>
                  <a:pt x="3344484" y="3489733"/>
                </a:cubicBezTo>
                <a:cubicBezTo>
                  <a:pt x="3345098" y="3489120"/>
                  <a:pt x="3346120" y="3488506"/>
                  <a:pt x="3345711" y="3487485"/>
                </a:cubicBezTo>
                <a:cubicBezTo>
                  <a:pt x="3345302" y="3486259"/>
                  <a:pt x="3344279" y="3486054"/>
                  <a:pt x="3343461" y="3486259"/>
                </a:cubicBezTo>
                <a:cubicBezTo>
                  <a:pt x="3339781" y="3487076"/>
                  <a:pt x="3338963" y="3485441"/>
                  <a:pt x="3339167" y="3482171"/>
                </a:cubicBezTo>
                <a:cubicBezTo>
                  <a:pt x="3339372" y="3478083"/>
                  <a:pt x="3336714" y="3475222"/>
                  <a:pt x="3333851" y="3472974"/>
                </a:cubicBezTo>
                <a:cubicBezTo>
                  <a:pt x="3331602" y="3471135"/>
                  <a:pt x="3331398" y="3469704"/>
                  <a:pt x="3333646" y="3468068"/>
                </a:cubicBezTo>
                <a:cubicBezTo>
                  <a:pt x="3334873" y="3467252"/>
                  <a:pt x="3335692" y="3466434"/>
                  <a:pt x="3335283" y="3464798"/>
                </a:cubicBezTo>
                <a:cubicBezTo>
                  <a:pt x="3334873" y="3462551"/>
                  <a:pt x="3333237" y="3462960"/>
                  <a:pt x="3331806" y="3462551"/>
                </a:cubicBezTo>
                <a:cubicBezTo>
                  <a:pt x="3330989" y="3462346"/>
                  <a:pt x="3329965" y="3462346"/>
                  <a:pt x="3328943" y="3462142"/>
                </a:cubicBezTo>
                <a:cubicBezTo>
                  <a:pt x="3323422" y="3461529"/>
                  <a:pt x="3322196" y="3458463"/>
                  <a:pt x="3325467" y="3453762"/>
                </a:cubicBezTo>
                <a:cubicBezTo>
                  <a:pt x="3325877" y="3453149"/>
                  <a:pt x="3326286" y="3452740"/>
                  <a:pt x="3326490" y="3452128"/>
                </a:cubicBezTo>
                <a:cubicBezTo>
                  <a:pt x="3327103" y="3450901"/>
                  <a:pt x="3327512" y="3449266"/>
                  <a:pt x="3326286" y="3448449"/>
                </a:cubicBezTo>
                <a:cubicBezTo>
                  <a:pt x="3325262" y="3447631"/>
                  <a:pt x="3323831" y="3448449"/>
                  <a:pt x="3323014" y="3449266"/>
                </a:cubicBezTo>
                <a:cubicBezTo>
                  <a:pt x="3322196" y="3450083"/>
                  <a:pt x="3321582" y="3450901"/>
                  <a:pt x="3320969" y="3451923"/>
                </a:cubicBezTo>
                <a:cubicBezTo>
                  <a:pt x="3319741" y="3453353"/>
                  <a:pt x="3318515" y="3453762"/>
                  <a:pt x="3316879" y="3452537"/>
                </a:cubicBezTo>
                <a:cubicBezTo>
                  <a:pt x="3312994" y="3449879"/>
                  <a:pt x="3308700" y="3449470"/>
                  <a:pt x="3304405" y="3449266"/>
                </a:cubicBezTo>
                <a:cubicBezTo>
                  <a:pt x="3299294" y="3448857"/>
                  <a:pt x="3293977" y="3449470"/>
                  <a:pt x="3288865" y="3448245"/>
                </a:cubicBezTo>
                <a:close/>
                <a:moveTo>
                  <a:pt x="6433557" y="3444617"/>
                </a:moveTo>
                <a:cubicBezTo>
                  <a:pt x="6430605" y="3444583"/>
                  <a:pt x="6427519" y="3445253"/>
                  <a:pt x="6424701" y="3444851"/>
                </a:cubicBezTo>
                <a:cubicBezTo>
                  <a:pt x="6422287" y="3444582"/>
                  <a:pt x="6417188" y="3443243"/>
                  <a:pt x="6416113" y="3445119"/>
                </a:cubicBezTo>
                <a:cubicBezTo>
                  <a:pt x="6412895" y="3450479"/>
                  <a:pt x="6404573" y="3448335"/>
                  <a:pt x="6402697" y="3455571"/>
                </a:cubicBezTo>
                <a:cubicBezTo>
                  <a:pt x="6402159" y="3457716"/>
                  <a:pt x="6398403" y="3459056"/>
                  <a:pt x="6401890" y="3462004"/>
                </a:cubicBezTo>
                <a:cubicBezTo>
                  <a:pt x="6402963" y="3462809"/>
                  <a:pt x="6402697" y="3464417"/>
                  <a:pt x="6401623" y="3464685"/>
                </a:cubicBezTo>
                <a:cubicBezTo>
                  <a:pt x="6397329" y="3466293"/>
                  <a:pt x="6397595" y="3468706"/>
                  <a:pt x="6400281" y="3471922"/>
                </a:cubicBezTo>
                <a:cubicBezTo>
                  <a:pt x="6401085" y="3472993"/>
                  <a:pt x="6400011" y="3474334"/>
                  <a:pt x="6399476" y="3475406"/>
                </a:cubicBezTo>
                <a:cubicBezTo>
                  <a:pt x="6398403" y="3477014"/>
                  <a:pt x="6398134" y="3478622"/>
                  <a:pt x="6399742" y="3479963"/>
                </a:cubicBezTo>
                <a:cubicBezTo>
                  <a:pt x="6401355" y="3481302"/>
                  <a:pt x="6401085" y="3482910"/>
                  <a:pt x="6401623" y="3484518"/>
                </a:cubicBezTo>
                <a:cubicBezTo>
                  <a:pt x="6402963" y="3488539"/>
                  <a:pt x="6404573" y="3493631"/>
                  <a:pt x="6407527" y="3495507"/>
                </a:cubicBezTo>
                <a:cubicBezTo>
                  <a:pt x="6413968" y="3499528"/>
                  <a:pt x="6420139" y="3503817"/>
                  <a:pt x="6426581" y="3507569"/>
                </a:cubicBezTo>
                <a:cubicBezTo>
                  <a:pt x="6427117" y="3507569"/>
                  <a:pt x="6428191" y="3507569"/>
                  <a:pt x="6428460" y="3507033"/>
                </a:cubicBezTo>
                <a:cubicBezTo>
                  <a:pt x="6431143" y="3504621"/>
                  <a:pt x="6433559" y="3502477"/>
                  <a:pt x="6437046" y="3505961"/>
                </a:cubicBezTo>
                <a:cubicBezTo>
                  <a:pt x="6438120" y="3507301"/>
                  <a:pt x="6438924" y="3505961"/>
                  <a:pt x="6439193" y="3504889"/>
                </a:cubicBezTo>
                <a:cubicBezTo>
                  <a:pt x="6439998" y="3500332"/>
                  <a:pt x="6442144" y="3500332"/>
                  <a:pt x="6445367" y="3503013"/>
                </a:cubicBezTo>
                <a:cubicBezTo>
                  <a:pt x="6447512" y="3504889"/>
                  <a:pt x="6448585" y="3504353"/>
                  <a:pt x="6448585" y="3501672"/>
                </a:cubicBezTo>
                <a:cubicBezTo>
                  <a:pt x="6448585" y="3500064"/>
                  <a:pt x="6448050" y="3498188"/>
                  <a:pt x="6450466" y="3497920"/>
                </a:cubicBezTo>
                <a:cubicBezTo>
                  <a:pt x="6455831" y="3496848"/>
                  <a:pt x="6457979" y="3493096"/>
                  <a:pt x="6457711" y="3488271"/>
                </a:cubicBezTo>
                <a:cubicBezTo>
                  <a:pt x="6457440" y="3484787"/>
                  <a:pt x="6458513" y="3483179"/>
                  <a:pt x="6460930" y="3481839"/>
                </a:cubicBezTo>
                <a:cubicBezTo>
                  <a:pt x="6460930" y="3480766"/>
                  <a:pt x="6460930" y="3479694"/>
                  <a:pt x="6460930" y="3478622"/>
                </a:cubicBezTo>
                <a:cubicBezTo>
                  <a:pt x="6458245" y="3477014"/>
                  <a:pt x="6457440" y="3474066"/>
                  <a:pt x="6458245" y="3471385"/>
                </a:cubicBezTo>
                <a:cubicBezTo>
                  <a:pt x="6459589" y="3466561"/>
                  <a:pt x="6457979" y="3462809"/>
                  <a:pt x="6454489" y="3459592"/>
                </a:cubicBezTo>
                <a:cubicBezTo>
                  <a:pt x="6453149" y="3458252"/>
                  <a:pt x="6451806" y="3457180"/>
                  <a:pt x="6451268" y="3455304"/>
                </a:cubicBezTo>
                <a:cubicBezTo>
                  <a:pt x="6450735" y="3452355"/>
                  <a:pt x="6449123" y="3450747"/>
                  <a:pt x="6446168" y="3451015"/>
                </a:cubicBezTo>
                <a:cubicBezTo>
                  <a:pt x="6444024" y="3451015"/>
                  <a:pt x="6442413" y="3449676"/>
                  <a:pt x="6441610" y="3448603"/>
                </a:cubicBezTo>
                <a:cubicBezTo>
                  <a:pt x="6439328" y="3445387"/>
                  <a:pt x="6436509" y="3444650"/>
                  <a:pt x="6433557" y="3444617"/>
                </a:cubicBezTo>
                <a:close/>
                <a:moveTo>
                  <a:pt x="8788827" y="3433078"/>
                </a:moveTo>
                <a:cubicBezTo>
                  <a:pt x="8783750" y="3435022"/>
                  <a:pt x="8779067" y="3437743"/>
                  <a:pt x="8777114" y="3443962"/>
                </a:cubicBezTo>
                <a:cubicBezTo>
                  <a:pt x="8776723" y="3445129"/>
                  <a:pt x="8774379" y="3445906"/>
                  <a:pt x="8774769" y="3448238"/>
                </a:cubicBezTo>
                <a:cubicBezTo>
                  <a:pt x="8775941" y="3454457"/>
                  <a:pt x="8771255" y="3456401"/>
                  <a:pt x="8767351" y="3457568"/>
                </a:cubicBezTo>
                <a:cubicBezTo>
                  <a:pt x="8764616" y="3458345"/>
                  <a:pt x="8763054" y="3459511"/>
                  <a:pt x="8761493" y="3461066"/>
                </a:cubicBezTo>
                <a:cubicBezTo>
                  <a:pt x="8756807" y="3465342"/>
                  <a:pt x="8757199" y="3471173"/>
                  <a:pt x="8756027" y="3476615"/>
                </a:cubicBezTo>
                <a:cubicBezTo>
                  <a:pt x="8755243" y="3481668"/>
                  <a:pt x="8757587" y="3485556"/>
                  <a:pt x="8759541" y="3489831"/>
                </a:cubicBezTo>
                <a:cubicBezTo>
                  <a:pt x="8761493" y="3494496"/>
                  <a:pt x="8764616" y="3498384"/>
                  <a:pt x="8770475" y="3498384"/>
                </a:cubicBezTo>
                <a:cubicBezTo>
                  <a:pt x="8771255" y="3498384"/>
                  <a:pt x="8771645" y="3498772"/>
                  <a:pt x="8771645" y="3499938"/>
                </a:cubicBezTo>
                <a:cubicBezTo>
                  <a:pt x="8774379" y="3499938"/>
                  <a:pt x="8776723" y="3499938"/>
                  <a:pt x="8779455" y="3499938"/>
                </a:cubicBezTo>
                <a:cubicBezTo>
                  <a:pt x="8781407" y="3497217"/>
                  <a:pt x="8785313" y="3497605"/>
                  <a:pt x="8788047" y="3495663"/>
                </a:cubicBezTo>
                <a:cubicBezTo>
                  <a:pt x="8790779" y="3493719"/>
                  <a:pt x="8793122" y="3492163"/>
                  <a:pt x="8793903" y="3488665"/>
                </a:cubicBezTo>
                <a:cubicBezTo>
                  <a:pt x="8794294" y="3484778"/>
                  <a:pt x="8796245" y="3481280"/>
                  <a:pt x="8798198" y="3478170"/>
                </a:cubicBezTo>
                <a:cubicBezTo>
                  <a:pt x="8800151" y="3474671"/>
                  <a:pt x="8801714" y="3471173"/>
                  <a:pt x="8803665" y="3468063"/>
                </a:cubicBezTo>
                <a:cubicBezTo>
                  <a:pt x="8805227" y="3464564"/>
                  <a:pt x="8808351" y="3461454"/>
                  <a:pt x="8812255" y="3459511"/>
                </a:cubicBezTo>
                <a:cubicBezTo>
                  <a:pt x="8812255" y="3454847"/>
                  <a:pt x="8812255" y="3450182"/>
                  <a:pt x="8812255" y="3445517"/>
                </a:cubicBezTo>
                <a:cubicBezTo>
                  <a:pt x="8809913" y="3444350"/>
                  <a:pt x="8808743" y="3442796"/>
                  <a:pt x="8807571" y="3440075"/>
                </a:cubicBezTo>
                <a:cubicBezTo>
                  <a:pt x="8806007" y="3436966"/>
                  <a:pt x="8802495" y="3434633"/>
                  <a:pt x="8798979" y="3434633"/>
                </a:cubicBezTo>
                <a:cubicBezTo>
                  <a:pt x="8795466" y="3434633"/>
                  <a:pt x="8792343" y="3433855"/>
                  <a:pt x="8788827" y="3433078"/>
                </a:cubicBezTo>
                <a:close/>
                <a:moveTo>
                  <a:pt x="5326722" y="3431087"/>
                </a:moveTo>
                <a:lnTo>
                  <a:pt x="5326937" y="3431448"/>
                </a:lnTo>
                <a:lnTo>
                  <a:pt x="5327189" y="3431198"/>
                </a:lnTo>
                <a:close/>
                <a:moveTo>
                  <a:pt x="7668545" y="3411233"/>
                </a:moveTo>
                <a:cubicBezTo>
                  <a:pt x="7664297" y="3411281"/>
                  <a:pt x="7660243" y="3412342"/>
                  <a:pt x="7656963" y="3416972"/>
                </a:cubicBezTo>
                <a:cubicBezTo>
                  <a:pt x="7655807" y="3418516"/>
                  <a:pt x="7653484" y="3420446"/>
                  <a:pt x="7650387" y="3420446"/>
                </a:cubicBezTo>
                <a:cubicBezTo>
                  <a:pt x="7646138" y="3420060"/>
                  <a:pt x="7643822" y="3422375"/>
                  <a:pt x="7643059" y="3426619"/>
                </a:cubicBezTo>
                <a:cubicBezTo>
                  <a:pt x="7642285" y="3429321"/>
                  <a:pt x="7640345" y="3430864"/>
                  <a:pt x="7638422" y="3432794"/>
                </a:cubicBezTo>
                <a:cubicBezTo>
                  <a:pt x="7633396" y="3437424"/>
                  <a:pt x="7631074" y="3442826"/>
                  <a:pt x="7633017" y="3449772"/>
                </a:cubicBezTo>
                <a:cubicBezTo>
                  <a:pt x="7634182" y="3453631"/>
                  <a:pt x="7633017" y="3457876"/>
                  <a:pt x="7629146" y="3460190"/>
                </a:cubicBezTo>
                <a:cubicBezTo>
                  <a:pt x="7629146" y="3461734"/>
                  <a:pt x="7629146" y="3463278"/>
                  <a:pt x="7629146" y="3464821"/>
                </a:cubicBezTo>
                <a:cubicBezTo>
                  <a:pt x="7632625" y="3466751"/>
                  <a:pt x="7634182" y="3469066"/>
                  <a:pt x="7633786" y="3474082"/>
                </a:cubicBezTo>
                <a:cubicBezTo>
                  <a:pt x="7633396" y="3481029"/>
                  <a:pt x="7636496" y="3486430"/>
                  <a:pt x="7644216" y="3487974"/>
                </a:cubicBezTo>
                <a:cubicBezTo>
                  <a:pt x="7647693" y="3488360"/>
                  <a:pt x="7646912" y="3491061"/>
                  <a:pt x="7646912" y="3493377"/>
                </a:cubicBezTo>
                <a:cubicBezTo>
                  <a:pt x="7646912" y="3497235"/>
                  <a:pt x="7648458" y="3498007"/>
                  <a:pt x="7651543" y="3495305"/>
                </a:cubicBezTo>
                <a:cubicBezTo>
                  <a:pt x="7656176" y="3491447"/>
                  <a:pt x="7659277" y="3491447"/>
                  <a:pt x="7660439" y="3498007"/>
                </a:cubicBezTo>
                <a:cubicBezTo>
                  <a:pt x="7660814" y="3499550"/>
                  <a:pt x="7661977" y="3501480"/>
                  <a:pt x="7663523" y="3499550"/>
                </a:cubicBezTo>
                <a:cubicBezTo>
                  <a:pt x="7668541" y="3494533"/>
                  <a:pt x="7672020" y="3497621"/>
                  <a:pt x="7675887" y="3501094"/>
                </a:cubicBezTo>
                <a:cubicBezTo>
                  <a:pt x="7676272" y="3501866"/>
                  <a:pt x="7677816" y="3501866"/>
                  <a:pt x="7678589" y="3501866"/>
                </a:cubicBezTo>
                <a:cubicBezTo>
                  <a:pt x="7687863" y="3496463"/>
                  <a:pt x="7696751" y="3490289"/>
                  <a:pt x="7706023" y="3484501"/>
                </a:cubicBezTo>
                <a:cubicBezTo>
                  <a:pt x="7710274" y="3481800"/>
                  <a:pt x="7712592" y="3474468"/>
                  <a:pt x="7714522" y="3468680"/>
                </a:cubicBezTo>
                <a:cubicBezTo>
                  <a:pt x="7715294" y="3466365"/>
                  <a:pt x="7714912" y="3464050"/>
                  <a:pt x="7717227" y="3462120"/>
                </a:cubicBezTo>
                <a:cubicBezTo>
                  <a:pt x="7719544" y="3460190"/>
                  <a:pt x="7719157" y="3457876"/>
                  <a:pt x="7717612" y="3455561"/>
                </a:cubicBezTo>
                <a:cubicBezTo>
                  <a:pt x="7716840" y="3454017"/>
                  <a:pt x="7715294" y="3452087"/>
                  <a:pt x="7716453" y="3450544"/>
                </a:cubicBezTo>
                <a:cubicBezTo>
                  <a:pt x="7720319" y="3445914"/>
                  <a:pt x="7720705" y="3442441"/>
                  <a:pt x="7714522" y="3440125"/>
                </a:cubicBezTo>
                <a:cubicBezTo>
                  <a:pt x="7712976" y="3439739"/>
                  <a:pt x="7712592" y="3437424"/>
                  <a:pt x="7714135" y="3436266"/>
                </a:cubicBezTo>
                <a:cubicBezTo>
                  <a:pt x="7719157" y="3432022"/>
                  <a:pt x="7713751" y="3430092"/>
                  <a:pt x="7712976" y="3427005"/>
                </a:cubicBezTo>
                <a:cubicBezTo>
                  <a:pt x="7710274" y="3416587"/>
                  <a:pt x="7698294" y="3419674"/>
                  <a:pt x="7693659" y="3411957"/>
                </a:cubicBezTo>
                <a:cubicBezTo>
                  <a:pt x="7692115" y="3409255"/>
                  <a:pt x="7684771" y="3411185"/>
                  <a:pt x="7681292" y="3411571"/>
                </a:cubicBezTo>
                <a:cubicBezTo>
                  <a:pt x="7677235" y="3412149"/>
                  <a:pt x="7672793" y="3411184"/>
                  <a:pt x="7668545" y="3411233"/>
                </a:cubicBezTo>
                <a:close/>
                <a:moveTo>
                  <a:pt x="10118431" y="3378823"/>
                </a:moveTo>
                <a:cubicBezTo>
                  <a:pt x="10113481" y="3379917"/>
                  <a:pt x="10109081" y="3381013"/>
                  <a:pt x="10104133" y="3381013"/>
                </a:cubicBezTo>
                <a:cubicBezTo>
                  <a:pt x="10099183" y="3381013"/>
                  <a:pt x="10094235" y="3384297"/>
                  <a:pt x="10092035" y="3388676"/>
                </a:cubicBezTo>
                <a:cubicBezTo>
                  <a:pt x="10090387" y="3392508"/>
                  <a:pt x="10088736" y="3394698"/>
                  <a:pt x="10085436" y="3396340"/>
                </a:cubicBezTo>
                <a:cubicBezTo>
                  <a:pt x="10085436" y="3402909"/>
                  <a:pt x="10085436" y="3409477"/>
                  <a:pt x="10085436" y="3416046"/>
                </a:cubicBezTo>
                <a:cubicBezTo>
                  <a:pt x="10090936" y="3418784"/>
                  <a:pt x="10095334" y="3423162"/>
                  <a:pt x="10097533" y="3428090"/>
                </a:cubicBezTo>
                <a:cubicBezTo>
                  <a:pt x="10100284" y="3432469"/>
                  <a:pt x="10102483" y="3437395"/>
                  <a:pt x="10105234" y="3442322"/>
                </a:cubicBezTo>
                <a:cubicBezTo>
                  <a:pt x="10107981" y="3446701"/>
                  <a:pt x="10110732" y="3451628"/>
                  <a:pt x="10111282" y="3457102"/>
                </a:cubicBezTo>
                <a:cubicBezTo>
                  <a:pt x="10112381" y="3462028"/>
                  <a:pt x="10115680" y="3464218"/>
                  <a:pt x="10119529" y="3466955"/>
                </a:cubicBezTo>
                <a:cubicBezTo>
                  <a:pt x="10123380" y="3469693"/>
                  <a:pt x="10128879" y="3469145"/>
                  <a:pt x="10131627" y="3472977"/>
                </a:cubicBezTo>
                <a:cubicBezTo>
                  <a:pt x="10135475" y="3472977"/>
                  <a:pt x="10138775" y="3472977"/>
                  <a:pt x="10142624" y="3472977"/>
                </a:cubicBezTo>
                <a:cubicBezTo>
                  <a:pt x="10142624" y="3471335"/>
                  <a:pt x="10143174" y="3470787"/>
                  <a:pt x="10144274" y="3470787"/>
                </a:cubicBezTo>
                <a:cubicBezTo>
                  <a:pt x="10152522" y="3470787"/>
                  <a:pt x="10156920" y="3465313"/>
                  <a:pt x="10159671" y="3458744"/>
                </a:cubicBezTo>
                <a:cubicBezTo>
                  <a:pt x="10162421" y="3452722"/>
                  <a:pt x="10165720" y="3447249"/>
                  <a:pt x="10164619" y="3440133"/>
                </a:cubicBezTo>
                <a:cubicBezTo>
                  <a:pt x="10162969" y="3432469"/>
                  <a:pt x="10163519" y="3424258"/>
                  <a:pt x="10156920" y="3418236"/>
                </a:cubicBezTo>
                <a:cubicBezTo>
                  <a:pt x="10154721" y="3416046"/>
                  <a:pt x="10152522" y="3414404"/>
                  <a:pt x="10148674" y="3413309"/>
                </a:cubicBezTo>
                <a:cubicBezTo>
                  <a:pt x="10143174" y="3411667"/>
                  <a:pt x="10136576" y="3408931"/>
                  <a:pt x="10138225" y="3400172"/>
                </a:cubicBezTo>
                <a:cubicBezTo>
                  <a:pt x="10138775" y="3396887"/>
                  <a:pt x="10135475" y="3395792"/>
                  <a:pt x="10134927" y="3394150"/>
                </a:cubicBezTo>
                <a:cubicBezTo>
                  <a:pt x="10132175" y="3385392"/>
                  <a:pt x="10125579" y="3381559"/>
                  <a:pt x="10118431" y="3378823"/>
                </a:cubicBezTo>
                <a:close/>
                <a:moveTo>
                  <a:pt x="9450765" y="3377029"/>
                </a:moveTo>
                <a:cubicBezTo>
                  <a:pt x="9443621" y="3379765"/>
                  <a:pt x="9437019" y="3383598"/>
                  <a:pt x="9434267" y="3392356"/>
                </a:cubicBezTo>
                <a:cubicBezTo>
                  <a:pt x="9433718" y="3393998"/>
                  <a:pt x="9430419" y="3395093"/>
                  <a:pt x="9430968" y="3398378"/>
                </a:cubicBezTo>
                <a:cubicBezTo>
                  <a:pt x="9432620" y="3407137"/>
                  <a:pt x="9426020" y="3409873"/>
                  <a:pt x="9420522" y="3411515"/>
                </a:cubicBezTo>
                <a:cubicBezTo>
                  <a:pt x="9416673" y="3412610"/>
                  <a:pt x="9414475" y="3414252"/>
                  <a:pt x="9412274" y="3416442"/>
                </a:cubicBezTo>
                <a:cubicBezTo>
                  <a:pt x="9405676" y="3422464"/>
                  <a:pt x="9406225" y="3430675"/>
                  <a:pt x="9404575" y="3438339"/>
                </a:cubicBezTo>
                <a:cubicBezTo>
                  <a:pt x="9403477" y="3445455"/>
                  <a:pt x="9406775" y="3450928"/>
                  <a:pt x="9409525" y="3456950"/>
                </a:cubicBezTo>
                <a:cubicBezTo>
                  <a:pt x="9412274" y="3463519"/>
                  <a:pt x="9416673" y="3468993"/>
                  <a:pt x="9424921" y="3468993"/>
                </a:cubicBezTo>
                <a:cubicBezTo>
                  <a:pt x="9426020" y="3468993"/>
                  <a:pt x="9426571" y="3469541"/>
                  <a:pt x="9426571" y="3471183"/>
                </a:cubicBezTo>
                <a:cubicBezTo>
                  <a:pt x="9430419" y="3471183"/>
                  <a:pt x="9433718" y="3471183"/>
                  <a:pt x="9437568" y="3471183"/>
                </a:cubicBezTo>
                <a:cubicBezTo>
                  <a:pt x="9440319" y="3467351"/>
                  <a:pt x="9445817" y="3467899"/>
                  <a:pt x="9449666" y="3465161"/>
                </a:cubicBezTo>
                <a:cubicBezTo>
                  <a:pt x="9453514" y="3462424"/>
                  <a:pt x="9456813" y="3460234"/>
                  <a:pt x="9457912" y="3455308"/>
                </a:cubicBezTo>
                <a:cubicBezTo>
                  <a:pt x="9458465" y="3449834"/>
                  <a:pt x="9461213" y="3444907"/>
                  <a:pt x="9463962" y="3440528"/>
                </a:cubicBezTo>
                <a:cubicBezTo>
                  <a:pt x="9466713" y="3435601"/>
                  <a:pt x="9468915" y="3430675"/>
                  <a:pt x="9471662" y="3426296"/>
                </a:cubicBezTo>
                <a:cubicBezTo>
                  <a:pt x="9473860" y="3421368"/>
                  <a:pt x="9478259" y="3416990"/>
                  <a:pt x="9483756" y="3414252"/>
                </a:cubicBezTo>
                <a:cubicBezTo>
                  <a:pt x="9483756" y="3407683"/>
                  <a:pt x="9483756" y="3401115"/>
                  <a:pt x="9483756" y="3394546"/>
                </a:cubicBezTo>
                <a:cubicBezTo>
                  <a:pt x="9480458" y="3392904"/>
                  <a:pt x="9478808" y="3390714"/>
                  <a:pt x="9477161" y="3386882"/>
                </a:cubicBezTo>
                <a:cubicBezTo>
                  <a:pt x="9474960" y="3382503"/>
                  <a:pt x="9470013" y="3379219"/>
                  <a:pt x="9465063" y="3379219"/>
                </a:cubicBezTo>
                <a:cubicBezTo>
                  <a:pt x="9460114" y="3379219"/>
                  <a:pt x="9455713" y="3378123"/>
                  <a:pt x="9450765" y="3377029"/>
                </a:cubicBezTo>
                <a:close/>
                <a:moveTo>
                  <a:pt x="8279556" y="3349761"/>
                </a:moveTo>
                <a:cubicBezTo>
                  <a:pt x="8274443" y="3350987"/>
                  <a:pt x="8269129" y="3350373"/>
                  <a:pt x="8264016" y="3350782"/>
                </a:cubicBezTo>
                <a:cubicBezTo>
                  <a:pt x="8259719" y="3350987"/>
                  <a:pt x="8255425" y="3351396"/>
                  <a:pt x="8251541" y="3354053"/>
                </a:cubicBezTo>
                <a:cubicBezTo>
                  <a:pt x="8249905" y="3355279"/>
                  <a:pt x="8248679" y="3354870"/>
                  <a:pt x="8247450" y="3353440"/>
                </a:cubicBezTo>
                <a:cubicBezTo>
                  <a:pt x="8246835" y="3352418"/>
                  <a:pt x="8246222" y="3351600"/>
                  <a:pt x="8245406" y="3350782"/>
                </a:cubicBezTo>
                <a:cubicBezTo>
                  <a:pt x="8244588" y="3349966"/>
                  <a:pt x="8243157" y="3349148"/>
                  <a:pt x="8242137" y="3349966"/>
                </a:cubicBezTo>
                <a:cubicBezTo>
                  <a:pt x="8240907" y="3350782"/>
                  <a:pt x="8241316" y="3352418"/>
                  <a:pt x="8241930" y="3353644"/>
                </a:cubicBezTo>
                <a:cubicBezTo>
                  <a:pt x="8242137" y="3354257"/>
                  <a:pt x="8242545" y="3354665"/>
                  <a:pt x="8242952" y="3355279"/>
                </a:cubicBezTo>
                <a:cubicBezTo>
                  <a:pt x="8246222" y="3359980"/>
                  <a:pt x="8244998" y="3363045"/>
                  <a:pt x="8239476" y="3363658"/>
                </a:cubicBezTo>
                <a:cubicBezTo>
                  <a:pt x="8238456" y="3363863"/>
                  <a:pt x="8237430" y="3363863"/>
                  <a:pt x="8236612" y="3364067"/>
                </a:cubicBezTo>
                <a:cubicBezTo>
                  <a:pt x="8235181" y="3364476"/>
                  <a:pt x="8233544" y="3364067"/>
                  <a:pt x="8233136" y="3366315"/>
                </a:cubicBezTo>
                <a:cubicBezTo>
                  <a:pt x="8232727" y="3367951"/>
                  <a:pt x="8233544" y="3368768"/>
                  <a:pt x="8234773" y="3369585"/>
                </a:cubicBezTo>
                <a:cubicBezTo>
                  <a:pt x="8237022" y="3371220"/>
                  <a:pt x="8236818" y="3372651"/>
                  <a:pt x="8234570" y="3374490"/>
                </a:cubicBezTo>
                <a:cubicBezTo>
                  <a:pt x="8231705" y="3376739"/>
                  <a:pt x="8229046" y="3379600"/>
                  <a:pt x="8229251" y="3383688"/>
                </a:cubicBezTo>
                <a:cubicBezTo>
                  <a:pt x="8229457" y="3386958"/>
                  <a:pt x="8228636" y="3388593"/>
                  <a:pt x="8224956" y="3387775"/>
                </a:cubicBezTo>
                <a:cubicBezTo>
                  <a:pt x="8224140" y="3387571"/>
                  <a:pt x="8223116" y="3387775"/>
                  <a:pt x="8222709" y="3389002"/>
                </a:cubicBezTo>
                <a:cubicBezTo>
                  <a:pt x="8222300" y="3390023"/>
                  <a:pt x="8223321" y="3390636"/>
                  <a:pt x="8223931" y="3391250"/>
                </a:cubicBezTo>
                <a:cubicBezTo>
                  <a:pt x="8225365" y="3392681"/>
                  <a:pt x="8227001" y="3394111"/>
                  <a:pt x="8228026" y="3395746"/>
                </a:cubicBezTo>
                <a:cubicBezTo>
                  <a:pt x="8231296" y="3400038"/>
                  <a:pt x="8231091" y="3402490"/>
                  <a:pt x="8228026" y="3406987"/>
                </a:cubicBezTo>
                <a:cubicBezTo>
                  <a:pt x="8225570" y="3410461"/>
                  <a:pt x="8223731" y="3414140"/>
                  <a:pt x="8223522" y="3418636"/>
                </a:cubicBezTo>
                <a:cubicBezTo>
                  <a:pt x="8223321" y="3421906"/>
                  <a:pt x="8224956" y="3422315"/>
                  <a:pt x="8227616" y="3421293"/>
                </a:cubicBezTo>
                <a:cubicBezTo>
                  <a:pt x="8229457" y="3420680"/>
                  <a:pt x="8230477" y="3418841"/>
                  <a:pt x="8231910" y="3417819"/>
                </a:cubicBezTo>
                <a:cubicBezTo>
                  <a:pt x="8233544" y="3416592"/>
                  <a:pt x="8235795" y="3414958"/>
                  <a:pt x="8237430" y="3416592"/>
                </a:cubicBezTo>
                <a:cubicBezTo>
                  <a:pt x="8239271" y="3418636"/>
                  <a:pt x="8238249" y="3421089"/>
                  <a:pt x="8236408" y="3422928"/>
                </a:cubicBezTo>
                <a:cubicBezTo>
                  <a:pt x="8235592" y="3423746"/>
                  <a:pt x="8234363" y="3424563"/>
                  <a:pt x="8233544" y="3425585"/>
                </a:cubicBezTo>
                <a:cubicBezTo>
                  <a:pt x="8232523" y="3426607"/>
                  <a:pt x="8231705" y="3427834"/>
                  <a:pt x="8232934" y="3429264"/>
                </a:cubicBezTo>
                <a:cubicBezTo>
                  <a:pt x="8233954" y="3430490"/>
                  <a:pt x="8235181" y="3429877"/>
                  <a:pt x="8236408" y="3428855"/>
                </a:cubicBezTo>
                <a:cubicBezTo>
                  <a:pt x="8237631" y="3428037"/>
                  <a:pt x="8238863" y="3427016"/>
                  <a:pt x="8240089" y="3426403"/>
                </a:cubicBezTo>
                <a:cubicBezTo>
                  <a:pt x="8241930" y="3425176"/>
                  <a:pt x="8243973" y="3425789"/>
                  <a:pt x="8245406" y="3427016"/>
                </a:cubicBezTo>
                <a:cubicBezTo>
                  <a:pt x="8246835" y="3428242"/>
                  <a:pt x="8246021" y="3430081"/>
                  <a:pt x="8245406" y="3431513"/>
                </a:cubicBezTo>
                <a:cubicBezTo>
                  <a:pt x="8242340" y="3438666"/>
                  <a:pt x="8232117" y="3441731"/>
                  <a:pt x="8225164" y="3437439"/>
                </a:cubicBezTo>
                <a:cubicBezTo>
                  <a:pt x="8221891" y="3435396"/>
                  <a:pt x="8220661" y="3436008"/>
                  <a:pt x="8220252" y="3439279"/>
                </a:cubicBezTo>
                <a:cubicBezTo>
                  <a:pt x="8219640" y="3444592"/>
                  <a:pt x="8217187" y="3448066"/>
                  <a:pt x="8211870" y="3449906"/>
                </a:cubicBezTo>
                <a:cubicBezTo>
                  <a:pt x="8210440" y="3450315"/>
                  <a:pt x="8208192" y="3451336"/>
                  <a:pt x="8208803" y="3453585"/>
                </a:cubicBezTo>
                <a:cubicBezTo>
                  <a:pt x="8210029" y="3458695"/>
                  <a:pt x="8207986" y="3462986"/>
                  <a:pt x="8205328" y="3467073"/>
                </a:cubicBezTo>
                <a:cubicBezTo>
                  <a:pt x="8203281" y="3470140"/>
                  <a:pt x="8202668" y="3473001"/>
                  <a:pt x="8204919" y="3476680"/>
                </a:cubicBezTo>
                <a:cubicBezTo>
                  <a:pt x="8207372" y="3480563"/>
                  <a:pt x="8205941" y="3482811"/>
                  <a:pt x="8201034" y="3483628"/>
                </a:cubicBezTo>
                <a:cubicBezTo>
                  <a:pt x="8200830" y="3483628"/>
                  <a:pt x="8200625" y="3483628"/>
                  <a:pt x="8200421" y="3483628"/>
                </a:cubicBezTo>
                <a:cubicBezTo>
                  <a:pt x="8198580" y="3483833"/>
                  <a:pt x="8196737" y="3484242"/>
                  <a:pt x="8196534" y="3486082"/>
                </a:cubicBezTo>
                <a:cubicBezTo>
                  <a:pt x="8196123" y="3487920"/>
                  <a:pt x="8198373" y="3487716"/>
                  <a:pt x="8199395" y="3488329"/>
                </a:cubicBezTo>
                <a:cubicBezTo>
                  <a:pt x="8205941" y="3491599"/>
                  <a:pt x="8208598" y="3496709"/>
                  <a:pt x="8207372" y="3504066"/>
                </a:cubicBezTo>
                <a:cubicBezTo>
                  <a:pt x="8206962" y="3506519"/>
                  <a:pt x="8207782" y="3507950"/>
                  <a:pt x="8209823" y="3508972"/>
                </a:cubicBezTo>
                <a:cubicBezTo>
                  <a:pt x="8211053" y="3509585"/>
                  <a:pt x="8212277" y="3509994"/>
                  <a:pt x="8213505" y="3510607"/>
                </a:cubicBezTo>
                <a:cubicBezTo>
                  <a:pt x="8215143" y="3511424"/>
                  <a:pt x="8215756" y="3512651"/>
                  <a:pt x="8215347" y="3514490"/>
                </a:cubicBezTo>
                <a:lnTo>
                  <a:pt x="8214431" y="3515788"/>
                </a:lnTo>
                <a:lnTo>
                  <a:pt x="8230414" y="3531683"/>
                </a:lnTo>
                <a:lnTo>
                  <a:pt x="8230069" y="3528592"/>
                </a:lnTo>
                <a:cubicBezTo>
                  <a:pt x="8229659" y="3526957"/>
                  <a:pt x="8229659" y="3526139"/>
                  <a:pt x="8231500" y="3525118"/>
                </a:cubicBezTo>
                <a:cubicBezTo>
                  <a:pt x="8233544" y="3524300"/>
                  <a:pt x="8234363" y="3525322"/>
                  <a:pt x="8235181" y="3526548"/>
                </a:cubicBezTo>
                <a:cubicBezTo>
                  <a:pt x="8235795" y="3527366"/>
                  <a:pt x="8235999" y="3528183"/>
                  <a:pt x="8236408" y="3529206"/>
                </a:cubicBezTo>
                <a:cubicBezTo>
                  <a:pt x="8238249" y="3533498"/>
                  <a:pt x="8239476" y="3533702"/>
                  <a:pt x="8242545" y="3530227"/>
                </a:cubicBezTo>
                <a:cubicBezTo>
                  <a:pt x="8243157" y="3529410"/>
                  <a:pt x="8243973" y="3528388"/>
                  <a:pt x="8245202" y="3528388"/>
                </a:cubicBezTo>
                <a:cubicBezTo>
                  <a:pt x="8246633" y="3528592"/>
                  <a:pt x="8246633" y="3530227"/>
                  <a:pt x="8247043" y="3531249"/>
                </a:cubicBezTo>
                <a:cubicBezTo>
                  <a:pt x="8247450" y="3532067"/>
                  <a:pt x="8247653" y="3532884"/>
                  <a:pt x="8247653" y="3533702"/>
                </a:cubicBezTo>
                <a:cubicBezTo>
                  <a:pt x="8247961" y="3535439"/>
                  <a:pt x="8248625" y="3536256"/>
                  <a:pt x="8249497" y="3536435"/>
                </a:cubicBezTo>
                <a:cubicBezTo>
                  <a:pt x="8250364" y="3536614"/>
                  <a:pt x="8251438" y="3536154"/>
                  <a:pt x="8252563" y="3535336"/>
                </a:cubicBezTo>
                <a:cubicBezTo>
                  <a:pt x="8254807" y="3533498"/>
                  <a:pt x="8257063" y="3531249"/>
                  <a:pt x="8259311" y="3529410"/>
                </a:cubicBezTo>
                <a:lnTo>
                  <a:pt x="8263345" y="3528494"/>
                </a:lnTo>
                <a:lnTo>
                  <a:pt x="8258576" y="3538213"/>
                </a:lnTo>
                <a:cubicBezTo>
                  <a:pt x="8256401" y="3545812"/>
                  <a:pt x="8250964" y="3550155"/>
                  <a:pt x="8245529" y="3555584"/>
                </a:cubicBezTo>
                <a:cubicBezTo>
                  <a:pt x="8231397" y="3568612"/>
                  <a:pt x="8224872" y="3583813"/>
                  <a:pt x="8230308" y="3603356"/>
                </a:cubicBezTo>
                <a:cubicBezTo>
                  <a:pt x="8233569" y="3614214"/>
                  <a:pt x="8230308" y="3626156"/>
                  <a:pt x="8219437" y="3632671"/>
                </a:cubicBezTo>
                <a:cubicBezTo>
                  <a:pt x="8219437" y="3637013"/>
                  <a:pt x="8219437" y="3641357"/>
                  <a:pt x="8219437" y="3645700"/>
                </a:cubicBezTo>
                <a:cubicBezTo>
                  <a:pt x="8229223" y="3651128"/>
                  <a:pt x="8233569" y="3657643"/>
                  <a:pt x="8232484" y="3671757"/>
                </a:cubicBezTo>
                <a:cubicBezTo>
                  <a:pt x="8231397" y="3691300"/>
                  <a:pt x="8240094" y="3706501"/>
                  <a:pt x="8261837" y="3710843"/>
                </a:cubicBezTo>
                <a:cubicBezTo>
                  <a:pt x="8271621" y="3711930"/>
                  <a:pt x="8269446" y="3719529"/>
                  <a:pt x="8269446" y="3726043"/>
                </a:cubicBezTo>
                <a:cubicBezTo>
                  <a:pt x="8269446" y="3736901"/>
                  <a:pt x="8273796" y="3739072"/>
                  <a:pt x="8282495" y="3731472"/>
                </a:cubicBezTo>
                <a:cubicBezTo>
                  <a:pt x="8295536" y="3720615"/>
                  <a:pt x="8304236" y="3720615"/>
                  <a:pt x="8307493" y="3739072"/>
                </a:cubicBezTo>
                <a:cubicBezTo>
                  <a:pt x="8308581" y="3743415"/>
                  <a:pt x="8311845" y="3748844"/>
                  <a:pt x="8316192" y="3743415"/>
                </a:cubicBezTo>
                <a:cubicBezTo>
                  <a:pt x="8330325" y="3729301"/>
                  <a:pt x="8340109" y="3737987"/>
                  <a:pt x="8350979" y="3747758"/>
                </a:cubicBezTo>
                <a:cubicBezTo>
                  <a:pt x="8352065" y="3749929"/>
                  <a:pt x="8356416" y="3749929"/>
                  <a:pt x="8358589" y="3749929"/>
                </a:cubicBezTo>
                <a:cubicBezTo>
                  <a:pt x="8384680" y="3734729"/>
                  <a:pt x="8409687" y="3717357"/>
                  <a:pt x="8435777" y="3701071"/>
                </a:cubicBezTo>
                <a:cubicBezTo>
                  <a:pt x="8447734" y="3693471"/>
                  <a:pt x="8454257" y="3672843"/>
                  <a:pt x="8459692" y="3656557"/>
                </a:cubicBezTo>
                <a:cubicBezTo>
                  <a:pt x="8461867" y="3650042"/>
                  <a:pt x="8460779" y="3643528"/>
                  <a:pt x="8467304" y="3638100"/>
                </a:cubicBezTo>
                <a:cubicBezTo>
                  <a:pt x="8473827" y="3632671"/>
                  <a:pt x="8472741" y="3626156"/>
                  <a:pt x="8468391" y="3619642"/>
                </a:cubicBezTo>
                <a:cubicBezTo>
                  <a:pt x="8466217" y="3615299"/>
                  <a:pt x="8461867" y="3609870"/>
                  <a:pt x="8465127" y="3605528"/>
                </a:cubicBezTo>
                <a:cubicBezTo>
                  <a:pt x="8476000" y="3592499"/>
                  <a:pt x="8477087" y="3582727"/>
                  <a:pt x="8459692" y="3576213"/>
                </a:cubicBezTo>
                <a:cubicBezTo>
                  <a:pt x="8455343" y="3575127"/>
                  <a:pt x="8454257" y="3568612"/>
                  <a:pt x="8458605" y="3565356"/>
                </a:cubicBezTo>
                <a:cubicBezTo>
                  <a:pt x="8472741" y="3553412"/>
                  <a:pt x="8457519" y="3547984"/>
                  <a:pt x="8455343" y="3539298"/>
                </a:cubicBezTo>
                <a:cubicBezTo>
                  <a:pt x="8447734" y="3509983"/>
                  <a:pt x="8414033" y="3518669"/>
                  <a:pt x="8400989" y="3496954"/>
                </a:cubicBezTo>
                <a:cubicBezTo>
                  <a:pt x="8396639" y="3489354"/>
                  <a:pt x="8375984" y="3494783"/>
                  <a:pt x="8366203" y="3495868"/>
                </a:cubicBezTo>
                <a:cubicBezTo>
                  <a:pt x="8343372" y="3499126"/>
                  <a:pt x="8316192" y="3485011"/>
                  <a:pt x="8297711" y="3511069"/>
                </a:cubicBezTo>
                <a:lnTo>
                  <a:pt x="8289214" y="3515562"/>
                </a:lnTo>
                <a:lnTo>
                  <a:pt x="8298982" y="3491804"/>
                </a:lnTo>
                <a:cubicBezTo>
                  <a:pt x="8300412" y="3489965"/>
                  <a:pt x="8300004" y="3488738"/>
                  <a:pt x="8299183" y="3486898"/>
                </a:cubicBezTo>
                <a:cubicBezTo>
                  <a:pt x="8297141" y="3483219"/>
                  <a:pt x="8294889" y="3479132"/>
                  <a:pt x="8296320" y="3475044"/>
                </a:cubicBezTo>
                <a:cubicBezTo>
                  <a:pt x="8297752" y="3470957"/>
                  <a:pt x="8296732" y="3468096"/>
                  <a:pt x="8294686" y="3464826"/>
                </a:cubicBezTo>
                <a:cubicBezTo>
                  <a:pt x="8294074" y="3463804"/>
                  <a:pt x="8293663" y="3462782"/>
                  <a:pt x="8293053" y="3461556"/>
                </a:cubicBezTo>
                <a:cubicBezTo>
                  <a:pt x="8290392" y="3455628"/>
                  <a:pt x="8287326" y="3450111"/>
                  <a:pt x="8280987" y="3447250"/>
                </a:cubicBezTo>
                <a:cubicBezTo>
                  <a:pt x="8279762" y="3446841"/>
                  <a:pt x="8279762" y="3446023"/>
                  <a:pt x="8279762" y="3445001"/>
                </a:cubicBezTo>
                <a:cubicBezTo>
                  <a:pt x="8279964" y="3441935"/>
                  <a:pt x="8285484" y="3434578"/>
                  <a:pt x="8288348" y="3433760"/>
                </a:cubicBezTo>
                <a:cubicBezTo>
                  <a:pt x="8292845" y="3432738"/>
                  <a:pt x="8296732" y="3430490"/>
                  <a:pt x="8299801" y="3427016"/>
                </a:cubicBezTo>
                <a:cubicBezTo>
                  <a:pt x="8304094" y="3422520"/>
                  <a:pt x="8307774" y="3417819"/>
                  <a:pt x="8311862" y="3413118"/>
                </a:cubicBezTo>
                <a:cubicBezTo>
                  <a:pt x="8313087" y="3411892"/>
                  <a:pt x="8312477" y="3411074"/>
                  <a:pt x="8311658" y="3410052"/>
                </a:cubicBezTo>
                <a:cubicBezTo>
                  <a:pt x="8307978" y="3405556"/>
                  <a:pt x="8307978" y="3405556"/>
                  <a:pt x="8312477" y="3402490"/>
                </a:cubicBezTo>
                <a:cubicBezTo>
                  <a:pt x="8316565" y="3399425"/>
                  <a:pt x="8316767" y="3397381"/>
                  <a:pt x="8313087" y="3393497"/>
                </a:cubicBezTo>
                <a:cubicBezTo>
                  <a:pt x="8311452" y="3391863"/>
                  <a:pt x="8309816" y="3390023"/>
                  <a:pt x="8310431" y="3387162"/>
                </a:cubicBezTo>
                <a:cubicBezTo>
                  <a:pt x="8312273" y="3380009"/>
                  <a:pt x="8309610" y="3374081"/>
                  <a:pt x="8304909" y="3368768"/>
                </a:cubicBezTo>
                <a:cubicBezTo>
                  <a:pt x="8301842" y="3365294"/>
                  <a:pt x="8298163" y="3362023"/>
                  <a:pt x="8295911" y="3357936"/>
                </a:cubicBezTo>
                <a:cubicBezTo>
                  <a:pt x="8295503" y="3357119"/>
                  <a:pt x="8294889" y="3356301"/>
                  <a:pt x="8293870" y="3356505"/>
                </a:cubicBezTo>
                <a:cubicBezTo>
                  <a:pt x="8288756" y="3358140"/>
                  <a:pt x="8286100" y="3354870"/>
                  <a:pt x="8283236" y="3351600"/>
                </a:cubicBezTo>
                <a:cubicBezTo>
                  <a:pt x="8282416" y="3350578"/>
                  <a:pt x="8281396" y="3349352"/>
                  <a:pt x="8279556" y="3349761"/>
                </a:cubicBezTo>
                <a:close/>
                <a:moveTo>
                  <a:pt x="5434095" y="3323252"/>
                </a:moveTo>
                <a:cubicBezTo>
                  <a:pt x="5429846" y="3323300"/>
                  <a:pt x="5425789" y="3324362"/>
                  <a:pt x="5422505" y="3328992"/>
                </a:cubicBezTo>
                <a:cubicBezTo>
                  <a:pt x="5421346" y="3330536"/>
                  <a:pt x="5419028" y="3332465"/>
                  <a:pt x="5415938" y="3332465"/>
                </a:cubicBezTo>
                <a:cubicBezTo>
                  <a:pt x="5411688" y="3332079"/>
                  <a:pt x="5409370" y="3334395"/>
                  <a:pt x="5408595" y="3338639"/>
                </a:cubicBezTo>
                <a:cubicBezTo>
                  <a:pt x="5407823" y="3341340"/>
                  <a:pt x="5405891" y="3342884"/>
                  <a:pt x="5403960" y="3344813"/>
                </a:cubicBezTo>
                <a:cubicBezTo>
                  <a:pt x="5398937" y="3349443"/>
                  <a:pt x="5396618" y="3354846"/>
                  <a:pt x="5398551" y="3361791"/>
                </a:cubicBezTo>
                <a:cubicBezTo>
                  <a:pt x="5399709" y="3365650"/>
                  <a:pt x="5398551" y="3369895"/>
                  <a:pt x="5394688" y="3372210"/>
                </a:cubicBezTo>
                <a:cubicBezTo>
                  <a:pt x="5394688" y="3373753"/>
                  <a:pt x="5394688" y="3375297"/>
                  <a:pt x="5394688" y="3376841"/>
                </a:cubicBezTo>
                <a:cubicBezTo>
                  <a:pt x="5398163" y="3378770"/>
                  <a:pt x="5399709" y="3381086"/>
                  <a:pt x="5399323" y="3386102"/>
                </a:cubicBezTo>
                <a:cubicBezTo>
                  <a:pt x="5398937" y="3393048"/>
                  <a:pt x="5402028" y="3398450"/>
                  <a:pt x="5409754" y="3399993"/>
                </a:cubicBezTo>
                <a:cubicBezTo>
                  <a:pt x="5413232" y="3400379"/>
                  <a:pt x="5412460" y="3403081"/>
                  <a:pt x="5412460" y="3405396"/>
                </a:cubicBezTo>
                <a:cubicBezTo>
                  <a:pt x="5412460" y="3409254"/>
                  <a:pt x="5414005" y="3410026"/>
                  <a:pt x="5417096" y="3407325"/>
                </a:cubicBezTo>
                <a:cubicBezTo>
                  <a:pt x="5421732" y="3403467"/>
                  <a:pt x="5424824" y="3403467"/>
                  <a:pt x="5425984" y="3410026"/>
                </a:cubicBezTo>
                <a:cubicBezTo>
                  <a:pt x="5426369" y="3411570"/>
                  <a:pt x="5427529" y="3413499"/>
                  <a:pt x="5429072" y="3411570"/>
                </a:cubicBezTo>
                <a:cubicBezTo>
                  <a:pt x="5434095" y="3406553"/>
                  <a:pt x="5437574" y="3409640"/>
                  <a:pt x="5441437" y="3413113"/>
                </a:cubicBezTo>
                <a:cubicBezTo>
                  <a:pt x="5441825" y="3413885"/>
                  <a:pt x="5443369" y="3413885"/>
                  <a:pt x="5444141" y="3413885"/>
                </a:cubicBezTo>
                <a:cubicBezTo>
                  <a:pt x="5453415" y="3408482"/>
                  <a:pt x="5462302" y="3402309"/>
                  <a:pt x="5471574" y="3396520"/>
                </a:cubicBezTo>
                <a:cubicBezTo>
                  <a:pt x="5475825" y="3393820"/>
                  <a:pt x="5478141" y="3386487"/>
                  <a:pt x="5480074" y="3380700"/>
                </a:cubicBezTo>
                <a:cubicBezTo>
                  <a:pt x="5480848" y="3378384"/>
                  <a:pt x="5480460" y="3376069"/>
                  <a:pt x="5482778" y="3374139"/>
                </a:cubicBezTo>
                <a:cubicBezTo>
                  <a:pt x="5485097" y="3372210"/>
                  <a:pt x="5484711" y="3369895"/>
                  <a:pt x="5483165" y="3367580"/>
                </a:cubicBezTo>
                <a:cubicBezTo>
                  <a:pt x="5482392" y="3366036"/>
                  <a:pt x="5480848" y="3364107"/>
                  <a:pt x="5482007" y="3362563"/>
                </a:cubicBezTo>
                <a:cubicBezTo>
                  <a:pt x="5485869" y="3357933"/>
                  <a:pt x="5486258" y="3354460"/>
                  <a:pt x="5480074" y="3352144"/>
                </a:cubicBezTo>
                <a:cubicBezTo>
                  <a:pt x="5478529" y="3351759"/>
                  <a:pt x="5478141" y="3349443"/>
                  <a:pt x="5479688" y="3348285"/>
                </a:cubicBezTo>
                <a:cubicBezTo>
                  <a:pt x="5484711" y="3344041"/>
                  <a:pt x="5479302" y="3342112"/>
                  <a:pt x="5478529" y="3339025"/>
                </a:cubicBezTo>
                <a:cubicBezTo>
                  <a:pt x="5475825" y="3328606"/>
                  <a:pt x="5463847" y="3331693"/>
                  <a:pt x="5459211" y="3323976"/>
                </a:cubicBezTo>
                <a:cubicBezTo>
                  <a:pt x="5457666" y="3321275"/>
                  <a:pt x="5450325" y="3323204"/>
                  <a:pt x="5446847" y="3323590"/>
                </a:cubicBezTo>
                <a:cubicBezTo>
                  <a:pt x="5442790" y="3324169"/>
                  <a:pt x="5438346" y="3323204"/>
                  <a:pt x="5434095" y="3323252"/>
                </a:cubicBezTo>
                <a:close/>
                <a:moveTo>
                  <a:pt x="6212255" y="3322359"/>
                </a:moveTo>
                <a:cubicBezTo>
                  <a:pt x="6209083" y="3322323"/>
                  <a:pt x="6205767" y="3323043"/>
                  <a:pt x="6202739" y="3322611"/>
                </a:cubicBezTo>
                <a:cubicBezTo>
                  <a:pt x="6200142" y="3322323"/>
                  <a:pt x="6194664" y="3320883"/>
                  <a:pt x="6193511" y="3322899"/>
                </a:cubicBezTo>
                <a:cubicBezTo>
                  <a:pt x="6190050" y="3328660"/>
                  <a:pt x="6181110" y="3326355"/>
                  <a:pt x="6179091" y="3334132"/>
                </a:cubicBezTo>
                <a:cubicBezTo>
                  <a:pt x="6178515" y="3336436"/>
                  <a:pt x="6174477" y="3337877"/>
                  <a:pt x="6178225" y="3341045"/>
                </a:cubicBezTo>
                <a:cubicBezTo>
                  <a:pt x="6179379" y="3341908"/>
                  <a:pt x="6179091" y="3343637"/>
                  <a:pt x="6177937" y="3343924"/>
                </a:cubicBezTo>
                <a:cubicBezTo>
                  <a:pt x="6173323" y="3345653"/>
                  <a:pt x="6173611" y="3348245"/>
                  <a:pt x="6176496" y="3351702"/>
                </a:cubicBezTo>
                <a:cubicBezTo>
                  <a:pt x="6177361" y="3352854"/>
                  <a:pt x="6176207" y="3354294"/>
                  <a:pt x="6175630" y="3355446"/>
                </a:cubicBezTo>
                <a:cubicBezTo>
                  <a:pt x="6174477" y="3357174"/>
                  <a:pt x="6174188" y="3358902"/>
                  <a:pt x="6175920" y="3360343"/>
                </a:cubicBezTo>
                <a:cubicBezTo>
                  <a:pt x="6177649" y="3361782"/>
                  <a:pt x="6177361" y="3363511"/>
                  <a:pt x="6177937" y="3365238"/>
                </a:cubicBezTo>
                <a:cubicBezTo>
                  <a:pt x="6179379" y="3369559"/>
                  <a:pt x="6181110" y="3375031"/>
                  <a:pt x="6184280" y="3377047"/>
                </a:cubicBezTo>
                <a:cubicBezTo>
                  <a:pt x="6191204" y="3381368"/>
                  <a:pt x="6197837" y="3385976"/>
                  <a:pt x="6204757" y="3390009"/>
                </a:cubicBezTo>
                <a:cubicBezTo>
                  <a:pt x="6205334" y="3390009"/>
                  <a:pt x="6206487" y="3390009"/>
                  <a:pt x="6206776" y="3389433"/>
                </a:cubicBezTo>
                <a:cubicBezTo>
                  <a:pt x="6209659" y="3386841"/>
                  <a:pt x="6212256" y="3384536"/>
                  <a:pt x="6216004" y="3388280"/>
                </a:cubicBezTo>
                <a:cubicBezTo>
                  <a:pt x="6217157" y="3389720"/>
                  <a:pt x="6218022" y="3388280"/>
                  <a:pt x="6218311" y="3387128"/>
                </a:cubicBezTo>
                <a:cubicBezTo>
                  <a:pt x="6219174" y="3382232"/>
                  <a:pt x="6221483" y="3382232"/>
                  <a:pt x="6224945" y="3385112"/>
                </a:cubicBezTo>
                <a:cubicBezTo>
                  <a:pt x="6227251" y="3387128"/>
                  <a:pt x="6228405" y="3386552"/>
                  <a:pt x="6228405" y="3383672"/>
                </a:cubicBezTo>
                <a:cubicBezTo>
                  <a:pt x="6228405" y="3381944"/>
                  <a:pt x="6227830" y="3379928"/>
                  <a:pt x="6230424" y="3379639"/>
                </a:cubicBezTo>
                <a:cubicBezTo>
                  <a:pt x="6236192" y="3378488"/>
                  <a:pt x="6238497" y="3374455"/>
                  <a:pt x="6238209" y="3369271"/>
                </a:cubicBezTo>
                <a:cubicBezTo>
                  <a:pt x="6237921" y="3365527"/>
                  <a:pt x="6239075" y="3363798"/>
                  <a:pt x="6241670" y="3362359"/>
                </a:cubicBezTo>
                <a:cubicBezTo>
                  <a:pt x="6241670" y="3361206"/>
                  <a:pt x="6241670" y="3360054"/>
                  <a:pt x="6241670" y="3358902"/>
                </a:cubicBezTo>
                <a:cubicBezTo>
                  <a:pt x="6238785" y="3357174"/>
                  <a:pt x="6237921" y="3354005"/>
                  <a:pt x="6238785" y="3351126"/>
                </a:cubicBezTo>
                <a:cubicBezTo>
                  <a:pt x="6240228" y="3345941"/>
                  <a:pt x="6238497" y="3341908"/>
                  <a:pt x="6234749" y="3338453"/>
                </a:cubicBezTo>
                <a:cubicBezTo>
                  <a:pt x="6233308" y="3337012"/>
                  <a:pt x="6231866" y="3335861"/>
                  <a:pt x="6231289" y="3333844"/>
                </a:cubicBezTo>
                <a:cubicBezTo>
                  <a:pt x="6230713" y="3330675"/>
                  <a:pt x="6228981" y="3328948"/>
                  <a:pt x="6225811" y="3329236"/>
                </a:cubicBezTo>
                <a:cubicBezTo>
                  <a:pt x="6223501" y="3329236"/>
                  <a:pt x="6221772" y="3327796"/>
                  <a:pt x="6220906" y="3326644"/>
                </a:cubicBezTo>
                <a:cubicBezTo>
                  <a:pt x="6218455" y="3323188"/>
                  <a:pt x="6215427" y="3322396"/>
                  <a:pt x="6212255" y="3322359"/>
                </a:cubicBezTo>
                <a:close/>
                <a:moveTo>
                  <a:pt x="10320458" y="3314989"/>
                </a:moveTo>
                <a:cubicBezTo>
                  <a:pt x="10314559" y="3316404"/>
                  <a:pt x="10308425" y="3315697"/>
                  <a:pt x="10302527" y="3316168"/>
                </a:cubicBezTo>
                <a:cubicBezTo>
                  <a:pt x="10297571" y="3316404"/>
                  <a:pt x="10292617" y="3316875"/>
                  <a:pt x="10288133" y="3319942"/>
                </a:cubicBezTo>
                <a:cubicBezTo>
                  <a:pt x="10286246" y="3321357"/>
                  <a:pt x="10284829" y="3320884"/>
                  <a:pt x="10283413" y="3319234"/>
                </a:cubicBezTo>
                <a:cubicBezTo>
                  <a:pt x="10282706" y="3318055"/>
                  <a:pt x="10281999" y="3317112"/>
                  <a:pt x="10281054" y="3316168"/>
                </a:cubicBezTo>
                <a:cubicBezTo>
                  <a:pt x="10280111" y="3315225"/>
                  <a:pt x="10278459" y="3314281"/>
                  <a:pt x="10277279" y="3315225"/>
                </a:cubicBezTo>
                <a:cubicBezTo>
                  <a:pt x="10275865" y="3316168"/>
                  <a:pt x="10276336" y="3318055"/>
                  <a:pt x="10277043" y="3319470"/>
                </a:cubicBezTo>
                <a:cubicBezTo>
                  <a:pt x="10277279" y="3320177"/>
                  <a:pt x="10277752" y="3320649"/>
                  <a:pt x="10278223" y="3321357"/>
                </a:cubicBezTo>
                <a:cubicBezTo>
                  <a:pt x="10281999" y="3326780"/>
                  <a:pt x="10280582" y="3330318"/>
                  <a:pt x="10274212" y="3331025"/>
                </a:cubicBezTo>
                <a:cubicBezTo>
                  <a:pt x="10273032" y="3331261"/>
                  <a:pt x="10271851" y="3331261"/>
                  <a:pt x="10270908" y="3331498"/>
                </a:cubicBezTo>
                <a:cubicBezTo>
                  <a:pt x="10269257" y="3331969"/>
                  <a:pt x="10267368" y="3331498"/>
                  <a:pt x="10266897" y="3334092"/>
                </a:cubicBezTo>
                <a:cubicBezTo>
                  <a:pt x="10266426" y="3335978"/>
                  <a:pt x="10267368" y="3336921"/>
                  <a:pt x="10268786" y="3337865"/>
                </a:cubicBezTo>
                <a:cubicBezTo>
                  <a:pt x="10271380" y="3339752"/>
                  <a:pt x="10271144" y="3341402"/>
                  <a:pt x="10268550" y="3343524"/>
                </a:cubicBezTo>
                <a:cubicBezTo>
                  <a:pt x="10265246" y="3346119"/>
                  <a:pt x="10262177" y="3349420"/>
                  <a:pt x="10262413" y="3354137"/>
                </a:cubicBezTo>
                <a:cubicBezTo>
                  <a:pt x="10262650" y="3357910"/>
                  <a:pt x="10261706" y="3359797"/>
                  <a:pt x="10257459" y="3358854"/>
                </a:cubicBezTo>
                <a:cubicBezTo>
                  <a:pt x="10256515" y="3358618"/>
                  <a:pt x="10255335" y="3358854"/>
                  <a:pt x="10254865" y="3360268"/>
                </a:cubicBezTo>
                <a:cubicBezTo>
                  <a:pt x="10254393" y="3361448"/>
                  <a:pt x="10255571" y="3362155"/>
                  <a:pt x="10256278" y="3362863"/>
                </a:cubicBezTo>
                <a:cubicBezTo>
                  <a:pt x="10257930" y="3364513"/>
                  <a:pt x="10259817" y="3366164"/>
                  <a:pt x="10260998" y="3368051"/>
                </a:cubicBezTo>
                <a:cubicBezTo>
                  <a:pt x="10264775" y="3373003"/>
                  <a:pt x="10264535" y="3375834"/>
                  <a:pt x="10260998" y="3381021"/>
                </a:cubicBezTo>
                <a:cubicBezTo>
                  <a:pt x="10258166" y="3385031"/>
                  <a:pt x="10256043" y="3389275"/>
                  <a:pt x="10255808" y="3394464"/>
                </a:cubicBezTo>
                <a:cubicBezTo>
                  <a:pt x="10255571" y="3398238"/>
                  <a:pt x="10257459" y="3398709"/>
                  <a:pt x="10260525" y="3397530"/>
                </a:cubicBezTo>
                <a:cubicBezTo>
                  <a:pt x="10262650" y="3396822"/>
                  <a:pt x="10263828" y="3394700"/>
                  <a:pt x="10265482" y="3393520"/>
                </a:cubicBezTo>
                <a:cubicBezTo>
                  <a:pt x="10267368" y="3392106"/>
                  <a:pt x="10269965" y="3390219"/>
                  <a:pt x="10271851" y="3392106"/>
                </a:cubicBezTo>
                <a:cubicBezTo>
                  <a:pt x="10273976" y="3394464"/>
                  <a:pt x="10272796" y="3397294"/>
                  <a:pt x="10270672" y="3399416"/>
                </a:cubicBezTo>
                <a:cubicBezTo>
                  <a:pt x="10269729" y="3400360"/>
                  <a:pt x="10268314" y="3401303"/>
                  <a:pt x="10267368" y="3402483"/>
                </a:cubicBezTo>
                <a:cubicBezTo>
                  <a:pt x="10266189" y="3403661"/>
                  <a:pt x="10265246" y="3405077"/>
                  <a:pt x="10266661" y="3406728"/>
                </a:cubicBezTo>
                <a:cubicBezTo>
                  <a:pt x="10267841" y="3408142"/>
                  <a:pt x="10269257" y="3407435"/>
                  <a:pt x="10270672" y="3406255"/>
                </a:cubicBezTo>
                <a:cubicBezTo>
                  <a:pt x="10272088" y="3405312"/>
                  <a:pt x="10273505" y="3404133"/>
                  <a:pt x="10274920" y="3403426"/>
                </a:cubicBezTo>
                <a:cubicBezTo>
                  <a:pt x="10277043" y="3402010"/>
                  <a:pt x="10279403" y="3402718"/>
                  <a:pt x="10281054" y="3404133"/>
                </a:cubicBezTo>
                <a:cubicBezTo>
                  <a:pt x="10282706" y="3405548"/>
                  <a:pt x="10281763" y="3407670"/>
                  <a:pt x="10281054" y="3409321"/>
                </a:cubicBezTo>
                <a:cubicBezTo>
                  <a:pt x="10277515" y="3417576"/>
                  <a:pt x="10265717" y="3421113"/>
                  <a:pt x="10257695" y="3416160"/>
                </a:cubicBezTo>
                <a:cubicBezTo>
                  <a:pt x="10253918" y="3413802"/>
                  <a:pt x="10252503" y="3414509"/>
                  <a:pt x="10252032" y="3418283"/>
                </a:cubicBezTo>
                <a:cubicBezTo>
                  <a:pt x="10251323" y="3424414"/>
                  <a:pt x="10248492" y="3428423"/>
                  <a:pt x="10242358" y="3430546"/>
                </a:cubicBezTo>
                <a:cubicBezTo>
                  <a:pt x="10240707" y="3431017"/>
                  <a:pt x="10238112" y="3432197"/>
                  <a:pt x="10238819" y="3434791"/>
                </a:cubicBezTo>
                <a:cubicBezTo>
                  <a:pt x="10240235" y="3440687"/>
                  <a:pt x="10237876" y="3445639"/>
                  <a:pt x="10234808" y="3450356"/>
                </a:cubicBezTo>
                <a:cubicBezTo>
                  <a:pt x="10232449" y="3453893"/>
                  <a:pt x="10231741" y="3457195"/>
                  <a:pt x="10234337" y="3461440"/>
                </a:cubicBezTo>
                <a:cubicBezTo>
                  <a:pt x="10237169" y="3465921"/>
                  <a:pt x="10235517" y="3468514"/>
                  <a:pt x="10229855" y="3469458"/>
                </a:cubicBezTo>
                <a:cubicBezTo>
                  <a:pt x="10229617" y="3469458"/>
                  <a:pt x="10229383" y="3469458"/>
                  <a:pt x="10229146" y="3469458"/>
                </a:cubicBezTo>
                <a:cubicBezTo>
                  <a:pt x="10227022" y="3469694"/>
                  <a:pt x="10224900" y="3470165"/>
                  <a:pt x="10224663" y="3472288"/>
                </a:cubicBezTo>
                <a:cubicBezTo>
                  <a:pt x="10224191" y="3474410"/>
                  <a:pt x="10226787" y="3474175"/>
                  <a:pt x="10227967" y="3474882"/>
                </a:cubicBezTo>
                <a:cubicBezTo>
                  <a:pt x="10235517" y="3478655"/>
                  <a:pt x="10238583" y="3484551"/>
                  <a:pt x="10237169" y="3493041"/>
                </a:cubicBezTo>
                <a:cubicBezTo>
                  <a:pt x="10236696" y="3495872"/>
                  <a:pt x="10237641" y="3497522"/>
                  <a:pt x="10240000" y="3498701"/>
                </a:cubicBezTo>
                <a:cubicBezTo>
                  <a:pt x="10241415" y="3499408"/>
                  <a:pt x="10242830" y="3499880"/>
                  <a:pt x="10244246" y="3500588"/>
                </a:cubicBezTo>
                <a:cubicBezTo>
                  <a:pt x="10246133" y="3501531"/>
                  <a:pt x="10246841" y="3502946"/>
                  <a:pt x="10246369" y="3505069"/>
                </a:cubicBezTo>
                <a:lnTo>
                  <a:pt x="10245314" y="3506567"/>
                </a:lnTo>
                <a:lnTo>
                  <a:pt x="10263755" y="3524908"/>
                </a:lnTo>
                <a:lnTo>
                  <a:pt x="10263357" y="3521341"/>
                </a:lnTo>
                <a:cubicBezTo>
                  <a:pt x="10262886" y="3519455"/>
                  <a:pt x="10262886" y="3518511"/>
                  <a:pt x="10265011" y="3517332"/>
                </a:cubicBezTo>
                <a:cubicBezTo>
                  <a:pt x="10267368" y="3516388"/>
                  <a:pt x="10268314" y="3517568"/>
                  <a:pt x="10269257" y="3518983"/>
                </a:cubicBezTo>
                <a:cubicBezTo>
                  <a:pt x="10269965" y="3519926"/>
                  <a:pt x="10270201" y="3520870"/>
                  <a:pt x="10270672" y="3522049"/>
                </a:cubicBezTo>
                <a:cubicBezTo>
                  <a:pt x="10272796" y="3527002"/>
                  <a:pt x="10274212" y="3527237"/>
                  <a:pt x="10277752" y="3523228"/>
                </a:cubicBezTo>
                <a:cubicBezTo>
                  <a:pt x="10278459" y="3522284"/>
                  <a:pt x="10279403" y="3521106"/>
                  <a:pt x="10280818" y="3521106"/>
                </a:cubicBezTo>
                <a:cubicBezTo>
                  <a:pt x="10282470" y="3521341"/>
                  <a:pt x="10282470" y="3523228"/>
                  <a:pt x="10282943" y="3524408"/>
                </a:cubicBezTo>
                <a:cubicBezTo>
                  <a:pt x="10283413" y="3525351"/>
                  <a:pt x="10283650" y="3526293"/>
                  <a:pt x="10283650" y="3527237"/>
                </a:cubicBezTo>
                <a:cubicBezTo>
                  <a:pt x="10284004" y="3529242"/>
                  <a:pt x="10284771" y="3530185"/>
                  <a:pt x="10285774" y="3530392"/>
                </a:cubicBezTo>
                <a:cubicBezTo>
                  <a:pt x="10286777" y="3530598"/>
                  <a:pt x="10288016" y="3530067"/>
                  <a:pt x="10289313" y="3529124"/>
                </a:cubicBezTo>
                <a:cubicBezTo>
                  <a:pt x="10291908" y="3527002"/>
                  <a:pt x="10294505" y="3524408"/>
                  <a:pt x="10297099" y="3522284"/>
                </a:cubicBezTo>
                <a:cubicBezTo>
                  <a:pt x="10300167" y="3519690"/>
                  <a:pt x="10303706" y="3517804"/>
                  <a:pt x="10307481" y="3519926"/>
                </a:cubicBezTo>
                <a:cubicBezTo>
                  <a:pt x="10310548" y="3521341"/>
                  <a:pt x="10311965" y="3520162"/>
                  <a:pt x="10313615" y="3518039"/>
                </a:cubicBezTo>
                <a:cubicBezTo>
                  <a:pt x="10317154" y="3513323"/>
                  <a:pt x="10321403" y="3509785"/>
                  <a:pt x="10328009" y="3511201"/>
                </a:cubicBezTo>
                <a:cubicBezTo>
                  <a:pt x="10329661" y="3511672"/>
                  <a:pt x="10330132" y="3510965"/>
                  <a:pt x="10330368" y="3509314"/>
                </a:cubicBezTo>
                <a:cubicBezTo>
                  <a:pt x="10331312" y="3497757"/>
                  <a:pt x="10336267" y="3487853"/>
                  <a:pt x="10342874" y="3478891"/>
                </a:cubicBezTo>
                <a:cubicBezTo>
                  <a:pt x="10344526" y="3476769"/>
                  <a:pt x="10344053" y="3475354"/>
                  <a:pt x="10343110" y="3473232"/>
                </a:cubicBezTo>
                <a:cubicBezTo>
                  <a:pt x="10340751" y="3468987"/>
                  <a:pt x="10338154" y="3464270"/>
                  <a:pt x="10339806" y="3459553"/>
                </a:cubicBezTo>
                <a:cubicBezTo>
                  <a:pt x="10341458" y="3454837"/>
                  <a:pt x="10340279" y="3451535"/>
                  <a:pt x="10337919" y="3447761"/>
                </a:cubicBezTo>
                <a:cubicBezTo>
                  <a:pt x="10337211" y="3446583"/>
                  <a:pt x="10336739" y="3445403"/>
                  <a:pt x="10336031" y="3443989"/>
                </a:cubicBezTo>
                <a:cubicBezTo>
                  <a:pt x="10332963" y="3437149"/>
                  <a:pt x="10329424" y="3430782"/>
                  <a:pt x="10322110" y="3427481"/>
                </a:cubicBezTo>
                <a:cubicBezTo>
                  <a:pt x="10320693" y="3427008"/>
                  <a:pt x="10320693" y="3426065"/>
                  <a:pt x="10320693" y="3424886"/>
                </a:cubicBezTo>
                <a:cubicBezTo>
                  <a:pt x="10320930" y="3421349"/>
                  <a:pt x="10327301" y="3412859"/>
                  <a:pt x="10330604" y="3411915"/>
                </a:cubicBezTo>
                <a:cubicBezTo>
                  <a:pt x="10335796" y="3410737"/>
                  <a:pt x="10340279" y="3408142"/>
                  <a:pt x="10343817" y="3404133"/>
                </a:cubicBezTo>
                <a:cubicBezTo>
                  <a:pt x="10348773" y="3398945"/>
                  <a:pt x="10353020" y="3393520"/>
                  <a:pt x="10357739" y="3388097"/>
                </a:cubicBezTo>
                <a:cubicBezTo>
                  <a:pt x="10359155" y="3386682"/>
                  <a:pt x="10358448" y="3385739"/>
                  <a:pt x="10357505" y="3384559"/>
                </a:cubicBezTo>
                <a:cubicBezTo>
                  <a:pt x="10353256" y="3379371"/>
                  <a:pt x="10353256" y="3379371"/>
                  <a:pt x="10358448" y="3375834"/>
                </a:cubicBezTo>
                <a:cubicBezTo>
                  <a:pt x="10363165" y="3372296"/>
                  <a:pt x="10363401" y="3369938"/>
                  <a:pt x="10359155" y="3365457"/>
                </a:cubicBezTo>
                <a:cubicBezTo>
                  <a:pt x="10357267" y="3363570"/>
                  <a:pt x="10355381" y="3361448"/>
                  <a:pt x="10356088" y="3358146"/>
                </a:cubicBezTo>
                <a:cubicBezTo>
                  <a:pt x="10358211" y="3349892"/>
                  <a:pt x="10355143" y="3343053"/>
                  <a:pt x="10349716" y="3336921"/>
                </a:cubicBezTo>
                <a:cubicBezTo>
                  <a:pt x="10346177" y="3332912"/>
                  <a:pt x="10341930" y="3329138"/>
                  <a:pt x="10339335" y="3324422"/>
                </a:cubicBezTo>
                <a:cubicBezTo>
                  <a:pt x="10338863" y="3323479"/>
                  <a:pt x="10338154" y="3322535"/>
                  <a:pt x="10336975" y="3322771"/>
                </a:cubicBezTo>
                <a:cubicBezTo>
                  <a:pt x="10331075" y="3324658"/>
                  <a:pt x="10328009" y="3320884"/>
                  <a:pt x="10324705" y="3317112"/>
                </a:cubicBezTo>
                <a:cubicBezTo>
                  <a:pt x="10323762" y="3315932"/>
                  <a:pt x="10322581" y="3314517"/>
                  <a:pt x="10320458" y="3314989"/>
                </a:cubicBezTo>
                <a:close/>
                <a:moveTo>
                  <a:pt x="3421292" y="3309525"/>
                </a:moveTo>
                <a:cubicBezTo>
                  <a:pt x="3416217" y="3311468"/>
                  <a:pt x="3411531" y="3314189"/>
                  <a:pt x="3409578" y="3320409"/>
                </a:cubicBezTo>
                <a:cubicBezTo>
                  <a:pt x="3409188" y="3321575"/>
                  <a:pt x="3406845" y="3322353"/>
                  <a:pt x="3407236" y="3324685"/>
                </a:cubicBezTo>
                <a:cubicBezTo>
                  <a:pt x="3408408" y="3330904"/>
                  <a:pt x="3403722" y="3332848"/>
                  <a:pt x="3399817" y="3334014"/>
                </a:cubicBezTo>
                <a:cubicBezTo>
                  <a:pt x="3397084" y="3334791"/>
                  <a:pt x="3395521" y="3335958"/>
                  <a:pt x="3393959" y="3337513"/>
                </a:cubicBezTo>
                <a:cubicBezTo>
                  <a:pt x="3389274" y="3341788"/>
                  <a:pt x="3389665" y="3347620"/>
                  <a:pt x="3388493" y="3353062"/>
                </a:cubicBezTo>
                <a:cubicBezTo>
                  <a:pt x="3387712" y="3358115"/>
                  <a:pt x="3390055" y="3362002"/>
                  <a:pt x="3392008" y="3366278"/>
                </a:cubicBezTo>
                <a:cubicBezTo>
                  <a:pt x="3393959" y="3370943"/>
                  <a:pt x="3397084" y="3374830"/>
                  <a:pt x="3402940" y="3374830"/>
                </a:cubicBezTo>
                <a:cubicBezTo>
                  <a:pt x="3403722" y="3374830"/>
                  <a:pt x="3404112" y="3375218"/>
                  <a:pt x="3404112" y="3376385"/>
                </a:cubicBezTo>
                <a:cubicBezTo>
                  <a:pt x="3406845" y="3376385"/>
                  <a:pt x="3409188" y="3376385"/>
                  <a:pt x="3411921" y="3376385"/>
                </a:cubicBezTo>
                <a:cubicBezTo>
                  <a:pt x="3413874" y="3373664"/>
                  <a:pt x="3417779" y="3374052"/>
                  <a:pt x="3420512" y="3372109"/>
                </a:cubicBezTo>
                <a:cubicBezTo>
                  <a:pt x="3423245" y="3370165"/>
                  <a:pt x="3425588" y="3368610"/>
                  <a:pt x="3426369" y="3365111"/>
                </a:cubicBezTo>
                <a:cubicBezTo>
                  <a:pt x="3426760" y="3361225"/>
                  <a:pt x="3428712" y="3357727"/>
                  <a:pt x="3430665" y="3354616"/>
                </a:cubicBezTo>
                <a:cubicBezTo>
                  <a:pt x="3432616" y="3351118"/>
                  <a:pt x="3434178" y="3347620"/>
                  <a:pt x="3436131" y="3344509"/>
                </a:cubicBezTo>
                <a:cubicBezTo>
                  <a:pt x="3437693" y="3341011"/>
                  <a:pt x="3440817" y="3337901"/>
                  <a:pt x="3444722" y="3335958"/>
                </a:cubicBezTo>
                <a:cubicBezTo>
                  <a:pt x="3444722" y="3331293"/>
                  <a:pt x="3444722" y="3326628"/>
                  <a:pt x="3444722" y="3321963"/>
                </a:cubicBezTo>
                <a:cubicBezTo>
                  <a:pt x="3442379" y="3320797"/>
                  <a:pt x="3441207" y="3319242"/>
                  <a:pt x="3440036" y="3316521"/>
                </a:cubicBezTo>
                <a:cubicBezTo>
                  <a:pt x="3438474" y="3313412"/>
                  <a:pt x="3434959" y="3311079"/>
                  <a:pt x="3431445" y="3311079"/>
                </a:cubicBezTo>
                <a:cubicBezTo>
                  <a:pt x="3427931" y="3311079"/>
                  <a:pt x="3424807" y="3310302"/>
                  <a:pt x="3421292" y="3309525"/>
                </a:cubicBezTo>
                <a:close/>
                <a:moveTo>
                  <a:pt x="5220800" y="3306212"/>
                </a:moveTo>
                <a:cubicBezTo>
                  <a:pt x="5218961" y="3305803"/>
                  <a:pt x="5217938" y="3307029"/>
                  <a:pt x="5217120" y="3308051"/>
                </a:cubicBezTo>
                <a:cubicBezTo>
                  <a:pt x="5214258" y="3311321"/>
                  <a:pt x="5211599" y="3314591"/>
                  <a:pt x="5206486" y="3312956"/>
                </a:cubicBezTo>
                <a:cubicBezTo>
                  <a:pt x="5205465" y="3312752"/>
                  <a:pt x="5204852" y="3313570"/>
                  <a:pt x="5204442" y="3314387"/>
                </a:cubicBezTo>
                <a:cubicBezTo>
                  <a:pt x="5202192" y="3318474"/>
                  <a:pt x="5198512" y="3321745"/>
                  <a:pt x="5195447" y="3325219"/>
                </a:cubicBezTo>
                <a:cubicBezTo>
                  <a:pt x="5190742" y="3330532"/>
                  <a:pt x="5188083" y="3336460"/>
                  <a:pt x="5189923" y="3343613"/>
                </a:cubicBezTo>
                <a:cubicBezTo>
                  <a:pt x="5190538" y="3346474"/>
                  <a:pt x="5188901" y="3348314"/>
                  <a:pt x="5187266" y="3349948"/>
                </a:cubicBezTo>
                <a:cubicBezTo>
                  <a:pt x="5183585" y="3353831"/>
                  <a:pt x="5183789" y="3355876"/>
                  <a:pt x="5187879" y="3358941"/>
                </a:cubicBezTo>
                <a:cubicBezTo>
                  <a:pt x="5192377" y="3362007"/>
                  <a:pt x="5192377" y="3362007"/>
                  <a:pt x="5188697" y="3366503"/>
                </a:cubicBezTo>
                <a:cubicBezTo>
                  <a:pt x="5187879" y="3367525"/>
                  <a:pt x="5187266" y="3368343"/>
                  <a:pt x="5188494" y="3369569"/>
                </a:cubicBezTo>
                <a:cubicBezTo>
                  <a:pt x="5192581" y="3374269"/>
                  <a:pt x="5196262" y="3378970"/>
                  <a:pt x="5200557" y="3383467"/>
                </a:cubicBezTo>
                <a:cubicBezTo>
                  <a:pt x="5203624" y="3386941"/>
                  <a:pt x="5207509" y="3389189"/>
                  <a:pt x="5212008" y="3390211"/>
                </a:cubicBezTo>
                <a:cubicBezTo>
                  <a:pt x="5214870" y="3391029"/>
                  <a:pt x="5220392" y="3398386"/>
                  <a:pt x="5220597" y="3401452"/>
                </a:cubicBezTo>
                <a:cubicBezTo>
                  <a:pt x="5220597" y="3402474"/>
                  <a:pt x="5220597" y="3403292"/>
                  <a:pt x="5219369" y="3403701"/>
                </a:cubicBezTo>
                <a:cubicBezTo>
                  <a:pt x="5213031" y="3406562"/>
                  <a:pt x="5209964" y="3412079"/>
                  <a:pt x="5207305" y="3418007"/>
                </a:cubicBezTo>
                <a:cubicBezTo>
                  <a:pt x="5206692" y="3419233"/>
                  <a:pt x="5206282" y="3420254"/>
                  <a:pt x="5205669" y="3421277"/>
                </a:cubicBezTo>
                <a:cubicBezTo>
                  <a:pt x="5203624" y="3424546"/>
                  <a:pt x="5202601" y="3427407"/>
                  <a:pt x="5204032" y="3431495"/>
                </a:cubicBezTo>
                <a:cubicBezTo>
                  <a:pt x="5205465" y="3435583"/>
                  <a:pt x="5203215" y="3439670"/>
                  <a:pt x="5201170" y="3443349"/>
                </a:cubicBezTo>
                <a:cubicBezTo>
                  <a:pt x="5200353" y="3445189"/>
                  <a:pt x="5199945" y="3446416"/>
                  <a:pt x="5201376" y="3448254"/>
                </a:cubicBezTo>
                <a:cubicBezTo>
                  <a:pt x="5207100" y="3456021"/>
                  <a:pt x="5211395" y="3464605"/>
                  <a:pt x="5212212" y="3474619"/>
                </a:cubicBezTo>
                <a:cubicBezTo>
                  <a:pt x="5212418" y="3476050"/>
                  <a:pt x="5212826" y="3476663"/>
                  <a:pt x="5214258" y="3476254"/>
                </a:cubicBezTo>
                <a:cubicBezTo>
                  <a:pt x="5219984" y="3475028"/>
                  <a:pt x="5223664" y="3478093"/>
                  <a:pt x="5226730" y="3482181"/>
                </a:cubicBezTo>
                <a:cubicBezTo>
                  <a:pt x="5228161" y="3484021"/>
                  <a:pt x="5229390" y="3485043"/>
                  <a:pt x="5232047" y="3483816"/>
                </a:cubicBezTo>
                <a:cubicBezTo>
                  <a:pt x="5235318" y="3481976"/>
                  <a:pt x="5238385" y="3483612"/>
                  <a:pt x="5241044" y="3485860"/>
                </a:cubicBezTo>
                <a:cubicBezTo>
                  <a:pt x="5243295" y="3487700"/>
                  <a:pt x="5245542" y="3489947"/>
                  <a:pt x="5247792" y="3491787"/>
                </a:cubicBezTo>
                <a:cubicBezTo>
                  <a:pt x="5248918" y="3492605"/>
                  <a:pt x="5249992" y="3493064"/>
                  <a:pt x="5250859" y="3492886"/>
                </a:cubicBezTo>
                <a:cubicBezTo>
                  <a:pt x="5251728" y="3492707"/>
                  <a:pt x="5252393" y="3491889"/>
                  <a:pt x="5252699" y="3490152"/>
                </a:cubicBezTo>
                <a:cubicBezTo>
                  <a:pt x="5252699" y="3489335"/>
                  <a:pt x="5252905" y="3488517"/>
                  <a:pt x="5253313" y="3487700"/>
                </a:cubicBezTo>
                <a:cubicBezTo>
                  <a:pt x="5253722" y="3486677"/>
                  <a:pt x="5253722" y="3485043"/>
                  <a:pt x="5255153" y="3484839"/>
                </a:cubicBezTo>
                <a:cubicBezTo>
                  <a:pt x="5256380" y="3484839"/>
                  <a:pt x="5257199" y="3485860"/>
                  <a:pt x="5257814" y="3486677"/>
                </a:cubicBezTo>
                <a:cubicBezTo>
                  <a:pt x="5260877" y="3490152"/>
                  <a:pt x="5262105" y="3489947"/>
                  <a:pt x="5263945" y="3485655"/>
                </a:cubicBezTo>
                <a:cubicBezTo>
                  <a:pt x="5264355" y="3484634"/>
                  <a:pt x="5264559" y="3483816"/>
                  <a:pt x="5265174" y="3482999"/>
                </a:cubicBezTo>
                <a:cubicBezTo>
                  <a:pt x="5265991" y="3481772"/>
                  <a:pt x="5266809" y="3480751"/>
                  <a:pt x="5268852" y="3481568"/>
                </a:cubicBezTo>
                <a:cubicBezTo>
                  <a:pt x="5270693" y="3482590"/>
                  <a:pt x="5270693" y="3483407"/>
                  <a:pt x="5270285" y="3485043"/>
                </a:cubicBezTo>
                <a:lnTo>
                  <a:pt x="5269941" y="3488134"/>
                </a:lnTo>
                <a:lnTo>
                  <a:pt x="5285923" y="3472239"/>
                </a:lnTo>
                <a:lnTo>
                  <a:pt x="5285009" y="3470940"/>
                </a:lnTo>
                <a:cubicBezTo>
                  <a:pt x="5284598" y="3469101"/>
                  <a:pt x="5285212" y="3467875"/>
                  <a:pt x="5286850" y="3467057"/>
                </a:cubicBezTo>
                <a:cubicBezTo>
                  <a:pt x="5288076" y="3466444"/>
                  <a:pt x="5289301" y="3466036"/>
                  <a:pt x="5290528" y="3465423"/>
                </a:cubicBezTo>
                <a:cubicBezTo>
                  <a:pt x="5292573" y="3464400"/>
                  <a:pt x="5293392" y="3462969"/>
                  <a:pt x="5292982" y="3460517"/>
                </a:cubicBezTo>
                <a:cubicBezTo>
                  <a:pt x="5291755" y="3453160"/>
                  <a:pt x="5294414" y="3448050"/>
                  <a:pt x="5300957" y="3444780"/>
                </a:cubicBezTo>
                <a:cubicBezTo>
                  <a:pt x="5301980" y="3444167"/>
                  <a:pt x="5304230" y="3444371"/>
                  <a:pt x="5303820" y="3442532"/>
                </a:cubicBezTo>
                <a:cubicBezTo>
                  <a:pt x="5303615" y="3440692"/>
                  <a:pt x="5301774" y="3440284"/>
                  <a:pt x="5299935" y="3440079"/>
                </a:cubicBezTo>
                <a:cubicBezTo>
                  <a:pt x="5299731" y="3440079"/>
                  <a:pt x="5299528" y="3440079"/>
                  <a:pt x="5299321" y="3440079"/>
                </a:cubicBezTo>
                <a:cubicBezTo>
                  <a:pt x="5294414" y="3439261"/>
                  <a:pt x="5292982" y="3437014"/>
                  <a:pt x="5295436" y="3433131"/>
                </a:cubicBezTo>
                <a:cubicBezTo>
                  <a:pt x="5297685" y="3429452"/>
                  <a:pt x="5297071" y="3426591"/>
                  <a:pt x="5295027" y="3423524"/>
                </a:cubicBezTo>
                <a:cubicBezTo>
                  <a:pt x="5292369" y="3419437"/>
                  <a:pt x="5290324" y="3415146"/>
                  <a:pt x="5291551" y="3410036"/>
                </a:cubicBezTo>
                <a:cubicBezTo>
                  <a:pt x="5292163" y="3407787"/>
                  <a:pt x="5289916" y="3406766"/>
                  <a:pt x="5288483" y="3406357"/>
                </a:cubicBezTo>
                <a:cubicBezTo>
                  <a:pt x="5283167" y="3404517"/>
                  <a:pt x="5280713" y="3401043"/>
                  <a:pt x="5280100" y="3395730"/>
                </a:cubicBezTo>
                <a:cubicBezTo>
                  <a:pt x="5279691" y="3392459"/>
                  <a:pt x="5278464" y="3391847"/>
                  <a:pt x="5275193" y="3393890"/>
                </a:cubicBezTo>
                <a:cubicBezTo>
                  <a:pt x="5268240" y="3398182"/>
                  <a:pt x="5258017" y="3395116"/>
                  <a:pt x="5254949" y="3387963"/>
                </a:cubicBezTo>
                <a:cubicBezTo>
                  <a:pt x="5254336" y="3386532"/>
                  <a:pt x="5253517" y="3384692"/>
                  <a:pt x="5254949" y="3383467"/>
                </a:cubicBezTo>
                <a:cubicBezTo>
                  <a:pt x="5256380" y="3382240"/>
                  <a:pt x="5258425" y="3381627"/>
                  <a:pt x="5260264" y="3382854"/>
                </a:cubicBezTo>
                <a:cubicBezTo>
                  <a:pt x="5261493" y="3383467"/>
                  <a:pt x="5262720" y="3384488"/>
                  <a:pt x="5263945" y="3385306"/>
                </a:cubicBezTo>
                <a:cubicBezTo>
                  <a:pt x="5265174" y="3386328"/>
                  <a:pt x="5266399" y="3386941"/>
                  <a:pt x="5267421" y="3385715"/>
                </a:cubicBezTo>
                <a:cubicBezTo>
                  <a:pt x="5268649" y="3384285"/>
                  <a:pt x="5267830" y="3383058"/>
                  <a:pt x="5266809" y="3382036"/>
                </a:cubicBezTo>
                <a:cubicBezTo>
                  <a:pt x="5265991" y="3381014"/>
                  <a:pt x="5264763" y="3380197"/>
                  <a:pt x="5263945" y="3379379"/>
                </a:cubicBezTo>
                <a:cubicBezTo>
                  <a:pt x="5262105" y="3377539"/>
                  <a:pt x="5261083" y="3375087"/>
                  <a:pt x="5262924" y="3373043"/>
                </a:cubicBezTo>
                <a:cubicBezTo>
                  <a:pt x="5264559" y="3371408"/>
                  <a:pt x="5266809" y="3373043"/>
                  <a:pt x="5268444" y="3374269"/>
                </a:cubicBezTo>
                <a:cubicBezTo>
                  <a:pt x="5269877" y="3375292"/>
                  <a:pt x="5270898" y="3377130"/>
                  <a:pt x="5272739" y="3377744"/>
                </a:cubicBezTo>
                <a:cubicBezTo>
                  <a:pt x="5275397" y="3378766"/>
                  <a:pt x="5277033" y="3378357"/>
                  <a:pt x="5276830" y="3375087"/>
                </a:cubicBezTo>
                <a:cubicBezTo>
                  <a:pt x="5276624" y="3370591"/>
                  <a:pt x="5274785" y="3366912"/>
                  <a:pt x="5272329" y="3363438"/>
                </a:cubicBezTo>
                <a:cubicBezTo>
                  <a:pt x="5269262" y="3358941"/>
                  <a:pt x="5269057" y="3356489"/>
                  <a:pt x="5272329" y="3352197"/>
                </a:cubicBezTo>
                <a:cubicBezTo>
                  <a:pt x="5273352" y="3350561"/>
                  <a:pt x="5274989" y="3349132"/>
                  <a:pt x="5276420" y="3347700"/>
                </a:cubicBezTo>
                <a:cubicBezTo>
                  <a:pt x="5277033" y="3347087"/>
                  <a:pt x="5278056" y="3346474"/>
                  <a:pt x="5277647" y="3345453"/>
                </a:cubicBezTo>
                <a:cubicBezTo>
                  <a:pt x="5277237" y="3344226"/>
                  <a:pt x="5276217" y="3344022"/>
                  <a:pt x="5275397" y="3344226"/>
                </a:cubicBezTo>
                <a:cubicBezTo>
                  <a:pt x="5271716" y="3345044"/>
                  <a:pt x="5270898" y="3343408"/>
                  <a:pt x="5271103" y="3340139"/>
                </a:cubicBezTo>
                <a:cubicBezTo>
                  <a:pt x="5271308" y="3336051"/>
                  <a:pt x="5268649" y="3333190"/>
                  <a:pt x="5265786" y="3330941"/>
                </a:cubicBezTo>
                <a:cubicBezTo>
                  <a:pt x="5263537" y="3329102"/>
                  <a:pt x="5263332" y="3327671"/>
                  <a:pt x="5265582" y="3326036"/>
                </a:cubicBezTo>
                <a:cubicBezTo>
                  <a:pt x="5266809" y="3325219"/>
                  <a:pt x="5267626" y="3324401"/>
                  <a:pt x="5267217" y="3322766"/>
                </a:cubicBezTo>
                <a:cubicBezTo>
                  <a:pt x="5266809" y="3320518"/>
                  <a:pt x="5265174" y="3320927"/>
                  <a:pt x="5263741" y="3320518"/>
                </a:cubicBezTo>
                <a:cubicBezTo>
                  <a:pt x="5262924" y="3320314"/>
                  <a:pt x="5261901" y="3320314"/>
                  <a:pt x="5260877" y="3320109"/>
                </a:cubicBezTo>
                <a:cubicBezTo>
                  <a:pt x="5255358" y="3319496"/>
                  <a:pt x="5254132" y="3316431"/>
                  <a:pt x="5257402" y="3311730"/>
                </a:cubicBezTo>
                <a:cubicBezTo>
                  <a:pt x="5257814" y="3311116"/>
                  <a:pt x="5258221" y="3310707"/>
                  <a:pt x="5258425" y="3310095"/>
                </a:cubicBezTo>
                <a:cubicBezTo>
                  <a:pt x="5259040" y="3308869"/>
                  <a:pt x="5259448" y="3307233"/>
                  <a:pt x="5258221" y="3306416"/>
                </a:cubicBezTo>
                <a:cubicBezTo>
                  <a:pt x="5257199" y="3305599"/>
                  <a:pt x="5255767" y="3306416"/>
                  <a:pt x="5254949" y="3307233"/>
                </a:cubicBezTo>
                <a:cubicBezTo>
                  <a:pt x="5254132" y="3308051"/>
                  <a:pt x="5253517" y="3308869"/>
                  <a:pt x="5252905" y="3309891"/>
                </a:cubicBezTo>
                <a:cubicBezTo>
                  <a:pt x="5251676" y="3311321"/>
                  <a:pt x="5250451" y="3311730"/>
                  <a:pt x="5248814" y="3310504"/>
                </a:cubicBezTo>
                <a:cubicBezTo>
                  <a:pt x="5244929" y="3307846"/>
                  <a:pt x="5240634" y="3307438"/>
                  <a:pt x="5236342" y="3307233"/>
                </a:cubicBezTo>
                <a:cubicBezTo>
                  <a:pt x="5231229" y="3306824"/>
                  <a:pt x="5225912" y="3307438"/>
                  <a:pt x="5220800" y="3306212"/>
                </a:cubicBezTo>
                <a:close/>
                <a:moveTo>
                  <a:pt x="8035906" y="3305475"/>
                </a:moveTo>
                <a:cubicBezTo>
                  <a:pt x="8032391" y="3306252"/>
                  <a:pt x="8029270" y="3307030"/>
                  <a:pt x="8025755" y="3307030"/>
                </a:cubicBezTo>
                <a:cubicBezTo>
                  <a:pt x="8022238" y="3307030"/>
                  <a:pt x="8018726" y="3309363"/>
                  <a:pt x="8017161" y="3312472"/>
                </a:cubicBezTo>
                <a:cubicBezTo>
                  <a:pt x="8015991" y="3315193"/>
                  <a:pt x="8014819" y="3316748"/>
                  <a:pt x="8012478" y="3317914"/>
                </a:cubicBezTo>
                <a:cubicBezTo>
                  <a:pt x="8012478" y="3322579"/>
                  <a:pt x="8012478" y="3327244"/>
                  <a:pt x="8012478" y="3331909"/>
                </a:cubicBezTo>
                <a:cubicBezTo>
                  <a:pt x="8016383" y="3333851"/>
                  <a:pt x="8019506" y="3336962"/>
                  <a:pt x="8021066" y="3340460"/>
                </a:cubicBezTo>
                <a:cubicBezTo>
                  <a:pt x="8023019" y="3343570"/>
                  <a:pt x="8024583" y="3347069"/>
                  <a:pt x="8026536" y="3350567"/>
                </a:cubicBezTo>
                <a:cubicBezTo>
                  <a:pt x="8028488" y="3353677"/>
                  <a:pt x="8030439" y="3357176"/>
                  <a:pt x="8030830" y="3361062"/>
                </a:cubicBezTo>
                <a:cubicBezTo>
                  <a:pt x="8031613" y="3364560"/>
                  <a:pt x="8033952" y="3366116"/>
                  <a:pt x="8036689" y="3368060"/>
                </a:cubicBezTo>
                <a:cubicBezTo>
                  <a:pt x="8039418" y="3370003"/>
                  <a:pt x="8043325" y="3369614"/>
                  <a:pt x="8045279" y="3372336"/>
                </a:cubicBezTo>
                <a:cubicBezTo>
                  <a:pt x="8048010" y="3372336"/>
                  <a:pt x="8050354" y="3372336"/>
                  <a:pt x="8053088" y="3372336"/>
                </a:cubicBezTo>
                <a:cubicBezTo>
                  <a:pt x="8053088" y="3371169"/>
                  <a:pt x="8053477" y="3370781"/>
                  <a:pt x="8054257" y="3370781"/>
                </a:cubicBezTo>
                <a:cubicBezTo>
                  <a:pt x="8060116" y="3370781"/>
                  <a:pt x="8063240" y="3366893"/>
                  <a:pt x="8065193" y="3362229"/>
                </a:cubicBezTo>
                <a:cubicBezTo>
                  <a:pt x="8067143" y="3357953"/>
                  <a:pt x="8069488" y="3354065"/>
                  <a:pt x="8068707" y="3349012"/>
                </a:cubicBezTo>
                <a:cubicBezTo>
                  <a:pt x="8067534" y="3343570"/>
                  <a:pt x="8067926" y="3337739"/>
                  <a:pt x="8063240" y="3333463"/>
                </a:cubicBezTo>
                <a:cubicBezTo>
                  <a:pt x="8061679" y="3331909"/>
                  <a:pt x="8060116" y="3330742"/>
                  <a:pt x="8057381" y="3329965"/>
                </a:cubicBezTo>
                <a:cubicBezTo>
                  <a:pt x="8053477" y="3328798"/>
                  <a:pt x="8048791" y="3326855"/>
                  <a:pt x="8049963" y="3320635"/>
                </a:cubicBezTo>
                <a:cubicBezTo>
                  <a:pt x="8050354" y="3318303"/>
                  <a:pt x="8048010" y="3317526"/>
                  <a:pt x="8047621" y="3316359"/>
                </a:cubicBezTo>
                <a:cubicBezTo>
                  <a:pt x="8045668" y="3310140"/>
                  <a:pt x="8040980" y="3307419"/>
                  <a:pt x="8035906" y="3305475"/>
                </a:cubicBezTo>
                <a:close/>
                <a:moveTo>
                  <a:pt x="4470159" y="3304975"/>
                </a:moveTo>
                <a:cubicBezTo>
                  <a:pt x="4466989" y="3304939"/>
                  <a:pt x="4463671" y="3305658"/>
                  <a:pt x="4460643" y="3305226"/>
                </a:cubicBezTo>
                <a:cubicBezTo>
                  <a:pt x="4458049" y="3304938"/>
                  <a:pt x="4452568" y="3303499"/>
                  <a:pt x="4451413" y="3305515"/>
                </a:cubicBezTo>
                <a:cubicBezTo>
                  <a:pt x="4447953" y="3311275"/>
                  <a:pt x="4439013" y="3308970"/>
                  <a:pt x="4436995" y="3316748"/>
                </a:cubicBezTo>
                <a:cubicBezTo>
                  <a:pt x="4436418" y="3319051"/>
                  <a:pt x="4432381" y="3320492"/>
                  <a:pt x="4436130" y="3323660"/>
                </a:cubicBezTo>
                <a:cubicBezTo>
                  <a:pt x="4437283" y="3324524"/>
                  <a:pt x="4436995" y="3326252"/>
                  <a:pt x="4435840" y="3326540"/>
                </a:cubicBezTo>
                <a:cubicBezTo>
                  <a:pt x="4431230" y="3328268"/>
                  <a:pt x="4431516" y="3330860"/>
                  <a:pt x="4434398" y="3334317"/>
                </a:cubicBezTo>
                <a:cubicBezTo>
                  <a:pt x="4435265" y="3335469"/>
                  <a:pt x="4434113" y="3336909"/>
                  <a:pt x="4433534" y="3338061"/>
                </a:cubicBezTo>
                <a:cubicBezTo>
                  <a:pt x="4432381" y="3339790"/>
                  <a:pt x="4432093" y="3341517"/>
                  <a:pt x="4433823" y="3342958"/>
                </a:cubicBezTo>
                <a:cubicBezTo>
                  <a:pt x="4435555" y="3344398"/>
                  <a:pt x="4435265" y="3346126"/>
                  <a:pt x="4435840" y="3347854"/>
                </a:cubicBezTo>
                <a:cubicBezTo>
                  <a:pt x="4437283" y="3352174"/>
                  <a:pt x="4439013" y="3357647"/>
                  <a:pt x="4442186" y="3359663"/>
                </a:cubicBezTo>
                <a:cubicBezTo>
                  <a:pt x="4449108" y="3363983"/>
                  <a:pt x="4455740" y="3368591"/>
                  <a:pt x="4462660" y="3372624"/>
                </a:cubicBezTo>
                <a:cubicBezTo>
                  <a:pt x="4463239" y="3372624"/>
                  <a:pt x="4464391" y="3372624"/>
                  <a:pt x="4464682" y="3372048"/>
                </a:cubicBezTo>
                <a:cubicBezTo>
                  <a:pt x="4467565" y="3369456"/>
                  <a:pt x="4470159" y="3367151"/>
                  <a:pt x="4473908" y="3370896"/>
                </a:cubicBezTo>
                <a:cubicBezTo>
                  <a:pt x="4475063" y="3372336"/>
                  <a:pt x="4475929" y="3370896"/>
                  <a:pt x="4476214" y="3369743"/>
                </a:cubicBezTo>
                <a:cubicBezTo>
                  <a:pt x="4477081" y="3364847"/>
                  <a:pt x="4479389" y="3364847"/>
                  <a:pt x="4482849" y="3367728"/>
                </a:cubicBezTo>
                <a:cubicBezTo>
                  <a:pt x="4485156" y="3369743"/>
                  <a:pt x="4486309" y="3369167"/>
                  <a:pt x="4486309" y="3366288"/>
                </a:cubicBezTo>
                <a:cubicBezTo>
                  <a:pt x="4486309" y="3364559"/>
                  <a:pt x="4485733" y="3362543"/>
                  <a:pt x="4488330" y="3362255"/>
                </a:cubicBezTo>
                <a:cubicBezTo>
                  <a:pt x="4494095" y="3361104"/>
                  <a:pt x="4496404" y="3357071"/>
                  <a:pt x="4496114" y="3351886"/>
                </a:cubicBezTo>
                <a:cubicBezTo>
                  <a:pt x="4495826" y="3348142"/>
                  <a:pt x="4496979" y="3346414"/>
                  <a:pt x="4499576" y="3344974"/>
                </a:cubicBezTo>
                <a:cubicBezTo>
                  <a:pt x="4499576" y="3343822"/>
                  <a:pt x="4499576" y="3342669"/>
                  <a:pt x="4499576" y="3341517"/>
                </a:cubicBezTo>
                <a:cubicBezTo>
                  <a:pt x="4496692" y="3339790"/>
                  <a:pt x="4495826" y="3336620"/>
                  <a:pt x="4496692" y="3333741"/>
                </a:cubicBezTo>
                <a:cubicBezTo>
                  <a:pt x="4498134" y="3328557"/>
                  <a:pt x="4496404" y="3324524"/>
                  <a:pt x="4492654" y="3321068"/>
                </a:cubicBezTo>
                <a:cubicBezTo>
                  <a:pt x="4491214" y="3319627"/>
                  <a:pt x="4489772" y="3318476"/>
                  <a:pt x="4489193" y="3316459"/>
                </a:cubicBezTo>
                <a:cubicBezTo>
                  <a:pt x="4488617" y="3313291"/>
                  <a:pt x="4486888" y="3311563"/>
                  <a:pt x="4483716" y="3311851"/>
                </a:cubicBezTo>
                <a:cubicBezTo>
                  <a:pt x="4481407" y="3311851"/>
                  <a:pt x="4479677" y="3310411"/>
                  <a:pt x="4478814" y="3309259"/>
                </a:cubicBezTo>
                <a:cubicBezTo>
                  <a:pt x="4476360" y="3305803"/>
                  <a:pt x="4473333" y="3305011"/>
                  <a:pt x="4470159" y="3304975"/>
                </a:cubicBezTo>
                <a:close/>
                <a:moveTo>
                  <a:pt x="5732624" y="3300930"/>
                </a:moveTo>
                <a:cubicBezTo>
                  <a:pt x="5729671" y="3300896"/>
                  <a:pt x="5726586" y="3301567"/>
                  <a:pt x="5723768" y="3301165"/>
                </a:cubicBezTo>
                <a:cubicBezTo>
                  <a:pt x="5721353" y="3300896"/>
                  <a:pt x="5716253" y="3299556"/>
                  <a:pt x="5715180" y="3301432"/>
                </a:cubicBezTo>
                <a:cubicBezTo>
                  <a:pt x="5711958" y="3306793"/>
                  <a:pt x="5703642" y="3304649"/>
                  <a:pt x="5701761" y="3311885"/>
                </a:cubicBezTo>
                <a:cubicBezTo>
                  <a:pt x="5701224" y="3314030"/>
                  <a:pt x="5697467" y="3315369"/>
                  <a:pt x="5700956" y="3318317"/>
                </a:cubicBezTo>
                <a:cubicBezTo>
                  <a:pt x="5702030" y="3319122"/>
                  <a:pt x="5701761" y="3320730"/>
                  <a:pt x="5700687" y="3320998"/>
                </a:cubicBezTo>
                <a:cubicBezTo>
                  <a:pt x="5696393" y="3322606"/>
                  <a:pt x="5696661" y="3325019"/>
                  <a:pt x="5699346" y="3328235"/>
                </a:cubicBezTo>
                <a:cubicBezTo>
                  <a:pt x="5700151" y="3329307"/>
                  <a:pt x="5699077" y="3330647"/>
                  <a:pt x="5698542" y="3331719"/>
                </a:cubicBezTo>
                <a:cubicBezTo>
                  <a:pt x="5697467" y="3333328"/>
                  <a:pt x="5697199" y="3334936"/>
                  <a:pt x="5698809" y="3336276"/>
                </a:cubicBezTo>
                <a:cubicBezTo>
                  <a:pt x="5700419" y="3337615"/>
                  <a:pt x="5700151" y="3339223"/>
                  <a:pt x="5700687" y="3340832"/>
                </a:cubicBezTo>
                <a:cubicBezTo>
                  <a:pt x="5702030" y="3344853"/>
                  <a:pt x="5703642" y="3349945"/>
                  <a:pt x="5706592" y="3351821"/>
                </a:cubicBezTo>
                <a:cubicBezTo>
                  <a:pt x="5713032" y="3355842"/>
                  <a:pt x="5719205" y="3360131"/>
                  <a:pt x="5725645" y="3363883"/>
                </a:cubicBezTo>
                <a:cubicBezTo>
                  <a:pt x="5726183" y="3363883"/>
                  <a:pt x="5727256" y="3363883"/>
                  <a:pt x="5727526" y="3363347"/>
                </a:cubicBezTo>
                <a:cubicBezTo>
                  <a:pt x="5730208" y="3360934"/>
                  <a:pt x="5732624" y="3358790"/>
                  <a:pt x="5736112" y="3362274"/>
                </a:cubicBezTo>
                <a:cubicBezTo>
                  <a:pt x="5737186" y="3363615"/>
                  <a:pt x="5737991" y="3362274"/>
                  <a:pt x="5738259" y="3361202"/>
                </a:cubicBezTo>
                <a:cubicBezTo>
                  <a:pt x="5739066" y="3356645"/>
                  <a:pt x="5741212" y="3356645"/>
                  <a:pt x="5744434" y="3359326"/>
                </a:cubicBezTo>
                <a:cubicBezTo>
                  <a:pt x="5746580" y="3361202"/>
                  <a:pt x="5747652" y="3360666"/>
                  <a:pt x="5747652" y="3357986"/>
                </a:cubicBezTo>
                <a:cubicBezTo>
                  <a:pt x="5747652" y="3356377"/>
                  <a:pt x="5747116" y="3354502"/>
                  <a:pt x="5749530" y="3354234"/>
                </a:cubicBezTo>
                <a:cubicBezTo>
                  <a:pt x="5754898" y="3353161"/>
                  <a:pt x="5757045" y="3349409"/>
                  <a:pt x="5756776" y="3344585"/>
                </a:cubicBezTo>
                <a:cubicBezTo>
                  <a:pt x="5756509" y="3341101"/>
                  <a:pt x="5757583" y="3339492"/>
                  <a:pt x="5759998" y="3338152"/>
                </a:cubicBezTo>
                <a:cubicBezTo>
                  <a:pt x="5759998" y="3337080"/>
                  <a:pt x="5759998" y="3336007"/>
                  <a:pt x="5759998" y="3334936"/>
                </a:cubicBezTo>
                <a:cubicBezTo>
                  <a:pt x="5757314" y="3333328"/>
                  <a:pt x="5756509" y="3330379"/>
                  <a:pt x="5757314" y="3327699"/>
                </a:cubicBezTo>
                <a:cubicBezTo>
                  <a:pt x="5758655" y="3322874"/>
                  <a:pt x="5757045" y="3319122"/>
                  <a:pt x="5753559" y="3315906"/>
                </a:cubicBezTo>
                <a:cubicBezTo>
                  <a:pt x="5752216" y="3314565"/>
                  <a:pt x="5750872" y="3313493"/>
                  <a:pt x="5750336" y="3311617"/>
                </a:cubicBezTo>
                <a:cubicBezTo>
                  <a:pt x="5749800" y="3308669"/>
                  <a:pt x="5748191" y="3307060"/>
                  <a:pt x="5745237" y="3307328"/>
                </a:cubicBezTo>
                <a:cubicBezTo>
                  <a:pt x="5743089" y="3307328"/>
                  <a:pt x="5741480" y="3305989"/>
                  <a:pt x="5740675" y="3304917"/>
                </a:cubicBezTo>
                <a:cubicBezTo>
                  <a:pt x="5738394" y="3301700"/>
                  <a:pt x="5735576" y="3300963"/>
                  <a:pt x="5732624" y="3300930"/>
                </a:cubicBezTo>
                <a:close/>
                <a:moveTo>
                  <a:pt x="2269711" y="3295336"/>
                </a:moveTo>
                <a:cubicBezTo>
                  <a:pt x="2267088" y="3295542"/>
                  <a:pt x="2264208" y="3296158"/>
                  <a:pt x="2262356" y="3296364"/>
                </a:cubicBezTo>
                <a:cubicBezTo>
                  <a:pt x="2258037" y="3296980"/>
                  <a:pt x="2253305" y="3295953"/>
                  <a:pt x="2248778" y="3296004"/>
                </a:cubicBezTo>
                <a:cubicBezTo>
                  <a:pt x="2244252" y="3296055"/>
                  <a:pt x="2239931" y="3297185"/>
                  <a:pt x="2236434" y="3302117"/>
                </a:cubicBezTo>
                <a:cubicBezTo>
                  <a:pt x="2235200" y="3303760"/>
                  <a:pt x="2232730" y="3305815"/>
                  <a:pt x="2229438" y="3305815"/>
                </a:cubicBezTo>
                <a:cubicBezTo>
                  <a:pt x="2224912" y="3305404"/>
                  <a:pt x="2222443" y="3307870"/>
                  <a:pt x="2221620" y="3312390"/>
                </a:cubicBezTo>
                <a:cubicBezTo>
                  <a:pt x="2220797" y="3315267"/>
                  <a:pt x="2218740" y="3316910"/>
                  <a:pt x="2216683" y="3318966"/>
                </a:cubicBezTo>
                <a:cubicBezTo>
                  <a:pt x="2211335" y="3323897"/>
                  <a:pt x="2208865" y="3329650"/>
                  <a:pt x="2210922" y="3337048"/>
                </a:cubicBezTo>
                <a:cubicBezTo>
                  <a:pt x="2212156" y="3341156"/>
                  <a:pt x="2210922" y="3345677"/>
                  <a:pt x="2206807" y="3348144"/>
                </a:cubicBezTo>
                <a:cubicBezTo>
                  <a:pt x="2206807" y="3349787"/>
                  <a:pt x="2206807" y="3351430"/>
                  <a:pt x="2206807" y="3353073"/>
                </a:cubicBezTo>
                <a:cubicBezTo>
                  <a:pt x="2210511" y="3355129"/>
                  <a:pt x="2212156" y="3357594"/>
                  <a:pt x="2211746" y="3362936"/>
                </a:cubicBezTo>
                <a:cubicBezTo>
                  <a:pt x="2211335" y="3370335"/>
                  <a:pt x="2214625" y="3376087"/>
                  <a:pt x="2222854" y="3377731"/>
                </a:cubicBezTo>
                <a:cubicBezTo>
                  <a:pt x="2226558" y="3378142"/>
                  <a:pt x="2225735" y="3381018"/>
                  <a:pt x="2225735" y="3383485"/>
                </a:cubicBezTo>
                <a:cubicBezTo>
                  <a:pt x="2225735" y="3387595"/>
                  <a:pt x="2227382" y="3388416"/>
                  <a:pt x="2230672" y="3385539"/>
                </a:cubicBezTo>
                <a:cubicBezTo>
                  <a:pt x="2235610" y="3381429"/>
                  <a:pt x="2238902" y="3381429"/>
                  <a:pt x="2240137" y="3388416"/>
                </a:cubicBezTo>
                <a:cubicBezTo>
                  <a:pt x="2240548" y="3390059"/>
                  <a:pt x="2241783" y="3392114"/>
                  <a:pt x="2243428" y="3390059"/>
                </a:cubicBezTo>
                <a:cubicBezTo>
                  <a:pt x="2248778" y="3384718"/>
                  <a:pt x="2252481" y="3388005"/>
                  <a:pt x="2256596" y="3391703"/>
                </a:cubicBezTo>
                <a:cubicBezTo>
                  <a:pt x="2257007" y="3392525"/>
                  <a:pt x="2258653" y="3392525"/>
                  <a:pt x="2259476" y="3392525"/>
                </a:cubicBezTo>
                <a:cubicBezTo>
                  <a:pt x="2269351" y="3386772"/>
                  <a:pt x="2278815" y="3380197"/>
                  <a:pt x="2288691" y="3374033"/>
                </a:cubicBezTo>
                <a:cubicBezTo>
                  <a:pt x="2293217" y="3371157"/>
                  <a:pt x="2295686" y="3363347"/>
                  <a:pt x="2297743" y="3357184"/>
                </a:cubicBezTo>
                <a:cubicBezTo>
                  <a:pt x="2298565" y="3354718"/>
                  <a:pt x="2298155" y="3352252"/>
                  <a:pt x="2300623" y="3350198"/>
                </a:cubicBezTo>
                <a:cubicBezTo>
                  <a:pt x="2303093" y="3348144"/>
                  <a:pt x="2302680" y="3345677"/>
                  <a:pt x="2301035" y="3343212"/>
                </a:cubicBezTo>
                <a:cubicBezTo>
                  <a:pt x="2300212" y="3341568"/>
                  <a:pt x="2298565" y="3339512"/>
                  <a:pt x="2299800" y="3337869"/>
                </a:cubicBezTo>
                <a:cubicBezTo>
                  <a:pt x="2303916" y="3332938"/>
                  <a:pt x="2304327" y="3329239"/>
                  <a:pt x="2297743" y="3326773"/>
                </a:cubicBezTo>
                <a:cubicBezTo>
                  <a:pt x="2296098" y="3326362"/>
                  <a:pt x="2295686" y="3323897"/>
                  <a:pt x="2297332" y="3322664"/>
                </a:cubicBezTo>
                <a:cubicBezTo>
                  <a:pt x="2302680" y="3318143"/>
                  <a:pt x="2296920" y="3316089"/>
                  <a:pt x="2296098" y="3312800"/>
                </a:cubicBezTo>
                <a:cubicBezTo>
                  <a:pt x="2293217" y="3301706"/>
                  <a:pt x="2280462" y="3304993"/>
                  <a:pt x="2275523" y="3296775"/>
                </a:cubicBezTo>
                <a:cubicBezTo>
                  <a:pt x="2274700" y="3295336"/>
                  <a:pt x="2272334" y="3295130"/>
                  <a:pt x="2269711" y="3295336"/>
                </a:cubicBezTo>
                <a:close/>
                <a:moveTo>
                  <a:pt x="4750899" y="3255269"/>
                </a:moveTo>
                <a:cubicBezTo>
                  <a:pt x="4745950" y="3256364"/>
                  <a:pt x="4741550" y="3257459"/>
                  <a:pt x="4736601" y="3257459"/>
                </a:cubicBezTo>
                <a:cubicBezTo>
                  <a:pt x="4731654" y="3257459"/>
                  <a:pt x="4726703" y="3260743"/>
                  <a:pt x="4724506" y="3265123"/>
                </a:cubicBezTo>
                <a:cubicBezTo>
                  <a:pt x="4722856" y="3268954"/>
                  <a:pt x="4721206" y="3271144"/>
                  <a:pt x="4717906" y="3272786"/>
                </a:cubicBezTo>
                <a:cubicBezTo>
                  <a:pt x="4717906" y="3279356"/>
                  <a:pt x="4717906" y="3285924"/>
                  <a:pt x="4717906" y="3292493"/>
                </a:cubicBezTo>
                <a:cubicBezTo>
                  <a:pt x="4723406" y="3295230"/>
                  <a:pt x="4727803" y="3299609"/>
                  <a:pt x="4730003" y="3304536"/>
                </a:cubicBezTo>
                <a:cubicBezTo>
                  <a:pt x="4732753" y="3308916"/>
                  <a:pt x="4734953" y="3313842"/>
                  <a:pt x="4737702" y="3318769"/>
                </a:cubicBezTo>
                <a:cubicBezTo>
                  <a:pt x="4740452" y="3323147"/>
                  <a:pt x="4743201" y="3328075"/>
                  <a:pt x="4743750" y="3333548"/>
                </a:cubicBezTo>
                <a:cubicBezTo>
                  <a:pt x="4744850" y="3338475"/>
                  <a:pt x="4748150" y="3340664"/>
                  <a:pt x="4751997" y="3343402"/>
                </a:cubicBezTo>
                <a:cubicBezTo>
                  <a:pt x="4755848" y="3346139"/>
                  <a:pt x="4761346" y="3345592"/>
                  <a:pt x="4764096" y="3349423"/>
                </a:cubicBezTo>
                <a:cubicBezTo>
                  <a:pt x="4767946" y="3349423"/>
                  <a:pt x="4771244" y="3349423"/>
                  <a:pt x="4775094" y="3349423"/>
                </a:cubicBezTo>
                <a:cubicBezTo>
                  <a:pt x="4775094" y="3347781"/>
                  <a:pt x="4775643" y="3347234"/>
                  <a:pt x="4776743" y="3347234"/>
                </a:cubicBezTo>
                <a:cubicBezTo>
                  <a:pt x="4784992" y="3347234"/>
                  <a:pt x="4789390" y="3341760"/>
                  <a:pt x="4792139" y="3335191"/>
                </a:cubicBezTo>
                <a:cubicBezTo>
                  <a:pt x="4794890" y="3329169"/>
                  <a:pt x="4798188" y="3323695"/>
                  <a:pt x="4797090" y="3316579"/>
                </a:cubicBezTo>
                <a:cubicBezTo>
                  <a:pt x="4795439" y="3308916"/>
                  <a:pt x="4795988" y="3300704"/>
                  <a:pt x="4789390" y="3294683"/>
                </a:cubicBezTo>
                <a:cubicBezTo>
                  <a:pt x="4787190" y="3292493"/>
                  <a:pt x="4784992" y="3290851"/>
                  <a:pt x="4781141" y="3289756"/>
                </a:cubicBezTo>
                <a:cubicBezTo>
                  <a:pt x="4775643" y="3288113"/>
                  <a:pt x="4769044" y="3285377"/>
                  <a:pt x="4770694" y="3276618"/>
                </a:cubicBezTo>
                <a:cubicBezTo>
                  <a:pt x="4771244" y="3273334"/>
                  <a:pt x="4767946" y="3272239"/>
                  <a:pt x="4767395" y="3270597"/>
                </a:cubicBezTo>
                <a:cubicBezTo>
                  <a:pt x="4764645" y="3261839"/>
                  <a:pt x="4758046" y="3258006"/>
                  <a:pt x="4750899" y="3255269"/>
                </a:cubicBezTo>
                <a:close/>
                <a:moveTo>
                  <a:pt x="4083240" y="3253475"/>
                </a:moveTo>
                <a:cubicBezTo>
                  <a:pt x="4076091" y="3256212"/>
                  <a:pt x="4069492" y="3260045"/>
                  <a:pt x="4066744" y="3268802"/>
                </a:cubicBezTo>
                <a:cubicBezTo>
                  <a:pt x="4066194" y="3270445"/>
                  <a:pt x="4062895" y="3271540"/>
                  <a:pt x="4063445" y="3274824"/>
                </a:cubicBezTo>
                <a:cubicBezTo>
                  <a:pt x="4065094" y="3283583"/>
                  <a:pt x="4058496" y="3286319"/>
                  <a:pt x="4052997" y="3287962"/>
                </a:cubicBezTo>
                <a:cubicBezTo>
                  <a:pt x="4049147" y="3289057"/>
                  <a:pt x="4046948" y="3290699"/>
                  <a:pt x="4044748" y="3292889"/>
                </a:cubicBezTo>
                <a:cubicBezTo>
                  <a:pt x="4038150" y="3298910"/>
                  <a:pt x="4038700" y="3307122"/>
                  <a:pt x="4037051" y="3314785"/>
                </a:cubicBezTo>
                <a:cubicBezTo>
                  <a:pt x="4035951" y="3321901"/>
                  <a:pt x="4039250" y="3327375"/>
                  <a:pt x="4042000" y="3333397"/>
                </a:cubicBezTo>
                <a:cubicBezTo>
                  <a:pt x="4044748" y="3339966"/>
                  <a:pt x="4049147" y="3345440"/>
                  <a:pt x="4057396" y="3345440"/>
                </a:cubicBezTo>
                <a:cubicBezTo>
                  <a:pt x="4058496" y="3345440"/>
                  <a:pt x="4059045" y="3345987"/>
                  <a:pt x="4059045" y="3347629"/>
                </a:cubicBezTo>
                <a:cubicBezTo>
                  <a:pt x="4062895" y="3347629"/>
                  <a:pt x="4066194" y="3347629"/>
                  <a:pt x="4070042" y="3347629"/>
                </a:cubicBezTo>
                <a:cubicBezTo>
                  <a:pt x="4072792" y="3343798"/>
                  <a:pt x="4078291" y="3344345"/>
                  <a:pt x="4082140" y="3341608"/>
                </a:cubicBezTo>
                <a:cubicBezTo>
                  <a:pt x="4085989" y="3338870"/>
                  <a:pt x="4089289" y="3336681"/>
                  <a:pt x="4090389" y="3331754"/>
                </a:cubicBezTo>
                <a:cubicBezTo>
                  <a:pt x="4090938" y="3326281"/>
                  <a:pt x="4093688" y="3321353"/>
                  <a:pt x="4096436" y="3316975"/>
                </a:cubicBezTo>
                <a:cubicBezTo>
                  <a:pt x="4099186" y="3312048"/>
                  <a:pt x="4101385" y="3307122"/>
                  <a:pt x="4104135" y="3302742"/>
                </a:cubicBezTo>
                <a:cubicBezTo>
                  <a:pt x="4106335" y="3297815"/>
                  <a:pt x="4110734" y="3293436"/>
                  <a:pt x="4116233" y="3290699"/>
                </a:cubicBezTo>
                <a:cubicBezTo>
                  <a:pt x="4116233" y="3284130"/>
                  <a:pt x="4116233" y="3277562"/>
                  <a:pt x="4116233" y="3270992"/>
                </a:cubicBezTo>
                <a:cubicBezTo>
                  <a:pt x="4112933" y="3269350"/>
                  <a:pt x="4111284" y="3267160"/>
                  <a:pt x="4109634" y="3263329"/>
                </a:cubicBezTo>
                <a:cubicBezTo>
                  <a:pt x="4107434" y="3258949"/>
                  <a:pt x="4102485" y="3255665"/>
                  <a:pt x="4097536" y="3255665"/>
                </a:cubicBezTo>
                <a:cubicBezTo>
                  <a:pt x="4092588" y="3255665"/>
                  <a:pt x="4088189" y="3254570"/>
                  <a:pt x="4083240" y="3253475"/>
                </a:cubicBezTo>
                <a:close/>
                <a:moveTo>
                  <a:pt x="10833000" y="3250588"/>
                </a:moveTo>
                <a:cubicBezTo>
                  <a:pt x="10826070" y="3251131"/>
                  <a:pt x="10818460" y="3252760"/>
                  <a:pt x="10813568" y="3253303"/>
                </a:cubicBezTo>
                <a:cubicBezTo>
                  <a:pt x="10790735" y="3256560"/>
                  <a:pt x="10763557" y="3242446"/>
                  <a:pt x="10745077" y="3268503"/>
                </a:cubicBezTo>
                <a:cubicBezTo>
                  <a:pt x="10741815" y="3272846"/>
                  <a:pt x="10735292" y="3278274"/>
                  <a:pt x="10726595" y="3278274"/>
                </a:cubicBezTo>
                <a:cubicBezTo>
                  <a:pt x="10714636" y="3277189"/>
                  <a:pt x="10708114" y="3283703"/>
                  <a:pt x="10705939" y="3295646"/>
                </a:cubicBezTo>
                <a:cubicBezTo>
                  <a:pt x="10703765" y="3303246"/>
                  <a:pt x="10698331" y="3307590"/>
                  <a:pt x="10692894" y="3313017"/>
                </a:cubicBezTo>
                <a:cubicBezTo>
                  <a:pt x="10678761" y="3326047"/>
                  <a:pt x="10672238" y="3341247"/>
                  <a:pt x="10677676" y="3360790"/>
                </a:cubicBezTo>
                <a:cubicBezTo>
                  <a:pt x="10680936" y="3371647"/>
                  <a:pt x="10677676" y="3383590"/>
                  <a:pt x="10666804" y="3390105"/>
                </a:cubicBezTo>
                <a:cubicBezTo>
                  <a:pt x="10666804" y="3394447"/>
                  <a:pt x="10666804" y="3398791"/>
                  <a:pt x="10666804" y="3403133"/>
                </a:cubicBezTo>
                <a:cubicBezTo>
                  <a:pt x="10676588" y="3408562"/>
                  <a:pt x="10680936" y="3415077"/>
                  <a:pt x="10679849" y="3429190"/>
                </a:cubicBezTo>
                <a:cubicBezTo>
                  <a:pt x="10678761" y="3448734"/>
                  <a:pt x="10687458" y="3463935"/>
                  <a:pt x="10709201" y="3468277"/>
                </a:cubicBezTo>
                <a:cubicBezTo>
                  <a:pt x="10718986" y="3469363"/>
                  <a:pt x="10716811" y="3476963"/>
                  <a:pt x="10716811" y="3483477"/>
                </a:cubicBezTo>
                <a:cubicBezTo>
                  <a:pt x="10716811" y="3494334"/>
                  <a:pt x="10721159" y="3496507"/>
                  <a:pt x="10729856" y="3488906"/>
                </a:cubicBezTo>
                <a:cubicBezTo>
                  <a:pt x="10742902" y="3478048"/>
                  <a:pt x="10751600" y="3478048"/>
                  <a:pt x="10754862" y="3496507"/>
                </a:cubicBezTo>
                <a:cubicBezTo>
                  <a:pt x="10755947" y="3500849"/>
                  <a:pt x="10759209" y="3506278"/>
                  <a:pt x="10763557" y="3500849"/>
                </a:cubicBezTo>
                <a:cubicBezTo>
                  <a:pt x="10777691" y="3486734"/>
                  <a:pt x="10787474" y="3495420"/>
                  <a:pt x="10798345" y="3505192"/>
                </a:cubicBezTo>
                <a:cubicBezTo>
                  <a:pt x="10799432" y="3507364"/>
                  <a:pt x="10803780" y="3507364"/>
                  <a:pt x="10805955" y="3507364"/>
                </a:cubicBezTo>
                <a:cubicBezTo>
                  <a:pt x="10832049" y="3492163"/>
                  <a:pt x="10857053" y="3474792"/>
                  <a:pt x="10883144" y="3458506"/>
                </a:cubicBezTo>
                <a:lnTo>
                  <a:pt x="10889141" y="3450594"/>
                </a:lnTo>
                <a:lnTo>
                  <a:pt x="10894531" y="3455958"/>
                </a:lnTo>
                <a:cubicBezTo>
                  <a:pt x="10896483" y="3459069"/>
                  <a:pt x="10898045" y="3462567"/>
                  <a:pt x="10899997" y="3466065"/>
                </a:cubicBezTo>
                <a:cubicBezTo>
                  <a:pt x="10901949" y="3469176"/>
                  <a:pt x="10903902" y="3472674"/>
                  <a:pt x="10904293" y="3476561"/>
                </a:cubicBezTo>
                <a:cubicBezTo>
                  <a:pt x="10905074" y="3480059"/>
                  <a:pt x="10907416" y="3481615"/>
                  <a:pt x="10910150" y="3483558"/>
                </a:cubicBezTo>
                <a:cubicBezTo>
                  <a:pt x="10912883" y="3485501"/>
                  <a:pt x="10916788" y="3485113"/>
                  <a:pt x="10918741" y="3487834"/>
                </a:cubicBezTo>
                <a:cubicBezTo>
                  <a:pt x="10921474" y="3487834"/>
                  <a:pt x="10923818" y="3487834"/>
                  <a:pt x="10926550" y="3487834"/>
                </a:cubicBezTo>
                <a:cubicBezTo>
                  <a:pt x="10926550" y="3486668"/>
                  <a:pt x="10926940" y="3486279"/>
                  <a:pt x="10927722" y="3486279"/>
                </a:cubicBezTo>
                <a:cubicBezTo>
                  <a:pt x="10933578" y="3486279"/>
                  <a:pt x="10936704" y="3482392"/>
                  <a:pt x="10938654" y="3477727"/>
                </a:cubicBezTo>
                <a:cubicBezTo>
                  <a:pt x="10940607" y="3473451"/>
                  <a:pt x="10942949" y="3469564"/>
                  <a:pt x="10942169" y="3464511"/>
                </a:cubicBezTo>
                <a:cubicBezTo>
                  <a:pt x="10940998" y="3459069"/>
                  <a:pt x="10941387" y="3453237"/>
                  <a:pt x="10936704" y="3448962"/>
                </a:cubicBezTo>
                <a:cubicBezTo>
                  <a:pt x="10935140" y="3447407"/>
                  <a:pt x="10933578" y="3446241"/>
                  <a:pt x="10930845" y="3445463"/>
                </a:cubicBezTo>
                <a:cubicBezTo>
                  <a:pt x="10926940" y="3444297"/>
                  <a:pt x="10922254" y="3442353"/>
                  <a:pt x="10923426" y="3436134"/>
                </a:cubicBezTo>
                <a:cubicBezTo>
                  <a:pt x="10923818" y="3433802"/>
                  <a:pt x="10921474" y="3433024"/>
                  <a:pt x="10921085" y="3431858"/>
                </a:cubicBezTo>
                <a:cubicBezTo>
                  <a:pt x="10919132" y="3425639"/>
                  <a:pt x="10914445" y="3422917"/>
                  <a:pt x="10909368" y="3420974"/>
                </a:cubicBezTo>
                <a:lnTo>
                  <a:pt x="10904159" y="3421772"/>
                </a:lnTo>
                <a:lnTo>
                  <a:pt x="10907061" y="3413991"/>
                </a:lnTo>
                <a:cubicBezTo>
                  <a:pt x="10909235" y="3407477"/>
                  <a:pt x="10908148" y="3400962"/>
                  <a:pt x="10914669" y="3395533"/>
                </a:cubicBezTo>
                <a:cubicBezTo>
                  <a:pt x="10921193" y="3390105"/>
                  <a:pt x="10920106" y="3383590"/>
                  <a:pt x="10915757" y="3377076"/>
                </a:cubicBezTo>
                <a:cubicBezTo>
                  <a:pt x="10913584" y="3372733"/>
                  <a:pt x="10909235" y="3367304"/>
                  <a:pt x="10912496" y="3362961"/>
                </a:cubicBezTo>
                <a:cubicBezTo>
                  <a:pt x="10923367" y="3349933"/>
                  <a:pt x="10924454" y="3340161"/>
                  <a:pt x="10907061" y="3333647"/>
                </a:cubicBezTo>
                <a:cubicBezTo>
                  <a:pt x="10902711" y="3332561"/>
                  <a:pt x="10901625" y="3326047"/>
                  <a:pt x="10905973" y="3322790"/>
                </a:cubicBezTo>
                <a:cubicBezTo>
                  <a:pt x="10920106" y="3310846"/>
                  <a:pt x="10904887" y="3305417"/>
                  <a:pt x="10902711" y="3296731"/>
                </a:cubicBezTo>
                <a:cubicBezTo>
                  <a:pt x="10895101" y="3267417"/>
                  <a:pt x="10861401" y="3276103"/>
                  <a:pt x="10848357" y="3254388"/>
                </a:cubicBezTo>
                <a:cubicBezTo>
                  <a:pt x="10846182" y="3250588"/>
                  <a:pt x="10839931" y="3250045"/>
                  <a:pt x="10833000" y="3250588"/>
                </a:cubicBezTo>
                <a:close/>
                <a:moveTo>
                  <a:pt x="9079829" y="3211773"/>
                </a:moveTo>
                <a:cubicBezTo>
                  <a:pt x="9075579" y="3211822"/>
                  <a:pt x="9071523" y="3212883"/>
                  <a:pt x="9068239" y="3217513"/>
                </a:cubicBezTo>
                <a:cubicBezTo>
                  <a:pt x="9067080" y="3219057"/>
                  <a:pt x="9064761" y="3220986"/>
                  <a:pt x="9061671" y="3220986"/>
                </a:cubicBezTo>
                <a:cubicBezTo>
                  <a:pt x="9057421" y="3220600"/>
                  <a:pt x="9055103" y="3222916"/>
                  <a:pt x="9054331" y="3227160"/>
                </a:cubicBezTo>
                <a:cubicBezTo>
                  <a:pt x="9053557" y="3229861"/>
                  <a:pt x="9051626" y="3231405"/>
                  <a:pt x="9049693" y="3233335"/>
                </a:cubicBezTo>
                <a:cubicBezTo>
                  <a:pt x="9044671" y="3237964"/>
                  <a:pt x="9042353" y="3243367"/>
                  <a:pt x="9044286" y="3250313"/>
                </a:cubicBezTo>
                <a:cubicBezTo>
                  <a:pt x="9045443" y="3254172"/>
                  <a:pt x="9044286" y="3258417"/>
                  <a:pt x="9040423" y="3260731"/>
                </a:cubicBezTo>
                <a:cubicBezTo>
                  <a:pt x="9040423" y="3262275"/>
                  <a:pt x="9040423" y="3263818"/>
                  <a:pt x="9040423" y="3265362"/>
                </a:cubicBezTo>
                <a:cubicBezTo>
                  <a:pt x="9043899" y="3267292"/>
                  <a:pt x="9045443" y="3269607"/>
                  <a:pt x="9045058" y="3274623"/>
                </a:cubicBezTo>
                <a:cubicBezTo>
                  <a:pt x="9044671" y="3281569"/>
                  <a:pt x="9047763" y="3286971"/>
                  <a:pt x="9055487" y="3288515"/>
                </a:cubicBezTo>
                <a:cubicBezTo>
                  <a:pt x="9058966" y="3288901"/>
                  <a:pt x="9058195" y="3291602"/>
                  <a:pt x="9058195" y="3293917"/>
                </a:cubicBezTo>
                <a:cubicBezTo>
                  <a:pt x="9058195" y="3297776"/>
                  <a:pt x="9059738" y="3298547"/>
                  <a:pt x="9062830" y="3295846"/>
                </a:cubicBezTo>
                <a:cubicBezTo>
                  <a:pt x="9067467" y="3291988"/>
                  <a:pt x="9070557" y="3291988"/>
                  <a:pt x="9071715" y="3298547"/>
                </a:cubicBezTo>
                <a:cubicBezTo>
                  <a:pt x="9072103" y="3300091"/>
                  <a:pt x="9073261" y="3302021"/>
                  <a:pt x="9074807" y="3300091"/>
                </a:cubicBezTo>
                <a:cubicBezTo>
                  <a:pt x="9079827" y="3295074"/>
                  <a:pt x="9083306" y="3298161"/>
                  <a:pt x="9087169" y="3301635"/>
                </a:cubicBezTo>
                <a:cubicBezTo>
                  <a:pt x="9087557" y="3302406"/>
                  <a:pt x="9089103" y="3302406"/>
                  <a:pt x="9089874" y="3302406"/>
                </a:cubicBezTo>
                <a:cubicBezTo>
                  <a:pt x="9099148" y="3297004"/>
                  <a:pt x="9108034" y="3290830"/>
                  <a:pt x="9117308" y="3285041"/>
                </a:cubicBezTo>
                <a:cubicBezTo>
                  <a:pt x="9121559" y="3282341"/>
                  <a:pt x="9123874" y="3275009"/>
                  <a:pt x="9125806" y="3269221"/>
                </a:cubicBezTo>
                <a:cubicBezTo>
                  <a:pt x="9126577" y="3266906"/>
                  <a:pt x="9126193" y="3264590"/>
                  <a:pt x="9128508" y="3262661"/>
                </a:cubicBezTo>
                <a:cubicBezTo>
                  <a:pt x="9130828" y="3260731"/>
                  <a:pt x="9130441" y="3258417"/>
                  <a:pt x="9128897" y="3256101"/>
                </a:cubicBezTo>
                <a:cubicBezTo>
                  <a:pt x="9128123" y="3254558"/>
                  <a:pt x="9126577" y="3252628"/>
                  <a:pt x="9127739" y="3251084"/>
                </a:cubicBezTo>
                <a:cubicBezTo>
                  <a:pt x="9131600" y="3246455"/>
                  <a:pt x="9131987" y="3242981"/>
                  <a:pt x="9125806" y="3240666"/>
                </a:cubicBezTo>
                <a:cubicBezTo>
                  <a:pt x="9124262" y="3240280"/>
                  <a:pt x="9123874" y="3237964"/>
                  <a:pt x="9125420" y="3236807"/>
                </a:cubicBezTo>
                <a:cubicBezTo>
                  <a:pt x="9130441" y="3232563"/>
                  <a:pt x="9125034" y="3230633"/>
                  <a:pt x="9124262" y="3227546"/>
                </a:cubicBezTo>
                <a:cubicBezTo>
                  <a:pt x="9121559" y="3217127"/>
                  <a:pt x="9109578" y="3220215"/>
                  <a:pt x="9104943" y="3212497"/>
                </a:cubicBezTo>
                <a:cubicBezTo>
                  <a:pt x="9103399" y="3209796"/>
                  <a:pt x="9096057" y="3211726"/>
                  <a:pt x="9092579" y="3212111"/>
                </a:cubicBezTo>
                <a:cubicBezTo>
                  <a:pt x="9088522" y="3212690"/>
                  <a:pt x="9084079" y="3211725"/>
                  <a:pt x="9079829" y="3211773"/>
                </a:cubicBezTo>
                <a:close/>
                <a:moveTo>
                  <a:pt x="6762629" y="3193496"/>
                </a:moveTo>
                <a:lnTo>
                  <a:pt x="6762092" y="3193624"/>
                </a:lnTo>
                <a:lnTo>
                  <a:pt x="6762379" y="3193912"/>
                </a:lnTo>
                <a:close/>
                <a:moveTo>
                  <a:pt x="5353228" y="3167492"/>
                </a:moveTo>
                <a:cubicBezTo>
                  <a:pt x="5348152" y="3169436"/>
                  <a:pt x="5343466" y="3172157"/>
                  <a:pt x="5341514" y="3178376"/>
                </a:cubicBezTo>
                <a:cubicBezTo>
                  <a:pt x="5341123" y="3179543"/>
                  <a:pt x="5338781" y="3180320"/>
                  <a:pt x="5339171" y="3182652"/>
                </a:cubicBezTo>
                <a:cubicBezTo>
                  <a:pt x="5340343" y="3188871"/>
                  <a:pt x="5335656" y="3190815"/>
                  <a:pt x="5331752" y="3191982"/>
                </a:cubicBezTo>
                <a:cubicBezTo>
                  <a:pt x="5329019" y="3192759"/>
                  <a:pt x="5327458" y="3193925"/>
                  <a:pt x="5325896" y="3195480"/>
                </a:cubicBezTo>
                <a:cubicBezTo>
                  <a:pt x="5321209" y="3199756"/>
                  <a:pt x="5321599" y="3205587"/>
                  <a:pt x="5320428" y="3211029"/>
                </a:cubicBezTo>
                <a:cubicBezTo>
                  <a:pt x="5319648" y="3216082"/>
                  <a:pt x="5321992" y="3219970"/>
                  <a:pt x="5323944" y="3224245"/>
                </a:cubicBezTo>
                <a:cubicBezTo>
                  <a:pt x="5325896" y="3228910"/>
                  <a:pt x="5329019" y="3232798"/>
                  <a:pt x="5334877" y="3232798"/>
                </a:cubicBezTo>
                <a:cubicBezTo>
                  <a:pt x="5335656" y="3232798"/>
                  <a:pt x="5336047" y="3233186"/>
                  <a:pt x="5336047" y="3234352"/>
                </a:cubicBezTo>
                <a:cubicBezTo>
                  <a:pt x="5338781" y="3234352"/>
                  <a:pt x="5341123" y="3234352"/>
                  <a:pt x="5343857" y="3234352"/>
                </a:cubicBezTo>
                <a:cubicBezTo>
                  <a:pt x="5345809" y="3231631"/>
                  <a:pt x="5349713" y="3232019"/>
                  <a:pt x="5352448" y="3230077"/>
                </a:cubicBezTo>
                <a:cubicBezTo>
                  <a:pt x="5355180" y="3228133"/>
                  <a:pt x="5357524" y="3226577"/>
                  <a:pt x="5358305" y="3223079"/>
                </a:cubicBezTo>
                <a:cubicBezTo>
                  <a:pt x="5358695" y="3219192"/>
                  <a:pt x="5360648" y="3215694"/>
                  <a:pt x="5362600" y="3212584"/>
                </a:cubicBezTo>
                <a:cubicBezTo>
                  <a:pt x="5364551" y="3209085"/>
                  <a:pt x="5366112" y="3205587"/>
                  <a:pt x="5368066" y="3202477"/>
                </a:cubicBezTo>
                <a:cubicBezTo>
                  <a:pt x="5369627" y="3198978"/>
                  <a:pt x="5372754" y="3195868"/>
                  <a:pt x="5376658" y="3193925"/>
                </a:cubicBezTo>
                <a:cubicBezTo>
                  <a:pt x="5376658" y="3189261"/>
                  <a:pt x="5376658" y="3184596"/>
                  <a:pt x="5376658" y="3179931"/>
                </a:cubicBezTo>
                <a:cubicBezTo>
                  <a:pt x="5374314" y="3178764"/>
                  <a:pt x="5373142" y="3177210"/>
                  <a:pt x="5371973" y="3174489"/>
                </a:cubicBezTo>
                <a:cubicBezTo>
                  <a:pt x="5370410" y="3171380"/>
                  <a:pt x="5366896" y="3169047"/>
                  <a:pt x="5363380" y="3169047"/>
                </a:cubicBezTo>
                <a:cubicBezTo>
                  <a:pt x="5359867" y="3169047"/>
                  <a:pt x="5356743" y="3168269"/>
                  <a:pt x="5353228" y="3167492"/>
                </a:cubicBezTo>
                <a:close/>
                <a:moveTo>
                  <a:pt x="6402087" y="3162942"/>
                </a:moveTo>
                <a:cubicBezTo>
                  <a:pt x="6398915" y="3162906"/>
                  <a:pt x="6395599" y="3163626"/>
                  <a:pt x="6392571" y="3163193"/>
                </a:cubicBezTo>
                <a:cubicBezTo>
                  <a:pt x="6389975" y="3162906"/>
                  <a:pt x="6384496" y="3161466"/>
                  <a:pt x="6383343" y="3163482"/>
                </a:cubicBezTo>
                <a:cubicBezTo>
                  <a:pt x="6379882" y="3169242"/>
                  <a:pt x="6370940" y="3166938"/>
                  <a:pt x="6368922" y="3174715"/>
                </a:cubicBezTo>
                <a:cubicBezTo>
                  <a:pt x="6368344" y="3177019"/>
                  <a:pt x="6364310" y="3178459"/>
                  <a:pt x="6368056" y="3181628"/>
                </a:cubicBezTo>
                <a:cubicBezTo>
                  <a:pt x="6369210" y="3182491"/>
                  <a:pt x="6368922" y="3184220"/>
                  <a:pt x="6367768" y="3184507"/>
                </a:cubicBezTo>
                <a:cubicBezTo>
                  <a:pt x="6363154" y="3186236"/>
                  <a:pt x="6363443" y="3188828"/>
                  <a:pt x="6366325" y="3192285"/>
                </a:cubicBezTo>
                <a:cubicBezTo>
                  <a:pt x="6367190" y="3193437"/>
                  <a:pt x="6366037" y="3194877"/>
                  <a:pt x="6365461" y="3196029"/>
                </a:cubicBezTo>
                <a:cubicBezTo>
                  <a:pt x="6364310" y="3197757"/>
                  <a:pt x="6364018" y="3199485"/>
                  <a:pt x="6365750" y="3200925"/>
                </a:cubicBezTo>
                <a:cubicBezTo>
                  <a:pt x="6367480" y="3202365"/>
                  <a:pt x="6367190" y="3204094"/>
                  <a:pt x="6367768" y="3205821"/>
                </a:cubicBezTo>
                <a:cubicBezTo>
                  <a:pt x="6369210" y="3210141"/>
                  <a:pt x="6370940" y="3215614"/>
                  <a:pt x="6374111" y="3217630"/>
                </a:cubicBezTo>
                <a:cubicBezTo>
                  <a:pt x="6381033" y="3221951"/>
                  <a:pt x="6387667" y="3226559"/>
                  <a:pt x="6394591" y="3230592"/>
                </a:cubicBezTo>
                <a:cubicBezTo>
                  <a:pt x="6395166" y="3230592"/>
                  <a:pt x="6396318" y="3230592"/>
                  <a:pt x="6396608" y="3230015"/>
                </a:cubicBezTo>
                <a:cubicBezTo>
                  <a:pt x="6399490" y="3227423"/>
                  <a:pt x="6402085" y="3225119"/>
                  <a:pt x="6405835" y="3228863"/>
                </a:cubicBezTo>
                <a:cubicBezTo>
                  <a:pt x="6406990" y="3230303"/>
                  <a:pt x="6407855" y="3228863"/>
                  <a:pt x="6408142" y="3227711"/>
                </a:cubicBezTo>
                <a:cubicBezTo>
                  <a:pt x="6409008" y="3222814"/>
                  <a:pt x="6411314" y="3222814"/>
                  <a:pt x="6414776" y="3225695"/>
                </a:cubicBezTo>
                <a:cubicBezTo>
                  <a:pt x="6417081" y="3227711"/>
                  <a:pt x="6418237" y="3227135"/>
                  <a:pt x="6418237" y="3224255"/>
                </a:cubicBezTo>
                <a:cubicBezTo>
                  <a:pt x="6418237" y="3222527"/>
                  <a:pt x="6417658" y="3220511"/>
                  <a:pt x="6420254" y="3220222"/>
                </a:cubicBezTo>
                <a:cubicBezTo>
                  <a:pt x="6426022" y="3219071"/>
                  <a:pt x="6428328" y="3215038"/>
                  <a:pt x="6428041" y="3209854"/>
                </a:cubicBezTo>
                <a:cubicBezTo>
                  <a:pt x="6427753" y="3206110"/>
                  <a:pt x="6428906" y="3204381"/>
                  <a:pt x="6431503" y="3202941"/>
                </a:cubicBezTo>
                <a:cubicBezTo>
                  <a:pt x="6431503" y="3201789"/>
                  <a:pt x="6431503" y="3200637"/>
                  <a:pt x="6431503" y="3199485"/>
                </a:cubicBezTo>
                <a:cubicBezTo>
                  <a:pt x="6428619" y="3197757"/>
                  <a:pt x="6427753" y="3194588"/>
                  <a:pt x="6428619" y="3191708"/>
                </a:cubicBezTo>
                <a:cubicBezTo>
                  <a:pt x="6430061" y="3186524"/>
                  <a:pt x="6428328" y="3182491"/>
                  <a:pt x="6424582" y="3179036"/>
                </a:cubicBezTo>
                <a:cubicBezTo>
                  <a:pt x="6423139" y="3177595"/>
                  <a:pt x="6421697" y="3176443"/>
                  <a:pt x="6421120" y="3174426"/>
                </a:cubicBezTo>
                <a:cubicBezTo>
                  <a:pt x="6420544" y="3171258"/>
                  <a:pt x="6418812" y="3169531"/>
                  <a:pt x="6415639" y="3169818"/>
                </a:cubicBezTo>
                <a:cubicBezTo>
                  <a:pt x="6413333" y="3169818"/>
                  <a:pt x="6411604" y="3168379"/>
                  <a:pt x="6410739" y="3167226"/>
                </a:cubicBezTo>
                <a:cubicBezTo>
                  <a:pt x="6408287" y="3163770"/>
                  <a:pt x="6405259" y="3162978"/>
                  <a:pt x="6402087" y="3162942"/>
                </a:cubicBezTo>
                <a:close/>
                <a:moveTo>
                  <a:pt x="6682829" y="3113237"/>
                </a:moveTo>
                <a:cubicBezTo>
                  <a:pt x="6677874" y="3114331"/>
                  <a:pt x="6673480" y="3115427"/>
                  <a:pt x="6668524" y="3115427"/>
                </a:cubicBezTo>
                <a:cubicBezTo>
                  <a:pt x="6663575" y="3115427"/>
                  <a:pt x="6658628" y="3118711"/>
                  <a:pt x="6656427" y="3123090"/>
                </a:cubicBezTo>
                <a:cubicBezTo>
                  <a:pt x="6654781" y="3126922"/>
                  <a:pt x="6653125" y="3129112"/>
                  <a:pt x="6649827" y="3130754"/>
                </a:cubicBezTo>
                <a:cubicBezTo>
                  <a:pt x="6649827" y="3137323"/>
                  <a:pt x="6649827" y="3143891"/>
                  <a:pt x="6649827" y="3150460"/>
                </a:cubicBezTo>
                <a:cubicBezTo>
                  <a:pt x="6655331" y="3153198"/>
                  <a:pt x="6659726" y="3157576"/>
                  <a:pt x="6661927" y="3162504"/>
                </a:cubicBezTo>
                <a:cubicBezTo>
                  <a:pt x="6664678" y="3166883"/>
                  <a:pt x="6666882" y="3171809"/>
                  <a:pt x="6669633" y="3176736"/>
                </a:cubicBezTo>
                <a:cubicBezTo>
                  <a:pt x="6672372" y="3181115"/>
                  <a:pt x="6675123" y="3186042"/>
                  <a:pt x="6675671" y="3191516"/>
                </a:cubicBezTo>
                <a:cubicBezTo>
                  <a:pt x="6676780" y="3196442"/>
                  <a:pt x="6680077" y="3198632"/>
                  <a:pt x="6683926" y="3201369"/>
                </a:cubicBezTo>
                <a:cubicBezTo>
                  <a:pt x="6687774" y="3204107"/>
                  <a:pt x="6693275" y="3203559"/>
                  <a:pt x="6696026" y="3207391"/>
                </a:cubicBezTo>
                <a:cubicBezTo>
                  <a:pt x="6699875" y="3207391"/>
                  <a:pt x="6703174" y="3207391"/>
                  <a:pt x="6707021" y="3207391"/>
                </a:cubicBezTo>
                <a:cubicBezTo>
                  <a:pt x="6707021" y="3205749"/>
                  <a:pt x="6707568" y="3205201"/>
                  <a:pt x="6708668" y="3205201"/>
                </a:cubicBezTo>
                <a:cubicBezTo>
                  <a:pt x="6716918" y="3205201"/>
                  <a:pt x="6721317" y="3199727"/>
                  <a:pt x="6724065" y="3193158"/>
                </a:cubicBezTo>
                <a:cubicBezTo>
                  <a:pt x="6726813" y="3187136"/>
                  <a:pt x="6730114" y="3181663"/>
                  <a:pt x="6729015" y="3174547"/>
                </a:cubicBezTo>
                <a:cubicBezTo>
                  <a:pt x="6727364" y="3166883"/>
                  <a:pt x="6727914" y="3158672"/>
                  <a:pt x="6721317" y="3152650"/>
                </a:cubicBezTo>
                <a:cubicBezTo>
                  <a:pt x="6719119" y="3150460"/>
                  <a:pt x="6716918" y="3148818"/>
                  <a:pt x="6713069" y="3147723"/>
                </a:cubicBezTo>
                <a:cubicBezTo>
                  <a:pt x="6707568" y="3146081"/>
                  <a:pt x="6700970" y="3143345"/>
                  <a:pt x="6702625" y="3134586"/>
                </a:cubicBezTo>
                <a:cubicBezTo>
                  <a:pt x="6703174" y="3131301"/>
                  <a:pt x="6699875" y="3130206"/>
                  <a:pt x="6699322" y="3128564"/>
                </a:cubicBezTo>
                <a:cubicBezTo>
                  <a:pt x="6696575" y="3119805"/>
                  <a:pt x="6689977" y="3115973"/>
                  <a:pt x="6682829" y="3113237"/>
                </a:cubicBezTo>
                <a:close/>
                <a:moveTo>
                  <a:pt x="6015171" y="3111443"/>
                </a:moveTo>
                <a:cubicBezTo>
                  <a:pt x="6008020" y="3114179"/>
                  <a:pt x="6001423" y="3118011"/>
                  <a:pt x="5998675" y="3126770"/>
                </a:cubicBezTo>
                <a:cubicBezTo>
                  <a:pt x="5998125" y="3128412"/>
                  <a:pt x="5994824" y="3129507"/>
                  <a:pt x="5995376" y="3132792"/>
                </a:cubicBezTo>
                <a:cubicBezTo>
                  <a:pt x="5997024" y="3141551"/>
                  <a:pt x="5990426" y="3144287"/>
                  <a:pt x="5984927" y="3145929"/>
                </a:cubicBezTo>
                <a:cubicBezTo>
                  <a:pt x="5981078" y="3147024"/>
                  <a:pt x="5978880" y="3148666"/>
                  <a:pt x="5976679" y="3150856"/>
                </a:cubicBezTo>
                <a:cubicBezTo>
                  <a:pt x="5970080" y="3156878"/>
                  <a:pt x="5970630" y="3165089"/>
                  <a:pt x="5968980" y="3172753"/>
                </a:cubicBezTo>
                <a:cubicBezTo>
                  <a:pt x="5967881" y="3179869"/>
                  <a:pt x="5971181" y="3185342"/>
                  <a:pt x="5973929" y="3191364"/>
                </a:cubicBezTo>
                <a:cubicBezTo>
                  <a:pt x="5976679" y="3197933"/>
                  <a:pt x="5981078" y="3203407"/>
                  <a:pt x="5989329" y="3203407"/>
                </a:cubicBezTo>
                <a:cubicBezTo>
                  <a:pt x="5990426" y="3203407"/>
                  <a:pt x="5990975" y="3203955"/>
                  <a:pt x="5990975" y="3205597"/>
                </a:cubicBezTo>
                <a:cubicBezTo>
                  <a:pt x="5994824" y="3205597"/>
                  <a:pt x="5998125" y="3205597"/>
                  <a:pt x="6001973" y="3205597"/>
                </a:cubicBezTo>
                <a:cubicBezTo>
                  <a:pt x="6004724" y="3201765"/>
                  <a:pt x="6010223" y="3202313"/>
                  <a:pt x="6014072" y="3199575"/>
                </a:cubicBezTo>
                <a:cubicBezTo>
                  <a:pt x="6017919" y="3196838"/>
                  <a:pt x="6021219" y="3194648"/>
                  <a:pt x="6022318" y="3189722"/>
                </a:cubicBezTo>
                <a:cubicBezTo>
                  <a:pt x="6022870" y="3184248"/>
                  <a:pt x="6025619" y="3179321"/>
                  <a:pt x="6028367" y="3174942"/>
                </a:cubicBezTo>
                <a:cubicBezTo>
                  <a:pt x="6031118" y="3170015"/>
                  <a:pt x="6033316" y="3165089"/>
                  <a:pt x="6036066" y="3160710"/>
                </a:cubicBezTo>
                <a:cubicBezTo>
                  <a:pt x="6038265" y="3155782"/>
                  <a:pt x="6042663" y="3151404"/>
                  <a:pt x="6048163" y="3148666"/>
                </a:cubicBezTo>
                <a:cubicBezTo>
                  <a:pt x="6048163" y="3142097"/>
                  <a:pt x="6048163" y="3135529"/>
                  <a:pt x="6048163" y="3128960"/>
                </a:cubicBezTo>
                <a:cubicBezTo>
                  <a:pt x="6044863" y="3127318"/>
                  <a:pt x="6043213" y="3125128"/>
                  <a:pt x="6041564" y="3121296"/>
                </a:cubicBezTo>
                <a:cubicBezTo>
                  <a:pt x="6039364" y="3116917"/>
                  <a:pt x="6034416" y="3113633"/>
                  <a:pt x="6029466" y="3113633"/>
                </a:cubicBezTo>
                <a:cubicBezTo>
                  <a:pt x="6024517" y="3113633"/>
                  <a:pt x="6020120" y="3112537"/>
                  <a:pt x="6015171" y="3111443"/>
                </a:cubicBezTo>
                <a:close/>
                <a:moveTo>
                  <a:pt x="3712301" y="3088220"/>
                </a:moveTo>
                <a:cubicBezTo>
                  <a:pt x="3708051" y="3088268"/>
                  <a:pt x="3703994" y="3089329"/>
                  <a:pt x="3700710" y="3093960"/>
                </a:cubicBezTo>
                <a:cubicBezTo>
                  <a:pt x="3699551" y="3095503"/>
                  <a:pt x="3697232" y="3097433"/>
                  <a:pt x="3694142" y="3097433"/>
                </a:cubicBezTo>
                <a:cubicBezTo>
                  <a:pt x="3689891" y="3097047"/>
                  <a:pt x="3687574" y="3099362"/>
                  <a:pt x="3686801" y="3103606"/>
                </a:cubicBezTo>
                <a:cubicBezTo>
                  <a:pt x="3686028" y="3106308"/>
                  <a:pt x="3684096" y="3107851"/>
                  <a:pt x="3682164" y="3109781"/>
                </a:cubicBezTo>
                <a:cubicBezTo>
                  <a:pt x="3677141" y="3114411"/>
                  <a:pt x="3674823" y="3119814"/>
                  <a:pt x="3676755" y="3126759"/>
                </a:cubicBezTo>
                <a:cubicBezTo>
                  <a:pt x="3677914" y="3130618"/>
                  <a:pt x="3676755" y="3134863"/>
                  <a:pt x="3672892" y="3137178"/>
                </a:cubicBezTo>
                <a:cubicBezTo>
                  <a:pt x="3672892" y="3138721"/>
                  <a:pt x="3672892" y="3140265"/>
                  <a:pt x="3672892" y="3141809"/>
                </a:cubicBezTo>
                <a:cubicBezTo>
                  <a:pt x="3676369" y="3143738"/>
                  <a:pt x="3677914" y="3146054"/>
                  <a:pt x="3677528" y="3151069"/>
                </a:cubicBezTo>
                <a:cubicBezTo>
                  <a:pt x="3677141" y="3158016"/>
                  <a:pt x="3680233" y="3163418"/>
                  <a:pt x="3687960" y="3164961"/>
                </a:cubicBezTo>
                <a:cubicBezTo>
                  <a:pt x="3691437" y="3165347"/>
                  <a:pt x="3690664" y="3168049"/>
                  <a:pt x="3690664" y="3170364"/>
                </a:cubicBezTo>
                <a:cubicBezTo>
                  <a:pt x="3690664" y="3174222"/>
                  <a:pt x="3692210" y="3174994"/>
                  <a:pt x="3695301" y="3172292"/>
                </a:cubicBezTo>
                <a:cubicBezTo>
                  <a:pt x="3699937" y="3168434"/>
                  <a:pt x="3703028" y="3168434"/>
                  <a:pt x="3704188" y="3174994"/>
                </a:cubicBezTo>
                <a:cubicBezTo>
                  <a:pt x="3704574" y="3176538"/>
                  <a:pt x="3705732" y="3178467"/>
                  <a:pt x="3707278" y="3176538"/>
                </a:cubicBezTo>
                <a:cubicBezTo>
                  <a:pt x="3712301" y="3171521"/>
                  <a:pt x="3715778" y="3174608"/>
                  <a:pt x="3719642" y="3178081"/>
                </a:cubicBezTo>
                <a:cubicBezTo>
                  <a:pt x="3720029" y="3178853"/>
                  <a:pt x="3721573" y="3178853"/>
                  <a:pt x="3722346" y="3178853"/>
                </a:cubicBezTo>
                <a:cubicBezTo>
                  <a:pt x="3731619" y="3173450"/>
                  <a:pt x="3740506" y="3167277"/>
                  <a:pt x="3749779" y="3161488"/>
                </a:cubicBezTo>
                <a:cubicBezTo>
                  <a:pt x="3754028" y="3158788"/>
                  <a:pt x="3756347" y="3151455"/>
                  <a:pt x="3758279" y="3145668"/>
                </a:cubicBezTo>
                <a:cubicBezTo>
                  <a:pt x="3759052" y="3143352"/>
                  <a:pt x="3758665" y="3141037"/>
                  <a:pt x="3760984" y="3139107"/>
                </a:cubicBezTo>
                <a:cubicBezTo>
                  <a:pt x="3763301" y="3137178"/>
                  <a:pt x="3762915" y="3134863"/>
                  <a:pt x="3761370" y="3132548"/>
                </a:cubicBezTo>
                <a:cubicBezTo>
                  <a:pt x="3760598" y="3131004"/>
                  <a:pt x="3759052" y="3129075"/>
                  <a:pt x="3760211" y="3127531"/>
                </a:cubicBezTo>
                <a:cubicBezTo>
                  <a:pt x="3764074" y="3122901"/>
                  <a:pt x="3764461" y="3119428"/>
                  <a:pt x="3758279" y="3117112"/>
                </a:cubicBezTo>
                <a:cubicBezTo>
                  <a:pt x="3756733" y="3116726"/>
                  <a:pt x="3756347" y="3114411"/>
                  <a:pt x="3757893" y="3113253"/>
                </a:cubicBezTo>
                <a:cubicBezTo>
                  <a:pt x="3762915" y="3109009"/>
                  <a:pt x="3757506" y="3107080"/>
                  <a:pt x="3756733" y="3103992"/>
                </a:cubicBezTo>
                <a:cubicBezTo>
                  <a:pt x="3754028" y="3093574"/>
                  <a:pt x="3742052" y="3096661"/>
                  <a:pt x="3737416" y="3088943"/>
                </a:cubicBezTo>
                <a:cubicBezTo>
                  <a:pt x="3735870" y="3086243"/>
                  <a:pt x="3728529" y="3088171"/>
                  <a:pt x="3725051" y="3088557"/>
                </a:cubicBezTo>
                <a:cubicBezTo>
                  <a:pt x="3720994" y="3089136"/>
                  <a:pt x="3716551" y="3088171"/>
                  <a:pt x="3712301" y="3088220"/>
                </a:cubicBezTo>
                <a:close/>
                <a:moveTo>
                  <a:pt x="6884849" y="3049403"/>
                </a:moveTo>
                <a:cubicBezTo>
                  <a:pt x="6878952" y="3050818"/>
                  <a:pt x="6872818" y="3050111"/>
                  <a:pt x="6866918" y="3050582"/>
                </a:cubicBezTo>
                <a:cubicBezTo>
                  <a:pt x="6861965" y="3050818"/>
                  <a:pt x="6857010" y="3051289"/>
                  <a:pt x="6852527" y="3054355"/>
                </a:cubicBezTo>
                <a:cubicBezTo>
                  <a:pt x="6850637" y="3055771"/>
                  <a:pt x="6849225" y="3055298"/>
                  <a:pt x="6847808" y="3053648"/>
                </a:cubicBezTo>
                <a:cubicBezTo>
                  <a:pt x="6847102" y="3052469"/>
                  <a:pt x="6846390" y="3051526"/>
                  <a:pt x="6845448" y="3050582"/>
                </a:cubicBezTo>
                <a:cubicBezTo>
                  <a:pt x="6844504" y="3049639"/>
                  <a:pt x="6842854" y="3048695"/>
                  <a:pt x="6841675" y="3049639"/>
                </a:cubicBezTo>
                <a:cubicBezTo>
                  <a:pt x="6840258" y="3050582"/>
                  <a:pt x="6840729" y="3052469"/>
                  <a:pt x="6841436" y="3053884"/>
                </a:cubicBezTo>
                <a:cubicBezTo>
                  <a:pt x="6841675" y="3054591"/>
                  <a:pt x="6842143" y="3055063"/>
                  <a:pt x="6842616" y="3055771"/>
                </a:cubicBezTo>
                <a:cubicBezTo>
                  <a:pt x="6846390" y="3061194"/>
                  <a:pt x="6844975" y="3064732"/>
                  <a:pt x="6838607" y="3065439"/>
                </a:cubicBezTo>
                <a:cubicBezTo>
                  <a:pt x="6837427" y="3065675"/>
                  <a:pt x="6836246" y="3065675"/>
                  <a:pt x="6835304" y="3065912"/>
                </a:cubicBezTo>
                <a:cubicBezTo>
                  <a:pt x="6833650" y="3066383"/>
                  <a:pt x="6831764" y="3065912"/>
                  <a:pt x="6831294" y="3068505"/>
                </a:cubicBezTo>
                <a:cubicBezTo>
                  <a:pt x="6830819" y="3070392"/>
                  <a:pt x="6831764" y="3071335"/>
                  <a:pt x="6833180" y="3072279"/>
                </a:cubicBezTo>
                <a:cubicBezTo>
                  <a:pt x="6835774" y="3074166"/>
                  <a:pt x="6835541" y="3075816"/>
                  <a:pt x="6832943" y="3077938"/>
                </a:cubicBezTo>
                <a:cubicBezTo>
                  <a:pt x="6829640" y="3080533"/>
                  <a:pt x="6826572" y="3083834"/>
                  <a:pt x="6826810" y="3088550"/>
                </a:cubicBezTo>
                <a:cubicBezTo>
                  <a:pt x="6827048" y="3092324"/>
                  <a:pt x="6826102" y="3094211"/>
                  <a:pt x="6821856" y="3093268"/>
                </a:cubicBezTo>
                <a:cubicBezTo>
                  <a:pt x="6820912" y="3093032"/>
                  <a:pt x="6819730" y="3093268"/>
                  <a:pt x="6819259" y="3094682"/>
                </a:cubicBezTo>
                <a:cubicBezTo>
                  <a:pt x="6818788" y="3095862"/>
                  <a:pt x="6819962" y="3096569"/>
                  <a:pt x="6820677" y="3097277"/>
                </a:cubicBezTo>
                <a:cubicBezTo>
                  <a:pt x="6822324" y="3098927"/>
                  <a:pt x="6824213" y="3100578"/>
                  <a:pt x="6825394" y="3102465"/>
                </a:cubicBezTo>
                <a:cubicBezTo>
                  <a:pt x="6829166" y="3107417"/>
                  <a:pt x="6828930" y="3110247"/>
                  <a:pt x="6825394" y="3115435"/>
                </a:cubicBezTo>
                <a:cubicBezTo>
                  <a:pt x="6822558" y="3119444"/>
                  <a:pt x="6820439" y="3123689"/>
                  <a:pt x="6820198" y="3128878"/>
                </a:cubicBezTo>
                <a:cubicBezTo>
                  <a:pt x="6819962" y="3132652"/>
                  <a:pt x="6821856" y="3133123"/>
                  <a:pt x="6824923" y="3131944"/>
                </a:cubicBezTo>
                <a:cubicBezTo>
                  <a:pt x="6827048" y="3131236"/>
                  <a:pt x="6828226" y="3129114"/>
                  <a:pt x="6829875" y="3127934"/>
                </a:cubicBezTo>
                <a:cubicBezTo>
                  <a:pt x="6831764" y="3126520"/>
                  <a:pt x="6834359" y="3124633"/>
                  <a:pt x="6836246" y="3126520"/>
                </a:cubicBezTo>
                <a:cubicBezTo>
                  <a:pt x="6838368" y="3128878"/>
                  <a:pt x="6837189" y="3131708"/>
                  <a:pt x="6835063" y="3133830"/>
                </a:cubicBezTo>
                <a:cubicBezTo>
                  <a:pt x="6834122" y="3134774"/>
                  <a:pt x="6832708" y="3135717"/>
                  <a:pt x="6831764" y="3136897"/>
                </a:cubicBezTo>
                <a:cubicBezTo>
                  <a:pt x="6830584" y="3138075"/>
                  <a:pt x="6829640" y="3139491"/>
                  <a:pt x="6831056" y="3141142"/>
                </a:cubicBezTo>
                <a:cubicBezTo>
                  <a:pt x="6832237" y="3142556"/>
                  <a:pt x="6833650" y="3141849"/>
                  <a:pt x="6835063" y="3140669"/>
                </a:cubicBezTo>
                <a:cubicBezTo>
                  <a:pt x="6836483" y="3139726"/>
                  <a:pt x="6837898" y="3138547"/>
                  <a:pt x="6839313" y="3137840"/>
                </a:cubicBezTo>
                <a:cubicBezTo>
                  <a:pt x="6841436" y="3136424"/>
                  <a:pt x="6843797" y="3137132"/>
                  <a:pt x="6845448" y="3138547"/>
                </a:cubicBezTo>
                <a:cubicBezTo>
                  <a:pt x="6847102" y="3139962"/>
                  <a:pt x="6846157" y="3142084"/>
                  <a:pt x="6845448" y="3143735"/>
                </a:cubicBezTo>
                <a:cubicBezTo>
                  <a:pt x="6841911" y="3151990"/>
                  <a:pt x="6830112" y="3155527"/>
                  <a:pt x="6822092" y="3150574"/>
                </a:cubicBezTo>
                <a:cubicBezTo>
                  <a:pt x="6818315" y="3148216"/>
                  <a:pt x="6816899" y="3148923"/>
                  <a:pt x="6816429" y="3152697"/>
                </a:cubicBezTo>
                <a:cubicBezTo>
                  <a:pt x="6815721" y="3158828"/>
                  <a:pt x="6812889" y="3162837"/>
                  <a:pt x="6806754" y="3164960"/>
                </a:cubicBezTo>
                <a:cubicBezTo>
                  <a:pt x="6805100" y="3165431"/>
                  <a:pt x="6802508" y="3166611"/>
                  <a:pt x="6803214" y="3169205"/>
                </a:cubicBezTo>
                <a:cubicBezTo>
                  <a:pt x="6804632" y="3175101"/>
                  <a:pt x="6802270" y="3180053"/>
                  <a:pt x="6799203" y="3184770"/>
                </a:cubicBezTo>
                <a:cubicBezTo>
                  <a:pt x="6796841" y="3188307"/>
                  <a:pt x="6796137" y="3191609"/>
                  <a:pt x="6798731" y="3195854"/>
                </a:cubicBezTo>
                <a:cubicBezTo>
                  <a:pt x="6801563" y="3200335"/>
                  <a:pt x="6799913" y="3202928"/>
                  <a:pt x="6794250" y="3203872"/>
                </a:cubicBezTo>
                <a:cubicBezTo>
                  <a:pt x="6794011" y="3203872"/>
                  <a:pt x="6793775" y="3203872"/>
                  <a:pt x="6793539" y="3203872"/>
                </a:cubicBezTo>
                <a:cubicBezTo>
                  <a:pt x="6791417" y="3204108"/>
                  <a:pt x="6789293" y="3204579"/>
                  <a:pt x="6789057" y="3206702"/>
                </a:cubicBezTo>
                <a:cubicBezTo>
                  <a:pt x="6788582" y="3208824"/>
                  <a:pt x="6791184" y="3208589"/>
                  <a:pt x="6792361" y="3209296"/>
                </a:cubicBezTo>
                <a:cubicBezTo>
                  <a:pt x="6799913" y="3213069"/>
                  <a:pt x="6802980" y="3218965"/>
                  <a:pt x="6801563" y="3227455"/>
                </a:cubicBezTo>
                <a:cubicBezTo>
                  <a:pt x="6801090" y="3230286"/>
                  <a:pt x="6802035" y="3231936"/>
                  <a:pt x="6804392" y="3233115"/>
                </a:cubicBezTo>
                <a:cubicBezTo>
                  <a:pt x="6805811" y="3233822"/>
                  <a:pt x="6807224" y="3234294"/>
                  <a:pt x="6808641" y="3235002"/>
                </a:cubicBezTo>
                <a:cubicBezTo>
                  <a:pt x="6810529" y="3235945"/>
                  <a:pt x="6811238" y="3237360"/>
                  <a:pt x="6810762" y="3239483"/>
                </a:cubicBezTo>
                <a:lnTo>
                  <a:pt x="6809709" y="3240981"/>
                </a:lnTo>
                <a:lnTo>
                  <a:pt x="6828149" y="3259322"/>
                </a:lnTo>
                <a:lnTo>
                  <a:pt x="6827751" y="3255755"/>
                </a:lnTo>
                <a:cubicBezTo>
                  <a:pt x="6827280" y="3253868"/>
                  <a:pt x="6827280" y="3252925"/>
                  <a:pt x="6829402" y="3251746"/>
                </a:cubicBezTo>
                <a:cubicBezTo>
                  <a:pt x="6831764" y="3250802"/>
                  <a:pt x="6832708" y="3251982"/>
                  <a:pt x="6833650" y="3253397"/>
                </a:cubicBezTo>
                <a:cubicBezTo>
                  <a:pt x="6834359" y="3254340"/>
                  <a:pt x="6834595" y="3255284"/>
                  <a:pt x="6835063" y="3256462"/>
                </a:cubicBezTo>
                <a:cubicBezTo>
                  <a:pt x="6837189" y="3261414"/>
                  <a:pt x="6838607" y="3261651"/>
                  <a:pt x="6842143" y="3257642"/>
                </a:cubicBezTo>
                <a:cubicBezTo>
                  <a:pt x="6842854" y="3256698"/>
                  <a:pt x="6843797" y="3255519"/>
                  <a:pt x="6845212" y="3255519"/>
                </a:cubicBezTo>
                <a:cubicBezTo>
                  <a:pt x="6846862" y="3255755"/>
                  <a:pt x="6846862" y="3257642"/>
                  <a:pt x="6847332" y="3258820"/>
                </a:cubicBezTo>
                <a:cubicBezTo>
                  <a:pt x="6847808" y="3259764"/>
                  <a:pt x="6848043" y="3260707"/>
                  <a:pt x="6848043" y="3261651"/>
                </a:cubicBezTo>
                <a:cubicBezTo>
                  <a:pt x="6848395" y="3263656"/>
                  <a:pt x="6849163" y="3264599"/>
                  <a:pt x="6850167" y="3264805"/>
                </a:cubicBezTo>
                <a:cubicBezTo>
                  <a:pt x="6851173" y="3265011"/>
                  <a:pt x="6852411" y="3264481"/>
                  <a:pt x="6853706" y="3263537"/>
                </a:cubicBezTo>
                <a:cubicBezTo>
                  <a:pt x="6856300" y="3261414"/>
                  <a:pt x="6858895" y="3258820"/>
                  <a:pt x="6861492" y="3256698"/>
                </a:cubicBezTo>
                <a:cubicBezTo>
                  <a:pt x="6864560" y="3254104"/>
                  <a:pt x="6868097" y="3252217"/>
                  <a:pt x="6871872" y="3254340"/>
                </a:cubicBezTo>
                <a:cubicBezTo>
                  <a:pt x="6874940" y="3255755"/>
                  <a:pt x="6876359" y="3254576"/>
                  <a:pt x="6878009" y="3252453"/>
                </a:cubicBezTo>
                <a:cubicBezTo>
                  <a:pt x="6881546" y="3247737"/>
                  <a:pt x="6885793" y="3244199"/>
                  <a:pt x="6892400" y="3245614"/>
                </a:cubicBezTo>
                <a:cubicBezTo>
                  <a:pt x="6894051" y="3246086"/>
                  <a:pt x="6894524" y="3245379"/>
                  <a:pt x="6894762" y="3243728"/>
                </a:cubicBezTo>
                <a:cubicBezTo>
                  <a:pt x="6895700" y="3232171"/>
                  <a:pt x="6900661" y="3222267"/>
                  <a:pt x="6907264" y="3213305"/>
                </a:cubicBezTo>
                <a:cubicBezTo>
                  <a:pt x="6908917" y="3211183"/>
                  <a:pt x="6908447" y="3209768"/>
                  <a:pt x="6907503" y="3207646"/>
                </a:cubicBezTo>
                <a:cubicBezTo>
                  <a:pt x="6905140" y="3203401"/>
                  <a:pt x="6902547" y="3198684"/>
                  <a:pt x="6904197" y="3193967"/>
                </a:cubicBezTo>
                <a:cubicBezTo>
                  <a:pt x="6905850" y="3189251"/>
                  <a:pt x="6904671" y="3185949"/>
                  <a:pt x="6902315" y="3182175"/>
                </a:cubicBezTo>
                <a:cubicBezTo>
                  <a:pt x="6901602" y="3180997"/>
                  <a:pt x="6901131" y="3179817"/>
                  <a:pt x="6900423" y="3178403"/>
                </a:cubicBezTo>
                <a:cubicBezTo>
                  <a:pt x="6897356" y="3171563"/>
                  <a:pt x="6893820" y="3165196"/>
                  <a:pt x="6886501" y="3161895"/>
                </a:cubicBezTo>
                <a:cubicBezTo>
                  <a:pt x="6885084" y="3161422"/>
                  <a:pt x="6885084" y="3160479"/>
                  <a:pt x="6885084" y="3159300"/>
                </a:cubicBezTo>
                <a:cubicBezTo>
                  <a:pt x="6885325" y="3155763"/>
                  <a:pt x="6891695" y="3147273"/>
                  <a:pt x="6894998" y="3146329"/>
                </a:cubicBezTo>
                <a:cubicBezTo>
                  <a:pt x="6900188" y="3145151"/>
                  <a:pt x="6904671" y="3142556"/>
                  <a:pt x="6908211" y="3138547"/>
                </a:cubicBezTo>
                <a:cubicBezTo>
                  <a:pt x="6913165" y="3133359"/>
                  <a:pt x="6917411" y="3127934"/>
                  <a:pt x="6922128" y="3122511"/>
                </a:cubicBezTo>
                <a:cubicBezTo>
                  <a:pt x="6923547" y="3121095"/>
                  <a:pt x="6922837" y="3120153"/>
                  <a:pt x="6921894" y="3118973"/>
                </a:cubicBezTo>
                <a:cubicBezTo>
                  <a:pt x="6917651" y="3113784"/>
                  <a:pt x="6917651" y="3113784"/>
                  <a:pt x="6922837" y="3110247"/>
                </a:cubicBezTo>
                <a:cubicBezTo>
                  <a:pt x="6927554" y="3106710"/>
                  <a:pt x="6927793" y="3104352"/>
                  <a:pt x="6923547" y="3099871"/>
                </a:cubicBezTo>
                <a:cubicBezTo>
                  <a:pt x="6921655" y="3097984"/>
                  <a:pt x="6919770" y="3095862"/>
                  <a:pt x="6920478" y="3092560"/>
                </a:cubicBezTo>
                <a:cubicBezTo>
                  <a:pt x="6922602" y="3084306"/>
                  <a:pt x="6919534" y="3077467"/>
                  <a:pt x="6914109" y="3071335"/>
                </a:cubicBezTo>
                <a:cubicBezTo>
                  <a:pt x="6910569" y="3067326"/>
                  <a:pt x="6906319" y="3063552"/>
                  <a:pt x="6903726" y="3058836"/>
                </a:cubicBezTo>
                <a:cubicBezTo>
                  <a:pt x="6903253" y="3057893"/>
                  <a:pt x="6902547" y="3056949"/>
                  <a:pt x="6901366" y="3057185"/>
                </a:cubicBezTo>
                <a:cubicBezTo>
                  <a:pt x="6895468" y="3059072"/>
                  <a:pt x="6892400" y="3055298"/>
                  <a:pt x="6889098" y="3051526"/>
                </a:cubicBezTo>
                <a:cubicBezTo>
                  <a:pt x="6888154" y="3050346"/>
                  <a:pt x="6886975" y="3048931"/>
                  <a:pt x="6884849" y="3049403"/>
                </a:cubicBezTo>
                <a:close/>
                <a:moveTo>
                  <a:pt x="5644233" y="2946187"/>
                </a:moveTo>
                <a:cubicBezTo>
                  <a:pt x="5639984" y="2946236"/>
                  <a:pt x="5635927" y="2947297"/>
                  <a:pt x="5632644" y="2951927"/>
                </a:cubicBezTo>
                <a:cubicBezTo>
                  <a:pt x="5631485" y="2953471"/>
                  <a:pt x="5629167" y="2955400"/>
                  <a:pt x="5626076" y="2955400"/>
                </a:cubicBezTo>
                <a:cubicBezTo>
                  <a:pt x="5621824" y="2955014"/>
                  <a:pt x="5619508" y="2957330"/>
                  <a:pt x="5618734" y="2961574"/>
                </a:cubicBezTo>
                <a:cubicBezTo>
                  <a:pt x="5617961" y="2964275"/>
                  <a:pt x="5616029" y="2965819"/>
                  <a:pt x="5614098" y="2967749"/>
                </a:cubicBezTo>
                <a:cubicBezTo>
                  <a:pt x="5609075" y="2972378"/>
                  <a:pt x="5606757" y="2977781"/>
                  <a:pt x="5608689" y="2984727"/>
                </a:cubicBezTo>
                <a:cubicBezTo>
                  <a:pt x="5609848" y="2988586"/>
                  <a:pt x="5608689" y="2992830"/>
                  <a:pt x="5604824" y="2995145"/>
                </a:cubicBezTo>
                <a:cubicBezTo>
                  <a:pt x="5604824" y="2996689"/>
                  <a:pt x="5604824" y="2998232"/>
                  <a:pt x="5604824" y="2999776"/>
                </a:cubicBezTo>
                <a:cubicBezTo>
                  <a:pt x="5608304" y="3001706"/>
                  <a:pt x="5609848" y="3004021"/>
                  <a:pt x="5609462" y="3009037"/>
                </a:cubicBezTo>
                <a:cubicBezTo>
                  <a:pt x="5609075" y="3015983"/>
                  <a:pt x="5612167" y="3021385"/>
                  <a:pt x="5619894" y="3022929"/>
                </a:cubicBezTo>
                <a:cubicBezTo>
                  <a:pt x="5623372" y="3023315"/>
                  <a:pt x="5622599" y="3026016"/>
                  <a:pt x="5622599" y="3028330"/>
                </a:cubicBezTo>
                <a:cubicBezTo>
                  <a:pt x="5622599" y="3032190"/>
                  <a:pt x="5624143" y="3032961"/>
                  <a:pt x="5627234" y="3030260"/>
                </a:cubicBezTo>
                <a:cubicBezTo>
                  <a:pt x="5631870" y="3026402"/>
                  <a:pt x="5634961" y="3026402"/>
                  <a:pt x="5636122" y="3032961"/>
                </a:cubicBezTo>
                <a:cubicBezTo>
                  <a:pt x="5636508" y="3034505"/>
                  <a:pt x="5637667" y="3036435"/>
                  <a:pt x="5639210" y="3034505"/>
                </a:cubicBezTo>
                <a:cubicBezTo>
                  <a:pt x="5644233" y="3029488"/>
                  <a:pt x="5647712" y="3032575"/>
                  <a:pt x="5651573" y="3036049"/>
                </a:cubicBezTo>
                <a:cubicBezTo>
                  <a:pt x="5651961" y="3036820"/>
                  <a:pt x="5653509" y="3036820"/>
                  <a:pt x="5654280" y="3036820"/>
                </a:cubicBezTo>
                <a:cubicBezTo>
                  <a:pt x="5663552" y="3031418"/>
                  <a:pt x="5672440" y="3025244"/>
                  <a:pt x="5681712" y="3019455"/>
                </a:cubicBezTo>
                <a:cubicBezTo>
                  <a:pt x="5685963" y="3016754"/>
                  <a:pt x="5688280" y="3009423"/>
                  <a:pt x="5690212" y="3003635"/>
                </a:cubicBezTo>
                <a:cubicBezTo>
                  <a:pt x="5690984" y="3001320"/>
                  <a:pt x="5690599" y="2999004"/>
                  <a:pt x="5692918" y="2997075"/>
                </a:cubicBezTo>
                <a:cubicBezTo>
                  <a:pt x="5695233" y="2995145"/>
                  <a:pt x="5694849" y="2992830"/>
                  <a:pt x="5693303" y="2990515"/>
                </a:cubicBezTo>
                <a:cubicBezTo>
                  <a:pt x="5692531" y="2988972"/>
                  <a:pt x="5690984" y="2987042"/>
                  <a:pt x="5692145" y="2985498"/>
                </a:cubicBezTo>
                <a:cubicBezTo>
                  <a:pt x="5696007" y="2980868"/>
                  <a:pt x="5696393" y="2977395"/>
                  <a:pt x="5690212" y="2975080"/>
                </a:cubicBezTo>
                <a:cubicBezTo>
                  <a:pt x="5688667" y="2974694"/>
                  <a:pt x="5688280" y="2972378"/>
                  <a:pt x="5689826" y="2971221"/>
                </a:cubicBezTo>
                <a:cubicBezTo>
                  <a:pt x="5694849" y="2966977"/>
                  <a:pt x="5689440" y="2965047"/>
                  <a:pt x="5688667" y="2961960"/>
                </a:cubicBezTo>
                <a:cubicBezTo>
                  <a:pt x="5685963" y="2951541"/>
                  <a:pt x="5673984" y="2954629"/>
                  <a:pt x="5669347" y="2946910"/>
                </a:cubicBezTo>
                <a:cubicBezTo>
                  <a:pt x="5667804" y="2944210"/>
                  <a:pt x="5660462" y="2946138"/>
                  <a:pt x="5656984" y="2946524"/>
                </a:cubicBezTo>
                <a:cubicBezTo>
                  <a:pt x="5652927" y="2947103"/>
                  <a:pt x="5648484" y="2946139"/>
                  <a:pt x="5644233" y="2946187"/>
                </a:cubicBezTo>
                <a:close/>
                <a:moveTo>
                  <a:pt x="527" y="0"/>
                </a:moveTo>
                <a:lnTo>
                  <a:pt x="12192527" y="0"/>
                </a:lnTo>
                <a:lnTo>
                  <a:pt x="12192527" y="3936584"/>
                </a:lnTo>
                <a:lnTo>
                  <a:pt x="12191271" y="3940283"/>
                </a:lnTo>
                <a:lnTo>
                  <a:pt x="12192527" y="3943657"/>
                </a:lnTo>
                <a:lnTo>
                  <a:pt x="12192527" y="4254804"/>
                </a:lnTo>
                <a:lnTo>
                  <a:pt x="12191437" y="4254629"/>
                </a:lnTo>
                <a:lnTo>
                  <a:pt x="12192527" y="4255027"/>
                </a:lnTo>
                <a:lnTo>
                  <a:pt x="12192527" y="4262350"/>
                </a:lnTo>
                <a:lnTo>
                  <a:pt x="12188198" y="4257880"/>
                </a:lnTo>
                <a:cubicBezTo>
                  <a:pt x="12187649" y="4255470"/>
                  <a:pt x="12185764" y="4256701"/>
                  <a:pt x="12184743" y="4257921"/>
                </a:cubicBezTo>
                <a:cubicBezTo>
                  <a:pt x="12180838" y="4263316"/>
                  <a:pt x="12178056" y="4261967"/>
                  <a:pt x="12175570" y="4256472"/>
                </a:cubicBezTo>
                <a:cubicBezTo>
                  <a:pt x="12173967" y="4252693"/>
                  <a:pt x="12172240" y="4252712"/>
                  <a:pt x="12170556" y="4256184"/>
                </a:cubicBezTo>
                <a:cubicBezTo>
                  <a:pt x="12169545" y="4258267"/>
                  <a:pt x="12169061" y="4261034"/>
                  <a:pt x="12165765" y="4259864"/>
                </a:cubicBezTo>
                <a:cubicBezTo>
                  <a:pt x="12158137" y="4257880"/>
                  <a:pt x="12153000" y="4261392"/>
                  <a:pt x="12150315" y="4267809"/>
                </a:cubicBezTo>
                <a:cubicBezTo>
                  <a:pt x="12148473" y="4272491"/>
                  <a:pt x="12146073" y="4273899"/>
                  <a:pt x="12142100" y="4274118"/>
                </a:cubicBezTo>
                <a:cubicBezTo>
                  <a:pt x="12141427" y="4275507"/>
                  <a:pt x="12140753" y="4276895"/>
                  <a:pt x="12140081" y="4278283"/>
                </a:cubicBezTo>
                <a:cubicBezTo>
                  <a:pt x="12142545" y="4282053"/>
                  <a:pt x="12141735" y="4286379"/>
                  <a:pt x="12139009" y="4289344"/>
                </a:cubicBezTo>
                <a:cubicBezTo>
                  <a:pt x="12134239" y="4294750"/>
                  <a:pt x="12133967" y="4300623"/>
                  <a:pt x="12136465" y="4306981"/>
                </a:cubicBezTo>
                <a:cubicBezTo>
                  <a:pt x="12137361" y="4309560"/>
                  <a:pt x="12138425" y="4311792"/>
                  <a:pt x="12137942" y="4314559"/>
                </a:cubicBezTo>
                <a:cubicBezTo>
                  <a:pt x="12136785" y="4318716"/>
                  <a:pt x="12137859" y="4321811"/>
                  <a:pt x="12141851" y="4323318"/>
                </a:cubicBezTo>
                <a:lnTo>
                  <a:pt x="12145399" y="4328157"/>
                </a:lnTo>
                <a:lnTo>
                  <a:pt x="12009561" y="4285409"/>
                </a:lnTo>
                <a:cubicBezTo>
                  <a:pt x="11908827" y="4259020"/>
                  <a:pt x="11808388" y="4236599"/>
                  <a:pt x="11703927" y="4240419"/>
                </a:cubicBezTo>
                <a:cubicBezTo>
                  <a:pt x="11620297" y="4242681"/>
                  <a:pt x="11537558" y="4256848"/>
                  <a:pt x="11456256" y="4276894"/>
                </a:cubicBezTo>
                <a:cubicBezTo>
                  <a:pt x="11439613" y="4281131"/>
                  <a:pt x="11422822" y="4283384"/>
                  <a:pt x="11405439" y="4277700"/>
                </a:cubicBezTo>
                <a:cubicBezTo>
                  <a:pt x="11410176" y="4274353"/>
                  <a:pt x="11414989" y="4271998"/>
                  <a:pt x="11419875" y="4270635"/>
                </a:cubicBezTo>
                <a:cubicBezTo>
                  <a:pt x="11433615" y="4267612"/>
                  <a:pt x="11447430" y="4265582"/>
                  <a:pt x="11461170" y="4262559"/>
                </a:cubicBezTo>
                <a:cubicBezTo>
                  <a:pt x="11467048" y="4261122"/>
                  <a:pt x="11472852" y="4258692"/>
                  <a:pt x="11471266" y="4250830"/>
                </a:cubicBezTo>
                <a:cubicBezTo>
                  <a:pt x="11469755" y="4243959"/>
                  <a:pt x="11464721" y="4243338"/>
                  <a:pt x="11458694" y="4242790"/>
                </a:cubicBezTo>
                <a:cubicBezTo>
                  <a:pt x="11454726" y="4243088"/>
                  <a:pt x="11450758" y="4243384"/>
                  <a:pt x="11446715" y="4242689"/>
                </a:cubicBezTo>
                <a:cubicBezTo>
                  <a:pt x="11395971" y="4244486"/>
                  <a:pt x="11346666" y="4252164"/>
                  <a:pt x="11297805" y="4265794"/>
                </a:cubicBezTo>
                <a:lnTo>
                  <a:pt x="11139265" y="4314724"/>
                </a:lnTo>
                <a:lnTo>
                  <a:pt x="11140323" y="4310232"/>
                </a:lnTo>
                <a:cubicBezTo>
                  <a:pt x="11133009" y="4301299"/>
                  <a:pt x="11129759" y="4289117"/>
                  <a:pt x="11125697" y="4278560"/>
                </a:cubicBezTo>
                <a:cubicBezTo>
                  <a:pt x="11122446" y="4269627"/>
                  <a:pt x="11124071" y="4266379"/>
                  <a:pt x="11133821" y="4264754"/>
                </a:cubicBezTo>
                <a:cubicBezTo>
                  <a:pt x="11155759" y="4261506"/>
                  <a:pt x="11172821" y="4250137"/>
                  <a:pt x="11185822" y="4232270"/>
                </a:cubicBezTo>
                <a:cubicBezTo>
                  <a:pt x="11207760" y="4202222"/>
                  <a:pt x="11216697" y="4170550"/>
                  <a:pt x="11208573" y="4134005"/>
                </a:cubicBezTo>
                <a:cubicBezTo>
                  <a:pt x="11206948" y="4127508"/>
                  <a:pt x="11206948" y="4124260"/>
                  <a:pt x="11214262" y="4120199"/>
                </a:cubicBezTo>
                <a:cubicBezTo>
                  <a:pt x="11222387" y="4116951"/>
                  <a:pt x="11225637" y="4121011"/>
                  <a:pt x="11228885" y="4125884"/>
                </a:cubicBezTo>
                <a:cubicBezTo>
                  <a:pt x="11231323" y="4129133"/>
                  <a:pt x="11232135" y="4132381"/>
                  <a:pt x="11233762" y="4136441"/>
                </a:cubicBezTo>
                <a:cubicBezTo>
                  <a:pt x="11241073" y="4153496"/>
                  <a:pt x="11245948" y="4154308"/>
                  <a:pt x="11258136" y="4140502"/>
                </a:cubicBezTo>
                <a:cubicBezTo>
                  <a:pt x="11260573" y="4137253"/>
                  <a:pt x="11263824" y="4133193"/>
                  <a:pt x="11268699" y="4133193"/>
                </a:cubicBezTo>
                <a:cubicBezTo>
                  <a:pt x="11274385" y="4134005"/>
                  <a:pt x="11274385" y="4140502"/>
                  <a:pt x="11276012" y="4144563"/>
                </a:cubicBezTo>
                <a:cubicBezTo>
                  <a:pt x="11277636" y="4147811"/>
                  <a:pt x="11278449" y="4151060"/>
                  <a:pt x="11278449" y="4154308"/>
                </a:cubicBezTo>
                <a:cubicBezTo>
                  <a:pt x="11280886" y="4168113"/>
                  <a:pt x="11289012" y="4167301"/>
                  <a:pt x="11297949" y="4160805"/>
                </a:cubicBezTo>
                <a:cubicBezTo>
                  <a:pt x="11306886" y="4153496"/>
                  <a:pt x="11315825" y="4144563"/>
                  <a:pt x="11324762" y="4137253"/>
                </a:cubicBezTo>
                <a:cubicBezTo>
                  <a:pt x="11335325" y="4128320"/>
                  <a:pt x="11347512" y="4121823"/>
                  <a:pt x="11360512" y="4129133"/>
                </a:cubicBezTo>
                <a:cubicBezTo>
                  <a:pt x="11371075" y="4134005"/>
                  <a:pt x="11375951" y="4129945"/>
                  <a:pt x="11381638" y="4122636"/>
                </a:cubicBezTo>
                <a:cubicBezTo>
                  <a:pt x="11393825" y="4106393"/>
                  <a:pt x="11408452" y="4094211"/>
                  <a:pt x="11431202" y="4099084"/>
                </a:cubicBezTo>
                <a:cubicBezTo>
                  <a:pt x="11436889" y="4100709"/>
                  <a:pt x="11438513" y="4098273"/>
                  <a:pt x="11439327" y="4092588"/>
                </a:cubicBezTo>
                <a:lnTo>
                  <a:pt x="11451371" y="4045378"/>
                </a:lnTo>
                <a:lnTo>
                  <a:pt x="11454685" y="4043904"/>
                </a:lnTo>
                <a:cubicBezTo>
                  <a:pt x="11456181" y="4044242"/>
                  <a:pt x="11457244" y="4045882"/>
                  <a:pt x="11457825" y="4049161"/>
                </a:cubicBezTo>
                <a:cubicBezTo>
                  <a:pt x="11458211" y="4050705"/>
                  <a:pt x="11459370" y="4052634"/>
                  <a:pt x="11460916" y="4050705"/>
                </a:cubicBezTo>
                <a:cubicBezTo>
                  <a:pt x="11465939" y="4045689"/>
                  <a:pt x="11469415" y="4048775"/>
                  <a:pt x="11473279" y="4052249"/>
                </a:cubicBezTo>
                <a:cubicBezTo>
                  <a:pt x="11473665" y="4053020"/>
                  <a:pt x="11475211" y="4053020"/>
                  <a:pt x="11475983" y="4053020"/>
                </a:cubicBezTo>
                <a:cubicBezTo>
                  <a:pt x="11485256" y="4047619"/>
                  <a:pt x="11494144" y="4041444"/>
                  <a:pt x="11503416" y="4035656"/>
                </a:cubicBezTo>
                <a:cubicBezTo>
                  <a:pt x="11507665" y="4032955"/>
                  <a:pt x="11509984" y="4025623"/>
                  <a:pt x="11511916" y="4019835"/>
                </a:cubicBezTo>
                <a:cubicBezTo>
                  <a:pt x="11512688" y="4017520"/>
                  <a:pt x="11512302" y="4015204"/>
                  <a:pt x="11514620" y="4013276"/>
                </a:cubicBezTo>
                <a:cubicBezTo>
                  <a:pt x="11516938" y="4011346"/>
                  <a:pt x="11516552" y="4009031"/>
                  <a:pt x="11515006" y="4006715"/>
                </a:cubicBezTo>
                <a:cubicBezTo>
                  <a:pt x="11514233" y="4005171"/>
                  <a:pt x="11512688" y="4003242"/>
                  <a:pt x="11513847" y="4001698"/>
                </a:cubicBezTo>
                <a:cubicBezTo>
                  <a:pt x="11517711" y="3997068"/>
                  <a:pt x="11518098" y="3993595"/>
                  <a:pt x="11511916" y="3991280"/>
                </a:cubicBezTo>
                <a:cubicBezTo>
                  <a:pt x="11510370" y="3990894"/>
                  <a:pt x="11509984" y="3988579"/>
                  <a:pt x="11511529" y="3987422"/>
                </a:cubicBezTo>
                <a:cubicBezTo>
                  <a:pt x="11516552" y="3983177"/>
                  <a:pt x="11511143" y="3981247"/>
                  <a:pt x="11510370" y="3978160"/>
                </a:cubicBezTo>
                <a:cubicBezTo>
                  <a:pt x="11507665" y="3967741"/>
                  <a:pt x="11495688" y="3970828"/>
                  <a:pt x="11491052" y="3963111"/>
                </a:cubicBezTo>
                <a:lnTo>
                  <a:pt x="11481871" y="3962825"/>
                </a:lnTo>
                <a:lnTo>
                  <a:pt x="11471827" y="3921233"/>
                </a:lnTo>
                <a:cubicBezTo>
                  <a:pt x="11477516" y="3904990"/>
                  <a:pt x="11473452" y="3893621"/>
                  <a:pt x="11465327" y="3880628"/>
                </a:cubicBezTo>
                <a:cubicBezTo>
                  <a:pt x="11462889" y="3876567"/>
                  <a:pt x="11461265" y="3872506"/>
                  <a:pt x="11458827" y="3867633"/>
                </a:cubicBezTo>
                <a:cubicBezTo>
                  <a:pt x="11448264" y="3844083"/>
                  <a:pt x="11436077" y="3822156"/>
                  <a:pt x="11410889" y="3810786"/>
                </a:cubicBezTo>
                <a:cubicBezTo>
                  <a:pt x="11406014" y="3809161"/>
                  <a:pt x="11406014" y="3805913"/>
                  <a:pt x="11406014" y="3801853"/>
                </a:cubicBezTo>
                <a:cubicBezTo>
                  <a:pt x="11406826" y="3789671"/>
                  <a:pt x="11428764" y="3760436"/>
                  <a:pt x="11440139" y="3757187"/>
                </a:cubicBezTo>
                <a:cubicBezTo>
                  <a:pt x="11458014" y="3753126"/>
                  <a:pt x="11473452" y="3744193"/>
                  <a:pt x="11485641" y="3730387"/>
                </a:cubicBezTo>
                <a:cubicBezTo>
                  <a:pt x="11502703" y="3712521"/>
                  <a:pt x="11517327" y="3693842"/>
                  <a:pt x="11533578" y="3675164"/>
                </a:cubicBezTo>
                <a:cubicBezTo>
                  <a:pt x="11538453" y="3670292"/>
                  <a:pt x="11536016" y="3667042"/>
                  <a:pt x="11532765" y="3662982"/>
                </a:cubicBezTo>
                <a:cubicBezTo>
                  <a:pt x="11518141" y="3645116"/>
                  <a:pt x="11518141" y="3645116"/>
                  <a:pt x="11536016" y="3632935"/>
                </a:cubicBezTo>
                <a:cubicBezTo>
                  <a:pt x="11552266" y="3620753"/>
                  <a:pt x="11553078" y="3612632"/>
                  <a:pt x="11538453" y="3597202"/>
                </a:cubicBezTo>
                <a:cubicBezTo>
                  <a:pt x="11531953" y="3590705"/>
                  <a:pt x="11525453" y="3583396"/>
                  <a:pt x="11527891" y="3572026"/>
                </a:cubicBezTo>
                <a:cubicBezTo>
                  <a:pt x="11535203" y="3543603"/>
                  <a:pt x="11524640" y="3520051"/>
                  <a:pt x="11505952" y="3498936"/>
                </a:cubicBezTo>
                <a:cubicBezTo>
                  <a:pt x="11493765" y="3485130"/>
                  <a:pt x="11479139" y="3472136"/>
                  <a:pt x="11470202" y="3455894"/>
                </a:cubicBezTo>
                <a:cubicBezTo>
                  <a:pt x="11468577" y="3452646"/>
                  <a:pt x="11466141" y="3449397"/>
                  <a:pt x="11462077" y="3450209"/>
                </a:cubicBezTo>
                <a:cubicBezTo>
                  <a:pt x="11441764" y="3456706"/>
                  <a:pt x="11431202" y="3443713"/>
                  <a:pt x="11419827" y="3430719"/>
                </a:cubicBezTo>
                <a:cubicBezTo>
                  <a:pt x="11416577" y="3426659"/>
                  <a:pt x="11412513" y="3421786"/>
                  <a:pt x="11405200" y="3423409"/>
                </a:cubicBezTo>
                <a:cubicBezTo>
                  <a:pt x="11384888" y="3428282"/>
                  <a:pt x="11363762" y="3425846"/>
                  <a:pt x="11343450" y="3427471"/>
                </a:cubicBezTo>
                <a:cubicBezTo>
                  <a:pt x="11326388" y="3428282"/>
                  <a:pt x="11309324" y="3429907"/>
                  <a:pt x="11293887" y="3440464"/>
                </a:cubicBezTo>
                <a:cubicBezTo>
                  <a:pt x="11287386" y="3445337"/>
                  <a:pt x="11282512" y="3443713"/>
                  <a:pt x="11277636" y="3438028"/>
                </a:cubicBezTo>
                <a:cubicBezTo>
                  <a:pt x="11275199" y="3433967"/>
                  <a:pt x="11272762" y="3430719"/>
                  <a:pt x="11269511" y="3427471"/>
                </a:cubicBezTo>
                <a:cubicBezTo>
                  <a:pt x="11266261" y="3424222"/>
                  <a:pt x="11260573" y="3420974"/>
                  <a:pt x="11256511" y="3424222"/>
                </a:cubicBezTo>
                <a:cubicBezTo>
                  <a:pt x="11251635" y="3427471"/>
                  <a:pt x="11253262" y="3433967"/>
                  <a:pt x="11255699" y="3438839"/>
                </a:cubicBezTo>
                <a:cubicBezTo>
                  <a:pt x="11256511" y="3441276"/>
                  <a:pt x="11258136" y="3442901"/>
                  <a:pt x="11259761" y="3445337"/>
                </a:cubicBezTo>
                <a:cubicBezTo>
                  <a:pt x="11272762" y="3464016"/>
                  <a:pt x="11267886" y="3476196"/>
                  <a:pt x="11245948" y="3478633"/>
                </a:cubicBezTo>
                <a:cubicBezTo>
                  <a:pt x="11241887" y="3479446"/>
                  <a:pt x="11237823" y="3479446"/>
                  <a:pt x="11234573" y="3480258"/>
                </a:cubicBezTo>
                <a:cubicBezTo>
                  <a:pt x="11228885" y="3481881"/>
                  <a:pt x="11222387" y="3480258"/>
                  <a:pt x="11220760" y="3489191"/>
                </a:cubicBezTo>
                <a:cubicBezTo>
                  <a:pt x="11219135" y="3495688"/>
                  <a:pt x="11222387" y="3498936"/>
                  <a:pt x="11227260" y="3502184"/>
                </a:cubicBezTo>
                <a:cubicBezTo>
                  <a:pt x="11236198" y="3508681"/>
                  <a:pt x="11235385" y="3514366"/>
                  <a:pt x="11226448" y="3521675"/>
                </a:cubicBezTo>
                <a:cubicBezTo>
                  <a:pt x="11215073" y="3530608"/>
                  <a:pt x="11204510" y="3541978"/>
                  <a:pt x="11205322" y="3558220"/>
                </a:cubicBezTo>
                <a:cubicBezTo>
                  <a:pt x="11206135" y="3571215"/>
                  <a:pt x="11202884" y="3577711"/>
                  <a:pt x="11188260" y="3574463"/>
                </a:cubicBezTo>
                <a:cubicBezTo>
                  <a:pt x="11185010" y="3573650"/>
                  <a:pt x="11180946" y="3574463"/>
                  <a:pt x="11179323" y="3579335"/>
                </a:cubicBezTo>
                <a:cubicBezTo>
                  <a:pt x="11177697" y="3583396"/>
                  <a:pt x="11181760" y="3585832"/>
                  <a:pt x="11184197" y="3588268"/>
                </a:cubicBezTo>
                <a:cubicBezTo>
                  <a:pt x="11189885" y="3593953"/>
                  <a:pt x="11196385" y="3599638"/>
                  <a:pt x="11200448" y="3606135"/>
                </a:cubicBezTo>
                <a:cubicBezTo>
                  <a:pt x="11213447" y="3623189"/>
                  <a:pt x="11212635" y="3632935"/>
                  <a:pt x="11200448" y="3650800"/>
                </a:cubicBezTo>
                <a:cubicBezTo>
                  <a:pt x="11190698" y="3664607"/>
                  <a:pt x="11183384" y="3679224"/>
                  <a:pt x="11182572" y="3697091"/>
                </a:cubicBezTo>
                <a:cubicBezTo>
                  <a:pt x="11181760" y="3710084"/>
                  <a:pt x="11188260" y="3711709"/>
                  <a:pt x="11198823" y="3707649"/>
                </a:cubicBezTo>
                <a:cubicBezTo>
                  <a:pt x="11206135" y="3705212"/>
                  <a:pt x="11210198" y="3697904"/>
                  <a:pt x="11215885" y="3693842"/>
                </a:cubicBezTo>
                <a:cubicBezTo>
                  <a:pt x="11222387" y="3688970"/>
                  <a:pt x="11231323" y="3682472"/>
                  <a:pt x="11237823" y="3688970"/>
                </a:cubicBezTo>
                <a:cubicBezTo>
                  <a:pt x="11245137" y="3697091"/>
                  <a:pt x="11241073" y="3706836"/>
                  <a:pt x="11233762" y="3714145"/>
                </a:cubicBezTo>
                <a:cubicBezTo>
                  <a:pt x="11230511" y="3717394"/>
                  <a:pt x="11225637" y="3720642"/>
                  <a:pt x="11222387" y="3724702"/>
                </a:cubicBezTo>
                <a:cubicBezTo>
                  <a:pt x="11218323" y="3728763"/>
                  <a:pt x="11215073" y="3733636"/>
                  <a:pt x="11219948" y="3739321"/>
                </a:cubicBezTo>
                <a:cubicBezTo>
                  <a:pt x="11224010" y="3744193"/>
                  <a:pt x="11228885" y="3741757"/>
                  <a:pt x="11233762" y="3737696"/>
                </a:cubicBezTo>
                <a:cubicBezTo>
                  <a:pt x="11238635" y="3734448"/>
                  <a:pt x="11243510" y="3730387"/>
                  <a:pt x="11248386" y="3727951"/>
                </a:cubicBezTo>
                <a:cubicBezTo>
                  <a:pt x="11255699" y="3723079"/>
                  <a:pt x="11263824" y="3725514"/>
                  <a:pt x="11269511" y="3730387"/>
                </a:cubicBezTo>
                <a:cubicBezTo>
                  <a:pt x="11275199" y="3735260"/>
                  <a:pt x="11271949" y="3742569"/>
                  <a:pt x="11269511" y="3748254"/>
                </a:cubicBezTo>
                <a:cubicBezTo>
                  <a:pt x="11257323" y="3776678"/>
                  <a:pt x="11216697" y="3788859"/>
                  <a:pt x="11189072" y="3771805"/>
                </a:cubicBezTo>
                <a:cubicBezTo>
                  <a:pt x="11176073" y="3763684"/>
                  <a:pt x="11171197" y="3766121"/>
                  <a:pt x="11169571" y="3779114"/>
                </a:cubicBezTo>
                <a:cubicBezTo>
                  <a:pt x="11167134" y="3800229"/>
                  <a:pt x="11157384" y="3814035"/>
                  <a:pt x="11136259" y="3821343"/>
                </a:cubicBezTo>
                <a:cubicBezTo>
                  <a:pt x="11130571" y="3822968"/>
                  <a:pt x="11121634" y="3827028"/>
                  <a:pt x="11124071" y="3835961"/>
                </a:cubicBezTo>
                <a:cubicBezTo>
                  <a:pt x="11128948" y="3856265"/>
                  <a:pt x="11120820" y="3873318"/>
                  <a:pt x="11110259" y="3889560"/>
                </a:cubicBezTo>
                <a:cubicBezTo>
                  <a:pt x="11102134" y="3901742"/>
                  <a:pt x="11099696" y="3913112"/>
                  <a:pt x="11108633" y="3927730"/>
                </a:cubicBezTo>
                <a:cubicBezTo>
                  <a:pt x="11118384" y="3943160"/>
                  <a:pt x="11112695" y="3952093"/>
                  <a:pt x="11093195" y="3955342"/>
                </a:cubicBezTo>
                <a:cubicBezTo>
                  <a:pt x="11092383" y="3955342"/>
                  <a:pt x="11091571" y="3955342"/>
                  <a:pt x="11090759" y="3955342"/>
                </a:cubicBezTo>
                <a:cubicBezTo>
                  <a:pt x="11083446" y="3956154"/>
                  <a:pt x="11076133" y="3957777"/>
                  <a:pt x="11075320" y="3965087"/>
                </a:cubicBezTo>
                <a:cubicBezTo>
                  <a:pt x="11073695" y="3972395"/>
                  <a:pt x="11082634" y="3971584"/>
                  <a:pt x="11086697" y="3974020"/>
                </a:cubicBezTo>
                <a:cubicBezTo>
                  <a:pt x="11112695" y="3987014"/>
                  <a:pt x="11123258" y="4007316"/>
                  <a:pt x="11118384" y="4036552"/>
                </a:cubicBezTo>
                <a:cubicBezTo>
                  <a:pt x="11116758" y="4046297"/>
                  <a:pt x="11120008" y="4051982"/>
                  <a:pt x="11128133" y="4056043"/>
                </a:cubicBezTo>
                <a:cubicBezTo>
                  <a:pt x="11133009" y="4058479"/>
                  <a:pt x="11137884" y="4060103"/>
                  <a:pt x="11142759" y="4062539"/>
                </a:cubicBezTo>
                <a:cubicBezTo>
                  <a:pt x="11149259" y="4065788"/>
                  <a:pt x="11151697" y="4070661"/>
                  <a:pt x="11150071" y="4077969"/>
                </a:cubicBezTo>
                <a:cubicBezTo>
                  <a:pt x="11148448" y="4084466"/>
                  <a:pt x="11142759" y="4087715"/>
                  <a:pt x="11136259" y="4086903"/>
                </a:cubicBezTo>
                <a:cubicBezTo>
                  <a:pt x="11126509" y="4086091"/>
                  <a:pt x="11116758" y="4085279"/>
                  <a:pt x="11107821" y="4082031"/>
                </a:cubicBezTo>
                <a:cubicBezTo>
                  <a:pt x="11097258" y="4077969"/>
                  <a:pt x="11092383" y="4081218"/>
                  <a:pt x="11086697" y="4089339"/>
                </a:cubicBezTo>
                <a:cubicBezTo>
                  <a:pt x="11076945" y="4102333"/>
                  <a:pt x="11066383" y="4113703"/>
                  <a:pt x="11052571" y="4121823"/>
                </a:cubicBezTo>
                <a:cubicBezTo>
                  <a:pt x="11036320" y="4130756"/>
                  <a:pt x="11034694" y="4129945"/>
                  <a:pt x="11029819" y="4112078"/>
                </a:cubicBezTo>
                <a:cubicBezTo>
                  <a:pt x="11028195" y="4108018"/>
                  <a:pt x="11027381" y="4103957"/>
                  <a:pt x="11025757" y="4099896"/>
                </a:cubicBezTo>
                <a:cubicBezTo>
                  <a:pt x="11019257" y="4073097"/>
                  <a:pt x="11008695" y="4055231"/>
                  <a:pt x="10975381" y="4057667"/>
                </a:cubicBezTo>
                <a:cubicBezTo>
                  <a:pt x="10946944" y="4060103"/>
                  <a:pt x="10927444" y="4013001"/>
                  <a:pt x="10942068" y="3989450"/>
                </a:cubicBezTo>
                <a:cubicBezTo>
                  <a:pt x="10956693" y="3966711"/>
                  <a:pt x="10968881" y="3944784"/>
                  <a:pt x="10984319" y="3919608"/>
                </a:cubicBezTo>
                <a:cubicBezTo>
                  <a:pt x="10965631" y="3922045"/>
                  <a:pt x="10955881" y="3930978"/>
                  <a:pt x="10946131" y="3940723"/>
                </a:cubicBezTo>
                <a:cubicBezTo>
                  <a:pt x="10933943" y="3953717"/>
                  <a:pt x="10925005" y="3969147"/>
                  <a:pt x="10911192" y="3980517"/>
                </a:cubicBezTo>
                <a:cubicBezTo>
                  <a:pt x="10886005" y="4003256"/>
                  <a:pt x="10871379" y="4000007"/>
                  <a:pt x="10860817" y="3969147"/>
                </a:cubicBezTo>
                <a:cubicBezTo>
                  <a:pt x="10855129" y="3951280"/>
                  <a:pt x="10842130" y="3946408"/>
                  <a:pt x="10827505" y="3956965"/>
                </a:cubicBezTo>
                <a:cubicBezTo>
                  <a:pt x="10815316" y="3965087"/>
                  <a:pt x="10805562" y="3963462"/>
                  <a:pt x="10794188" y="3958590"/>
                </a:cubicBezTo>
                <a:cubicBezTo>
                  <a:pt x="10783625" y="3953717"/>
                  <a:pt x="10777126" y="3944784"/>
                  <a:pt x="10769813" y="3936663"/>
                </a:cubicBezTo>
                <a:cubicBezTo>
                  <a:pt x="10762499" y="3927730"/>
                  <a:pt x="10754375" y="3923669"/>
                  <a:pt x="10742186" y="3923669"/>
                </a:cubicBezTo>
                <a:cubicBezTo>
                  <a:pt x="10722686" y="3924482"/>
                  <a:pt x="10703186" y="3922857"/>
                  <a:pt x="10683685" y="3920420"/>
                </a:cubicBezTo>
                <a:cubicBezTo>
                  <a:pt x="10677997" y="3919608"/>
                  <a:pt x="10673124" y="3918797"/>
                  <a:pt x="10670685" y="3913112"/>
                </a:cubicBezTo>
                <a:cubicBezTo>
                  <a:pt x="10659309" y="3893621"/>
                  <a:pt x="10647935" y="3873318"/>
                  <a:pt x="10651185" y="3850580"/>
                </a:cubicBezTo>
                <a:cubicBezTo>
                  <a:pt x="10652809" y="3835150"/>
                  <a:pt x="10645497" y="3826216"/>
                  <a:pt x="10634123" y="3818095"/>
                </a:cubicBezTo>
                <a:cubicBezTo>
                  <a:pt x="10603246" y="3796981"/>
                  <a:pt x="10569933" y="3799416"/>
                  <a:pt x="10536622" y="3809161"/>
                </a:cubicBezTo>
                <a:cubicBezTo>
                  <a:pt x="10526870" y="3811598"/>
                  <a:pt x="10521995" y="3817283"/>
                  <a:pt x="10518745" y="3826216"/>
                </a:cubicBezTo>
                <a:cubicBezTo>
                  <a:pt x="10513059" y="3845707"/>
                  <a:pt x="10508181" y="3865198"/>
                  <a:pt x="10507370" y="3884688"/>
                </a:cubicBezTo>
                <a:lnTo>
                  <a:pt x="10501547" y="3909760"/>
                </a:lnTo>
                <a:lnTo>
                  <a:pt x="10463989" y="3890407"/>
                </a:lnTo>
                <a:lnTo>
                  <a:pt x="10461791" y="3889472"/>
                </a:lnTo>
                <a:lnTo>
                  <a:pt x="10462060" y="3865851"/>
                </a:lnTo>
                <a:cubicBezTo>
                  <a:pt x="10456453" y="3858374"/>
                  <a:pt x="10445238" y="3853886"/>
                  <a:pt x="10428791" y="3850895"/>
                </a:cubicBezTo>
                <a:cubicBezTo>
                  <a:pt x="10422810" y="3850895"/>
                  <a:pt x="10416829" y="3850895"/>
                  <a:pt x="10410848" y="3850895"/>
                </a:cubicBezTo>
                <a:cubicBezTo>
                  <a:pt x="10400381" y="3853886"/>
                  <a:pt x="10391037" y="3855007"/>
                  <a:pt x="10382673" y="3854354"/>
                </a:cubicBezTo>
                <a:lnTo>
                  <a:pt x="10368415" y="3849749"/>
                </a:lnTo>
                <a:lnTo>
                  <a:pt x="10358961" y="3845727"/>
                </a:lnTo>
                <a:lnTo>
                  <a:pt x="10343143" y="3829861"/>
                </a:lnTo>
                <a:cubicBezTo>
                  <a:pt x="10338143" y="3822476"/>
                  <a:pt x="10333845" y="3813502"/>
                  <a:pt x="10330106" y="3803032"/>
                </a:cubicBezTo>
                <a:cubicBezTo>
                  <a:pt x="10309173" y="3746194"/>
                  <a:pt x="10279269" y="3695340"/>
                  <a:pt x="10243383" y="3647477"/>
                </a:cubicBezTo>
                <a:cubicBezTo>
                  <a:pt x="10234413" y="3632519"/>
                  <a:pt x="10225441" y="3620554"/>
                  <a:pt x="10216469" y="3608588"/>
                </a:cubicBezTo>
                <a:cubicBezTo>
                  <a:pt x="10177593" y="3575682"/>
                  <a:pt x="10144699" y="3575682"/>
                  <a:pt x="10123767" y="3620554"/>
                </a:cubicBezTo>
                <a:cubicBezTo>
                  <a:pt x="10120776" y="3626536"/>
                  <a:pt x="10117786" y="3635510"/>
                  <a:pt x="10114795" y="3641494"/>
                </a:cubicBezTo>
                <a:cubicBezTo>
                  <a:pt x="10087880" y="3680382"/>
                  <a:pt x="10066948" y="3680382"/>
                  <a:pt x="10037043" y="3644485"/>
                </a:cubicBezTo>
                <a:cubicBezTo>
                  <a:pt x="10010129" y="3614570"/>
                  <a:pt x="10001158" y="3611579"/>
                  <a:pt x="9962282" y="3635510"/>
                </a:cubicBezTo>
                <a:lnTo>
                  <a:pt x="9927481" y="3646540"/>
                </a:lnTo>
                <a:lnTo>
                  <a:pt x="9921763" y="3642955"/>
                </a:lnTo>
                <a:cubicBezTo>
                  <a:pt x="9920217" y="3640254"/>
                  <a:pt x="9912873" y="3642183"/>
                  <a:pt x="9909396" y="3642569"/>
                </a:cubicBezTo>
                <a:cubicBezTo>
                  <a:pt x="9905338" y="3643148"/>
                  <a:pt x="9900894" y="3642183"/>
                  <a:pt x="9896643" y="3642231"/>
                </a:cubicBezTo>
                <a:lnTo>
                  <a:pt x="9893503" y="3643786"/>
                </a:lnTo>
                <a:lnTo>
                  <a:pt x="9893129" y="3643737"/>
                </a:lnTo>
                <a:cubicBezTo>
                  <a:pt x="9875560" y="3635510"/>
                  <a:pt x="9863598" y="3616066"/>
                  <a:pt x="9857617" y="3584656"/>
                </a:cubicBezTo>
                <a:cubicBezTo>
                  <a:pt x="9851635" y="3569698"/>
                  <a:pt x="9854625" y="3551751"/>
                  <a:pt x="9854625" y="3533802"/>
                </a:cubicBezTo>
                <a:lnTo>
                  <a:pt x="9854625" y="3488270"/>
                </a:lnTo>
                <a:lnTo>
                  <a:pt x="9855859" y="3485808"/>
                </a:lnTo>
                <a:cubicBezTo>
                  <a:pt x="9861627" y="3484657"/>
                  <a:pt x="9863933" y="3480624"/>
                  <a:pt x="9863646" y="3475440"/>
                </a:cubicBezTo>
                <a:cubicBezTo>
                  <a:pt x="9863356" y="3471696"/>
                  <a:pt x="9864511" y="3469967"/>
                  <a:pt x="9867105" y="3468527"/>
                </a:cubicBezTo>
                <a:cubicBezTo>
                  <a:pt x="9867105" y="3467375"/>
                  <a:pt x="9867105" y="3466223"/>
                  <a:pt x="9867105" y="3465071"/>
                </a:cubicBezTo>
                <a:cubicBezTo>
                  <a:pt x="9864223" y="3463343"/>
                  <a:pt x="9863356" y="3460174"/>
                  <a:pt x="9864223" y="3457294"/>
                </a:cubicBezTo>
                <a:cubicBezTo>
                  <a:pt x="9865664" y="3452110"/>
                  <a:pt x="9863933" y="3448077"/>
                  <a:pt x="9860183" y="3444622"/>
                </a:cubicBezTo>
                <a:cubicBezTo>
                  <a:pt x="9858743" y="3443181"/>
                  <a:pt x="9857301" y="3442029"/>
                  <a:pt x="9856723" y="3440012"/>
                </a:cubicBezTo>
                <a:cubicBezTo>
                  <a:pt x="9856146" y="3436844"/>
                  <a:pt x="9854417" y="3435117"/>
                  <a:pt x="9851244" y="3435404"/>
                </a:cubicBezTo>
                <a:cubicBezTo>
                  <a:pt x="9848937" y="3435404"/>
                  <a:pt x="9847208" y="3433965"/>
                  <a:pt x="9846341" y="3432812"/>
                </a:cubicBezTo>
                <a:cubicBezTo>
                  <a:pt x="9841438" y="3425900"/>
                  <a:pt x="9834228" y="3429644"/>
                  <a:pt x="9828173" y="3428779"/>
                </a:cubicBezTo>
                <a:cubicBezTo>
                  <a:pt x="9825576" y="3428492"/>
                  <a:pt x="9820097" y="3427052"/>
                  <a:pt x="9818943" y="3429068"/>
                </a:cubicBezTo>
                <a:cubicBezTo>
                  <a:pt x="9815482" y="3434828"/>
                  <a:pt x="9806543" y="3432524"/>
                  <a:pt x="9804526" y="3440301"/>
                </a:cubicBezTo>
                <a:cubicBezTo>
                  <a:pt x="9803947" y="3442605"/>
                  <a:pt x="9799910" y="3444045"/>
                  <a:pt x="9803658" y="3447214"/>
                </a:cubicBezTo>
                <a:cubicBezTo>
                  <a:pt x="9804812" y="3448077"/>
                  <a:pt x="9804526" y="3449806"/>
                  <a:pt x="9803371" y="3450093"/>
                </a:cubicBezTo>
                <a:cubicBezTo>
                  <a:pt x="9798755" y="3451822"/>
                  <a:pt x="9799044" y="3454414"/>
                  <a:pt x="9801927" y="3457871"/>
                </a:cubicBezTo>
                <a:cubicBezTo>
                  <a:pt x="9802793" y="3459023"/>
                  <a:pt x="9801641" y="3460463"/>
                  <a:pt x="9801065" y="3461615"/>
                </a:cubicBezTo>
                <a:cubicBezTo>
                  <a:pt x="9799910" y="3463343"/>
                  <a:pt x="9799620" y="3465071"/>
                  <a:pt x="9801351" y="3466511"/>
                </a:cubicBezTo>
                <a:cubicBezTo>
                  <a:pt x="9803081" y="3467951"/>
                  <a:pt x="9802793" y="3469680"/>
                  <a:pt x="9803371" y="3471407"/>
                </a:cubicBezTo>
                <a:cubicBezTo>
                  <a:pt x="9804812" y="3475727"/>
                  <a:pt x="9806543" y="3481200"/>
                  <a:pt x="9809714" y="3483216"/>
                </a:cubicBezTo>
                <a:lnTo>
                  <a:pt x="9813790" y="3485795"/>
                </a:lnTo>
                <a:lnTo>
                  <a:pt x="9804911" y="3517722"/>
                </a:lnTo>
                <a:cubicBezTo>
                  <a:pt x="9804537" y="3534550"/>
                  <a:pt x="9808275" y="3551751"/>
                  <a:pt x="9815751" y="3569698"/>
                </a:cubicBezTo>
                <a:cubicBezTo>
                  <a:pt x="9824722" y="3593630"/>
                  <a:pt x="9833693" y="3617561"/>
                  <a:pt x="9827712" y="3644485"/>
                </a:cubicBezTo>
                <a:lnTo>
                  <a:pt x="9824542" y="3653824"/>
                </a:lnTo>
                <a:lnTo>
                  <a:pt x="9711441" y="3632368"/>
                </a:lnTo>
                <a:lnTo>
                  <a:pt x="9677269" y="3626911"/>
                </a:lnTo>
                <a:lnTo>
                  <a:pt x="9677269" y="3624489"/>
                </a:lnTo>
                <a:cubicBezTo>
                  <a:pt x="9674384" y="3622761"/>
                  <a:pt x="9673519" y="3619593"/>
                  <a:pt x="9674384" y="3616712"/>
                </a:cubicBezTo>
                <a:cubicBezTo>
                  <a:pt x="9675827" y="3611528"/>
                  <a:pt x="9674096" y="3607495"/>
                  <a:pt x="9670347" y="3604039"/>
                </a:cubicBezTo>
                <a:cubicBezTo>
                  <a:pt x="9668905" y="3602599"/>
                  <a:pt x="9667463" y="3601447"/>
                  <a:pt x="9666887" y="3599431"/>
                </a:cubicBezTo>
                <a:cubicBezTo>
                  <a:pt x="9666309" y="3596263"/>
                  <a:pt x="9664580" y="3594535"/>
                  <a:pt x="9661407" y="3594822"/>
                </a:cubicBezTo>
                <a:cubicBezTo>
                  <a:pt x="9659100" y="3594822"/>
                  <a:pt x="9657369" y="3593382"/>
                  <a:pt x="9656505" y="3592230"/>
                </a:cubicBezTo>
                <a:cubicBezTo>
                  <a:pt x="9651601" y="3585317"/>
                  <a:pt x="9644390" y="3589062"/>
                  <a:pt x="9638334" y="3588198"/>
                </a:cubicBezTo>
                <a:cubicBezTo>
                  <a:pt x="9635739" y="3587909"/>
                  <a:pt x="9630260" y="3586470"/>
                  <a:pt x="9629107" y="3588486"/>
                </a:cubicBezTo>
                <a:cubicBezTo>
                  <a:pt x="9625645" y="3594246"/>
                  <a:pt x="9616706" y="3591942"/>
                  <a:pt x="9614687" y="3599719"/>
                </a:cubicBezTo>
                <a:cubicBezTo>
                  <a:pt x="9614109" y="3602023"/>
                  <a:pt x="9610073" y="3603463"/>
                  <a:pt x="9613822" y="3606631"/>
                </a:cubicBezTo>
                <a:cubicBezTo>
                  <a:pt x="9614975" y="3607495"/>
                  <a:pt x="9614687" y="3609223"/>
                  <a:pt x="9613533" y="3609512"/>
                </a:cubicBezTo>
                <a:lnTo>
                  <a:pt x="9612231" y="3616524"/>
                </a:lnTo>
                <a:lnTo>
                  <a:pt x="9606747" y="3615648"/>
                </a:lnTo>
                <a:cubicBezTo>
                  <a:pt x="9571902" y="3609282"/>
                  <a:pt x="9537131" y="3602428"/>
                  <a:pt x="9502497" y="3595994"/>
                </a:cubicBezTo>
                <a:cubicBezTo>
                  <a:pt x="9462837" y="3588401"/>
                  <a:pt x="9423131" y="3586402"/>
                  <a:pt x="9384427" y="3598955"/>
                </a:cubicBezTo>
                <a:cubicBezTo>
                  <a:pt x="9359183" y="3607144"/>
                  <a:pt x="9337398" y="3603051"/>
                  <a:pt x="9319659" y="3582768"/>
                </a:cubicBezTo>
                <a:cubicBezTo>
                  <a:pt x="9304696" y="3565304"/>
                  <a:pt x="9287912" y="3565169"/>
                  <a:pt x="9268810" y="3575084"/>
                </a:cubicBezTo>
                <a:cubicBezTo>
                  <a:pt x="9251958" y="3583340"/>
                  <a:pt x="9234572" y="3588513"/>
                  <a:pt x="9216931" y="3590747"/>
                </a:cubicBezTo>
                <a:lnTo>
                  <a:pt x="9191803" y="3589821"/>
                </a:lnTo>
                <a:lnTo>
                  <a:pt x="9189149" y="3581492"/>
                </a:lnTo>
                <a:cubicBezTo>
                  <a:pt x="9187808" y="3580152"/>
                  <a:pt x="9186466" y="3579080"/>
                  <a:pt x="9185931" y="3577203"/>
                </a:cubicBezTo>
                <a:cubicBezTo>
                  <a:pt x="9185392" y="3574256"/>
                  <a:pt x="9183783" y="3572648"/>
                  <a:pt x="9180829" y="3572915"/>
                </a:cubicBezTo>
                <a:cubicBezTo>
                  <a:pt x="9178683" y="3572915"/>
                  <a:pt x="9177073" y="3571575"/>
                  <a:pt x="9176267" y="3570503"/>
                </a:cubicBezTo>
                <a:cubicBezTo>
                  <a:pt x="9173988" y="3567286"/>
                  <a:pt x="9171170" y="3566550"/>
                  <a:pt x="9168218" y="3566516"/>
                </a:cubicBezTo>
                <a:lnTo>
                  <a:pt x="9168216" y="3566516"/>
                </a:lnTo>
                <a:cubicBezTo>
                  <a:pt x="9165264" y="3566483"/>
                  <a:pt x="9162177" y="3567153"/>
                  <a:pt x="9159362" y="3566751"/>
                </a:cubicBezTo>
                <a:cubicBezTo>
                  <a:pt x="9156945" y="3566483"/>
                  <a:pt x="9151846" y="3565143"/>
                  <a:pt x="9150773" y="3567019"/>
                </a:cubicBezTo>
                <a:cubicBezTo>
                  <a:pt x="9147553" y="3572379"/>
                  <a:pt x="9139234" y="3570235"/>
                  <a:pt x="9137355" y="3577472"/>
                </a:cubicBezTo>
                <a:cubicBezTo>
                  <a:pt x="9136818" y="3579616"/>
                  <a:pt x="9133061" y="3580956"/>
                  <a:pt x="9136549" y="3583905"/>
                </a:cubicBezTo>
                <a:cubicBezTo>
                  <a:pt x="9137624" y="3584708"/>
                  <a:pt x="9137355" y="3586316"/>
                  <a:pt x="9136282" y="3586584"/>
                </a:cubicBezTo>
                <a:lnTo>
                  <a:pt x="9136267" y="3586668"/>
                </a:lnTo>
                <a:lnTo>
                  <a:pt x="9124173" y="3585733"/>
                </a:lnTo>
                <a:cubicBezTo>
                  <a:pt x="9110954" y="3585835"/>
                  <a:pt x="9097800" y="3586848"/>
                  <a:pt x="9085202" y="3588144"/>
                </a:cubicBezTo>
                <a:lnTo>
                  <a:pt x="8915250" y="3613572"/>
                </a:lnTo>
                <a:lnTo>
                  <a:pt x="8914129" y="3604611"/>
                </a:lnTo>
                <a:cubicBezTo>
                  <a:pt x="8911425" y="3594192"/>
                  <a:pt x="8899447" y="3597279"/>
                  <a:pt x="8894811" y="3589562"/>
                </a:cubicBezTo>
                <a:cubicBezTo>
                  <a:pt x="8893266" y="3586861"/>
                  <a:pt x="8885926" y="3588790"/>
                  <a:pt x="8882447" y="3589176"/>
                </a:cubicBezTo>
                <a:cubicBezTo>
                  <a:pt x="8874333" y="3590334"/>
                  <a:pt x="8864675" y="3585317"/>
                  <a:pt x="8858107" y="3594578"/>
                </a:cubicBezTo>
                <a:cubicBezTo>
                  <a:pt x="8856947" y="3596122"/>
                  <a:pt x="8854628" y="3598051"/>
                  <a:pt x="8851539" y="3598051"/>
                </a:cubicBezTo>
                <a:cubicBezTo>
                  <a:pt x="8847288" y="3597665"/>
                  <a:pt x="8844970" y="3599981"/>
                  <a:pt x="8844196" y="3604226"/>
                </a:cubicBezTo>
                <a:cubicBezTo>
                  <a:pt x="8843425" y="3606926"/>
                  <a:pt x="8841491" y="3608470"/>
                  <a:pt x="8839561" y="3610399"/>
                </a:cubicBezTo>
                <a:cubicBezTo>
                  <a:pt x="8834537" y="3615030"/>
                  <a:pt x="8832219" y="3620432"/>
                  <a:pt x="8834151" y="3627378"/>
                </a:cubicBezTo>
                <a:lnTo>
                  <a:pt x="8833253" y="3629798"/>
                </a:lnTo>
                <a:lnTo>
                  <a:pt x="8695870" y="3658010"/>
                </a:lnTo>
                <a:lnTo>
                  <a:pt x="8690543" y="3653549"/>
                </a:lnTo>
                <a:cubicBezTo>
                  <a:pt x="8689931" y="3652118"/>
                  <a:pt x="8689113" y="3650280"/>
                  <a:pt x="8690543" y="3649053"/>
                </a:cubicBezTo>
                <a:cubicBezTo>
                  <a:pt x="8691976" y="3647826"/>
                  <a:pt x="8694020" y="3647213"/>
                  <a:pt x="8695860" y="3648440"/>
                </a:cubicBezTo>
                <a:cubicBezTo>
                  <a:pt x="8697087" y="3649053"/>
                  <a:pt x="8698315" y="3650075"/>
                  <a:pt x="8699542" y="3650893"/>
                </a:cubicBezTo>
                <a:cubicBezTo>
                  <a:pt x="8700769" y="3651914"/>
                  <a:pt x="8701997" y="3652527"/>
                  <a:pt x="8703019" y="3651301"/>
                </a:cubicBezTo>
                <a:cubicBezTo>
                  <a:pt x="8704244" y="3649871"/>
                  <a:pt x="8703427" y="3648644"/>
                  <a:pt x="8702405" y="3647622"/>
                </a:cubicBezTo>
                <a:cubicBezTo>
                  <a:pt x="8701587" y="3646601"/>
                  <a:pt x="8700360" y="3645783"/>
                  <a:pt x="8699542" y="3644965"/>
                </a:cubicBezTo>
                <a:cubicBezTo>
                  <a:pt x="8697701" y="3643127"/>
                  <a:pt x="8696677" y="3640673"/>
                  <a:pt x="8698519" y="3638630"/>
                </a:cubicBezTo>
                <a:cubicBezTo>
                  <a:pt x="8700155" y="3636995"/>
                  <a:pt x="8702405" y="3638630"/>
                  <a:pt x="8704039" y="3639856"/>
                </a:cubicBezTo>
                <a:cubicBezTo>
                  <a:pt x="8705471" y="3640878"/>
                  <a:pt x="8706493" y="3642718"/>
                  <a:pt x="8708335" y="3643330"/>
                </a:cubicBezTo>
                <a:cubicBezTo>
                  <a:pt x="8710993" y="3644352"/>
                  <a:pt x="8712629" y="3643943"/>
                  <a:pt x="8712425" y="3640673"/>
                </a:cubicBezTo>
                <a:cubicBezTo>
                  <a:pt x="8712219" y="3636177"/>
                  <a:pt x="8710379" y="3632498"/>
                  <a:pt x="8707925" y="3629024"/>
                </a:cubicBezTo>
                <a:cubicBezTo>
                  <a:pt x="8704859" y="3624527"/>
                  <a:pt x="8704654" y="3622075"/>
                  <a:pt x="8707925" y="3617783"/>
                </a:cubicBezTo>
                <a:cubicBezTo>
                  <a:pt x="8708947" y="3616148"/>
                  <a:pt x="8710585" y="3614718"/>
                  <a:pt x="8712015" y="3613287"/>
                </a:cubicBezTo>
                <a:cubicBezTo>
                  <a:pt x="8712629" y="3612673"/>
                  <a:pt x="8713651" y="3612061"/>
                  <a:pt x="8713241" y="3611039"/>
                </a:cubicBezTo>
                <a:cubicBezTo>
                  <a:pt x="8712833" y="3609812"/>
                  <a:pt x="8711811" y="3609608"/>
                  <a:pt x="8710993" y="3609812"/>
                </a:cubicBezTo>
                <a:cubicBezTo>
                  <a:pt x="8707311" y="3610630"/>
                  <a:pt x="8706493" y="3608995"/>
                  <a:pt x="8706697" y="3605725"/>
                </a:cubicBezTo>
                <a:cubicBezTo>
                  <a:pt x="8706901" y="3601637"/>
                  <a:pt x="8704244" y="3598776"/>
                  <a:pt x="8701382" y="3596527"/>
                </a:cubicBezTo>
                <a:cubicBezTo>
                  <a:pt x="8699132" y="3594688"/>
                  <a:pt x="8698927" y="3593257"/>
                  <a:pt x="8701177" y="3591623"/>
                </a:cubicBezTo>
                <a:cubicBezTo>
                  <a:pt x="8702405" y="3590805"/>
                  <a:pt x="8703223" y="3589987"/>
                  <a:pt x="8702814" y="3588353"/>
                </a:cubicBezTo>
                <a:cubicBezTo>
                  <a:pt x="8702405" y="3586104"/>
                  <a:pt x="8700769" y="3586513"/>
                  <a:pt x="8699337" y="3586104"/>
                </a:cubicBezTo>
                <a:cubicBezTo>
                  <a:pt x="8698519" y="3585900"/>
                  <a:pt x="8697495" y="3585900"/>
                  <a:pt x="8696475" y="3585695"/>
                </a:cubicBezTo>
                <a:cubicBezTo>
                  <a:pt x="8690953" y="3585082"/>
                  <a:pt x="8689726" y="3582017"/>
                  <a:pt x="8692998" y="3577316"/>
                </a:cubicBezTo>
                <a:cubicBezTo>
                  <a:pt x="8693405" y="3576704"/>
                  <a:pt x="8693815" y="3576295"/>
                  <a:pt x="8694020" y="3575681"/>
                </a:cubicBezTo>
                <a:cubicBezTo>
                  <a:pt x="8694633" y="3574455"/>
                  <a:pt x="8695041" y="3572820"/>
                  <a:pt x="8693815" y="3572003"/>
                </a:cubicBezTo>
                <a:cubicBezTo>
                  <a:pt x="8692793" y="3571185"/>
                  <a:pt x="8691363" y="3572003"/>
                  <a:pt x="8690543" y="3572820"/>
                </a:cubicBezTo>
                <a:cubicBezTo>
                  <a:pt x="8689726" y="3573637"/>
                  <a:pt x="8689113" y="3574455"/>
                  <a:pt x="8688499" y="3575477"/>
                </a:cubicBezTo>
                <a:cubicBezTo>
                  <a:pt x="8687271" y="3576908"/>
                  <a:pt x="8686043" y="3577316"/>
                  <a:pt x="8684409" y="3576090"/>
                </a:cubicBezTo>
                <a:cubicBezTo>
                  <a:pt x="8680525" y="3573433"/>
                  <a:pt x="8676227" y="3573025"/>
                  <a:pt x="8671935" y="3572820"/>
                </a:cubicBezTo>
                <a:cubicBezTo>
                  <a:pt x="8666821" y="3572411"/>
                  <a:pt x="8661505" y="3573025"/>
                  <a:pt x="8656392" y="3571798"/>
                </a:cubicBezTo>
                <a:cubicBezTo>
                  <a:pt x="8654552" y="3571389"/>
                  <a:pt x="8653529" y="3572616"/>
                  <a:pt x="8652712" y="3573637"/>
                </a:cubicBezTo>
                <a:cubicBezTo>
                  <a:pt x="8649850" y="3576908"/>
                  <a:pt x="8647191" y="3580178"/>
                  <a:pt x="8642078" y="3578542"/>
                </a:cubicBezTo>
                <a:cubicBezTo>
                  <a:pt x="8641057" y="3578338"/>
                  <a:pt x="8640443" y="3579156"/>
                  <a:pt x="8640034" y="3579973"/>
                </a:cubicBezTo>
                <a:cubicBezTo>
                  <a:pt x="8637785" y="3584061"/>
                  <a:pt x="8634102" y="3587331"/>
                  <a:pt x="8631039" y="3590805"/>
                </a:cubicBezTo>
                <a:cubicBezTo>
                  <a:pt x="8626332" y="3596119"/>
                  <a:pt x="8623675" y="3602046"/>
                  <a:pt x="8625519" y="3609199"/>
                </a:cubicBezTo>
                <a:cubicBezTo>
                  <a:pt x="8626130" y="3612061"/>
                  <a:pt x="8624495" y="3613900"/>
                  <a:pt x="8622858" y="3615535"/>
                </a:cubicBezTo>
                <a:cubicBezTo>
                  <a:pt x="8619177" y="3619419"/>
                  <a:pt x="8619381" y="3621462"/>
                  <a:pt x="8623471" y="3624527"/>
                </a:cubicBezTo>
                <a:cubicBezTo>
                  <a:pt x="8627969" y="3627593"/>
                  <a:pt x="8627969" y="3627593"/>
                  <a:pt x="8624288" y="3632089"/>
                </a:cubicBezTo>
                <a:cubicBezTo>
                  <a:pt x="8623471" y="3633111"/>
                  <a:pt x="8622858" y="3633929"/>
                  <a:pt x="8624085" y="3635156"/>
                </a:cubicBezTo>
                <a:cubicBezTo>
                  <a:pt x="8628175" y="3639856"/>
                  <a:pt x="8631854" y="3644557"/>
                  <a:pt x="8636151" y="3649053"/>
                </a:cubicBezTo>
                <a:cubicBezTo>
                  <a:pt x="8639216" y="3652527"/>
                  <a:pt x="8643101" y="3654776"/>
                  <a:pt x="8647599" y="3655797"/>
                </a:cubicBezTo>
                <a:cubicBezTo>
                  <a:pt x="8649030" y="3656206"/>
                  <a:pt x="8651128" y="3658250"/>
                  <a:pt x="8652891" y="3660575"/>
                </a:cubicBezTo>
                <a:lnTo>
                  <a:pt x="8655781" y="3666242"/>
                </a:lnTo>
                <a:lnTo>
                  <a:pt x="8642501" y="3668969"/>
                </a:lnTo>
                <a:cubicBezTo>
                  <a:pt x="8556101" y="3690019"/>
                  <a:pt x="8470728" y="3714922"/>
                  <a:pt x="8386837" y="3745852"/>
                </a:cubicBezTo>
                <a:cubicBezTo>
                  <a:pt x="8147375" y="3833285"/>
                  <a:pt x="7926512" y="3955482"/>
                  <a:pt x="7711935" y="4088981"/>
                </a:cubicBezTo>
                <a:lnTo>
                  <a:pt x="7609681" y="4154474"/>
                </a:lnTo>
                <a:lnTo>
                  <a:pt x="7608138" y="4144742"/>
                </a:lnTo>
                <a:cubicBezTo>
                  <a:pt x="7607510" y="4143721"/>
                  <a:pt x="7607099" y="4142699"/>
                  <a:pt x="7606501" y="4141472"/>
                </a:cubicBezTo>
                <a:cubicBezTo>
                  <a:pt x="7603845" y="4135545"/>
                  <a:pt x="7600778" y="4130027"/>
                  <a:pt x="7594421" y="4127166"/>
                </a:cubicBezTo>
                <a:cubicBezTo>
                  <a:pt x="7593193" y="4126757"/>
                  <a:pt x="7593193" y="4125939"/>
                  <a:pt x="7593193" y="4124917"/>
                </a:cubicBezTo>
                <a:cubicBezTo>
                  <a:pt x="7593411" y="4121852"/>
                  <a:pt x="7598932" y="4114494"/>
                  <a:pt x="7601785" y="4113676"/>
                </a:cubicBezTo>
                <a:cubicBezTo>
                  <a:pt x="7606283" y="4112655"/>
                  <a:pt x="7610169" y="4110406"/>
                  <a:pt x="7613238" y="4106932"/>
                </a:cubicBezTo>
                <a:cubicBezTo>
                  <a:pt x="7617535" y="4102436"/>
                  <a:pt x="7621215" y="4097735"/>
                  <a:pt x="7625316" y="4093035"/>
                </a:cubicBezTo>
                <a:cubicBezTo>
                  <a:pt x="7626548" y="4091808"/>
                  <a:pt x="7625917" y="4090990"/>
                  <a:pt x="7625102" y="4089968"/>
                </a:cubicBezTo>
                <a:cubicBezTo>
                  <a:pt x="7621432" y="4085472"/>
                  <a:pt x="7621432" y="4085472"/>
                  <a:pt x="7625917" y="4082406"/>
                </a:cubicBezTo>
                <a:cubicBezTo>
                  <a:pt x="7630020" y="4079341"/>
                  <a:pt x="7630218" y="4077298"/>
                  <a:pt x="7626548" y="4073414"/>
                </a:cubicBezTo>
                <a:cubicBezTo>
                  <a:pt x="7624906" y="4071779"/>
                  <a:pt x="7623258" y="4069940"/>
                  <a:pt x="7623884" y="4067078"/>
                </a:cubicBezTo>
                <a:cubicBezTo>
                  <a:pt x="7625727" y="4059925"/>
                  <a:pt x="7623070" y="4053999"/>
                  <a:pt x="7618363" y="4048684"/>
                </a:cubicBezTo>
                <a:cubicBezTo>
                  <a:pt x="7615295" y="4045210"/>
                  <a:pt x="7611613" y="4041940"/>
                  <a:pt x="7609351" y="4037853"/>
                </a:cubicBezTo>
                <a:cubicBezTo>
                  <a:pt x="7608940" y="4037035"/>
                  <a:pt x="7608333" y="4036217"/>
                  <a:pt x="7607317" y="4036421"/>
                </a:cubicBezTo>
                <a:cubicBezTo>
                  <a:pt x="7602198" y="4038057"/>
                  <a:pt x="7599546" y="4034787"/>
                  <a:pt x="7596670" y="4031516"/>
                </a:cubicBezTo>
                <a:cubicBezTo>
                  <a:pt x="7595869" y="4030495"/>
                  <a:pt x="7594830" y="4029268"/>
                  <a:pt x="7592996" y="4029677"/>
                </a:cubicBezTo>
                <a:cubicBezTo>
                  <a:pt x="7587877" y="4030904"/>
                  <a:pt x="7582564" y="4030291"/>
                  <a:pt x="7577465" y="4030699"/>
                </a:cubicBezTo>
                <a:cubicBezTo>
                  <a:pt x="7573169" y="4030904"/>
                  <a:pt x="7568874" y="4031312"/>
                  <a:pt x="7564980" y="4033969"/>
                </a:cubicBezTo>
                <a:cubicBezTo>
                  <a:pt x="7563340" y="4035195"/>
                  <a:pt x="7562118" y="4034787"/>
                  <a:pt x="7560899" y="4033356"/>
                </a:cubicBezTo>
                <a:cubicBezTo>
                  <a:pt x="7560274" y="4032334"/>
                  <a:pt x="7559671" y="4031516"/>
                  <a:pt x="7558844" y="4030699"/>
                </a:cubicBezTo>
                <a:cubicBezTo>
                  <a:pt x="7558023" y="4029882"/>
                  <a:pt x="7556601" y="4029064"/>
                  <a:pt x="7555569" y="4029882"/>
                </a:cubicBezTo>
                <a:cubicBezTo>
                  <a:pt x="7554353" y="4030699"/>
                  <a:pt x="7554763" y="4032334"/>
                  <a:pt x="7555365" y="4033560"/>
                </a:cubicBezTo>
                <a:cubicBezTo>
                  <a:pt x="7555569" y="4034174"/>
                  <a:pt x="7555975" y="4034583"/>
                  <a:pt x="7556385" y="4035195"/>
                </a:cubicBezTo>
                <a:cubicBezTo>
                  <a:pt x="7559671" y="4039896"/>
                  <a:pt x="7558433" y="4042961"/>
                  <a:pt x="7552911" y="4043575"/>
                </a:cubicBezTo>
                <a:cubicBezTo>
                  <a:pt x="7551889" y="4043779"/>
                  <a:pt x="7550876" y="4043779"/>
                  <a:pt x="7550055" y="4043983"/>
                </a:cubicBezTo>
                <a:cubicBezTo>
                  <a:pt x="7548625" y="4044392"/>
                  <a:pt x="7546987" y="4043983"/>
                  <a:pt x="7546574" y="4046232"/>
                </a:cubicBezTo>
                <a:cubicBezTo>
                  <a:pt x="7546164" y="4047867"/>
                  <a:pt x="7546987" y="4048684"/>
                  <a:pt x="7548219" y="4049502"/>
                </a:cubicBezTo>
                <a:cubicBezTo>
                  <a:pt x="7550465" y="4051136"/>
                  <a:pt x="7550253" y="4052568"/>
                  <a:pt x="7548004" y="4054406"/>
                </a:cubicBezTo>
                <a:cubicBezTo>
                  <a:pt x="7545151" y="4056655"/>
                  <a:pt x="7542495" y="4059516"/>
                  <a:pt x="7542686" y="4063604"/>
                </a:cubicBezTo>
                <a:cubicBezTo>
                  <a:pt x="7542898" y="4066874"/>
                  <a:pt x="7542086" y="4068509"/>
                  <a:pt x="7538391" y="4067691"/>
                </a:cubicBezTo>
                <a:cubicBezTo>
                  <a:pt x="7537575" y="4067487"/>
                  <a:pt x="7536551" y="4067691"/>
                  <a:pt x="7536140" y="4068918"/>
                </a:cubicBezTo>
                <a:cubicBezTo>
                  <a:pt x="7535732" y="4069940"/>
                  <a:pt x="7536766" y="4070552"/>
                  <a:pt x="7537375" y="4071166"/>
                </a:cubicBezTo>
                <a:cubicBezTo>
                  <a:pt x="7538802" y="4072597"/>
                  <a:pt x="7540442" y="4074027"/>
                  <a:pt x="7541459" y="4075662"/>
                </a:cubicBezTo>
                <a:cubicBezTo>
                  <a:pt x="7544744" y="4079954"/>
                  <a:pt x="7544525" y="4082406"/>
                  <a:pt x="7541459" y="4086903"/>
                </a:cubicBezTo>
                <a:cubicBezTo>
                  <a:pt x="7539018" y="4090377"/>
                  <a:pt x="7537166" y="4094056"/>
                  <a:pt x="7536966" y="4098552"/>
                </a:cubicBezTo>
                <a:cubicBezTo>
                  <a:pt x="7536766" y="4101822"/>
                  <a:pt x="7538391" y="4102231"/>
                  <a:pt x="7541047" y="4101209"/>
                </a:cubicBezTo>
                <a:cubicBezTo>
                  <a:pt x="7542898" y="4100597"/>
                  <a:pt x="7543917" y="4098757"/>
                  <a:pt x="7545340" y="4097735"/>
                </a:cubicBezTo>
                <a:cubicBezTo>
                  <a:pt x="7546987" y="4096509"/>
                  <a:pt x="7549230" y="4094874"/>
                  <a:pt x="7550876" y="4096509"/>
                </a:cubicBezTo>
                <a:cubicBezTo>
                  <a:pt x="7552711" y="4098552"/>
                  <a:pt x="7551695" y="4101006"/>
                  <a:pt x="7549842" y="4102844"/>
                </a:cubicBezTo>
                <a:cubicBezTo>
                  <a:pt x="7549039" y="4103662"/>
                  <a:pt x="7547808" y="4104480"/>
                  <a:pt x="7546987" y="4105501"/>
                </a:cubicBezTo>
                <a:cubicBezTo>
                  <a:pt x="7545966" y="4106523"/>
                  <a:pt x="7545151" y="4107750"/>
                  <a:pt x="7546375" y="4109180"/>
                </a:cubicBezTo>
                <a:cubicBezTo>
                  <a:pt x="7547400" y="4110406"/>
                  <a:pt x="7548625" y="4109793"/>
                  <a:pt x="7549842" y="4108772"/>
                </a:cubicBezTo>
                <a:cubicBezTo>
                  <a:pt x="7551068" y="4107954"/>
                  <a:pt x="7552297" y="4106932"/>
                  <a:pt x="7553534" y="4106319"/>
                </a:cubicBezTo>
                <a:cubicBezTo>
                  <a:pt x="7555365" y="4105092"/>
                  <a:pt x="7557420" y="4105705"/>
                  <a:pt x="7558844" y="4106932"/>
                </a:cubicBezTo>
                <a:cubicBezTo>
                  <a:pt x="7560274" y="4108159"/>
                  <a:pt x="7559454" y="4109998"/>
                  <a:pt x="7558844" y="4111429"/>
                </a:cubicBezTo>
                <a:cubicBezTo>
                  <a:pt x="7555777" y="4118582"/>
                  <a:pt x="7545561" y="4121647"/>
                  <a:pt x="7538608" y="4117355"/>
                </a:cubicBezTo>
                <a:cubicBezTo>
                  <a:pt x="7535323" y="4115312"/>
                  <a:pt x="7534100" y="4115925"/>
                  <a:pt x="7533698" y="4119195"/>
                </a:cubicBezTo>
                <a:cubicBezTo>
                  <a:pt x="7533078" y="4124508"/>
                  <a:pt x="7530631" y="4127984"/>
                  <a:pt x="7525309" y="4129822"/>
                </a:cubicBezTo>
                <a:cubicBezTo>
                  <a:pt x="7523876" y="4130231"/>
                  <a:pt x="7521630" y="4131253"/>
                  <a:pt x="7522240" y="4133501"/>
                </a:cubicBezTo>
                <a:cubicBezTo>
                  <a:pt x="7523467" y="4138611"/>
                  <a:pt x="7521432" y="4142903"/>
                  <a:pt x="7518765" y="4146991"/>
                </a:cubicBezTo>
                <a:cubicBezTo>
                  <a:pt x="7516731" y="4150056"/>
                  <a:pt x="7516109" y="4152917"/>
                  <a:pt x="7518363" y="4156596"/>
                </a:cubicBezTo>
                <a:cubicBezTo>
                  <a:pt x="7520809" y="4160479"/>
                  <a:pt x="7519384" y="4162728"/>
                  <a:pt x="7514484" y="4163544"/>
                </a:cubicBezTo>
                <a:cubicBezTo>
                  <a:pt x="7514267" y="4163544"/>
                  <a:pt x="7514072" y="4163544"/>
                  <a:pt x="7513856" y="4163544"/>
                </a:cubicBezTo>
                <a:cubicBezTo>
                  <a:pt x="7512020" y="4163749"/>
                  <a:pt x="7510184" y="4164158"/>
                  <a:pt x="7509976" y="4165998"/>
                </a:cubicBezTo>
                <a:cubicBezTo>
                  <a:pt x="7509572" y="4167836"/>
                  <a:pt x="7511824" y="4167632"/>
                  <a:pt x="7512841" y="4168245"/>
                </a:cubicBezTo>
                <a:cubicBezTo>
                  <a:pt x="7519384" y="4171515"/>
                  <a:pt x="7522040" y="4176625"/>
                  <a:pt x="7520809" y="4183982"/>
                </a:cubicBezTo>
                <a:cubicBezTo>
                  <a:pt x="7520399" y="4186436"/>
                  <a:pt x="7521220" y="4187866"/>
                  <a:pt x="7523273" y="4188888"/>
                </a:cubicBezTo>
                <a:cubicBezTo>
                  <a:pt x="7524498" y="4189501"/>
                  <a:pt x="7525714" y="4189910"/>
                  <a:pt x="7526943" y="4190523"/>
                </a:cubicBezTo>
                <a:cubicBezTo>
                  <a:pt x="7528587" y="4191340"/>
                  <a:pt x="7529189" y="4192567"/>
                  <a:pt x="7528781" y="4194407"/>
                </a:cubicBezTo>
                <a:lnTo>
                  <a:pt x="7527866" y="4195704"/>
                </a:lnTo>
                <a:lnTo>
                  <a:pt x="7534699" y="4202501"/>
                </a:lnTo>
                <a:lnTo>
                  <a:pt x="7498985" y="4225378"/>
                </a:lnTo>
                <a:cubicBezTo>
                  <a:pt x="7443865" y="4261854"/>
                  <a:pt x="7395814" y="4305800"/>
                  <a:pt x="7350187" y="4352213"/>
                </a:cubicBezTo>
                <a:lnTo>
                  <a:pt x="7309325" y="4395331"/>
                </a:lnTo>
                <a:lnTo>
                  <a:pt x="7309067" y="4392757"/>
                </a:lnTo>
                <a:cubicBezTo>
                  <a:pt x="7323199" y="4380814"/>
                  <a:pt x="7307980" y="4375386"/>
                  <a:pt x="7305806" y="4366700"/>
                </a:cubicBezTo>
                <a:cubicBezTo>
                  <a:pt x="7298194" y="4337385"/>
                  <a:pt x="7264495" y="4346070"/>
                  <a:pt x="7251449" y="4324357"/>
                </a:cubicBezTo>
                <a:cubicBezTo>
                  <a:pt x="7247103" y="4316756"/>
                  <a:pt x="7226445" y="4322184"/>
                  <a:pt x="7216663" y="4323270"/>
                </a:cubicBezTo>
                <a:cubicBezTo>
                  <a:pt x="7193832" y="4326528"/>
                  <a:pt x="7166653" y="4312413"/>
                  <a:pt x="7148175" y="4338470"/>
                </a:cubicBezTo>
                <a:lnTo>
                  <a:pt x="7133763" y="4346089"/>
                </a:lnTo>
                <a:lnTo>
                  <a:pt x="7104965" y="4308370"/>
                </a:lnTo>
                <a:cubicBezTo>
                  <a:pt x="7092813" y="4293056"/>
                  <a:pt x="7082015" y="4278643"/>
                  <a:pt x="7076614" y="4266031"/>
                </a:cubicBezTo>
                <a:cubicBezTo>
                  <a:pt x="7047810" y="4244412"/>
                  <a:pt x="7019006" y="4215587"/>
                  <a:pt x="6993806" y="4190363"/>
                </a:cubicBezTo>
                <a:cubicBezTo>
                  <a:pt x="6997405" y="4190363"/>
                  <a:pt x="6997405" y="4190363"/>
                  <a:pt x="6997405" y="4190363"/>
                </a:cubicBezTo>
                <a:cubicBezTo>
                  <a:pt x="7001004" y="4193967"/>
                  <a:pt x="7001004" y="4193967"/>
                  <a:pt x="7004608" y="4193967"/>
                </a:cubicBezTo>
                <a:cubicBezTo>
                  <a:pt x="7004608" y="4193967"/>
                  <a:pt x="7004608" y="4190363"/>
                  <a:pt x="7001004" y="4190363"/>
                </a:cubicBezTo>
                <a:cubicBezTo>
                  <a:pt x="6997404" y="4183157"/>
                  <a:pt x="6997404" y="4183157"/>
                  <a:pt x="6997404" y="4183157"/>
                </a:cubicBezTo>
                <a:cubicBezTo>
                  <a:pt x="7001004" y="4186760"/>
                  <a:pt x="7004608" y="4190363"/>
                  <a:pt x="7008207" y="4193967"/>
                </a:cubicBezTo>
                <a:lnTo>
                  <a:pt x="6997568" y="4178280"/>
                </a:lnTo>
                <a:lnTo>
                  <a:pt x="7019469" y="4164418"/>
                </a:lnTo>
                <a:cubicBezTo>
                  <a:pt x="7023721" y="4161716"/>
                  <a:pt x="7026038" y="4154384"/>
                  <a:pt x="7027972" y="4148597"/>
                </a:cubicBezTo>
                <a:cubicBezTo>
                  <a:pt x="7028743" y="4146281"/>
                  <a:pt x="7028358" y="4143966"/>
                  <a:pt x="7030676" y="4142037"/>
                </a:cubicBezTo>
                <a:cubicBezTo>
                  <a:pt x="7032992" y="4140108"/>
                  <a:pt x="7032606" y="4137792"/>
                  <a:pt x="7031061" y="4135477"/>
                </a:cubicBezTo>
                <a:cubicBezTo>
                  <a:pt x="7030289" y="4133933"/>
                  <a:pt x="7028743" y="4132003"/>
                  <a:pt x="7029902" y="4130460"/>
                </a:cubicBezTo>
                <a:cubicBezTo>
                  <a:pt x="7033765" y="4125830"/>
                  <a:pt x="7034152" y="4122357"/>
                  <a:pt x="7027972" y="4120041"/>
                </a:cubicBezTo>
                <a:cubicBezTo>
                  <a:pt x="7026425" y="4119655"/>
                  <a:pt x="7026038" y="4117341"/>
                  <a:pt x="7027585" y="4116183"/>
                </a:cubicBezTo>
                <a:cubicBezTo>
                  <a:pt x="7032606" y="4111938"/>
                  <a:pt x="7027197" y="4110008"/>
                  <a:pt x="7026425" y="4106921"/>
                </a:cubicBezTo>
                <a:cubicBezTo>
                  <a:pt x="7023721" y="4096503"/>
                  <a:pt x="7011745" y="4099590"/>
                  <a:pt x="7007109" y="4091873"/>
                </a:cubicBezTo>
                <a:cubicBezTo>
                  <a:pt x="7005564" y="4089171"/>
                  <a:pt x="6998224" y="4091101"/>
                  <a:pt x="6994747" y="4091487"/>
                </a:cubicBezTo>
                <a:cubicBezTo>
                  <a:pt x="6986630" y="4092645"/>
                  <a:pt x="6976972" y="4087628"/>
                  <a:pt x="6970402" y="4096889"/>
                </a:cubicBezTo>
                <a:cubicBezTo>
                  <a:pt x="6969239" y="4098432"/>
                  <a:pt x="6966921" y="4100362"/>
                  <a:pt x="6963832" y="4100362"/>
                </a:cubicBezTo>
                <a:cubicBezTo>
                  <a:pt x="6959584" y="4099976"/>
                  <a:pt x="6957264" y="4102291"/>
                  <a:pt x="6956494" y="4106536"/>
                </a:cubicBezTo>
                <a:cubicBezTo>
                  <a:pt x="6955718" y="4109237"/>
                  <a:pt x="6953785" y="4110780"/>
                  <a:pt x="6951853" y="4112710"/>
                </a:cubicBezTo>
                <a:lnTo>
                  <a:pt x="6948503" y="4123230"/>
                </a:lnTo>
                <a:lnTo>
                  <a:pt x="6943401" y="4118299"/>
                </a:lnTo>
                <a:cubicBezTo>
                  <a:pt x="6910999" y="4093075"/>
                  <a:pt x="6874995" y="4064249"/>
                  <a:pt x="6842592" y="4039026"/>
                </a:cubicBezTo>
                <a:cubicBezTo>
                  <a:pt x="6828192" y="4024613"/>
                  <a:pt x="6802989" y="4002993"/>
                  <a:pt x="6774187" y="3984977"/>
                </a:cubicBezTo>
                <a:cubicBezTo>
                  <a:pt x="6748981" y="3963357"/>
                  <a:pt x="6720181" y="3948945"/>
                  <a:pt x="6702180" y="3941737"/>
                </a:cubicBezTo>
                <a:cubicBezTo>
                  <a:pt x="6684179" y="3927325"/>
                  <a:pt x="6662576" y="3912912"/>
                  <a:pt x="6644571" y="3905705"/>
                </a:cubicBezTo>
                <a:cubicBezTo>
                  <a:pt x="6644571" y="3905705"/>
                  <a:pt x="6644571" y="3902103"/>
                  <a:pt x="6640973" y="3902103"/>
                </a:cubicBezTo>
                <a:cubicBezTo>
                  <a:pt x="6637374" y="3898498"/>
                  <a:pt x="6637374" y="3898498"/>
                  <a:pt x="6633773" y="3898498"/>
                </a:cubicBezTo>
                <a:cubicBezTo>
                  <a:pt x="6583369" y="3862466"/>
                  <a:pt x="6540162" y="3844450"/>
                  <a:pt x="6486162" y="3819227"/>
                </a:cubicBezTo>
                <a:cubicBezTo>
                  <a:pt x="6482559" y="3808417"/>
                  <a:pt x="6493360" y="3812020"/>
                  <a:pt x="6496961" y="3808417"/>
                </a:cubicBezTo>
                <a:cubicBezTo>
                  <a:pt x="6493360" y="3801210"/>
                  <a:pt x="6486160" y="3797608"/>
                  <a:pt x="6478958" y="3790400"/>
                </a:cubicBezTo>
                <a:cubicBezTo>
                  <a:pt x="6482559" y="3794004"/>
                  <a:pt x="6486160" y="3794004"/>
                  <a:pt x="6486160" y="3794004"/>
                </a:cubicBezTo>
                <a:cubicBezTo>
                  <a:pt x="6489760" y="3797608"/>
                  <a:pt x="6489760" y="3797608"/>
                  <a:pt x="6493360" y="3797608"/>
                </a:cubicBezTo>
                <a:cubicBezTo>
                  <a:pt x="6493360" y="3794004"/>
                  <a:pt x="6489760" y="3794004"/>
                  <a:pt x="6489760" y="3794004"/>
                </a:cubicBezTo>
                <a:cubicBezTo>
                  <a:pt x="6486162" y="3790400"/>
                  <a:pt x="6482559" y="3790400"/>
                  <a:pt x="6482559" y="3790400"/>
                </a:cubicBezTo>
                <a:cubicBezTo>
                  <a:pt x="6482559" y="3790400"/>
                  <a:pt x="6478959" y="3786798"/>
                  <a:pt x="6478959" y="3786798"/>
                </a:cubicBezTo>
                <a:cubicBezTo>
                  <a:pt x="6471758" y="3783195"/>
                  <a:pt x="6464558" y="3779591"/>
                  <a:pt x="6460957" y="3775988"/>
                </a:cubicBezTo>
                <a:cubicBezTo>
                  <a:pt x="6460957" y="3775988"/>
                  <a:pt x="6460957" y="3775988"/>
                  <a:pt x="6457357" y="3775988"/>
                </a:cubicBezTo>
                <a:cubicBezTo>
                  <a:pt x="6457357" y="3775988"/>
                  <a:pt x="6453758" y="3775988"/>
                  <a:pt x="6453758" y="3775988"/>
                </a:cubicBezTo>
                <a:lnTo>
                  <a:pt x="6453758" y="3778690"/>
                </a:lnTo>
                <a:lnTo>
                  <a:pt x="6450157" y="3777790"/>
                </a:lnTo>
                <a:cubicBezTo>
                  <a:pt x="6448358" y="3777790"/>
                  <a:pt x="6446555" y="3777790"/>
                  <a:pt x="6442958" y="3775988"/>
                </a:cubicBezTo>
                <a:cubicBezTo>
                  <a:pt x="6432156" y="3779591"/>
                  <a:pt x="6453758" y="3786798"/>
                  <a:pt x="6453759" y="3794004"/>
                </a:cubicBezTo>
                <a:cubicBezTo>
                  <a:pt x="6435754" y="3786798"/>
                  <a:pt x="6432156" y="3790400"/>
                  <a:pt x="6424956" y="3786798"/>
                </a:cubicBezTo>
                <a:cubicBezTo>
                  <a:pt x="6421354" y="3790400"/>
                  <a:pt x="6421354" y="3790400"/>
                  <a:pt x="6421354" y="3790400"/>
                </a:cubicBezTo>
                <a:cubicBezTo>
                  <a:pt x="6421354" y="3790400"/>
                  <a:pt x="6421354" y="3790400"/>
                  <a:pt x="6421354" y="3786798"/>
                </a:cubicBezTo>
                <a:cubicBezTo>
                  <a:pt x="6421354" y="3786798"/>
                  <a:pt x="6417755" y="3786798"/>
                  <a:pt x="6417755" y="3786798"/>
                </a:cubicBezTo>
                <a:cubicBezTo>
                  <a:pt x="6414154" y="3783195"/>
                  <a:pt x="6414154" y="3783195"/>
                  <a:pt x="6414153" y="3786798"/>
                </a:cubicBezTo>
                <a:cubicBezTo>
                  <a:pt x="6410554" y="3786799"/>
                  <a:pt x="6410554" y="3786799"/>
                  <a:pt x="6410554" y="3786799"/>
                </a:cubicBezTo>
                <a:cubicBezTo>
                  <a:pt x="6385351" y="3772386"/>
                  <a:pt x="6363749" y="3757972"/>
                  <a:pt x="6356549" y="3765179"/>
                </a:cubicBezTo>
                <a:cubicBezTo>
                  <a:pt x="6356548" y="3768781"/>
                  <a:pt x="6356548" y="3768781"/>
                  <a:pt x="6356548" y="3768781"/>
                </a:cubicBezTo>
                <a:cubicBezTo>
                  <a:pt x="6356549" y="3765179"/>
                  <a:pt x="6352947" y="3765178"/>
                  <a:pt x="6352947" y="3765178"/>
                </a:cubicBezTo>
                <a:cubicBezTo>
                  <a:pt x="6352949" y="3761576"/>
                  <a:pt x="6345748" y="3761575"/>
                  <a:pt x="6342148" y="3757971"/>
                </a:cubicBezTo>
                <a:cubicBezTo>
                  <a:pt x="6338546" y="3757971"/>
                  <a:pt x="6338546" y="3757971"/>
                  <a:pt x="6338546" y="3761575"/>
                </a:cubicBezTo>
                <a:lnTo>
                  <a:pt x="6327384" y="3751263"/>
                </a:lnTo>
                <a:lnTo>
                  <a:pt x="6337920" y="3746257"/>
                </a:lnTo>
                <a:cubicBezTo>
                  <a:pt x="6339141" y="3746605"/>
                  <a:pt x="6339486" y="3746082"/>
                  <a:pt x="6339664" y="3744863"/>
                </a:cubicBezTo>
                <a:cubicBezTo>
                  <a:pt x="6340362" y="3736328"/>
                  <a:pt x="6344020" y="3729013"/>
                  <a:pt x="6348900" y="3722393"/>
                </a:cubicBezTo>
                <a:cubicBezTo>
                  <a:pt x="6350119" y="3720825"/>
                  <a:pt x="6349772" y="3719780"/>
                  <a:pt x="6349075" y="3718212"/>
                </a:cubicBezTo>
                <a:cubicBezTo>
                  <a:pt x="6347333" y="3715077"/>
                  <a:pt x="6345413" y="3711594"/>
                  <a:pt x="6346635" y="3708110"/>
                </a:cubicBezTo>
                <a:cubicBezTo>
                  <a:pt x="6347854" y="3704626"/>
                  <a:pt x="6346982" y="3702188"/>
                  <a:pt x="6345240" y="3699400"/>
                </a:cubicBezTo>
                <a:cubicBezTo>
                  <a:pt x="6344717" y="3698530"/>
                  <a:pt x="6344369" y="3697658"/>
                  <a:pt x="6343846" y="3696613"/>
                </a:cubicBezTo>
                <a:cubicBezTo>
                  <a:pt x="6341581" y="3691561"/>
                  <a:pt x="6338965" y="3686858"/>
                  <a:pt x="6333565" y="3684420"/>
                </a:cubicBezTo>
                <a:cubicBezTo>
                  <a:pt x="6332517" y="3684072"/>
                  <a:pt x="6332517" y="3683375"/>
                  <a:pt x="6332517" y="3682504"/>
                </a:cubicBezTo>
                <a:cubicBezTo>
                  <a:pt x="6332692" y="3679891"/>
                  <a:pt x="6337398" y="3673620"/>
                  <a:pt x="6339836" y="3672924"/>
                </a:cubicBezTo>
                <a:cubicBezTo>
                  <a:pt x="6343674" y="3672053"/>
                  <a:pt x="6346982" y="3670137"/>
                  <a:pt x="6349596" y="3667176"/>
                </a:cubicBezTo>
                <a:cubicBezTo>
                  <a:pt x="6353257" y="3663344"/>
                  <a:pt x="6356392" y="3659337"/>
                  <a:pt x="6359879" y="3655330"/>
                </a:cubicBezTo>
                <a:cubicBezTo>
                  <a:pt x="6360926" y="3654285"/>
                  <a:pt x="6360402" y="3653589"/>
                  <a:pt x="6359704" y="3652719"/>
                </a:cubicBezTo>
                <a:cubicBezTo>
                  <a:pt x="6356566" y="3648886"/>
                  <a:pt x="6356566" y="3648886"/>
                  <a:pt x="6360402" y="3646273"/>
                </a:cubicBezTo>
                <a:cubicBezTo>
                  <a:pt x="6363887" y="3643660"/>
                  <a:pt x="6364062" y="3641919"/>
                  <a:pt x="6360926" y="3638609"/>
                </a:cubicBezTo>
                <a:cubicBezTo>
                  <a:pt x="6359530" y="3637215"/>
                  <a:pt x="6358135" y="3635648"/>
                  <a:pt x="6358661" y="3633209"/>
                </a:cubicBezTo>
                <a:cubicBezTo>
                  <a:pt x="6360228" y="3627113"/>
                  <a:pt x="6357963" y="3622061"/>
                  <a:pt x="6353954" y="3617533"/>
                </a:cubicBezTo>
                <a:cubicBezTo>
                  <a:pt x="6351339" y="3614571"/>
                  <a:pt x="6348202" y="3611784"/>
                  <a:pt x="6346285" y="3608300"/>
                </a:cubicBezTo>
                <a:cubicBezTo>
                  <a:pt x="6345938" y="3607604"/>
                  <a:pt x="6345413" y="3606906"/>
                  <a:pt x="6344542" y="3607081"/>
                </a:cubicBezTo>
                <a:cubicBezTo>
                  <a:pt x="6340188" y="3608474"/>
                  <a:pt x="6337920" y="3605687"/>
                  <a:pt x="6335482" y="3602901"/>
                </a:cubicBezTo>
                <a:cubicBezTo>
                  <a:pt x="6334782" y="3602030"/>
                  <a:pt x="6333912" y="3600984"/>
                  <a:pt x="6332344" y="3601333"/>
                </a:cubicBezTo>
                <a:cubicBezTo>
                  <a:pt x="6327988" y="3602378"/>
                  <a:pt x="6323457" y="3601856"/>
                  <a:pt x="6319099" y="3602203"/>
                </a:cubicBezTo>
                <a:cubicBezTo>
                  <a:pt x="6315441" y="3602378"/>
                  <a:pt x="6311780" y="3602726"/>
                  <a:pt x="6308467" y="3604991"/>
                </a:cubicBezTo>
                <a:cubicBezTo>
                  <a:pt x="6307072" y="3606036"/>
                  <a:pt x="6306028" y="3605687"/>
                  <a:pt x="6304982" y="3604469"/>
                </a:cubicBezTo>
                <a:cubicBezTo>
                  <a:pt x="6304460" y="3603597"/>
                  <a:pt x="6303936" y="3602901"/>
                  <a:pt x="6303240" y="3602203"/>
                </a:cubicBezTo>
                <a:cubicBezTo>
                  <a:pt x="6302542" y="3601507"/>
                  <a:pt x="6301321" y="3600811"/>
                  <a:pt x="6300450" y="3601507"/>
                </a:cubicBezTo>
                <a:cubicBezTo>
                  <a:pt x="6299405" y="3602203"/>
                  <a:pt x="6299754" y="3603597"/>
                  <a:pt x="6300276" y="3604642"/>
                </a:cubicBezTo>
                <a:cubicBezTo>
                  <a:pt x="6300450" y="3605165"/>
                  <a:pt x="6300799" y="3605514"/>
                  <a:pt x="6301147" y="3606036"/>
                </a:cubicBezTo>
                <a:cubicBezTo>
                  <a:pt x="6303936" y="3610042"/>
                  <a:pt x="6302891" y="3612655"/>
                  <a:pt x="6298185" y="3613177"/>
                </a:cubicBezTo>
                <a:cubicBezTo>
                  <a:pt x="6297313" y="3613352"/>
                  <a:pt x="6296442" y="3613352"/>
                  <a:pt x="6295746" y="3613526"/>
                </a:cubicBezTo>
                <a:cubicBezTo>
                  <a:pt x="6294525" y="3613875"/>
                  <a:pt x="6293130" y="3613526"/>
                  <a:pt x="6292784" y="3615442"/>
                </a:cubicBezTo>
                <a:cubicBezTo>
                  <a:pt x="6292435" y="3616835"/>
                  <a:pt x="6293130" y="3617533"/>
                  <a:pt x="6294177" y="3618229"/>
                </a:cubicBezTo>
                <a:cubicBezTo>
                  <a:pt x="6296095" y="3619623"/>
                  <a:pt x="6295919" y="3620842"/>
                  <a:pt x="6294003" y="3622410"/>
                </a:cubicBezTo>
                <a:cubicBezTo>
                  <a:pt x="6291564" y="3624325"/>
                  <a:pt x="6289297" y="3626764"/>
                  <a:pt x="6289473" y="3630248"/>
                </a:cubicBezTo>
                <a:cubicBezTo>
                  <a:pt x="6289646" y="3633035"/>
                  <a:pt x="6288949" y="3634429"/>
                  <a:pt x="6285814" y="3633731"/>
                </a:cubicBezTo>
                <a:cubicBezTo>
                  <a:pt x="6285115" y="3633557"/>
                  <a:pt x="6284243" y="3633731"/>
                  <a:pt x="6283896" y="3634776"/>
                </a:cubicBezTo>
                <a:cubicBezTo>
                  <a:pt x="6283546" y="3635648"/>
                  <a:pt x="6284419" y="3636170"/>
                  <a:pt x="6284942" y="3636693"/>
                </a:cubicBezTo>
                <a:cubicBezTo>
                  <a:pt x="6286160" y="3637912"/>
                  <a:pt x="6287555" y="3639132"/>
                  <a:pt x="6288426" y="3640525"/>
                </a:cubicBezTo>
                <a:cubicBezTo>
                  <a:pt x="6291215" y="3644183"/>
                  <a:pt x="6291040" y="3646273"/>
                  <a:pt x="6288426" y="3650106"/>
                </a:cubicBezTo>
                <a:cubicBezTo>
                  <a:pt x="6286333" y="3653066"/>
                  <a:pt x="6284767" y="3656202"/>
                  <a:pt x="6284592" y="3660033"/>
                </a:cubicBezTo>
                <a:cubicBezTo>
                  <a:pt x="6284419" y="3662821"/>
                  <a:pt x="6285814" y="3663169"/>
                  <a:pt x="6288078" y="3662299"/>
                </a:cubicBezTo>
                <a:cubicBezTo>
                  <a:pt x="6289646" y="3661776"/>
                  <a:pt x="6290516" y="3660208"/>
                  <a:pt x="6291737" y="3659337"/>
                </a:cubicBezTo>
                <a:cubicBezTo>
                  <a:pt x="6293130" y="3658292"/>
                  <a:pt x="6295047" y="3656898"/>
                  <a:pt x="6296442" y="3658292"/>
                </a:cubicBezTo>
                <a:cubicBezTo>
                  <a:pt x="6298012" y="3660033"/>
                  <a:pt x="6297139" y="3662124"/>
                  <a:pt x="6295572" y="3663691"/>
                </a:cubicBezTo>
                <a:cubicBezTo>
                  <a:pt x="6294875" y="3664389"/>
                  <a:pt x="6293829" y="3665085"/>
                  <a:pt x="6293130" y="3665957"/>
                </a:cubicBezTo>
                <a:cubicBezTo>
                  <a:pt x="6292257" y="3666827"/>
                  <a:pt x="6291564" y="3667872"/>
                  <a:pt x="6292607" y="3669092"/>
                </a:cubicBezTo>
                <a:cubicBezTo>
                  <a:pt x="6293481" y="3670137"/>
                  <a:pt x="6294525" y="3669615"/>
                  <a:pt x="6295572" y="3668743"/>
                </a:cubicBezTo>
                <a:cubicBezTo>
                  <a:pt x="6296616" y="3668047"/>
                  <a:pt x="6297663" y="3667176"/>
                  <a:pt x="6298708" y="3666653"/>
                </a:cubicBezTo>
                <a:cubicBezTo>
                  <a:pt x="6300276" y="3665608"/>
                  <a:pt x="6302017" y="3666130"/>
                  <a:pt x="6303240" y="3667176"/>
                </a:cubicBezTo>
                <a:cubicBezTo>
                  <a:pt x="6304460" y="3668221"/>
                  <a:pt x="6303763" y="3669788"/>
                  <a:pt x="6303240" y="3671007"/>
                </a:cubicBezTo>
                <a:cubicBezTo>
                  <a:pt x="6300625" y="3677104"/>
                  <a:pt x="6291911" y="3679717"/>
                  <a:pt x="6285987" y="3676059"/>
                </a:cubicBezTo>
                <a:cubicBezTo>
                  <a:pt x="6283198" y="3674318"/>
                  <a:pt x="6282153" y="3674840"/>
                  <a:pt x="6281804" y="3677627"/>
                </a:cubicBezTo>
                <a:cubicBezTo>
                  <a:pt x="6281281" y="3682156"/>
                  <a:pt x="6279190" y="3685117"/>
                  <a:pt x="6274658" y="3686684"/>
                </a:cubicBezTo>
                <a:cubicBezTo>
                  <a:pt x="6273438" y="3687033"/>
                  <a:pt x="6271521" y="3687903"/>
                  <a:pt x="6272043" y="3689820"/>
                </a:cubicBezTo>
                <a:cubicBezTo>
                  <a:pt x="6273091" y="3694174"/>
                  <a:pt x="6271349" y="3697832"/>
                  <a:pt x="6269083" y="3701316"/>
                </a:cubicBezTo>
                <a:cubicBezTo>
                  <a:pt x="6267340" y="3703929"/>
                  <a:pt x="6266818" y="3706368"/>
                  <a:pt x="6268732" y="3709504"/>
                </a:cubicBezTo>
                <a:cubicBezTo>
                  <a:pt x="6270826" y="3712813"/>
                  <a:pt x="6269605" y="3714729"/>
                  <a:pt x="6265422" y="3715426"/>
                </a:cubicBezTo>
                <a:cubicBezTo>
                  <a:pt x="6265249" y="3715426"/>
                  <a:pt x="6265073" y="3715426"/>
                  <a:pt x="6264901" y="3715426"/>
                </a:cubicBezTo>
                <a:cubicBezTo>
                  <a:pt x="6263332" y="3715600"/>
                  <a:pt x="6261762" y="3715948"/>
                  <a:pt x="6261587" y="3717516"/>
                </a:cubicBezTo>
                <a:cubicBezTo>
                  <a:pt x="6261242" y="3719084"/>
                  <a:pt x="6263156" y="3718909"/>
                  <a:pt x="6264028" y="3719431"/>
                </a:cubicBezTo>
                <a:lnTo>
                  <a:pt x="6266375" y="3724062"/>
                </a:lnTo>
                <a:lnTo>
                  <a:pt x="6242687" y="3717434"/>
                </a:lnTo>
                <a:cubicBezTo>
                  <a:pt x="6229636" y="3714732"/>
                  <a:pt x="6217935" y="3712930"/>
                  <a:pt x="6208934" y="3711129"/>
                </a:cubicBezTo>
                <a:cubicBezTo>
                  <a:pt x="6219736" y="3718335"/>
                  <a:pt x="6235037" y="3724641"/>
                  <a:pt x="6250788" y="3730046"/>
                </a:cubicBezTo>
                <a:lnTo>
                  <a:pt x="6272758" y="3736709"/>
                </a:lnTo>
                <a:lnTo>
                  <a:pt x="6272915" y="3737025"/>
                </a:lnTo>
                <a:cubicBezTo>
                  <a:pt x="6273960" y="3737547"/>
                  <a:pt x="6275007" y="3737896"/>
                  <a:pt x="6276054" y="3738419"/>
                </a:cubicBezTo>
                <a:cubicBezTo>
                  <a:pt x="6277446" y="3739115"/>
                  <a:pt x="6277970" y="3740160"/>
                  <a:pt x="6277623" y="3741728"/>
                </a:cubicBezTo>
                <a:lnTo>
                  <a:pt x="6276842" y="3742834"/>
                </a:lnTo>
                <a:lnTo>
                  <a:pt x="6290461" y="3756382"/>
                </a:lnTo>
                <a:lnTo>
                  <a:pt x="6290169" y="3753747"/>
                </a:lnTo>
                <a:cubicBezTo>
                  <a:pt x="6289822" y="3752353"/>
                  <a:pt x="6289822" y="3751657"/>
                  <a:pt x="6291389" y="3750785"/>
                </a:cubicBezTo>
                <a:cubicBezTo>
                  <a:pt x="6293130" y="3750089"/>
                  <a:pt x="6293829" y="3750960"/>
                  <a:pt x="6294525" y="3752004"/>
                </a:cubicBezTo>
                <a:cubicBezTo>
                  <a:pt x="6295047" y="3752702"/>
                  <a:pt x="6295223" y="3753398"/>
                  <a:pt x="6295572" y="3754270"/>
                </a:cubicBezTo>
                <a:cubicBezTo>
                  <a:pt x="6297139" y="3757928"/>
                  <a:pt x="6298185" y="3758101"/>
                  <a:pt x="6300799" y="3755140"/>
                </a:cubicBezTo>
                <a:cubicBezTo>
                  <a:pt x="6301321" y="3754443"/>
                  <a:pt x="6302017" y="3753572"/>
                  <a:pt x="6303064" y="3753572"/>
                </a:cubicBezTo>
                <a:cubicBezTo>
                  <a:pt x="6304285" y="3753747"/>
                  <a:pt x="6304285" y="3755140"/>
                  <a:pt x="6304633" y="3756011"/>
                </a:cubicBezTo>
                <a:cubicBezTo>
                  <a:pt x="6304982" y="3756708"/>
                  <a:pt x="6305157" y="3757405"/>
                  <a:pt x="6305157" y="3758101"/>
                </a:cubicBezTo>
                <a:cubicBezTo>
                  <a:pt x="6305417" y="3759582"/>
                  <a:pt x="6305985" y="3760279"/>
                  <a:pt x="6306725" y="3760431"/>
                </a:cubicBezTo>
                <a:cubicBezTo>
                  <a:pt x="6307467" y="3760584"/>
                  <a:pt x="6308381" y="3760192"/>
                  <a:pt x="6309339" y="3759495"/>
                </a:cubicBezTo>
                <a:lnTo>
                  <a:pt x="6310542" y="3758439"/>
                </a:lnTo>
                <a:lnTo>
                  <a:pt x="6316045" y="3763827"/>
                </a:lnTo>
                <a:cubicBezTo>
                  <a:pt x="6328645" y="3770583"/>
                  <a:pt x="6343947" y="3775988"/>
                  <a:pt x="6352947" y="3775988"/>
                </a:cubicBezTo>
                <a:cubicBezTo>
                  <a:pt x="6352947" y="3775988"/>
                  <a:pt x="6352947" y="3775988"/>
                  <a:pt x="6356549" y="3775989"/>
                </a:cubicBezTo>
                <a:cubicBezTo>
                  <a:pt x="6356549" y="3775989"/>
                  <a:pt x="6360148" y="3779591"/>
                  <a:pt x="6360148" y="3779591"/>
                </a:cubicBezTo>
                <a:cubicBezTo>
                  <a:pt x="6363749" y="3779591"/>
                  <a:pt x="6363749" y="3775988"/>
                  <a:pt x="6363749" y="3775988"/>
                </a:cubicBezTo>
                <a:cubicBezTo>
                  <a:pt x="6363749" y="3772386"/>
                  <a:pt x="6360149" y="3772385"/>
                  <a:pt x="6360149" y="3772385"/>
                </a:cubicBezTo>
                <a:cubicBezTo>
                  <a:pt x="6378150" y="3783195"/>
                  <a:pt x="6385351" y="3794006"/>
                  <a:pt x="6421354" y="3808418"/>
                </a:cubicBezTo>
                <a:cubicBezTo>
                  <a:pt x="6424955" y="3808417"/>
                  <a:pt x="6424955" y="3812020"/>
                  <a:pt x="6428555" y="3812020"/>
                </a:cubicBezTo>
                <a:cubicBezTo>
                  <a:pt x="6432156" y="3812020"/>
                  <a:pt x="6432155" y="3815623"/>
                  <a:pt x="6432155" y="3815623"/>
                </a:cubicBezTo>
                <a:cubicBezTo>
                  <a:pt x="6439356" y="3815624"/>
                  <a:pt x="6439356" y="3815624"/>
                  <a:pt x="6439356" y="3812020"/>
                </a:cubicBezTo>
                <a:cubicBezTo>
                  <a:pt x="6442958" y="3815624"/>
                  <a:pt x="6457357" y="3822830"/>
                  <a:pt x="6457357" y="3826433"/>
                </a:cubicBezTo>
                <a:cubicBezTo>
                  <a:pt x="6504162" y="3844450"/>
                  <a:pt x="6554566" y="3884085"/>
                  <a:pt x="6601369" y="3898498"/>
                </a:cubicBezTo>
                <a:lnTo>
                  <a:pt x="6596461" y="3894895"/>
                </a:lnTo>
                <a:lnTo>
                  <a:pt x="6597770" y="3894895"/>
                </a:lnTo>
                <a:cubicBezTo>
                  <a:pt x="6601369" y="3898498"/>
                  <a:pt x="6601369" y="3898498"/>
                  <a:pt x="6604971" y="3898498"/>
                </a:cubicBezTo>
                <a:cubicBezTo>
                  <a:pt x="6604971" y="3898498"/>
                  <a:pt x="6604971" y="3894895"/>
                  <a:pt x="6604971" y="3894895"/>
                </a:cubicBezTo>
                <a:cubicBezTo>
                  <a:pt x="6601369" y="3891293"/>
                  <a:pt x="6601369" y="3891293"/>
                  <a:pt x="6597770" y="3891293"/>
                </a:cubicBezTo>
                <a:cubicBezTo>
                  <a:pt x="6604971" y="3891293"/>
                  <a:pt x="6622971" y="3898498"/>
                  <a:pt x="6633770" y="3902103"/>
                </a:cubicBezTo>
                <a:cubicBezTo>
                  <a:pt x="6630172" y="3902103"/>
                  <a:pt x="6630172" y="3902103"/>
                  <a:pt x="6630172" y="3902103"/>
                </a:cubicBezTo>
                <a:cubicBezTo>
                  <a:pt x="6630172" y="3902103"/>
                  <a:pt x="6633773" y="3905705"/>
                  <a:pt x="6637374" y="3905705"/>
                </a:cubicBezTo>
                <a:cubicBezTo>
                  <a:pt x="6637374" y="3909308"/>
                  <a:pt x="6640973" y="3909308"/>
                  <a:pt x="6640973" y="3909308"/>
                </a:cubicBezTo>
                <a:lnTo>
                  <a:pt x="6719744" y="3971003"/>
                </a:lnTo>
                <a:lnTo>
                  <a:pt x="6716580" y="3974167"/>
                </a:lnTo>
                <a:cubicBezTo>
                  <a:pt x="6716580" y="3974167"/>
                  <a:pt x="6720181" y="3974167"/>
                  <a:pt x="6720181" y="3974167"/>
                </a:cubicBezTo>
                <a:cubicBezTo>
                  <a:pt x="6720181" y="3974167"/>
                  <a:pt x="6720181" y="3974167"/>
                  <a:pt x="6723783" y="3974167"/>
                </a:cubicBezTo>
                <a:cubicBezTo>
                  <a:pt x="6723781" y="3977771"/>
                  <a:pt x="6727381" y="3977771"/>
                  <a:pt x="6727381" y="3977771"/>
                </a:cubicBezTo>
                <a:cubicBezTo>
                  <a:pt x="6723781" y="3981374"/>
                  <a:pt x="6734582" y="3988580"/>
                  <a:pt x="6745384" y="3995787"/>
                </a:cubicBezTo>
                <a:cubicBezTo>
                  <a:pt x="6748984" y="3992184"/>
                  <a:pt x="6741782" y="3988580"/>
                  <a:pt x="6741782" y="3988580"/>
                </a:cubicBezTo>
                <a:cubicBezTo>
                  <a:pt x="6745384" y="3988580"/>
                  <a:pt x="6745384" y="3988580"/>
                  <a:pt x="6745384" y="3988580"/>
                </a:cubicBezTo>
                <a:cubicBezTo>
                  <a:pt x="6748981" y="3988580"/>
                  <a:pt x="6748981" y="3988580"/>
                  <a:pt x="6748981" y="3988580"/>
                </a:cubicBezTo>
                <a:cubicBezTo>
                  <a:pt x="6748981" y="3988580"/>
                  <a:pt x="6745384" y="3984977"/>
                  <a:pt x="6745384" y="3984977"/>
                </a:cubicBezTo>
                <a:cubicBezTo>
                  <a:pt x="6756184" y="3992184"/>
                  <a:pt x="6756184" y="3988580"/>
                  <a:pt x="6770586" y="3999390"/>
                </a:cubicBezTo>
                <a:cubicBezTo>
                  <a:pt x="6766986" y="3999390"/>
                  <a:pt x="6766986" y="3999390"/>
                  <a:pt x="6766986" y="3999390"/>
                </a:cubicBezTo>
                <a:cubicBezTo>
                  <a:pt x="6766986" y="3999390"/>
                  <a:pt x="6766986" y="3999390"/>
                  <a:pt x="6763385" y="3995787"/>
                </a:cubicBezTo>
                <a:cubicBezTo>
                  <a:pt x="6759784" y="3995787"/>
                  <a:pt x="6759784" y="3995787"/>
                  <a:pt x="6759784" y="3995787"/>
                </a:cubicBezTo>
                <a:cubicBezTo>
                  <a:pt x="6759784" y="3999390"/>
                  <a:pt x="6763385" y="4002993"/>
                  <a:pt x="6766984" y="4002993"/>
                </a:cubicBezTo>
                <a:cubicBezTo>
                  <a:pt x="6766984" y="4002993"/>
                  <a:pt x="6766986" y="4006597"/>
                  <a:pt x="6770586" y="4006597"/>
                </a:cubicBezTo>
                <a:cubicBezTo>
                  <a:pt x="6770584" y="4013803"/>
                  <a:pt x="6781387" y="4024613"/>
                  <a:pt x="6795788" y="4039027"/>
                </a:cubicBezTo>
                <a:cubicBezTo>
                  <a:pt x="6810189" y="4049837"/>
                  <a:pt x="6828192" y="4060647"/>
                  <a:pt x="6838992" y="4064249"/>
                </a:cubicBezTo>
                <a:cubicBezTo>
                  <a:pt x="6838992" y="4064249"/>
                  <a:pt x="6838992" y="4064249"/>
                  <a:pt x="6838992" y="4067852"/>
                </a:cubicBezTo>
                <a:cubicBezTo>
                  <a:pt x="6838992" y="4067852"/>
                  <a:pt x="6842590" y="4071456"/>
                  <a:pt x="6846191" y="4071456"/>
                </a:cubicBezTo>
                <a:cubicBezTo>
                  <a:pt x="6846191" y="4075059"/>
                  <a:pt x="6846191" y="4075059"/>
                  <a:pt x="6846191" y="4075059"/>
                </a:cubicBezTo>
                <a:cubicBezTo>
                  <a:pt x="6849793" y="4075059"/>
                  <a:pt x="6849793" y="4075059"/>
                  <a:pt x="6849793" y="4075059"/>
                </a:cubicBezTo>
                <a:cubicBezTo>
                  <a:pt x="6860595" y="4082265"/>
                  <a:pt x="6856992" y="4085869"/>
                  <a:pt x="6871395" y="4093075"/>
                </a:cubicBezTo>
                <a:cubicBezTo>
                  <a:pt x="6878596" y="4093075"/>
                  <a:pt x="6867794" y="4085869"/>
                  <a:pt x="6867794" y="4082265"/>
                </a:cubicBezTo>
                <a:cubicBezTo>
                  <a:pt x="6867794" y="4082265"/>
                  <a:pt x="6871395" y="4082265"/>
                  <a:pt x="6871395" y="4082265"/>
                </a:cubicBezTo>
                <a:cubicBezTo>
                  <a:pt x="6874996" y="4082265"/>
                  <a:pt x="6871395" y="4078662"/>
                  <a:pt x="6867794" y="4078662"/>
                </a:cubicBezTo>
                <a:cubicBezTo>
                  <a:pt x="6867794" y="4075059"/>
                  <a:pt x="6867794" y="4075059"/>
                  <a:pt x="6867794" y="4075059"/>
                </a:cubicBezTo>
                <a:cubicBezTo>
                  <a:pt x="6878596" y="4082265"/>
                  <a:pt x="6889397" y="4093075"/>
                  <a:pt x="6896597" y="4100282"/>
                </a:cubicBezTo>
                <a:cubicBezTo>
                  <a:pt x="6889397" y="4107489"/>
                  <a:pt x="6889397" y="4107489"/>
                  <a:pt x="6889397" y="4107489"/>
                </a:cubicBezTo>
                <a:cubicBezTo>
                  <a:pt x="6900198" y="4121901"/>
                  <a:pt x="6910999" y="4136315"/>
                  <a:pt x="6921801" y="4150727"/>
                </a:cubicBezTo>
                <a:cubicBezTo>
                  <a:pt x="6936198" y="4161537"/>
                  <a:pt x="6943401" y="4157935"/>
                  <a:pt x="6957803" y="4172347"/>
                </a:cubicBezTo>
                <a:cubicBezTo>
                  <a:pt x="6965004" y="4183157"/>
                  <a:pt x="6972203" y="4193967"/>
                  <a:pt x="6990205" y="4211983"/>
                </a:cubicBezTo>
                <a:cubicBezTo>
                  <a:pt x="7001004" y="4219190"/>
                  <a:pt x="7001004" y="4208379"/>
                  <a:pt x="7011806" y="4222794"/>
                </a:cubicBezTo>
                <a:cubicBezTo>
                  <a:pt x="7031609" y="4246214"/>
                  <a:pt x="7055010" y="4267834"/>
                  <a:pt x="7077964" y="4289453"/>
                </a:cubicBezTo>
                <a:lnTo>
                  <a:pt x="7132508" y="4346754"/>
                </a:lnTo>
                <a:lnTo>
                  <a:pt x="7129694" y="4348242"/>
                </a:lnTo>
                <a:cubicBezTo>
                  <a:pt x="7117734" y="4347156"/>
                  <a:pt x="7111213" y="4353671"/>
                  <a:pt x="7109037" y="4365614"/>
                </a:cubicBezTo>
                <a:cubicBezTo>
                  <a:pt x="7106865" y="4373213"/>
                  <a:pt x="7101429" y="4377557"/>
                  <a:pt x="7095992" y="4382986"/>
                </a:cubicBezTo>
                <a:cubicBezTo>
                  <a:pt x="7081859" y="4396014"/>
                  <a:pt x="7075338" y="4411214"/>
                  <a:pt x="7080772" y="4430757"/>
                </a:cubicBezTo>
                <a:cubicBezTo>
                  <a:pt x="7084033" y="4441615"/>
                  <a:pt x="7080772" y="4453558"/>
                  <a:pt x="7069900" y="4460072"/>
                </a:cubicBezTo>
                <a:cubicBezTo>
                  <a:pt x="7069900" y="4464415"/>
                  <a:pt x="7069900" y="4468758"/>
                  <a:pt x="7069900" y="4473102"/>
                </a:cubicBezTo>
                <a:cubicBezTo>
                  <a:pt x="7079686" y="4478529"/>
                  <a:pt x="7084033" y="4485044"/>
                  <a:pt x="7082951" y="4499159"/>
                </a:cubicBezTo>
                <a:cubicBezTo>
                  <a:pt x="7081859" y="4518702"/>
                  <a:pt x="7090556" y="4533902"/>
                  <a:pt x="7112300" y="4538244"/>
                </a:cubicBezTo>
                <a:cubicBezTo>
                  <a:pt x="7122083" y="4539331"/>
                  <a:pt x="7119910" y="4546930"/>
                  <a:pt x="7119910" y="4553445"/>
                </a:cubicBezTo>
                <a:cubicBezTo>
                  <a:pt x="7119910" y="4564303"/>
                  <a:pt x="7124259" y="4566474"/>
                  <a:pt x="7132955" y="4558874"/>
                </a:cubicBezTo>
                <a:cubicBezTo>
                  <a:pt x="7139478" y="4553446"/>
                  <a:pt x="7144913" y="4550731"/>
                  <a:pt x="7149126" y="4551681"/>
                </a:cubicBezTo>
                <a:lnTo>
                  <a:pt x="7155701" y="4562691"/>
                </a:lnTo>
                <a:lnTo>
                  <a:pt x="7135574" y="4585682"/>
                </a:lnTo>
                <a:lnTo>
                  <a:pt x="6949759" y="4383264"/>
                </a:lnTo>
                <a:cubicBezTo>
                  <a:pt x="6882792" y="4317523"/>
                  <a:pt x="6812018" y="4254874"/>
                  <a:pt x="6737348" y="4195318"/>
                </a:cubicBezTo>
                <a:cubicBezTo>
                  <a:pt x="6477154" y="3990078"/>
                  <a:pt x="6182145" y="3850808"/>
                  <a:pt x="5870642" y="3742690"/>
                </a:cubicBezTo>
                <a:cubicBezTo>
                  <a:pt x="5689239" y="3680385"/>
                  <a:pt x="5507833" y="3625410"/>
                  <a:pt x="5315435" y="3618080"/>
                </a:cubicBezTo>
                <a:cubicBezTo>
                  <a:pt x="5238476" y="3614415"/>
                  <a:pt x="5161517" y="3616247"/>
                  <a:pt x="5084786" y="3622203"/>
                </a:cubicBezTo>
                <a:lnTo>
                  <a:pt x="5014535" y="3631046"/>
                </a:lnTo>
                <a:lnTo>
                  <a:pt x="5029983" y="3593467"/>
                </a:lnTo>
                <a:cubicBezTo>
                  <a:pt x="5034342" y="3587864"/>
                  <a:pt x="5033096" y="3584128"/>
                  <a:pt x="5030604" y="3578524"/>
                </a:cubicBezTo>
                <a:cubicBezTo>
                  <a:pt x="5024375" y="3567316"/>
                  <a:pt x="5017523" y="3554864"/>
                  <a:pt x="5021882" y="3542411"/>
                </a:cubicBezTo>
                <a:cubicBezTo>
                  <a:pt x="5026244" y="3529957"/>
                  <a:pt x="5023129" y="3521240"/>
                  <a:pt x="5016900" y="3511277"/>
                </a:cubicBezTo>
                <a:cubicBezTo>
                  <a:pt x="5015031" y="3508164"/>
                  <a:pt x="5013785" y="3505050"/>
                  <a:pt x="5011917" y="3501315"/>
                </a:cubicBezTo>
                <a:cubicBezTo>
                  <a:pt x="5003818" y="3483258"/>
                  <a:pt x="4994472" y="3466446"/>
                  <a:pt x="4975161" y="3457728"/>
                </a:cubicBezTo>
                <a:cubicBezTo>
                  <a:pt x="4971423" y="3456483"/>
                  <a:pt x="4971423" y="3453993"/>
                  <a:pt x="4971423" y="3450879"/>
                </a:cubicBezTo>
                <a:cubicBezTo>
                  <a:pt x="4972046" y="3441540"/>
                  <a:pt x="4988866" y="3419124"/>
                  <a:pt x="4997587" y="3416634"/>
                </a:cubicBezTo>
                <a:cubicBezTo>
                  <a:pt x="5011292" y="3413520"/>
                  <a:pt x="5023129" y="3406671"/>
                  <a:pt x="5032473" y="3396086"/>
                </a:cubicBezTo>
                <a:cubicBezTo>
                  <a:pt x="5045555" y="3382388"/>
                  <a:pt x="5056768" y="3368066"/>
                  <a:pt x="5069229" y="3353745"/>
                </a:cubicBezTo>
                <a:cubicBezTo>
                  <a:pt x="5072967" y="3350009"/>
                  <a:pt x="5071096" y="3347519"/>
                  <a:pt x="5068606" y="3344405"/>
                </a:cubicBezTo>
                <a:cubicBezTo>
                  <a:pt x="5057393" y="3330707"/>
                  <a:pt x="5057393" y="3330707"/>
                  <a:pt x="5071096" y="3321368"/>
                </a:cubicBezTo>
                <a:cubicBezTo>
                  <a:pt x="5083558" y="3312028"/>
                  <a:pt x="5084181" y="3305801"/>
                  <a:pt x="5072967" y="3293971"/>
                </a:cubicBezTo>
                <a:cubicBezTo>
                  <a:pt x="5067983" y="3288989"/>
                  <a:pt x="5062998" y="3283385"/>
                  <a:pt x="5064867" y="3274669"/>
                </a:cubicBezTo>
                <a:cubicBezTo>
                  <a:pt x="5070475" y="3252875"/>
                  <a:pt x="5062376" y="3234818"/>
                  <a:pt x="5048047" y="3218629"/>
                </a:cubicBezTo>
                <a:cubicBezTo>
                  <a:pt x="5038703" y="3208044"/>
                  <a:pt x="5027490" y="3198082"/>
                  <a:pt x="5020637" y="3185629"/>
                </a:cubicBezTo>
                <a:cubicBezTo>
                  <a:pt x="5019391" y="3183138"/>
                  <a:pt x="5017523" y="3180647"/>
                  <a:pt x="5014406" y="3181270"/>
                </a:cubicBezTo>
                <a:cubicBezTo>
                  <a:pt x="4998833" y="3186251"/>
                  <a:pt x="4990734" y="3176289"/>
                  <a:pt x="4982013" y="3166327"/>
                </a:cubicBezTo>
                <a:cubicBezTo>
                  <a:pt x="4979520" y="3163213"/>
                  <a:pt x="4976406" y="3159478"/>
                  <a:pt x="4970800" y="3160723"/>
                </a:cubicBezTo>
                <a:cubicBezTo>
                  <a:pt x="4955225" y="3164458"/>
                  <a:pt x="4939028" y="3162590"/>
                  <a:pt x="4923454" y="3163836"/>
                </a:cubicBezTo>
                <a:cubicBezTo>
                  <a:pt x="4910372" y="3164458"/>
                  <a:pt x="4897289" y="3165704"/>
                  <a:pt x="4885454" y="3173798"/>
                </a:cubicBezTo>
                <a:cubicBezTo>
                  <a:pt x="4880469" y="3177535"/>
                  <a:pt x="4876733" y="3176289"/>
                  <a:pt x="4872994" y="3171931"/>
                </a:cubicBezTo>
                <a:cubicBezTo>
                  <a:pt x="4871125" y="3168817"/>
                  <a:pt x="4869256" y="3166327"/>
                  <a:pt x="4866766" y="3163836"/>
                </a:cubicBezTo>
                <a:cubicBezTo>
                  <a:pt x="4864273" y="3161345"/>
                  <a:pt x="4859912" y="3158854"/>
                  <a:pt x="4856797" y="3161345"/>
                </a:cubicBezTo>
                <a:cubicBezTo>
                  <a:pt x="4853059" y="3163836"/>
                  <a:pt x="4854305" y="3168817"/>
                  <a:pt x="4856173" y="3172553"/>
                </a:cubicBezTo>
                <a:cubicBezTo>
                  <a:pt x="4856797" y="3174421"/>
                  <a:pt x="4858043" y="3175666"/>
                  <a:pt x="4859290" y="3177535"/>
                </a:cubicBezTo>
                <a:cubicBezTo>
                  <a:pt x="4869256" y="3191855"/>
                  <a:pt x="4865519" y="3201194"/>
                  <a:pt x="4848699" y="3203063"/>
                </a:cubicBezTo>
                <a:cubicBezTo>
                  <a:pt x="4845584" y="3203686"/>
                  <a:pt x="4842468" y="3203686"/>
                  <a:pt x="4839977" y="3204308"/>
                </a:cubicBezTo>
                <a:cubicBezTo>
                  <a:pt x="4835618" y="3205553"/>
                  <a:pt x="4830632" y="3204308"/>
                  <a:pt x="4829387" y="3211157"/>
                </a:cubicBezTo>
                <a:cubicBezTo>
                  <a:pt x="4828140" y="3216139"/>
                  <a:pt x="4830632" y="3218629"/>
                  <a:pt x="4834371" y="3221120"/>
                </a:cubicBezTo>
                <a:cubicBezTo>
                  <a:pt x="4841222" y="3226101"/>
                  <a:pt x="4840601" y="3230459"/>
                  <a:pt x="4833748" y="3236063"/>
                </a:cubicBezTo>
                <a:cubicBezTo>
                  <a:pt x="4825025" y="3242912"/>
                  <a:pt x="4816929" y="3251630"/>
                  <a:pt x="4817550" y="3264083"/>
                </a:cubicBezTo>
                <a:cubicBezTo>
                  <a:pt x="4818173" y="3274046"/>
                  <a:pt x="4815681" y="3279026"/>
                  <a:pt x="4804468" y="3276536"/>
                </a:cubicBezTo>
                <a:cubicBezTo>
                  <a:pt x="4801976" y="3275914"/>
                  <a:pt x="4798860" y="3276536"/>
                  <a:pt x="4797615" y="3280272"/>
                </a:cubicBezTo>
                <a:cubicBezTo>
                  <a:pt x="4796369" y="3283385"/>
                  <a:pt x="4799484" y="3285254"/>
                  <a:pt x="4801353" y="3287122"/>
                </a:cubicBezTo>
                <a:cubicBezTo>
                  <a:pt x="4805715" y="3291480"/>
                  <a:pt x="4810697" y="3295838"/>
                  <a:pt x="4813812" y="3300820"/>
                </a:cubicBezTo>
                <a:cubicBezTo>
                  <a:pt x="4823781" y="3313895"/>
                  <a:pt x="4823156" y="3321368"/>
                  <a:pt x="4813812" y="3335066"/>
                </a:cubicBezTo>
                <a:cubicBezTo>
                  <a:pt x="4806338" y="3345651"/>
                  <a:pt x="4800730" y="3356859"/>
                  <a:pt x="4800107" y="3370557"/>
                </a:cubicBezTo>
                <a:cubicBezTo>
                  <a:pt x="4799484" y="3380519"/>
                  <a:pt x="4804468" y="3381765"/>
                  <a:pt x="4812566" y="3378651"/>
                </a:cubicBezTo>
                <a:cubicBezTo>
                  <a:pt x="4818173" y="3376784"/>
                  <a:pt x="4821287" y="3371180"/>
                  <a:pt x="4825648" y="3368066"/>
                </a:cubicBezTo>
                <a:cubicBezTo>
                  <a:pt x="4830632" y="3364331"/>
                  <a:pt x="4837486" y="3359349"/>
                  <a:pt x="4842468" y="3364331"/>
                </a:cubicBezTo>
                <a:cubicBezTo>
                  <a:pt x="4848076" y="3370557"/>
                  <a:pt x="4844961" y="3378029"/>
                  <a:pt x="4839354" y="3383633"/>
                </a:cubicBezTo>
                <a:cubicBezTo>
                  <a:pt x="4836863" y="3386123"/>
                  <a:pt x="4833125" y="3388614"/>
                  <a:pt x="4830632" y="3391727"/>
                </a:cubicBezTo>
                <a:cubicBezTo>
                  <a:pt x="4827518" y="3394841"/>
                  <a:pt x="4825025" y="3398577"/>
                  <a:pt x="4828764" y="3402935"/>
                </a:cubicBezTo>
                <a:cubicBezTo>
                  <a:pt x="4831878" y="3406671"/>
                  <a:pt x="4835618" y="3404804"/>
                  <a:pt x="4839354" y="3401690"/>
                </a:cubicBezTo>
                <a:cubicBezTo>
                  <a:pt x="4843092" y="3399200"/>
                  <a:pt x="4846830" y="3396086"/>
                  <a:pt x="4850568" y="3394218"/>
                </a:cubicBezTo>
                <a:cubicBezTo>
                  <a:pt x="4856173" y="3390482"/>
                  <a:pt x="4862404" y="3392351"/>
                  <a:pt x="4866766" y="3396086"/>
                </a:cubicBezTo>
                <a:cubicBezTo>
                  <a:pt x="4871125" y="3399822"/>
                  <a:pt x="4868633" y="3405426"/>
                  <a:pt x="4866766" y="3409784"/>
                </a:cubicBezTo>
                <a:cubicBezTo>
                  <a:pt x="4857420" y="3431577"/>
                  <a:pt x="4826271" y="3440917"/>
                  <a:pt x="4805092" y="3427841"/>
                </a:cubicBezTo>
                <a:cubicBezTo>
                  <a:pt x="4795124" y="3421614"/>
                  <a:pt x="4791386" y="3423483"/>
                  <a:pt x="4790140" y="3433445"/>
                </a:cubicBezTo>
                <a:cubicBezTo>
                  <a:pt x="4788270" y="3449634"/>
                  <a:pt x="4780794" y="3460219"/>
                  <a:pt x="4764600" y="3465823"/>
                </a:cubicBezTo>
                <a:cubicBezTo>
                  <a:pt x="4760237" y="3467068"/>
                  <a:pt x="4753386" y="3470181"/>
                  <a:pt x="4755255" y="3477031"/>
                </a:cubicBezTo>
                <a:cubicBezTo>
                  <a:pt x="4758992" y="3492597"/>
                  <a:pt x="4752763" y="3505673"/>
                  <a:pt x="4744663" y="3518127"/>
                </a:cubicBezTo>
                <a:cubicBezTo>
                  <a:pt x="4738432" y="3527466"/>
                  <a:pt x="4736565" y="3536184"/>
                  <a:pt x="4743417" y="3547392"/>
                </a:cubicBezTo>
                <a:cubicBezTo>
                  <a:pt x="4750893" y="3559222"/>
                  <a:pt x="4746532" y="3566071"/>
                  <a:pt x="4731580" y="3568561"/>
                </a:cubicBezTo>
                <a:cubicBezTo>
                  <a:pt x="4730957" y="3568561"/>
                  <a:pt x="4730335" y="3568561"/>
                  <a:pt x="4729712" y="3568561"/>
                </a:cubicBezTo>
                <a:cubicBezTo>
                  <a:pt x="4724104" y="3569184"/>
                  <a:pt x="4718499" y="3570429"/>
                  <a:pt x="4717875" y="3576033"/>
                </a:cubicBezTo>
                <a:cubicBezTo>
                  <a:pt x="4716631" y="3581637"/>
                  <a:pt x="4723483" y="3581014"/>
                  <a:pt x="4726598" y="3582883"/>
                </a:cubicBezTo>
                <a:lnTo>
                  <a:pt x="4733360" y="3589089"/>
                </a:lnTo>
                <a:lnTo>
                  <a:pt x="4703652" y="3589677"/>
                </a:lnTo>
                <a:cubicBezTo>
                  <a:pt x="4657615" y="3593342"/>
                  <a:pt x="4611806" y="3599756"/>
                  <a:pt x="4565996" y="3608918"/>
                </a:cubicBezTo>
                <a:lnTo>
                  <a:pt x="4527648" y="3616992"/>
                </a:lnTo>
                <a:lnTo>
                  <a:pt x="4526322" y="3613418"/>
                </a:lnTo>
                <a:cubicBezTo>
                  <a:pt x="4527662" y="3608593"/>
                  <a:pt x="4526055" y="3604841"/>
                  <a:pt x="4522564" y="3601625"/>
                </a:cubicBezTo>
                <a:cubicBezTo>
                  <a:pt x="4521222" y="3600285"/>
                  <a:pt x="4519881" y="3599213"/>
                  <a:pt x="4519344" y="3597336"/>
                </a:cubicBezTo>
                <a:cubicBezTo>
                  <a:pt x="4518806" y="3594389"/>
                  <a:pt x="4517199" y="3592781"/>
                  <a:pt x="4514244" y="3593049"/>
                </a:cubicBezTo>
                <a:cubicBezTo>
                  <a:pt x="4512098" y="3593049"/>
                  <a:pt x="4510489" y="3591708"/>
                  <a:pt x="4509683" y="3590636"/>
                </a:cubicBezTo>
                <a:cubicBezTo>
                  <a:pt x="4505120" y="3584203"/>
                  <a:pt x="4498410" y="3587687"/>
                  <a:pt x="4492775" y="3586884"/>
                </a:cubicBezTo>
                <a:cubicBezTo>
                  <a:pt x="4490359" y="3586616"/>
                  <a:pt x="4485261" y="3585276"/>
                  <a:pt x="4484188" y="3587152"/>
                </a:cubicBezTo>
                <a:cubicBezTo>
                  <a:pt x="4480969" y="3592512"/>
                  <a:pt x="4472648" y="3590368"/>
                  <a:pt x="4470768" y="3597605"/>
                </a:cubicBezTo>
                <a:cubicBezTo>
                  <a:pt x="4470233" y="3599749"/>
                  <a:pt x="4466475" y="3601089"/>
                  <a:pt x="4469963" y="3604038"/>
                </a:cubicBezTo>
                <a:cubicBezTo>
                  <a:pt x="4471038" y="3604841"/>
                  <a:pt x="4470768" y="3606449"/>
                  <a:pt x="4469695" y="3606717"/>
                </a:cubicBezTo>
                <a:cubicBezTo>
                  <a:pt x="4465402" y="3608325"/>
                  <a:pt x="4465670" y="3610738"/>
                  <a:pt x="4468355" y="3613955"/>
                </a:cubicBezTo>
                <a:cubicBezTo>
                  <a:pt x="4469160" y="3615026"/>
                  <a:pt x="4468086" y="3616366"/>
                  <a:pt x="4467548" y="3617439"/>
                </a:cubicBezTo>
                <a:cubicBezTo>
                  <a:pt x="4466475" y="3619047"/>
                  <a:pt x="4466207" y="3620655"/>
                  <a:pt x="4467816" y="3621995"/>
                </a:cubicBezTo>
                <a:cubicBezTo>
                  <a:pt x="4469429" y="3623336"/>
                  <a:pt x="4469160" y="3624944"/>
                  <a:pt x="4469695" y="3626552"/>
                </a:cubicBezTo>
                <a:lnTo>
                  <a:pt x="4470969" y="3628924"/>
                </a:lnTo>
                <a:lnTo>
                  <a:pt x="4404976" y="3642819"/>
                </a:lnTo>
                <a:cubicBezTo>
                  <a:pt x="4351609" y="3655188"/>
                  <a:pt x="4298472" y="3668473"/>
                  <a:pt x="4245331" y="3682217"/>
                </a:cubicBezTo>
                <a:cubicBezTo>
                  <a:pt x="4223343" y="3687716"/>
                  <a:pt x="4199523" y="3695046"/>
                  <a:pt x="4221510" y="3726199"/>
                </a:cubicBezTo>
                <a:cubicBezTo>
                  <a:pt x="4227007" y="3733529"/>
                  <a:pt x="4223343" y="3739025"/>
                  <a:pt x="4216015" y="3742690"/>
                </a:cubicBezTo>
                <a:cubicBezTo>
                  <a:pt x="4177534" y="3757350"/>
                  <a:pt x="4139053" y="3777507"/>
                  <a:pt x="4091412" y="3775675"/>
                </a:cubicBezTo>
                <a:lnTo>
                  <a:pt x="4105113" y="3759801"/>
                </a:lnTo>
                <a:lnTo>
                  <a:pt x="4120208" y="3769356"/>
                </a:lnTo>
                <a:cubicBezTo>
                  <a:pt x="4120785" y="3769356"/>
                  <a:pt x="4121938" y="3769356"/>
                  <a:pt x="4122227" y="3768780"/>
                </a:cubicBezTo>
                <a:cubicBezTo>
                  <a:pt x="4125111" y="3766188"/>
                  <a:pt x="4127706" y="3763884"/>
                  <a:pt x="4131455" y="3767628"/>
                </a:cubicBezTo>
                <a:cubicBezTo>
                  <a:pt x="4132608" y="3769069"/>
                  <a:pt x="4133474" y="3767628"/>
                  <a:pt x="4133762" y="3766477"/>
                </a:cubicBezTo>
                <a:cubicBezTo>
                  <a:pt x="4134628" y="3761580"/>
                  <a:pt x="4136934" y="3761580"/>
                  <a:pt x="4140396" y="3764460"/>
                </a:cubicBezTo>
                <a:cubicBezTo>
                  <a:pt x="4142702" y="3766477"/>
                  <a:pt x="4143856" y="3765901"/>
                  <a:pt x="4143856" y="3763020"/>
                </a:cubicBezTo>
                <a:cubicBezTo>
                  <a:pt x="4143856" y="3761291"/>
                  <a:pt x="4143279" y="3759276"/>
                  <a:pt x="4145875" y="3758988"/>
                </a:cubicBezTo>
                <a:cubicBezTo>
                  <a:pt x="4151643" y="3757836"/>
                  <a:pt x="4153949" y="3753803"/>
                  <a:pt x="4153661" y="3748619"/>
                </a:cubicBezTo>
                <a:cubicBezTo>
                  <a:pt x="4153372" y="3744874"/>
                  <a:pt x="4154527" y="3743146"/>
                  <a:pt x="4157122" y="3741706"/>
                </a:cubicBezTo>
                <a:cubicBezTo>
                  <a:pt x="4157122" y="3740554"/>
                  <a:pt x="4157122" y="3739402"/>
                  <a:pt x="4157122" y="3738250"/>
                </a:cubicBezTo>
                <a:cubicBezTo>
                  <a:pt x="4154238" y="3736522"/>
                  <a:pt x="4153372" y="3733354"/>
                  <a:pt x="4154238" y="3730473"/>
                </a:cubicBezTo>
                <a:cubicBezTo>
                  <a:pt x="4155680" y="3725289"/>
                  <a:pt x="4153949" y="3721256"/>
                  <a:pt x="4150201" y="3717800"/>
                </a:cubicBezTo>
                <a:cubicBezTo>
                  <a:pt x="4148759" y="3716360"/>
                  <a:pt x="4147317" y="3715208"/>
                  <a:pt x="4146740" y="3713192"/>
                </a:cubicBezTo>
                <a:cubicBezTo>
                  <a:pt x="4146163" y="3710024"/>
                  <a:pt x="4144433" y="3708296"/>
                  <a:pt x="4141260" y="3708583"/>
                </a:cubicBezTo>
                <a:cubicBezTo>
                  <a:pt x="4138954" y="3708583"/>
                  <a:pt x="4137223" y="3707143"/>
                  <a:pt x="4136358" y="3705991"/>
                </a:cubicBezTo>
                <a:cubicBezTo>
                  <a:pt x="4131455" y="3699079"/>
                  <a:pt x="4124245" y="3702823"/>
                  <a:pt x="4118190" y="3701959"/>
                </a:cubicBezTo>
                <a:cubicBezTo>
                  <a:pt x="4115594" y="3701671"/>
                  <a:pt x="4110114" y="3700231"/>
                  <a:pt x="4108961" y="3702247"/>
                </a:cubicBezTo>
                <a:cubicBezTo>
                  <a:pt x="4105500" y="3708007"/>
                  <a:pt x="4096560" y="3705704"/>
                  <a:pt x="4094542" y="3713480"/>
                </a:cubicBezTo>
                <a:cubicBezTo>
                  <a:pt x="4093965" y="3715784"/>
                  <a:pt x="4089927" y="3717224"/>
                  <a:pt x="4093676" y="3720392"/>
                </a:cubicBezTo>
                <a:cubicBezTo>
                  <a:pt x="4094829" y="3721256"/>
                  <a:pt x="4094542" y="3722984"/>
                  <a:pt x="4093387" y="3723273"/>
                </a:cubicBezTo>
                <a:lnTo>
                  <a:pt x="4092577" y="3727642"/>
                </a:lnTo>
                <a:lnTo>
                  <a:pt x="4089482" y="3728165"/>
                </a:lnTo>
                <a:cubicBezTo>
                  <a:pt x="4059802" y="3735068"/>
                  <a:pt x="4024039" y="3746069"/>
                  <a:pt x="3986739" y="3759291"/>
                </a:cubicBezTo>
                <a:lnTo>
                  <a:pt x="3942950" y="3776672"/>
                </a:lnTo>
                <a:lnTo>
                  <a:pt x="3933594" y="3770537"/>
                </a:lnTo>
                <a:cubicBezTo>
                  <a:pt x="3906961" y="3758757"/>
                  <a:pt x="3884532" y="3767171"/>
                  <a:pt x="3868833" y="3800825"/>
                </a:cubicBezTo>
                <a:lnTo>
                  <a:pt x="3865653" y="3808247"/>
                </a:lnTo>
                <a:lnTo>
                  <a:pt x="3799179" y="3841147"/>
                </a:lnTo>
                <a:lnTo>
                  <a:pt x="3782109" y="3824756"/>
                </a:lnTo>
                <a:cubicBezTo>
                  <a:pt x="3755196" y="3794842"/>
                  <a:pt x="3746225" y="3791851"/>
                  <a:pt x="3707348" y="3815782"/>
                </a:cubicBezTo>
                <a:cubicBezTo>
                  <a:pt x="3650530" y="3842705"/>
                  <a:pt x="3614645" y="3827748"/>
                  <a:pt x="3602683" y="3764928"/>
                </a:cubicBezTo>
                <a:cubicBezTo>
                  <a:pt x="3596703" y="3749970"/>
                  <a:pt x="3599693" y="3732022"/>
                  <a:pt x="3599693" y="3714073"/>
                </a:cubicBezTo>
                <a:cubicBezTo>
                  <a:pt x="3602683" y="3690141"/>
                  <a:pt x="3602683" y="3669201"/>
                  <a:pt x="3599693" y="3648261"/>
                </a:cubicBezTo>
                <a:lnTo>
                  <a:pt x="3571459" y="3648261"/>
                </a:lnTo>
                <a:lnTo>
                  <a:pt x="3608648" y="3627161"/>
                </a:lnTo>
                <a:cubicBezTo>
                  <a:pt x="3608252" y="3629019"/>
                  <a:pt x="3609181" y="3629217"/>
                  <a:pt x="3611237" y="3628685"/>
                </a:cubicBezTo>
                <a:cubicBezTo>
                  <a:pt x="3613295" y="3628152"/>
                  <a:pt x="3616480" y="3626890"/>
                  <a:pt x="3620594" y="3625826"/>
                </a:cubicBezTo>
                <a:cubicBezTo>
                  <a:pt x="3620992" y="3623968"/>
                  <a:pt x="3619133" y="3623571"/>
                  <a:pt x="3616612" y="3624004"/>
                </a:cubicBezTo>
                <a:cubicBezTo>
                  <a:pt x="3614090" y="3624437"/>
                  <a:pt x="3610904" y="3625700"/>
                  <a:pt x="3608648" y="3627161"/>
                </a:cubicBezTo>
                <a:cubicBezTo>
                  <a:pt x="3622183" y="3618393"/>
                  <a:pt x="3631999" y="3608832"/>
                  <a:pt x="3641815" y="3599271"/>
                </a:cubicBezTo>
                <a:cubicBezTo>
                  <a:pt x="3651631" y="3589710"/>
                  <a:pt x="3625359" y="3603528"/>
                  <a:pt x="3622435" y="3599017"/>
                </a:cubicBezTo>
                <a:cubicBezTo>
                  <a:pt x="3622435" y="3599017"/>
                  <a:pt x="3631457" y="3593172"/>
                  <a:pt x="3628534" y="3588661"/>
                </a:cubicBezTo>
                <a:cubicBezTo>
                  <a:pt x="3625611" y="3584151"/>
                  <a:pt x="3600132" y="3594251"/>
                  <a:pt x="3630917" y="3577513"/>
                </a:cubicBezTo>
                <a:cubicBezTo>
                  <a:pt x="3626406" y="3580434"/>
                  <a:pt x="3626406" y="3580434"/>
                  <a:pt x="3626406" y="3580434"/>
                </a:cubicBezTo>
                <a:cubicBezTo>
                  <a:pt x="3626406" y="3580434"/>
                  <a:pt x="3630123" y="3581228"/>
                  <a:pt x="3630123" y="3581228"/>
                </a:cubicBezTo>
                <a:cubicBezTo>
                  <a:pt x="3633840" y="3582023"/>
                  <a:pt x="3633840" y="3582023"/>
                  <a:pt x="3633840" y="3582023"/>
                </a:cubicBezTo>
                <a:cubicBezTo>
                  <a:pt x="3638351" y="3579100"/>
                  <a:pt x="3638351" y="3579100"/>
                  <a:pt x="3639145" y="3575384"/>
                </a:cubicBezTo>
                <a:cubicBezTo>
                  <a:pt x="3637556" y="3582817"/>
                  <a:pt x="3668341" y="3566077"/>
                  <a:pt x="3665419" y="3561567"/>
                </a:cubicBezTo>
                <a:cubicBezTo>
                  <a:pt x="3669136" y="3562360"/>
                  <a:pt x="3669930" y="3558644"/>
                  <a:pt x="3674441" y="3555721"/>
                </a:cubicBezTo>
                <a:cubicBezTo>
                  <a:pt x="3674441" y="3555721"/>
                  <a:pt x="3670724" y="3554927"/>
                  <a:pt x="3666212" y="3557850"/>
                </a:cubicBezTo>
                <a:cubicBezTo>
                  <a:pt x="3666212" y="3557850"/>
                  <a:pt x="3666212" y="3557850"/>
                  <a:pt x="3662495" y="3557055"/>
                </a:cubicBezTo>
                <a:cubicBezTo>
                  <a:pt x="3684257" y="3546160"/>
                  <a:pt x="3735469" y="3506581"/>
                  <a:pt x="3754849" y="3506835"/>
                </a:cubicBezTo>
                <a:cubicBezTo>
                  <a:pt x="3744238" y="3520113"/>
                  <a:pt x="3729911" y="3532597"/>
                  <a:pt x="3736551" y="3537902"/>
                </a:cubicBezTo>
                <a:cubicBezTo>
                  <a:pt x="3744780" y="3535774"/>
                  <a:pt x="3758313" y="3527007"/>
                  <a:pt x="3755932" y="3538156"/>
                </a:cubicBezTo>
                <a:cubicBezTo>
                  <a:pt x="3773181" y="3530183"/>
                  <a:pt x="3790432" y="3522210"/>
                  <a:pt x="3807685" y="3514237"/>
                </a:cubicBezTo>
                <a:cubicBezTo>
                  <a:pt x="3808477" y="3510521"/>
                  <a:pt x="3795738" y="3515572"/>
                  <a:pt x="3804761" y="3509727"/>
                </a:cubicBezTo>
                <a:cubicBezTo>
                  <a:pt x="3821218" y="3505469"/>
                  <a:pt x="3834751" y="3496702"/>
                  <a:pt x="3859435" y="3490318"/>
                </a:cubicBezTo>
                <a:cubicBezTo>
                  <a:pt x="3879068" y="3471196"/>
                  <a:pt x="3903754" y="3464810"/>
                  <a:pt x="3950201" y="3447531"/>
                </a:cubicBezTo>
                <a:cubicBezTo>
                  <a:pt x="3948613" y="3454965"/>
                  <a:pt x="3956842" y="3452836"/>
                  <a:pt x="3956842" y="3452836"/>
                </a:cubicBezTo>
                <a:cubicBezTo>
                  <a:pt x="3994268" y="3441401"/>
                  <a:pt x="4036202" y="3427044"/>
                  <a:pt x="4072833" y="3419325"/>
                </a:cubicBezTo>
                <a:cubicBezTo>
                  <a:pt x="4113975" y="3408685"/>
                  <a:pt x="4151400" y="3397249"/>
                  <a:pt x="4180597" y="3387941"/>
                </a:cubicBezTo>
                <a:cubicBezTo>
                  <a:pt x="4164140" y="3392199"/>
                  <a:pt x="4177674" y="3383431"/>
                  <a:pt x="4182185" y="3380509"/>
                </a:cubicBezTo>
                <a:cubicBezTo>
                  <a:pt x="4194130" y="3379175"/>
                  <a:pt x="4215100" y="3371997"/>
                  <a:pt x="4209795" y="3378635"/>
                </a:cubicBezTo>
                <a:cubicBezTo>
                  <a:pt x="4238990" y="3369328"/>
                  <a:pt x="4251733" y="3364277"/>
                  <a:pt x="4288363" y="3356559"/>
                </a:cubicBezTo>
                <a:cubicBezTo>
                  <a:pt x="4299514" y="3358942"/>
                  <a:pt x="4306947" y="3360530"/>
                  <a:pt x="4318894" y="3359196"/>
                </a:cubicBezTo>
                <a:cubicBezTo>
                  <a:pt x="4327915" y="3353351"/>
                  <a:pt x="4348088" y="3349888"/>
                  <a:pt x="4367468" y="3350143"/>
                </a:cubicBezTo>
                <a:cubicBezTo>
                  <a:pt x="4387643" y="3346682"/>
                  <a:pt x="4404100" y="3342424"/>
                  <a:pt x="4409405" y="3335785"/>
                </a:cubicBezTo>
                <a:cubicBezTo>
                  <a:pt x="4394536" y="3332608"/>
                  <a:pt x="4363210" y="3333688"/>
                  <a:pt x="4334810" y="3339279"/>
                </a:cubicBezTo>
                <a:cubicBezTo>
                  <a:pt x="4306407" y="3344869"/>
                  <a:pt x="4273494" y="3353382"/>
                  <a:pt x="4248809" y="3359767"/>
                </a:cubicBezTo>
                <a:cubicBezTo>
                  <a:pt x="4244296" y="3362690"/>
                  <a:pt x="4232350" y="3364024"/>
                  <a:pt x="4228632" y="3363229"/>
                </a:cubicBezTo>
                <a:cubicBezTo>
                  <a:pt x="4173957" y="3382637"/>
                  <a:pt x="4140502" y="3375490"/>
                  <a:pt x="4087414" y="3387465"/>
                </a:cubicBezTo>
                <a:cubicBezTo>
                  <a:pt x="4033279" y="3422533"/>
                  <a:pt x="3969834" y="3428409"/>
                  <a:pt x="3888090" y="3465352"/>
                </a:cubicBezTo>
                <a:cubicBezTo>
                  <a:pt x="3889680" y="3457919"/>
                  <a:pt x="3873222" y="3462175"/>
                  <a:pt x="3870299" y="3457664"/>
                </a:cubicBezTo>
                <a:lnTo>
                  <a:pt x="3826894" y="3473812"/>
                </a:lnTo>
                <a:lnTo>
                  <a:pt x="3826644" y="3473135"/>
                </a:lnTo>
                <a:lnTo>
                  <a:pt x="3828363" y="3472021"/>
                </a:lnTo>
                <a:cubicBezTo>
                  <a:pt x="3832874" y="3469099"/>
                  <a:pt x="3832874" y="3469099"/>
                  <a:pt x="3832874" y="3469099"/>
                </a:cubicBezTo>
                <a:lnTo>
                  <a:pt x="3825823" y="3470923"/>
                </a:lnTo>
                <a:lnTo>
                  <a:pt x="3825381" y="3469731"/>
                </a:lnTo>
                <a:cubicBezTo>
                  <a:pt x="3826722" y="3464907"/>
                  <a:pt x="3825112" y="3461155"/>
                  <a:pt x="3821623" y="3457938"/>
                </a:cubicBezTo>
                <a:cubicBezTo>
                  <a:pt x="3820282" y="3456598"/>
                  <a:pt x="3818940" y="3455526"/>
                  <a:pt x="3818403" y="3453650"/>
                </a:cubicBezTo>
                <a:cubicBezTo>
                  <a:pt x="3817866" y="3450701"/>
                  <a:pt x="3816257" y="3449093"/>
                  <a:pt x="3813304" y="3449361"/>
                </a:cubicBezTo>
                <a:cubicBezTo>
                  <a:pt x="3811157" y="3449361"/>
                  <a:pt x="3809547" y="3448022"/>
                  <a:pt x="3808742" y="3446949"/>
                </a:cubicBezTo>
                <a:cubicBezTo>
                  <a:pt x="3804180" y="3440516"/>
                  <a:pt x="3797470" y="3444001"/>
                  <a:pt x="3791835" y="3443197"/>
                </a:cubicBezTo>
                <a:cubicBezTo>
                  <a:pt x="3789419" y="3442928"/>
                  <a:pt x="3784320" y="3441589"/>
                  <a:pt x="3783246" y="3443465"/>
                </a:cubicBezTo>
                <a:cubicBezTo>
                  <a:pt x="3780027" y="3448825"/>
                  <a:pt x="3771707" y="3446681"/>
                  <a:pt x="3769828" y="3453917"/>
                </a:cubicBezTo>
                <a:cubicBezTo>
                  <a:pt x="3769291" y="3456062"/>
                  <a:pt x="3765535" y="3457402"/>
                  <a:pt x="3769023" y="3460350"/>
                </a:cubicBezTo>
                <a:cubicBezTo>
                  <a:pt x="3770097" y="3461155"/>
                  <a:pt x="3769828" y="3462763"/>
                  <a:pt x="3768754" y="3463031"/>
                </a:cubicBezTo>
                <a:cubicBezTo>
                  <a:pt x="3764461" y="3464639"/>
                  <a:pt x="3764729" y="3467052"/>
                  <a:pt x="3767413" y="3470268"/>
                </a:cubicBezTo>
                <a:cubicBezTo>
                  <a:pt x="3768218" y="3471339"/>
                  <a:pt x="3767145" y="3472680"/>
                  <a:pt x="3766608" y="3473752"/>
                </a:cubicBezTo>
                <a:cubicBezTo>
                  <a:pt x="3765535" y="3475360"/>
                  <a:pt x="3765266" y="3476968"/>
                  <a:pt x="3766876" y="3478309"/>
                </a:cubicBezTo>
                <a:cubicBezTo>
                  <a:pt x="3768487" y="3479648"/>
                  <a:pt x="3768218" y="3481256"/>
                  <a:pt x="3768754" y="3482864"/>
                </a:cubicBezTo>
                <a:lnTo>
                  <a:pt x="3772018" y="3488937"/>
                </a:lnTo>
                <a:lnTo>
                  <a:pt x="3735469" y="3506581"/>
                </a:lnTo>
                <a:cubicBezTo>
                  <a:pt x="3695663" y="3529166"/>
                  <a:pt x="3647627" y="3553879"/>
                  <a:pt x="3607820" y="3576463"/>
                </a:cubicBezTo>
                <a:cubicBezTo>
                  <a:pt x="3590568" y="3584436"/>
                  <a:pt x="3582341" y="3586565"/>
                  <a:pt x="3568806" y="3595331"/>
                </a:cubicBezTo>
                <a:cubicBezTo>
                  <a:pt x="3524488" y="3620839"/>
                  <a:pt x="3482300" y="3654573"/>
                  <a:pt x="3441698" y="3680874"/>
                </a:cubicBezTo>
                <a:cubicBezTo>
                  <a:pt x="3432676" y="3686719"/>
                  <a:pt x="3420729" y="3688053"/>
                  <a:pt x="3415426" y="3694691"/>
                </a:cubicBezTo>
                <a:cubicBezTo>
                  <a:pt x="3415426" y="3694691"/>
                  <a:pt x="3416220" y="3690975"/>
                  <a:pt x="3419936" y="3691770"/>
                </a:cubicBezTo>
                <a:cubicBezTo>
                  <a:pt x="3419936" y="3691770"/>
                  <a:pt x="3420729" y="3688053"/>
                  <a:pt x="3420729" y="3688053"/>
                </a:cubicBezTo>
                <a:cubicBezTo>
                  <a:pt x="3416220" y="3690975"/>
                  <a:pt x="3416220" y="3690975"/>
                  <a:pt x="3411708" y="3693898"/>
                </a:cubicBezTo>
                <a:cubicBezTo>
                  <a:pt x="3407197" y="3696820"/>
                  <a:pt x="3407197" y="3696820"/>
                  <a:pt x="3407197" y="3696820"/>
                </a:cubicBezTo>
                <a:cubicBezTo>
                  <a:pt x="3412502" y="3690182"/>
                  <a:pt x="3435058" y="3675570"/>
                  <a:pt x="3441158" y="3665215"/>
                </a:cubicBezTo>
                <a:cubicBezTo>
                  <a:pt x="3438234" y="3660703"/>
                  <a:pt x="3424700" y="3669470"/>
                  <a:pt x="3411167" y="3678238"/>
                </a:cubicBezTo>
                <a:cubicBezTo>
                  <a:pt x="3411961" y="3674521"/>
                  <a:pt x="3411961" y="3674521"/>
                  <a:pt x="3411961" y="3674521"/>
                </a:cubicBezTo>
                <a:cubicBezTo>
                  <a:pt x="3416472" y="3671598"/>
                  <a:pt x="3416472" y="3671598"/>
                  <a:pt x="3416472" y="3671598"/>
                </a:cubicBezTo>
                <a:cubicBezTo>
                  <a:pt x="3413549" y="3667088"/>
                  <a:pt x="3412754" y="3670805"/>
                  <a:pt x="3408244" y="3673726"/>
                </a:cubicBezTo>
                <a:cubicBezTo>
                  <a:pt x="3408244" y="3673726"/>
                  <a:pt x="3403733" y="3676649"/>
                  <a:pt x="3403733" y="3676649"/>
                </a:cubicBezTo>
                <a:cubicBezTo>
                  <a:pt x="3400016" y="3675855"/>
                  <a:pt x="3426289" y="3662037"/>
                  <a:pt x="3414343" y="3663371"/>
                </a:cubicBezTo>
                <a:cubicBezTo>
                  <a:pt x="3391787" y="3677982"/>
                  <a:pt x="3364721" y="3695518"/>
                  <a:pt x="3342164" y="3710130"/>
                </a:cubicBezTo>
                <a:cubicBezTo>
                  <a:pt x="3319608" y="3724740"/>
                  <a:pt x="3305279" y="3737225"/>
                  <a:pt x="3311126" y="3746246"/>
                </a:cubicBezTo>
                <a:cubicBezTo>
                  <a:pt x="3307409" y="3745452"/>
                  <a:pt x="3306614" y="3749167"/>
                  <a:pt x="3306614" y="3749167"/>
                </a:cubicBezTo>
                <a:cubicBezTo>
                  <a:pt x="3302897" y="3748375"/>
                  <a:pt x="3298387" y="3751296"/>
                  <a:pt x="3297591" y="3755013"/>
                </a:cubicBezTo>
                <a:cubicBezTo>
                  <a:pt x="3297591" y="3755013"/>
                  <a:pt x="3297591" y="3755013"/>
                  <a:pt x="3301309" y="3755808"/>
                </a:cubicBezTo>
                <a:cubicBezTo>
                  <a:pt x="3301309" y="3755808"/>
                  <a:pt x="3305821" y="3752884"/>
                  <a:pt x="3305821" y="3752884"/>
                </a:cubicBezTo>
                <a:cubicBezTo>
                  <a:pt x="3305026" y="3756600"/>
                  <a:pt x="3299721" y="3763241"/>
                  <a:pt x="3289906" y="3772801"/>
                </a:cubicBezTo>
                <a:cubicBezTo>
                  <a:pt x="3292829" y="3777312"/>
                  <a:pt x="3294958" y="3785540"/>
                  <a:pt x="3294163" y="3789255"/>
                </a:cubicBezTo>
                <a:cubicBezTo>
                  <a:pt x="3258074" y="3812634"/>
                  <a:pt x="3238441" y="3831756"/>
                  <a:pt x="3200763" y="3862569"/>
                </a:cubicBezTo>
                <a:cubicBezTo>
                  <a:pt x="3191741" y="3868414"/>
                  <a:pt x="3186435" y="3875053"/>
                  <a:pt x="3180337" y="3885408"/>
                </a:cubicBezTo>
                <a:cubicBezTo>
                  <a:pt x="3138148" y="3919142"/>
                  <a:pt x="3099675" y="3953671"/>
                  <a:pt x="3064921" y="3988992"/>
                </a:cubicBezTo>
                <a:cubicBezTo>
                  <a:pt x="3025655" y="4027238"/>
                  <a:pt x="2990900" y="4062561"/>
                  <a:pt x="2953222" y="4093373"/>
                </a:cubicBezTo>
                <a:cubicBezTo>
                  <a:pt x="2954016" y="4089657"/>
                  <a:pt x="2954016" y="4089657"/>
                  <a:pt x="2954016" y="4089657"/>
                </a:cubicBezTo>
                <a:cubicBezTo>
                  <a:pt x="2958528" y="4086733"/>
                  <a:pt x="2959321" y="4083017"/>
                  <a:pt x="2959321" y="4083017"/>
                </a:cubicBezTo>
                <a:cubicBezTo>
                  <a:pt x="2955603" y="4082224"/>
                  <a:pt x="2951094" y="4085145"/>
                  <a:pt x="2950299" y="4088862"/>
                </a:cubicBezTo>
                <a:cubicBezTo>
                  <a:pt x="2945788" y="4091785"/>
                  <a:pt x="2945788" y="4091785"/>
                  <a:pt x="2944994" y="4095502"/>
                </a:cubicBezTo>
                <a:cubicBezTo>
                  <a:pt x="2941277" y="4094706"/>
                  <a:pt x="2942071" y="4090989"/>
                  <a:pt x="2946582" y="4088069"/>
                </a:cubicBezTo>
                <a:cubicBezTo>
                  <a:pt x="2971520" y="4062307"/>
                  <a:pt x="3014504" y="4024855"/>
                  <a:pt x="3041824" y="3987944"/>
                </a:cubicBezTo>
                <a:cubicBezTo>
                  <a:pt x="3042616" y="3984228"/>
                  <a:pt x="3044206" y="3976795"/>
                  <a:pt x="3030672" y="3985562"/>
                </a:cubicBezTo>
                <a:cubicBezTo>
                  <a:pt x="3029083" y="3992996"/>
                  <a:pt x="3019267" y="4002556"/>
                  <a:pt x="3008657" y="4015835"/>
                </a:cubicBezTo>
                <a:cubicBezTo>
                  <a:pt x="3002810" y="4006813"/>
                  <a:pt x="2980001" y="4040802"/>
                  <a:pt x="2964880" y="4057002"/>
                </a:cubicBezTo>
                <a:cubicBezTo>
                  <a:pt x="2942595" y="4079444"/>
                  <a:pt x="2918252" y="4102417"/>
                  <a:pt x="2894640" y="4126519"/>
                </a:cubicBezTo>
                <a:lnTo>
                  <a:pt x="2892684" y="4128784"/>
                </a:lnTo>
                <a:lnTo>
                  <a:pt x="2891934" y="4126429"/>
                </a:lnTo>
                <a:cubicBezTo>
                  <a:pt x="2890492" y="4124989"/>
                  <a:pt x="2889050" y="4123837"/>
                  <a:pt x="2888473" y="4121821"/>
                </a:cubicBezTo>
                <a:cubicBezTo>
                  <a:pt x="2887897" y="4118653"/>
                  <a:pt x="2886166" y="4116924"/>
                  <a:pt x="2882994" y="4117212"/>
                </a:cubicBezTo>
                <a:cubicBezTo>
                  <a:pt x="2880687" y="4117212"/>
                  <a:pt x="2878956" y="4115772"/>
                  <a:pt x="2878091" y="4114620"/>
                </a:cubicBezTo>
                <a:cubicBezTo>
                  <a:pt x="2873188" y="4107707"/>
                  <a:pt x="2865979" y="4111452"/>
                  <a:pt x="2859923" y="4110588"/>
                </a:cubicBezTo>
                <a:cubicBezTo>
                  <a:pt x="2857328" y="4110299"/>
                  <a:pt x="2851848" y="4108859"/>
                  <a:pt x="2850695" y="4110875"/>
                </a:cubicBezTo>
                <a:cubicBezTo>
                  <a:pt x="2847234" y="4116636"/>
                  <a:pt x="2838293" y="4114332"/>
                  <a:pt x="2836275" y="4122108"/>
                </a:cubicBezTo>
                <a:cubicBezTo>
                  <a:pt x="2835698" y="4124413"/>
                  <a:pt x="2831661" y="4125853"/>
                  <a:pt x="2835409" y="4129021"/>
                </a:cubicBezTo>
                <a:cubicBezTo>
                  <a:pt x="2836564" y="4129885"/>
                  <a:pt x="2836275" y="4131613"/>
                  <a:pt x="2835122" y="4131902"/>
                </a:cubicBezTo>
                <a:cubicBezTo>
                  <a:pt x="2830507" y="4133629"/>
                  <a:pt x="2830796" y="4136222"/>
                  <a:pt x="2833680" y="4139678"/>
                </a:cubicBezTo>
                <a:cubicBezTo>
                  <a:pt x="2834544" y="4140830"/>
                  <a:pt x="2833391" y="4142270"/>
                  <a:pt x="2832814" y="4143422"/>
                </a:cubicBezTo>
                <a:cubicBezTo>
                  <a:pt x="2831661" y="4145151"/>
                  <a:pt x="2831372" y="4146879"/>
                  <a:pt x="2833103" y="4148319"/>
                </a:cubicBezTo>
                <a:cubicBezTo>
                  <a:pt x="2834833" y="4149759"/>
                  <a:pt x="2834544" y="4151487"/>
                  <a:pt x="2835122" y="4153215"/>
                </a:cubicBezTo>
                <a:cubicBezTo>
                  <a:pt x="2836564" y="4157536"/>
                  <a:pt x="2838293" y="4163008"/>
                  <a:pt x="2841466" y="4165024"/>
                </a:cubicBezTo>
                <a:lnTo>
                  <a:pt x="2854355" y="4173182"/>
                </a:lnTo>
                <a:lnTo>
                  <a:pt x="2828784" y="4202803"/>
                </a:lnTo>
                <a:cubicBezTo>
                  <a:pt x="2823479" y="4209442"/>
                  <a:pt x="2822685" y="4213158"/>
                  <a:pt x="2817380" y="4219797"/>
                </a:cubicBezTo>
                <a:cubicBezTo>
                  <a:pt x="2805181" y="4240508"/>
                  <a:pt x="2771221" y="4272114"/>
                  <a:pt x="2768044" y="4286981"/>
                </a:cubicBezTo>
                <a:cubicBezTo>
                  <a:pt x="2765121" y="4282468"/>
                  <a:pt x="2760611" y="4285391"/>
                  <a:pt x="2751587" y="4291236"/>
                </a:cubicBezTo>
                <a:cubicBezTo>
                  <a:pt x="2753717" y="4299464"/>
                  <a:pt x="2736213" y="4326813"/>
                  <a:pt x="2736213" y="4326813"/>
                </a:cubicBezTo>
                <a:cubicBezTo>
                  <a:pt x="2737800" y="4319380"/>
                  <a:pt x="2734085" y="4318585"/>
                  <a:pt x="2734085" y="4318585"/>
                </a:cubicBezTo>
                <a:cubicBezTo>
                  <a:pt x="2712069" y="4348858"/>
                  <a:pt x="2704382" y="4366646"/>
                  <a:pt x="2690596" y="4394790"/>
                </a:cubicBezTo>
                <a:cubicBezTo>
                  <a:pt x="2700953" y="4400889"/>
                  <a:pt x="2720045" y="4366106"/>
                  <a:pt x="2733037" y="4341678"/>
                </a:cubicBezTo>
                <a:cubicBezTo>
                  <a:pt x="2749224" y="4329592"/>
                  <a:pt x="2763416" y="4313193"/>
                  <a:pt x="2777441" y="4295303"/>
                </a:cubicBezTo>
                <a:lnTo>
                  <a:pt x="2789369" y="4280097"/>
                </a:lnTo>
                <a:lnTo>
                  <a:pt x="2791484" y="4295968"/>
                </a:lnTo>
                <a:lnTo>
                  <a:pt x="2781998" y="4310362"/>
                </a:lnTo>
                <a:cubicBezTo>
                  <a:pt x="2767278" y="4331506"/>
                  <a:pt x="2752291" y="4351621"/>
                  <a:pt x="2739425" y="4366361"/>
                </a:cubicBezTo>
                <a:cubicBezTo>
                  <a:pt x="2725638" y="4394504"/>
                  <a:pt x="2708134" y="4421854"/>
                  <a:pt x="2707087" y="4444947"/>
                </a:cubicBezTo>
                <a:cubicBezTo>
                  <a:pt x="2735994" y="4400602"/>
                  <a:pt x="2761655" y="4362366"/>
                  <a:pt x="2786787" y="4328874"/>
                </a:cubicBezTo>
                <a:lnTo>
                  <a:pt x="2794668" y="4319854"/>
                </a:lnTo>
                <a:lnTo>
                  <a:pt x="2795264" y="4324328"/>
                </a:lnTo>
                <a:cubicBezTo>
                  <a:pt x="2759379" y="4387148"/>
                  <a:pt x="2771340" y="4452960"/>
                  <a:pt x="2774331" y="4515781"/>
                </a:cubicBezTo>
                <a:cubicBezTo>
                  <a:pt x="2774331" y="4521763"/>
                  <a:pt x="2774331" y="4524754"/>
                  <a:pt x="2774331" y="4527746"/>
                </a:cubicBezTo>
                <a:cubicBezTo>
                  <a:pt x="2762369" y="4539712"/>
                  <a:pt x="2741437" y="4536720"/>
                  <a:pt x="2729474" y="4551677"/>
                </a:cubicBezTo>
                <a:cubicBezTo>
                  <a:pt x="2732464" y="4557660"/>
                  <a:pt x="2735456" y="4560651"/>
                  <a:pt x="2741437" y="4557660"/>
                </a:cubicBezTo>
                <a:lnTo>
                  <a:pt x="2762471" y="4561326"/>
                </a:lnTo>
                <a:lnTo>
                  <a:pt x="2760136" y="4562836"/>
                </a:lnTo>
                <a:cubicBezTo>
                  <a:pt x="2759788" y="4564228"/>
                  <a:pt x="2760485" y="4564926"/>
                  <a:pt x="2761530" y="4565622"/>
                </a:cubicBezTo>
                <a:cubicBezTo>
                  <a:pt x="2763448" y="4567016"/>
                  <a:pt x="2763273" y="4568235"/>
                  <a:pt x="2761357" y="4569803"/>
                </a:cubicBezTo>
                <a:cubicBezTo>
                  <a:pt x="2758916" y="4571718"/>
                  <a:pt x="2756651" y="4574157"/>
                  <a:pt x="2756825" y="4577641"/>
                </a:cubicBezTo>
                <a:lnTo>
                  <a:pt x="2753929" y="4580397"/>
                </a:lnTo>
                <a:lnTo>
                  <a:pt x="2738472" y="4573047"/>
                </a:lnTo>
                <a:cubicBezTo>
                  <a:pt x="2730107" y="4567858"/>
                  <a:pt x="2721884" y="4561689"/>
                  <a:pt x="2713660" y="4554958"/>
                </a:cubicBezTo>
                <a:cubicBezTo>
                  <a:pt x="2692727" y="4537009"/>
                  <a:pt x="2671794" y="4522051"/>
                  <a:pt x="2644880" y="4501111"/>
                </a:cubicBezTo>
                <a:cubicBezTo>
                  <a:pt x="2638898" y="4540000"/>
                  <a:pt x="2674784" y="4560941"/>
                  <a:pt x="2668803" y="4599830"/>
                </a:cubicBezTo>
                <a:cubicBezTo>
                  <a:pt x="2629927" y="4584872"/>
                  <a:pt x="2588062" y="4602821"/>
                  <a:pt x="2549186" y="4599830"/>
                </a:cubicBezTo>
                <a:cubicBezTo>
                  <a:pt x="2543205" y="4596838"/>
                  <a:pt x="2531243" y="4599830"/>
                  <a:pt x="2528253" y="4605812"/>
                </a:cubicBezTo>
                <a:cubicBezTo>
                  <a:pt x="2492367" y="4638719"/>
                  <a:pt x="2456482" y="4674615"/>
                  <a:pt x="2441529" y="4722478"/>
                </a:cubicBezTo>
                <a:lnTo>
                  <a:pt x="2429008" y="4760055"/>
                </a:lnTo>
                <a:lnTo>
                  <a:pt x="2355477" y="4718630"/>
                </a:lnTo>
                <a:lnTo>
                  <a:pt x="2352414" y="4716150"/>
                </a:lnTo>
                <a:cubicBezTo>
                  <a:pt x="2348962" y="4715000"/>
                  <a:pt x="2348962" y="4712700"/>
                  <a:pt x="2348962" y="4709825"/>
                </a:cubicBezTo>
                <a:cubicBezTo>
                  <a:pt x="2349538" y="4701199"/>
                  <a:pt x="2365072" y="4680498"/>
                  <a:pt x="2373127" y="4678198"/>
                </a:cubicBezTo>
                <a:cubicBezTo>
                  <a:pt x="2385784" y="4675322"/>
                  <a:pt x="2396715" y="4668997"/>
                  <a:pt x="2405345" y="4659220"/>
                </a:cubicBezTo>
                <a:cubicBezTo>
                  <a:pt x="2417428" y="4646569"/>
                  <a:pt x="2427784" y="4633343"/>
                  <a:pt x="2439292" y="4620117"/>
                </a:cubicBezTo>
                <a:cubicBezTo>
                  <a:pt x="2442743" y="4616667"/>
                  <a:pt x="2441017" y="4614367"/>
                  <a:pt x="2438715" y="4611490"/>
                </a:cubicBezTo>
                <a:cubicBezTo>
                  <a:pt x="2428359" y="4598839"/>
                  <a:pt x="2428359" y="4598839"/>
                  <a:pt x="2441017" y="4590214"/>
                </a:cubicBezTo>
                <a:cubicBezTo>
                  <a:pt x="2452524" y="4581588"/>
                  <a:pt x="2453099" y="4575838"/>
                  <a:pt x="2442743" y="4564912"/>
                </a:cubicBezTo>
                <a:cubicBezTo>
                  <a:pt x="2438140" y="4560311"/>
                  <a:pt x="2433538" y="4555136"/>
                  <a:pt x="2435264" y="4547084"/>
                </a:cubicBezTo>
                <a:cubicBezTo>
                  <a:pt x="2440442" y="4526958"/>
                  <a:pt x="2432963" y="4510282"/>
                  <a:pt x="2419729" y="4495329"/>
                </a:cubicBezTo>
                <a:cubicBezTo>
                  <a:pt x="2411099" y="4485554"/>
                  <a:pt x="2400743" y="4476353"/>
                  <a:pt x="2394414" y="4464852"/>
                </a:cubicBezTo>
                <a:cubicBezTo>
                  <a:pt x="2393263" y="4462552"/>
                  <a:pt x="2391538" y="4460252"/>
                  <a:pt x="2388660" y="4460827"/>
                </a:cubicBezTo>
                <a:cubicBezTo>
                  <a:pt x="2374277" y="4465427"/>
                  <a:pt x="2366798" y="4456226"/>
                  <a:pt x="2358743" y="4447026"/>
                </a:cubicBezTo>
                <a:cubicBezTo>
                  <a:pt x="2356442" y="4444150"/>
                  <a:pt x="2353565" y="4440699"/>
                  <a:pt x="2348387" y="4441849"/>
                </a:cubicBezTo>
                <a:lnTo>
                  <a:pt x="2310708" y="4444328"/>
                </a:lnTo>
                <a:lnTo>
                  <a:pt x="2307834" y="4441909"/>
                </a:lnTo>
                <a:cubicBezTo>
                  <a:pt x="2305527" y="4441909"/>
                  <a:pt x="2303797" y="4440469"/>
                  <a:pt x="2302932" y="4439317"/>
                </a:cubicBezTo>
                <a:cubicBezTo>
                  <a:pt x="2298029" y="4432405"/>
                  <a:pt x="2290820" y="4436149"/>
                  <a:pt x="2284763" y="4435285"/>
                </a:cubicBezTo>
                <a:cubicBezTo>
                  <a:pt x="2282168" y="4434997"/>
                  <a:pt x="2276689" y="4433557"/>
                  <a:pt x="2275535" y="4435573"/>
                </a:cubicBezTo>
                <a:cubicBezTo>
                  <a:pt x="2272074" y="4441333"/>
                  <a:pt x="2263134" y="4439030"/>
                  <a:pt x="2261116" y="4446806"/>
                </a:cubicBezTo>
                <a:lnTo>
                  <a:pt x="2260396" y="4452551"/>
                </a:lnTo>
                <a:lnTo>
                  <a:pt x="2258058" y="4452201"/>
                </a:lnTo>
                <a:cubicBezTo>
                  <a:pt x="2256331" y="4449326"/>
                  <a:pt x="2254605" y="4447026"/>
                  <a:pt x="2252304" y="4444725"/>
                </a:cubicBezTo>
                <a:cubicBezTo>
                  <a:pt x="2250003" y="4442425"/>
                  <a:pt x="2245975" y="4440124"/>
                  <a:pt x="2243099" y="4442425"/>
                </a:cubicBezTo>
                <a:cubicBezTo>
                  <a:pt x="2239646" y="4444725"/>
                  <a:pt x="2240798" y="4449326"/>
                  <a:pt x="2242524" y="4452776"/>
                </a:cubicBezTo>
                <a:cubicBezTo>
                  <a:pt x="2243099" y="4454501"/>
                  <a:pt x="2244250" y="4455651"/>
                  <a:pt x="2245400" y="4457376"/>
                </a:cubicBezTo>
                <a:cubicBezTo>
                  <a:pt x="2254605" y="4470602"/>
                  <a:pt x="2251154" y="4479228"/>
                  <a:pt x="2235619" y="4480953"/>
                </a:cubicBezTo>
                <a:cubicBezTo>
                  <a:pt x="2232743" y="4481528"/>
                  <a:pt x="2229866" y="4481528"/>
                  <a:pt x="2227565" y="4482103"/>
                </a:cubicBezTo>
                <a:cubicBezTo>
                  <a:pt x="2223538" y="4483253"/>
                  <a:pt x="2218935" y="4482103"/>
                  <a:pt x="2217784" y="4488429"/>
                </a:cubicBezTo>
                <a:cubicBezTo>
                  <a:pt x="2216633" y="4493029"/>
                  <a:pt x="2218935" y="4495329"/>
                  <a:pt x="2222386" y="4497629"/>
                </a:cubicBezTo>
                <a:cubicBezTo>
                  <a:pt x="2228715" y="4502230"/>
                  <a:pt x="2228140" y="4506256"/>
                  <a:pt x="2221811" y="4511432"/>
                </a:cubicBezTo>
                <a:cubicBezTo>
                  <a:pt x="2213756" y="4517757"/>
                  <a:pt x="2206276" y="4525808"/>
                  <a:pt x="2206853" y="4537309"/>
                </a:cubicBezTo>
                <a:cubicBezTo>
                  <a:pt x="2207428" y="4546509"/>
                  <a:pt x="2205126" y="4551110"/>
                  <a:pt x="2194770" y="4548809"/>
                </a:cubicBezTo>
                <a:cubicBezTo>
                  <a:pt x="2192469" y="4548234"/>
                  <a:pt x="2189591" y="4548809"/>
                  <a:pt x="2188441" y="4552261"/>
                </a:cubicBezTo>
                <a:cubicBezTo>
                  <a:pt x="2187290" y="4555136"/>
                  <a:pt x="2190168" y="4556861"/>
                  <a:pt x="2191893" y="4558586"/>
                </a:cubicBezTo>
                <a:cubicBezTo>
                  <a:pt x="2195920" y="4562612"/>
                  <a:pt x="2200524" y="4566637"/>
                  <a:pt x="2203400" y="4571237"/>
                </a:cubicBezTo>
                <a:cubicBezTo>
                  <a:pt x="2212605" y="4583313"/>
                  <a:pt x="2212030" y="4590214"/>
                  <a:pt x="2203400" y="4602865"/>
                </a:cubicBezTo>
                <a:lnTo>
                  <a:pt x="2193857" y="4627580"/>
                </a:lnTo>
                <a:lnTo>
                  <a:pt x="2171850" y="4615182"/>
                </a:lnTo>
                <a:cubicBezTo>
                  <a:pt x="2037478" y="4548367"/>
                  <a:pt x="1898935" y="4492639"/>
                  <a:pt x="1756220" y="4448492"/>
                </a:cubicBezTo>
                <a:lnTo>
                  <a:pt x="1719260" y="4438712"/>
                </a:lnTo>
                <a:lnTo>
                  <a:pt x="1720045" y="4437546"/>
                </a:lnTo>
                <a:cubicBezTo>
                  <a:pt x="1720045" y="4436728"/>
                  <a:pt x="1720250" y="4435911"/>
                  <a:pt x="1720659" y="4435093"/>
                </a:cubicBezTo>
                <a:cubicBezTo>
                  <a:pt x="1721067" y="4434071"/>
                  <a:pt x="1721067" y="4432436"/>
                  <a:pt x="1722499" y="4432232"/>
                </a:cubicBezTo>
                <a:cubicBezTo>
                  <a:pt x="1723725" y="4432232"/>
                  <a:pt x="1724544" y="4433254"/>
                  <a:pt x="1725157" y="4434071"/>
                </a:cubicBezTo>
                <a:cubicBezTo>
                  <a:pt x="1728224" y="4437546"/>
                  <a:pt x="1729452" y="4437342"/>
                  <a:pt x="1731291" y="4433050"/>
                </a:cubicBezTo>
                <a:cubicBezTo>
                  <a:pt x="1731700" y="4432027"/>
                  <a:pt x="1731905" y="4431210"/>
                  <a:pt x="1732518" y="4430392"/>
                </a:cubicBezTo>
                <a:cubicBezTo>
                  <a:pt x="1733336" y="4429166"/>
                  <a:pt x="1734155" y="4428144"/>
                  <a:pt x="1736199" y="4428962"/>
                </a:cubicBezTo>
                <a:cubicBezTo>
                  <a:pt x="1738040" y="4429983"/>
                  <a:pt x="1738040" y="4430801"/>
                  <a:pt x="1737630" y="4432436"/>
                </a:cubicBezTo>
                <a:lnTo>
                  <a:pt x="1737286" y="4435527"/>
                </a:lnTo>
                <a:lnTo>
                  <a:pt x="1753268" y="4419632"/>
                </a:lnTo>
                <a:lnTo>
                  <a:pt x="1752353" y="4418335"/>
                </a:lnTo>
                <a:cubicBezTo>
                  <a:pt x="1751944" y="4416495"/>
                  <a:pt x="1752557" y="4415268"/>
                  <a:pt x="1754194" y="4414451"/>
                </a:cubicBezTo>
                <a:cubicBezTo>
                  <a:pt x="1755420" y="4413838"/>
                  <a:pt x="1756647" y="4413429"/>
                  <a:pt x="1757875" y="4412816"/>
                </a:cubicBezTo>
                <a:cubicBezTo>
                  <a:pt x="1759919" y="4411794"/>
                  <a:pt x="1760737" y="4410364"/>
                  <a:pt x="1760328" y="4407911"/>
                </a:cubicBezTo>
                <a:cubicBezTo>
                  <a:pt x="1759101" y="4400553"/>
                  <a:pt x="1761759" y="4395443"/>
                  <a:pt x="1768303" y="4392173"/>
                </a:cubicBezTo>
                <a:cubicBezTo>
                  <a:pt x="1769325" y="4391560"/>
                  <a:pt x="1771574" y="4391765"/>
                  <a:pt x="1771165" y="4389926"/>
                </a:cubicBezTo>
                <a:cubicBezTo>
                  <a:pt x="1770961" y="4388086"/>
                  <a:pt x="1769121" y="4387677"/>
                  <a:pt x="1767281" y="4387473"/>
                </a:cubicBezTo>
                <a:cubicBezTo>
                  <a:pt x="1767075" y="4387473"/>
                  <a:pt x="1766871" y="4387473"/>
                  <a:pt x="1766666" y="4387473"/>
                </a:cubicBezTo>
                <a:cubicBezTo>
                  <a:pt x="1761759" y="4386656"/>
                  <a:pt x="1760328" y="4384407"/>
                  <a:pt x="1762782" y="4380524"/>
                </a:cubicBezTo>
                <a:cubicBezTo>
                  <a:pt x="1765031" y="4376845"/>
                  <a:pt x="1764418" y="4373984"/>
                  <a:pt x="1762373" y="4370919"/>
                </a:cubicBezTo>
                <a:cubicBezTo>
                  <a:pt x="1759715" y="4366831"/>
                  <a:pt x="1757670" y="4362539"/>
                  <a:pt x="1758897" y="4357429"/>
                </a:cubicBezTo>
                <a:cubicBezTo>
                  <a:pt x="1759510" y="4355182"/>
                  <a:pt x="1757260" y="4354159"/>
                  <a:pt x="1755829" y="4353750"/>
                </a:cubicBezTo>
                <a:cubicBezTo>
                  <a:pt x="1750513" y="4351912"/>
                  <a:pt x="1748060" y="4348436"/>
                  <a:pt x="1747445" y="4343123"/>
                </a:cubicBezTo>
                <a:cubicBezTo>
                  <a:pt x="1747036" y="4339853"/>
                  <a:pt x="1745810" y="4339240"/>
                  <a:pt x="1742538" y="4341283"/>
                </a:cubicBezTo>
                <a:cubicBezTo>
                  <a:pt x="1735586" y="4345575"/>
                  <a:pt x="1725362" y="4342510"/>
                  <a:pt x="1722294" y="4335357"/>
                </a:cubicBezTo>
                <a:cubicBezTo>
                  <a:pt x="1721681" y="4333926"/>
                  <a:pt x="1720863" y="4332087"/>
                  <a:pt x="1722294" y="4330860"/>
                </a:cubicBezTo>
                <a:cubicBezTo>
                  <a:pt x="1723725" y="4329634"/>
                  <a:pt x="1725771" y="4329020"/>
                  <a:pt x="1727611" y="4330247"/>
                </a:cubicBezTo>
                <a:cubicBezTo>
                  <a:pt x="1728838" y="4330860"/>
                  <a:pt x="1730065" y="4331882"/>
                  <a:pt x="1731291" y="4332700"/>
                </a:cubicBezTo>
                <a:cubicBezTo>
                  <a:pt x="1732518" y="4333721"/>
                  <a:pt x="1733746" y="4334335"/>
                  <a:pt x="1734768" y="4333108"/>
                </a:cubicBezTo>
                <a:cubicBezTo>
                  <a:pt x="1735995" y="4331678"/>
                  <a:pt x="1735177" y="4330451"/>
                  <a:pt x="1734155" y="4329429"/>
                </a:cubicBezTo>
                <a:cubicBezTo>
                  <a:pt x="1733336" y="4328408"/>
                  <a:pt x="1732109" y="4327590"/>
                  <a:pt x="1731291" y="4326773"/>
                </a:cubicBezTo>
                <a:cubicBezTo>
                  <a:pt x="1729452" y="4324934"/>
                  <a:pt x="1728428" y="4322481"/>
                  <a:pt x="1730269" y="4320437"/>
                </a:cubicBezTo>
                <a:cubicBezTo>
                  <a:pt x="1731905" y="4318802"/>
                  <a:pt x="1734155" y="4320437"/>
                  <a:pt x="1735790" y="4321663"/>
                </a:cubicBezTo>
                <a:cubicBezTo>
                  <a:pt x="1737221" y="4322685"/>
                  <a:pt x="1738244" y="4324525"/>
                  <a:pt x="1740084" y="4325137"/>
                </a:cubicBezTo>
                <a:cubicBezTo>
                  <a:pt x="1742742" y="4326159"/>
                  <a:pt x="1744379" y="4325750"/>
                  <a:pt x="1744174" y="4322481"/>
                </a:cubicBezTo>
                <a:cubicBezTo>
                  <a:pt x="1743970" y="4317984"/>
                  <a:pt x="1742129" y="4314305"/>
                  <a:pt x="1739675" y="4310831"/>
                </a:cubicBezTo>
                <a:cubicBezTo>
                  <a:pt x="1736608" y="4306335"/>
                  <a:pt x="1736403" y="4303882"/>
                  <a:pt x="1739675" y="4299590"/>
                </a:cubicBezTo>
                <a:cubicBezTo>
                  <a:pt x="1740698" y="4297955"/>
                  <a:pt x="1742333" y="4296525"/>
                  <a:pt x="1743765" y="4295094"/>
                </a:cubicBezTo>
                <a:cubicBezTo>
                  <a:pt x="1744379" y="4294481"/>
                  <a:pt x="1745401" y="4293868"/>
                  <a:pt x="1744992" y="4292846"/>
                </a:cubicBezTo>
                <a:cubicBezTo>
                  <a:pt x="1744583" y="4291620"/>
                  <a:pt x="1743561" y="4291415"/>
                  <a:pt x="1742742" y="4291620"/>
                </a:cubicBezTo>
                <a:cubicBezTo>
                  <a:pt x="1739062" y="4292437"/>
                  <a:pt x="1738244" y="4290802"/>
                  <a:pt x="1738449" y="4287532"/>
                </a:cubicBezTo>
                <a:cubicBezTo>
                  <a:pt x="1738653" y="4283444"/>
                  <a:pt x="1735995" y="4280583"/>
                  <a:pt x="1733131" y="4278334"/>
                </a:cubicBezTo>
                <a:cubicBezTo>
                  <a:pt x="1730883" y="4276496"/>
                  <a:pt x="1730678" y="4275065"/>
                  <a:pt x="1732927" y="4273430"/>
                </a:cubicBezTo>
                <a:cubicBezTo>
                  <a:pt x="1734155" y="4272612"/>
                  <a:pt x="1734972" y="4271795"/>
                  <a:pt x="1734564" y="4270160"/>
                </a:cubicBezTo>
                <a:cubicBezTo>
                  <a:pt x="1734155" y="4267912"/>
                  <a:pt x="1732518" y="4268320"/>
                  <a:pt x="1731087" y="4267912"/>
                </a:cubicBezTo>
                <a:cubicBezTo>
                  <a:pt x="1730269" y="4267707"/>
                  <a:pt x="1729247" y="4267707"/>
                  <a:pt x="1728224" y="4267503"/>
                </a:cubicBezTo>
                <a:cubicBezTo>
                  <a:pt x="1722703" y="4266889"/>
                  <a:pt x="1721476" y="4263824"/>
                  <a:pt x="1724748" y="4259123"/>
                </a:cubicBezTo>
                <a:cubicBezTo>
                  <a:pt x="1725157" y="4258511"/>
                  <a:pt x="1725566" y="4258102"/>
                  <a:pt x="1725771" y="4257489"/>
                </a:cubicBezTo>
                <a:cubicBezTo>
                  <a:pt x="1726384" y="4256262"/>
                  <a:pt x="1726793" y="4254628"/>
                  <a:pt x="1725566" y="4253810"/>
                </a:cubicBezTo>
                <a:cubicBezTo>
                  <a:pt x="1724544" y="4252992"/>
                  <a:pt x="1723112" y="4253810"/>
                  <a:pt x="1722294" y="4254628"/>
                </a:cubicBezTo>
                <a:cubicBezTo>
                  <a:pt x="1721476" y="4255444"/>
                  <a:pt x="1720863" y="4256262"/>
                  <a:pt x="1720250" y="4257284"/>
                </a:cubicBezTo>
                <a:cubicBezTo>
                  <a:pt x="1719023" y="4258715"/>
                  <a:pt x="1717795" y="4259123"/>
                  <a:pt x="1716160" y="4257897"/>
                </a:cubicBezTo>
                <a:cubicBezTo>
                  <a:pt x="1712275" y="4255240"/>
                  <a:pt x="1707980" y="4254832"/>
                  <a:pt x="1703686" y="4254628"/>
                </a:cubicBezTo>
                <a:cubicBezTo>
                  <a:pt x="1698574" y="4254219"/>
                  <a:pt x="1693258" y="4254832"/>
                  <a:pt x="1688146" y="4253605"/>
                </a:cubicBezTo>
                <a:cubicBezTo>
                  <a:pt x="1686306" y="4253197"/>
                  <a:pt x="1685284" y="4254423"/>
                  <a:pt x="1684465" y="4255444"/>
                </a:cubicBezTo>
                <a:cubicBezTo>
                  <a:pt x="1681603" y="4258715"/>
                  <a:pt x="1678944" y="4261985"/>
                  <a:pt x="1673832" y="4260350"/>
                </a:cubicBezTo>
                <a:cubicBezTo>
                  <a:pt x="1672810" y="4260145"/>
                  <a:pt x="1672196" y="4260963"/>
                  <a:pt x="1671788" y="4261781"/>
                </a:cubicBezTo>
                <a:cubicBezTo>
                  <a:pt x="1669538" y="4265868"/>
                  <a:pt x="1665857" y="4269138"/>
                  <a:pt x="1662790" y="4272612"/>
                </a:cubicBezTo>
                <a:cubicBezTo>
                  <a:pt x="1658087" y="4277927"/>
                  <a:pt x="1655428" y="4283853"/>
                  <a:pt x="1657269" y="4291006"/>
                </a:cubicBezTo>
                <a:cubicBezTo>
                  <a:pt x="1657883" y="4293868"/>
                  <a:pt x="1656247" y="4295707"/>
                  <a:pt x="1654611" y="4297343"/>
                </a:cubicBezTo>
                <a:cubicBezTo>
                  <a:pt x="1650930" y="4301226"/>
                  <a:pt x="1651134" y="4303269"/>
                  <a:pt x="1655224" y="4306335"/>
                </a:cubicBezTo>
                <a:cubicBezTo>
                  <a:pt x="1659723" y="4309400"/>
                  <a:pt x="1659723" y="4309400"/>
                  <a:pt x="1656042" y="4313896"/>
                </a:cubicBezTo>
                <a:cubicBezTo>
                  <a:pt x="1655224" y="4314919"/>
                  <a:pt x="1654611" y="4315736"/>
                  <a:pt x="1655837" y="4316963"/>
                </a:cubicBezTo>
                <a:cubicBezTo>
                  <a:pt x="1659927" y="4321663"/>
                  <a:pt x="1663608" y="4326364"/>
                  <a:pt x="1667902" y="4330860"/>
                </a:cubicBezTo>
                <a:cubicBezTo>
                  <a:pt x="1670970" y="4334335"/>
                  <a:pt x="1674854" y="4336583"/>
                  <a:pt x="1679353" y="4337604"/>
                </a:cubicBezTo>
                <a:cubicBezTo>
                  <a:pt x="1682216" y="4338422"/>
                  <a:pt x="1687737" y="4345780"/>
                  <a:pt x="1687941" y="4348845"/>
                </a:cubicBezTo>
                <a:cubicBezTo>
                  <a:pt x="1687941" y="4349867"/>
                  <a:pt x="1687941" y="4350685"/>
                  <a:pt x="1686715" y="4351094"/>
                </a:cubicBezTo>
                <a:cubicBezTo>
                  <a:pt x="1680376" y="4353955"/>
                  <a:pt x="1677308" y="4359474"/>
                  <a:pt x="1674650" y="4365400"/>
                </a:cubicBezTo>
                <a:cubicBezTo>
                  <a:pt x="1674036" y="4366627"/>
                  <a:pt x="1673627" y="4367649"/>
                  <a:pt x="1673014" y="4368670"/>
                </a:cubicBezTo>
                <a:cubicBezTo>
                  <a:pt x="1670970" y="4371940"/>
                  <a:pt x="1669947" y="4374802"/>
                  <a:pt x="1671379" y="4378890"/>
                </a:cubicBezTo>
                <a:cubicBezTo>
                  <a:pt x="1672810" y="4382977"/>
                  <a:pt x="1670560" y="4387065"/>
                  <a:pt x="1668515" y="4390743"/>
                </a:cubicBezTo>
                <a:cubicBezTo>
                  <a:pt x="1667698" y="4392582"/>
                  <a:pt x="1667289" y="4393809"/>
                  <a:pt x="1668720" y="4395648"/>
                </a:cubicBezTo>
                <a:cubicBezTo>
                  <a:pt x="1674445" y="4403414"/>
                  <a:pt x="1678739" y="4411998"/>
                  <a:pt x="1679557" y="4422013"/>
                </a:cubicBezTo>
                <a:cubicBezTo>
                  <a:pt x="1679762" y="4423443"/>
                  <a:pt x="1680172" y="4424057"/>
                  <a:pt x="1681603" y="4423648"/>
                </a:cubicBezTo>
                <a:cubicBezTo>
                  <a:pt x="1687328" y="4422422"/>
                  <a:pt x="1691009" y="4425488"/>
                  <a:pt x="1694075" y="4429575"/>
                </a:cubicBezTo>
                <a:cubicBezTo>
                  <a:pt x="1695508" y="4431414"/>
                  <a:pt x="1696734" y="4432436"/>
                  <a:pt x="1699392" y="4431210"/>
                </a:cubicBezTo>
                <a:cubicBezTo>
                  <a:pt x="1702664" y="4429371"/>
                  <a:pt x="1705732" y="4431005"/>
                  <a:pt x="1708389" y="4433254"/>
                </a:cubicBezTo>
                <a:lnTo>
                  <a:pt x="1712597" y="4436949"/>
                </a:lnTo>
                <a:lnTo>
                  <a:pt x="1539020" y="4391019"/>
                </a:lnTo>
                <a:cubicBezTo>
                  <a:pt x="1465576" y="4374798"/>
                  <a:pt x="1391090" y="4361533"/>
                  <a:pt x="1315561" y="4351288"/>
                </a:cubicBezTo>
                <a:cubicBezTo>
                  <a:pt x="1265598" y="4345044"/>
                  <a:pt x="1217196" y="4340360"/>
                  <a:pt x="1168795" y="4335676"/>
                </a:cubicBezTo>
                <a:cubicBezTo>
                  <a:pt x="1168795" y="4337238"/>
                  <a:pt x="1167233" y="4340360"/>
                  <a:pt x="1167233" y="4343483"/>
                </a:cubicBezTo>
                <a:cubicBezTo>
                  <a:pt x="1337418" y="4379391"/>
                  <a:pt x="1512286" y="4404370"/>
                  <a:pt x="1677787" y="4462135"/>
                </a:cubicBezTo>
                <a:cubicBezTo>
                  <a:pt x="1490428" y="4410614"/>
                  <a:pt x="1301507" y="4387197"/>
                  <a:pt x="1107904" y="4385635"/>
                </a:cubicBezTo>
                <a:cubicBezTo>
                  <a:pt x="915859" y="4385635"/>
                  <a:pt x="725379" y="4405931"/>
                  <a:pt x="536459" y="4440277"/>
                </a:cubicBezTo>
                <a:cubicBezTo>
                  <a:pt x="594228" y="4440278"/>
                  <a:pt x="653557" y="4448084"/>
                  <a:pt x="711327" y="4437156"/>
                </a:cubicBezTo>
                <a:cubicBezTo>
                  <a:pt x="859653" y="4413737"/>
                  <a:pt x="1009540" y="4416859"/>
                  <a:pt x="1159427" y="4419982"/>
                </a:cubicBezTo>
                <a:lnTo>
                  <a:pt x="1190228" y="4422203"/>
                </a:lnTo>
                <a:lnTo>
                  <a:pt x="1187072" y="4424183"/>
                </a:lnTo>
                <a:cubicBezTo>
                  <a:pt x="1184177" y="4425289"/>
                  <a:pt x="1181462" y="4426645"/>
                  <a:pt x="1180462" y="4430500"/>
                </a:cubicBezTo>
                <a:cubicBezTo>
                  <a:pt x="1179891" y="4432782"/>
                  <a:pt x="1175888" y="4434210"/>
                  <a:pt x="1179604" y="4437349"/>
                </a:cubicBezTo>
                <a:cubicBezTo>
                  <a:pt x="1180748" y="4438206"/>
                  <a:pt x="1180462" y="4439918"/>
                  <a:pt x="1179319" y="4440204"/>
                </a:cubicBezTo>
                <a:lnTo>
                  <a:pt x="1178002" y="4447302"/>
                </a:lnTo>
                <a:lnTo>
                  <a:pt x="1154742" y="4444961"/>
                </a:lnTo>
                <a:cubicBezTo>
                  <a:pt x="988462" y="4436374"/>
                  <a:pt x="825302" y="4445352"/>
                  <a:pt x="664877" y="4471111"/>
                </a:cubicBezTo>
                <a:lnTo>
                  <a:pt x="592759" y="4486563"/>
                </a:lnTo>
                <a:lnTo>
                  <a:pt x="591239" y="4481789"/>
                </a:lnTo>
                <a:cubicBezTo>
                  <a:pt x="589704" y="4480255"/>
                  <a:pt x="588168" y="4479028"/>
                  <a:pt x="587552" y="4476881"/>
                </a:cubicBezTo>
                <a:cubicBezTo>
                  <a:pt x="586939" y="4473507"/>
                  <a:pt x="585097" y="4471666"/>
                  <a:pt x="581717" y="4471973"/>
                </a:cubicBezTo>
                <a:cubicBezTo>
                  <a:pt x="579261" y="4471973"/>
                  <a:pt x="577418" y="4470439"/>
                  <a:pt x="576497" y="4469212"/>
                </a:cubicBezTo>
                <a:cubicBezTo>
                  <a:pt x="571275" y="4461850"/>
                  <a:pt x="563598" y="4465839"/>
                  <a:pt x="557147" y="4464918"/>
                </a:cubicBezTo>
                <a:cubicBezTo>
                  <a:pt x="554384" y="4464611"/>
                  <a:pt x="548549" y="4463078"/>
                  <a:pt x="547320" y="4465224"/>
                </a:cubicBezTo>
                <a:cubicBezTo>
                  <a:pt x="543634" y="4471359"/>
                  <a:pt x="534113" y="4468906"/>
                  <a:pt x="531964" y="4477187"/>
                </a:cubicBezTo>
                <a:cubicBezTo>
                  <a:pt x="531348" y="4479642"/>
                  <a:pt x="527049" y="4481175"/>
                  <a:pt x="531042" y="4484549"/>
                </a:cubicBezTo>
                <a:cubicBezTo>
                  <a:pt x="532271" y="4485469"/>
                  <a:pt x="531964" y="4487309"/>
                  <a:pt x="530735" y="4487617"/>
                </a:cubicBezTo>
                <a:cubicBezTo>
                  <a:pt x="525821" y="4489456"/>
                  <a:pt x="526128" y="4492218"/>
                  <a:pt x="529199" y="4495898"/>
                </a:cubicBezTo>
                <a:cubicBezTo>
                  <a:pt x="530120" y="4497125"/>
                  <a:pt x="528893" y="4498659"/>
                  <a:pt x="528277" y="4499886"/>
                </a:cubicBezTo>
                <a:lnTo>
                  <a:pt x="528307" y="4500372"/>
                </a:lnTo>
                <a:lnTo>
                  <a:pt x="426239" y="4522242"/>
                </a:lnTo>
                <a:lnTo>
                  <a:pt x="381452" y="4536682"/>
                </a:lnTo>
                <a:lnTo>
                  <a:pt x="381452" y="4527652"/>
                </a:lnTo>
                <a:lnTo>
                  <a:pt x="380835" y="4526935"/>
                </a:lnTo>
                <a:lnTo>
                  <a:pt x="387454" y="4522746"/>
                </a:lnTo>
                <a:cubicBezTo>
                  <a:pt x="391704" y="4520044"/>
                  <a:pt x="394022" y="4512712"/>
                  <a:pt x="395954" y="4506924"/>
                </a:cubicBezTo>
                <a:cubicBezTo>
                  <a:pt x="396727" y="4504609"/>
                  <a:pt x="396341" y="4502293"/>
                  <a:pt x="398658" y="4500365"/>
                </a:cubicBezTo>
                <a:cubicBezTo>
                  <a:pt x="400977" y="4498435"/>
                  <a:pt x="400590" y="4496120"/>
                  <a:pt x="399045" y="4493804"/>
                </a:cubicBezTo>
                <a:cubicBezTo>
                  <a:pt x="398272" y="4492261"/>
                  <a:pt x="396727" y="4490331"/>
                  <a:pt x="397885" y="4488787"/>
                </a:cubicBezTo>
                <a:cubicBezTo>
                  <a:pt x="401750" y="4484157"/>
                  <a:pt x="402136" y="4480684"/>
                  <a:pt x="395954" y="4478369"/>
                </a:cubicBezTo>
                <a:cubicBezTo>
                  <a:pt x="394409" y="4477983"/>
                  <a:pt x="394022" y="4475668"/>
                  <a:pt x="395568" y="4474511"/>
                </a:cubicBezTo>
                <a:cubicBezTo>
                  <a:pt x="400590" y="4470266"/>
                  <a:pt x="395181" y="4468336"/>
                  <a:pt x="394409" y="4465249"/>
                </a:cubicBezTo>
                <a:cubicBezTo>
                  <a:pt x="391704" y="4454830"/>
                  <a:pt x="379727" y="4457918"/>
                  <a:pt x="375090" y="4450200"/>
                </a:cubicBezTo>
                <a:cubicBezTo>
                  <a:pt x="373544" y="4447499"/>
                  <a:pt x="366203" y="4449429"/>
                  <a:pt x="362726" y="4449814"/>
                </a:cubicBezTo>
                <a:cubicBezTo>
                  <a:pt x="358670" y="4450393"/>
                  <a:pt x="354227" y="4449428"/>
                  <a:pt x="349976" y="4449476"/>
                </a:cubicBezTo>
                <a:cubicBezTo>
                  <a:pt x="345726" y="4449525"/>
                  <a:pt x="341669" y="4450586"/>
                  <a:pt x="338385" y="4455216"/>
                </a:cubicBezTo>
                <a:cubicBezTo>
                  <a:pt x="337226" y="4456760"/>
                  <a:pt x="334907" y="4458689"/>
                  <a:pt x="331817" y="4458689"/>
                </a:cubicBezTo>
                <a:cubicBezTo>
                  <a:pt x="327566" y="4458303"/>
                  <a:pt x="325248" y="4460619"/>
                  <a:pt x="324475" y="4464864"/>
                </a:cubicBezTo>
                <a:cubicBezTo>
                  <a:pt x="323703" y="4467564"/>
                  <a:pt x="321771" y="4469108"/>
                  <a:pt x="319839" y="4471038"/>
                </a:cubicBezTo>
                <a:cubicBezTo>
                  <a:pt x="314817" y="4475668"/>
                  <a:pt x="312498" y="4481070"/>
                  <a:pt x="314430" y="4488017"/>
                </a:cubicBezTo>
                <a:cubicBezTo>
                  <a:pt x="315589" y="4491875"/>
                  <a:pt x="314430" y="4496120"/>
                  <a:pt x="310566" y="4498435"/>
                </a:cubicBezTo>
                <a:cubicBezTo>
                  <a:pt x="310566" y="4499979"/>
                  <a:pt x="310566" y="4501521"/>
                  <a:pt x="310566" y="4503065"/>
                </a:cubicBezTo>
                <a:cubicBezTo>
                  <a:pt x="314044" y="4504995"/>
                  <a:pt x="315589" y="4507310"/>
                  <a:pt x="315203" y="4512326"/>
                </a:cubicBezTo>
                <a:cubicBezTo>
                  <a:pt x="314817" y="4519272"/>
                  <a:pt x="317907" y="4524674"/>
                  <a:pt x="325634" y="4526218"/>
                </a:cubicBezTo>
                <a:cubicBezTo>
                  <a:pt x="329112" y="4526604"/>
                  <a:pt x="328339" y="4529305"/>
                  <a:pt x="328339" y="4531620"/>
                </a:cubicBezTo>
                <a:cubicBezTo>
                  <a:pt x="328339" y="4535480"/>
                  <a:pt x="329885" y="4536250"/>
                  <a:pt x="332975" y="4533550"/>
                </a:cubicBezTo>
                <a:cubicBezTo>
                  <a:pt x="335294" y="4531620"/>
                  <a:pt x="337226" y="4530656"/>
                  <a:pt x="338723" y="4530993"/>
                </a:cubicBezTo>
                <a:lnTo>
                  <a:pt x="339776" y="4532757"/>
                </a:lnTo>
                <a:lnTo>
                  <a:pt x="333630" y="4540486"/>
                </a:lnTo>
                <a:cubicBezTo>
                  <a:pt x="330719" y="4541313"/>
                  <a:pt x="329056" y="4542555"/>
                  <a:pt x="327393" y="4544211"/>
                </a:cubicBezTo>
                <a:lnTo>
                  <a:pt x="323466" y="4555378"/>
                </a:lnTo>
                <a:lnTo>
                  <a:pt x="191405" y="4597960"/>
                </a:lnTo>
                <a:lnTo>
                  <a:pt x="88281" y="4646377"/>
                </a:lnTo>
                <a:lnTo>
                  <a:pt x="88270" y="4646226"/>
                </a:lnTo>
                <a:cubicBezTo>
                  <a:pt x="83748" y="4640701"/>
                  <a:pt x="83748" y="4640701"/>
                  <a:pt x="89275" y="4636934"/>
                </a:cubicBezTo>
                <a:cubicBezTo>
                  <a:pt x="94301" y="4633166"/>
                  <a:pt x="94553" y="4630655"/>
                  <a:pt x="90030" y="4625883"/>
                </a:cubicBezTo>
                <a:cubicBezTo>
                  <a:pt x="88019" y="4623874"/>
                  <a:pt x="86008" y="4621613"/>
                  <a:pt x="86762" y="4618097"/>
                </a:cubicBezTo>
                <a:cubicBezTo>
                  <a:pt x="89024" y="4609306"/>
                  <a:pt x="85758" y="4602023"/>
                  <a:pt x="79979" y="4595493"/>
                </a:cubicBezTo>
                <a:cubicBezTo>
                  <a:pt x="76209" y="4591223"/>
                  <a:pt x="71686" y="4587205"/>
                  <a:pt x="68921" y="4582182"/>
                </a:cubicBezTo>
                <a:cubicBezTo>
                  <a:pt x="68419" y="4581177"/>
                  <a:pt x="67665" y="4580173"/>
                  <a:pt x="66409" y="4580423"/>
                </a:cubicBezTo>
                <a:cubicBezTo>
                  <a:pt x="60127" y="4582433"/>
                  <a:pt x="56860" y="4578415"/>
                  <a:pt x="53343" y="4574396"/>
                </a:cubicBezTo>
                <a:cubicBezTo>
                  <a:pt x="52337" y="4573141"/>
                  <a:pt x="51081" y="4571633"/>
                  <a:pt x="48820" y="4572136"/>
                </a:cubicBezTo>
                <a:cubicBezTo>
                  <a:pt x="42537" y="4573643"/>
                  <a:pt x="36004" y="4572890"/>
                  <a:pt x="29722" y="4573391"/>
                </a:cubicBezTo>
                <a:cubicBezTo>
                  <a:pt x="24446" y="4573643"/>
                  <a:pt x="19169" y="4574145"/>
                  <a:pt x="14394" y="4577410"/>
                </a:cubicBezTo>
                <a:cubicBezTo>
                  <a:pt x="12384" y="4578916"/>
                  <a:pt x="10876" y="4578415"/>
                  <a:pt x="9368" y="4576656"/>
                </a:cubicBezTo>
                <a:cubicBezTo>
                  <a:pt x="8615" y="4575401"/>
                  <a:pt x="7860" y="4574396"/>
                  <a:pt x="6855" y="4573391"/>
                </a:cubicBezTo>
                <a:cubicBezTo>
                  <a:pt x="5851" y="4572386"/>
                  <a:pt x="4092" y="4571383"/>
                  <a:pt x="2835" y="4572386"/>
                </a:cubicBezTo>
                <a:cubicBezTo>
                  <a:pt x="1327" y="4573391"/>
                  <a:pt x="1829" y="4575401"/>
                  <a:pt x="2584" y="4576907"/>
                </a:cubicBezTo>
                <a:cubicBezTo>
                  <a:pt x="2835" y="4577662"/>
                  <a:pt x="3337" y="4578163"/>
                  <a:pt x="3840" y="4578916"/>
                </a:cubicBezTo>
                <a:lnTo>
                  <a:pt x="561" y="4586822"/>
                </a:lnTo>
                <a:lnTo>
                  <a:pt x="561" y="4666345"/>
                </a:lnTo>
                <a:lnTo>
                  <a:pt x="6855" y="4667072"/>
                </a:lnTo>
                <a:cubicBezTo>
                  <a:pt x="8615" y="4668579"/>
                  <a:pt x="7608" y="4670840"/>
                  <a:pt x="6855" y="4672598"/>
                </a:cubicBezTo>
                <a:lnTo>
                  <a:pt x="561" y="4677868"/>
                </a:lnTo>
                <a:lnTo>
                  <a:pt x="561" y="4793441"/>
                </a:lnTo>
                <a:lnTo>
                  <a:pt x="3337" y="4793904"/>
                </a:lnTo>
                <a:cubicBezTo>
                  <a:pt x="4092" y="4792899"/>
                  <a:pt x="5096" y="4791644"/>
                  <a:pt x="6604" y="4791644"/>
                </a:cubicBezTo>
                <a:cubicBezTo>
                  <a:pt x="8363" y="4791894"/>
                  <a:pt x="8363" y="4793904"/>
                  <a:pt x="8866" y="4795160"/>
                </a:cubicBezTo>
                <a:cubicBezTo>
                  <a:pt x="9368" y="4796165"/>
                  <a:pt x="9619" y="4797169"/>
                  <a:pt x="9619" y="4798173"/>
                </a:cubicBezTo>
                <a:cubicBezTo>
                  <a:pt x="9997" y="4800308"/>
                  <a:pt x="10813" y="4801314"/>
                  <a:pt x="11882" y="4801533"/>
                </a:cubicBezTo>
                <a:cubicBezTo>
                  <a:pt x="12949" y="4801752"/>
                  <a:pt x="14269" y="4801188"/>
                  <a:pt x="15650" y="4800183"/>
                </a:cubicBezTo>
                <a:cubicBezTo>
                  <a:pt x="18415" y="4797923"/>
                  <a:pt x="21178" y="4795160"/>
                  <a:pt x="23942" y="4792899"/>
                </a:cubicBezTo>
                <a:cubicBezTo>
                  <a:pt x="27209" y="4790137"/>
                  <a:pt x="30978" y="4788128"/>
                  <a:pt x="34999" y="4790388"/>
                </a:cubicBezTo>
                <a:cubicBezTo>
                  <a:pt x="38265" y="4791894"/>
                  <a:pt x="39773" y="4790639"/>
                  <a:pt x="41532" y="4788378"/>
                </a:cubicBezTo>
                <a:cubicBezTo>
                  <a:pt x="45301" y="4783356"/>
                  <a:pt x="49824" y="4779588"/>
                  <a:pt x="56860" y="4781096"/>
                </a:cubicBezTo>
                <a:cubicBezTo>
                  <a:pt x="58618" y="4781598"/>
                  <a:pt x="59122" y="4780844"/>
                  <a:pt x="59373" y="4779087"/>
                </a:cubicBezTo>
                <a:cubicBezTo>
                  <a:pt x="60378" y="4766780"/>
                  <a:pt x="65655" y="4756231"/>
                  <a:pt x="72691" y="4746687"/>
                </a:cubicBezTo>
                <a:cubicBezTo>
                  <a:pt x="74449" y="4744427"/>
                  <a:pt x="73948" y="4742920"/>
                  <a:pt x="72941" y="4740659"/>
                </a:cubicBezTo>
                <a:cubicBezTo>
                  <a:pt x="70429" y="4736138"/>
                  <a:pt x="67665" y="4731116"/>
                  <a:pt x="69425" y="4726094"/>
                </a:cubicBezTo>
                <a:lnTo>
                  <a:pt x="67943" y="4716840"/>
                </a:lnTo>
                <a:lnTo>
                  <a:pt x="68339" y="4715873"/>
                </a:lnTo>
                <a:cubicBezTo>
                  <a:pt x="70292" y="4712374"/>
                  <a:pt x="71853" y="4708876"/>
                  <a:pt x="73806" y="4705766"/>
                </a:cubicBezTo>
                <a:cubicBezTo>
                  <a:pt x="75368" y="4702267"/>
                  <a:pt x="78491" y="4699158"/>
                  <a:pt x="82396" y="4697214"/>
                </a:cubicBezTo>
                <a:cubicBezTo>
                  <a:pt x="82396" y="4692550"/>
                  <a:pt x="82396" y="4687885"/>
                  <a:pt x="82396" y="4683220"/>
                </a:cubicBezTo>
                <a:cubicBezTo>
                  <a:pt x="80053" y="4682055"/>
                  <a:pt x="78881" y="4680499"/>
                  <a:pt x="77711" y="4677778"/>
                </a:cubicBezTo>
                <a:lnTo>
                  <a:pt x="75308" y="4676255"/>
                </a:lnTo>
                <a:lnTo>
                  <a:pt x="156105" y="4639796"/>
                </a:lnTo>
                <a:cubicBezTo>
                  <a:pt x="185063" y="4627721"/>
                  <a:pt x="214435" y="4616695"/>
                  <a:pt x="244490" y="4607328"/>
                </a:cubicBezTo>
                <a:lnTo>
                  <a:pt x="335700" y="4582970"/>
                </a:lnTo>
                <a:lnTo>
                  <a:pt x="336958" y="4583954"/>
                </a:lnTo>
                <a:cubicBezTo>
                  <a:pt x="337788" y="4583954"/>
                  <a:pt x="338205" y="4584367"/>
                  <a:pt x="338205" y="4585609"/>
                </a:cubicBezTo>
                <a:cubicBezTo>
                  <a:pt x="341115" y="4585609"/>
                  <a:pt x="343611" y="4585609"/>
                  <a:pt x="346522" y="4585609"/>
                </a:cubicBezTo>
                <a:cubicBezTo>
                  <a:pt x="348600" y="4582711"/>
                  <a:pt x="352759" y="4583125"/>
                  <a:pt x="355669" y="4581056"/>
                </a:cubicBezTo>
                <a:lnTo>
                  <a:pt x="359356" y="4576652"/>
                </a:lnTo>
                <a:lnTo>
                  <a:pt x="536067" y="4529462"/>
                </a:lnTo>
                <a:lnTo>
                  <a:pt x="545457" y="4527933"/>
                </a:lnTo>
                <a:lnTo>
                  <a:pt x="559298" y="4536694"/>
                </a:lnTo>
                <a:cubicBezTo>
                  <a:pt x="559912" y="4536694"/>
                  <a:pt x="561140" y="4536694"/>
                  <a:pt x="561448" y="4536081"/>
                </a:cubicBezTo>
                <a:cubicBezTo>
                  <a:pt x="564519" y="4533321"/>
                  <a:pt x="567283" y="4530866"/>
                  <a:pt x="571275" y="4534854"/>
                </a:cubicBezTo>
                <a:cubicBezTo>
                  <a:pt x="572504" y="4536389"/>
                  <a:pt x="573426" y="4534854"/>
                  <a:pt x="573733" y="4533627"/>
                </a:cubicBezTo>
                <a:cubicBezTo>
                  <a:pt x="574653" y="4528413"/>
                  <a:pt x="577110" y="4528413"/>
                  <a:pt x="580796" y="4531479"/>
                </a:cubicBezTo>
                <a:cubicBezTo>
                  <a:pt x="583253" y="4533627"/>
                  <a:pt x="584482" y="4533014"/>
                  <a:pt x="584482" y="4529947"/>
                </a:cubicBezTo>
                <a:cubicBezTo>
                  <a:pt x="584482" y="4528105"/>
                  <a:pt x="583868" y="4525958"/>
                  <a:pt x="586632" y="4525653"/>
                </a:cubicBezTo>
                <a:lnTo>
                  <a:pt x="590412" y="4520619"/>
                </a:lnTo>
                <a:lnTo>
                  <a:pt x="834670" y="4480868"/>
                </a:lnTo>
                <a:cubicBezTo>
                  <a:pt x="925229" y="4471502"/>
                  <a:pt x="1014224" y="4452767"/>
                  <a:pt x="1104781" y="4468380"/>
                </a:cubicBezTo>
                <a:cubicBezTo>
                  <a:pt x="1126639" y="4471502"/>
                  <a:pt x="1148498" y="4482430"/>
                  <a:pt x="1168795" y="4479307"/>
                </a:cubicBezTo>
                <a:lnTo>
                  <a:pt x="1195160" y="4479077"/>
                </a:lnTo>
                <a:lnTo>
                  <a:pt x="1205898" y="4485874"/>
                </a:lnTo>
                <a:cubicBezTo>
                  <a:pt x="1206469" y="4485874"/>
                  <a:pt x="1207613" y="4485874"/>
                  <a:pt x="1207899" y="4485303"/>
                </a:cubicBezTo>
                <a:cubicBezTo>
                  <a:pt x="1210758" y="4482734"/>
                  <a:pt x="1213330" y="4480451"/>
                  <a:pt x="1217044" y="4484161"/>
                </a:cubicBezTo>
                <a:cubicBezTo>
                  <a:pt x="1218188" y="4485588"/>
                  <a:pt x="1219046" y="4484161"/>
                  <a:pt x="1219331" y="4483020"/>
                </a:cubicBezTo>
                <a:cubicBezTo>
                  <a:pt x="1220188" y="4478168"/>
                  <a:pt x="1222475" y="4478168"/>
                  <a:pt x="1225905" y="4481022"/>
                </a:cubicBezTo>
                <a:cubicBezTo>
                  <a:pt x="1228191" y="4483020"/>
                  <a:pt x="1229335" y="4482449"/>
                  <a:pt x="1229335" y="4479594"/>
                </a:cubicBezTo>
                <a:lnTo>
                  <a:pt x="1229744" y="4478775"/>
                </a:lnTo>
                <a:lnTo>
                  <a:pt x="1235688" y="4478722"/>
                </a:lnTo>
                <a:cubicBezTo>
                  <a:pt x="1301703" y="4482821"/>
                  <a:pt x="1365523" y="4499213"/>
                  <a:pt x="1431099" y="4512094"/>
                </a:cubicBezTo>
                <a:lnTo>
                  <a:pt x="1439233" y="4514052"/>
                </a:lnTo>
                <a:lnTo>
                  <a:pt x="1444118" y="4520557"/>
                </a:lnTo>
                <a:lnTo>
                  <a:pt x="1445150" y="4523021"/>
                </a:lnTo>
                <a:cubicBezTo>
                  <a:pt x="1443589" y="4533950"/>
                  <a:pt x="1432658" y="4527705"/>
                  <a:pt x="1427975" y="4526145"/>
                </a:cubicBezTo>
                <a:cubicBezTo>
                  <a:pt x="1356154" y="4519900"/>
                  <a:pt x="1285895" y="4510532"/>
                  <a:pt x="1215634" y="4502726"/>
                </a:cubicBezTo>
                <a:cubicBezTo>
                  <a:pt x="1168795" y="4498042"/>
                  <a:pt x="1120394" y="4498042"/>
                  <a:pt x="1064185" y="4498042"/>
                </a:cubicBezTo>
                <a:cubicBezTo>
                  <a:pt x="1084483" y="4510532"/>
                  <a:pt x="1103220" y="4502726"/>
                  <a:pt x="1114149" y="4521461"/>
                </a:cubicBezTo>
                <a:cubicBezTo>
                  <a:pt x="1033741" y="4521070"/>
                  <a:pt x="954308" y="4524778"/>
                  <a:pt x="875851" y="4532536"/>
                </a:cubicBezTo>
                <a:lnTo>
                  <a:pt x="815750" y="4541681"/>
                </a:lnTo>
                <a:lnTo>
                  <a:pt x="815109" y="4541364"/>
                </a:lnTo>
                <a:cubicBezTo>
                  <a:pt x="811730" y="4541326"/>
                  <a:pt x="808200" y="4542093"/>
                  <a:pt x="804974" y="4541634"/>
                </a:cubicBezTo>
                <a:cubicBezTo>
                  <a:pt x="802211" y="4541326"/>
                  <a:pt x="796376" y="4539792"/>
                  <a:pt x="795147" y="4541939"/>
                </a:cubicBezTo>
                <a:lnTo>
                  <a:pt x="789089" y="4545738"/>
                </a:lnTo>
                <a:lnTo>
                  <a:pt x="643408" y="4567907"/>
                </a:lnTo>
                <a:cubicBezTo>
                  <a:pt x="490399" y="4599520"/>
                  <a:pt x="341292" y="4647139"/>
                  <a:pt x="196089" y="4710367"/>
                </a:cubicBezTo>
                <a:cubicBezTo>
                  <a:pt x="236683" y="4704122"/>
                  <a:pt x="277278" y="4691633"/>
                  <a:pt x="316311" y="4679143"/>
                </a:cubicBezTo>
                <a:cubicBezTo>
                  <a:pt x="459173" y="4633478"/>
                  <a:pt x="604669" y="4596594"/>
                  <a:pt x="752800" y="4574419"/>
                </a:cubicBezTo>
                <a:lnTo>
                  <a:pt x="777209" y="4571626"/>
                </a:lnTo>
                <a:lnTo>
                  <a:pt x="777026" y="4572614"/>
                </a:lnTo>
                <a:cubicBezTo>
                  <a:pt x="777947" y="4573841"/>
                  <a:pt x="776718" y="4575374"/>
                  <a:pt x="776104" y="4576601"/>
                </a:cubicBezTo>
                <a:cubicBezTo>
                  <a:pt x="774876" y="4578441"/>
                  <a:pt x="774568" y="4580283"/>
                  <a:pt x="776412" y="4581816"/>
                </a:cubicBezTo>
                <a:cubicBezTo>
                  <a:pt x="778254" y="4583349"/>
                  <a:pt x="777947" y="4585190"/>
                  <a:pt x="778562" y="4587030"/>
                </a:cubicBezTo>
                <a:lnTo>
                  <a:pt x="784106" y="4597351"/>
                </a:lnTo>
                <a:lnTo>
                  <a:pt x="736747" y="4602058"/>
                </a:lnTo>
                <a:lnTo>
                  <a:pt x="654157" y="4615473"/>
                </a:lnTo>
                <a:lnTo>
                  <a:pt x="629207" y="4614812"/>
                </a:lnTo>
                <a:cubicBezTo>
                  <a:pt x="623227" y="4614880"/>
                  <a:pt x="617384" y="4615660"/>
                  <a:pt x="611880" y="4618052"/>
                </a:cubicBezTo>
                <a:lnTo>
                  <a:pt x="605594" y="4623360"/>
                </a:lnTo>
                <a:lnTo>
                  <a:pt x="550511" y="4632307"/>
                </a:lnTo>
                <a:cubicBezTo>
                  <a:pt x="514600" y="4638552"/>
                  <a:pt x="478689" y="4646357"/>
                  <a:pt x="444339" y="4663532"/>
                </a:cubicBezTo>
                <a:cubicBezTo>
                  <a:pt x="452537" y="4671728"/>
                  <a:pt x="464247" y="4670264"/>
                  <a:pt x="472882" y="4675606"/>
                </a:cubicBezTo>
                <a:lnTo>
                  <a:pt x="475465" y="4678486"/>
                </a:lnTo>
                <a:lnTo>
                  <a:pt x="454511" y="4684112"/>
                </a:lnTo>
                <a:lnTo>
                  <a:pt x="421746" y="4694834"/>
                </a:lnTo>
                <a:lnTo>
                  <a:pt x="400134" y="4698902"/>
                </a:lnTo>
                <a:cubicBezTo>
                  <a:pt x="321679" y="4718954"/>
                  <a:pt x="247614" y="4751740"/>
                  <a:pt x="172669" y="4777501"/>
                </a:cubicBezTo>
                <a:cubicBezTo>
                  <a:pt x="164082" y="4779842"/>
                  <a:pt x="155495" y="4783353"/>
                  <a:pt x="147298" y="4788037"/>
                </a:cubicBezTo>
                <a:lnTo>
                  <a:pt x="130400" y="4800925"/>
                </a:lnTo>
                <a:lnTo>
                  <a:pt x="65792" y="4830904"/>
                </a:lnTo>
                <a:lnTo>
                  <a:pt x="561" y="4866553"/>
                </a:lnTo>
                <a:lnTo>
                  <a:pt x="561" y="4926012"/>
                </a:lnTo>
                <a:lnTo>
                  <a:pt x="527" y="49258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720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 And Send To Back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47DD634C-AF8C-4FAF-8CE8-BD6CAF7FD63A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3" name="Rounded Rectangle 4">
              <a:extLst>
                <a:ext uri="{FF2B5EF4-FFF2-40B4-BE49-F238E27FC236}">
                  <a16:creationId xmlns:a16="http://schemas.microsoft.com/office/drawing/2014/main" id="{575F471C-AED0-4F45-95A4-0889BB61ECDA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8FFCCF36-0560-48B1-962D-9F9466B1985D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6">
              <a:extLst>
                <a:ext uri="{FF2B5EF4-FFF2-40B4-BE49-F238E27FC236}">
                  <a16:creationId xmlns:a16="http://schemas.microsoft.com/office/drawing/2014/main" id="{48357AD5-96B6-469C-9494-A7F037529597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7">
                <a:extLst>
                  <a:ext uri="{FF2B5EF4-FFF2-40B4-BE49-F238E27FC236}">
                    <a16:creationId xmlns:a16="http://schemas.microsoft.com/office/drawing/2014/main" id="{F3345DF4-1FDF-4447-9290-82F0B990454C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8">
                <a:extLst>
                  <a:ext uri="{FF2B5EF4-FFF2-40B4-BE49-F238E27FC236}">
                    <a16:creationId xmlns:a16="http://schemas.microsoft.com/office/drawing/2014/main" id="{E2FB824A-9710-4BC5-97C1-D0F839558F9B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8026FC14-D2B0-4D60-B1AD-CEE86B3099F2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3465" y="2174930"/>
            <a:ext cx="2152765" cy="3348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14B50045-7245-454D-813D-E9A3C2950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6531" y="319722"/>
            <a:ext cx="11098938" cy="6593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3C0970C1-7E22-4D72-A7EE-F16D55F30A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B2B090AF-B60F-4B9B-9615-FE891E006C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ck Arc 1">
            <a:extLst>
              <a:ext uri="{FF2B5EF4-FFF2-40B4-BE49-F238E27FC236}">
                <a16:creationId xmlns:a16="http://schemas.microsoft.com/office/drawing/2014/main" id="{5D75FACC-A97B-4566-8EC0-6181A61FB7CA}"/>
              </a:ext>
            </a:extLst>
          </p:cNvPr>
          <p:cNvSpPr/>
          <p:nvPr userDrawn="1"/>
        </p:nvSpPr>
        <p:spPr>
          <a:xfrm>
            <a:off x="3582255" y="1772789"/>
            <a:ext cx="2340000" cy="2340000"/>
          </a:xfrm>
          <a:prstGeom prst="blockArc">
            <a:avLst>
              <a:gd name="adj1" fmla="val 10800000"/>
              <a:gd name="adj2" fmla="val 117763"/>
              <a:gd name="adj3" fmla="val 671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Block Arc 12">
            <a:extLst>
              <a:ext uri="{FF2B5EF4-FFF2-40B4-BE49-F238E27FC236}">
                <a16:creationId xmlns:a16="http://schemas.microsoft.com/office/drawing/2014/main" id="{45565E8C-5E2F-4528-95E6-9188F2BF0AB6}"/>
              </a:ext>
            </a:extLst>
          </p:cNvPr>
          <p:cNvSpPr/>
          <p:nvPr userDrawn="1"/>
        </p:nvSpPr>
        <p:spPr>
          <a:xfrm>
            <a:off x="893211" y="1772789"/>
            <a:ext cx="2340000" cy="2340000"/>
          </a:xfrm>
          <a:prstGeom prst="blockArc">
            <a:avLst>
              <a:gd name="adj1" fmla="val 10800000"/>
              <a:gd name="adj2" fmla="val 118784"/>
              <a:gd name="adj3" fmla="val 7082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Block Arc 13">
            <a:extLst>
              <a:ext uri="{FF2B5EF4-FFF2-40B4-BE49-F238E27FC236}">
                <a16:creationId xmlns:a16="http://schemas.microsoft.com/office/drawing/2014/main" id="{E3D759E5-2A3A-49ED-9513-FB7BE6B887DC}"/>
              </a:ext>
            </a:extLst>
          </p:cNvPr>
          <p:cNvSpPr/>
          <p:nvPr userDrawn="1"/>
        </p:nvSpPr>
        <p:spPr>
          <a:xfrm>
            <a:off x="6271299" y="1772789"/>
            <a:ext cx="2340000" cy="2340000"/>
          </a:xfrm>
          <a:prstGeom prst="blockArc">
            <a:avLst>
              <a:gd name="adj1" fmla="val 10800000"/>
              <a:gd name="adj2" fmla="val 117763"/>
              <a:gd name="adj3" fmla="val 671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Block Arc 15">
            <a:extLst>
              <a:ext uri="{FF2B5EF4-FFF2-40B4-BE49-F238E27FC236}">
                <a16:creationId xmlns:a16="http://schemas.microsoft.com/office/drawing/2014/main" id="{CEF4E160-472F-4390-81CD-679A5EE1A995}"/>
              </a:ext>
            </a:extLst>
          </p:cNvPr>
          <p:cNvSpPr/>
          <p:nvPr userDrawn="1"/>
        </p:nvSpPr>
        <p:spPr>
          <a:xfrm>
            <a:off x="8960343" y="1772789"/>
            <a:ext cx="2340000" cy="2340000"/>
          </a:xfrm>
          <a:prstGeom prst="blockArc">
            <a:avLst>
              <a:gd name="adj1" fmla="val 10800000"/>
              <a:gd name="adj2" fmla="val 116759"/>
              <a:gd name="adj3" fmla="val 633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BBADFDF-0834-4A92-A7E6-B5F41EDCB73C}"/>
              </a:ext>
            </a:extLst>
          </p:cNvPr>
          <p:cNvSpPr/>
          <p:nvPr userDrawn="1"/>
        </p:nvSpPr>
        <p:spPr>
          <a:xfrm>
            <a:off x="0" y="2915579"/>
            <a:ext cx="12192000" cy="394242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6A151EA-5BA7-4B78-AEEE-DFFFF4DB6AC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073211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7F15BC09-60F8-49A9-A972-D61D8CF2B901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62255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772F0E5-A2EC-496F-8E85-DEC3D7C321E8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451299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FAD6B35D-DDEA-43CF-B236-13E05868FF41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140343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4">
            <a:extLst>
              <a:ext uri="{FF2B5EF4-FFF2-40B4-BE49-F238E27FC236}">
                <a16:creationId xmlns:a16="http://schemas.microsoft.com/office/drawing/2014/main" id="{78365DAA-91AD-4697-ADE8-3F9A839BE69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0" y="0"/>
            <a:ext cx="12192000" cy="44694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740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E22A51-FB04-4FB6-8A9D-AE05811C1438}"/>
              </a:ext>
            </a:extLst>
          </p:cNvPr>
          <p:cNvSpPr/>
          <p:nvPr userDrawn="1"/>
        </p:nvSpPr>
        <p:spPr>
          <a:xfrm>
            <a:off x="360608" y="303727"/>
            <a:ext cx="5520743" cy="62505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9499" y="523741"/>
            <a:ext cx="3709115" cy="58555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76935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90" r:id="rId5"/>
    <p:sldLayoutId id="2147483678" r:id="rId6"/>
    <p:sldLayoutId id="2147483691" r:id="rId7"/>
    <p:sldLayoutId id="2147483680" r:id="rId8"/>
    <p:sldLayoutId id="2147483692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88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5951796" y="6310683"/>
            <a:ext cx="574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5951050" y="3171461"/>
            <a:ext cx="5741457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Free</a:t>
            </a:r>
          </a:p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Finance</a:t>
            </a:r>
          </a:p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PPT Templates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5951119" y="5756784"/>
            <a:ext cx="5741388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654B8B42-5803-41D1-913F-6C301EAD336B}"/>
              </a:ext>
            </a:extLst>
          </p:cNvPr>
          <p:cNvGrpSpPr/>
          <p:nvPr/>
        </p:nvGrpSpPr>
        <p:grpSpPr>
          <a:xfrm>
            <a:off x="10007908" y="423016"/>
            <a:ext cx="1684599" cy="432917"/>
            <a:chOff x="28575" y="1871662"/>
            <a:chExt cx="12134850" cy="3118484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7391C43-A7C4-4450-A16A-F5658A36EA57}"/>
                </a:ext>
              </a:extLst>
            </p:cNvPr>
            <p:cNvSpPr/>
            <p:nvPr/>
          </p:nvSpPr>
          <p:spPr>
            <a:xfrm>
              <a:off x="28575" y="1871662"/>
              <a:ext cx="12134850" cy="3118484"/>
            </a:xfrm>
            <a:custGeom>
              <a:avLst/>
              <a:gdLst>
                <a:gd name="connsiteX0" fmla="*/ 10575608 w 12134850"/>
                <a:gd name="connsiteY0" fmla="*/ 3118485 h 3118484"/>
                <a:gd name="connsiteX1" fmla="*/ 1559243 w 12134850"/>
                <a:gd name="connsiteY1" fmla="*/ 3118485 h 3118484"/>
                <a:gd name="connsiteX2" fmla="*/ 0 w 12134850"/>
                <a:gd name="connsiteY2" fmla="*/ 1559243 h 3118484"/>
                <a:gd name="connsiteX3" fmla="*/ 1559243 w 12134850"/>
                <a:gd name="connsiteY3" fmla="*/ 0 h 3118484"/>
                <a:gd name="connsiteX4" fmla="*/ 10575608 w 12134850"/>
                <a:gd name="connsiteY4" fmla="*/ 0 h 3118484"/>
                <a:gd name="connsiteX5" fmla="*/ 12134850 w 12134850"/>
                <a:gd name="connsiteY5" fmla="*/ 1559243 h 3118484"/>
                <a:gd name="connsiteX6" fmla="*/ 10575608 w 12134850"/>
                <a:gd name="connsiteY6" fmla="*/ 3118485 h 3118484"/>
                <a:gd name="connsiteX7" fmla="*/ 1559243 w 12134850"/>
                <a:gd name="connsiteY7" fmla="*/ 135255 h 3118484"/>
                <a:gd name="connsiteX8" fmla="*/ 135255 w 12134850"/>
                <a:gd name="connsiteY8" fmla="*/ 1559243 h 3118484"/>
                <a:gd name="connsiteX9" fmla="*/ 1559243 w 12134850"/>
                <a:gd name="connsiteY9" fmla="*/ 2983230 h 3118484"/>
                <a:gd name="connsiteX10" fmla="*/ 10575608 w 12134850"/>
                <a:gd name="connsiteY10" fmla="*/ 2983230 h 3118484"/>
                <a:gd name="connsiteX11" fmla="*/ 11999595 w 12134850"/>
                <a:gd name="connsiteY11" fmla="*/ 1559243 h 3118484"/>
                <a:gd name="connsiteX12" fmla="*/ 10575608 w 12134850"/>
                <a:gd name="connsiteY12" fmla="*/ 135255 h 3118484"/>
                <a:gd name="connsiteX13" fmla="*/ 1559243 w 12134850"/>
                <a:gd name="connsiteY13" fmla="*/ 135255 h 31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34850" h="3118484">
                  <a:moveTo>
                    <a:pt x="10575608" y="3118485"/>
                  </a:moveTo>
                  <a:lnTo>
                    <a:pt x="1559243" y="3118485"/>
                  </a:lnTo>
                  <a:cubicBezTo>
                    <a:pt x="699135" y="3118485"/>
                    <a:pt x="0" y="2419350"/>
                    <a:pt x="0" y="1559243"/>
                  </a:cubicBezTo>
                  <a:cubicBezTo>
                    <a:pt x="0" y="699135"/>
                    <a:pt x="699135" y="0"/>
                    <a:pt x="1559243" y="0"/>
                  </a:cubicBezTo>
                  <a:lnTo>
                    <a:pt x="10575608" y="0"/>
                  </a:lnTo>
                  <a:cubicBezTo>
                    <a:pt x="11435715" y="0"/>
                    <a:pt x="12134850" y="699135"/>
                    <a:pt x="12134850" y="1559243"/>
                  </a:cubicBezTo>
                  <a:cubicBezTo>
                    <a:pt x="12134850" y="2419350"/>
                    <a:pt x="11435715" y="3118485"/>
                    <a:pt x="10575608" y="3118485"/>
                  </a:cubicBezTo>
                  <a:close/>
                  <a:moveTo>
                    <a:pt x="1559243" y="135255"/>
                  </a:moveTo>
                  <a:cubicBezTo>
                    <a:pt x="774383" y="135255"/>
                    <a:pt x="135255" y="774383"/>
                    <a:pt x="135255" y="1559243"/>
                  </a:cubicBezTo>
                  <a:cubicBezTo>
                    <a:pt x="135255" y="2344103"/>
                    <a:pt x="773430" y="2983230"/>
                    <a:pt x="1559243" y="2983230"/>
                  </a:cubicBezTo>
                  <a:lnTo>
                    <a:pt x="10575608" y="2983230"/>
                  </a:lnTo>
                  <a:cubicBezTo>
                    <a:pt x="11360467" y="2983230"/>
                    <a:pt x="11999595" y="2344103"/>
                    <a:pt x="11999595" y="1559243"/>
                  </a:cubicBezTo>
                  <a:cubicBezTo>
                    <a:pt x="11999595" y="774383"/>
                    <a:pt x="11361420" y="135255"/>
                    <a:pt x="10575608" y="135255"/>
                  </a:cubicBezTo>
                  <a:lnTo>
                    <a:pt x="1559243" y="1352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26" name="Graphic 1">
              <a:extLst>
                <a:ext uri="{FF2B5EF4-FFF2-40B4-BE49-F238E27FC236}">
                  <a16:creationId xmlns:a16="http://schemas.microsoft.com/office/drawing/2014/main" id="{654B8B42-5803-41D1-913F-6C301EAD336B}"/>
                </a:ext>
              </a:extLst>
            </p:cNvPr>
            <p:cNvGrpSpPr/>
            <p:nvPr/>
          </p:nvGrpSpPr>
          <p:grpSpPr>
            <a:xfrm>
              <a:off x="1795462" y="2549841"/>
              <a:ext cx="8943975" cy="1763077"/>
              <a:chOff x="1795462" y="2549841"/>
              <a:chExt cx="8943975" cy="1763077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956A415-B8A2-4A60-9439-DDFE21A83E2F}"/>
                  </a:ext>
                </a:extLst>
              </p:cNvPr>
              <p:cNvSpPr/>
              <p:nvPr/>
            </p:nvSpPr>
            <p:spPr>
              <a:xfrm>
                <a:off x="5654992" y="2549841"/>
                <a:ext cx="3864292" cy="1695450"/>
              </a:xfrm>
              <a:custGeom>
                <a:avLst/>
                <a:gdLst>
                  <a:gd name="connsiteX0" fmla="*/ 1693545 w 3864292"/>
                  <a:gd name="connsiteY0" fmla="*/ 286703 h 1695450"/>
                  <a:gd name="connsiteX1" fmla="*/ 1693545 w 3864292"/>
                  <a:gd name="connsiteY1" fmla="*/ 767715 h 1695450"/>
                  <a:gd name="connsiteX2" fmla="*/ 1858327 w 3864292"/>
                  <a:gd name="connsiteY2" fmla="*/ 767715 h 1695450"/>
                  <a:gd name="connsiteX3" fmla="*/ 2096452 w 3864292"/>
                  <a:gd name="connsiteY3" fmla="*/ 741045 h 1695450"/>
                  <a:gd name="connsiteX4" fmla="*/ 2190750 w 3864292"/>
                  <a:gd name="connsiteY4" fmla="*/ 658178 h 1695450"/>
                  <a:gd name="connsiteX5" fmla="*/ 2225040 w 3864292"/>
                  <a:gd name="connsiteY5" fmla="*/ 526733 h 1695450"/>
                  <a:gd name="connsiteX6" fmla="*/ 2177415 w 3864292"/>
                  <a:gd name="connsiteY6" fmla="*/ 374333 h 1695450"/>
                  <a:gd name="connsiteX7" fmla="*/ 2056447 w 3864292"/>
                  <a:gd name="connsiteY7" fmla="*/ 299085 h 1695450"/>
                  <a:gd name="connsiteX8" fmla="*/ 1839277 w 3864292"/>
                  <a:gd name="connsiteY8" fmla="*/ 287655 h 1695450"/>
                  <a:gd name="connsiteX9" fmla="*/ 1693545 w 3864292"/>
                  <a:gd name="connsiteY9" fmla="*/ 287655 h 1695450"/>
                  <a:gd name="connsiteX10" fmla="*/ 301943 w 3864292"/>
                  <a:gd name="connsiteY10" fmla="*/ 286703 h 1695450"/>
                  <a:gd name="connsiteX11" fmla="*/ 301943 w 3864292"/>
                  <a:gd name="connsiteY11" fmla="*/ 767715 h 1695450"/>
                  <a:gd name="connsiteX12" fmla="*/ 466725 w 3864292"/>
                  <a:gd name="connsiteY12" fmla="*/ 767715 h 1695450"/>
                  <a:gd name="connsiteX13" fmla="*/ 704850 w 3864292"/>
                  <a:gd name="connsiteY13" fmla="*/ 741045 h 1695450"/>
                  <a:gd name="connsiteX14" fmla="*/ 799147 w 3864292"/>
                  <a:gd name="connsiteY14" fmla="*/ 658178 h 1695450"/>
                  <a:gd name="connsiteX15" fmla="*/ 833438 w 3864292"/>
                  <a:gd name="connsiteY15" fmla="*/ 526733 h 1695450"/>
                  <a:gd name="connsiteX16" fmla="*/ 785813 w 3864292"/>
                  <a:gd name="connsiteY16" fmla="*/ 374333 h 1695450"/>
                  <a:gd name="connsiteX17" fmla="*/ 664845 w 3864292"/>
                  <a:gd name="connsiteY17" fmla="*/ 299085 h 1695450"/>
                  <a:gd name="connsiteX18" fmla="*/ 447675 w 3864292"/>
                  <a:gd name="connsiteY18" fmla="*/ 287655 h 1695450"/>
                  <a:gd name="connsiteX19" fmla="*/ 301943 w 3864292"/>
                  <a:gd name="connsiteY19" fmla="*/ 287655 h 1695450"/>
                  <a:gd name="connsiteX20" fmla="*/ 2676525 w 3864292"/>
                  <a:gd name="connsiteY20" fmla="*/ 0 h 1695450"/>
                  <a:gd name="connsiteX21" fmla="*/ 3864293 w 3864292"/>
                  <a:gd name="connsiteY21" fmla="*/ 0 h 1695450"/>
                  <a:gd name="connsiteX22" fmla="*/ 3864293 w 3864292"/>
                  <a:gd name="connsiteY22" fmla="*/ 286703 h 1695450"/>
                  <a:gd name="connsiteX23" fmla="*/ 3422333 w 3864292"/>
                  <a:gd name="connsiteY23" fmla="*/ 286703 h 1695450"/>
                  <a:gd name="connsiteX24" fmla="*/ 3422333 w 3864292"/>
                  <a:gd name="connsiteY24" fmla="*/ 1695450 h 1695450"/>
                  <a:gd name="connsiteX25" fmla="*/ 3120390 w 3864292"/>
                  <a:gd name="connsiteY25" fmla="*/ 1695450 h 1695450"/>
                  <a:gd name="connsiteX26" fmla="*/ 3120390 w 3864292"/>
                  <a:gd name="connsiteY26" fmla="*/ 286703 h 1695450"/>
                  <a:gd name="connsiteX27" fmla="*/ 2676525 w 3864292"/>
                  <a:gd name="connsiteY27" fmla="*/ 286703 h 1695450"/>
                  <a:gd name="connsiteX28" fmla="*/ 2676525 w 3864292"/>
                  <a:gd name="connsiteY28" fmla="*/ 0 h 1695450"/>
                  <a:gd name="connsiteX29" fmla="*/ 2676525 w 3864292"/>
                  <a:gd name="connsiteY29" fmla="*/ 0 h 1695450"/>
                  <a:gd name="connsiteX30" fmla="*/ 1392555 w 3864292"/>
                  <a:gd name="connsiteY30" fmla="*/ 0 h 1695450"/>
                  <a:gd name="connsiteX31" fmla="*/ 1876425 w 3864292"/>
                  <a:gd name="connsiteY31" fmla="*/ 0 h 1695450"/>
                  <a:gd name="connsiteX32" fmla="*/ 2235518 w 3864292"/>
                  <a:gd name="connsiteY32" fmla="*/ 25718 h 1695450"/>
                  <a:gd name="connsiteX33" fmla="*/ 2450783 w 3864292"/>
                  <a:gd name="connsiteY33" fmla="*/ 191453 h 1695450"/>
                  <a:gd name="connsiteX34" fmla="*/ 2537460 w 3864292"/>
                  <a:gd name="connsiteY34" fmla="*/ 521970 h 1695450"/>
                  <a:gd name="connsiteX35" fmla="*/ 2487930 w 3864292"/>
                  <a:gd name="connsiteY35" fmla="*/ 784860 h 1695450"/>
                  <a:gd name="connsiteX36" fmla="*/ 2361247 w 3864292"/>
                  <a:gd name="connsiteY36" fmla="*/ 951548 h 1695450"/>
                  <a:gd name="connsiteX37" fmla="*/ 2205038 w 3864292"/>
                  <a:gd name="connsiteY37" fmla="*/ 1031558 h 1695450"/>
                  <a:gd name="connsiteX38" fmla="*/ 1891665 w 3864292"/>
                  <a:gd name="connsiteY38" fmla="*/ 1055370 h 1695450"/>
                  <a:gd name="connsiteX39" fmla="*/ 1694497 w 3864292"/>
                  <a:gd name="connsiteY39" fmla="*/ 1055370 h 1695450"/>
                  <a:gd name="connsiteX40" fmla="*/ 1694497 w 3864292"/>
                  <a:gd name="connsiteY40" fmla="*/ 1694498 h 1695450"/>
                  <a:gd name="connsiteX41" fmla="*/ 1392555 w 3864292"/>
                  <a:gd name="connsiteY41" fmla="*/ 1694498 h 1695450"/>
                  <a:gd name="connsiteX42" fmla="*/ 1392555 w 3864292"/>
                  <a:gd name="connsiteY42" fmla="*/ 0 h 1695450"/>
                  <a:gd name="connsiteX43" fmla="*/ 1392555 w 3864292"/>
                  <a:gd name="connsiteY43" fmla="*/ 0 h 1695450"/>
                  <a:gd name="connsiteX44" fmla="*/ 0 w 3864292"/>
                  <a:gd name="connsiteY44" fmla="*/ 0 h 1695450"/>
                  <a:gd name="connsiteX45" fmla="*/ 483870 w 3864292"/>
                  <a:gd name="connsiteY45" fmla="*/ 0 h 1695450"/>
                  <a:gd name="connsiteX46" fmla="*/ 842963 w 3864292"/>
                  <a:gd name="connsiteY46" fmla="*/ 25718 h 1695450"/>
                  <a:gd name="connsiteX47" fmla="*/ 1058227 w 3864292"/>
                  <a:gd name="connsiteY47" fmla="*/ 191453 h 1695450"/>
                  <a:gd name="connsiteX48" fmla="*/ 1144905 w 3864292"/>
                  <a:gd name="connsiteY48" fmla="*/ 521970 h 1695450"/>
                  <a:gd name="connsiteX49" fmla="*/ 1095375 w 3864292"/>
                  <a:gd name="connsiteY49" fmla="*/ 784860 h 1695450"/>
                  <a:gd name="connsiteX50" fmla="*/ 968693 w 3864292"/>
                  <a:gd name="connsiteY50" fmla="*/ 951548 h 1695450"/>
                  <a:gd name="connsiteX51" fmla="*/ 812482 w 3864292"/>
                  <a:gd name="connsiteY51" fmla="*/ 1031558 h 1695450"/>
                  <a:gd name="connsiteX52" fmla="*/ 499110 w 3864292"/>
                  <a:gd name="connsiteY52" fmla="*/ 1055370 h 1695450"/>
                  <a:gd name="connsiteX53" fmla="*/ 301943 w 3864292"/>
                  <a:gd name="connsiteY53" fmla="*/ 1055370 h 1695450"/>
                  <a:gd name="connsiteX54" fmla="*/ 301943 w 3864292"/>
                  <a:gd name="connsiteY54" fmla="*/ 1694498 h 1695450"/>
                  <a:gd name="connsiteX55" fmla="*/ 0 w 3864292"/>
                  <a:gd name="connsiteY55" fmla="*/ 1694498 h 1695450"/>
                  <a:gd name="connsiteX56" fmla="*/ 0 w 3864292"/>
                  <a:gd name="connsiteY56" fmla="*/ 0 h 1695450"/>
                  <a:gd name="connsiteX57" fmla="*/ 0 w 3864292"/>
                  <a:gd name="connsiteY57" fmla="*/ 0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64292" h="1695450">
                    <a:moveTo>
                      <a:pt x="1693545" y="286703"/>
                    </a:moveTo>
                    <a:lnTo>
                      <a:pt x="1693545" y="767715"/>
                    </a:lnTo>
                    <a:lnTo>
                      <a:pt x="1858327" y="767715"/>
                    </a:lnTo>
                    <a:cubicBezTo>
                      <a:pt x="1977390" y="767715"/>
                      <a:pt x="2056447" y="759143"/>
                      <a:pt x="2096452" y="741045"/>
                    </a:cubicBezTo>
                    <a:cubicBezTo>
                      <a:pt x="2136458" y="722948"/>
                      <a:pt x="2167890" y="695325"/>
                      <a:pt x="2190750" y="658178"/>
                    </a:cubicBezTo>
                    <a:cubicBezTo>
                      <a:pt x="2213610" y="620078"/>
                      <a:pt x="2225040" y="576263"/>
                      <a:pt x="2225040" y="526733"/>
                    </a:cubicBezTo>
                    <a:cubicBezTo>
                      <a:pt x="2225040" y="464820"/>
                      <a:pt x="2208847" y="414338"/>
                      <a:pt x="2177415" y="374333"/>
                    </a:cubicBezTo>
                    <a:cubicBezTo>
                      <a:pt x="2145030" y="334328"/>
                      <a:pt x="2105025" y="309563"/>
                      <a:pt x="2056447" y="299085"/>
                    </a:cubicBezTo>
                    <a:cubicBezTo>
                      <a:pt x="2020252" y="291465"/>
                      <a:pt x="1947863" y="287655"/>
                      <a:pt x="1839277" y="287655"/>
                    </a:cubicBezTo>
                    <a:lnTo>
                      <a:pt x="1693545" y="287655"/>
                    </a:lnTo>
                    <a:close/>
                    <a:moveTo>
                      <a:pt x="301943" y="286703"/>
                    </a:moveTo>
                    <a:lnTo>
                      <a:pt x="301943" y="767715"/>
                    </a:lnTo>
                    <a:lnTo>
                      <a:pt x="466725" y="767715"/>
                    </a:lnTo>
                    <a:cubicBezTo>
                      <a:pt x="585788" y="767715"/>
                      <a:pt x="664845" y="759143"/>
                      <a:pt x="704850" y="741045"/>
                    </a:cubicBezTo>
                    <a:cubicBezTo>
                      <a:pt x="744855" y="722948"/>
                      <a:pt x="776288" y="695325"/>
                      <a:pt x="799147" y="658178"/>
                    </a:cubicBezTo>
                    <a:cubicBezTo>
                      <a:pt x="822007" y="620078"/>
                      <a:pt x="833438" y="576263"/>
                      <a:pt x="833438" y="526733"/>
                    </a:cubicBezTo>
                    <a:cubicBezTo>
                      <a:pt x="833438" y="464820"/>
                      <a:pt x="817245" y="414338"/>
                      <a:pt x="785813" y="374333"/>
                    </a:cubicBezTo>
                    <a:cubicBezTo>
                      <a:pt x="753427" y="334328"/>
                      <a:pt x="713422" y="309563"/>
                      <a:pt x="664845" y="299085"/>
                    </a:cubicBezTo>
                    <a:cubicBezTo>
                      <a:pt x="628650" y="291465"/>
                      <a:pt x="556260" y="287655"/>
                      <a:pt x="447675" y="287655"/>
                    </a:cubicBezTo>
                    <a:lnTo>
                      <a:pt x="301943" y="287655"/>
                    </a:lnTo>
                    <a:close/>
                    <a:moveTo>
                      <a:pt x="2676525" y="0"/>
                    </a:moveTo>
                    <a:lnTo>
                      <a:pt x="3864293" y="0"/>
                    </a:lnTo>
                    <a:lnTo>
                      <a:pt x="3864293" y="286703"/>
                    </a:lnTo>
                    <a:lnTo>
                      <a:pt x="3422333" y="286703"/>
                    </a:lnTo>
                    <a:lnTo>
                      <a:pt x="3422333" y="1695450"/>
                    </a:lnTo>
                    <a:lnTo>
                      <a:pt x="3120390" y="1695450"/>
                    </a:lnTo>
                    <a:lnTo>
                      <a:pt x="3120390" y="286703"/>
                    </a:lnTo>
                    <a:lnTo>
                      <a:pt x="2676525" y="286703"/>
                    </a:lnTo>
                    <a:lnTo>
                      <a:pt x="2676525" y="0"/>
                    </a:lnTo>
                    <a:lnTo>
                      <a:pt x="2676525" y="0"/>
                    </a:lnTo>
                    <a:close/>
                    <a:moveTo>
                      <a:pt x="1392555" y="0"/>
                    </a:moveTo>
                    <a:lnTo>
                      <a:pt x="1876425" y="0"/>
                    </a:lnTo>
                    <a:cubicBezTo>
                      <a:pt x="2060257" y="0"/>
                      <a:pt x="2179320" y="8573"/>
                      <a:pt x="2235518" y="25718"/>
                    </a:cubicBezTo>
                    <a:cubicBezTo>
                      <a:pt x="2321243" y="51435"/>
                      <a:pt x="2392680" y="106680"/>
                      <a:pt x="2450783" y="191453"/>
                    </a:cubicBezTo>
                    <a:cubicBezTo>
                      <a:pt x="2508885" y="276225"/>
                      <a:pt x="2537460" y="386715"/>
                      <a:pt x="2537460" y="521970"/>
                    </a:cubicBezTo>
                    <a:cubicBezTo>
                      <a:pt x="2537460" y="625793"/>
                      <a:pt x="2521268" y="713423"/>
                      <a:pt x="2487930" y="784860"/>
                    </a:cubicBezTo>
                    <a:cubicBezTo>
                      <a:pt x="2454593" y="855345"/>
                      <a:pt x="2412683" y="911543"/>
                      <a:pt x="2361247" y="951548"/>
                    </a:cubicBezTo>
                    <a:cubicBezTo>
                      <a:pt x="2309813" y="991553"/>
                      <a:pt x="2257425" y="1019175"/>
                      <a:pt x="2205038" y="1031558"/>
                    </a:cubicBezTo>
                    <a:cubicBezTo>
                      <a:pt x="2132647" y="1047750"/>
                      <a:pt x="2028825" y="1055370"/>
                      <a:pt x="1891665" y="1055370"/>
                    </a:cubicBezTo>
                    <a:lnTo>
                      <a:pt x="1694497" y="1055370"/>
                    </a:lnTo>
                    <a:lnTo>
                      <a:pt x="1694497" y="1694498"/>
                    </a:lnTo>
                    <a:lnTo>
                      <a:pt x="1392555" y="1694498"/>
                    </a:lnTo>
                    <a:lnTo>
                      <a:pt x="1392555" y="0"/>
                    </a:lnTo>
                    <a:lnTo>
                      <a:pt x="1392555" y="0"/>
                    </a:lnTo>
                    <a:close/>
                    <a:moveTo>
                      <a:pt x="0" y="0"/>
                    </a:moveTo>
                    <a:lnTo>
                      <a:pt x="483870" y="0"/>
                    </a:lnTo>
                    <a:cubicBezTo>
                      <a:pt x="667702" y="0"/>
                      <a:pt x="786765" y="8573"/>
                      <a:pt x="842963" y="25718"/>
                    </a:cubicBezTo>
                    <a:cubicBezTo>
                      <a:pt x="928688" y="51435"/>
                      <a:pt x="1000125" y="106680"/>
                      <a:pt x="1058227" y="191453"/>
                    </a:cubicBezTo>
                    <a:cubicBezTo>
                      <a:pt x="1116330" y="276225"/>
                      <a:pt x="1144905" y="386715"/>
                      <a:pt x="1144905" y="521970"/>
                    </a:cubicBezTo>
                    <a:cubicBezTo>
                      <a:pt x="1144905" y="625793"/>
                      <a:pt x="1128713" y="713423"/>
                      <a:pt x="1095375" y="784860"/>
                    </a:cubicBezTo>
                    <a:cubicBezTo>
                      <a:pt x="1062038" y="855345"/>
                      <a:pt x="1020127" y="911543"/>
                      <a:pt x="968693" y="951548"/>
                    </a:cubicBezTo>
                    <a:cubicBezTo>
                      <a:pt x="917257" y="991553"/>
                      <a:pt x="864870" y="1019175"/>
                      <a:pt x="812482" y="1031558"/>
                    </a:cubicBezTo>
                    <a:cubicBezTo>
                      <a:pt x="740093" y="1047750"/>
                      <a:pt x="636270" y="1055370"/>
                      <a:pt x="499110" y="1055370"/>
                    </a:cubicBezTo>
                    <a:lnTo>
                      <a:pt x="301943" y="1055370"/>
                    </a:lnTo>
                    <a:lnTo>
                      <a:pt x="301943" y="1694498"/>
                    </a:lnTo>
                    <a:lnTo>
                      <a:pt x="0" y="169449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28" name="Graphic 1">
                <a:extLst>
                  <a:ext uri="{FF2B5EF4-FFF2-40B4-BE49-F238E27FC236}">
                    <a16:creationId xmlns:a16="http://schemas.microsoft.com/office/drawing/2014/main" id="{654B8B42-5803-41D1-913F-6C301EAD336B}"/>
                  </a:ext>
                </a:extLst>
              </p:cNvPr>
              <p:cNvGrpSpPr/>
              <p:nvPr/>
            </p:nvGrpSpPr>
            <p:grpSpPr>
              <a:xfrm>
                <a:off x="1795462" y="2615564"/>
                <a:ext cx="8943975" cy="1697354"/>
                <a:chOff x="1795462" y="2615564"/>
                <a:chExt cx="8943975" cy="1697354"/>
              </a:xfrm>
              <a:grpFill/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4BF55E03-EA07-4906-BB8F-E8D00F3A60D3}"/>
                    </a:ext>
                  </a:extLst>
                </p:cNvPr>
                <p:cNvSpPr/>
                <p:nvPr/>
              </p:nvSpPr>
              <p:spPr>
                <a:xfrm>
                  <a:off x="1795462" y="2615564"/>
                  <a:ext cx="1414462" cy="1697354"/>
                </a:xfrm>
                <a:custGeom>
                  <a:avLst/>
                  <a:gdLst>
                    <a:gd name="connsiteX0" fmla="*/ 1288732 w 1414462"/>
                    <a:gd name="connsiteY0" fmla="*/ 1835468 h 1835467"/>
                    <a:gd name="connsiteX1" fmla="*/ 689610 w 1414462"/>
                    <a:gd name="connsiteY1" fmla="*/ 365760 h 1835467"/>
                    <a:gd name="connsiteX2" fmla="*/ 126683 w 1414462"/>
                    <a:gd name="connsiteY2" fmla="*/ 1798320 h 1835467"/>
                    <a:gd name="connsiteX3" fmla="*/ 0 w 1414462"/>
                    <a:gd name="connsiteY3" fmla="*/ 1747838 h 1835467"/>
                    <a:gd name="connsiteX4" fmla="*/ 687705 w 1414462"/>
                    <a:gd name="connsiteY4" fmla="*/ 0 h 1835467"/>
                    <a:gd name="connsiteX5" fmla="*/ 1414463 w 1414462"/>
                    <a:gd name="connsiteY5" fmla="*/ 1784985 h 1835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14462" h="1835467">
                      <a:moveTo>
                        <a:pt x="1288732" y="1835468"/>
                      </a:moveTo>
                      <a:lnTo>
                        <a:pt x="689610" y="365760"/>
                      </a:lnTo>
                      <a:lnTo>
                        <a:pt x="126683" y="1798320"/>
                      </a:lnTo>
                      <a:lnTo>
                        <a:pt x="0" y="1747838"/>
                      </a:lnTo>
                      <a:lnTo>
                        <a:pt x="687705" y="0"/>
                      </a:lnTo>
                      <a:lnTo>
                        <a:pt x="1414463" y="178498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grpSp>
              <p:nvGrpSpPr>
                <p:cNvPr id="30" name="Graphic 1">
                  <a:extLst>
                    <a:ext uri="{FF2B5EF4-FFF2-40B4-BE49-F238E27FC236}">
                      <a16:creationId xmlns:a16="http://schemas.microsoft.com/office/drawing/2014/main" id="{654B8B42-5803-41D1-913F-6C301EAD336B}"/>
                    </a:ext>
                  </a:extLst>
                </p:cNvPr>
                <p:cNvGrpSpPr/>
                <p:nvPr/>
              </p:nvGrpSpPr>
              <p:grpSpPr>
                <a:xfrm>
                  <a:off x="3416617" y="2615564"/>
                  <a:ext cx="7322820" cy="1697354"/>
                  <a:chOff x="3416617" y="2615564"/>
                  <a:chExt cx="7322820" cy="1697354"/>
                </a:xfrm>
                <a:grpFill/>
              </p:grpSpPr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91BD0B22-2415-4008-BFAE-7EE8BEC602DA}"/>
                      </a:ext>
                    </a:extLst>
                  </p:cNvPr>
                  <p:cNvSpPr/>
                  <p:nvPr/>
                </p:nvSpPr>
                <p:spPr>
                  <a:xfrm>
                    <a:off x="3416617" y="2615564"/>
                    <a:ext cx="815339" cy="1697354"/>
                  </a:xfrm>
                  <a:custGeom>
                    <a:avLst/>
                    <a:gdLst>
                      <a:gd name="connsiteX0" fmla="*/ 815340 w 815339"/>
                      <a:gd name="connsiteY0" fmla="*/ 1697355 h 1697354"/>
                      <a:gd name="connsiteX1" fmla="*/ 0 w 815339"/>
                      <a:gd name="connsiteY1" fmla="*/ 1697355 h 1697354"/>
                      <a:gd name="connsiteX2" fmla="*/ 37147 w 815339"/>
                      <a:gd name="connsiteY2" fmla="*/ 0 h 1697354"/>
                      <a:gd name="connsiteX3" fmla="*/ 172402 w 815339"/>
                      <a:gd name="connsiteY3" fmla="*/ 3810 h 1697354"/>
                      <a:gd name="connsiteX4" fmla="*/ 139065 w 815339"/>
                      <a:gd name="connsiteY4" fmla="*/ 1561148 h 1697354"/>
                      <a:gd name="connsiteX5" fmla="*/ 815340 w 815339"/>
                      <a:gd name="connsiteY5" fmla="*/ 1561148 h 1697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15339" h="1697354">
                        <a:moveTo>
                          <a:pt x="815340" y="1697355"/>
                        </a:moveTo>
                        <a:lnTo>
                          <a:pt x="0" y="1697355"/>
                        </a:lnTo>
                        <a:lnTo>
                          <a:pt x="37147" y="0"/>
                        </a:lnTo>
                        <a:lnTo>
                          <a:pt x="172402" y="3810"/>
                        </a:lnTo>
                        <a:lnTo>
                          <a:pt x="139065" y="1561148"/>
                        </a:lnTo>
                        <a:lnTo>
                          <a:pt x="815340" y="1561148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grpSp>
                <p:nvGrpSpPr>
                  <p:cNvPr id="32" name="Graphic 1">
                    <a:extLst>
                      <a:ext uri="{FF2B5EF4-FFF2-40B4-BE49-F238E27FC236}">
                        <a16:creationId xmlns:a16="http://schemas.microsoft.com/office/drawing/2014/main" id="{654B8B42-5803-41D1-913F-6C301EAD336B}"/>
                      </a:ext>
                    </a:extLst>
                  </p:cNvPr>
                  <p:cNvGrpSpPr/>
                  <p:nvPr/>
                </p:nvGrpSpPr>
                <p:grpSpPr>
                  <a:xfrm>
                    <a:off x="4501515" y="2615564"/>
                    <a:ext cx="6237922" cy="1697354"/>
                    <a:chOff x="4501515" y="2615564"/>
                    <a:chExt cx="6237922" cy="1697354"/>
                  </a:xfrm>
                  <a:grpFill/>
                </p:grpSpPr>
                <p:sp>
                  <p:nvSpPr>
                    <p:cNvPr id="33" name="Freeform: Shape 32">
                      <a:extLst>
                        <a:ext uri="{FF2B5EF4-FFF2-40B4-BE49-F238E27FC236}">
                          <a16:creationId xmlns:a16="http://schemas.microsoft.com/office/drawing/2014/main" id="{3B10E363-7F63-4F0C-B916-6CF34FC8F5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1515" y="2615564"/>
                      <a:ext cx="882967" cy="1697354"/>
                    </a:xfrm>
                    <a:custGeom>
                      <a:avLst/>
                      <a:gdLst>
                        <a:gd name="connsiteX0" fmla="*/ 882967 w 882967"/>
                        <a:gd name="connsiteY0" fmla="*/ 1697355 h 1697354"/>
                        <a:gd name="connsiteX1" fmla="*/ 0 w 882967"/>
                        <a:gd name="connsiteY1" fmla="*/ 1697355 h 1697354"/>
                        <a:gd name="connsiteX2" fmla="*/ 40005 w 882967"/>
                        <a:gd name="connsiteY2" fmla="*/ 0 h 1697354"/>
                        <a:gd name="connsiteX3" fmla="*/ 175260 w 882967"/>
                        <a:gd name="connsiteY3" fmla="*/ 3810 h 1697354"/>
                        <a:gd name="connsiteX4" fmla="*/ 138113 w 882967"/>
                        <a:gd name="connsiteY4" fmla="*/ 1561148 h 1697354"/>
                        <a:gd name="connsiteX5" fmla="*/ 882967 w 882967"/>
                        <a:gd name="connsiteY5" fmla="*/ 1561148 h 1697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82967" h="1697354">
                          <a:moveTo>
                            <a:pt x="882967" y="1697355"/>
                          </a:moveTo>
                          <a:lnTo>
                            <a:pt x="0" y="1697355"/>
                          </a:lnTo>
                          <a:lnTo>
                            <a:pt x="40005" y="0"/>
                          </a:lnTo>
                          <a:lnTo>
                            <a:pt x="175260" y="3810"/>
                          </a:lnTo>
                          <a:lnTo>
                            <a:pt x="138113" y="1561148"/>
                          </a:lnTo>
                          <a:lnTo>
                            <a:pt x="882967" y="1561148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4" name="Freeform: Shape 33">
                      <a:extLst>
                        <a:ext uri="{FF2B5EF4-FFF2-40B4-BE49-F238E27FC236}">
                          <a16:creationId xmlns:a16="http://schemas.microsoft.com/office/drawing/2014/main" id="{078E0373-37EF-469E-89D2-6214E7756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0194" y="3837621"/>
                      <a:ext cx="1559242" cy="407670"/>
                    </a:xfrm>
                    <a:custGeom>
                      <a:avLst/>
                      <a:gdLst>
                        <a:gd name="connsiteX0" fmla="*/ 0 w 1559242"/>
                        <a:gd name="connsiteY0" fmla="*/ 324803 h 407670"/>
                        <a:gd name="connsiteX1" fmla="*/ 88582 w 1559242"/>
                        <a:gd name="connsiteY1" fmla="*/ 324803 h 407670"/>
                        <a:gd name="connsiteX2" fmla="*/ 88582 w 1559242"/>
                        <a:gd name="connsiteY2" fmla="*/ 400050 h 407670"/>
                        <a:gd name="connsiteX3" fmla="*/ 0 w 1559242"/>
                        <a:gd name="connsiteY3" fmla="*/ 400050 h 407670"/>
                        <a:gd name="connsiteX4" fmla="*/ 0 w 1559242"/>
                        <a:gd name="connsiteY4" fmla="*/ 324803 h 407670"/>
                        <a:gd name="connsiteX5" fmla="*/ 0 w 1559242"/>
                        <a:gd name="connsiteY5" fmla="*/ 324803 h 407670"/>
                        <a:gd name="connsiteX6" fmla="*/ 851535 w 1559242"/>
                        <a:gd name="connsiteY6" fmla="*/ 68580 h 407670"/>
                        <a:gd name="connsiteX7" fmla="*/ 758190 w 1559242"/>
                        <a:gd name="connsiteY7" fmla="*/ 101918 h 407670"/>
                        <a:gd name="connsiteX8" fmla="*/ 722947 w 1559242"/>
                        <a:gd name="connsiteY8" fmla="*/ 203835 h 407670"/>
                        <a:gd name="connsiteX9" fmla="*/ 759143 w 1559242"/>
                        <a:gd name="connsiteY9" fmla="*/ 304800 h 407670"/>
                        <a:gd name="connsiteX10" fmla="*/ 851535 w 1559242"/>
                        <a:gd name="connsiteY10" fmla="*/ 339090 h 407670"/>
                        <a:gd name="connsiteX11" fmla="*/ 942976 w 1559242"/>
                        <a:gd name="connsiteY11" fmla="*/ 304800 h 407670"/>
                        <a:gd name="connsiteX12" fmla="*/ 979170 w 1559242"/>
                        <a:gd name="connsiteY12" fmla="*/ 201930 h 407670"/>
                        <a:gd name="connsiteX13" fmla="*/ 943928 w 1559242"/>
                        <a:gd name="connsiteY13" fmla="*/ 100965 h 407670"/>
                        <a:gd name="connsiteX14" fmla="*/ 851535 w 1559242"/>
                        <a:gd name="connsiteY14" fmla="*/ 68580 h 407670"/>
                        <a:gd name="connsiteX15" fmla="*/ 851535 w 1559242"/>
                        <a:gd name="connsiteY15" fmla="*/ 68580 h 407670"/>
                        <a:gd name="connsiteX16" fmla="*/ 1113472 w 1559242"/>
                        <a:gd name="connsiteY16" fmla="*/ 6668 h 407670"/>
                        <a:gd name="connsiteX17" fmla="*/ 1252538 w 1559242"/>
                        <a:gd name="connsiteY17" fmla="*/ 6668 h 407670"/>
                        <a:gd name="connsiteX18" fmla="*/ 1336357 w 1559242"/>
                        <a:gd name="connsiteY18" fmla="*/ 275273 h 407670"/>
                        <a:gd name="connsiteX19" fmla="*/ 1419226 w 1559242"/>
                        <a:gd name="connsiteY19" fmla="*/ 6668 h 407670"/>
                        <a:gd name="connsiteX20" fmla="*/ 1559243 w 1559242"/>
                        <a:gd name="connsiteY20" fmla="*/ 6668 h 407670"/>
                        <a:gd name="connsiteX21" fmla="*/ 1559243 w 1559242"/>
                        <a:gd name="connsiteY21" fmla="*/ 400050 h 407670"/>
                        <a:gd name="connsiteX22" fmla="*/ 1472565 w 1559242"/>
                        <a:gd name="connsiteY22" fmla="*/ 400050 h 407670"/>
                        <a:gd name="connsiteX23" fmla="*/ 1472565 w 1559242"/>
                        <a:gd name="connsiteY23" fmla="*/ 90488 h 407670"/>
                        <a:gd name="connsiteX24" fmla="*/ 1381126 w 1559242"/>
                        <a:gd name="connsiteY24" fmla="*/ 400050 h 407670"/>
                        <a:gd name="connsiteX25" fmla="*/ 1291590 w 1559242"/>
                        <a:gd name="connsiteY25" fmla="*/ 400050 h 407670"/>
                        <a:gd name="connsiteX26" fmla="*/ 1200151 w 1559242"/>
                        <a:gd name="connsiteY26" fmla="*/ 90488 h 407670"/>
                        <a:gd name="connsiteX27" fmla="*/ 1200151 w 1559242"/>
                        <a:gd name="connsiteY27" fmla="*/ 400050 h 407670"/>
                        <a:gd name="connsiteX28" fmla="*/ 1113472 w 1559242"/>
                        <a:gd name="connsiteY28" fmla="*/ 400050 h 407670"/>
                        <a:gd name="connsiteX29" fmla="*/ 1113472 w 1559242"/>
                        <a:gd name="connsiteY29" fmla="*/ 6668 h 407670"/>
                        <a:gd name="connsiteX30" fmla="*/ 1113472 w 1559242"/>
                        <a:gd name="connsiteY30" fmla="*/ 6668 h 407670"/>
                        <a:gd name="connsiteX31" fmla="*/ 850582 w 1559242"/>
                        <a:gd name="connsiteY31" fmla="*/ 0 h 407670"/>
                        <a:gd name="connsiteX32" fmla="*/ 1013460 w 1559242"/>
                        <a:gd name="connsiteY32" fmla="*/ 54293 h 407670"/>
                        <a:gd name="connsiteX33" fmla="*/ 1074420 w 1559242"/>
                        <a:gd name="connsiteY33" fmla="*/ 203835 h 407670"/>
                        <a:gd name="connsiteX34" fmla="*/ 1013460 w 1559242"/>
                        <a:gd name="connsiteY34" fmla="*/ 352425 h 407670"/>
                        <a:gd name="connsiteX35" fmla="*/ 850582 w 1559242"/>
                        <a:gd name="connsiteY35" fmla="*/ 405765 h 407670"/>
                        <a:gd name="connsiteX36" fmla="*/ 686753 w 1559242"/>
                        <a:gd name="connsiteY36" fmla="*/ 352425 h 407670"/>
                        <a:gd name="connsiteX37" fmla="*/ 625793 w 1559242"/>
                        <a:gd name="connsiteY37" fmla="*/ 204788 h 407670"/>
                        <a:gd name="connsiteX38" fmla="*/ 646747 w 1559242"/>
                        <a:gd name="connsiteY38" fmla="*/ 103823 h 407670"/>
                        <a:gd name="connsiteX39" fmla="*/ 689610 w 1559242"/>
                        <a:gd name="connsiteY39" fmla="*/ 49530 h 407670"/>
                        <a:gd name="connsiteX40" fmla="*/ 749618 w 1559242"/>
                        <a:gd name="connsiteY40" fmla="*/ 14288 h 407670"/>
                        <a:gd name="connsiteX41" fmla="*/ 850582 w 1559242"/>
                        <a:gd name="connsiteY41" fmla="*/ 0 h 407670"/>
                        <a:gd name="connsiteX42" fmla="*/ 850582 w 1559242"/>
                        <a:gd name="connsiteY42" fmla="*/ 0 h 407670"/>
                        <a:gd name="connsiteX43" fmla="*/ 376238 w 1559242"/>
                        <a:gd name="connsiteY43" fmla="*/ 0 h 407670"/>
                        <a:gd name="connsiteX44" fmla="*/ 513398 w 1559242"/>
                        <a:gd name="connsiteY44" fmla="*/ 42863 h 407670"/>
                        <a:gd name="connsiteX45" fmla="*/ 561023 w 1559242"/>
                        <a:gd name="connsiteY45" fmla="*/ 115253 h 407670"/>
                        <a:gd name="connsiteX46" fmla="*/ 468630 w 1559242"/>
                        <a:gd name="connsiteY46" fmla="*/ 134303 h 407670"/>
                        <a:gd name="connsiteX47" fmla="*/ 434340 w 1559242"/>
                        <a:gd name="connsiteY47" fmla="*/ 85725 h 407670"/>
                        <a:gd name="connsiteX48" fmla="*/ 371475 w 1559242"/>
                        <a:gd name="connsiteY48" fmla="*/ 67628 h 407670"/>
                        <a:gd name="connsiteX49" fmla="*/ 288607 w 1559242"/>
                        <a:gd name="connsiteY49" fmla="*/ 99060 h 407670"/>
                        <a:gd name="connsiteX50" fmla="*/ 256223 w 1559242"/>
                        <a:gd name="connsiteY50" fmla="*/ 200978 h 407670"/>
                        <a:gd name="connsiteX51" fmla="*/ 287655 w 1559242"/>
                        <a:gd name="connsiteY51" fmla="*/ 307658 h 407670"/>
                        <a:gd name="connsiteX52" fmla="*/ 369570 w 1559242"/>
                        <a:gd name="connsiteY52" fmla="*/ 339090 h 407670"/>
                        <a:gd name="connsiteX53" fmla="*/ 433388 w 1559242"/>
                        <a:gd name="connsiteY53" fmla="*/ 319088 h 407670"/>
                        <a:gd name="connsiteX54" fmla="*/ 471488 w 1559242"/>
                        <a:gd name="connsiteY54" fmla="*/ 256223 h 407670"/>
                        <a:gd name="connsiteX55" fmla="*/ 561975 w 1559242"/>
                        <a:gd name="connsiteY55" fmla="*/ 280988 h 407670"/>
                        <a:gd name="connsiteX56" fmla="*/ 492443 w 1559242"/>
                        <a:gd name="connsiteY56" fmla="*/ 376238 h 407670"/>
                        <a:gd name="connsiteX57" fmla="*/ 369570 w 1559242"/>
                        <a:gd name="connsiteY57" fmla="*/ 407670 h 407670"/>
                        <a:gd name="connsiteX58" fmla="*/ 218123 w 1559242"/>
                        <a:gd name="connsiteY58" fmla="*/ 354330 h 407670"/>
                        <a:gd name="connsiteX59" fmla="*/ 159068 w 1559242"/>
                        <a:gd name="connsiteY59" fmla="*/ 207645 h 407670"/>
                        <a:gd name="connsiteX60" fmla="*/ 218123 w 1559242"/>
                        <a:gd name="connsiteY60" fmla="*/ 55245 h 407670"/>
                        <a:gd name="connsiteX61" fmla="*/ 376238 w 1559242"/>
                        <a:gd name="connsiteY61" fmla="*/ 0 h 407670"/>
                        <a:gd name="connsiteX62" fmla="*/ 376238 w 1559242"/>
                        <a:gd name="connsiteY62" fmla="*/ 0 h 4076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</a:cxnLst>
                      <a:rect l="l" t="t" r="r" b="b"/>
                      <a:pathLst>
                        <a:path w="1559242" h="407670">
                          <a:moveTo>
                            <a:pt x="0" y="324803"/>
                          </a:moveTo>
                          <a:lnTo>
                            <a:pt x="88582" y="324803"/>
                          </a:lnTo>
                          <a:lnTo>
                            <a:pt x="88582" y="400050"/>
                          </a:lnTo>
                          <a:lnTo>
                            <a:pt x="0" y="400050"/>
                          </a:lnTo>
                          <a:lnTo>
                            <a:pt x="0" y="324803"/>
                          </a:lnTo>
                          <a:lnTo>
                            <a:pt x="0" y="324803"/>
                          </a:lnTo>
                          <a:close/>
                          <a:moveTo>
                            <a:pt x="851535" y="68580"/>
                          </a:moveTo>
                          <a:cubicBezTo>
                            <a:pt x="813435" y="68580"/>
                            <a:pt x="782003" y="80010"/>
                            <a:pt x="758190" y="101918"/>
                          </a:cubicBezTo>
                          <a:cubicBezTo>
                            <a:pt x="734378" y="124778"/>
                            <a:pt x="722947" y="158115"/>
                            <a:pt x="722947" y="203835"/>
                          </a:cubicBezTo>
                          <a:cubicBezTo>
                            <a:pt x="722947" y="248603"/>
                            <a:pt x="735330" y="281940"/>
                            <a:pt x="759143" y="304800"/>
                          </a:cubicBezTo>
                          <a:cubicBezTo>
                            <a:pt x="782955" y="327660"/>
                            <a:pt x="814388" y="339090"/>
                            <a:pt x="851535" y="339090"/>
                          </a:cubicBezTo>
                          <a:cubicBezTo>
                            <a:pt x="888682" y="339090"/>
                            <a:pt x="919163" y="327660"/>
                            <a:pt x="942976" y="304800"/>
                          </a:cubicBezTo>
                          <a:cubicBezTo>
                            <a:pt x="966788" y="281940"/>
                            <a:pt x="979170" y="247650"/>
                            <a:pt x="979170" y="201930"/>
                          </a:cubicBezTo>
                          <a:cubicBezTo>
                            <a:pt x="979170" y="157163"/>
                            <a:pt x="967740" y="122873"/>
                            <a:pt x="943928" y="100965"/>
                          </a:cubicBezTo>
                          <a:cubicBezTo>
                            <a:pt x="920115" y="79058"/>
                            <a:pt x="889635" y="68580"/>
                            <a:pt x="851535" y="68580"/>
                          </a:cubicBezTo>
                          <a:lnTo>
                            <a:pt x="851535" y="68580"/>
                          </a:lnTo>
                          <a:close/>
                          <a:moveTo>
                            <a:pt x="1113472" y="6668"/>
                          </a:moveTo>
                          <a:lnTo>
                            <a:pt x="1252538" y="6668"/>
                          </a:lnTo>
                          <a:lnTo>
                            <a:pt x="1336357" y="275273"/>
                          </a:lnTo>
                          <a:lnTo>
                            <a:pt x="1419226" y="6668"/>
                          </a:lnTo>
                          <a:lnTo>
                            <a:pt x="1559243" y="6668"/>
                          </a:lnTo>
                          <a:lnTo>
                            <a:pt x="1559243" y="400050"/>
                          </a:lnTo>
                          <a:lnTo>
                            <a:pt x="1472565" y="400050"/>
                          </a:lnTo>
                          <a:lnTo>
                            <a:pt x="1472565" y="90488"/>
                          </a:lnTo>
                          <a:lnTo>
                            <a:pt x="1381126" y="400050"/>
                          </a:lnTo>
                          <a:lnTo>
                            <a:pt x="1291590" y="400050"/>
                          </a:lnTo>
                          <a:lnTo>
                            <a:pt x="1200151" y="90488"/>
                          </a:lnTo>
                          <a:lnTo>
                            <a:pt x="1200151" y="400050"/>
                          </a:lnTo>
                          <a:lnTo>
                            <a:pt x="1113472" y="400050"/>
                          </a:lnTo>
                          <a:lnTo>
                            <a:pt x="1113472" y="6668"/>
                          </a:lnTo>
                          <a:lnTo>
                            <a:pt x="1113472" y="6668"/>
                          </a:lnTo>
                          <a:close/>
                          <a:moveTo>
                            <a:pt x="850582" y="0"/>
                          </a:moveTo>
                          <a:cubicBezTo>
                            <a:pt x="918210" y="0"/>
                            <a:pt x="973455" y="18098"/>
                            <a:pt x="1013460" y="54293"/>
                          </a:cubicBezTo>
                          <a:cubicBezTo>
                            <a:pt x="1054418" y="90488"/>
                            <a:pt x="1074420" y="140018"/>
                            <a:pt x="1074420" y="203835"/>
                          </a:cubicBezTo>
                          <a:cubicBezTo>
                            <a:pt x="1074420" y="267653"/>
                            <a:pt x="1054418" y="317183"/>
                            <a:pt x="1013460" y="352425"/>
                          </a:cubicBezTo>
                          <a:cubicBezTo>
                            <a:pt x="972503" y="388620"/>
                            <a:pt x="919163" y="405765"/>
                            <a:pt x="850582" y="405765"/>
                          </a:cubicBezTo>
                          <a:cubicBezTo>
                            <a:pt x="782003" y="405765"/>
                            <a:pt x="727710" y="387668"/>
                            <a:pt x="686753" y="352425"/>
                          </a:cubicBezTo>
                          <a:cubicBezTo>
                            <a:pt x="645795" y="317183"/>
                            <a:pt x="625793" y="267653"/>
                            <a:pt x="625793" y="204788"/>
                          </a:cubicBezTo>
                          <a:cubicBezTo>
                            <a:pt x="625793" y="164783"/>
                            <a:pt x="632460" y="131445"/>
                            <a:pt x="646747" y="103823"/>
                          </a:cubicBezTo>
                          <a:cubicBezTo>
                            <a:pt x="657226" y="83820"/>
                            <a:pt x="671513" y="65723"/>
                            <a:pt x="689610" y="49530"/>
                          </a:cubicBezTo>
                          <a:cubicBezTo>
                            <a:pt x="707707" y="33338"/>
                            <a:pt x="727710" y="21908"/>
                            <a:pt x="749618" y="14288"/>
                          </a:cubicBezTo>
                          <a:cubicBezTo>
                            <a:pt x="779145" y="5715"/>
                            <a:pt x="812482" y="0"/>
                            <a:pt x="850582" y="0"/>
                          </a:cubicBezTo>
                          <a:lnTo>
                            <a:pt x="850582" y="0"/>
                          </a:lnTo>
                          <a:close/>
                          <a:moveTo>
                            <a:pt x="376238" y="0"/>
                          </a:moveTo>
                          <a:cubicBezTo>
                            <a:pt x="432435" y="0"/>
                            <a:pt x="478155" y="14288"/>
                            <a:pt x="513398" y="42863"/>
                          </a:cubicBezTo>
                          <a:cubicBezTo>
                            <a:pt x="534353" y="60008"/>
                            <a:pt x="550545" y="83820"/>
                            <a:pt x="561023" y="115253"/>
                          </a:cubicBezTo>
                          <a:lnTo>
                            <a:pt x="468630" y="134303"/>
                          </a:lnTo>
                          <a:cubicBezTo>
                            <a:pt x="462915" y="114300"/>
                            <a:pt x="451485" y="98108"/>
                            <a:pt x="434340" y="85725"/>
                          </a:cubicBezTo>
                          <a:cubicBezTo>
                            <a:pt x="417195" y="74295"/>
                            <a:pt x="396240" y="67628"/>
                            <a:pt x="371475" y="67628"/>
                          </a:cubicBezTo>
                          <a:cubicBezTo>
                            <a:pt x="337185" y="67628"/>
                            <a:pt x="309563" y="78105"/>
                            <a:pt x="288607" y="99060"/>
                          </a:cubicBezTo>
                          <a:cubicBezTo>
                            <a:pt x="267653" y="120015"/>
                            <a:pt x="256223" y="154305"/>
                            <a:pt x="256223" y="200978"/>
                          </a:cubicBezTo>
                          <a:cubicBezTo>
                            <a:pt x="256223" y="250508"/>
                            <a:pt x="266700" y="285750"/>
                            <a:pt x="287655" y="307658"/>
                          </a:cubicBezTo>
                          <a:cubicBezTo>
                            <a:pt x="308610" y="328613"/>
                            <a:pt x="336232" y="339090"/>
                            <a:pt x="369570" y="339090"/>
                          </a:cubicBezTo>
                          <a:cubicBezTo>
                            <a:pt x="394335" y="339090"/>
                            <a:pt x="415290" y="332423"/>
                            <a:pt x="433388" y="319088"/>
                          </a:cubicBezTo>
                          <a:cubicBezTo>
                            <a:pt x="451485" y="305753"/>
                            <a:pt x="463868" y="284798"/>
                            <a:pt x="471488" y="256223"/>
                          </a:cubicBezTo>
                          <a:lnTo>
                            <a:pt x="561975" y="280988"/>
                          </a:lnTo>
                          <a:cubicBezTo>
                            <a:pt x="547688" y="323850"/>
                            <a:pt x="524828" y="356235"/>
                            <a:pt x="492443" y="376238"/>
                          </a:cubicBezTo>
                          <a:cubicBezTo>
                            <a:pt x="460057" y="397193"/>
                            <a:pt x="419100" y="407670"/>
                            <a:pt x="369570" y="407670"/>
                          </a:cubicBezTo>
                          <a:cubicBezTo>
                            <a:pt x="308610" y="407670"/>
                            <a:pt x="258128" y="389573"/>
                            <a:pt x="218123" y="354330"/>
                          </a:cubicBezTo>
                          <a:cubicBezTo>
                            <a:pt x="179070" y="319088"/>
                            <a:pt x="159068" y="269558"/>
                            <a:pt x="159068" y="207645"/>
                          </a:cubicBezTo>
                          <a:cubicBezTo>
                            <a:pt x="159068" y="141923"/>
                            <a:pt x="179070" y="91440"/>
                            <a:pt x="218123" y="55245"/>
                          </a:cubicBezTo>
                          <a:cubicBezTo>
                            <a:pt x="257175" y="19050"/>
                            <a:pt x="311468" y="0"/>
                            <a:pt x="376238" y="0"/>
                          </a:cubicBezTo>
                          <a:lnTo>
                            <a:pt x="376238" y="0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371132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 1">
            <a:extLst>
              <a:ext uri="{FF2B5EF4-FFF2-40B4-BE49-F238E27FC236}">
                <a16:creationId xmlns:a16="http://schemas.microsoft.com/office/drawing/2014/main" id="{21032FF6-35D6-487B-BA2D-D4FE6C5ED208}"/>
              </a:ext>
            </a:extLst>
          </p:cNvPr>
          <p:cNvSpPr/>
          <p:nvPr/>
        </p:nvSpPr>
        <p:spPr>
          <a:xfrm>
            <a:off x="-5200" y="2331109"/>
            <a:ext cx="12194549" cy="3094426"/>
          </a:xfrm>
          <a:custGeom>
            <a:avLst/>
            <a:gdLst>
              <a:gd name="connsiteX0" fmla="*/ 0 w 7344461"/>
              <a:gd name="connsiteY0" fmla="*/ 1843430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43430 h 3489350"/>
              <a:gd name="connsiteX7" fmla="*/ 3518611 w 7344461"/>
              <a:gd name="connsiteY7" fmla="*/ 1843430 h 3489350"/>
              <a:gd name="connsiteX8" fmla="*/ 2472538 w 7344461"/>
              <a:gd name="connsiteY8" fmla="*/ 409651 h 3489350"/>
              <a:gd name="connsiteX9" fmla="*/ 3160166 w 7344461"/>
              <a:gd name="connsiteY9" fmla="*/ 14630 h 3489350"/>
              <a:gd name="connsiteX10" fmla="*/ 3803904 w 7344461"/>
              <a:gd name="connsiteY10" fmla="*/ 387705 h 3489350"/>
              <a:gd name="connsiteX11" fmla="*/ 4462272 w 7344461"/>
              <a:gd name="connsiteY11" fmla="*/ 0 h 3489350"/>
              <a:gd name="connsiteX12" fmla="*/ 5113325 w 7344461"/>
              <a:gd name="connsiteY12" fmla="*/ 475488 h 3489350"/>
              <a:gd name="connsiteX13" fmla="*/ 4096512 w 7344461"/>
              <a:gd name="connsiteY13" fmla="*/ 1821485 h 3489350"/>
              <a:gd name="connsiteX14" fmla="*/ 5479085 w 7344461"/>
              <a:gd name="connsiteY14" fmla="*/ 1836115 h 3489350"/>
              <a:gd name="connsiteX15" fmla="*/ 5698541 w 7344461"/>
              <a:gd name="connsiteY15" fmla="*/ 2179929 h 3489350"/>
              <a:gd name="connsiteX16" fmla="*/ 5888736 w 7344461"/>
              <a:gd name="connsiteY16" fmla="*/ 29261 h 3489350"/>
              <a:gd name="connsiteX17" fmla="*/ 6166714 w 7344461"/>
              <a:gd name="connsiteY17" fmla="*/ 3489350 h 3489350"/>
              <a:gd name="connsiteX18" fmla="*/ 6510528 w 7344461"/>
              <a:gd name="connsiteY18" fmla="*/ 1331366 h 3489350"/>
              <a:gd name="connsiteX19" fmla="*/ 6620256 w 7344461"/>
              <a:gd name="connsiteY19" fmla="*/ 1916582 h 3489350"/>
              <a:gd name="connsiteX20" fmla="*/ 7344461 w 7344461"/>
              <a:gd name="connsiteY20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43430 h 3489350"/>
              <a:gd name="connsiteX7" fmla="*/ 3518611 w 7344461"/>
              <a:gd name="connsiteY7" fmla="*/ 1843430 h 3489350"/>
              <a:gd name="connsiteX8" fmla="*/ 2472538 w 7344461"/>
              <a:gd name="connsiteY8" fmla="*/ 409651 h 3489350"/>
              <a:gd name="connsiteX9" fmla="*/ 3160166 w 7344461"/>
              <a:gd name="connsiteY9" fmla="*/ 14630 h 3489350"/>
              <a:gd name="connsiteX10" fmla="*/ 3803904 w 7344461"/>
              <a:gd name="connsiteY10" fmla="*/ 387705 h 3489350"/>
              <a:gd name="connsiteX11" fmla="*/ 4462272 w 7344461"/>
              <a:gd name="connsiteY11" fmla="*/ 0 h 3489350"/>
              <a:gd name="connsiteX12" fmla="*/ 5113325 w 7344461"/>
              <a:gd name="connsiteY12" fmla="*/ 475488 h 3489350"/>
              <a:gd name="connsiteX13" fmla="*/ 4096512 w 7344461"/>
              <a:gd name="connsiteY13" fmla="*/ 1821485 h 3489350"/>
              <a:gd name="connsiteX14" fmla="*/ 5479085 w 7344461"/>
              <a:gd name="connsiteY14" fmla="*/ 1836115 h 3489350"/>
              <a:gd name="connsiteX15" fmla="*/ 5698541 w 7344461"/>
              <a:gd name="connsiteY15" fmla="*/ 2179929 h 3489350"/>
              <a:gd name="connsiteX16" fmla="*/ 5888736 w 7344461"/>
              <a:gd name="connsiteY16" fmla="*/ 29261 h 3489350"/>
              <a:gd name="connsiteX17" fmla="*/ 6166714 w 7344461"/>
              <a:gd name="connsiteY17" fmla="*/ 3489350 h 3489350"/>
              <a:gd name="connsiteX18" fmla="*/ 6510528 w 7344461"/>
              <a:gd name="connsiteY18" fmla="*/ 1331366 h 3489350"/>
              <a:gd name="connsiteX19" fmla="*/ 6620256 w 7344461"/>
              <a:gd name="connsiteY19" fmla="*/ 1916582 h 3489350"/>
              <a:gd name="connsiteX20" fmla="*/ 7344461 w 7344461"/>
              <a:gd name="connsiteY20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72691 h 3489350"/>
              <a:gd name="connsiteX7" fmla="*/ 3518611 w 7344461"/>
              <a:gd name="connsiteY7" fmla="*/ 1843430 h 3489350"/>
              <a:gd name="connsiteX8" fmla="*/ 2472538 w 7344461"/>
              <a:gd name="connsiteY8" fmla="*/ 409651 h 3489350"/>
              <a:gd name="connsiteX9" fmla="*/ 3160166 w 7344461"/>
              <a:gd name="connsiteY9" fmla="*/ 14630 h 3489350"/>
              <a:gd name="connsiteX10" fmla="*/ 3803904 w 7344461"/>
              <a:gd name="connsiteY10" fmla="*/ 387705 h 3489350"/>
              <a:gd name="connsiteX11" fmla="*/ 4462272 w 7344461"/>
              <a:gd name="connsiteY11" fmla="*/ 0 h 3489350"/>
              <a:gd name="connsiteX12" fmla="*/ 5113325 w 7344461"/>
              <a:gd name="connsiteY12" fmla="*/ 475488 h 3489350"/>
              <a:gd name="connsiteX13" fmla="*/ 4096512 w 7344461"/>
              <a:gd name="connsiteY13" fmla="*/ 1821485 h 3489350"/>
              <a:gd name="connsiteX14" fmla="*/ 5479085 w 7344461"/>
              <a:gd name="connsiteY14" fmla="*/ 1836115 h 3489350"/>
              <a:gd name="connsiteX15" fmla="*/ 5698541 w 7344461"/>
              <a:gd name="connsiteY15" fmla="*/ 2179929 h 3489350"/>
              <a:gd name="connsiteX16" fmla="*/ 5888736 w 7344461"/>
              <a:gd name="connsiteY16" fmla="*/ 29261 h 3489350"/>
              <a:gd name="connsiteX17" fmla="*/ 6166714 w 7344461"/>
              <a:gd name="connsiteY17" fmla="*/ 3489350 h 3489350"/>
              <a:gd name="connsiteX18" fmla="*/ 6510528 w 7344461"/>
              <a:gd name="connsiteY18" fmla="*/ 1331366 h 3489350"/>
              <a:gd name="connsiteX19" fmla="*/ 6620256 w 7344461"/>
              <a:gd name="connsiteY19" fmla="*/ 1916582 h 3489350"/>
              <a:gd name="connsiteX20" fmla="*/ 7344461 w 7344461"/>
              <a:gd name="connsiteY20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72691 h 3489350"/>
              <a:gd name="connsiteX7" fmla="*/ 2038831 w 7344461"/>
              <a:gd name="connsiteY7" fmla="*/ 1838381 h 3489350"/>
              <a:gd name="connsiteX8" fmla="*/ 3518611 w 7344461"/>
              <a:gd name="connsiteY8" fmla="*/ 1843430 h 3489350"/>
              <a:gd name="connsiteX9" fmla="*/ 2472538 w 7344461"/>
              <a:gd name="connsiteY9" fmla="*/ 409651 h 3489350"/>
              <a:gd name="connsiteX10" fmla="*/ 3160166 w 7344461"/>
              <a:gd name="connsiteY10" fmla="*/ 14630 h 3489350"/>
              <a:gd name="connsiteX11" fmla="*/ 3803904 w 7344461"/>
              <a:gd name="connsiteY11" fmla="*/ 387705 h 3489350"/>
              <a:gd name="connsiteX12" fmla="*/ 4462272 w 7344461"/>
              <a:gd name="connsiteY12" fmla="*/ 0 h 3489350"/>
              <a:gd name="connsiteX13" fmla="*/ 5113325 w 7344461"/>
              <a:gd name="connsiteY13" fmla="*/ 475488 h 3489350"/>
              <a:gd name="connsiteX14" fmla="*/ 4096512 w 7344461"/>
              <a:gd name="connsiteY14" fmla="*/ 1821485 h 3489350"/>
              <a:gd name="connsiteX15" fmla="*/ 5479085 w 7344461"/>
              <a:gd name="connsiteY15" fmla="*/ 1836115 h 3489350"/>
              <a:gd name="connsiteX16" fmla="*/ 5698541 w 7344461"/>
              <a:gd name="connsiteY16" fmla="*/ 2179929 h 3489350"/>
              <a:gd name="connsiteX17" fmla="*/ 5888736 w 7344461"/>
              <a:gd name="connsiteY17" fmla="*/ 29261 h 3489350"/>
              <a:gd name="connsiteX18" fmla="*/ 6166714 w 7344461"/>
              <a:gd name="connsiteY18" fmla="*/ 3489350 h 3489350"/>
              <a:gd name="connsiteX19" fmla="*/ 6510528 w 7344461"/>
              <a:gd name="connsiteY19" fmla="*/ 1331366 h 3489350"/>
              <a:gd name="connsiteX20" fmla="*/ 6620256 w 7344461"/>
              <a:gd name="connsiteY20" fmla="*/ 1916582 h 3489350"/>
              <a:gd name="connsiteX21" fmla="*/ 7344461 w 7344461"/>
              <a:gd name="connsiteY21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72691 h 3489350"/>
              <a:gd name="connsiteX7" fmla="*/ 2038831 w 7344461"/>
              <a:gd name="connsiteY7" fmla="*/ 1838381 h 3489350"/>
              <a:gd name="connsiteX8" fmla="*/ 3518611 w 7344461"/>
              <a:gd name="connsiteY8" fmla="*/ 1843430 h 3489350"/>
              <a:gd name="connsiteX9" fmla="*/ 3501871 w 7344461"/>
              <a:gd name="connsiteY9" fmla="*/ 1845697 h 3489350"/>
              <a:gd name="connsiteX10" fmla="*/ 2472538 w 7344461"/>
              <a:gd name="connsiteY10" fmla="*/ 409651 h 3489350"/>
              <a:gd name="connsiteX11" fmla="*/ 3160166 w 7344461"/>
              <a:gd name="connsiteY11" fmla="*/ 14630 h 3489350"/>
              <a:gd name="connsiteX12" fmla="*/ 3803904 w 7344461"/>
              <a:gd name="connsiteY12" fmla="*/ 387705 h 3489350"/>
              <a:gd name="connsiteX13" fmla="*/ 4462272 w 7344461"/>
              <a:gd name="connsiteY13" fmla="*/ 0 h 3489350"/>
              <a:gd name="connsiteX14" fmla="*/ 5113325 w 7344461"/>
              <a:gd name="connsiteY14" fmla="*/ 475488 h 3489350"/>
              <a:gd name="connsiteX15" fmla="*/ 4096512 w 7344461"/>
              <a:gd name="connsiteY15" fmla="*/ 1821485 h 3489350"/>
              <a:gd name="connsiteX16" fmla="*/ 5479085 w 7344461"/>
              <a:gd name="connsiteY16" fmla="*/ 1836115 h 3489350"/>
              <a:gd name="connsiteX17" fmla="*/ 5698541 w 7344461"/>
              <a:gd name="connsiteY17" fmla="*/ 2179929 h 3489350"/>
              <a:gd name="connsiteX18" fmla="*/ 5888736 w 7344461"/>
              <a:gd name="connsiteY18" fmla="*/ 29261 h 3489350"/>
              <a:gd name="connsiteX19" fmla="*/ 6166714 w 7344461"/>
              <a:gd name="connsiteY19" fmla="*/ 3489350 h 3489350"/>
              <a:gd name="connsiteX20" fmla="*/ 6510528 w 7344461"/>
              <a:gd name="connsiteY20" fmla="*/ 1331366 h 3489350"/>
              <a:gd name="connsiteX21" fmla="*/ 6620256 w 7344461"/>
              <a:gd name="connsiteY21" fmla="*/ 1916582 h 3489350"/>
              <a:gd name="connsiteX22" fmla="*/ 7344461 w 7344461"/>
              <a:gd name="connsiteY22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72691 h 3489350"/>
              <a:gd name="connsiteX7" fmla="*/ 2038831 w 7344461"/>
              <a:gd name="connsiteY7" fmla="*/ 1838381 h 3489350"/>
              <a:gd name="connsiteX8" fmla="*/ 3518611 w 7344461"/>
              <a:gd name="connsiteY8" fmla="*/ 1843430 h 3489350"/>
              <a:gd name="connsiteX9" fmla="*/ 3501871 w 7344461"/>
              <a:gd name="connsiteY9" fmla="*/ 1845697 h 3489350"/>
              <a:gd name="connsiteX10" fmla="*/ 2472538 w 7344461"/>
              <a:gd name="connsiteY10" fmla="*/ 409651 h 3489350"/>
              <a:gd name="connsiteX11" fmla="*/ 3160166 w 7344461"/>
              <a:gd name="connsiteY11" fmla="*/ 14630 h 3489350"/>
              <a:gd name="connsiteX12" fmla="*/ 3803904 w 7344461"/>
              <a:gd name="connsiteY12" fmla="*/ 387705 h 3489350"/>
              <a:gd name="connsiteX13" fmla="*/ 4462272 w 7344461"/>
              <a:gd name="connsiteY13" fmla="*/ 0 h 3489350"/>
              <a:gd name="connsiteX14" fmla="*/ 5113325 w 7344461"/>
              <a:gd name="connsiteY14" fmla="*/ 475488 h 3489350"/>
              <a:gd name="connsiteX15" fmla="*/ 4089196 w 7344461"/>
              <a:gd name="connsiteY15" fmla="*/ 1843431 h 3489350"/>
              <a:gd name="connsiteX16" fmla="*/ 5479085 w 7344461"/>
              <a:gd name="connsiteY16" fmla="*/ 1836115 h 3489350"/>
              <a:gd name="connsiteX17" fmla="*/ 5698541 w 7344461"/>
              <a:gd name="connsiteY17" fmla="*/ 2179929 h 3489350"/>
              <a:gd name="connsiteX18" fmla="*/ 5888736 w 7344461"/>
              <a:gd name="connsiteY18" fmla="*/ 29261 h 3489350"/>
              <a:gd name="connsiteX19" fmla="*/ 6166714 w 7344461"/>
              <a:gd name="connsiteY19" fmla="*/ 3489350 h 3489350"/>
              <a:gd name="connsiteX20" fmla="*/ 6510528 w 7344461"/>
              <a:gd name="connsiteY20" fmla="*/ 1331366 h 3489350"/>
              <a:gd name="connsiteX21" fmla="*/ 6620256 w 7344461"/>
              <a:gd name="connsiteY21" fmla="*/ 1916582 h 3489350"/>
              <a:gd name="connsiteX22" fmla="*/ 7344461 w 7344461"/>
              <a:gd name="connsiteY22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72691 h 3489350"/>
              <a:gd name="connsiteX7" fmla="*/ 2038831 w 7344461"/>
              <a:gd name="connsiteY7" fmla="*/ 1838381 h 3489350"/>
              <a:gd name="connsiteX8" fmla="*/ 3518611 w 7344461"/>
              <a:gd name="connsiteY8" fmla="*/ 1843430 h 3489350"/>
              <a:gd name="connsiteX9" fmla="*/ 3501871 w 7344461"/>
              <a:gd name="connsiteY9" fmla="*/ 1845697 h 3489350"/>
              <a:gd name="connsiteX10" fmla="*/ 2472538 w 7344461"/>
              <a:gd name="connsiteY10" fmla="*/ 409651 h 3489350"/>
              <a:gd name="connsiteX11" fmla="*/ 3160166 w 7344461"/>
              <a:gd name="connsiteY11" fmla="*/ 14630 h 3489350"/>
              <a:gd name="connsiteX12" fmla="*/ 3803904 w 7344461"/>
              <a:gd name="connsiteY12" fmla="*/ 387705 h 3489350"/>
              <a:gd name="connsiteX13" fmla="*/ 4462272 w 7344461"/>
              <a:gd name="connsiteY13" fmla="*/ 0 h 3489350"/>
              <a:gd name="connsiteX14" fmla="*/ 5113325 w 7344461"/>
              <a:gd name="connsiteY14" fmla="*/ 475488 h 3489350"/>
              <a:gd name="connsiteX15" fmla="*/ 4089196 w 7344461"/>
              <a:gd name="connsiteY15" fmla="*/ 1843431 h 3489350"/>
              <a:gd name="connsiteX16" fmla="*/ 5479085 w 7344461"/>
              <a:gd name="connsiteY16" fmla="*/ 1865376 h 3489350"/>
              <a:gd name="connsiteX17" fmla="*/ 5698541 w 7344461"/>
              <a:gd name="connsiteY17" fmla="*/ 2179929 h 3489350"/>
              <a:gd name="connsiteX18" fmla="*/ 5888736 w 7344461"/>
              <a:gd name="connsiteY18" fmla="*/ 29261 h 3489350"/>
              <a:gd name="connsiteX19" fmla="*/ 6166714 w 7344461"/>
              <a:gd name="connsiteY19" fmla="*/ 3489350 h 3489350"/>
              <a:gd name="connsiteX20" fmla="*/ 6510528 w 7344461"/>
              <a:gd name="connsiteY20" fmla="*/ 1331366 h 3489350"/>
              <a:gd name="connsiteX21" fmla="*/ 6620256 w 7344461"/>
              <a:gd name="connsiteY21" fmla="*/ 1916582 h 3489350"/>
              <a:gd name="connsiteX22" fmla="*/ 7344461 w 7344461"/>
              <a:gd name="connsiteY22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72691 h 3489350"/>
              <a:gd name="connsiteX7" fmla="*/ 2038831 w 7344461"/>
              <a:gd name="connsiteY7" fmla="*/ 1838381 h 3489350"/>
              <a:gd name="connsiteX8" fmla="*/ 3518611 w 7344461"/>
              <a:gd name="connsiteY8" fmla="*/ 1843430 h 3489350"/>
              <a:gd name="connsiteX9" fmla="*/ 3501871 w 7344461"/>
              <a:gd name="connsiteY9" fmla="*/ 1845697 h 3489350"/>
              <a:gd name="connsiteX10" fmla="*/ 2472538 w 7344461"/>
              <a:gd name="connsiteY10" fmla="*/ 409651 h 3489350"/>
              <a:gd name="connsiteX11" fmla="*/ 3160166 w 7344461"/>
              <a:gd name="connsiteY11" fmla="*/ 14630 h 3489350"/>
              <a:gd name="connsiteX12" fmla="*/ 3803904 w 7344461"/>
              <a:gd name="connsiteY12" fmla="*/ 387705 h 3489350"/>
              <a:gd name="connsiteX13" fmla="*/ 4462272 w 7344461"/>
              <a:gd name="connsiteY13" fmla="*/ 0 h 3489350"/>
              <a:gd name="connsiteX14" fmla="*/ 5113325 w 7344461"/>
              <a:gd name="connsiteY14" fmla="*/ 475488 h 3489350"/>
              <a:gd name="connsiteX15" fmla="*/ 4089196 w 7344461"/>
              <a:gd name="connsiteY15" fmla="*/ 1843431 h 3489350"/>
              <a:gd name="connsiteX16" fmla="*/ 5479085 w 7344461"/>
              <a:gd name="connsiteY16" fmla="*/ 1865376 h 3489350"/>
              <a:gd name="connsiteX17" fmla="*/ 5498920 w 7344461"/>
              <a:gd name="connsiteY17" fmla="*/ 1860327 h 3489350"/>
              <a:gd name="connsiteX18" fmla="*/ 5698541 w 7344461"/>
              <a:gd name="connsiteY18" fmla="*/ 2179929 h 3489350"/>
              <a:gd name="connsiteX19" fmla="*/ 5888736 w 7344461"/>
              <a:gd name="connsiteY19" fmla="*/ 29261 h 3489350"/>
              <a:gd name="connsiteX20" fmla="*/ 6166714 w 7344461"/>
              <a:gd name="connsiteY20" fmla="*/ 3489350 h 3489350"/>
              <a:gd name="connsiteX21" fmla="*/ 6510528 w 7344461"/>
              <a:gd name="connsiteY21" fmla="*/ 1331366 h 3489350"/>
              <a:gd name="connsiteX22" fmla="*/ 6620256 w 7344461"/>
              <a:gd name="connsiteY22" fmla="*/ 1916582 h 3489350"/>
              <a:gd name="connsiteX23" fmla="*/ 7344461 w 7344461"/>
              <a:gd name="connsiteY23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72691 h 3489350"/>
              <a:gd name="connsiteX7" fmla="*/ 2038831 w 7344461"/>
              <a:gd name="connsiteY7" fmla="*/ 1838381 h 3489350"/>
              <a:gd name="connsiteX8" fmla="*/ 3518611 w 7344461"/>
              <a:gd name="connsiteY8" fmla="*/ 1843430 h 3489350"/>
              <a:gd name="connsiteX9" fmla="*/ 3501871 w 7344461"/>
              <a:gd name="connsiteY9" fmla="*/ 1845697 h 3489350"/>
              <a:gd name="connsiteX10" fmla="*/ 2472538 w 7344461"/>
              <a:gd name="connsiteY10" fmla="*/ 409651 h 3489350"/>
              <a:gd name="connsiteX11" fmla="*/ 3160166 w 7344461"/>
              <a:gd name="connsiteY11" fmla="*/ 14630 h 3489350"/>
              <a:gd name="connsiteX12" fmla="*/ 3803904 w 7344461"/>
              <a:gd name="connsiteY12" fmla="*/ 387705 h 3489350"/>
              <a:gd name="connsiteX13" fmla="*/ 4462272 w 7344461"/>
              <a:gd name="connsiteY13" fmla="*/ 0 h 3489350"/>
              <a:gd name="connsiteX14" fmla="*/ 5113325 w 7344461"/>
              <a:gd name="connsiteY14" fmla="*/ 475488 h 3489350"/>
              <a:gd name="connsiteX15" fmla="*/ 4089196 w 7344461"/>
              <a:gd name="connsiteY15" fmla="*/ 1843431 h 3489350"/>
              <a:gd name="connsiteX16" fmla="*/ 5479085 w 7344461"/>
              <a:gd name="connsiteY16" fmla="*/ 1865376 h 3489350"/>
              <a:gd name="connsiteX17" fmla="*/ 5498920 w 7344461"/>
              <a:gd name="connsiteY17" fmla="*/ 1860327 h 3489350"/>
              <a:gd name="connsiteX18" fmla="*/ 5698541 w 7344461"/>
              <a:gd name="connsiteY18" fmla="*/ 2179929 h 3489350"/>
              <a:gd name="connsiteX19" fmla="*/ 5888736 w 7344461"/>
              <a:gd name="connsiteY19" fmla="*/ 29261 h 3489350"/>
              <a:gd name="connsiteX20" fmla="*/ 6166714 w 7344461"/>
              <a:gd name="connsiteY20" fmla="*/ 3489350 h 3489350"/>
              <a:gd name="connsiteX21" fmla="*/ 6510528 w 7344461"/>
              <a:gd name="connsiteY21" fmla="*/ 1331366 h 3489350"/>
              <a:gd name="connsiteX22" fmla="*/ 6620256 w 7344461"/>
              <a:gd name="connsiteY22" fmla="*/ 1880006 h 3489350"/>
              <a:gd name="connsiteX23" fmla="*/ 7344461 w 7344461"/>
              <a:gd name="connsiteY23" fmla="*/ 1865376 h 3489350"/>
              <a:gd name="connsiteX0" fmla="*/ 0 w 7366407"/>
              <a:gd name="connsiteY0" fmla="*/ 1865375 h 3489350"/>
              <a:gd name="connsiteX1" fmla="*/ 885139 w 7366407"/>
              <a:gd name="connsiteY1" fmla="*/ 1858061 h 3489350"/>
              <a:gd name="connsiteX2" fmla="*/ 994867 w 7366407"/>
              <a:gd name="connsiteY2" fmla="*/ 1316736 h 3489350"/>
              <a:gd name="connsiteX3" fmla="*/ 1338682 w 7366407"/>
              <a:gd name="connsiteY3" fmla="*/ 3489350 h 3489350"/>
              <a:gd name="connsiteX4" fmla="*/ 1609344 w 7366407"/>
              <a:gd name="connsiteY4" fmla="*/ 43891 h 3489350"/>
              <a:gd name="connsiteX5" fmla="*/ 1799539 w 7366407"/>
              <a:gd name="connsiteY5" fmla="*/ 2216505 h 3489350"/>
              <a:gd name="connsiteX6" fmla="*/ 2011680 w 7366407"/>
              <a:gd name="connsiteY6" fmla="*/ 1872691 h 3489350"/>
              <a:gd name="connsiteX7" fmla="*/ 2038831 w 7366407"/>
              <a:gd name="connsiteY7" fmla="*/ 1838381 h 3489350"/>
              <a:gd name="connsiteX8" fmla="*/ 3518611 w 7366407"/>
              <a:gd name="connsiteY8" fmla="*/ 1843430 h 3489350"/>
              <a:gd name="connsiteX9" fmla="*/ 3501871 w 7366407"/>
              <a:gd name="connsiteY9" fmla="*/ 1845697 h 3489350"/>
              <a:gd name="connsiteX10" fmla="*/ 2472538 w 7366407"/>
              <a:gd name="connsiteY10" fmla="*/ 409651 h 3489350"/>
              <a:gd name="connsiteX11" fmla="*/ 3160166 w 7366407"/>
              <a:gd name="connsiteY11" fmla="*/ 14630 h 3489350"/>
              <a:gd name="connsiteX12" fmla="*/ 3803904 w 7366407"/>
              <a:gd name="connsiteY12" fmla="*/ 387705 h 3489350"/>
              <a:gd name="connsiteX13" fmla="*/ 4462272 w 7366407"/>
              <a:gd name="connsiteY13" fmla="*/ 0 h 3489350"/>
              <a:gd name="connsiteX14" fmla="*/ 5113325 w 7366407"/>
              <a:gd name="connsiteY14" fmla="*/ 475488 h 3489350"/>
              <a:gd name="connsiteX15" fmla="*/ 4089196 w 7366407"/>
              <a:gd name="connsiteY15" fmla="*/ 1843431 h 3489350"/>
              <a:gd name="connsiteX16" fmla="*/ 5479085 w 7366407"/>
              <a:gd name="connsiteY16" fmla="*/ 1865376 h 3489350"/>
              <a:gd name="connsiteX17" fmla="*/ 5498920 w 7366407"/>
              <a:gd name="connsiteY17" fmla="*/ 1860327 h 3489350"/>
              <a:gd name="connsiteX18" fmla="*/ 5698541 w 7366407"/>
              <a:gd name="connsiteY18" fmla="*/ 2179929 h 3489350"/>
              <a:gd name="connsiteX19" fmla="*/ 5888736 w 7366407"/>
              <a:gd name="connsiteY19" fmla="*/ 29261 h 3489350"/>
              <a:gd name="connsiteX20" fmla="*/ 6166714 w 7366407"/>
              <a:gd name="connsiteY20" fmla="*/ 3489350 h 3489350"/>
              <a:gd name="connsiteX21" fmla="*/ 6510528 w 7366407"/>
              <a:gd name="connsiteY21" fmla="*/ 1331366 h 3489350"/>
              <a:gd name="connsiteX22" fmla="*/ 6620256 w 7366407"/>
              <a:gd name="connsiteY22" fmla="*/ 1880006 h 3489350"/>
              <a:gd name="connsiteX23" fmla="*/ 7366407 w 7366407"/>
              <a:gd name="connsiteY23" fmla="*/ 1887322 h 3489350"/>
              <a:gd name="connsiteX0" fmla="*/ 0 w 7366407"/>
              <a:gd name="connsiteY0" fmla="*/ 1865375 h 3489350"/>
              <a:gd name="connsiteX1" fmla="*/ 885139 w 7366407"/>
              <a:gd name="connsiteY1" fmla="*/ 1858061 h 3489350"/>
              <a:gd name="connsiteX2" fmla="*/ 1009498 w 7366407"/>
              <a:gd name="connsiteY2" fmla="*/ 1228954 h 3489350"/>
              <a:gd name="connsiteX3" fmla="*/ 1338682 w 7366407"/>
              <a:gd name="connsiteY3" fmla="*/ 3489350 h 3489350"/>
              <a:gd name="connsiteX4" fmla="*/ 1609344 w 7366407"/>
              <a:gd name="connsiteY4" fmla="*/ 43891 h 3489350"/>
              <a:gd name="connsiteX5" fmla="*/ 1799539 w 7366407"/>
              <a:gd name="connsiteY5" fmla="*/ 2216505 h 3489350"/>
              <a:gd name="connsiteX6" fmla="*/ 2011680 w 7366407"/>
              <a:gd name="connsiteY6" fmla="*/ 1872691 h 3489350"/>
              <a:gd name="connsiteX7" fmla="*/ 2038831 w 7366407"/>
              <a:gd name="connsiteY7" fmla="*/ 1838381 h 3489350"/>
              <a:gd name="connsiteX8" fmla="*/ 3518611 w 7366407"/>
              <a:gd name="connsiteY8" fmla="*/ 1843430 h 3489350"/>
              <a:gd name="connsiteX9" fmla="*/ 3501871 w 7366407"/>
              <a:gd name="connsiteY9" fmla="*/ 1845697 h 3489350"/>
              <a:gd name="connsiteX10" fmla="*/ 2472538 w 7366407"/>
              <a:gd name="connsiteY10" fmla="*/ 409651 h 3489350"/>
              <a:gd name="connsiteX11" fmla="*/ 3160166 w 7366407"/>
              <a:gd name="connsiteY11" fmla="*/ 14630 h 3489350"/>
              <a:gd name="connsiteX12" fmla="*/ 3803904 w 7366407"/>
              <a:gd name="connsiteY12" fmla="*/ 387705 h 3489350"/>
              <a:gd name="connsiteX13" fmla="*/ 4462272 w 7366407"/>
              <a:gd name="connsiteY13" fmla="*/ 0 h 3489350"/>
              <a:gd name="connsiteX14" fmla="*/ 5113325 w 7366407"/>
              <a:gd name="connsiteY14" fmla="*/ 475488 h 3489350"/>
              <a:gd name="connsiteX15" fmla="*/ 4089196 w 7366407"/>
              <a:gd name="connsiteY15" fmla="*/ 1843431 h 3489350"/>
              <a:gd name="connsiteX16" fmla="*/ 5479085 w 7366407"/>
              <a:gd name="connsiteY16" fmla="*/ 1865376 h 3489350"/>
              <a:gd name="connsiteX17" fmla="*/ 5498920 w 7366407"/>
              <a:gd name="connsiteY17" fmla="*/ 1860327 h 3489350"/>
              <a:gd name="connsiteX18" fmla="*/ 5698541 w 7366407"/>
              <a:gd name="connsiteY18" fmla="*/ 2179929 h 3489350"/>
              <a:gd name="connsiteX19" fmla="*/ 5888736 w 7366407"/>
              <a:gd name="connsiteY19" fmla="*/ 29261 h 3489350"/>
              <a:gd name="connsiteX20" fmla="*/ 6166714 w 7366407"/>
              <a:gd name="connsiteY20" fmla="*/ 3489350 h 3489350"/>
              <a:gd name="connsiteX21" fmla="*/ 6510528 w 7366407"/>
              <a:gd name="connsiteY21" fmla="*/ 1331366 h 3489350"/>
              <a:gd name="connsiteX22" fmla="*/ 6620256 w 7366407"/>
              <a:gd name="connsiteY22" fmla="*/ 1880006 h 3489350"/>
              <a:gd name="connsiteX23" fmla="*/ 7366407 w 7366407"/>
              <a:gd name="connsiteY23" fmla="*/ 1887322 h 3489350"/>
              <a:gd name="connsiteX0" fmla="*/ 0 w 7366407"/>
              <a:gd name="connsiteY0" fmla="*/ 1865375 h 3555187"/>
              <a:gd name="connsiteX1" fmla="*/ 885139 w 7366407"/>
              <a:gd name="connsiteY1" fmla="*/ 1858061 h 3555187"/>
              <a:gd name="connsiteX2" fmla="*/ 1009498 w 7366407"/>
              <a:gd name="connsiteY2" fmla="*/ 1228954 h 3555187"/>
              <a:gd name="connsiteX3" fmla="*/ 1294790 w 7366407"/>
              <a:gd name="connsiteY3" fmla="*/ 3555187 h 3555187"/>
              <a:gd name="connsiteX4" fmla="*/ 1609344 w 7366407"/>
              <a:gd name="connsiteY4" fmla="*/ 43891 h 3555187"/>
              <a:gd name="connsiteX5" fmla="*/ 1799539 w 7366407"/>
              <a:gd name="connsiteY5" fmla="*/ 2216505 h 3555187"/>
              <a:gd name="connsiteX6" fmla="*/ 2011680 w 7366407"/>
              <a:gd name="connsiteY6" fmla="*/ 1872691 h 3555187"/>
              <a:gd name="connsiteX7" fmla="*/ 2038831 w 7366407"/>
              <a:gd name="connsiteY7" fmla="*/ 1838381 h 3555187"/>
              <a:gd name="connsiteX8" fmla="*/ 3518611 w 7366407"/>
              <a:gd name="connsiteY8" fmla="*/ 1843430 h 3555187"/>
              <a:gd name="connsiteX9" fmla="*/ 3501871 w 7366407"/>
              <a:gd name="connsiteY9" fmla="*/ 1845697 h 3555187"/>
              <a:gd name="connsiteX10" fmla="*/ 2472538 w 7366407"/>
              <a:gd name="connsiteY10" fmla="*/ 409651 h 3555187"/>
              <a:gd name="connsiteX11" fmla="*/ 3160166 w 7366407"/>
              <a:gd name="connsiteY11" fmla="*/ 14630 h 3555187"/>
              <a:gd name="connsiteX12" fmla="*/ 3803904 w 7366407"/>
              <a:gd name="connsiteY12" fmla="*/ 387705 h 3555187"/>
              <a:gd name="connsiteX13" fmla="*/ 4462272 w 7366407"/>
              <a:gd name="connsiteY13" fmla="*/ 0 h 3555187"/>
              <a:gd name="connsiteX14" fmla="*/ 5113325 w 7366407"/>
              <a:gd name="connsiteY14" fmla="*/ 475488 h 3555187"/>
              <a:gd name="connsiteX15" fmla="*/ 4089196 w 7366407"/>
              <a:gd name="connsiteY15" fmla="*/ 1843431 h 3555187"/>
              <a:gd name="connsiteX16" fmla="*/ 5479085 w 7366407"/>
              <a:gd name="connsiteY16" fmla="*/ 1865376 h 3555187"/>
              <a:gd name="connsiteX17" fmla="*/ 5498920 w 7366407"/>
              <a:gd name="connsiteY17" fmla="*/ 1860327 h 3555187"/>
              <a:gd name="connsiteX18" fmla="*/ 5698541 w 7366407"/>
              <a:gd name="connsiteY18" fmla="*/ 2179929 h 3555187"/>
              <a:gd name="connsiteX19" fmla="*/ 5888736 w 7366407"/>
              <a:gd name="connsiteY19" fmla="*/ 29261 h 3555187"/>
              <a:gd name="connsiteX20" fmla="*/ 6166714 w 7366407"/>
              <a:gd name="connsiteY20" fmla="*/ 3489350 h 3555187"/>
              <a:gd name="connsiteX21" fmla="*/ 6510528 w 7366407"/>
              <a:gd name="connsiteY21" fmla="*/ 1331366 h 3555187"/>
              <a:gd name="connsiteX22" fmla="*/ 6620256 w 7366407"/>
              <a:gd name="connsiteY22" fmla="*/ 1880006 h 3555187"/>
              <a:gd name="connsiteX23" fmla="*/ 7366407 w 7366407"/>
              <a:gd name="connsiteY23" fmla="*/ 1887322 h 3555187"/>
              <a:gd name="connsiteX0" fmla="*/ 0 w 7366407"/>
              <a:gd name="connsiteY0" fmla="*/ 1865375 h 3555187"/>
              <a:gd name="connsiteX1" fmla="*/ 885139 w 7366407"/>
              <a:gd name="connsiteY1" fmla="*/ 1858061 h 3555187"/>
              <a:gd name="connsiteX2" fmla="*/ 1009498 w 7366407"/>
              <a:gd name="connsiteY2" fmla="*/ 1228954 h 3555187"/>
              <a:gd name="connsiteX3" fmla="*/ 1294790 w 7366407"/>
              <a:gd name="connsiteY3" fmla="*/ 3555187 h 3555187"/>
              <a:gd name="connsiteX4" fmla="*/ 1587398 w 7366407"/>
              <a:gd name="connsiteY4" fmla="*/ 7315 h 3555187"/>
              <a:gd name="connsiteX5" fmla="*/ 1799539 w 7366407"/>
              <a:gd name="connsiteY5" fmla="*/ 2216505 h 3555187"/>
              <a:gd name="connsiteX6" fmla="*/ 2011680 w 7366407"/>
              <a:gd name="connsiteY6" fmla="*/ 1872691 h 3555187"/>
              <a:gd name="connsiteX7" fmla="*/ 2038831 w 7366407"/>
              <a:gd name="connsiteY7" fmla="*/ 1838381 h 3555187"/>
              <a:gd name="connsiteX8" fmla="*/ 3518611 w 7366407"/>
              <a:gd name="connsiteY8" fmla="*/ 1843430 h 3555187"/>
              <a:gd name="connsiteX9" fmla="*/ 3501871 w 7366407"/>
              <a:gd name="connsiteY9" fmla="*/ 1845697 h 3555187"/>
              <a:gd name="connsiteX10" fmla="*/ 2472538 w 7366407"/>
              <a:gd name="connsiteY10" fmla="*/ 409651 h 3555187"/>
              <a:gd name="connsiteX11" fmla="*/ 3160166 w 7366407"/>
              <a:gd name="connsiteY11" fmla="*/ 14630 h 3555187"/>
              <a:gd name="connsiteX12" fmla="*/ 3803904 w 7366407"/>
              <a:gd name="connsiteY12" fmla="*/ 387705 h 3555187"/>
              <a:gd name="connsiteX13" fmla="*/ 4462272 w 7366407"/>
              <a:gd name="connsiteY13" fmla="*/ 0 h 3555187"/>
              <a:gd name="connsiteX14" fmla="*/ 5113325 w 7366407"/>
              <a:gd name="connsiteY14" fmla="*/ 475488 h 3555187"/>
              <a:gd name="connsiteX15" fmla="*/ 4089196 w 7366407"/>
              <a:gd name="connsiteY15" fmla="*/ 1843431 h 3555187"/>
              <a:gd name="connsiteX16" fmla="*/ 5479085 w 7366407"/>
              <a:gd name="connsiteY16" fmla="*/ 1865376 h 3555187"/>
              <a:gd name="connsiteX17" fmla="*/ 5498920 w 7366407"/>
              <a:gd name="connsiteY17" fmla="*/ 1860327 h 3555187"/>
              <a:gd name="connsiteX18" fmla="*/ 5698541 w 7366407"/>
              <a:gd name="connsiteY18" fmla="*/ 2179929 h 3555187"/>
              <a:gd name="connsiteX19" fmla="*/ 5888736 w 7366407"/>
              <a:gd name="connsiteY19" fmla="*/ 29261 h 3555187"/>
              <a:gd name="connsiteX20" fmla="*/ 6166714 w 7366407"/>
              <a:gd name="connsiteY20" fmla="*/ 3489350 h 3555187"/>
              <a:gd name="connsiteX21" fmla="*/ 6510528 w 7366407"/>
              <a:gd name="connsiteY21" fmla="*/ 1331366 h 3555187"/>
              <a:gd name="connsiteX22" fmla="*/ 6620256 w 7366407"/>
              <a:gd name="connsiteY22" fmla="*/ 1880006 h 3555187"/>
              <a:gd name="connsiteX23" fmla="*/ 7366407 w 7366407"/>
              <a:gd name="connsiteY23" fmla="*/ 1887322 h 3555187"/>
              <a:gd name="connsiteX0" fmla="*/ 0 w 7366407"/>
              <a:gd name="connsiteY0" fmla="*/ 1865375 h 3555187"/>
              <a:gd name="connsiteX1" fmla="*/ 885139 w 7366407"/>
              <a:gd name="connsiteY1" fmla="*/ 1858061 h 3555187"/>
              <a:gd name="connsiteX2" fmla="*/ 1009498 w 7366407"/>
              <a:gd name="connsiteY2" fmla="*/ 1228954 h 3555187"/>
              <a:gd name="connsiteX3" fmla="*/ 1294790 w 7366407"/>
              <a:gd name="connsiteY3" fmla="*/ 3555187 h 3555187"/>
              <a:gd name="connsiteX4" fmla="*/ 1587398 w 7366407"/>
              <a:gd name="connsiteY4" fmla="*/ 7315 h 3555187"/>
              <a:gd name="connsiteX5" fmla="*/ 1799539 w 7366407"/>
              <a:gd name="connsiteY5" fmla="*/ 2216505 h 3555187"/>
              <a:gd name="connsiteX6" fmla="*/ 2038831 w 7366407"/>
              <a:gd name="connsiteY6" fmla="*/ 1838381 h 3555187"/>
              <a:gd name="connsiteX7" fmla="*/ 3518611 w 7366407"/>
              <a:gd name="connsiteY7" fmla="*/ 1843430 h 3555187"/>
              <a:gd name="connsiteX8" fmla="*/ 3501871 w 7366407"/>
              <a:gd name="connsiteY8" fmla="*/ 1845697 h 3555187"/>
              <a:gd name="connsiteX9" fmla="*/ 2472538 w 7366407"/>
              <a:gd name="connsiteY9" fmla="*/ 409651 h 3555187"/>
              <a:gd name="connsiteX10" fmla="*/ 3160166 w 7366407"/>
              <a:gd name="connsiteY10" fmla="*/ 14630 h 3555187"/>
              <a:gd name="connsiteX11" fmla="*/ 3803904 w 7366407"/>
              <a:gd name="connsiteY11" fmla="*/ 387705 h 3555187"/>
              <a:gd name="connsiteX12" fmla="*/ 4462272 w 7366407"/>
              <a:gd name="connsiteY12" fmla="*/ 0 h 3555187"/>
              <a:gd name="connsiteX13" fmla="*/ 5113325 w 7366407"/>
              <a:gd name="connsiteY13" fmla="*/ 475488 h 3555187"/>
              <a:gd name="connsiteX14" fmla="*/ 4089196 w 7366407"/>
              <a:gd name="connsiteY14" fmla="*/ 1843431 h 3555187"/>
              <a:gd name="connsiteX15" fmla="*/ 5479085 w 7366407"/>
              <a:gd name="connsiteY15" fmla="*/ 1865376 h 3555187"/>
              <a:gd name="connsiteX16" fmla="*/ 5498920 w 7366407"/>
              <a:gd name="connsiteY16" fmla="*/ 1860327 h 3555187"/>
              <a:gd name="connsiteX17" fmla="*/ 5698541 w 7366407"/>
              <a:gd name="connsiteY17" fmla="*/ 2179929 h 3555187"/>
              <a:gd name="connsiteX18" fmla="*/ 5888736 w 7366407"/>
              <a:gd name="connsiteY18" fmla="*/ 29261 h 3555187"/>
              <a:gd name="connsiteX19" fmla="*/ 6166714 w 7366407"/>
              <a:gd name="connsiteY19" fmla="*/ 3489350 h 3555187"/>
              <a:gd name="connsiteX20" fmla="*/ 6510528 w 7366407"/>
              <a:gd name="connsiteY20" fmla="*/ 1331366 h 3555187"/>
              <a:gd name="connsiteX21" fmla="*/ 6620256 w 7366407"/>
              <a:gd name="connsiteY21" fmla="*/ 1880006 h 3555187"/>
              <a:gd name="connsiteX22" fmla="*/ 7366407 w 7366407"/>
              <a:gd name="connsiteY22" fmla="*/ 1887322 h 3555187"/>
              <a:gd name="connsiteX0" fmla="*/ 0 w 7366407"/>
              <a:gd name="connsiteY0" fmla="*/ 1865375 h 3555187"/>
              <a:gd name="connsiteX1" fmla="*/ 885139 w 7366407"/>
              <a:gd name="connsiteY1" fmla="*/ 1858061 h 3555187"/>
              <a:gd name="connsiteX2" fmla="*/ 1009498 w 7366407"/>
              <a:gd name="connsiteY2" fmla="*/ 1228954 h 3555187"/>
              <a:gd name="connsiteX3" fmla="*/ 1294790 w 7366407"/>
              <a:gd name="connsiteY3" fmla="*/ 3555187 h 3555187"/>
              <a:gd name="connsiteX4" fmla="*/ 1587398 w 7366407"/>
              <a:gd name="connsiteY4" fmla="*/ 7315 h 3555187"/>
              <a:gd name="connsiteX5" fmla="*/ 1799539 w 7366407"/>
              <a:gd name="connsiteY5" fmla="*/ 2216505 h 3555187"/>
              <a:gd name="connsiteX6" fmla="*/ 2038831 w 7366407"/>
              <a:gd name="connsiteY6" fmla="*/ 1838381 h 3555187"/>
              <a:gd name="connsiteX7" fmla="*/ 3518611 w 7366407"/>
              <a:gd name="connsiteY7" fmla="*/ 1843430 h 3555187"/>
              <a:gd name="connsiteX8" fmla="*/ 3501871 w 7366407"/>
              <a:gd name="connsiteY8" fmla="*/ 1845697 h 3555187"/>
              <a:gd name="connsiteX9" fmla="*/ 2472538 w 7366407"/>
              <a:gd name="connsiteY9" fmla="*/ 409651 h 3555187"/>
              <a:gd name="connsiteX10" fmla="*/ 3160166 w 7366407"/>
              <a:gd name="connsiteY10" fmla="*/ 14630 h 3555187"/>
              <a:gd name="connsiteX11" fmla="*/ 3803904 w 7366407"/>
              <a:gd name="connsiteY11" fmla="*/ 387705 h 3555187"/>
              <a:gd name="connsiteX12" fmla="*/ 4462272 w 7366407"/>
              <a:gd name="connsiteY12" fmla="*/ 0 h 3555187"/>
              <a:gd name="connsiteX13" fmla="*/ 5113325 w 7366407"/>
              <a:gd name="connsiteY13" fmla="*/ 475488 h 3555187"/>
              <a:gd name="connsiteX14" fmla="*/ 4089196 w 7366407"/>
              <a:gd name="connsiteY14" fmla="*/ 1843431 h 3555187"/>
              <a:gd name="connsiteX15" fmla="*/ 5479085 w 7366407"/>
              <a:gd name="connsiteY15" fmla="*/ 1865376 h 3555187"/>
              <a:gd name="connsiteX16" fmla="*/ 5498920 w 7366407"/>
              <a:gd name="connsiteY16" fmla="*/ 1860327 h 3555187"/>
              <a:gd name="connsiteX17" fmla="*/ 5793639 w 7366407"/>
              <a:gd name="connsiteY17" fmla="*/ 2238451 h 3555187"/>
              <a:gd name="connsiteX18" fmla="*/ 5888736 w 7366407"/>
              <a:gd name="connsiteY18" fmla="*/ 29261 h 3555187"/>
              <a:gd name="connsiteX19" fmla="*/ 6166714 w 7366407"/>
              <a:gd name="connsiteY19" fmla="*/ 3489350 h 3555187"/>
              <a:gd name="connsiteX20" fmla="*/ 6510528 w 7366407"/>
              <a:gd name="connsiteY20" fmla="*/ 1331366 h 3555187"/>
              <a:gd name="connsiteX21" fmla="*/ 6620256 w 7366407"/>
              <a:gd name="connsiteY21" fmla="*/ 1880006 h 3555187"/>
              <a:gd name="connsiteX22" fmla="*/ 7366407 w 7366407"/>
              <a:gd name="connsiteY22" fmla="*/ 1887322 h 3555187"/>
              <a:gd name="connsiteX0" fmla="*/ 0 w 7366407"/>
              <a:gd name="connsiteY0" fmla="*/ 1872690 h 3562502"/>
              <a:gd name="connsiteX1" fmla="*/ 885139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45696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5976519 w 7366407"/>
              <a:gd name="connsiteY18" fmla="*/ 0 h 3562502"/>
              <a:gd name="connsiteX19" fmla="*/ 6166714 w 7366407"/>
              <a:gd name="connsiteY19" fmla="*/ 3496665 h 3562502"/>
              <a:gd name="connsiteX20" fmla="*/ 6510528 w 7366407"/>
              <a:gd name="connsiteY20" fmla="*/ 1338681 h 3562502"/>
              <a:gd name="connsiteX21" fmla="*/ 6620256 w 7366407"/>
              <a:gd name="connsiteY21" fmla="*/ 1887321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885139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45696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166714 w 7366407"/>
              <a:gd name="connsiteY19" fmla="*/ 3496665 h 3562502"/>
              <a:gd name="connsiteX20" fmla="*/ 6510528 w 7366407"/>
              <a:gd name="connsiteY20" fmla="*/ 1338681 h 3562502"/>
              <a:gd name="connsiteX21" fmla="*/ 6620256 w 7366407"/>
              <a:gd name="connsiteY21" fmla="*/ 1887321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885139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45696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10528 w 7366407"/>
              <a:gd name="connsiteY20" fmla="*/ 1338681 h 3562502"/>
              <a:gd name="connsiteX21" fmla="*/ 6620256 w 7366407"/>
              <a:gd name="connsiteY21" fmla="*/ 1887321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885139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45696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61734 w 7366407"/>
              <a:gd name="connsiteY20" fmla="*/ 1265529 h 3562502"/>
              <a:gd name="connsiteX21" fmla="*/ 6620256 w 7366407"/>
              <a:gd name="connsiteY21" fmla="*/ 1887321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885139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45696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90995 w 7366407"/>
              <a:gd name="connsiteY20" fmla="*/ 1250899 h 3562502"/>
              <a:gd name="connsiteX21" fmla="*/ 6620256 w 7366407"/>
              <a:gd name="connsiteY21" fmla="*/ 1887321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885139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45696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90995 w 7366407"/>
              <a:gd name="connsiteY20" fmla="*/ 1250899 h 3562502"/>
              <a:gd name="connsiteX21" fmla="*/ 6686093 w 7366407"/>
              <a:gd name="connsiteY21" fmla="*/ 1894636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45696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90995 w 7366407"/>
              <a:gd name="connsiteY20" fmla="*/ 1250899 h 3562502"/>
              <a:gd name="connsiteX21" fmla="*/ 6686093 w 7366407"/>
              <a:gd name="connsiteY21" fmla="*/ 1894636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74957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90995 w 7366407"/>
              <a:gd name="connsiteY20" fmla="*/ 1250899 h 3562502"/>
              <a:gd name="connsiteX21" fmla="*/ 6686093 w 7366407"/>
              <a:gd name="connsiteY21" fmla="*/ 1894636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74957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50745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90995 w 7366407"/>
              <a:gd name="connsiteY20" fmla="*/ 1250899 h 3562502"/>
              <a:gd name="connsiteX21" fmla="*/ 6686093 w 7366407"/>
              <a:gd name="connsiteY21" fmla="*/ 1894636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74957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1770 w 7366407"/>
              <a:gd name="connsiteY15" fmla="*/ 1880006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90995 w 7366407"/>
              <a:gd name="connsiteY20" fmla="*/ 1250899 h 3562502"/>
              <a:gd name="connsiteX21" fmla="*/ 6686093 w 7366407"/>
              <a:gd name="connsiteY21" fmla="*/ 1894636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74957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98920 w 7366407"/>
              <a:gd name="connsiteY15" fmla="*/ 1867642 h 3562502"/>
              <a:gd name="connsiteX16" fmla="*/ 5793639 w 7366407"/>
              <a:gd name="connsiteY16" fmla="*/ 2245766 h 3562502"/>
              <a:gd name="connsiteX17" fmla="*/ 6005780 w 7366407"/>
              <a:gd name="connsiteY17" fmla="*/ 0 h 3562502"/>
              <a:gd name="connsiteX18" fmla="*/ 6269127 w 7366407"/>
              <a:gd name="connsiteY18" fmla="*/ 3533241 h 3562502"/>
              <a:gd name="connsiteX19" fmla="*/ 6590995 w 7366407"/>
              <a:gd name="connsiteY19" fmla="*/ 1250899 h 3562502"/>
              <a:gd name="connsiteX20" fmla="*/ 6686093 w 7366407"/>
              <a:gd name="connsiteY20" fmla="*/ 1894636 h 3562502"/>
              <a:gd name="connsiteX21" fmla="*/ 7366407 w 7366407"/>
              <a:gd name="connsiteY21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74957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140402 w 7366407"/>
              <a:gd name="connsiteY14" fmla="*/ 1880007 h 3562502"/>
              <a:gd name="connsiteX15" fmla="*/ 5498920 w 7366407"/>
              <a:gd name="connsiteY15" fmla="*/ 1867642 h 3562502"/>
              <a:gd name="connsiteX16" fmla="*/ 5793639 w 7366407"/>
              <a:gd name="connsiteY16" fmla="*/ 2245766 h 3562502"/>
              <a:gd name="connsiteX17" fmla="*/ 6005780 w 7366407"/>
              <a:gd name="connsiteY17" fmla="*/ 0 h 3562502"/>
              <a:gd name="connsiteX18" fmla="*/ 6269127 w 7366407"/>
              <a:gd name="connsiteY18" fmla="*/ 3533241 h 3562502"/>
              <a:gd name="connsiteX19" fmla="*/ 6590995 w 7366407"/>
              <a:gd name="connsiteY19" fmla="*/ 1250899 h 3562502"/>
              <a:gd name="connsiteX20" fmla="*/ 6686093 w 7366407"/>
              <a:gd name="connsiteY20" fmla="*/ 1894636 h 3562502"/>
              <a:gd name="connsiteX21" fmla="*/ 7366407 w 7366407"/>
              <a:gd name="connsiteY21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74957 h 3562502"/>
              <a:gd name="connsiteX7" fmla="*/ 3501871 w 7366407"/>
              <a:gd name="connsiteY7" fmla="*/ 1853012 h 3562502"/>
              <a:gd name="connsiteX8" fmla="*/ 2472538 w 7366407"/>
              <a:gd name="connsiteY8" fmla="*/ 416966 h 3562502"/>
              <a:gd name="connsiteX9" fmla="*/ 3160166 w 7366407"/>
              <a:gd name="connsiteY9" fmla="*/ 21945 h 3562502"/>
              <a:gd name="connsiteX10" fmla="*/ 3803904 w 7366407"/>
              <a:gd name="connsiteY10" fmla="*/ 395020 h 3562502"/>
              <a:gd name="connsiteX11" fmla="*/ 4462272 w 7366407"/>
              <a:gd name="connsiteY11" fmla="*/ 7315 h 3562502"/>
              <a:gd name="connsiteX12" fmla="*/ 5113325 w 7366407"/>
              <a:gd name="connsiteY12" fmla="*/ 482803 h 3562502"/>
              <a:gd name="connsiteX13" fmla="*/ 4140402 w 7366407"/>
              <a:gd name="connsiteY13" fmla="*/ 1880007 h 3562502"/>
              <a:gd name="connsiteX14" fmla="*/ 5498920 w 7366407"/>
              <a:gd name="connsiteY14" fmla="*/ 1867642 h 3562502"/>
              <a:gd name="connsiteX15" fmla="*/ 5793639 w 7366407"/>
              <a:gd name="connsiteY15" fmla="*/ 2245766 h 3562502"/>
              <a:gd name="connsiteX16" fmla="*/ 6005780 w 7366407"/>
              <a:gd name="connsiteY16" fmla="*/ 0 h 3562502"/>
              <a:gd name="connsiteX17" fmla="*/ 6269127 w 7366407"/>
              <a:gd name="connsiteY17" fmla="*/ 3533241 h 3562502"/>
              <a:gd name="connsiteX18" fmla="*/ 6590995 w 7366407"/>
              <a:gd name="connsiteY18" fmla="*/ 1250899 h 3562502"/>
              <a:gd name="connsiteX19" fmla="*/ 6686093 w 7366407"/>
              <a:gd name="connsiteY19" fmla="*/ 1894636 h 3562502"/>
              <a:gd name="connsiteX20" fmla="*/ 7366407 w 7366407"/>
              <a:gd name="connsiteY20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74957 h 3562502"/>
              <a:gd name="connsiteX7" fmla="*/ 3457980 w 7366407"/>
              <a:gd name="connsiteY7" fmla="*/ 1889588 h 3562502"/>
              <a:gd name="connsiteX8" fmla="*/ 2472538 w 7366407"/>
              <a:gd name="connsiteY8" fmla="*/ 416966 h 3562502"/>
              <a:gd name="connsiteX9" fmla="*/ 3160166 w 7366407"/>
              <a:gd name="connsiteY9" fmla="*/ 21945 h 3562502"/>
              <a:gd name="connsiteX10" fmla="*/ 3803904 w 7366407"/>
              <a:gd name="connsiteY10" fmla="*/ 395020 h 3562502"/>
              <a:gd name="connsiteX11" fmla="*/ 4462272 w 7366407"/>
              <a:gd name="connsiteY11" fmla="*/ 7315 h 3562502"/>
              <a:gd name="connsiteX12" fmla="*/ 5113325 w 7366407"/>
              <a:gd name="connsiteY12" fmla="*/ 482803 h 3562502"/>
              <a:gd name="connsiteX13" fmla="*/ 4140402 w 7366407"/>
              <a:gd name="connsiteY13" fmla="*/ 1880007 h 3562502"/>
              <a:gd name="connsiteX14" fmla="*/ 5498920 w 7366407"/>
              <a:gd name="connsiteY14" fmla="*/ 1867642 h 3562502"/>
              <a:gd name="connsiteX15" fmla="*/ 5793639 w 7366407"/>
              <a:gd name="connsiteY15" fmla="*/ 2245766 h 3562502"/>
              <a:gd name="connsiteX16" fmla="*/ 6005780 w 7366407"/>
              <a:gd name="connsiteY16" fmla="*/ 0 h 3562502"/>
              <a:gd name="connsiteX17" fmla="*/ 6269127 w 7366407"/>
              <a:gd name="connsiteY17" fmla="*/ 3533241 h 3562502"/>
              <a:gd name="connsiteX18" fmla="*/ 6590995 w 7366407"/>
              <a:gd name="connsiteY18" fmla="*/ 1250899 h 3562502"/>
              <a:gd name="connsiteX19" fmla="*/ 6686093 w 7366407"/>
              <a:gd name="connsiteY19" fmla="*/ 1894636 h 3562502"/>
              <a:gd name="connsiteX20" fmla="*/ 7366407 w 7366407"/>
              <a:gd name="connsiteY20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865376 w 7366407"/>
              <a:gd name="connsiteY5" fmla="*/ 2238450 h 3562502"/>
              <a:gd name="connsiteX6" fmla="*/ 2038831 w 7366407"/>
              <a:gd name="connsiteY6" fmla="*/ 1874957 h 3562502"/>
              <a:gd name="connsiteX7" fmla="*/ 3457980 w 7366407"/>
              <a:gd name="connsiteY7" fmla="*/ 1889588 h 3562502"/>
              <a:gd name="connsiteX8" fmla="*/ 2472538 w 7366407"/>
              <a:gd name="connsiteY8" fmla="*/ 416966 h 3562502"/>
              <a:gd name="connsiteX9" fmla="*/ 3160166 w 7366407"/>
              <a:gd name="connsiteY9" fmla="*/ 21945 h 3562502"/>
              <a:gd name="connsiteX10" fmla="*/ 3803904 w 7366407"/>
              <a:gd name="connsiteY10" fmla="*/ 395020 h 3562502"/>
              <a:gd name="connsiteX11" fmla="*/ 4462272 w 7366407"/>
              <a:gd name="connsiteY11" fmla="*/ 7315 h 3562502"/>
              <a:gd name="connsiteX12" fmla="*/ 5113325 w 7366407"/>
              <a:gd name="connsiteY12" fmla="*/ 482803 h 3562502"/>
              <a:gd name="connsiteX13" fmla="*/ 4140402 w 7366407"/>
              <a:gd name="connsiteY13" fmla="*/ 1880007 h 3562502"/>
              <a:gd name="connsiteX14" fmla="*/ 5498920 w 7366407"/>
              <a:gd name="connsiteY14" fmla="*/ 1867642 h 3562502"/>
              <a:gd name="connsiteX15" fmla="*/ 5793639 w 7366407"/>
              <a:gd name="connsiteY15" fmla="*/ 2245766 h 3562502"/>
              <a:gd name="connsiteX16" fmla="*/ 6005780 w 7366407"/>
              <a:gd name="connsiteY16" fmla="*/ 0 h 3562502"/>
              <a:gd name="connsiteX17" fmla="*/ 6269127 w 7366407"/>
              <a:gd name="connsiteY17" fmla="*/ 3533241 h 3562502"/>
              <a:gd name="connsiteX18" fmla="*/ 6590995 w 7366407"/>
              <a:gd name="connsiteY18" fmla="*/ 1250899 h 3562502"/>
              <a:gd name="connsiteX19" fmla="*/ 6686093 w 7366407"/>
              <a:gd name="connsiteY19" fmla="*/ 1894636 h 3562502"/>
              <a:gd name="connsiteX20" fmla="*/ 7366407 w 7366407"/>
              <a:gd name="connsiteY20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865376 w 7366407"/>
              <a:gd name="connsiteY5" fmla="*/ 2238450 h 3562502"/>
              <a:gd name="connsiteX6" fmla="*/ 2038831 w 7366407"/>
              <a:gd name="connsiteY6" fmla="*/ 1874957 h 3562502"/>
              <a:gd name="connsiteX7" fmla="*/ 3457980 w 7366407"/>
              <a:gd name="connsiteY7" fmla="*/ 1889588 h 3562502"/>
              <a:gd name="connsiteX8" fmla="*/ 2472538 w 7366407"/>
              <a:gd name="connsiteY8" fmla="*/ 416966 h 3562502"/>
              <a:gd name="connsiteX9" fmla="*/ 3160166 w 7366407"/>
              <a:gd name="connsiteY9" fmla="*/ 21945 h 3562502"/>
              <a:gd name="connsiteX10" fmla="*/ 3803904 w 7366407"/>
              <a:gd name="connsiteY10" fmla="*/ 395020 h 3562502"/>
              <a:gd name="connsiteX11" fmla="*/ 4462272 w 7366407"/>
              <a:gd name="connsiteY11" fmla="*/ 7315 h 3562502"/>
              <a:gd name="connsiteX12" fmla="*/ 5113325 w 7366407"/>
              <a:gd name="connsiteY12" fmla="*/ 482803 h 3562502"/>
              <a:gd name="connsiteX13" fmla="*/ 4140402 w 7366407"/>
              <a:gd name="connsiteY13" fmla="*/ 1880007 h 3562502"/>
              <a:gd name="connsiteX14" fmla="*/ 5498920 w 7366407"/>
              <a:gd name="connsiteY14" fmla="*/ 1867642 h 3562502"/>
              <a:gd name="connsiteX15" fmla="*/ 5720487 w 7366407"/>
              <a:gd name="connsiteY15" fmla="*/ 2238450 h 3562502"/>
              <a:gd name="connsiteX16" fmla="*/ 6005780 w 7366407"/>
              <a:gd name="connsiteY16" fmla="*/ 0 h 3562502"/>
              <a:gd name="connsiteX17" fmla="*/ 6269127 w 7366407"/>
              <a:gd name="connsiteY17" fmla="*/ 3533241 h 3562502"/>
              <a:gd name="connsiteX18" fmla="*/ 6590995 w 7366407"/>
              <a:gd name="connsiteY18" fmla="*/ 1250899 h 3562502"/>
              <a:gd name="connsiteX19" fmla="*/ 6686093 w 7366407"/>
              <a:gd name="connsiteY19" fmla="*/ 1894636 h 3562502"/>
              <a:gd name="connsiteX20" fmla="*/ 7366407 w 7366407"/>
              <a:gd name="connsiteY20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865376 w 7366407"/>
              <a:gd name="connsiteY5" fmla="*/ 2238450 h 3562502"/>
              <a:gd name="connsiteX6" fmla="*/ 2038831 w 7366407"/>
              <a:gd name="connsiteY6" fmla="*/ 1874957 h 3562502"/>
              <a:gd name="connsiteX7" fmla="*/ 3457980 w 7366407"/>
              <a:gd name="connsiteY7" fmla="*/ 1889588 h 3562502"/>
              <a:gd name="connsiteX8" fmla="*/ 2472538 w 7366407"/>
              <a:gd name="connsiteY8" fmla="*/ 416966 h 3562502"/>
              <a:gd name="connsiteX9" fmla="*/ 3160166 w 7366407"/>
              <a:gd name="connsiteY9" fmla="*/ 21945 h 3562502"/>
              <a:gd name="connsiteX10" fmla="*/ 3803904 w 7366407"/>
              <a:gd name="connsiteY10" fmla="*/ 395020 h 3562502"/>
              <a:gd name="connsiteX11" fmla="*/ 4462272 w 7366407"/>
              <a:gd name="connsiteY11" fmla="*/ 7315 h 3562502"/>
              <a:gd name="connsiteX12" fmla="*/ 5113325 w 7366407"/>
              <a:gd name="connsiteY12" fmla="*/ 482803 h 3562502"/>
              <a:gd name="connsiteX13" fmla="*/ 4140402 w 7366407"/>
              <a:gd name="connsiteY13" fmla="*/ 1880007 h 3562502"/>
              <a:gd name="connsiteX14" fmla="*/ 5498920 w 7366407"/>
              <a:gd name="connsiteY14" fmla="*/ 1896902 h 3562502"/>
              <a:gd name="connsiteX15" fmla="*/ 5720487 w 7366407"/>
              <a:gd name="connsiteY15" fmla="*/ 2238450 h 3562502"/>
              <a:gd name="connsiteX16" fmla="*/ 6005780 w 7366407"/>
              <a:gd name="connsiteY16" fmla="*/ 0 h 3562502"/>
              <a:gd name="connsiteX17" fmla="*/ 6269127 w 7366407"/>
              <a:gd name="connsiteY17" fmla="*/ 3533241 h 3562502"/>
              <a:gd name="connsiteX18" fmla="*/ 6590995 w 7366407"/>
              <a:gd name="connsiteY18" fmla="*/ 1250899 h 3562502"/>
              <a:gd name="connsiteX19" fmla="*/ 6686093 w 7366407"/>
              <a:gd name="connsiteY19" fmla="*/ 1894636 h 3562502"/>
              <a:gd name="connsiteX20" fmla="*/ 7366407 w 7366407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16966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13325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16966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13325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16966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13325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16966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13325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16966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13325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16966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60857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30905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30905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43277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43277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43277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4097 h 3563909"/>
              <a:gd name="connsiteX1" fmla="*/ 907085 w 7454190"/>
              <a:gd name="connsiteY1" fmla="*/ 1866783 h 3563909"/>
              <a:gd name="connsiteX2" fmla="*/ 1009498 w 7454190"/>
              <a:gd name="connsiteY2" fmla="*/ 1237676 h 3563909"/>
              <a:gd name="connsiteX3" fmla="*/ 1294790 w 7454190"/>
              <a:gd name="connsiteY3" fmla="*/ 3563909 h 3563909"/>
              <a:gd name="connsiteX4" fmla="*/ 1587398 w 7454190"/>
              <a:gd name="connsiteY4" fmla="*/ 16037 h 3563909"/>
              <a:gd name="connsiteX5" fmla="*/ 1865376 w 7454190"/>
              <a:gd name="connsiteY5" fmla="*/ 2239857 h 3563909"/>
              <a:gd name="connsiteX6" fmla="*/ 2038831 w 7454190"/>
              <a:gd name="connsiteY6" fmla="*/ 1876364 h 3563909"/>
              <a:gd name="connsiteX7" fmla="*/ 3457980 w 7454190"/>
              <a:gd name="connsiteY7" fmla="*/ 1890995 h 3563909"/>
              <a:gd name="connsiteX8" fmla="*/ 2443277 w 7454190"/>
              <a:gd name="connsiteY8" fmla="*/ 491525 h 3563909"/>
              <a:gd name="connsiteX9" fmla="*/ 3043123 w 7454190"/>
              <a:gd name="connsiteY9" fmla="*/ 1407 h 3563909"/>
              <a:gd name="connsiteX10" fmla="*/ 3803904 w 7454190"/>
              <a:gd name="connsiteY10" fmla="*/ 396427 h 3563909"/>
              <a:gd name="connsiteX11" fmla="*/ 4462272 w 7454190"/>
              <a:gd name="connsiteY11" fmla="*/ 8722 h 3563909"/>
              <a:gd name="connsiteX12" fmla="*/ 5171847 w 7454190"/>
              <a:gd name="connsiteY12" fmla="*/ 484210 h 3563909"/>
              <a:gd name="connsiteX13" fmla="*/ 4140402 w 7454190"/>
              <a:gd name="connsiteY13" fmla="*/ 1881414 h 3563909"/>
              <a:gd name="connsiteX14" fmla="*/ 5498920 w 7454190"/>
              <a:gd name="connsiteY14" fmla="*/ 1898309 h 3563909"/>
              <a:gd name="connsiteX15" fmla="*/ 5720487 w 7454190"/>
              <a:gd name="connsiteY15" fmla="*/ 2239857 h 3563909"/>
              <a:gd name="connsiteX16" fmla="*/ 6005780 w 7454190"/>
              <a:gd name="connsiteY16" fmla="*/ 1407 h 3563909"/>
              <a:gd name="connsiteX17" fmla="*/ 6269127 w 7454190"/>
              <a:gd name="connsiteY17" fmla="*/ 3534648 h 3563909"/>
              <a:gd name="connsiteX18" fmla="*/ 6590995 w 7454190"/>
              <a:gd name="connsiteY18" fmla="*/ 1252306 h 3563909"/>
              <a:gd name="connsiteX19" fmla="*/ 6686093 w 7454190"/>
              <a:gd name="connsiteY19" fmla="*/ 1896043 h 3563909"/>
              <a:gd name="connsiteX20" fmla="*/ 7454190 w 7454190"/>
              <a:gd name="connsiteY20" fmla="*/ 1896044 h 3563909"/>
              <a:gd name="connsiteX0" fmla="*/ 0 w 7454190"/>
              <a:gd name="connsiteY0" fmla="*/ 1874097 h 3563909"/>
              <a:gd name="connsiteX1" fmla="*/ 907085 w 7454190"/>
              <a:gd name="connsiteY1" fmla="*/ 1866783 h 3563909"/>
              <a:gd name="connsiteX2" fmla="*/ 1009498 w 7454190"/>
              <a:gd name="connsiteY2" fmla="*/ 1237676 h 3563909"/>
              <a:gd name="connsiteX3" fmla="*/ 1294790 w 7454190"/>
              <a:gd name="connsiteY3" fmla="*/ 3563909 h 3563909"/>
              <a:gd name="connsiteX4" fmla="*/ 1587398 w 7454190"/>
              <a:gd name="connsiteY4" fmla="*/ 16037 h 3563909"/>
              <a:gd name="connsiteX5" fmla="*/ 1865376 w 7454190"/>
              <a:gd name="connsiteY5" fmla="*/ 2239857 h 3563909"/>
              <a:gd name="connsiteX6" fmla="*/ 2038831 w 7454190"/>
              <a:gd name="connsiteY6" fmla="*/ 1876364 h 3563909"/>
              <a:gd name="connsiteX7" fmla="*/ 3457980 w 7454190"/>
              <a:gd name="connsiteY7" fmla="*/ 1890995 h 3563909"/>
              <a:gd name="connsiteX8" fmla="*/ 2443277 w 7454190"/>
              <a:gd name="connsiteY8" fmla="*/ 491525 h 3563909"/>
              <a:gd name="connsiteX9" fmla="*/ 3043123 w 7454190"/>
              <a:gd name="connsiteY9" fmla="*/ 1407 h 3563909"/>
              <a:gd name="connsiteX10" fmla="*/ 3803904 w 7454190"/>
              <a:gd name="connsiteY10" fmla="*/ 396427 h 3563909"/>
              <a:gd name="connsiteX11" fmla="*/ 4586631 w 7454190"/>
              <a:gd name="connsiteY11" fmla="*/ 23352 h 3563909"/>
              <a:gd name="connsiteX12" fmla="*/ 5171847 w 7454190"/>
              <a:gd name="connsiteY12" fmla="*/ 484210 h 3563909"/>
              <a:gd name="connsiteX13" fmla="*/ 4140402 w 7454190"/>
              <a:gd name="connsiteY13" fmla="*/ 1881414 h 3563909"/>
              <a:gd name="connsiteX14" fmla="*/ 5498920 w 7454190"/>
              <a:gd name="connsiteY14" fmla="*/ 1898309 h 3563909"/>
              <a:gd name="connsiteX15" fmla="*/ 5720487 w 7454190"/>
              <a:gd name="connsiteY15" fmla="*/ 2239857 h 3563909"/>
              <a:gd name="connsiteX16" fmla="*/ 6005780 w 7454190"/>
              <a:gd name="connsiteY16" fmla="*/ 1407 h 3563909"/>
              <a:gd name="connsiteX17" fmla="*/ 6269127 w 7454190"/>
              <a:gd name="connsiteY17" fmla="*/ 3534648 h 3563909"/>
              <a:gd name="connsiteX18" fmla="*/ 6590995 w 7454190"/>
              <a:gd name="connsiteY18" fmla="*/ 1252306 h 3563909"/>
              <a:gd name="connsiteX19" fmla="*/ 6686093 w 7454190"/>
              <a:gd name="connsiteY19" fmla="*/ 1896043 h 3563909"/>
              <a:gd name="connsiteX20" fmla="*/ 7454190 w 7454190"/>
              <a:gd name="connsiteY20" fmla="*/ 1896044 h 3563909"/>
              <a:gd name="connsiteX0" fmla="*/ 0 w 7454190"/>
              <a:gd name="connsiteY0" fmla="*/ 1874097 h 3563909"/>
              <a:gd name="connsiteX1" fmla="*/ 907085 w 7454190"/>
              <a:gd name="connsiteY1" fmla="*/ 1866783 h 3563909"/>
              <a:gd name="connsiteX2" fmla="*/ 1009498 w 7454190"/>
              <a:gd name="connsiteY2" fmla="*/ 1237676 h 3563909"/>
              <a:gd name="connsiteX3" fmla="*/ 1294790 w 7454190"/>
              <a:gd name="connsiteY3" fmla="*/ 3563909 h 3563909"/>
              <a:gd name="connsiteX4" fmla="*/ 1587398 w 7454190"/>
              <a:gd name="connsiteY4" fmla="*/ 16037 h 3563909"/>
              <a:gd name="connsiteX5" fmla="*/ 1865376 w 7454190"/>
              <a:gd name="connsiteY5" fmla="*/ 2239857 h 3563909"/>
              <a:gd name="connsiteX6" fmla="*/ 2038831 w 7454190"/>
              <a:gd name="connsiteY6" fmla="*/ 1876364 h 3563909"/>
              <a:gd name="connsiteX7" fmla="*/ 3457980 w 7454190"/>
              <a:gd name="connsiteY7" fmla="*/ 1890995 h 3563909"/>
              <a:gd name="connsiteX8" fmla="*/ 2443277 w 7454190"/>
              <a:gd name="connsiteY8" fmla="*/ 491525 h 3563909"/>
              <a:gd name="connsiteX9" fmla="*/ 3043123 w 7454190"/>
              <a:gd name="connsiteY9" fmla="*/ 1407 h 3563909"/>
              <a:gd name="connsiteX10" fmla="*/ 3803904 w 7454190"/>
              <a:gd name="connsiteY10" fmla="*/ 396427 h 3563909"/>
              <a:gd name="connsiteX11" fmla="*/ 4586631 w 7454190"/>
              <a:gd name="connsiteY11" fmla="*/ 23352 h 3563909"/>
              <a:gd name="connsiteX12" fmla="*/ 5171847 w 7454190"/>
              <a:gd name="connsiteY12" fmla="*/ 484210 h 3563909"/>
              <a:gd name="connsiteX13" fmla="*/ 4140402 w 7454190"/>
              <a:gd name="connsiteY13" fmla="*/ 1881414 h 3563909"/>
              <a:gd name="connsiteX14" fmla="*/ 5498920 w 7454190"/>
              <a:gd name="connsiteY14" fmla="*/ 1898309 h 3563909"/>
              <a:gd name="connsiteX15" fmla="*/ 5720487 w 7454190"/>
              <a:gd name="connsiteY15" fmla="*/ 2239857 h 3563909"/>
              <a:gd name="connsiteX16" fmla="*/ 6005780 w 7454190"/>
              <a:gd name="connsiteY16" fmla="*/ 1407 h 3563909"/>
              <a:gd name="connsiteX17" fmla="*/ 6269127 w 7454190"/>
              <a:gd name="connsiteY17" fmla="*/ 3534648 h 3563909"/>
              <a:gd name="connsiteX18" fmla="*/ 6590995 w 7454190"/>
              <a:gd name="connsiteY18" fmla="*/ 1252306 h 3563909"/>
              <a:gd name="connsiteX19" fmla="*/ 6686093 w 7454190"/>
              <a:gd name="connsiteY19" fmla="*/ 1896043 h 3563909"/>
              <a:gd name="connsiteX20" fmla="*/ 7454190 w 7454190"/>
              <a:gd name="connsiteY20" fmla="*/ 1896044 h 3563909"/>
              <a:gd name="connsiteX0" fmla="*/ 0 w 7454190"/>
              <a:gd name="connsiteY0" fmla="*/ 1874097 h 3563909"/>
              <a:gd name="connsiteX1" fmla="*/ 907085 w 7454190"/>
              <a:gd name="connsiteY1" fmla="*/ 1866783 h 3563909"/>
              <a:gd name="connsiteX2" fmla="*/ 1009498 w 7454190"/>
              <a:gd name="connsiteY2" fmla="*/ 1237676 h 3563909"/>
              <a:gd name="connsiteX3" fmla="*/ 1294790 w 7454190"/>
              <a:gd name="connsiteY3" fmla="*/ 3563909 h 3563909"/>
              <a:gd name="connsiteX4" fmla="*/ 1587398 w 7454190"/>
              <a:gd name="connsiteY4" fmla="*/ 16037 h 3563909"/>
              <a:gd name="connsiteX5" fmla="*/ 1865376 w 7454190"/>
              <a:gd name="connsiteY5" fmla="*/ 2239857 h 3563909"/>
              <a:gd name="connsiteX6" fmla="*/ 2038831 w 7454190"/>
              <a:gd name="connsiteY6" fmla="*/ 1876364 h 3563909"/>
              <a:gd name="connsiteX7" fmla="*/ 3457980 w 7454190"/>
              <a:gd name="connsiteY7" fmla="*/ 1890995 h 3563909"/>
              <a:gd name="connsiteX8" fmla="*/ 2443277 w 7454190"/>
              <a:gd name="connsiteY8" fmla="*/ 491525 h 3563909"/>
              <a:gd name="connsiteX9" fmla="*/ 3043123 w 7454190"/>
              <a:gd name="connsiteY9" fmla="*/ 1407 h 3563909"/>
              <a:gd name="connsiteX10" fmla="*/ 3803904 w 7454190"/>
              <a:gd name="connsiteY10" fmla="*/ 396427 h 3563909"/>
              <a:gd name="connsiteX11" fmla="*/ 4586631 w 7454190"/>
              <a:gd name="connsiteY11" fmla="*/ 23352 h 3563909"/>
              <a:gd name="connsiteX12" fmla="*/ 5171847 w 7454190"/>
              <a:gd name="connsiteY12" fmla="*/ 484210 h 3563909"/>
              <a:gd name="connsiteX13" fmla="*/ 4140402 w 7454190"/>
              <a:gd name="connsiteY13" fmla="*/ 1881414 h 3563909"/>
              <a:gd name="connsiteX14" fmla="*/ 5498920 w 7454190"/>
              <a:gd name="connsiteY14" fmla="*/ 1898309 h 3563909"/>
              <a:gd name="connsiteX15" fmla="*/ 5720487 w 7454190"/>
              <a:gd name="connsiteY15" fmla="*/ 2239857 h 3563909"/>
              <a:gd name="connsiteX16" fmla="*/ 6005780 w 7454190"/>
              <a:gd name="connsiteY16" fmla="*/ 1407 h 3563909"/>
              <a:gd name="connsiteX17" fmla="*/ 6269127 w 7454190"/>
              <a:gd name="connsiteY17" fmla="*/ 3534648 h 3563909"/>
              <a:gd name="connsiteX18" fmla="*/ 6590995 w 7454190"/>
              <a:gd name="connsiteY18" fmla="*/ 1252306 h 3563909"/>
              <a:gd name="connsiteX19" fmla="*/ 6686093 w 7454190"/>
              <a:gd name="connsiteY19" fmla="*/ 1896043 h 3563909"/>
              <a:gd name="connsiteX20" fmla="*/ 7454190 w 7454190"/>
              <a:gd name="connsiteY20" fmla="*/ 1896044 h 3563909"/>
              <a:gd name="connsiteX0" fmla="*/ 0 w 7454190"/>
              <a:gd name="connsiteY0" fmla="*/ 1874097 h 3563909"/>
              <a:gd name="connsiteX1" fmla="*/ 907085 w 7454190"/>
              <a:gd name="connsiteY1" fmla="*/ 1866783 h 3563909"/>
              <a:gd name="connsiteX2" fmla="*/ 1009498 w 7454190"/>
              <a:gd name="connsiteY2" fmla="*/ 1237676 h 3563909"/>
              <a:gd name="connsiteX3" fmla="*/ 1294790 w 7454190"/>
              <a:gd name="connsiteY3" fmla="*/ 3563909 h 3563909"/>
              <a:gd name="connsiteX4" fmla="*/ 1587398 w 7454190"/>
              <a:gd name="connsiteY4" fmla="*/ 16037 h 3563909"/>
              <a:gd name="connsiteX5" fmla="*/ 1865376 w 7454190"/>
              <a:gd name="connsiteY5" fmla="*/ 2239857 h 3563909"/>
              <a:gd name="connsiteX6" fmla="*/ 2038831 w 7454190"/>
              <a:gd name="connsiteY6" fmla="*/ 1876364 h 3563909"/>
              <a:gd name="connsiteX7" fmla="*/ 3457980 w 7454190"/>
              <a:gd name="connsiteY7" fmla="*/ 1890995 h 3563909"/>
              <a:gd name="connsiteX8" fmla="*/ 2443277 w 7454190"/>
              <a:gd name="connsiteY8" fmla="*/ 491525 h 3563909"/>
              <a:gd name="connsiteX9" fmla="*/ 3043123 w 7454190"/>
              <a:gd name="connsiteY9" fmla="*/ 1407 h 3563909"/>
              <a:gd name="connsiteX10" fmla="*/ 3803904 w 7454190"/>
              <a:gd name="connsiteY10" fmla="*/ 396427 h 3563909"/>
              <a:gd name="connsiteX11" fmla="*/ 4586631 w 7454190"/>
              <a:gd name="connsiteY11" fmla="*/ 23352 h 3563909"/>
              <a:gd name="connsiteX12" fmla="*/ 5171847 w 7454190"/>
              <a:gd name="connsiteY12" fmla="*/ 484210 h 3563909"/>
              <a:gd name="connsiteX13" fmla="*/ 4140402 w 7454190"/>
              <a:gd name="connsiteY13" fmla="*/ 1881414 h 3563909"/>
              <a:gd name="connsiteX14" fmla="*/ 5498920 w 7454190"/>
              <a:gd name="connsiteY14" fmla="*/ 1898309 h 3563909"/>
              <a:gd name="connsiteX15" fmla="*/ 5720487 w 7454190"/>
              <a:gd name="connsiteY15" fmla="*/ 2239857 h 3563909"/>
              <a:gd name="connsiteX16" fmla="*/ 6005780 w 7454190"/>
              <a:gd name="connsiteY16" fmla="*/ 1407 h 3563909"/>
              <a:gd name="connsiteX17" fmla="*/ 6269127 w 7454190"/>
              <a:gd name="connsiteY17" fmla="*/ 3534648 h 3563909"/>
              <a:gd name="connsiteX18" fmla="*/ 6590995 w 7454190"/>
              <a:gd name="connsiteY18" fmla="*/ 1252306 h 3563909"/>
              <a:gd name="connsiteX19" fmla="*/ 6686093 w 7454190"/>
              <a:gd name="connsiteY19" fmla="*/ 1896043 h 3563909"/>
              <a:gd name="connsiteX20" fmla="*/ 7454190 w 7454190"/>
              <a:gd name="connsiteY20" fmla="*/ 1896044 h 3563909"/>
              <a:gd name="connsiteX0" fmla="*/ 0 w 7454190"/>
              <a:gd name="connsiteY0" fmla="*/ 1874097 h 3563909"/>
              <a:gd name="connsiteX1" fmla="*/ 907085 w 7454190"/>
              <a:gd name="connsiteY1" fmla="*/ 1866783 h 3563909"/>
              <a:gd name="connsiteX2" fmla="*/ 1009498 w 7454190"/>
              <a:gd name="connsiteY2" fmla="*/ 1237676 h 3563909"/>
              <a:gd name="connsiteX3" fmla="*/ 1294790 w 7454190"/>
              <a:gd name="connsiteY3" fmla="*/ 3563909 h 3563909"/>
              <a:gd name="connsiteX4" fmla="*/ 1587398 w 7454190"/>
              <a:gd name="connsiteY4" fmla="*/ 16037 h 3563909"/>
              <a:gd name="connsiteX5" fmla="*/ 1865376 w 7454190"/>
              <a:gd name="connsiteY5" fmla="*/ 2239857 h 3563909"/>
              <a:gd name="connsiteX6" fmla="*/ 2038831 w 7454190"/>
              <a:gd name="connsiteY6" fmla="*/ 1876364 h 3563909"/>
              <a:gd name="connsiteX7" fmla="*/ 3457980 w 7454190"/>
              <a:gd name="connsiteY7" fmla="*/ 1890995 h 3563909"/>
              <a:gd name="connsiteX8" fmla="*/ 2443277 w 7454190"/>
              <a:gd name="connsiteY8" fmla="*/ 491525 h 3563909"/>
              <a:gd name="connsiteX9" fmla="*/ 3043123 w 7454190"/>
              <a:gd name="connsiteY9" fmla="*/ 1407 h 3563909"/>
              <a:gd name="connsiteX10" fmla="*/ 3803904 w 7454190"/>
              <a:gd name="connsiteY10" fmla="*/ 396427 h 3563909"/>
              <a:gd name="connsiteX11" fmla="*/ 4586631 w 7454190"/>
              <a:gd name="connsiteY11" fmla="*/ 23352 h 3563909"/>
              <a:gd name="connsiteX12" fmla="*/ 5171847 w 7454190"/>
              <a:gd name="connsiteY12" fmla="*/ 484210 h 3563909"/>
              <a:gd name="connsiteX13" fmla="*/ 4140402 w 7454190"/>
              <a:gd name="connsiteY13" fmla="*/ 1881414 h 3563909"/>
              <a:gd name="connsiteX14" fmla="*/ 5498920 w 7454190"/>
              <a:gd name="connsiteY14" fmla="*/ 1898309 h 3563909"/>
              <a:gd name="connsiteX15" fmla="*/ 5720487 w 7454190"/>
              <a:gd name="connsiteY15" fmla="*/ 2239857 h 3563909"/>
              <a:gd name="connsiteX16" fmla="*/ 6005780 w 7454190"/>
              <a:gd name="connsiteY16" fmla="*/ 1407 h 3563909"/>
              <a:gd name="connsiteX17" fmla="*/ 6269127 w 7454190"/>
              <a:gd name="connsiteY17" fmla="*/ 3534648 h 3563909"/>
              <a:gd name="connsiteX18" fmla="*/ 6590995 w 7454190"/>
              <a:gd name="connsiteY18" fmla="*/ 1252306 h 3563909"/>
              <a:gd name="connsiteX19" fmla="*/ 6686093 w 7454190"/>
              <a:gd name="connsiteY19" fmla="*/ 1896043 h 3563909"/>
              <a:gd name="connsiteX20" fmla="*/ 7454190 w 7454190"/>
              <a:gd name="connsiteY20" fmla="*/ 1896044 h 3563909"/>
              <a:gd name="connsiteX0" fmla="*/ 0 w 7454190"/>
              <a:gd name="connsiteY0" fmla="*/ 1873451 h 3563263"/>
              <a:gd name="connsiteX1" fmla="*/ 907085 w 7454190"/>
              <a:gd name="connsiteY1" fmla="*/ 1866137 h 3563263"/>
              <a:gd name="connsiteX2" fmla="*/ 1009498 w 7454190"/>
              <a:gd name="connsiteY2" fmla="*/ 1237030 h 3563263"/>
              <a:gd name="connsiteX3" fmla="*/ 1294790 w 7454190"/>
              <a:gd name="connsiteY3" fmla="*/ 3563263 h 3563263"/>
              <a:gd name="connsiteX4" fmla="*/ 1587398 w 7454190"/>
              <a:gd name="connsiteY4" fmla="*/ 15391 h 3563263"/>
              <a:gd name="connsiteX5" fmla="*/ 1865376 w 7454190"/>
              <a:gd name="connsiteY5" fmla="*/ 2239211 h 3563263"/>
              <a:gd name="connsiteX6" fmla="*/ 2038831 w 7454190"/>
              <a:gd name="connsiteY6" fmla="*/ 1875718 h 3563263"/>
              <a:gd name="connsiteX7" fmla="*/ 3457980 w 7454190"/>
              <a:gd name="connsiteY7" fmla="*/ 1890349 h 3563263"/>
              <a:gd name="connsiteX8" fmla="*/ 2443277 w 7454190"/>
              <a:gd name="connsiteY8" fmla="*/ 490879 h 3563263"/>
              <a:gd name="connsiteX9" fmla="*/ 3043123 w 7454190"/>
              <a:gd name="connsiteY9" fmla="*/ 761 h 3563263"/>
              <a:gd name="connsiteX10" fmla="*/ 3803904 w 7454190"/>
              <a:gd name="connsiteY10" fmla="*/ 395781 h 3563263"/>
              <a:gd name="connsiteX11" fmla="*/ 4586631 w 7454190"/>
              <a:gd name="connsiteY11" fmla="*/ 22706 h 3563263"/>
              <a:gd name="connsiteX12" fmla="*/ 5171847 w 7454190"/>
              <a:gd name="connsiteY12" fmla="*/ 483564 h 3563263"/>
              <a:gd name="connsiteX13" fmla="*/ 4140402 w 7454190"/>
              <a:gd name="connsiteY13" fmla="*/ 1880768 h 3563263"/>
              <a:gd name="connsiteX14" fmla="*/ 5498920 w 7454190"/>
              <a:gd name="connsiteY14" fmla="*/ 1897663 h 3563263"/>
              <a:gd name="connsiteX15" fmla="*/ 5720487 w 7454190"/>
              <a:gd name="connsiteY15" fmla="*/ 2239211 h 3563263"/>
              <a:gd name="connsiteX16" fmla="*/ 6005780 w 7454190"/>
              <a:gd name="connsiteY16" fmla="*/ 761 h 3563263"/>
              <a:gd name="connsiteX17" fmla="*/ 6269127 w 7454190"/>
              <a:gd name="connsiteY17" fmla="*/ 3534002 h 3563263"/>
              <a:gd name="connsiteX18" fmla="*/ 6590995 w 7454190"/>
              <a:gd name="connsiteY18" fmla="*/ 1251660 h 3563263"/>
              <a:gd name="connsiteX19" fmla="*/ 6686093 w 7454190"/>
              <a:gd name="connsiteY19" fmla="*/ 1895397 h 3563263"/>
              <a:gd name="connsiteX20" fmla="*/ 7454190 w 7454190"/>
              <a:gd name="connsiteY20" fmla="*/ 1895398 h 3563263"/>
              <a:gd name="connsiteX0" fmla="*/ 0 w 7454190"/>
              <a:gd name="connsiteY0" fmla="*/ 1873451 h 3563263"/>
              <a:gd name="connsiteX1" fmla="*/ 907085 w 7454190"/>
              <a:gd name="connsiteY1" fmla="*/ 1866137 h 3563263"/>
              <a:gd name="connsiteX2" fmla="*/ 1009498 w 7454190"/>
              <a:gd name="connsiteY2" fmla="*/ 1237030 h 3563263"/>
              <a:gd name="connsiteX3" fmla="*/ 1294790 w 7454190"/>
              <a:gd name="connsiteY3" fmla="*/ 3563263 h 3563263"/>
              <a:gd name="connsiteX4" fmla="*/ 1587398 w 7454190"/>
              <a:gd name="connsiteY4" fmla="*/ 15391 h 3563263"/>
              <a:gd name="connsiteX5" fmla="*/ 1865376 w 7454190"/>
              <a:gd name="connsiteY5" fmla="*/ 2239211 h 3563263"/>
              <a:gd name="connsiteX6" fmla="*/ 2038831 w 7454190"/>
              <a:gd name="connsiteY6" fmla="*/ 1875718 h 3563263"/>
              <a:gd name="connsiteX7" fmla="*/ 3457980 w 7454190"/>
              <a:gd name="connsiteY7" fmla="*/ 1890349 h 3563263"/>
              <a:gd name="connsiteX8" fmla="*/ 2443277 w 7454190"/>
              <a:gd name="connsiteY8" fmla="*/ 490879 h 3563263"/>
              <a:gd name="connsiteX9" fmla="*/ 3043123 w 7454190"/>
              <a:gd name="connsiteY9" fmla="*/ 761 h 3563263"/>
              <a:gd name="connsiteX10" fmla="*/ 3803904 w 7454190"/>
              <a:gd name="connsiteY10" fmla="*/ 395781 h 3563263"/>
              <a:gd name="connsiteX11" fmla="*/ 4586631 w 7454190"/>
              <a:gd name="connsiteY11" fmla="*/ 22706 h 3563263"/>
              <a:gd name="connsiteX12" fmla="*/ 5171847 w 7454190"/>
              <a:gd name="connsiteY12" fmla="*/ 483564 h 3563263"/>
              <a:gd name="connsiteX13" fmla="*/ 4140402 w 7454190"/>
              <a:gd name="connsiteY13" fmla="*/ 1880768 h 3563263"/>
              <a:gd name="connsiteX14" fmla="*/ 5498920 w 7454190"/>
              <a:gd name="connsiteY14" fmla="*/ 1897663 h 3563263"/>
              <a:gd name="connsiteX15" fmla="*/ 5720487 w 7454190"/>
              <a:gd name="connsiteY15" fmla="*/ 2239211 h 3563263"/>
              <a:gd name="connsiteX16" fmla="*/ 6005780 w 7454190"/>
              <a:gd name="connsiteY16" fmla="*/ 761 h 3563263"/>
              <a:gd name="connsiteX17" fmla="*/ 6269127 w 7454190"/>
              <a:gd name="connsiteY17" fmla="*/ 3534002 h 3563263"/>
              <a:gd name="connsiteX18" fmla="*/ 6590995 w 7454190"/>
              <a:gd name="connsiteY18" fmla="*/ 1251660 h 3563263"/>
              <a:gd name="connsiteX19" fmla="*/ 6686093 w 7454190"/>
              <a:gd name="connsiteY19" fmla="*/ 1895397 h 3563263"/>
              <a:gd name="connsiteX20" fmla="*/ 7454190 w 7454190"/>
              <a:gd name="connsiteY20" fmla="*/ 1895398 h 3563263"/>
              <a:gd name="connsiteX0" fmla="*/ 0 w 7454190"/>
              <a:gd name="connsiteY0" fmla="*/ 1873451 h 3563263"/>
              <a:gd name="connsiteX1" fmla="*/ 907085 w 7454190"/>
              <a:gd name="connsiteY1" fmla="*/ 1866137 h 3563263"/>
              <a:gd name="connsiteX2" fmla="*/ 1009498 w 7454190"/>
              <a:gd name="connsiteY2" fmla="*/ 1237030 h 3563263"/>
              <a:gd name="connsiteX3" fmla="*/ 1294790 w 7454190"/>
              <a:gd name="connsiteY3" fmla="*/ 3563263 h 3563263"/>
              <a:gd name="connsiteX4" fmla="*/ 1587398 w 7454190"/>
              <a:gd name="connsiteY4" fmla="*/ 15391 h 3563263"/>
              <a:gd name="connsiteX5" fmla="*/ 1865376 w 7454190"/>
              <a:gd name="connsiteY5" fmla="*/ 2239211 h 3563263"/>
              <a:gd name="connsiteX6" fmla="*/ 2038831 w 7454190"/>
              <a:gd name="connsiteY6" fmla="*/ 1875718 h 3563263"/>
              <a:gd name="connsiteX7" fmla="*/ 3457980 w 7454190"/>
              <a:gd name="connsiteY7" fmla="*/ 1890349 h 3563263"/>
              <a:gd name="connsiteX8" fmla="*/ 2443277 w 7454190"/>
              <a:gd name="connsiteY8" fmla="*/ 490879 h 3563263"/>
              <a:gd name="connsiteX9" fmla="*/ 3043123 w 7454190"/>
              <a:gd name="connsiteY9" fmla="*/ 761 h 3563263"/>
              <a:gd name="connsiteX10" fmla="*/ 3803904 w 7454190"/>
              <a:gd name="connsiteY10" fmla="*/ 395781 h 3563263"/>
              <a:gd name="connsiteX11" fmla="*/ 4586631 w 7454190"/>
              <a:gd name="connsiteY11" fmla="*/ 22706 h 3563263"/>
              <a:gd name="connsiteX12" fmla="*/ 5171847 w 7454190"/>
              <a:gd name="connsiteY12" fmla="*/ 483564 h 3563263"/>
              <a:gd name="connsiteX13" fmla="*/ 4140402 w 7454190"/>
              <a:gd name="connsiteY13" fmla="*/ 1880768 h 3563263"/>
              <a:gd name="connsiteX14" fmla="*/ 5498920 w 7454190"/>
              <a:gd name="connsiteY14" fmla="*/ 1897663 h 3563263"/>
              <a:gd name="connsiteX15" fmla="*/ 5720487 w 7454190"/>
              <a:gd name="connsiteY15" fmla="*/ 2239211 h 3563263"/>
              <a:gd name="connsiteX16" fmla="*/ 6005780 w 7454190"/>
              <a:gd name="connsiteY16" fmla="*/ 761 h 3563263"/>
              <a:gd name="connsiteX17" fmla="*/ 6269127 w 7454190"/>
              <a:gd name="connsiteY17" fmla="*/ 3534002 h 3563263"/>
              <a:gd name="connsiteX18" fmla="*/ 6590995 w 7454190"/>
              <a:gd name="connsiteY18" fmla="*/ 1251660 h 3563263"/>
              <a:gd name="connsiteX19" fmla="*/ 6686093 w 7454190"/>
              <a:gd name="connsiteY19" fmla="*/ 1895397 h 3563263"/>
              <a:gd name="connsiteX20" fmla="*/ 7454190 w 7454190"/>
              <a:gd name="connsiteY20" fmla="*/ 1895398 h 3563263"/>
              <a:gd name="connsiteX0" fmla="*/ 0 w 9049317"/>
              <a:gd name="connsiteY0" fmla="*/ 1873451 h 3563263"/>
              <a:gd name="connsiteX1" fmla="*/ 907085 w 9049317"/>
              <a:gd name="connsiteY1" fmla="*/ 1866137 h 3563263"/>
              <a:gd name="connsiteX2" fmla="*/ 1009498 w 9049317"/>
              <a:gd name="connsiteY2" fmla="*/ 1237030 h 3563263"/>
              <a:gd name="connsiteX3" fmla="*/ 1294790 w 9049317"/>
              <a:gd name="connsiteY3" fmla="*/ 3563263 h 3563263"/>
              <a:gd name="connsiteX4" fmla="*/ 1587398 w 9049317"/>
              <a:gd name="connsiteY4" fmla="*/ 15391 h 3563263"/>
              <a:gd name="connsiteX5" fmla="*/ 1865376 w 9049317"/>
              <a:gd name="connsiteY5" fmla="*/ 2239211 h 3563263"/>
              <a:gd name="connsiteX6" fmla="*/ 2038831 w 9049317"/>
              <a:gd name="connsiteY6" fmla="*/ 1875718 h 3563263"/>
              <a:gd name="connsiteX7" fmla="*/ 3457980 w 9049317"/>
              <a:gd name="connsiteY7" fmla="*/ 1890349 h 3563263"/>
              <a:gd name="connsiteX8" fmla="*/ 2443277 w 9049317"/>
              <a:gd name="connsiteY8" fmla="*/ 490879 h 3563263"/>
              <a:gd name="connsiteX9" fmla="*/ 3043123 w 9049317"/>
              <a:gd name="connsiteY9" fmla="*/ 761 h 3563263"/>
              <a:gd name="connsiteX10" fmla="*/ 3803904 w 9049317"/>
              <a:gd name="connsiteY10" fmla="*/ 395781 h 3563263"/>
              <a:gd name="connsiteX11" fmla="*/ 4586631 w 9049317"/>
              <a:gd name="connsiteY11" fmla="*/ 22706 h 3563263"/>
              <a:gd name="connsiteX12" fmla="*/ 5171847 w 9049317"/>
              <a:gd name="connsiteY12" fmla="*/ 483564 h 3563263"/>
              <a:gd name="connsiteX13" fmla="*/ 4140402 w 9049317"/>
              <a:gd name="connsiteY13" fmla="*/ 1880768 h 3563263"/>
              <a:gd name="connsiteX14" fmla="*/ 5498920 w 9049317"/>
              <a:gd name="connsiteY14" fmla="*/ 1897663 h 3563263"/>
              <a:gd name="connsiteX15" fmla="*/ 5720487 w 9049317"/>
              <a:gd name="connsiteY15" fmla="*/ 2239211 h 3563263"/>
              <a:gd name="connsiteX16" fmla="*/ 6005780 w 9049317"/>
              <a:gd name="connsiteY16" fmla="*/ 761 h 3563263"/>
              <a:gd name="connsiteX17" fmla="*/ 6269127 w 9049317"/>
              <a:gd name="connsiteY17" fmla="*/ 3534002 h 3563263"/>
              <a:gd name="connsiteX18" fmla="*/ 6590995 w 9049317"/>
              <a:gd name="connsiteY18" fmla="*/ 1251660 h 3563263"/>
              <a:gd name="connsiteX19" fmla="*/ 6686093 w 9049317"/>
              <a:gd name="connsiteY19" fmla="*/ 1895397 h 3563263"/>
              <a:gd name="connsiteX20" fmla="*/ 9049317 w 9049317"/>
              <a:gd name="connsiteY20" fmla="*/ 1903256 h 3563263"/>
              <a:gd name="connsiteX0" fmla="*/ 0 w 9151469"/>
              <a:gd name="connsiteY0" fmla="*/ 1873451 h 3563263"/>
              <a:gd name="connsiteX1" fmla="*/ 907085 w 9151469"/>
              <a:gd name="connsiteY1" fmla="*/ 1866137 h 3563263"/>
              <a:gd name="connsiteX2" fmla="*/ 1009498 w 9151469"/>
              <a:gd name="connsiteY2" fmla="*/ 1237030 h 3563263"/>
              <a:gd name="connsiteX3" fmla="*/ 1294790 w 9151469"/>
              <a:gd name="connsiteY3" fmla="*/ 3563263 h 3563263"/>
              <a:gd name="connsiteX4" fmla="*/ 1587398 w 9151469"/>
              <a:gd name="connsiteY4" fmla="*/ 15391 h 3563263"/>
              <a:gd name="connsiteX5" fmla="*/ 1865376 w 9151469"/>
              <a:gd name="connsiteY5" fmla="*/ 2239211 h 3563263"/>
              <a:gd name="connsiteX6" fmla="*/ 2038831 w 9151469"/>
              <a:gd name="connsiteY6" fmla="*/ 1875718 h 3563263"/>
              <a:gd name="connsiteX7" fmla="*/ 3457980 w 9151469"/>
              <a:gd name="connsiteY7" fmla="*/ 1890349 h 3563263"/>
              <a:gd name="connsiteX8" fmla="*/ 2443277 w 9151469"/>
              <a:gd name="connsiteY8" fmla="*/ 490879 h 3563263"/>
              <a:gd name="connsiteX9" fmla="*/ 3043123 w 9151469"/>
              <a:gd name="connsiteY9" fmla="*/ 761 h 3563263"/>
              <a:gd name="connsiteX10" fmla="*/ 3803904 w 9151469"/>
              <a:gd name="connsiteY10" fmla="*/ 395781 h 3563263"/>
              <a:gd name="connsiteX11" fmla="*/ 4586631 w 9151469"/>
              <a:gd name="connsiteY11" fmla="*/ 22706 h 3563263"/>
              <a:gd name="connsiteX12" fmla="*/ 5171847 w 9151469"/>
              <a:gd name="connsiteY12" fmla="*/ 483564 h 3563263"/>
              <a:gd name="connsiteX13" fmla="*/ 4140402 w 9151469"/>
              <a:gd name="connsiteY13" fmla="*/ 1880768 h 3563263"/>
              <a:gd name="connsiteX14" fmla="*/ 5498920 w 9151469"/>
              <a:gd name="connsiteY14" fmla="*/ 1897663 h 3563263"/>
              <a:gd name="connsiteX15" fmla="*/ 5720487 w 9151469"/>
              <a:gd name="connsiteY15" fmla="*/ 2239211 h 3563263"/>
              <a:gd name="connsiteX16" fmla="*/ 6005780 w 9151469"/>
              <a:gd name="connsiteY16" fmla="*/ 761 h 3563263"/>
              <a:gd name="connsiteX17" fmla="*/ 6269127 w 9151469"/>
              <a:gd name="connsiteY17" fmla="*/ 3534002 h 3563263"/>
              <a:gd name="connsiteX18" fmla="*/ 6590995 w 9151469"/>
              <a:gd name="connsiteY18" fmla="*/ 1251660 h 3563263"/>
              <a:gd name="connsiteX19" fmla="*/ 6686093 w 9151469"/>
              <a:gd name="connsiteY19" fmla="*/ 1895397 h 3563263"/>
              <a:gd name="connsiteX20" fmla="*/ 9151469 w 9151469"/>
              <a:gd name="connsiteY20" fmla="*/ 1903256 h 3563263"/>
              <a:gd name="connsiteX0" fmla="*/ 0 w 9088607"/>
              <a:gd name="connsiteY0" fmla="*/ 1873451 h 3563263"/>
              <a:gd name="connsiteX1" fmla="*/ 907085 w 9088607"/>
              <a:gd name="connsiteY1" fmla="*/ 1866137 h 3563263"/>
              <a:gd name="connsiteX2" fmla="*/ 1009498 w 9088607"/>
              <a:gd name="connsiteY2" fmla="*/ 1237030 h 3563263"/>
              <a:gd name="connsiteX3" fmla="*/ 1294790 w 9088607"/>
              <a:gd name="connsiteY3" fmla="*/ 3563263 h 3563263"/>
              <a:gd name="connsiteX4" fmla="*/ 1587398 w 9088607"/>
              <a:gd name="connsiteY4" fmla="*/ 15391 h 3563263"/>
              <a:gd name="connsiteX5" fmla="*/ 1865376 w 9088607"/>
              <a:gd name="connsiteY5" fmla="*/ 2239211 h 3563263"/>
              <a:gd name="connsiteX6" fmla="*/ 2038831 w 9088607"/>
              <a:gd name="connsiteY6" fmla="*/ 1875718 h 3563263"/>
              <a:gd name="connsiteX7" fmla="*/ 3457980 w 9088607"/>
              <a:gd name="connsiteY7" fmla="*/ 1890349 h 3563263"/>
              <a:gd name="connsiteX8" fmla="*/ 2443277 w 9088607"/>
              <a:gd name="connsiteY8" fmla="*/ 490879 h 3563263"/>
              <a:gd name="connsiteX9" fmla="*/ 3043123 w 9088607"/>
              <a:gd name="connsiteY9" fmla="*/ 761 h 3563263"/>
              <a:gd name="connsiteX10" fmla="*/ 3803904 w 9088607"/>
              <a:gd name="connsiteY10" fmla="*/ 395781 h 3563263"/>
              <a:gd name="connsiteX11" fmla="*/ 4586631 w 9088607"/>
              <a:gd name="connsiteY11" fmla="*/ 22706 h 3563263"/>
              <a:gd name="connsiteX12" fmla="*/ 5171847 w 9088607"/>
              <a:gd name="connsiteY12" fmla="*/ 483564 h 3563263"/>
              <a:gd name="connsiteX13" fmla="*/ 4140402 w 9088607"/>
              <a:gd name="connsiteY13" fmla="*/ 1880768 h 3563263"/>
              <a:gd name="connsiteX14" fmla="*/ 5498920 w 9088607"/>
              <a:gd name="connsiteY14" fmla="*/ 1897663 h 3563263"/>
              <a:gd name="connsiteX15" fmla="*/ 5720487 w 9088607"/>
              <a:gd name="connsiteY15" fmla="*/ 2239211 h 3563263"/>
              <a:gd name="connsiteX16" fmla="*/ 6005780 w 9088607"/>
              <a:gd name="connsiteY16" fmla="*/ 761 h 3563263"/>
              <a:gd name="connsiteX17" fmla="*/ 6269127 w 9088607"/>
              <a:gd name="connsiteY17" fmla="*/ 3534002 h 3563263"/>
              <a:gd name="connsiteX18" fmla="*/ 6590995 w 9088607"/>
              <a:gd name="connsiteY18" fmla="*/ 1251660 h 3563263"/>
              <a:gd name="connsiteX19" fmla="*/ 6686093 w 9088607"/>
              <a:gd name="connsiteY19" fmla="*/ 1895397 h 3563263"/>
              <a:gd name="connsiteX20" fmla="*/ 9088607 w 9088607"/>
              <a:gd name="connsiteY20" fmla="*/ 1903256 h 3563263"/>
              <a:gd name="connsiteX0" fmla="*/ 0 w 10526578"/>
              <a:gd name="connsiteY0" fmla="*/ 1881309 h 3563263"/>
              <a:gd name="connsiteX1" fmla="*/ 2345056 w 10526578"/>
              <a:gd name="connsiteY1" fmla="*/ 1866137 h 3563263"/>
              <a:gd name="connsiteX2" fmla="*/ 2447469 w 10526578"/>
              <a:gd name="connsiteY2" fmla="*/ 1237030 h 3563263"/>
              <a:gd name="connsiteX3" fmla="*/ 2732761 w 10526578"/>
              <a:gd name="connsiteY3" fmla="*/ 3563263 h 3563263"/>
              <a:gd name="connsiteX4" fmla="*/ 3025369 w 10526578"/>
              <a:gd name="connsiteY4" fmla="*/ 15391 h 3563263"/>
              <a:gd name="connsiteX5" fmla="*/ 3303347 w 10526578"/>
              <a:gd name="connsiteY5" fmla="*/ 2239211 h 3563263"/>
              <a:gd name="connsiteX6" fmla="*/ 3476802 w 10526578"/>
              <a:gd name="connsiteY6" fmla="*/ 1875718 h 3563263"/>
              <a:gd name="connsiteX7" fmla="*/ 4895951 w 10526578"/>
              <a:gd name="connsiteY7" fmla="*/ 1890349 h 3563263"/>
              <a:gd name="connsiteX8" fmla="*/ 3881248 w 10526578"/>
              <a:gd name="connsiteY8" fmla="*/ 490879 h 3563263"/>
              <a:gd name="connsiteX9" fmla="*/ 4481094 w 10526578"/>
              <a:gd name="connsiteY9" fmla="*/ 761 h 3563263"/>
              <a:gd name="connsiteX10" fmla="*/ 5241875 w 10526578"/>
              <a:gd name="connsiteY10" fmla="*/ 395781 h 3563263"/>
              <a:gd name="connsiteX11" fmla="*/ 6024602 w 10526578"/>
              <a:gd name="connsiteY11" fmla="*/ 22706 h 3563263"/>
              <a:gd name="connsiteX12" fmla="*/ 6609818 w 10526578"/>
              <a:gd name="connsiteY12" fmla="*/ 483564 h 3563263"/>
              <a:gd name="connsiteX13" fmla="*/ 5578373 w 10526578"/>
              <a:gd name="connsiteY13" fmla="*/ 1880768 h 3563263"/>
              <a:gd name="connsiteX14" fmla="*/ 6936891 w 10526578"/>
              <a:gd name="connsiteY14" fmla="*/ 1897663 h 3563263"/>
              <a:gd name="connsiteX15" fmla="*/ 7158458 w 10526578"/>
              <a:gd name="connsiteY15" fmla="*/ 2239211 h 3563263"/>
              <a:gd name="connsiteX16" fmla="*/ 7443751 w 10526578"/>
              <a:gd name="connsiteY16" fmla="*/ 761 h 3563263"/>
              <a:gd name="connsiteX17" fmla="*/ 7707098 w 10526578"/>
              <a:gd name="connsiteY17" fmla="*/ 3534002 h 3563263"/>
              <a:gd name="connsiteX18" fmla="*/ 8028966 w 10526578"/>
              <a:gd name="connsiteY18" fmla="*/ 1251660 h 3563263"/>
              <a:gd name="connsiteX19" fmla="*/ 8124064 w 10526578"/>
              <a:gd name="connsiteY19" fmla="*/ 1895397 h 3563263"/>
              <a:gd name="connsiteX20" fmla="*/ 10526578 w 10526578"/>
              <a:gd name="connsiteY20" fmla="*/ 1903256 h 3563263"/>
              <a:gd name="connsiteX0" fmla="*/ 0 w 12297880"/>
              <a:gd name="connsiteY0" fmla="*/ 1881309 h 3563263"/>
              <a:gd name="connsiteX1" fmla="*/ 2345056 w 12297880"/>
              <a:gd name="connsiteY1" fmla="*/ 1866137 h 3563263"/>
              <a:gd name="connsiteX2" fmla="*/ 2447469 w 12297880"/>
              <a:gd name="connsiteY2" fmla="*/ 1237030 h 3563263"/>
              <a:gd name="connsiteX3" fmla="*/ 2732761 w 12297880"/>
              <a:gd name="connsiteY3" fmla="*/ 3563263 h 3563263"/>
              <a:gd name="connsiteX4" fmla="*/ 3025369 w 12297880"/>
              <a:gd name="connsiteY4" fmla="*/ 15391 h 3563263"/>
              <a:gd name="connsiteX5" fmla="*/ 3303347 w 12297880"/>
              <a:gd name="connsiteY5" fmla="*/ 2239211 h 3563263"/>
              <a:gd name="connsiteX6" fmla="*/ 3476802 w 12297880"/>
              <a:gd name="connsiteY6" fmla="*/ 1875718 h 3563263"/>
              <a:gd name="connsiteX7" fmla="*/ 4895951 w 12297880"/>
              <a:gd name="connsiteY7" fmla="*/ 1890349 h 3563263"/>
              <a:gd name="connsiteX8" fmla="*/ 3881248 w 12297880"/>
              <a:gd name="connsiteY8" fmla="*/ 490879 h 3563263"/>
              <a:gd name="connsiteX9" fmla="*/ 4481094 w 12297880"/>
              <a:gd name="connsiteY9" fmla="*/ 761 h 3563263"/>
              <a:gd name="connsiteX10" fmla="*/ 5241875 w 12297880"/>
              <a:gd name="connsiteY10" fmla="*/ 395781 h 3563263"/>
              <a:gd name="connsiteX11" fmla="*/ 6024602 w 12297880"/>
              <a:gd name="connsiteY11" fmla="*/ 22706 h 3563263"/>
              <a:gd name="connsiteX12" fmla="*/ 6609818 w 12297880"/>
              <a:gd name="connsiteY12" fmla="*/ 483564 h 3563263"/>
              <a:gd name="connsiteX13" fmla="*/ 5578373 w 12297880"/>
              <a:gd name="connsiteY13" fmla="*/ 1880768 h 3563263"/>
              <a:gd name="connsiteX14" fmla="*/ 6936891 w 12297880"/>
              <a:gd name="connsiteY14" fmla="*/ 1897663 h 3563263"/>
              <a:gd name="connsiteX15" fmla="*/ 7158458 w 12297880"/>
              <a:gd name="connsiteY15" fmla="*/ 2239211 h 3563263"/>
              <a:gd name="connsiteX16" fmla="*/ 7443751 w 12297880"/>
              <a:gd name="connsiteY16" fmla="*/ 761 h 3563263"/>
              <a:gd name="connsiteX17" fmla="*/ 7707098 w 12297880"/>
              <a:gd name="connsiteY17" fmla="*/ 3534002 h 3563263"/>
              <a:gd name="connsiteX18" fmla="*/ 8028966 w 12297880"/>
              <a:gd name="connsiteY18" fmla="*/ 1251660 h 3563263"/>
              <a:gd name="connsiteX19" fmla="*/ 8124064 w 12297880"/>
              <a:gd name="connsiteY19" fmla="*/ 1895397 h 3563263"/>
              <a:gd name="connsiteX20" fmla="*/ 12297880 w 12297880"/>
              <a:gd name="connsiteY20" fmla="*/ 1863893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03347 w 12276608"/>
              <a:gd name="connsiteY5" fmla="*/ 2239211 h 3563263"/>
              <a:gd name="connsiteX6" fmla="*/ 3476802 w 12276608"/>
              <a:gd name="connsiteY6" fmla="*/ 1875718 h 3563263"/>
              <a:gd name="connsiteX7" fmla="*/ 4895951 w 12276608"/>
              <a:gd name="connsiteY7" fmla="*/ 1890349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78373 w 12276608"/>
              <a:gd name="connsiteY13" fmla="*/ 1880768 h 3563263"/>
              <a:gd name="connsiteX14" fmla="*/ 6936891 w 12276608"/>
              <a:gd name="connsiteY14" fmla="*/ 1897663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24064 w 12276608"/>
              <a:gd name="connsiteY19" fmla="*/ 1895397 h 3563263"/>
              <a:gd name="connsiteX20" fmla="*/ 12276608 w 12276608"/>
              <a:gd name="connsiteY20" fmla="*/ 1839077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03347 w 12276608"/>
              <a:gd name="connsiteY5" fmla="*/ 2239211 h 3563263"/>
              <a:gd name="connsiteX6" fmla="*/ 3476802 w 12276608"/>
              <a:gd name="connsiteY6" fmla="*/ 1875718 h 3563263"/>
              <a:gd name="connsiteX7" fmla="*/ 4895951 w 12276608"/>
              <a:gd name="connsiteY7" fmla="*/ 1890349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78373 w 12276608"/>
              <a:gd name="connsiteY13" fmla="*/ 1880768 h 3563263"/>
              <a:gd name="connsiteX14" fmla="*/ 6936891 w 12276608"/>
              <a:gd name="connsiteY14" fmla="*/ 1897663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24064 w 12276608"/>
              <a:gd name="connsiteY19" fmla="*/ 1895397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03347 w 12276608"/>
              <a:gd name="connsiteY5" fmla="*/ 2239211 h 3563263"/>
              <a:gd name="connsiteX6" fmla="*/ 3476802 w 12276608"/>
              <a:gd name="connsiteY6" fmla="*/ 1875718 h 3563263"/>
              <a:gd name="connsiteX7" fmla="*/ 4895951 w 12276608"/>
              <a:gd name="connsiteY7" fmla="*/ 1890349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78373 w 12276608"/>
              <a:gd name="connsiteY13" fmla="*/ 1880768 h 3563263"/>
              <a:gd name="connsiteX14" fmla="*/ 6936891 w 12276608"/>
              <a:gd name="connsiteY14" fmla="*/ 1897663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03347 w 12276608"/>
              <a:gd name="connsiteY5" fmla="*/ 2239211 h 3563263"/>
              <a:gd name="connsiteX6" fmla="*/ 3476802 w 12276608"/>
              <a:gd name="connsiteY6" fmla="*/ 1875718 h 3563263"/>
              <a:gd name="connsiteX7" fmla="*/ 4895951 w 12276608"/>
              <a:gd name="connsiteY7" fmla="*/ 1890349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78373 w 12276608"/>
              <a:gd name="connsiteY13" fmla="*/ 1880768 h 3563263"/>
              <a:gd name="connsiteX14" fmla="*/ 6954618 w 12276608"/>
              <a:gd name="connsiteY14" fmla="*/ 1851575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03347 w 12276608"/>
              <a:gd name="connsiteY5" fmla="*/ 2239211 h 3563263"/>
              <a:gd name="connsiteX6" fmla="*/ 3476802 w 12276608"/>
              <a:gd name="connsiteY6" fmla="*/ 1875718 h 3563263"/>
              <a:gd name="connsiteX7" fmla="*/ 4895951 w 12276608"/>
              <a:gd name="connsiteY7" fmla="*/ 1890349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81919 w 12276608"/>
              <a:gd name="connsiteY13" fmla="*/ 1848861 h 3563263"/>
              <a:gd name="connsiteX14" fmla="*/ 6954618 w 12276608"/>
              <a:gd name="connsiteY14" fmla="*/ 1851575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03347 w 12276608"/>
              <a:gd name="connsiteY5" fmla="*/ 2239211 h 3563263"/>
              <a:gd name="connsiteX6" fmla="*/ 3476802 w 12276608"/>
              <a:gd name="connsiteY6" fmla="*/ 1875718 h 3563263"/>
              <a:gd name="connsiteX7" fmla="*/ 4895951 w 12276608"/>
              <a:gd name="connsiteY7" fmla="*/ 1890349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81919 w 12276608"/>
              <a:gd name="connsiteY13" fmla="*/ 1848861 h 3563263"/>
              <a:gd name="connsiteX14" fmla="*/ 6954618 w 12276608"/>
              <a:gd name="connsiteY14" fmla="*/ 1851575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03347 w 12276608"/>
              <a:gd name="connsiteY5" fmla="*/ 2239211 h 3563263"/>
              <a:gd name="connsiteX6" fmla="*/ 3476802 w 12276608"/>
              <a:gd name="connsiteY6" fmla="*/ 1875718 h 3563263"/>
              <a:gd name="connsiteX7" fmla="*/ 4895951 w 12276608"/>
              <a:gd name="connsiteY7" fmla="*/ 1890349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81920 w 12276608"/>
              <a:gd name="connsiteY13" fmla="*/ 1848861 h 3563263"/>
              <a:gd name="connsiteX14" fmla="*/ 6954618 w 12276608"/>
              <a:gd name="connsiteY14" fmla="*/ 1851575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03347 w 12276608"/>
              <a:gd name="connsiteY5" fmla="*/ 2239211 h 3563263"/>
              <a:gd name="connsiteX6" fmla="*/ 3476802 w 12276608"/>
              <a:gd name="connsiteY6" fmla="*/ 1875718 h 3563263"/>
              <a:gd name="connsiteX7" fmla="*/ 4895951 w 12276608"/>
              <a:gd name="connsiteY7" fmla="*/ 1854896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81920 w 12276608"/>
              <a:gd name="connsiteY13" fmla="*/ 1848861 h 3563263"/>
              <a:gd name="connsiteX14" fmla="*/ 6954618 w 12276608"/>
              <a:gd name="connsiteY14" fmla="*/ 1851575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03347 w 12276608"/>
              <a:gd name="connsiteY5" fmla="*/ 2239211 h 3563263"/>
              <a:gd name="connsiteX6" fmla="*/ 3476802 w 12276608"/>
              <a:gd name="connsiteY6" fmla="*/ 1875718 h 3563263"/>
              <a:gd name="connsiteX7" fmla="*/ 4895951 w 12276608"/>
              <a:gd name="connsiteY7" fmla="*/ 1854896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81920 w 12276608"/>
              <a:gd name="connsiteY13" fmla="*/ 1848861 h 3563263"/>
              <a:gd name="connsiteX14" fmla="*/ 6954618 w 12276608"/>
              <a:gd name="connsiteY14" fmla="*/ 1851575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03347 w 12276608"/>
              <a:gd name="connsiteY5" fmla="*/ 2239211 h 3563263"/>
              <a:gd name="connsiteX6" fmla="*/ 3483893 w 12276608"/>
              <a:gd name="connsiteY6" fmla="*/ 1840265 h 3563263"/>
              <a:gd name="connsiteX7" fmla="*/ 4895951 w 12276608"/>
              <a:gd name="connsiteY7" fmla="*/ 1854896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81920 w 12276608"/>
              <a:gd name="connsiteY13" fmla="*/ 1848861 h 3563263"/>
              <a:gd name="connsiteX14" fmla="*/ 6954618 w 12276608"/>
              <a:gd name="connsiteY14" fmla="*/ 1851575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03347 w 12276608"/>
              <a:gd name="connsiteY5" fmla="*/ 2239211 h 3563263"/>
              <a:gd name="connsiteX6" fmla="*/ 3483894 w 12276608"/>
              <a:gd name="connsiteY6" fmla="*/ 1847355 h 3563263"/>
              <a:gd name="connsiteX7" fmla="*/ 4895951 w 12276608"/>
              <a:gd name="connsiteY7" fmla="*/ 1854896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81920 w 12276608"/>
              <a:gd name="connsiteY13" fmla="*/ 1848861 h 3563263"/>
              <a:gd name="connsiteX14" fmla="*/ 6954618 w 12276608"/>
              <a:gd name="connsiteY14" fmla="*/ 1851575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03347 w 12276608"/>
              <a:gd name="connsiteY5" fmla="*/ 2239211 h 3563263"/>
              <a:gd name="connsiteX6" fmla="*/ 3483894 w 12276608"/>
              <a:gd name="connsiteY6" fmla="*/ 1847355 h 3563263"/>
              <a:gd name="connsiteX7" fmla="*/ 4895951 w 12276608"/>
              <a:gd name="connsiteY7" fmla="*/ 1851352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81920 w 12276608"/>
              <a:gd name="connsiteY13" fmla="*/ 1848861 h 3563263"/>
              <a:gd name="connsiteX14" fmla="*/ 6954618 w 12276608"/>
              <a:gd name="connsiteY14" fmla="*/ 1851575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45890 w 12276608"/>
              <a:gd name="connsiteY5" fmla="*/ 2239211 h 3563263"/>
              <a:gd name="connsiteX6" fmla="*/ 3483894 w 12276608"/>
              <a:gd name="connsiteY6" fmla="*/ 1847355 h 3563263"/>
              <a:gd name="connsiteX7" fmla="*/ 4895951 w 12276608"/>
              <a:gd name="connsiteY7" fmla="*/ 1851352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81920 w 12276608"/>
              <a:gd name="connsiteY13" fmla="*/ 1848861 h 3563263"/>
              <a:gd name="connsiteX14" fmla="*/ 6954618 w 12276608"/>
              <a:gd name="connsiteY14" fmla="*/ 1851575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30875 w 12276608"/>
              <a:gd name="connsiteY1" fmla="*/ 1834230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45890 w 12276608"/>
              <a:gd name="connsiteY5" fmla="*/ 2239211 h 3563263"/>
              <a:gd name="connsiteX6" fmla="*/ 3483894 w 12276608"/>
              <a:gd name="connsiteY6" fmla="*/ 1847355 h 3563263"/>
              <a:gd name="connsiteX7" fmla="*/ 4895951 w 12276608"/>
              <a:gd name="connsiteY7" fmla="*/ 1851352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81920 w 12276608"/>
              <a:gd name="connsiteY13" fmla="*/ 1848861 h 3563263"/>
              <a:gd name="connsiteX14" fmla="*/ 6954618 w 12276608"/>
              <a:gd name="connsiteY14" fmla="*/ 1851575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30875 w 12276608"/>
              <a:gd name="connsiteY1" fmla="*/ 1844866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45890 w 12276608"/>
              <a:gd name="connsiteY5" fmla="*/ 2239211 h 3563263"/>
              <a:gd name="connsiteX6" fmla="*/ 3483894 w 12276608"/>
              <a:gd name="connsiteY6" fmla="*/ 1847355 h 3563263"/>
              <a:gd name="connsiteX7" fmla="*/ 4895951 w 12276608"/>
              <a:gd name="connsiteY7" fmla="*/ 1851352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81920 w 12276608"/>
              <a:gd name="connsiteY13" fmla="*/ 1848861 h 3563263"/>
              <a:gd name="connsiteX14" fmla="*/ 6954618 w 12276608"/>
              <a:gd name="connsiteY14" fmla="*/ 1851575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4042146"/>
              <a:gd name="connsiteY0" fmla="*/ 1838766 h 3563263"/>
              <a:gd name="connsiteX1" fmla="*/ 4096413 w 14042146"/>
              <a:gd name="connsiteY1" fmla="*/ 1844866 h 3563263"/>
              <a:gd name="connsiteX2" fmla="*/ 4213007 w 14042146"/>
              <a:gd name="connsiteY2" fmla="*/ 1237030 h 3563263"/>
              <a:gd name="connsiteX3" fmla="*/ 4498299 w 14042146"/>
              <a:gd name="connsiteY3" fmla="*/ 3563263 h 3563263"/>
              <a:gd name="connsiteX4" fmla="*/ 4790907 w 14042146"/>
              <a:gd name="connsiteY4" fmla="*/ 15391 h 3563263"/>
              <a:gd name="connsiteX5" fmla="*/ 5111428 w 14042146"/>
              <a:gd name="connsiteY5" fmla="*/ 2239211 h 3563263"/>
              <a:gd name="connsiteX6" fmla="*/ 5249432 w 14042146"/>
              <a:gd name="connsiteY6" fmla="*/ 1847355 h 3563263"/>
              <a:gd name="connsiteX7" fmla="*/ 6661489 w 14042146"/>
              <a:gd name="connsiteY7" fmla="*/ 1851352 h 3563263"/>
              <a:gd name="connsiteX8" fmla="*/ 5646786 w 14042146"/>
              <a:gd name="connsiteY8" fmla="*/ 490879 h 3563263"/>
              <a:gd name="connsiteX9" fmla="*/ 6246632 w 14042146"/>
              <a:gd name="connsiteY9" fmla="*/ 761 h 3563263"/>
              <a:gd name="connsiteX10" fmla="*/ 7007413 w 14042146"/>
              <a:gd name="connsiteY10" fmla="*/ 395781 h 3563263"/>
              <a:gd name="connsiteX11" fmla="*/ 7790140 w 14042146"/>
              <a:gd name="connsiteY11" fmla="*/ 22706 h 3563263"/>
              <a:gd name="connsiteX12" fmla="*/ 8375356 w 14042146"/>
              <a:gd name="connsiteY12" fmla="*/ 483564 h 3563263"/>
              <a:gd name="connsiteX13" fmla="*/ 7347458 w 14042146"/>
              <a:gd name="connsiteY13" fmla="*/ 1848861 h 3563263"/>
              <a:gd name="connsiteX14" fmla="*/ 8720156 w 14042146"/>
              <a:gd name="connsiteY14" fmla="*/ 1851575 h 3563263"/>
              <a:gd name="connsiteX15" fmla="*/ 8923996 w 14042146"/>
              <a:gd name="connsiteY15" fmla="*/ 2239211 h 3563263"/>
              <a:gd name="connsiteX16" fmla="*/ 9209289 w 14042146"/>
              <a:gd name="connsiteY16" fmla="*/ 761 h 3563263"/>
              <a:gd name="connsiteX17" fmla="*/ 9472636 w 14042146"/>
              <a:gd name="connsiteY17" fmla="*/ 3534002 h 3563263"/>
              <a:gd name="connsiteX18" fmla="*/ 9794504 w 14042146"/>
              <a:gd name="connsiteY18" fmla="*/ 1251660 h 3563263"/>
              <a:gd name="connsiteX19" fmla="*/ 9910875 w 14042146"/>
              <a:gd name="connsiteY19" fmla="*/ 1849308 h 3563263"/>
              <a:gd name="connsiteX20" fmla="*/ 14042146 w 14042146"/>
              <a:gd name="connsiteY20" fmla="*/ 1849713 h 3563263"/>
              <a:gd name="connsiteX0" fmla="*/ 0 w 14042146"/>
              <a:gd name="connsiteY0" fmla="*/ 1849401 h 3563263"/>
              <a:gd name="connsiteX1" fmla="*/ 4096413 w 14042146"/>
              <a:gd name="connsiteY1" fmla="*/ 1844866 h 3563263"/>
              <a:gd name="connsiteX2" fmla="*/ 4213007 w 14042146"/>
              <a:gd name="connsiteY2" fmla="*/ 1237030 h 3563263"/>
              <a:gd name="connsiteX3" fmla="*/ 4498299 w 14042146"/>
              <a:gd name="connsiteY3" fmla="*/ 3563263 h 3563263"/>
              <a:gd name="connsiteX4" fmla="*/ 4790907 w 14042146"/>
              <a:gd name="connsiteY4" fmla="*/ 15391 h 3563263"/>
              <a:gd name="connsiteX5" fmla="*/ 5111428 w 14042146"/>
              <a:gd name="connsiteY5" fmla="*/ 2239211 h 3563263"/>
              <a:gd name="connsiteX6" fmla="*/ 5249432 w 14042146"/>
              <a:gd name="connsiteY6" fmla="*/ 1847355 h 3563263"/>
              <a:gd name="connsiteX7" fmla="*/ 6661489 w 14042146"/>
              <a:gd name="connsiteY7" fmla="*/ 1851352 h 3563263"/>
              <a:gd name="connsiteX8" fmla="*/ 5646786 w 14042146"/>
              <a:gd name="connsiteY8" fmla="*/ 490879 h 3563263"/>
              <a:gd name="connsiteX9" fmla="*/ 6246632 w 14042146"/>
              <a:gd name="connsiteY9" fmla="*/ 761 h 3563263"/>
              <a:gd name="connsiteX10" fmla="*/ 7007413 w 14042146"/>
              <a:gd name="connsiteY10" fmla="*/ 395781 h 3563263"/>
              <a:gd name="connsiteX11" fmla="*/ 7790140 w 14042146"/>
              <a:gd name="connsiteY11" fmla="*/ 22706 h 3563263"/>
              <a:gd name="connsiteX12" fmla="*/ 8375356 w 14042146"/>
              <a:gd name="connsiteY12" fmla="*/ 483564 h 3563263"/>
              <a:gd name="connsiteX13" fmla="*/ 7347458 w 14042146"/>
              <a:gd name="connsiteY13" fmla="*/ 1848861 h 3563263"/>
              <a:gd name="connsiteX14" fmla="*/ 8720156 w 14042146"/>
              <a:gd name="connsiteY14" fmla="*/ 1851575 h 3563263"/>
              <a:gd name="connsiteX15" fmla="*/ 8923996 w 14042146"/>
              <a:gd name="connsiteY15" fmla="*/ 2239211 h 3563263"/>
              <a:gd name="connsiteX16" fmla="*/ 9209289 w 14042146"/>
              <a:gd name="connsiteY16" fmla="*/ 761 h 3563263"/>
              <a:gd name="connsiteX17" fmla="*/ 9472636 w 14042146"/>
              <a:gd name="connsiteY17" fmla="*/ 3534002 h 3563263"/>
              <a:gd name="connsiteX18" fmla="*/ 9794504 w 14042146"/>
              <a:gd name="connsiteY18" fmla="*/ 1251660 h 3563263"/>
              <a:gd name="connsiteX19" fmla="*/ 9910875 w 14042146"/>
              <a:gd name="connsiteY19" fmla="*/ 1849308 h 3563263"/>
              <a:gd name="connsiteX20" fmla="*/ 14042146 w 14042146"/>
              <a:gd name="connsiteY20" fmla="*/ 1849713 h 3563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4042146" h="3563263">
                <a:moveTo>
                  <a:pt x="0" y="1849401"/>
                </a:moveTo>
                <a:lnTo>
                  <a:pt x="4096413" y="1844866"/>
                </a:lnTo>
                <a:lnTo>
                  <a:pt x="4213007" y="1237030"/>
                </a:lnTo>
                <a:lnTo>
                  <a:pt x="4498299" y="3563263"/>
                </a:lnTo>
                <a:lnTo>
                  <a:pt x="4790907" y="15391"/>
                </a:lnTo>
                <a:lnTo>
                  <a:pt x="5111428" y="2239211"/>
                </a:lnTo>
                <a:lnTo>
                  <a:pt x="5249432" y="1847355"/>
                </a:lnTo>
                <a:lnTo>
                  <a:pt x="6661489" y="1851352"/>
                </a:lnTo>
                <a:cubicBezTo>
                  <a:pt x="6354280" y="1427838"/>
                  <a:pt x="5660713" y="1208523"/>
                  <a:pt x="5646786" y="490879"/>
                </a:cubicBezTo>
                <a:cubicBezTo>
                  <a:pt x="5656538" y="183641"/>
                  <a:pt x="5966217" y="-13869"/>
                  <a:pt x="6246632" y="761"/>
                </a:cubicBezTo>
                <a:cubicBezTo>
                  <a:pt x="6548993" y="-6555"/>
                  <a:pt x="6807465" y="234847"/>
                  <a:pt x="7007413" y="395781"/>
                </a:cubicBezTo>
                <a:cubicBezTo>
                  <a:pt x="7219554" y="229970"/>
                  <a:pt x="7373175" y="20267"/>
                  <a:pt x="7790140" y="22706"/>
                </a:cubicBezTo>
                <a:cubicBezTo>
                  <a:pt x="8077872" y="12953"/>
                  <a:pt x="8365601" y="186080"/>
                  <a:pt x="8375356" y="483564"/>
                </a:cubicBezTo>
                <a:cubicBezTo>
                  <a:pt x="8375356" y="1212645"/>
                  <a:pt x="7705454" y="1404398"/>
                  <a:pt x="7347458" y="1848861"/>
                </a:cubicBezTo>
                <a:lnTo>
                  <a:pt x="8720156" y="1851575"/>
                </a:lnTo>
                <a:lnTo>
                  <a:pt x="8923996" y="2239211"/>
                </a:lnTo>
                <a:lnTo>
                  <a:pt x="9209289" y="761"/>
                </a:lnTo>
                <a:lnTo>
                  <a:pt x="9472636" y="3534002"/>
                </a:lnTo>
                <a:lnTo>
                  <a:pt x="9794504" y="1251660"/>
                </a:lnTo>
                <a:lnTo>
                  <a:pt x="9910875" y="1849308"/>
                </a:lnTo>
                <a:lnTo>
                  <a:pt x="14042146" y="1849713"/>
                </a:lnTo>
              </a:path>
            </a:pathLst>
          </a:custGeom>
          <a:ln w="508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21B157C-5587-467C-98C1-98375BF552C0}"/>
              </a:ext>
            </a:extLst>
          </p:cNvPr>
          <p:cNvGrpSpPr/>
          <p:nvPr/>
        </p:nvGrpSpPr>
        <p:grpSpPr>
          <a:xfrm>
            <a:off x="4532298" y="4214942"/>
            <a:ext cx="3096344" cy="1088969"/>
            <a:chOff x="803640" y="3224761"/>
            <a:chExt cx="2059657" cy="108896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1B726D-5967-4AFC-8137-96D92ECB8AD4}"/>
                </a:ext>
              </a:extLst>
            </p:cNvPr>
            <p:cNvSpPr txBox="1"/>
            <p:nvPr/>
          </p:nvSpPr>
          <p:spPr>
            <a:xfrm>
              <a:off x="803640" y="3482732"/>
              <a:ext cx="2059657" cy="830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19C8B2-AB83-4D66-A07B-3D52F1F1FC3E}"/>
                </a:ext>
              </a:extLst>
            </p:cNvPr>
            <p:cNvSpPr txBox="1"/>
            <p:nvPr/>
          </p:nvSpPr>
          <p:spPr>
            <a:xfrm>
              <a:off x="803640" y="3224761"/>
              <a:ext cx="2059657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C6167DA-5A88-4699-B0D1-3FAB7D09B105}"/>
              </a:ext>
            </a:extLst>
          </p:cNvPr>
          <p:cNvGrpSpPr/>
          <p:nvPr/>
        </p:nvGrpSpPr>
        <p:grpSpPr>
          <a:xfrm>
            <a:off x="3887547" y="1969398"/>
            <a:ext cx="576064" cy="576064"/>
            <a:chOff x="2363547" y="1405974"/>
            <a:chExt cx="576064" cy="57606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5EEAD7B-A91F-4626-A0FA-B73E97340ADF}"/>
                </a:ext>
              </a:extLst>
            </p:cNvPr>
            <p:cNvSpPr/>
            <p:nvPr/>
          </p:nvSpPr>
          <p:spPr>
            <a:xfrm>
              <a:off x="2363547" y="1405974"/>
              <a:ext cx="576064" cy="576064"/>
            </a:xfrm>
            <a:prstGeom prst="ellipse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A869B0C-3A5B-4B4B-A30F-50D5D5A7DE9B}"/>
                </a:ext>
              </a:extLst>
            </p:cNvPr>
            <p:cNvSpPr/>
            <p:nvPr/>
          </p:nvSpPr>
          <p:spPr>
            <a:xfrm>
              <a:off x="2439747" y="1482174"/>
              <a:ext cx="423664" cy="423664"/>
            </a:xfrm>
            <a:prstGeom prst="ellipse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0FF5118-CDF9-4094-8970-4747314F1976}"/>
                </a:ext>
              </a:extLst>
            </p:cNvPr>
            <p:cNvSpPr/>
            <p:nvPr/>
          </p:nvSpPr>
          <p:spPr>
            <a:xfrm>
              <a:off x="2515947" y="1558374"/>
              <a:ext cx="271264" cy="27126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5C1DF83-9256-4568-B30B-CDB2EFCDA63D}"/>
              </a:ext>
            </a:extLst>
          </p:cNvPr>
          <p:cNvGrpSpPr/>
          <p:nvPr/>
        </p:nvGrpSpPr>
        <p:grpSpPr>
          <a:xfrm>
            <a:off x="1039620" y="1733419"/>
            <a:ext cx="2843469" cy="1048024"/>
            <a:chOff x="803640" y="3362835"/>
            <a:chExt cx="2059657" cy="104802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FC67CEB-0D86-4A3A-BFFA-89EF7C08A852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710845-591F-4A3F-8395-9AC94425E7B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CF6385A-AA1B-41FD-9771-4694A7EBAB30}"/>
              </a:ext>
            </a:extLst>
          </p:cNvPr>
          <p:cNvGrpSpPr/>
          <p:nvPr/>
        </p:nvGrpSpPr>
        <p:grpSpPr>
          <a:xfrm>
            <a:off x="771465" y="5089735"/>
            <a:ext cx="2843469" cy="1048024"/>
            <a:chOff x="803640" y="3362835"/>
            <a:chExt cx="2059657" cy="104802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A7CB99-4F74-4BF0-BA34-8CB3E0603E08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F779E3E-FBB4-491C-8279-F82964DACE3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AE0D713-0557-4BA4-8619-1D1F26720947}"/>
              </a:ext>
            </a:extLst>
          </p:cNvPr>
          <p:cNvGrpSpPr/>
          <p:nvPr/>
        </p:nvGrpSpPr>
        <p:grpSpPr>
          <a:xfrm>
            <a:off x="8368006" y="1733419"/>
            <a:ext cx="2843469" cy="1048024"/>
            <a:chOff x="803640" y="3362835"/>
            <a:chExt cx="2059657" cy="10480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0B91E0-72B1-4F5D-BE12-224C3FC5DE77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2179450-261D-41BC-888C-547B3DFF4E80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9CD93F0-1D5A-49A7-A89A-F7A32A723789}"/>
              </a:ext>
            </a:extLst>
          </p:cNvPr>
          <p:cNvGrpSpPr/>
          <p:nvPr/>
        </p:nvGrpSpPr>
        <p:grpSpPr>
          <a:xfrm>
            <a:off x="8616352" y="5089735"/>
            <a:ext cx="2843469" cy="1048024"/>
            <a:chOff x="803640" y="3362835"/>
            <a:chExt cx="2059657" cy="104802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E918A62-1692-4228-B8CF-1F9C43BB1629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3F5B5B9-9F50-4F49-AB62-31C48E6B1972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5">
            <a:extLst>
              <a:ext uri="{FF2B5EF4-FFF2-40B4-BE49-F238E27FC236}">
                <a16:creationId xmlns:a16="http://schemas.microsoft.com/office/drawing/2014/main" id="{5A41EDBE-0A5E-4AA4-97AE-45FFEB329BC7}"/>
              </a:ext>
            </a:extLst>
          </p:cNvPr>
          <p:cNvGrpSpPr/>
          <p:nvPr/>
        </p:nvGrpSpPr>
        <p:grpSpPr>
          <a:xfrm>
            <a:off x="7706986" y="1969398"/>
            <a:ext cx="576064" cy="576064"/>
            <a:chOff x="2363547" y="1405974"/>
            <a:chExt cx="576064" cy="576064"/>
          </a:xfrm>
        </p:grpSpPr>
        <p:sp>
          <p:nvSpPr>
            <p:cNvPr id="25" name="Oval 6">
              <a:extLst>
                <a:ext uri="{FF2B5EF4-FFF2-40B4-BE49-F238E27FC236}">
                  <a16:creationId xmlns:a16="http://schemas.microsoft.com/office/drawing/2014/main" id="{FF2E3B9E-383D-45BD-9D98-016A8B706E93}"/>
                </a:ext>
              </a:extLst>
            </p:cNvPr>
            <p:cNvSpPr/>
            <p:nvPr/>
          </p:nvSpPr>
          <p:spPr>
            <a:xfrm>
              <a:off x="2363547" y="1405974"/>
              <a:ext cx="576064" cy="576064"/>
            </a:xfrm>
            <a:prstGeom prst="ellipse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6" name="Oval 7">
              <a:extLst>
                <a:ext uri="{FF2B5EF4-FFF2-40B4-BE49-F238E27FC236}">
                  <a16:creationId xmlns:a16="http://schemas.microsoft.com/office/drawing/2014/main" id="{51EAE2FA-DC59-44D4-AE55-8442EE225986}"/>
                </a:ext>
              </a:extLst>
            </p:cNvPr>
            <p:cNvSpPr/>
            <p:nvPr/>
          </p:nvSpPr>
          <p:spPr>
            <a:xfrm>
              <a:off x="2439747" y="1482174"/>
              <a:ext cx="423664" cy="423664"/>
            </a:xfrm>
            <a:prstGeom prst="ellipse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7" name="Oval 8">
              <a:extLst>
                <a:ext uri="{FF2B5EF4-FFF2-40B4-BE49-F238E27FC236}">
                  <a16:creationId xmlns:a16="http://schemas.microsoft.com/office/drawing/2014/main" id="{2F3275FD-3862-4B8B-A78C-DF0E35B0AA4C}"/>
                </a:ext>
              </a:extLst>
            </p:cNvPr>
            <p:cNvSpPr/>
            <p:nvPr/>
          </p:nvSpPr>
          <p:spPr>
            <a:xfrm>
              <a:off x="2515947" y="1558374"/>
              <a:ext cx="271264" cy="27126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8" name="Group 5">
            <a:extLst>
              <a:ext uri="{FF2B5EF4-FFF2-40B4-BE49-F238E27FC236}">
                <a16:creationId xmlns:a16="http://schemas.microsoft.com/office/drawing/2014/main" id="{FC8D3BDD-B512-4243-B382-8589D2C8BE14}"/>
              </a:ext>
            </a:extLst>
          </p:cNvPr>
          <p:cNvGrpSpPr/>
          <p:nvPr/>
        </p:nvGrpSpPr>
        <p:grpSpPr>
          <a:xfrm>
            <a:off x="3613191" y="5325715"/>
            <a:ext cx="576064" cy="576064"/>
            <a:chOff x="2363547" y="1405974"/>
            <a:chExt cx="576064" cy="576064"/>
          </a:xfrm>
        </p:grpSpPr>
        <p:sp>
          <p:nvSpPr>
            <p:cNvPr id="29" name="Oval 6">
              <a:extLst>
                <a:ext uri="{FF2B5EF4-FFF2-40B4-BE49-F238E27FC236}">
                  <a16:creationId xmlns:a16="http://schemas.microsoft.com/office/drawing/2014/main" id="{63CA96BE-B0C5-49AC-9E8E-E9356F82DC9E}"/>
                </a:ext>
              </a:extLst>
            </p:cNvPr>
            <p:cNvSpPr/>
            <p:nvPr/>
          </p:nvSpPr>
          <p:spPr>
            <a:xfrm>
              <a:off x="2363547" y="1405974"/>
              <a:ext cx="576064" cy="576064"/>
            </a:xfrm>
            <a:prstGeom prst="ellipse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0" name="Oval 7">
              <a:extLst>
                <a:ext uri="{FF2B5EF4-FFF2-40B4-BE49-F238E27FC236}">
                  <a16:creationId xmlns:a16="http://schemas.microsoft.com/office/drawing/2014/main" id="{CE4CA393-4411-49D0-B436-5C044CD8B461}"/>
                </a:ext>
              </a:extLst>
            </p:cNvPr>
            <p:cNvSpPr/>
            <p:nvPr/>
          </p:nvSpPr>
          <p:spPr>
            <a:xfrm>
              <a:off x="2439747" y="1482174"/>
              <a:ext cx="423664" cy="423664"/>
            </a:xfrm>
            <a:prstGeom prst="ellipse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1" name="Oval 8">
              <a:extLst>
                <a:ext uri="{FF2B5EF4-FFF2-40B4-BE49-F238E27FC236}">
                  <a16:creationId xmlns:a16="http://schemas.microsoft.com/office/drawing/2014/main" id="{CD942C31-3881-4166-B30A-77A9A3C9BB7F}"/>
                </a:ext>
              </a:extLst>
            </p:cNvPr>
            <p:cNvSpPr/>
            <p:nvPr/>
          </p:nvSpPr>
          <p:spPr>
            <a:xfrm>
              <a:off x="2515947" y="1558374"/>
              <a:ext cx="271264" cy="27126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32" name="Group 5">
            <a:extLst>
              <a:ext uri="{FF2B5EF4-FFF2-40B4-BE49-F238E27FC236}">
                <a16:creationId xmlns:a16="http://schemas.microsoft.com/office/drawing/2014/main" id="{8B6E5817-E5DE-4ECD-A063-3D86E926026A}"/>
              </a:ext>
            </a:extLst>
          </p:cNvPr>
          <p:cNvGrpSpPr/>
          <p:nvPr/>
        </p:nvGrpSpPr>
        <p:grpSpPr>
          <a:xfrm>
            <a:off x="7948635" y="5325715"/>
            <a:ext cx="576064" cy="576064"/>
            <a:chOff x="2363547" y="1405974"/>
            <a:chExt cx="576064" cy="576064"/>
          </a:xfrm>
        </p:grpSpPr>
        <p:sp>
          <p:nvSpPr>
            <p:cNvPr id="33" name="Oval 6">
              <a:extLst>
                <a:ext uri="{FF2B5EF4-FFF2-40B4-BE49-F238E27FC236}">
                  <a16:creationId xmlns:a16="http://schemas.microsoft.com/office/drawing/2014/main" id="{AB8C7452-EC61-4364-B9D0-99B909A52ABA}"/>
                </a:ext>
              </a:extLst>
            </p:cNvPr>
            <p:cNvSpPr/>
            <p:nvPr/>
          </p:nvSpPr>
          <p:spPr>
            <a:xfrm>
              <a:off x="2363547" y="1405974"/>
              <a:ext cx="576064" cy="576064"/>
            </a:xfrm>
            <a:prstGeom prst="ellipse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" name="Oval 7">
              <a:extLst>
                <a:ext uri="{FF2B5EF4-FFF2-40B4-BE49-F238E27FC236}">
                  <a16:creationId xmlns:a16="http://schemas.microsoft.com/office/drawing/2014/main" id="{DDEF25A8-2920-4843-BEAB-DFE8E1EAFDED}"/>
                </a:ext>
              </a:extLst>
            </p:cNvPr>
            <p:cNvSpPr/>
            <p:nvPr/>
          </p:nvSpPr>
          <p:spPr>
            <a:xfrm>
              <a:off x="2439747" y="1482174"/>
              <a:ext cx="423664" cy="423664"/>
            </a:xfrm>
            <a:prstGeom prst="ellipse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" name="Oval 8">
              <a:extLst>
                <a:ext uri="{FF2B5EF4-FFF2-40B4-BE49-F238E27FC236}">
                  <a16:creationId xmlns:a16="http://schemas.microsoft.com/office/drawing/2014/main" id="{24808251-6BF9-4212-B229-0EBD1B8A94C8}"/>
                </a:ext>
              </a:extLst>
            </p:cNvPr>
            <p:cNvSpPr/>
            <p:nvPr/>
          </p:nvSpPr>
          <p:spPr>
            <a:xfrm>
              <a:off x="2515947" y="1558374"/>
              <a:ext cx="271264" cy="27126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36" name="Oval 22">
            <a:extLst>
              <a:ext uri="{FF2B5EF4-FFF2-40B4-BE49-F238E27FC236}">
                <a16:creationId xmlns:a16="http://schemas.microsoft.com/office/drawing/2014/main" id="{CB4D675A-EDC4-481E-B879-08502E8F86B4}"/>
              </a:ext>
            </a:extLst>
          </p:cNvPr>
          <p:cNvSpPr>
            <a:spLocks/>
          </p:cNvSpPr>
          <p:nvPr/>
        </p:nvSpPr>
        <p:spPr>
          <a:xfrm>
            <a:off x="5609745" y="2781443"/>
            <a:ext cx="941449" cy="941449"/>
          </a:xfrm>
          <a:custGeom>
            <a:avLst/>
            <a:gdLst/>
            <a:ahLst/>
            <a:cxnLst/>
            <a:rect l="l" t="t" r="r" b="b"/>
            <a:pathLst>
              <a:path w="3880153" h="3953697">
                <a:moveTo>
                  <a:pt x="1455" y="3168352"/>
                </a:moveTo>
                <a:cubicBezTo>
                  <a:pt x="205207" y="3400679"/>
                  <a:pt x="634857" y="3494667"/>
                  <a:pt x="960501" y="3505633"/>
                </a:cubicBezTo>
                <a:cubicBezTo>
                  <a:pt x="1028690" y="3627447"/>
                  <a:pt x="1119686" y="3734676"/>
                  <a:pt x="1227538" y="3821974"/>
                </a:cubicBezTo>
                <a:cubicBezTo>
                  <a:pt x="1160267" y="3830083"/>
                  <a:pt x="1089308" y="3833153"/>
                  <a:pt x="1014889" y="3832102"/>
                </a:cubicBezTo>
                <a:cubicBezTo>
                  <a:pt x="621954" y="3837001"/>
                  <a:pt x="201774" y="3729237"/>
                  <a:pt x="6261" y="3480618"/>
                </a:cubicBezTo>
                <a:cubicBezTo>
                  <a:pt x="13084" y="3484795"/>
                  <a:pt x="14745" y="3457252"/>
                  <a:pt x="1455" y="3168352"/>
                </a:cubicBezTo>
                <a:close/>
                <a:moveTo>
                  <a:pt x="3880153" y="3138359"/>
                </a:moveTo>
                <a:cubicBezTo>
                  <a:pt x="3866863" y="3427259"/>
                  <a:pt x="3868524" y="3454802"/>
                  <a:pt x="3875347" y="3450625"/>
                </a:cubicBezTo>
                <a:cubicBezTo>
                  <a:pt x="3706183" y="3641999"/>
                  <a:pt x="3368822" y="3808933"/>
                  <a:pt x="2885642" y="3802109"/>
                </a:cubicBezTo>
                <a:cubicBezTo>
                  <a:pt x="2813626" y="3803007"/>
                  <a:pt x="2740694" y="3800121"/>
                  <a:pt x="2668496" y="3792296"/>
                </a:cubicBezTo>
                <a:cubicBezTo>
                  <a:pt x="2770475" y="3703843"/>
                  <a:pt x="2855364" y="3596451"/>
                  <a:pt x="2918364" y="3475766"/>
                </a:cubicBezTo>
                <a:cubicBezTo>
                  <a:pt x="3244332" y="3465202"/>
                  <a:pt x="3675828" y="3371339"/>
                  <a:pt x="3880153" y="3138359"/>
                </a:cubicBezTo>
                <a:close/>
                <a:moveTo>
                  <a:pt x="2029821" y="3074540"/>
                </a:moveTo>
                <a:cubicBezTo>
                  <a:pt x="2072358" y="3090570"/>
                  <a:pt x="2100256" y="3117016"/>
                  <a:pt x="2101178" y="3147049"/>
                </a:cubicBezTo>
                <a:cubicBezTo>
                  <a:pt x="2102135" y="3178198"/>
                  <a:pt x="2073853" y="3206004"/>
                  <a:pt x="2029821" y="3222855"/>
                </a:cubicBezTo>
                <a:close/>
                <a:moveTo>
                  <a:pt x="1455" y="2758032"/>
                </a:moveTo>
                <a:cubicBezTo>
                  <a:pt x="177591" y="2958870"/>
                  <a:pt x="522539" y="3056328"/>
                  <a:pt x="823260" y="3085716"/>
                </a:cubicBezTo>
                <a:cubicBezTo>
                  <a:pt x="836237" y="3203756"/>
                  <a:pt x="868282" y="3316114"/>
                  <a:pt x="916781" y="3419465"/>
                </a:cubicBezTo>
                <a:cubicBezTo>
                  <a:pt x="553826" y="3407844"/>
                  <a:pt x="185565" y="3298305"/>
                  <a:pt x="6261" y="3070298"/>
                </a:cubicBezTo>
                <a:cubicBezTo>
                  <a:pt x="13084" y="3074475"/>
                  <a:pt x="14745" y="3046932"/>
                  <a:pt x="1455" y="2758032"/>
                </a:cubicBezTo>
                <a:close/>
                <a:moveTo>
                  <a:pt x="3880153" y="2733869"/>
                </a:moveTo>
                <a:cubicBezTo>
                  <a:pt x="3866863" y="3022769"/>
                  <a:pt x="3868524" y="3050312"/>
                  <a:pt x="3875347" y="3046135"/>
                </a:cubicBezTo>
                <a:cubicBezTo>
                  <a:pt x="3714650" y="3227931"/>
                  <a:pt x="3402172" y="3387671"/>
                  <a:pt x="2957054" y="3395450"/>
                </a:cubicBezTo>
                <a:cubicBezTo>
                  <a:pt x="3001703" y="3291967"/>
                  <a:pt x="3030894" y="3180307"/>
                  <a:pt x="3041718" y="3063353"/>
                </a:cubicBezTo>
                <a:cubicBezTo>
                  <a:pt x="3346235" y="3035739"/>
                  <a:pt x="3700756" y="2938426"/>
                  <a:pt x="3880153" y="2733869"/>
                </a:cubicBezTo>
                <a:close/>
                <a:moveTo>
                  <a:pt x="1820161" y="2670546"/>
                </a:moveTo>
                <a:lnTo>
                  <a:pt x="1820161" y="2807794"/>
                </a:lnTo>
                <a:cubicBezTo>
                  <a:pt x="1784534" y="2791726"/>
                  <a:pt x="1761919" y="2767633"/>
                  <a:pt x="1761090" y="2740643"/>
                </a:cubicBezTo>
                <a:cubicBezTo>
                  <a:pt x="1760228" y="2712584"/>
                  <a:pt x="1783091" y="2687237"/>
                  <a:pt x="1820161" y="2670546"/>
                </a:cubicBezTo>
                <a:close/>
                <a:moveTo>
                  <a:pt x="1820161" y="2351698"/>
                </a:moveTo>
                <a:lnTo>
                  <a:pt x="1820161" y="2426781"/>
                </a:lnTo>
                <a:cubicBezTo>
                  <a:pt x="1541058" y="2454722"/>
                  <a:pt x="1332994" y="2587385"/>
                  <a:pt x="1337817" y="2744384"/>
                </a:cubicBezTo>
                <a:cubicBezTo>
                  <a:pt x="1342529" y="2897779"/>
                  <a:pt x="1548926" y="3024362"/>
                  <a:pt x="1820161" y="3051732"/>
                </a:cubicBezTo>
                <a:lnTo>
                  <a:pt x="1820161" y="3217389"/>
                </a:lnTo>
                <a:cubicBezTo>
                  <a:pt x="1786002" y="3201854"/>
                  <a:pt x="1763663" y="3178972"/>
                  <a:pt x="1761274" y="3153060"/>
                </a:cubicBezTo>
                <a:lnTo>
                  <a:pt x="1338460" y="3164281"/>
                </a:lnTo>
                <a:cubicBezTo>
                  <a:pt x="1352256" y="3313879"/>
                  <a:pt x="1556620" y="3434536"/>
                  <a:pt x="1820161" y="3461071"/>
                </a:cubicBezTo>
                <a:lnTo>
                  <a:pt x="1820161" y="3539697"/>
                </a:lnTo>
                <a:lnTo>
                  <a:pt x="2029821" y="3539697"/>
                </a:lnTo>
                <a:lnTo>
                  <a:pt x="2029821" y="3462128"/>
                </a:lnTo>
                <a:cubicBezTo>
                  <a:pt x="2315071" y="3436849"/>
                  <a:pt x="2529344" y="3302606"/>
                  <a:pt x="2524450" y="3143308"/>
                </a:cubicBezTo>
                <a:cubicBezTo>
                  <a:pt x="2519668" y="2987610"/>
                  <a:pt x="2307099" y="2859535"/>
                  <a:pt x="2029821" y="2834965"/>
                </a:cubicBezTo>
                <a:lnTo>
                  <a:pt x="2029821" y="2665297"/>
                </a:lnTo>
                <a:cubicBezTo>
                  <a:pt x="2070848" y="2680600"/>
                  <a:pt x="2098329" y="2705732"/>
                  <a:pt x="2100994" y="2734632"/>
                </a:cubicBezTo>
                <a:lnTo>
                  <a:pt x="2523807" y="2723411"/>
                </a:lnTo>
                <a:cubicBezTo>
                  <a:pt x="2509797" y="2571487"/>
                  <a:pt x="2299247" y="2449410"/>
                  <a:pt x="2029821" y="2425195"/>
                </a:cubicBezTo>
                <a:lnTo>
                  <a:pt x="2029821" y="2351698"/>
                </a:lnTo>
                <a:close/>
                <a:moveTo>
                  <a:pt x="1455" y="2347712"/>
                </a:moveTo>
                <a:cubicBezTo>
                  <a:pt x="183117" y="2554851"/>
                  <a:pt x="544352" y="2652021"/>
                  <a:pt x="851373" y="2678440"/>
                </a:cubicBezTo>
                <a:cubicBezTo>
                  <a:pt x="827251" y="2766976"/>
                  <a:pt x="815133" y="2860130"/>
                  <a:pt x="815133" y="2956114"/>
                </a:cubicBezTo>
                <a:cubicBezTo>
                  <a:pt x="815133" y="2971896"/>
                  <a:pt x="815461" y="2987602"/>
                  <a:pt x="817509" y="3003166"/>
                </a:cubicBezTo>
                <a:cubicBezTo>
                  <a:pt x="488191" y="2976547"/>
                  <a:pt x="169203" y="2867179"/>
                  <a:pt x="6261" y="2659978"/>
                </a:cubicBezTo>
                <a:cubicBezTo>
                  <a:pt x="13084" y="2664155"/>
                  <a:pt x="14745" y="2636612"/>
                  <a:pt x="1455" y="2347712"/>
                </a:cubicBezTo>
                <a:close/>
                <a:moveTo>
                  <a:pt x="3880153" y="2329379"/>
                </a:moveTo>
                <a:cubicBezTo>
                  <a:pt x="3866863" y="2618279"/>
                  <a:pt x="3868524" y="2645822"/>
                  <a:pt x="3875347" y="2641645"/>
                </a:cubicBezTo>
                <a:cubicBezTo>
                  <a:pt x="3725516" y="2811149"/>
                  <a:pt x="3443734" y="2961479"/>
                  <a:pt x="3045509" y="2988274"/>
                </a:cubicBezTo>
                <a:lnTo>
                  <a:pt x="3047133" y="2956114"/>
                </a:lnTo>
                <a:cubicBezTo>
                  <a:pt x="3047133" y="2854429"/>
                  <a:pt x="3033534" y="2755921"/>
                  <a:pt x="3006831" y="2662641"/>
                </a:cubicBezTo>
                <a:cubicBezTo>
                  <a:pt x="3318650" y="2638590"/>
                  <a:pt x="3693842" y="2541819"/>
                  <a:pt x="3880153" y="2329379"/>
                </a:cubicBezTo>
                <a:close/>
                <a:moveTo>
                  <a:pt x="1931133" y="1937697"/>
                </a:moveTo>
                <a:cubicBezTo>
                  <a:pt x="2487898" y="1937697"/>
                  <a:pt x="2939245" y="2388994"/>
                  <a:pt x="2939245" y="2945697"/>
                </a:cubicBezTo>
                <a:cubicBezTo>
                  <a:pt x="2939245" y="3502400"/>
                  <a:pt x="2487898" y="3953697"/>
                  <a:pt x="1931133" y="3953697"/>
                </a:cubicBezTo>
                <a:cubicBezTo>
                  <a:pt x="1374368" y="3953697"/>
                  <a:pt x="923021" y="3502400"/>
                  <a:pt x="923021" y="2945697"/>
                </a:cubicBezTo>
                <a:cubicBezTo>
                  <a:pt x="923021" y="2388994"/>
                  <a:pt x="1374368" y="1937697"/>
                  <a:pt x="1931133" y="1937697"/>
                </a:cubicBezTo>
                <a:close/>
                <a:moveTo>
                  <a:pt x="1455" y="1937392"/>
                </a:moveTo>
                <a:cubicBezTo>
                  <a:pt x="214734" y="2180582"/>
                  <a:pt x="675532" y="2272194"/>
                  <a:pt x="1005427" y="2276729"/>
                </a:cubicBezTo>
                <a:lnTo>
                  <a:pt x="1048467" y="2274995"/>
                </a:lnTo>
                <a:cubicBezTo>
                  <a:pt x="973036" y="2370730"/>
                  <a:pt x="913948" y="2479702"/>
                  <a:pt x="874973" y="2597837"/>
                </a:cubicBezTo>
                <a:cubicBezTo>
                  <a:pt x="525848" y="2578625"/>
                  <a:pt x="178686" y="2468917"/>
                  <a:pt x="6261" y="2249658"/>
                </a:cubicBezTo>
                <a:cubicBezTo>
                  <a:pt x="13084" y="2253835"/>
                  <a:pt x="14745" y="2226292"/>
                  <a:pt x="1455" y="1937392"/>
                </a:cubicBezTo>
                <a:close/>
                <a:moveTo>
                  <a:pt x="3880153" y="1924889"/>
                </a:moveTo>
                <a:cubicBezTo>
                  <a:pt x="3866863" y="2213789"/>
                  <a:pt x="3868524" y="2241332"/>
                  <a:pt x="3875347" y="2237155"/>
                </a:cubicBezTo>
                <a:cubicBezTo>
                  <a:pt x="3717776" y="2415415"/>
                  <a:pt x="3414270" y="2572469"/>
                  <a:pt x="2982846" y="2585687"/>
                </a:cubicBezTo>
                <a:cubicBezTo>
                  <a:pt x="2942265" y="2466665"/>
                  <a:pt x="2881020" y="2357243"/>
                  <a:pt x="2803561" y="2261302"/>
                </a:cubicBezTo>
                <a:cubicBezTo>
                  <a:pt x="2828324" y="2263132"/>
                  <a:pt x="2852587" y="2263902"/>
                  <a:pt x="2876180" y="2264226"/>
                </a:cubicBezTo>
                <a:cubicBezTo>
                  <a:pt x="3206076" y="2259691"/>
                  <a:pt x="3666874" y="2168079"/>
                  <a:pt x="3880153" y="1924889"/>
                </a:cubicBezTo>
                <a:close/>
                <a:moveTo>
                  <a:pt x="2970728" y="1742046"/>
                </a:moveTo>
                <a:cubicBezTo>
                  <a:pt x="3013265" y="1749515"/>
                  <a:pt x="3041163" y="1761838"/>
                  <a:pt x="3042085" y="1775832"/>
                </a:cubicBezTo>
                <a:cubicBezTo>
                  <a:pt x="3043042" y="1790346"/>
                  <a:pt x="3014760" y="1803303"/>
                  <a:pt x="2970728" y="1811155"/>
                </a:cubicBezTo>
                <a:close/>
                <a:moveTo>
                  <a:pt x="2761068" y="1553800"/>
                </a:moveTo>
                <a:lnTo>
                  <a:pt x="2761068" y="1617752"/>
                </a:lnTo>
                <a:cubicBezTo>
                  <a:pt x="2725441" y="1610265"/>
                  <a:pt x="2702826" y="1599039"/>
                  <a:pt x="2701997" y="1586462"/>
                </a:cubicBezTo>
                <a:cubicBezTo>
                  <a:pt x="2701135" y="1573388"/>
                  <a:pt x="2723998" y="1561577"/>
                  <a:pt x="2761068" y="1553800"/>
                </a:cubicBezTo>
                <a:close/>
                <a:moveTo>
                  <a:pt x="2761068" y="1405229"/>
                </a:moveTo>
                <a:lnTo>
                  <a:pt x="2761068" y="1440215"/>
                </a:lnTo>
                <a:cubicBezTo>
                  <a:pt x="2481965" y="1453234"/>
                  <a:pt x="2273901" y="1515050"/>
                  <a:pt x="2278724" y="1588206"/>
                </a:cubicBezTo>
                <a:cubicBezTo>
                  <a:pt x="2283436" y="1659682"/>
                  <a:pt x="2489833" y="1718665"/>
                  <a:pt x="2761068" y="1731418"/>
                </a:cubicBezTo>
                <a:lnTo>
                  <a:pt x="2761068" y="1808608"/>
                </a:lnTo>
                <a:cubicBezTo>
                  <a:pt x="2726909" y="1801369"/>
                  <a:pt x="2704570" y="1790707"/>
                  <a:pt x="2702181" y="1778633"/>
                </a:cubicBezTo>
                <a:lnTo>
                  <a:pt x="2279367" y="1783861"/>
                </a:lnTo>
                <a:cubicBezTo>
                  <a:pt x="2293163" y="1853568"/>
                  <a:pt x="2497527" y="1909790"/>
                  <a:pt x="2761068" y="1922154"/>
                </a:cubicBezTo>
                <a:lnTo>
                  <a:pt x="2761068" y="1958791"/>
                </a:lnTo>
                <a:lnTo>
                  <a:pt x="2970728" y="1958791"/>
                </a:lnTo>
                <a:lnTo>
                  <a:pt x="2970728" y="1922647"/>
                </a:lnTo>
                <a:cubicBezTo>
                  <a:pt x="3255978" y="1910868"/>
                  <a:pt x="3470251" y="1848316"/>
                  <a:pt x="3465357" y="1774089"/>
                </a:cubicBezTo>
                <a:cubicBezTo>
                  <a:pt x="3460575" y="1701540"/>
                  <a:pt x="3248006" y="1641862"/>
                  <a:pt x="2970728" y="1630413"/>
                </a:cubicBezTo>
                <a:lnTo>
                  <a:pt x="2970728" y="1551354"/>
                </a:lnTo>
                <a:cubicBezTo>
                  <a:pt x="3011755" y="1558485"/>
                  <a:pt x="3039236" y="1570195"/>
                  <a:pt x="3041901" y="1583662"/>
                </a:cubicBezTo>
                <a:lnTo>
                  <a:pt x="3464714" y="1578433"/>
                </a:lnTo>
                <a:cubicBezTo>
                  <a:pt x="3450704" y="1507642"/>
                  <a:pt x="3240154" y="1450759"/>
                  <a:pt x="2970728" y="1439476"/>
                </a:cubicBezTo>
                <a:lnTo>
                  <a:pt x="2970728" y="1405229"/>
                </a:lnTo>
                <a:close/>
                <a:moveTo>
                  <a:pt x="2872041" y="1244391"/>
                </a:moveTo>
                <a:cubicBezTo>
                  <a:pt x="3428806" y="1244391"/>
                  <a:pt x="3880153" y="1453922"/>
                  <a:pt x="3880153" y="1712391"/>
                </a:cubicBezTo>
                <a:cubicBezTo>
                  <a:pt x="3880153" y="1970860"/>
                  <a:pt x="3428806" y="2180391"/>
                  <a:pt x="2872041" y="2180391"/>
                </a:cubicBezTo>
                <a:cubicBezTo>
                  <a:pt x="2823092" y="2180391"/>
                  <a:pt x="2774958" y="2178772"/>
                  <a:pt x="2727893" y="2175376"/>
                </a:cubicBezTo>
                <a:cubicBezTo>
                  <a:pt x="2525684" y="1968353"/>
                  <a:pt x="2243385" y="1840114"/>
                  <a:pt x="1931133" y="1840114"/>
                </a:cubicBezTo>
                <a:cubicBezTo>
                  <a:pt x="1612467" y="1840114"/>
                  <a:pt x="1324996" y="1973676"/>
                  <a:pt x="1122380" y="2188572"/>
                </a:cubicBezTo>
                <a:cubicBezTo>
                  <a:pt x="1087421" y="2190857"/>
                  <a:pt x="1051575" y="2191340"/>
                  <a:pt x="1014889" y="2190822"/>
                </a:cubicBezTo>
                <a:cubicBezTo>
                  <a:pt x="621954" y="2195721"/>
                  <a:pt x="201774" y="2087957"/>
                  <a:pt x="6261" y="1839338"/>
                </a:cubicBezTo>
                <a:cubicBezTo>
                  <a:pt x="13084" y="1843515"/>
                  <a:pt x="14745" y="1815972"/>
                  <a:pt x="1455" y="1527072"/>
                </a:cubicBezTo>
                <a:cubicBezTo>
                  <a:pt x="214734" y="1770262"/>
                  <a:pt x="675532" y="1861874"/>
                  <a:pt x="1005427" y="1866409"/>
                </a:cubicBezTo>
                <a:cubicBezTo>
                  <a:pt x="1278600" y="1862654"/>
                  <a:pt x="1641530" y="1799192"/>
                  <a:pt x="1878042" y="1637444"/>
                </a:cubicBezTo>
                <a:cubicBezTo>
                  <a:pt x="1954537" y="1414404"/>
                  <a:pt x="2370521" y="1244391"/>
                  <a:pt x="2872041" y="1244391"/>
                </a:cubicBezTo>
                <a:close/>
                <a:moveTo>
                  <a:pt x="1455" y="1116752"/>
                </a:moveTo>
                <a:cubicBezTo>
                  <a:pt x="214734" y="1359942"/>
                  <a:pt x="675532" y="1451554"/>
                  <a:pt x="1005427" y="1456089"/>
                </a:cubicBezTo>
                <a:cubicBezTo>
                  <a:pt x="1335323" y="1451554"/>
                  <a:pt x="1796121" y="1359942"/>
                  <a:pt x="2009400" y="1116752"/>
                </a:cubicBezTo>
                <a:cubicBezTo>
                  <a:pt x="1996110" y="1405652"/>
                  <a:pt x="1997771" y="1433195"/>
                  <a:pt x="2004594" y="1429018"/>
                </a:cubicBezTo>
                <a:cubicBezTo>
                  <a:pt x="1835430" y="1620392"/>
                  <a:pt x="1498069" y="1787326"/>
                  <a:pt x="1014889" y="1780502"/>
                </a:cubicBezTo>
                <a:cubicBezTo>
                  <a:pt x="621954" y="1785401"/>
                  <a:pt x="201774" y="1677637"/>
                  <a:pt x="6261" y="1429018"/>
                </a:cubicBezTo>
                <a:cubicBezTo>
                  <a:pt x="13084" y="1433195"/>
                  <a:pt x="14745" y="1405652"/>
                  <a:pt x="1455" y="1116752"/>
                </a:cubicBezTo>
                <a:close/>
                <a:moveTo>
                  <a:pt x="1455" y="706432"/>
                </a:moveTo>
                <a:cubicBezTo>
                  <a:pt x="214734" y="949622"/>
                  <a:pt x="675532" y="1041234"/>
                  <a:pt x="1005427" y="1045769"/>
                </a:cubicBezTo>
                <a:cubicBezTo>
                  <a:pt x="1335323" y="1041234"/>
                  <a:pt x="1796121" y="949622"/>
                  <a:pt x="2009400" y="706432"/>
                </a:cubicBezTo>
                <a:cubicBezTo>
                  <a:pt x="1996110" y="995332"/>
                  <a:pt x="1997771" y="1022875"/>
                  <a:pt x="2004594" y="1018698"/>
                </a:cubicBezTo>
                <a:cubicBezTo>
                  <a:pt x="1835430" y="1210072"/>
                  <a:pt x="1498069" y="1377006"/>
                  <a:pt x="1014889" y="1370182"/>
                </a:cubicBezTo>
                <a:cubicBezTo>
                  <a:pt x="621954" y="1375081"/>
                  <a:pt x="201774" y="1267317"/>
                  <a:pt x="6261" y="1018698"/>
                </a:cubicBezTo>
                <a:cubicBezTo>
                  <a:pt x="13084" y="1022875"/>
                  <a:pt x="14745" y="995332"/>
                  <a:pt x="1455" y="706432"/>
                </a:cubicBezTo>
                <a:close/>
                <a:moveTo>
                  <a:pt x="1106799" y="489687"/>
                </a:moveTo>
                <a:cubicBezTo>
                  <a:pt x="1149336" y="497156"/>
                  <a:pt x="1177233" y="509479"/>
                  <a:pt x="1178156" y="523473"/>
                </a:cubicBezTo>
                <a:cubicBezTo>
                  <a:pt x="1179112" y="537987"/>
                  <a:pt x="1150831" y="550944"/>
                  <a:pt x="1106799" y="558796"/>
                </a:cubicBezTo>
                <a:close/>
                <a:moveTo>
                  <a:pt x="897139" y="301441"/>
                </a:moveTo>
                <a:lnTo>
                  <a:pt x="897139" y="365393"/>
                </a:lnTo>
                <a:cubicBezTo>
                  <a:pt x="861512" y="357906"/>
                  <a:pt x="838897" y="346680"/>
                  <a:pt x="838068" y="334103"/>
                </a:cubicBezTo>
                <a:cubicBezTo>
                  <a:pt x="837206" y="321029"/>
                  <a:pt x="860069" y="309218"/>
                  <a:pt x="897139" y="301441"/>
                </a:cubicBezTo>
                <a:close/>
                <a:moveTo>
                  <a:pt x="897139" y="152870"/>
                </a:moveTo>
                <a:lnTo>
                  <a:pt x="897139" y="187856"/>
                </a:lnTo>
                <a:cubicBezTo>
                  <a:pt x="618036" y="200875"/>
                  <a:pt x="409972" y="262691"/>
                  <a:pt x="414795" y="335847"/>
                </a:cubicBezTo>
                <a:cubicBezTo>
                  <a:pt x="419507" y="407323"/>
                  <a:pt x="625904" y="466306"/>
                  <a:pt x="897139" y="479059"/>
                </a:cubicBezTo>
                <a:lnTo>
                  <a:pt x="897139" y="556249"/>
                </a:lnTo>
                <a:cubicBezTo>
                  <a:pt x="862980" y="549010"/>
                  <a:pt x="840641" y="538348"/>
                  <a:pt x="838251" y="526274"/>
                </a:cubicBezTo>
                <a:lnTo>
                  <a:pt x="415438" y="531502"/>
                </a:lnTo>
                <a:cubicBezTo>
                  <a:pt x="429234" y="601209"/>
                  <a:pt x="633598" y="657431"/>
                  <a:pt x="897139" y="669795"/>
                </a:cubicBezTo>
                <a:lnTo>
                  <a:pt x="897139" y="706432"/>
                </a:lnTo>
                <a:lnTo>
                  <a:pt x="1106799" y="706432"/>
                </a:lnTo>
                <a:lnTo>
                  <a:pt x="1106799" y="670288"/>
                </a:lnTo>
                <a:cubicBezTo>
                  <a:pt x="1392049" y="658509"/>
                  <a:pt x="1606322" y="595956"/>
                  <a:pt x="1601428" y="521730"/>
                </a:cubicBezTo>
                <a:cubicBezTo>
                  <a:pt x="1596646" y="449181"/>
                  <a:pt x="1384077" y="389502"/>
                  <a:pt x="1106799" y="378054"/>
                </a:cubicBezTo>
                <a:lnTo>
                  <a:pt x="1106799" y="298995"/>
                </a:lnTo>
                <a:cubicBezTo>
                  <a:pt x="1147826" y="306126"/>
                  <a:pt x="1175307" y="317836"/>
                  <a:pt x="1177972" y="331303"/>
                </a:cubicBezTo>
                <a:lnTo>
                  <a:pt x="1600785" y="326074"/>
                </a:lnTo>
                <a:cubicBezTo>
                  <a:pt x="1586775" y="255283"/>
                  <a:pt x="1376225" y="198400"/>
                  <a:pt x="1106799" y="187117"/>
                </a:cubicBezTo>
                <a:lnTo>
                  <a:pt x="1106799" y="152870"/>
                </a:lnTo>
                <a:close/>
                <a:moveTo>
                  <a:pt x="1008112" y="0"/>
                </a:moveTo>
                <a:cubicBezTo>
                  <a:pt x="1564877" y="0"/>
                  <a:pt x="2016224" y="209531"/>
                  <a:pt x="2016224" y="468000"/>
                </a:cubicBezTo>
                <a:cubicBezTo>
                  <a:pt x="2016224" y="726469"/>
                  <a:pt x="1564877" y="936000"/>
                  <a:pt x="1008112" y="936000"/>
                </a:cubicBezTo>
                <a:cubicBezTo>
                  <a:pt x="451347" y="936000"/>
                  <a:pt x="0" y="726469"/>
                  <a:pt x="0" y="468000"/>
                </a:cubicBezTo>
                <a:cubicBezTo>
                  <a:pt x="0" y="209531"/>
                  <a:pt x="451347" y="0"/>
                  <a:pt x="10081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A1B1DB-4511-4785-A161-A7E4EA44428F}"/>
              </a:ext>
            </a:extLst>
          </p:cNvPr>
          <p:cNvSpPr txBox="1"/>
          <p:nvPr/>
        </p:nvSpPr>
        <p:spPr>
          <a:xfrm>
            <a:off x="509229" y="758931"/>
            <a:ext cx="5048964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EDCCD1-4BBD-4732-A245-F2E859AE463B}"/>
              </a:ext>
            </a:extLst>
          </p:cNvPr>
          <p:cNvSpPr txBox="1"/>
          <p:nvPr/>
        </p:nvSpPr>
        <p:spPr>
          <a:xfrm>
            <a:off x="509228" y="2384891"/>
            <a:ext cx="5048964" cy="73866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We Create Quality 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Professional PPT Presentation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0CF7E8-0F99-4AAA-B81A-9B00EEA2CADF}"/>
              </a:ext>
            </a:extLst>
          </p:cNvPr>
          <p:cNvSpPr txBox="1"/>
          <p:nvPr/>
        </p:nvSpPr>
        <p:spPr>
          <a:xfrm>
            <a:off x="576773" y="4241683"/>
            <a:ext cx="33404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Easy to change colors, photos.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Easy to change colors, photos.</a:t>
            </a:r>
          </a:p>
          <a:p>
            <a:endParaRPr lang="en-US" altLang="ko-KR" sz="1200" dirty="0">
              <a:solidFill>
                <a:schemeClr val="bg1"/>
              </a:solidFill>
              <a:ea typeface="FZShuTi" pitchFamily="2" charset="-122"/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Easy to change colors, photos.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39EAD4-DE81-4CC4-A8D2-E7B98A11788D}"/>
              </a:ext>
            </a:extLst>
          </p:cNvPr>
          <p:cNvSpPr txBox="1"/>
          <p:nvPr/>
        </p:nvSpPr>
        <p:spPr>
          <a:xfrm>
            <a:off x="509228" y="452775"/>
            <a:ext cx="5048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Modern Portfolio Designed</a:t>
            </a: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10">
            <a:extLst>
              <a:ext uri="{FF2B5EF4-FFF2-40B4-BE49-F238E27FC236}">
                <a16:creationId xmlns:a16="http://schemas.microsoft.com/office/drawing/2014/main" id="{E779E24A-FF15-4B3A-8374-5975C9DF498E}"/>
              </a:ext>
            </a:extLst>
          </p:cNvPr>
          <p:cNvSpPr/>
          <p:nvPr/>
        </p:nvSpPr>
        <p:spPr>
          <a:xfrm>
            <a:off x="879522" y="2239660"/>
            <a:ext cx="593440" cy="59344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Oval 13">
            <a:extLst>
              <a:ext uri="{FF2B5EF4-FFF2-40B4-BE49-F238E27FC236}">
                <a16:creationId xmlns:a16="http://schemas.microsoft.com/office/drawing/2014/main" id="{3E0004AA-7BAD-4762-AC6D-D682E4E33701}"/>
              </a:ext>
            </a:extLst>
          </p:cNvPr>
          <p:cNvSpPr/>
          <p:nvPr/>
        </p:nvSpPr>
        <p:spPr>
          <a:xfrm>
            <a:off x="879522" y="3121116"/>
            <a:ext cx="593440" cy="593440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16">
            <a:extLst>
              <a:ext uri="{FF2B5EF4-FFF2-40B4-BE49-F238E27FC236}">
                <a16:creationId xmlns:a16="http://schemas.microsoft.com/office/drawing/2014/main" id="{D2C07C8F-DFBE-4BF9-8150-72470EA18947}"/>
              </a:ext>
            </a:extLst>
          </p:cNvPr>
          <p:cNvSpPr/>
          <p:nvPr/>
        </p:nvSpPr>
        <p:spPr>
          <a:xfrm>
            <a:off x="879522" y="4002572"/>
            <a:ext cx="593440" cy="59344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19">
            <a:extLst>
              <a:ext uri="{FF2B5EF4-FFF2-40B4-BE49-F238E27FC236}">
                <a16:creationId xmlns:a16="http://schemas.microsoft.com/office/drawing/2014/main" id="{8F1ACA91-B494-44B6-BE6E-F4A9F6B9A871}"/>
              </a:ext>
            </a:extLst>
          </p:cNvPr>
          <p:cNvSpPr/>
          <p:nvPr/>
        </p:nvSpPr>
        <p:spPr>
          <a:xfrm>
            <a:off x="879522" y="4884027"/>
            <a:ext cx="593440" cy="59344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2CFFAD-DEF5-4916-B732-4C9C7259C431}"/>
              </a:ext>
            </a:extLst>
          </p:cNvPr>
          <p:cNvSpPr txBox="1"/>
          <p:nvPr/>
        </p:nvSpPr>
        <p:spPr>
          <a:xfrm>
            <a:off x="941090" y="2336324"/>
            <a:ext cx="47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noFill/>
                </a:ln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2000" b="1" dirty="0">
              <a:ln w="12700">
                <a:noFill/>
              </a:ln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8" name="Group 22">
            <a:extLst>
              <a:ext uri="{FF2B5EF4-FFF2-40B4-BE49-F238E27FC236}">
                <a16:creationId xmlns:a16="http://schemas.microsoft.com/office/drawing/2014/main" id="{BF098848-11B1-47BA-BE24-07E78F461495}"/>
              </a:ext>
            </a:extLst>
          </p:cNvPr>
          <p:cNvGrpSpPr/>
          <p:nvPr/>
        </p:nvGrpSpPr>
        <p:grpSpPr>
          <a:xfrm>
            <a:off x="1517935" y="2180749"/>
            <a:ext cx="5686170" cy="711260"/>
            <a:chOff x="6210998" y="1433695"/>
            <a:chExt cx="1457346" cy="71126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FD325D-6E8B-4AE3-9550-37974D1DA4C9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C4D801E-AC60-46C5-A96B-1CE6CD59D81F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</p:grpSp>
      <p:grpSp>
        <p:nvGrpSpPr>
          <p:cNvPr id="11" name="Group 25">
            <a:extLst>
              <a:ext uri="{FF2B5EF4-FFF2-40B4-BE49-F238E27FC236}">
                <a16:creationId xmlns:a16="http://schemas.microsoft.com/office/drawing/2014/main" id="{1B67C8B4-6BBF-4FAF-9510-6738A9871581}"/>
              </a:ext>
            </a:extLst>
          </p:cNvPr>
          <p:cNvGrpSpPr/>
          <p:nvPr/>
        </p:nvGrpSpPr>
        <p:grpSpPr>
          <a:xfrm>
            <a:off x="1517935" y="4825117"/>
            <a:ext cx="4943747" cy="711260"/>
            <a:chOff x="6210998" y="1433695"/>
            <a:chExt cx="1457346" cy="71126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4130B9A-5EB6-47AB-ADC3-2351EB662612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18992E4-2C3A-46EA-A2CE-2C87118DD0D2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</p:grpSp>
      <p:grpSp>
        <p:nvGrpSpPr>
          <p:cNvPr id="14" name="Group 28">
            <a:extLst>
              <a:ext uri="{FF2B5EF4-FFF2-40B4-BE49-F238E27FC236}">
                <a16:creationId xmlns:a16="http://schemas.microsoft.com/office/drawing/2014/main" id="{3CADD055-ECDC-45FE-B734-0436A282C872}"/>
              </a:ext>
            </a:extLst>
          </p:cNvPr>
          <p:cNvGrpSpPr/>
          <p:nvPr/>
        </p:nvGrpSpPr>
        <p:grpSpPr>
          <a:xfrm>
            <a:off x="1517935" y="3062205"/>
            <a:ext cx="5686170" cy="711260"/>
            <a:chOff x="6210998" y="1433695"/>
            <a:chExt cx="1457346" cy="71126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EEEB83F-F2FA-4339-8D5B-8BD1E4E66CC0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72581B8-631A-4606-8C13-838EEA270E7E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</p:grpSp>
      <p:grpSp>
        <p:nvGrpSpPr>
          <p:cNvPr id="17" name="Group 31">
            <a:extLst>
              <a:ext uri="{FF2B5EF4-FFF2-40B4-BE49-F238E27FC236}">
                <a16:creationId xmlns:a16="http://schemas.microsoft.com/office/drawing/2014/main" id="{6AE261CA-AAA9-4491-A3E4-DA9B265C95BB}"/>
              </a:ext>
            </a:extLst>
          </p:cNvPr>
          <p:cNvGrpSpPr/>
          <p:nvPr/>
        </p:nvGrpSpPr>
        <p:grpSpPr>
          <a:xfrm>
            <a:off x="1517935" y="3943661"/>
            <a:ext cx="4943747" cy="711260"/>
            <a:chOff x="6210998" y="1433695"/>
            <a:chExt cx="1457346" cy="71126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FF3EF94-0F02-461F-AE1F-2C7C7C0550D7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AA4C3EC-6A0B-4F24-A42F-51E448809AD0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348CAA6-6A78-4243-9130-86CDF119D810}"/>
              </a:ext>
            </a:extLst>
          </p:cNvPr>
          <p:cNvSpPr txBox="1"/>
          <p:nvPr/>
        </p:nvSpPr>
        <p:spPr>
          <a:xfrm>
            <a:off x="941090" y="3217780"/>
            <a:ext cx="47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noFill/>
                </a:ln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2000" b="1" dirty="0">
              <a:ln w="12700">
                <a:noFill/>
              </a:ln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28D77D-3519-4ACF-85B4-26B0921DA0AF}"/>
              </a:ext>
            </a:extLst>
          </p:cNvPr>
          <p:cNvSpPr txBox="1"/>
          <p:nvPr/>
        </p:nvSpPr>
        <p:spPr>
          <a:xfrm>
            <a:off x="941090" y="4099236"/>
            <a:ext cx="47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noFill/>
                </a:ln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000" b="1" dirty="0">
              <a:ln w="12700">
                <a:noFill/>
              </a:ln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EE485B-3506-4BAC-96BC-158FD4EE60F9}"/>
              </a:ext>
            </a:extLst>
          </p:cNvPr>
          <p:cNvSpPr txBox="1"/>
          <p:nvPr/>
        </p:nvSpPr>
        <p:spPr>
          <a:xfrm>
            <a:off x="941090" y="4980692"/>
            <a:ext cx="47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noFill/>
                </a:ln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000" b="1" dirty="0">
              <a:ln w="12700">
                <a:noFill/>
              </a:ln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3" name="자유형: 도형 24">
            <a:extLst>
              <a:ext uri="{FF2B5EF4-FFF2-40B4-BE49-F238E27FC236}">
                <a16:creationId xmlns:a16="http://schemas.microsoft.com/office/drawing/2014/main" id="{E968BACC-617F-4A4C-8452-D0A77586F099}"/>
              </a:ext>
            </a:extLst>
          </p:cNvPr>
          <p:cNvSpPr/>
          <p:nvPr/>
        </p:nvSpPr>
        <p:spPr>
          <a:xfrm>
            <a:off x="1" y="1872342"/>
            <a:ext cx="12218126" cy="4397829"/>
          </a:xfrm>
          <a:custGeom>
            <a:avLst/>
            <a:gdLst>
              <a:gd name="connsiteX0" fmla="*/ 0 w 12209417"/>
              <a:gd name="connsiteY0" fmla="*/ 4284617 h 4284617"/>
              <a:gd name="connsiteX1" fmla="*/ 7977051 w 12209417"/>
              <a:gd name="connsiteY1" fmla="*/ 4284617 h 4284617"/>
              <a:gd name="connsiteX2" fmla="*/ 8342811 w 12209417"/>
              <a:gd name="connsiteY2" fmla="*/ 3579223 h 4284617"/>
              <a:gd name="connsiteX3" fmla="*/ 9448800 w 12209417"/>
              <a:gd name="connsiteY3" fmla="*/ 2725783 h 4284617"/>
              <a:gd name="connsiteX4" fmla="*/ 9657806 w 12209417"/>
              <a:gd name="connsiteY4" fmla="*/ 2063932 h 4284617"/>
              <a:gd name="connsiteX5" fmla="*/ 10755086 w 12209417"/>
              <a:gd name="connsiteY5" fmla="*/ 905692 h 4284617"/>
              <a:gd name="connsiteX6" fmla="*/ 11695611 w 12209417"/>
              <a:gd name="connsiteY6" fmla="*/ 644434 h 4284617"/>
              <a:gd name="connsiteX7" fmla="*/ 12209417 w 12209417"/>
              <a:gd name="connsiteY7" fmla="*/ 0 h 4284617"/>
              <a:gd name="connsiteX0" fmla="*/ 0 w 12583885"/>
              <a:gd name="connsiteY0" fmla="*/ 4354286 h 4354286"/>
              <a:gd name="connsiteX1" fmla="*/ 7977051 w 12583885"/>
              <a:gd name="connsiteY1" fmla="*/ 4354286 h 4354286"/>
              <a:gd name="connsiteX2" fmla="*/ 8342811 w 12583885"/>
              <a:gd name="connsiteY2" fmla="*/ 3648892 h 4354286"/>
              <a:gd name="connsiteX3" fmla="*/ 9448800 w 12583885"/>
              <a:gd name="connsiteY3" fmla="*/ 2795452 h 4354286"/>
              <a:gd name="connsiteX4" fmla="*/ 9657806 w 12583885"/>
              <a:gd name="connsiteY4" fmla="*/ 2133601 h 4354286"/>
              <a:gd name="connsiteX5" fmla="*/ 10755086 w 12583885"/>
              <a:gd name="connsiteY5" fmla="*/ 975361 h 4354286"/>
              <a:gd name="connsiteX6" fmla="*/ 11695611 w 12583885"/>
              <a:gd name="connsiteY6" fmla="*/ 714103 h 4354286"/>
              <a:gd name="connsiteX7" fmla="*/ 12583885 w 12583885"/>
              <a:gd name="connsiteY7" fmla="*/ 0 h 4354286"/>
              <a:gd name="connsiteX0" fmla="*/ 0 w 12653554"/>
              <a:gd name="connsiteY0" fmla="*/ 4371703 h 4371703"/>
              <a:gd name="connsiteX1" fmla="*/ 7977051 w 12653554"/>
              <a:gd name="connsiteY1" fmla="*/ 4371703 h 4371703"/>
              <a:gd name="connsiteX2" fmla="*/ 8342811 w 12653554"/>
              <a:gd name="connsiteY2" fmla="*/ 3666309 h 4371703"/>
              <a:gd name="connsiteX3" fmla="*/ 9448800 w 12653554"/>
              <a:gd name="connsiteY3" fmla="*/ 2812869 h 4371703"/>
              <a:gd name="connsiteX4" fmla="*/ 9657806 w 12653554"/>
              <a:gd name="connsiteY4" fmla="*/ 2151018 h 4371703"/>
              <a:gd name="connsiteX5" fmla="*/ 10755086 w 12653554"/>
              <a:gd name="connsiteY5" fmla="*/ 992778 h 4371703"/>
              <a:gd name="connsiteX6" fmla="*/ 11695611 w 12653554"/>
              <a:gd name="connsiteY6" fmla="*/ 731520 h 4371703"/>
              <a:gd name="connsiteX7" fmla="*/ 12653554 w 12653554"/>
              <a:gd name="connsiteY7" fmla="*/ 0 h 4371703"/>
              <a:gd name="connsiteX0" fmla="*/ 0 w 12218126"/>
              <a:gd name="connsiteY0" fmla="*/ 4397829 h 4397829"/>
              <a:gd name="connsiteX1" fmla="*/ 7541623 w 12218126"/>
              <a:gd name="connsiteY1" fmla="*/ 4371703 h 4397829"/>
              <a:gd name="connsiteX2" fmla="*/ 7907383 w 12218126"/>
              <a:gd name="connsiteY2" fmla="*/ 3666309 h 4397829"/>
              <a:gd name="connsiteX3" fmla="*/ 9013372 w 12218126"/>
              <a:gd name="connsiteY3" fmla="*/ 2812869 h 4397829"/>
              <a:gd name="connsiteX4" fmla="*/ 9222378 w 12218126"/>
              <a:gd name="connsiteY4" fmla="*/ 2151018 h 4397829"/>
              <a:gd name="connsiteX5" fmla="*/ 10319658 w 12218126"/>
              <a:gd name="connsiteY5" fmla="*/ 992778 h 4397829"/>
              <a:gd name="connsiteX6" fmla="*/ 11260183 w 12218126"/>
              <a:gd name="connsiteY6" fmla="*/ 731520 h 4397829"/>
              <a:gd name="connsiteX7" fmla="*/ 12218126 w 12218126"/>
              <a:gd name="connsiteY7" fmla="*/ 0 h 439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8126" h="4397829">
                <a:moveTo>
                  <a:pt x="0" y="4397829"/>
                </a:moveTo>
                <a:lnTo>
                  <a:pt x="7541623" y="4371703"/>
                </a:lnTo>
                <a:lnTo>
                  <a:pt x="7907383" y="3666309"/>
                </a:lnTo>
                <a:lnTo>
                  <a:pt x="9013372" y="2812869"/>
                </a:lnTo>
                <a:lnTo>
                  <a:pt x="9222378" y="2151018"/>
                </a:lnTo>
                <a:lnTo>
                  <a:pt x="10319658" y="992778"/>
                </a:lnTo>
                <a:lnTo>
                  <a:pt x="11260183" y="731520"/>
                </a:lnTo>
                <a:lnTo>
                  <a:pt x="12218126" y="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: 도형 25">
            <a:extLst>
              <a:ext uri="{FF2B5EF4-FFF2-40B4-BE49-F238E27FC236}">
                <a16:creationId xmlns:a16="http://schemas.microsoft.com/office/drawing/2014/main" id="{C7EE676E-8A06-4EF1-AC3E-F6B5B361569B}"/>
              </a:ext>
            </a:extLst>
          </p:cNvPr>
          <p:cNvSpPr/>
          <p:nvPr/>
        </p:nvSpPr>
        <p:spPr>
          <a:xfrm>
            <a:off x="8372732" y="3110522"/>
            <a:ext cx="3122587" cy="3159649"/>
          </a:xfrm>
          <a:custGeom>
            <a:avLst/>
            <a:gdLst>
              <a:gd name="connsiteX0" fmla="*/ 3039292 w 3039292"/>
              <a:gd name="connsiteY0" fmla="*/ 0 h 2917371"/>
              <a:gd name="connsiteX1" fmla="*/ 2081349 w 3039292"/>
              <a:gd name="connsiteY1" fmla="*/ 174171 h 2917371"/>
              <a:gd name="connsiteX2" fmla="*/ 1419497 w 3039292"/>
              <a:gd name="connsiteY2" fmla="*/ 975360 h 2917371"/>
              <a:gd name="connsiteX3" fmla="*/ 1271452 w 3039292"/>
              <a:gd name="connsiteY3" fmla="*/ 1628503 h 2917371"/>
              <a:gd name="connsiteX4" fmla="*/ 165463 w 3039292"/>
              <a:gd name="connsiteY4" fmla="*/ 2386149 h 2917371"/>
              <a:gd name="connsiteX5" fmla="*/ 0 w 3039292"/>
              <a:gd name="connsiteY5" fmla="*/ 2917371 h 2917371"/>
              <a:gd name="connsiteX6" fmla="*/ 2891246 w 3039292"/>
              <a:gd name="connsiteY6" fmla="*/ 2917371 h 2917371"/>
              <a:gd name="connsiteX7" fmla="*/ 3039292 w 3039292"/>
              <a:gd name="connsiteY7" fmla="*/ 0 h 2917371"/>
              <a:gd name="connsiteX0" fmla="*/ 2934789 w 2934789"/>
              <a:gd name="connsiteY0" fmla="*/ 0 h 2969622"/>
              <a:gd name="connsiteX1" fmla="*/ 2081349 w 2934789"/>
              <a:gd name="connsiteY1" fmla="*/ 226422 h 2969622"/>
              <a:gd name="connsiteX2" fmla="*/ 1419497 w 2934789"/>
              <a:gd name="connsiteY2" fmla="*/ 1027611 h 2969622"/>
              <a:gd name="connsiteX3" fmla="*/ 1271452 w 2934789"/>
              <a:gd name="connsiteY3" fmla="*/ 1680754 h 2969622"/>
              <a:gd name="connsiteX4" fmla="*/ 165463 w 2934789"/>
              <a:gd name="connsiteY4" fmla="*/ 2438400 h 2969622"/>
              <a:gd name="connsiteX5" fmla="*/ 0 w 2934789"/>
              <a:gd name="connsiteY5" fmla="*/ 2969622 h 2969622"/>
              <a:gd name="connsiteX6" fmla="*/ 2891246 w 2934789"/>
              <a:gd name="connsiteY6" fmla="*/ 2969622 h 2969622"/>
              <a:gd name="connsiteX7" fmla="*/ 2934789 w 2934789"/>
              <a:gd name="connsiteY7" fmla="*/ 0 h 2969622"/>
              <a:gd name="connsiteX0" fmla="*/ 2934789 w 2934789"/>
              <a:gd name="connsiteY0" fmla="*/ 0 h 2969622"/>
              <a:gd name="connsiteX1" fmla="*/ 2081349 w 2934789"/>
              <a:gd name="connsiteY1" fmla="*/ 226422 h 2969622"/>
              <a:gd name="connsiteX2" fmla="*/ 1419497 w 2934789"/>
              <a:gd name="connsiteY2" fmla="*/ 1027611 h 2969622"/>
              <a:gd name="connsiteX3" fmla="*/ 1271452 w 2934789"/>
              <a:gd name="connsiteY3" fmla="*/ 1680754 h 2969622"/>
              <a:gd name="connsiteX4" fmla="*/ 165463 w 2934789"/>
              <a:gd name="connsiteY4" fmla="*/ 2438400 h 2969622"/>
              <a:gd name="connsiteX5" fmla="*/ 0 w 2934789"/>
              <a:gd name="connsiteY5" fmla="*/ 2969622 h 2969622"/>
              <a:gd name="connsiteX6" fmla="*/ 2891246 w 2934789"/>
              <a:gd name="connsiteY6" fmla="*/ 2969622 h 2969622"/>
              <a:gd name="connsiteX7" fmla="*/ 2934789 w 2934789"/>
              <a:gd name="connsiteY7" fmla="*/ 0 h 2969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4789" h="2969622">
                <a:moveTo>
                  <a:pt x="2934789" y="0"/>
                </a:moveTo>
                <a:lnTo>
                  <a:pt x="2081349" y="226422"/>
                </a:lnTo>
                <a:lnTo>
                  <a:pt x="1419497" y="1027611"/>
                </a:lnTo>
                <a:lnTo>
                  <a:pt x="1271452" y="1680754"/>
                </a:lnTo>
                <a:lnTo>
                  <a:pt x="165463" y="2438400"/>
                </a:lnTo>
                <a:lnTo>
                  <a:pt x="0" y="2969622"/>
                </a:lnTo>
                <a:lnTo>
                  <a:pt x="2891246" y="2969622"/>
                </a:lnTo>
                <a:lnTo>
                  <a:pt x="293478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33">
            <a:extLst>
              <a:ext uri="{FF2B5EF4-FFF2-40B4-BE49-F238E27FC236}">
                <a16:creationId xmlns:a16="http://schemas.microsoft.com/office/drawing/2014/main" id="{9C9936E5-38F8-48E9-9563-E99A15E65050}"/>
              </a:ext>
            </a:extLst>
          </p:cNvPr>
          <p:cNvGrpSpPr/>
          <p:nvPr/>
        </p:nvGrpSpPr>
        <p:grpSpPr>
          <a:xfrm rot="4118366">
            <a:off x="7586520" y="3538142"/>
            <a:ext cx="1225212" cy="1396825"/>
            <a:chOff x="6816663" y="3559142"/>
            <a:chExt cx="1225212" cy="1396825"/>
          </a:xfrm>
        </p:grpSpPr>
        <p:sp>
          <p:nvSpPr>
            <p:cNvPr id="26" name="사각형: 둥근 모서리 27">
              <a:extLst>
                <a:ext uri="{FF2B5EF4-FFF2-40B4-BE49-F238E27FC236}">
                  <a16:creationId xmlns:a16="http://schemas.microsoft.com/office/drawing/2014/main" id="{7CF0D91E-535E-44F4-9914-7322585B575C}"/>
                </a:ext>
              </a:extLst>
            </p:cNvPr>
            <p:cNvSpPr/>
            <p:nvPr/>
          </p:nvSpPr>
          <p:spPr>
            <a:xfrm rot="19820467">
              <a:off x="7603145" y="3621314"/>
              <a:ext cx="99159" cy="1334653"/>
            </a:xfrm>
            <a:prstGeom prst="roundRect">
              <a:avLst>
                <a:gd name="adj" fmla="val 33702"/>
              </a:avLst>
            </a:prstGeom>
            <a:gradFill>
              <a:gsLst>
                <a:gs pos="0">
                  <a:schemeClr val="accent4">
                    <a:lumMod val="80000"/>
                  </a:schemeClr>
                </a:gs>
                <a:gs pos="100000">
                  <a:schemeClr val="accent4">
                    <a:lumMod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사각형: 둥근 모서리 29">
              <a:extLst>
                <a:ext uri="{FF2B5EF4-FFF2-40B4-BE49-F238E27FC236}">
                  <a16:creationId xmlns:a16="http://schemas.microsoft.com/office/drawing/2014/main" id="{348D6DF7-1B6C-43EE-9BF5-5B6EC8379C64}"/>
                </a:ext>
              </a:extLst>
            </p:cNvPr>
            <p:cNvSpPr/>
            <p:nvPr/>
          </p:nvSpPr>
          <p:spPr>
            <a:xfrm rot="19820467">
              <a:off x="7299763" y="3749789"/>
              <a:ext cx="176582" cy="156543"/>
            </a:xfrm>
            <a:prstGeom prst="roundRect">
              <a:avLst>
                <a:gd name="adj" fmla="val 2755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이등변 삼각형 31">
              <a:extLst>
                <a:ext uri="{FF2B5EF4-FFF2-40B4-BE49-F238E27FC236}">
                  <a16:creationId xmlns:a16="http://schemas.microsoft.com/office/drawing/2014/main" id="{21C7EF7C-9837-4917-8205-7B8EC143304D}"/>
                </a:ext>
              </a:extLst>
            </p:cNvPr>
            <p:cNvSpPr/>
            <p:nvPr/>
          </p:nvSpPr>
          <p:spPr>
            <a:xfrm rot="3412889">
              <a:off x="7609207" y="3406218"/>
              <a:ext cx="279743" cy="585592"/>
            </a:xfrm>
            <a:custGeom>
              <a:avLst/>
              <a:gdLst>
                <a:gd name="connsiteX0" fmla="*/ 0 w 110689"/>
                <a:gd name="connsiteY0" fmla="*/ 572947 h 572947"/>
                <a:gd name="connsiteX1" fmla="*/ 55345 w 110689"/>
                <a:gd name="connsiteY1" fmla="*/ 0 h 572947"/>
                <a:gd name="connsiteX2" fmla="*/ 110689 w 110689"/>
                <a:gd name="connsiteY2" fmla="*/ 572947 h 572947"/>
                <a:gd name="connsiteX3" fmla="*/ 0 w 110689"/>
                <a:gd name="connsiteY3" fmla="*/ 572947 h 572947"/>
                <a:gd name="connsiteX0" fmla="*/ 0 w 301126"/>
                <a:gd name="connsiteY0" fmla="*/ 600004 h 600004"/>
                <a:gd name="connsiteX1" fmla="*/ 301126 w 301126"/>
                <a:gd name="connsiteY1" fmla="*/ 0 h 600004"/>
                <a:gd name="connsiteX2" fmla="*/ 110689 w 301126"/>
                <a:gd name="connsiteY2" fmla="*/ 600004 h 600004"/>
                <a:gd name="connsiteX3" fmla="*/ 0 w 301126"/>
                <a:gd name="connsiteY3" fmla="*/ 600004 h 600004"/>
                <a:gd name="connsiteX0" fmla="*/ 0 w 301126"/>
                <a:gd name="connsiteY0" fmla="*/ 600004 h 600004"/>
                <a:gd name="connsiteX1" fmla="*/ 301126 w 301126"/>
                <a:gd name="connsiteY1" fmla="*/ 0 h 600004"/>
                <a:gd name="connsiteX2" fmla="*/ 110689 w 301126"/>
                <a:gd name="connsiteY2" fmla="*/ 600004 h 600004"/>
                <a:gd name="connsiteX3" fmla="*/ 0 w 301126"/>
                <a:gd name="connsiteY3" fmla="*/ 600004 h 600004"/>
                <a:gd name="connsiteX0" fmla="*/ 0 w 301126"/>
                <a:gd name="connsiteY0" fmla="*/ 600004 h 600004"/>
                <a:gd name="connsiteX1" fmla="*/ 301126 w 301126"/>
                <a:gd name="connsiteY1" fmla="*/ 0 h 600004"/>
                <a:gd name="connsiteX2" fmla="*/ 110689 w 301126"/>
                <a:gd name="connsiteY2" fmla="*/ 600004 h 600004"/>
                <a:gd name="connsiteX3" fmla="*/ 0 w 301126"/>
                <a:gd name="connsiteY3" fmla="*/ 600004 h 600004"/>
                <a:gd name="connsiteX0" fmla="*/ 141 w 301267"/>
                <a:gd name="connsiteY0" fmla="*/ 600004 h 600004"/>
                <a:gd name="connsiteX1" fmla="*/ 301267 w 301267"/>
                <a:gd name="connsiteY1" fmla="*/ 0 h 600004"/>
                <a:gd name="connsiteX2" fmla="*/ 110830 w 301267"/>
                <a:gd name="connsiteY2" fmla="*/ 600004 h 600004"/>
                <a:gd name="connsiteX3" fmla="*/ 141 w 301267"/>
                <a:gd name="connsiteY3" fmla="*/ 600004 h 600004"/>
                <a:gd name="connsiteX0" fmla="*/ 141 w 301267"/>
                <a:gd name="connsiteY0" fmla="*/ 600004 h 600004"/>
                <a:gd name="connsiteX1" fmla="*/ 301267 w 301267"/>
                <a:gd name="connsiteY1" fmla="*/ 0 h 600004"/>
                <a:gd name="connsiteX2" fmla="*/ 110830 w 301267"/>
                <a:gd name="connsiteY2" fmla="*/ 600004 h 600004"/>
                <a:gd name="connsiteX3" fmla="*/ 141 w 301267"/>
                <a:gd name="connsiteY3" fmla="*/ 600004 h 600004"/>
                <a:gd name="connsiteX0" fmla="*/ 228 w 279731"/>
                <a:gd name="connsiteY0" fmla="*/ 585592 h 585592"/>
                <a:gd name="connsiteX1" fmla="*/ 279731 w 279731"/>
                <a:gd name="connsiteY1" fmla="*/ 0 h 585592"/>
                <a:gd name="connsiteX2" fmla="*/ 110917 w 279731"/>
                <a:gd name="connsiteY2" fmla="*/ 585592 h 585592"/>
                <a:gd name="connsiteX3" fmla="*/ 228 w 279731"/>
                <a:gd name="connsiteY3" fmla="*/ 585592 h 585592"/>
                <a:gd name="connsiteX0" fmla="*/ 165 w 279668"/>
                <a:gd name="connsiteY0" fmla="*/ 585592 h 585592"/>
                <a:gd name="connsiteX1" fmla="*/ 279668 w 279668"/>
                <a:gd name="connsiteY1" fmla="*/ 0 h 585592"/>
                <a:gd name="connsiteX2" fmla="*/ 110854 w 279668"/>
                <a:gd name="connsiteY2" fmla="*/ 585592 h 585592"/>
                <a:gd name="connsiteX3" fmla="*/ 165 w 279668"/>
                <a:gd name="connsiteY3" fmla="*/ 585592 h 585592"/>
                <a:gd name="connsiteX0" fmla="*/ 165 w 279668"/>
                <a:gd name="connsiteY0" fmla="*/ 585592 h 585592"/>
                <a:gd name="connsiteX1" fmla="*/ 279668 w 279668"/>
                <a:gd name="connsiteY1" fmla="*/ 0 h 585592"/>
                <a:gd name="connsiteX2" fmla="*/ 110854 w 279668"/>
                <a:gd name="connsiteY2" fmla="*/ 585592 h 585592"/>
                <a:gd name="connsiteX3" fmla="*/ 165 w 279668"/>
                <a:gd name="connsiteY3" fmla="*/ 585592 h 585592"/>
                <a:gd name="connsiteX0" fmla="*/ 240 w 279743"/>
                <a:gd name="connsiteY0" fmla="*/ 585592 h 585592"/>
                <a:gd name="connsiteX1" fmla="*/ 279743 w 279743"/>
                <a:gd name="connsiteY1" fmla="*/ 0 h 585592"/>
                <a:gd name="connsiteX2" fmla="*/ 110929 w 279743"/>
                <a:gd name="connsiteY2" fmla="*/ 585592 h 585592"/>
                <a:gd name="connsiteX3" fmla="*/ 240 w 279743"/>
                <a:gd name="connsiteY3" fmla="*/ 585592 h 58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43" h="585592">
                  <a:moveTo>
                    <a:pt x="240" y="585592"/>
                  </a:moveTo>
                  <a:cubicBezTo>
                    <a:pt x="-2898" y="444351"/>
                    <a:pt x="21192" y="186437"/>
                    <a:pt x="279743" y="0"/>
                  </a:cubicBezTo>
                  <a:cubicBezTo>
                    <a:pt x="102058" y="325112"/>
                    <a:pt x="129667" y="454175"/>
                    <a:pt x="110929" y="585592"/>
                  </a:cubicBezTo>
                  <a:lnTo>
                    <a:pt x="240" y="58559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이등변 삼각형 31">
              <a:extLst>
                <a:ext uri="{FF2B5EF4-FFF2-40B4-BE49-F238E27FC236}">
                  <a16:creationId xmlns:a16="http://schemas.microsoft.com/office/drawing/2014/main" id="{9EEE3B50-1D95-4DCB-8F2D-0177FAE1619F}"/>
                </a:ext>
              </a:extLst>
            </p:cNvPr>
            <p:cNvSpPr/>
            <p:nvPr/>
          </p:nvSpPr>
          <p:spPr>
            <a:xfrm rot="14422253" flipH="1">
              <a:off x="6969587" y="3789364"/>
              <a:ext cx="279743" cy="585592"/>
            </a:xfrm>
            <a:custGeom>
              <a:avLst/>
              <a:gdLst>
                <a:gd name="connsiteX0" fmla="*/ 0 w 110689"/>
                <a:gd name="connsiteY0" fmla="*/ 572947 h 572947"/>
                <a:gd name="connsiteX1" fmla="*/ 55345 w 110689"/>
                <a:gd name="connsiteY1" fmla="*/ 0 h 572947"/>
                <a:gd name="connsiteX2" fmla="*/ 110689 w 110689"/>
                <a:gd name="connsiteY2" fmla="*/ 572947 h 572947"/>
                <a:gd name="connsiteX3" fmla="*/ 0 w 110689"/>
                <a:gd name="connsiteY3" fmla="*/ 572947 h 572947"/>
                <a:gd name="connsiteX0" fmla="*/ 0 w 301126"/>
                <a:gd name="connsiteY0" fmla="*/ 600004 h 600004"/>
                <a:gd name="connsiteX1" fmla="*/ 301126 w 301126"/>
                <a:gd name="connsiteY1" fmla="*/ 0 h 600004"/>
                <a:gd name="connsiteX2" fmla="*/ 110689 w 301126"/>
                <a:gd name="connsiteY2" fmla="*/ 600004 h 600004"/>
                <a:gd name="connsiteX3" fmla="*/ 0 w 301126"/>
                <a:gd name="connsiteY3" fmla="*/ 600004 h 600004"/>
                <a:gd name="connsiteX0" fmla="*/ 0 w 301126"/>
                <a:gd name="connsiteY0" fmla="*/ 600004 h 600004"/>
                <a:gd name="connsiteX1" fmla="*/ 301126 w 301126"/>
                <a:gd name="connsiteY1" fmla="*/ 0 h 600004"/>
                <a:gd name="connsiteX2" fmla="*/ 110689 w 301126"/>
                <a:gd name="connsiteY2" fmla="*/ 600004 h 600004"/>
                <a:gd name="connsiteX3" fmla="*/ 0 w 301126"/>
                <a:gd name="connsiteY3" fmla="*/ 600004 h 600004"/>
                <a:gd name="connsiteX0" fmla="*/ 0 w 301126"/>
                <a:gd name="connsiteY0" fmla="*/ 600004 h 600004"/>
                <a:gd name="connsiteX1" fmla="*/ 301126 w 301126"/>
                <a:gd name="connsiteY1" fmla="*/ 0 h 600004"/>
                <a:gd name="connsiteX2" fmla="*/ 110689 w 301126"/>
                <a:gd name="connsiteY2" fmla="*/ 600004 h 600004"/>
                <a:gd name="connsiteX3" fmla="*/ 0 w 301126"/>
                <a:gd name="connsiteY3" fmla="*/ 600004 h 600004"/>
                <a:gd name="connsiteX0" fmla="*/ 141 w 301267"/>
                <a:gd name="connsiteY0" fmla="*/ 600004 h 600004"/>
                <a:gd name="connsiteX1" fmla="*/ 301267 w 301267"/>
                <a:gd name="connsiteY1" fmla="*/ 0 h 600004"/>
                <a:gd name="connsiteX2" fmla="*/ 110830 w 301267"/>
                <a:gd name="connsiteY2" fmla="*/ 600004 h 600004"/>
                <a:gd name="connsiteX3" fmla="*/ 141 w 301267"/>
                <a:gd name="connsiteY3" fmla="*/ 600004 h 600004"/>
                <a:gd name="connsiteX0" fmla="*/ 141 w 301267"/>
                <a:gd name="connsiteY0" fmla="*/ 600004 h 600004"/>
                <a:gd name="connsiteX1" fmla="*/ 301267 w 301267"/>
                <a:gd name="connsiteY1" fmla="*/ 0 h 600004"/>
                <a:gd name="connsiteX2" fmla="*/ 110830 w 301267"/>
                <a:gd name="connsiteY2" fmla="*/ 600004 h 600004"/>
                <a:gd name="connsiteX3" fmla="*/ 141 w 301267"/>
                <a:gd name="connsiteY3" fmla="*/ 600004 h 600004"/>
                <a:gd name="connsiteX0" fmla="*/ 228 w 279731"/>
                <a:gd name="connsiteY0" fmla="*/ 585592 h 585592"/>
                <a:gd name="connsiteX1" fmla="*/ 279731 w 279731"/>
                <a:gd name="connsiteY1" fmla="*/ 0 h 585592"/>
                <a:gd name="connsiteX2" fmla="*/ 110917 w 279731"/>
                <a:gd name="connsiteY2" fmla="*/ 585592 h 585592"/>
                <a:gd name="connsiteX3" fmla="*/ 228 w 279731"/>
                <a:gd name="connsiteY3" fmla="*/ 585592 h 585592"/>
                <a:gd name="connsiteX0" fmla="*/ 165 w 279668"/>
                <a:gd name="connsiteY0" fmla="*/ 585592 h 585592"/>
                <a:gd name="connsiteX1" fmla="*/ 279668 w 279668"/>
                <a:gd name="connsiteY1" fmla="*/ 0 h 585592"/>
                <a:gd name="connsiteX2" fmla="*/ 110854 w 279668"/>
                <a:gd name="connsiteY2" fmla="*/ 585592 h 585592"/>
                <a:gd name="connsiteX3" fmla="*/ 165 w 279668"/>
                <a:gd name="connsiteY3" fmla="*/ 585592 h 585592"/>
                <a:gd name="connsiteX0" fmla="*/ 165 w 279668"/>
                <a:gd name="connsiteY0" fmla="*/ 585592 h 585592"/>
                <a:gd name="connsiteX1" fmla="*/ 279668 w 279668"/>
                <a:gd name="connsiteY1" fmla="*/ 0 h 585592"/>
                <a:gd name="connsiteX2" fmla="*/ 110854 w 279668"/>
                <a:gd name="connsiteY2" fmla="*/ 585592 h 585592"/>
                <a:gd name="connsiteX3" fmla="*/ 165 w 279668"/>
                <a:gd name="connsiteY3" fmla="*/ 585592 h 585592"/>
                <a:gd name="connsiteX0" fmla="*/ 240 w 279743"/>
                <a:gd name="connsiteY0" fmla="*/ 585592 h 585592"/>
                <a:gd name="connsiteX1" fmla="*/ 279743 w 279743"/>
                <a:gd name="connsiteY1" fmla="*/ 0 h 585592"/>
                <a:gd name="connsiteX2" fmla="*/ 110929 w 279743"/>
                <a:gd name="connsiteY2" fmla="*/ 585592 h 585592"/>
                <a:gd name="connsiteX3" fmla="*/ 240 w 279743"/>
                <a:gd name="connsiteY3" fmla="*/ 585592 h 58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43" h="585592">
                  <a:moveTo>
                    <a:pt x="240" y="585592"/>
                  </a:moveTo>
                  <a:cubicBezTo>
                    <a:pt x="-2898" y="444351"/>
                    <a:pt x="21192" y="186437"/>
                    <a:pt x="279743" y="0"/>
                  </a:cubicBezTo>
                  <a:cubicBezTo>
                    <a:pt x="102058" y="325112"/>
                    <a:pt x="129667" y="454175"/>
                    <a:pt x="110929" y="585592"/>
                  </a:cubicBezTo>
                  <a:lnTo>
                    <a:pt x="240" y="58559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41">
            <a:extLst>
              <a:ext uri="{FF2B5EF4-FFF2-40B4-BE49-F238E27FC236}">
                <a16:creationId xmlns:a16="http://schemas.microsoft.com/office/drawing/2014/main" id="{EF469E3A-2BC6-40E9-8B73-AA853CD5C4EC}"/>
              </a:ext>
            </a:extLst>
          </p:cNvPr>
          <p:cNvGrpSpPr/>
          <p:nvPr/>
        </p:nvGrpSpPr>
        <p:grpSpPr>
          <a:xfrm>
            <a:off x="6707479" y="4133010"/>
            <a:ext cx="1290857" cy="2174487"/>
            <a:chOff x="6707479" y="4133010"/>
            <a:chExt cx="1290857" cy="2174487"/>
          </a:xfrm>
        </p:grpSpPr>
        <p:sp>
          <p:nvSpPr>
            <p:cNvPr id="31" name="자유형: 도형 39">
              <a:extLst>
                <a:ext uri="{FF2B5EF4-FFF2-40B4-BE49-F238E27FC236}">
                  <a16:creationId xmlns:a16="http://schemas.microsoft.com/office/drawing/2014/main" id="{7235579B-7DFB-4A4D-8FB5-F74BE263BC0A}"/>
                </a:ext>
              </a:extLst>
            </p:cNvPr>
            <p:cNvSpPr/>
            <p:nvPr/>
          </p:nvSpPr>
          <p:spPr>
            <a:xfrm rot="826668" flipH="1">
              <a:off x="6707479" y="4133010"/>
              <a:ext cx="913301" cy="2174487"/>
            </a:xfrm>
            <a:custGeom>
              <a:avLst/>
              <a:gdLst>
                <a:gd name="connsiteX0" fmla="*/ 598044 w 913301"/>
                <a:gd name="connsiteY0" fmla="*/ 438167 h 2174487"/>
                <a:gd name="connsiteX1" fmla="*/ 425445 w 913301"/>
                <a:gd name="connsiteY1" fmla="*/ 481991 h 2174487"/>
                <a:gd name="connsiteX2" fmla="*/ 417947 w 913301"/>
                <a:gd name="connsiteY2" fmla="*/ 494619 h 2174487"/>
                <a:gd name="connsiteX3" fmla="*/ 474774 w 913301"/>
                <a:gd name="connsiteY3" fmla="*/ 474487 h 2174487"/>
                <a:gd name="connsiteX4" fmla="*/ 657885 w 913301"/>
                <a:gd name="connsiteY4" fmla="*/ 561804 h 2174487"/>
                <a:gd name="connsiteX5" fmla="*/ 570565 w 913301"/>
                <a:gd name="connsiteY5" fmla="*/ 744915 h 2174487"/>
                <a:gd name="connsiteX6" fmla="*/ 284541 w 913301"/>
                <a:gd name="connsiteY6" fmla="*/ 846235 h 2174487"/>
                <a:gd name="connsiteX7" fmla="*/ 207052 w 913301"/>
                <a:gd name="connsiteY7" fmla="*/ 1067613 h 2174487"/>
                <a:gd name="connsiteX8" fmla="*/ 201389 w 913301"/>
                <a:gd name="connsiteY8" fmla="*/ 1097609 h 2174487"/>
                <a:gd name="connsiteX9" fmla="*/ 199968 w 913301"/>
                <a:gd name="connsiteY9" fmla="*/ 1099058 h 2174487"/>
                <a:gd name="connsiteX10" fmla="*/ 15086 w 913301"/>
                <a:gd name="connsiteY10" fmla="*/ 1383405 h 2174487"/>
                <a:gd name="connsiteX11" fmla="*/ 272 w 913301"/>
                <a:gd name="connsiteY11" fmla="*/ 1420786 h 2174487"/>
                <a:gd name="connsiteX12" fmla="*/ 854 w 913301"/>
                <a:gd name="connsiteY12" fmla="*/ 1455662 h 2174487"/>
                <a:gd name="connsiteX13" fmla="*/ 1 w 913301"/>
                <a:gd name="connsiteY13" fmla="*/ 1459892 h 2174487"/>
                <a:gd name="connsiteX14" fmla="*/ 1 w 913301"/>
                <a:gd name="connsiteY14" fmla="*/ 1929005 h 2174487"/>
                <a:gd name="connsiteX15" fmla="*/ 101254 w 913301"/>
                <a:gd name="connsiteY15" fmla="*/ 2030258 h 2174487"/>
                <a:gd name="connsiteX16" fmla="*/ 202507 w 913301"/>
                <a:gd name="connsiteY16" fmla="*/ 1929005 h 2174487"/>
                <a:gd name="connsiteX17" fmla="*/ 202507 w 913301"/>
                <a:gd name="connsiteY17" fmla="*/ 1466652 h 2174487"/>
                <a:gd name="connsiteX18" fmla="*/ 298815 w 913301"/>
                <a:gd name="connsiteY18" fmla="*/ 1318528 h 2174487"/>
                <a:gd name="connsiteX19" fmla="*/ 337331 w 913301"/>
                <a:gd name="connsiteY19" fmla="*/ 1549805 h 2174487"/>
                <a:gd name="connsiteX20" fmla="*/ 356460 w 913301"/>
                <a:gd name="connsiteY20" fmla="*/ 1580473 h 2174487"/>
                <a:gd name="connsiteX21" fmla="*/ 355627 w 913301"/>
                <a:gd name="connsiteY21" fmla="*/ 1585783 h 2174487"/>
                <a:gd name="connsiteX22" fmla="*/ 364676 w 913301"/>
                <a:gd name="connsiteY22" fmla="*/ 1622996 h 2174487"/>
                <a:gd name="connsiteX23" fmla="*/ 596773 w 913301"/>
                <a:gd name="connsiteY23" fmla="*/ 2118901 h 2174487"/>
                <a:gd name="connsiteX24" fmla="*/ 725008 w 913301"/>
                <a:gd name="connsiteY24" fmla="*/ 2165371 h 2174487"/>
                <a:gd name="connsiteX25" fmla="*/ 733716 w 913301"/>
                <a:gd name="connsiteY25" fmla="*/ 2161296 h 2174487"/>
                <a:gd name="connsiteX26" fmla="*/ 780185 w 913301"/>
                <a:gd name="connsiteY26" fmla="*/ 2033061 h 2174487"/>
                <a:gd name="connsiteX27" fmla="*/ 548089 w 913301"/>
                <a:gd name="connsiteY27" fmla="*/ 1537156 h 2174487"/>
                <a:gd name="connsiteX28" fmla="*/ 536735 w 913301"/>
                <a:gd name="connsiteY28" fmla="*/ 1526783 h 2174487"/>
                <a:gd name="connsiteX29" fmla="*/ 537086 w 913301"/>
                <a:gd name="connsiteY29" fmla="*/ 1516540 h 2174487"/>
                <a:gd name="connsiteX30" fmla="*/ 491160 w 913301"/>
                <a:gd name="connsiteY30" fmla="*/ 1240771 h 2174487"/>
                <a:gd name="connsiteX31" fmla="*/ 481099 w 913301"/>
                <a:gd name="connsiteY31" fmla="*/ 1224638 h 2174487"/>
                <a:gd name="connsiteX32" fmla="*/ 511141 w 913301"/>
                <a:gd name="connsiteY32" fmla="*/ 1174053 h 2174487"/>
                <a:gd name="connsiteX33" fmla="*/ 696871 w 913301"/>
                <a:gd name="connsiteY33" fmla="*/ 643431 h 2174487"/>
                <a:gd name="connsiteX34" fmla="*/ 598044 w 913301"/>
                <a:gd name="connsiteY34" fmla="*/ 438167 h 2174487"/>
                <a:gd name="connsiteX35" fmla="*/ 747565 w 913301"/>
                <a:gd name="connsiteY35" fmla="*/ 6308 h 2174487"/>
                <a:gd name="connsiteX36" fmla="*/ 484549 w 913301"/>
                <a:gd name="connsiteY36" fmla="*/ 165736 h 2174487"/>
                <a:gd name="connsiteX37" fmla="*/ 643978 w 913301"/>
                <a:gd name="connsiteY37" fmla="*/ 428754 h 2174487"/>
                <a:gd name="connsiteX38" fmla="*/ 906993 w 913301"/>
                <a:gd name="connsiteY38" fmla="*/ 269326 h 2174487"/>
                <a:gd name="connsiteX39" fmla="*/ 747565 w 913301"/>
                <a:gd name="connsiteY39" fmla="*/ 6308 h 2174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913301" h="2174487">
                  <a:moveTo>
                    <a:pt x="598044" y="438167"/>
                  </a:moveTo>
                  <a:cubicBezTo>
                    <a:pt x="535065" y="416124"/>
                    <a:pt x="467628" y="435501"/>
                    <a:pt x="425445" y="481991"/>
                  </a:cubicBezTo>
                  <a:lnTo>
                    <a:pt x="417947" y="494619"/>
                  </a:lnTo>
                  <a:lnTo>
                    <a:pt x="474774" y="474487"/>
                  </a:lnTo>
                  <a:cubicBezTo>
                    <a:pt x="549448" y="448035"/>
                    <a:pt x="631431" y="487126"/>
                    <a:pt x="657885" y="561804"/>
                  </a:cubicBezTo>
                  <a:cubicBezTo>
                    <a:pt x="684334" y="636480"/>
                    <a:pt x="645243" y="718462"/>
                    <a:pt x="570565" y="744915"/>
                  </a:cubicBezTo>
                  <a:lnTo>
                    <a:pt x="284541" y="846235"/>
                  </a:lnTo>
                  <a:lnTo>
                    <a:pt x="207052" y="1067613"/>
                  </a:lnTo>
                  <a:lnTo>
                    <a:pt x="201389" y="1097609"/>
                  </a:lnTo>
                  <a:lnTo>
                    <a:pt x="199968" y="1099058"/>
                  </a:lnTo>
                  <a:lnTo>
                    <a:pt x="15086" y="1383405"/>
                  </a:lnTo>
                  <a:cubicBezTo>
                    <a:pt x="7465" y="1395126"/>
                    <a:pt x="2579" y="1407835"/>
                    <a:pt x="272" y="1420786"/>
                  </a:cubicBezTo>
                  <a:cubicBezTo>
                    <a:pt x="466" y="1432411"/>
                    <a:pt x="661" y="1444036"/>
                    <a:pt x="854" y="1455662"/>
                  </a:cubicBezTo>
                  <a:cubicBezTo>
                    <a:pt x="569" y="1457072"/>
                    <a:pt x="286" y="1458482"/>
                    <a:pt x="1" y="1459892"/>
                  </a:cubicBezTo>
                  <a:lnTo>
                    <a:pt x="1" y="1929005"/>
                  </a:lnTo>
                  <a:cubicBezTo>
                    <a:pt x="0" y="1984924"/>
                    <a:pt x="45334" y="2030258"/>
                    <a:pt x="101254" y="2030258"/>
                  </a:cubicBezTo>
                  <a:cubicBezTo>
                    <a:pt x="157173" y="2030258"/>
                    <a:pt x="202507" y="1984925"/>
                    <a:pt x="202507" y="1929005"/>
                  </a:cubicBezTo>
                  <a:lnTo>
                    <a:pt x="202507" y="1466652"/>
                  </a:lnTo>
                  <a:lnTo>
                    <a:pt x="298815" y="1318528"/>
                  </a:lnTo>
                  <a:lnTo>
                    <a:pt x="337331" y="1549805"/>
                  </a:lnTo>
                  <a:lnTo>
                    <a:pt x="356460" y="1580473"/>
                  </a:lnTo>
                  <a:lnTo>
                    <a:pt x="355627" y="1585783"/>
                  </a:lnTo>
                  <a:cubicBezTo>
                    <a:pt x="356100" y="1598301"/>
                    <a:pt x="359033" y="1610935"/>
                    <a:pt x="364676" y="1622996"/>
                  </a:cubicBezTo>
                  <a:lnTo>
                    <a:pt x="596773" y="2118901"/>
                  </a:lnTo>
                  <a:cubicBezTo>
                    <a:pt x="619352" y="2167144"/>
                    <a:pt x="676765" y="2187950"/>
                    <a:pt x="725008" y="2165371"/>
                  </a:cubicBezTo>
                  <a:lnTo>
                    <a:pt x="733716" y="2161296"/>
                  </a:lnTo>
                  <a:cubicBezTo>
                    <a:pt x="781959" y="2138716"/>
                    <a:pt x="802762" y="2081302"/>
                    <a:pt x="780185" y="2033061"/>
                  </a:cubicBezTo>
                  <a:lnTo>
                    <a:pt x="548089" y="1537156"/>
                  </a:lnTo>
                  <a:lnTo>
                    <a:pt x="536735" y="1526783"/>
                  </a:lnTo>
                  <a:cubicBezTo>
                    <a:pt x="536852" y="1523368"/>
                    <a:pt x="536970" y="1519954"/>
                    <a:pt x="537086" y="1516540"/>
                  </a:cubicBezTo>
                  <a:lnTo>
                    <a:pt x="491160" y="1240771"/>
                  </a:lnTo>
                  <a:lnTo>
                    <a:pt x="481099" y="1224638"/>
                  </a:lnTo>
                  <a:lnTo>
                    <a:pt x="511141" y="1174053"/>
                  </a:lnTo>
                  <a:lnTo>
                    <a:pt x="696871" y="643431"/>
                  </a:lnTo>
                  <a:cubicBezTo>
                    <a:pt x="726262" y="559458"/>
                    <a:pt x="682016" y="467558"/>
                    <a:pt x="598044" y="438167"/>
                  </a:cubicBezTo>
                  <a:close/>
                  <a:moveTo>
                    <a:pt x="747565" y="6308"/>
                  </a:moveTo>
                  <a:cubicBezTo>
                    <a:pt x="630910" y="-22296"/>
                    <a:pt x="513153" y="49082"/>
                    <a:pt x="484549" y="165736"/>
                  </a:cubicBezTo>
                  <a:cubicBezTo>
                    <a:pt x="455943" y="282391"/>
                    <a:pt x="527323" y="400148"/>
                    <a:pt x="643978" y="428754"/>
                  </a:cubicBezTo>
                  <a:cubicBezTo>
                    <a:pt x="760630" y="457358"/>
                    <a:pt x="878388" y="385980"/>
                    <a:pt x="906993" y="269326"/>
                  </a:cubicBezTo>
                  <a:cubicBezTo>
                    <a:pt x="935599" y="152671"/>
                    <a:pt x="864219" y="34914"/>
                    <a:pt x="747565" y="6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2" name="사각형: 둥근 모서리 38">
              <a:extLst>
                <a:ext uri="{FF2B5EF4-FFF2-40B4-BE49-F238E27FC236}">
                  <a16:creationId xmlns:a16="http://schemas.microsoft.com/office/drawing/2014/main" id="{140C40D7-FA1F-42E6-9933-ABD32D116793}"/>
                </a:ext>
              </a:extLst>
            </p:cNvPr>
            <p:cNvSpPr/>
            <p:nvPr/>
          </p:nvSpPr>
          <p:spPr>
            <a:xfrm rot="18162989">
              <a:off x="7251630" y="4555333"/>
              <a:ext cx="211547" cy="55876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사각형: 둥근 모서리 40">
              <a:extLst>
                <a:ext uri="{FF2B5EF4-FFF2-40B4-BE49-F238E27FC236}">
                  <a16:creationId xmlns:a16="http://schemas.microsoft.com/office/drawing/2014/main" id="{C8775963-834F-4913-85F4-CF22624682B3}"/>
                </a:ext>
              </a:extLst>
            </p:cNvPr>
            <p:cNvSpPr/>
            <p:nvPr/>
          </p:nvSpPr>
          <p:spPr>
            <a:xfrm rot="15304124">
              <a:off x="7633046" y="4614399"/>
              <a:ext cx="171813" cy="55876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59">
            <a:extLst>
              <a:ext uri="{FF2B5EF4-FFF2-40B4-BE49-F238E27FC236}">
                <a16:creationId xmlns:a16="http://schemas.microsoft.com/office/drawing/2014/main" id="{6558B59B-9E96-44CD-B126-F6E2A69A5596}"/>
              </a:ext>
            </a:extLst>
          </p:cNvPr>
          <p:cNvGrpSpPr>
            <a:grpSpLocks noChangeAspect="1"/>
          </p:cNvGrpSpPr>
          <p:nvPr/>
        </p:nvGrpSpPr>
        <p:grpSpPr>
          <a:xfrm>
            <a:off x="9478498" y="5934997"/>
            <a:ext cx="1008000" cy="107803"/>
            <a:chOff x="9071572" y="5941778"/>
            <a:chExt cx="1177490" cy="125929"/>
          </a:xfrm>
        </p:grpSpPr>
        <p:sp>
          <p:nvSpPr>
            <p:cNvPr id="35" name="사각형: 둥근 모서리 45">
              <a:extLst>
                <a:ext uri="{FF2B5EF4-FFF2-40B4-BE49-F238E27FC236}">
                  <a16:creationId xmlns:a16="http://schemas.microsoft.com/office/drawing/2014/main" id="{283ECA5D-61D3-4280-809D-5FC42B1D05B1}"/>
                </a:ext>
              </a:extLst>
            </p:cNvPr>
            <p:cNvSpPr/>
            <p:nvPr/>
          </p:nvSpPr>
          <p:spPr>
            <a:xfrm>
              <a:off x="9071572" y="5941778"/>
              <a:ext cx="1177490" cy="125929"/>
            </a:xfrm>
            <a:prstGeom prst="roundRect">
              <a:avLst>
                <a:gd name="adj" fmla="val 2047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사각형: 둥근 모서리 46">
              <a:extLst>
                <a:ext uri="{FF2B5EF4-FFF2-40B4-BE49-F238E27FC236}">
                  <a16:creationId xmlns:a16="http://schemas.microsoft.com/office/drawing/2014/main" id="{6EF3D1C3-D9CB-4D64-A1A0-54F5612B906C}"/>
                </a:ext>
              </a:extLst>
            </p:cNvPr>
            <p:cNvSpPr/>
            <p:nvPr/>
          </p:nvSpPr>
          <p:spPr>
            <a:xfrm flipH="1">
              <a:off x="910799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사각형: 둥근 모서리 47">
              <a:extLst>
                <a:ext uri="{FF2B5EF4-FFF2-40B4-BE49-F238E27FC236}">
                  <a16:creationId xmlns:a16="http://schemas.microsoft.com/office/drawing/2014/main" id="{2B360EF6-71DC-43E9-9F81-FF81FCC5B4B5}"/>
                </a:ext>
              </a:extLst>
            </p:cNvPr>
            <p:cNvSpPr/>
            <p:nvPr/>
          </p:nvSpPr>
          <p:spPr>
            <a:xfrm flipH="1">
              <a:off x="919608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사각형: 둥근 모서리 48">
              <a:extLst>
                <a:ext uri="{FF2B5EF4-FFF2-40B4-BE49-F238E27FC236}">
                  <a16:creationId xmlns:a16="http://schemas.microsoft.com/office/drawing/2014/main" id="{67CC8177-99E2-4B8C-82C9-86F65E20B517}"/>
                </a:ext>
              </a:extLst>
            </p:cNvPr>
            <p:cNvSpPr/>
            <p:nvPr/>
          </p:nvSpPr>
          <p:spPr>
            <a:xfrm flipH="1">
              <a:off x="928417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사각형: 둥근 모서리 49">
              <a:extLst>
                <a:ext uri="{FF2B5EF4-FFF2-40B4-BE49-F238E27FC236}">
                  <a16:creationId xmlns:a16="http://schemas.microsoft.com/office/drawing/2014/main" id="{8FB76983-9A6C-4DBA-B913-9325EB309BE0}"/>
                </a:ext>
              </a:extLst>
            </p:cNvPr>
            <p:cNvSpPr/>
            <p:nvPr/>
          </p:nvSpPr>
          <p:spPr>
            <a:xfrm flipH="1">
              <a:off x="937226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사각형: 둥근 모서리 50">
              <a:extLst>
                <a:ext uri="{FF2B5EF4-FFF2-40B4-BE49-F238E27FC236}">
                  <a16:creationId xmlns:a16="http://schemas.microsoft.com/office/drawing/2014/main" id="{3CF9BD34-0E06-44B7-88ED-37936B8E7E60}"/>
                </a:ext>
              </a:extLst>
            </p:cNvPr>
            <p:cNvSpPr/>
            <p:nvPr/>
          </p:nvSpPr>
          <p:spPr>
            <a:xfrm flipH="1">
              <a:off x="946035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사각형: 둥근 모서리 51">
              <a:extLst>
                <a:ext uri="{FF2B5EF4-FFF2-40B4-BE49-F238E27FC236}">
                  <a16:creationId xmlns:a16="http://schemas.microsoft.com/office/drawing/2014/main" id="{019CD48C-6740-42B0-9399-9A54181E33B0}"/>
                </a:ext>
              </a:extLst>
            </p:cNvPr>
            <p:cNvSpPr/>
            <p:nvPr/>
          </p:nvSpPr>
          <p:spPr>
            <a:xfrm flipH="1">
              <a:off x="954844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사각형: 둥근 모서리 52">
              <a:extLst>
                <a:ext uri="{FF2B5EF4-FFF2-40B4-BE49-F238E27FC236}">
                  <a16:creationId xmlns:a16="http://schemas.microsoft.com/office/drawing/2014/main" id="{C9241F6A-3E59-4029-B4C0-E6C31A3B9310}"/>
                </a:ext>
              </a:extLst>
            </p:cNvPr>
            <p:cNvSpPr/>
            <p:nvPr/>
          </p:nvSpPr>
          <p:spPr>
            <a:xfrm flipH="1">
              <a:off x="963653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사각형: 둥근 모서리 53">
              <a:extLst>
                <a:ext uri="{FF2B5EF4-FFF2-40B4-BE49-F238E27FC236}">
                  <a16:creationId xmlns:a16="http://schemas.microsoft.com/office/drawing/2014/main" id="{469F2FEC-B643-4423-96DA-CA1D35747ED6}"/>
                </a:ext>
              </a:extLst>
            </p:cNvPr>
            <p:cNvSpPr/>
            <p:nvPr/>
          </p:nvSpPr>
          <p:spPr>
            <a:xfrm flipH="1">
              <a:off x="972462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모서리 54">
              <a:extLst>
                <a:ext uri="{FF2B5EF4-FFF2-40B4-BE49-F238E27FC236}">
                  <a16:creationId xmlns:a16="http://schemas.microsoft.com/office/drawing/2014/main" id="{EB3E5346-D70B-4BC9-AFF3-DBAC164A42E3}"/>
                </a:ext>
              </a:extLst>
            </p:cNvPr>
            <p:cNvSpPr/>
            <p:nvPr/>
          </p:nvSpPr>
          <p:spPr>
            <a:xfrm flipH="1">
              <a:off x="981271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모서리 55">
              <a:extLst>
                <a:ext uri="{FF2B5EF4-FFF2-40B4-BE49-F238E27FC236}">
                  <a16:creationId xmlns:a16="http://schemas.microsoft.com/office/drawing/2014/main" id="{41B75495-3031-4308-A0CC-5C96FAA33E60}"/>
                </a:ext>
              </a:extLst>
            </p:cNvPr>
            <p:cNvSpPr/>
            <p:nvPr/>
          </p:nvSpPr>
          <p:spPr>
            <a:xfrm flipH="1">
              <a:off x="990080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56">
              <a:extLst>
                <a:ext uri="{FF2B5EF4-FFF2-40B4-BE49-F238E27FC236}">
                  <a16:creationId xmlns:a16="http://schemas.microsoft.com/office/drawing/2014/main" id="{593F32E6-9220-4318-A22D-7E0C14322599}"/>
                </a:ext>
              </a:extLst>
            </p:cNvPr>
            <p:cNvSpPr/>
            <p:nvPr/>
          </p:nvSpPr>
          <p:spPr>
            <a:xfrm flipH="1">
              <a:off x="998889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57">
              <a:extLst>
                <a:ext uri="{FF2B5EF4-FFF2-40B4-BE49-F238E27FC236}">
                  <a16:creationId xmlns:a16="http://schemas.microsoft.com/office/drawing/2014/main" id="{E32A2CF6-9CB9-44D1-8F5A-B77631C08621}"/>
                </a:ext>
              </a:extLst>
            </p:cNvPr>
            <p:cNvSpPr/>
            <p:nvPr/>
          </p:nvSpPr>
          <p:spPr>
            <a:xfrm flipH="1">
              <a:off x="1007698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사각형: 둥근 모서리 58">
              <a:extLst>
                <a:ext uri="{FF2B5EF4-FFF2-40B4-BE49-F238E27FC236}">
                  <a16:creationId xmlns:a16="http://schemas.microsoft.com/office/drawing/2014/main" id="{91623419-0E6A-475F-9D8A-91221232638E}"/>
                </a:ext>
              </a:extLst>
            </p:cNvPr>
            <p:cNvSpPr/>
            <p:nvPr/>
          </p:nvSpPr>
          <p:spPr>
            <a:xfrm flipH="1">
              <a:off x="1016507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60">
            <a:extLst>
              <a:ext uri="{FF2B5EF4-FFF2-40B4-BE49-F238E27FC236}">
                <a16:creationId xmlns:a16="http://schemas.microsoft.com/office/drawing/2014/main" id="{014AF727-0142-4A61-B333-BC437E06618B}"/>
              </a:ext>
            </a:extLst>
          </p:cNvPr>
          <p:cNvGrpSpPr>
            <a:grpSpLocks noChangeAspect="1"/>
          </p:cNvGrpSpPr>
          <p:nvPr/>
        </p:nvGrpSpPr>
        <p:grpSpPr>
          <a:xfrm>
            <a:off x="9478498" y="5757235"/>
            <a:ext cx="1008000" cy="107803"/>
            <a:chOff x="9071572" y="5941778"/>
            <a:chExt cx="1177490" cy="125929"/>
          </a:xfrm>
        </p:grpSpPr>
        <p:sp>
          <p:nvSpPr>
            <p:cNvPr id="50" name="사각형: 둥근 모서리 61">
              <a:extLst>
                <a:ext uri="{FF2B5EF4-FFF2-40B4-BE49-F238E27FC236}">
                  <a16:creationId xmlns:a16="http://schemas.microsoft.com/office/drawing/2014/main" id="{0A5AFEFD-E6AB-4B98-830D-D5C13A9ECA73}"/>
                </a:ext>
              </a:extLst>
            </p:cNvPr>
            <p:cNvSpPr/>
            <p:nvPr/>
          </p:nvSpPr>
          <p:spPr>
            <a:xfrm>
              <a:off x="9071572" y="5941778"/>
              <a:ext cx="1177490" cy="125929"/>
            </a:xfrm>
            <a:prstGeom prst="roundRect">
              <a:avLst>
                <a:gd name="adj" fmla="val 2047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사각형: 둥근 모서리 62">
              <a:extLst>
                <a:ext uri="{FF2B5EF4-FFF2-40B4-BE49-F238E27FC236}">
                  <a16:creationId xmlns:a16="http://schemas.microsoft.com/office/drawing/2014/main" id="{B8EA448B-4A61-4C55-8FA7-CC495D903C0C}"/>
                </a:ext>
              </a:extLst>
            </p:cNvPr>
            <p:cNvSpPr/>
            <p:nvPr/>
          </p:nvSpPr>
          <p:spPr>
            <a:xfrm flipH="1">
              <a:off x="910799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사각형: 둥근 모서리 63">
              <a:extLst>
                <a:ext uri="{FF2B5EF4-FFF2-40B4-BE49-F238E27FC236}">
                  <a16:creationId xmlns:a16="http://schemas.microsoft.com/office/drawing/2014/main" id="{C977A938-6F3C-498C-AC99-392A3A299CCB}"/>
                </a:ext>
              </a:extLst>
            </p:cNvPr>
            <p:cNvSpPr/>
            <p:nvPr/>
          </p:nvSpPr>
          <p:spPr>
            <a:xfrm flipH="1">
              <a:off x="919608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사각형: 둥근 모서리 64">
              <a:extLst>
                <a:ext uri="{FF2B5EF4-FFF2-40B4-BE49-F238E27FC236}">
                  <a16:creationId xmlns:a16="http://schemas.microsoft.com/office/drawing/2014/main" id="{AF010B1C-4E85-4690-8A37-44DE7CCA9A43}"/>
                </a:ext>
              </a:extLst>
            </p:cNvPr>
            <p:cNvSpPr/>
            <p:nvPr/>
          </p:nvSpPr>
          <p:spPr>
            <a:xfrm flipH="1">
              <a:off x="928417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사각형: 둥근 모서리 65">
              <a:extLst>
                <a:ext uri="{FF2B5EF4-FFF2-40B4-BE49-F238E27FC236}">
                  <a16:creationId xmlns:a16="http://schemas.microsoft.com/office/drawing/2014/main" id="{616C49A4-607E-453B-BCD5-74478177EF3B}"/>
                </a:ext>
              </a:extLst>
            </p:cNvPr>
            <p:cNvSpPr/>
            <p:nvPr/>
          </p:nvSpPr>
          <p:spPr>
            <a:xfrm flipH="1">
              <a:off x="937226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66">
              <a:extLst>
                <a:ext uri="{FF2B5EF4-FFF2-40B4-BE49-F238E27FC236}">
                  <a16:creationId xmlns:a16="http://schemas.microsoft.com/office/drawing/2014/main" id="{C4FDB198-FA48-473A-8D78-B828EB7C2333}"/>
                </a:ext>
              </a:extLst>
            </p:cNvPr>
            <p:cNvSpPr/>
            <p:nvPr/>
          </p:nvSpPr>
          <p:spPr>
            <a:xfrm flipH="1">
              <a:off x="946035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67">
              <a:extLst>
                <a:ext uri="{FF2B5EF4-FFF2-40B4-BE49-F238E27FC236}">
                  <a16:creationId xmlns:a16="http://schemas.microsoft.com/office/drawing/2014/main" id="{95A03F62-2ABE-4F43-8A31-6AC1D3929BD6}"/>
                </a:ext>
              </a:extLst>
            </p:cNvPr>
            <p:cNvSpPr/>
            <p:nvPr/>
          </p:nvSpPr>
          <p:spPr>
            <a:xfrm flipH="1">
              <a:off x="954844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각형: 둥근 모서리 68">
              <a:extLst>
                <a:ext uri="{FF2B5EF4-FFF2-40B4-BE49-F238E27FC236}">
                  <a16:creationId xmlns:a16="http://schemas.microsoft.com/office/drawing/2014/main" id="{0F743C67-F1E7-49B3-AA5E-8927883AAA9B}"/>
                </a:ext>
              </a:extLst>
            </p:cNvPr>
            <p:cNvSpPr/>
            <p:nvPr/>
          </p:nvSpPr>
          <p:spPr>
            <a:xfrm flipH="1">
              <a:off x="963653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사각형: 둥근 모서리 69">
              <a:extLst>
                <a:ext uri="{FF2B5EF4-FFF2-40B4-BE49-F238E27FC236}">
                  <a16:creationId xmlns:a16="http://schemas.microsoft.com/office/drawing/2014/main" id="{FE80ECD6-0FB8-447F-84B7-7313F4B623B9}"/>
                </a:ext>
              </a:extLst>
            </p:cNvPr>
            <p:cNvSpPr/>
            <p:nvPr/>
          </p:nvSpPr>
          <p:spPr>
            <a:xfrm flipH="1">
              <a:off x="972462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사각형: 둥근 모서리 70">
              <a:extLst>
                <a:ext uri="{FF2B5EF4-FFF2-40B4-BE49-F238E27FC236}">
                  <a16:creationId xmlns:a16="http://schemas.microsoft.com/office/drawing/2014/main" id="{8AC31929-18EF-454B-BF63-99185CDE9426}"/>
                </a:ext>
              </a:extLst>
            </p:cNvPr>
            <p:cNvSpPr/>
            <p:nvPr/>
          </p:nvSpPr>
          <p:spPr>
            <a:xfrm flipH="1">
              <a:off x="981271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사각형: 둥근 모서리 71">
              <a:extLst>
                <a:ext uri="{FF2B5EF4-FFF2-40B4-BE49-F238E27FC236}">
                  <a16:creationId xmlns:a16="http://schemas.microsoft.com/office/drawing/2014/main" id="{A3235591-103F-45CD-9524-5D230E6E143A}"/>
                </a:ext>
              </a:extLst>
            </p:cNvPr>
            <p:cNvSpPr/>
            <p:nvPr/>
          </p:nvSpPr>
          <p:spPr>
            <a:xfrm flipH="1">
              <a:off x="990080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사각형: 둥근 모서리 72">
              <a:extLst>
                <a:ext uri="{FF2B5EF4-FFF2-40B4-BE49-F238E27FC236}">
                  <a16:creationId xmlns:a16="http://schemas.microsoft.com/office/drawing/2014/main" id="{F925C9C0-BB14-4639-927F-9482A3EB9FC7}"/>
                </a:ext>
              </a:extLst>
            </p:cNvPr>
            <p:cNvSpPr/>
            <p:nvPr/>
          </p:nvSpPr>
          <p:spPr>
            <a:xfrm flipH="1">
              <a:off x="998889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사각형: 둥근 모서리 73">
              <a:extLst>
                <a:ext uri="{FF2B5EF4-FFF2-40B4-BE49-F238E27FC236}">
                  <a16:creationId xmlns:a16="http://schemas.microsoft.com/office/drawing/2014/main" id="{10A4CC7D-9BE4-422B-AB72-43F896826779}"/>
                </a:ext>
              </a:extLst>
            </p:cNvPr>
            <p:cNvSpPr/>
            <p:nvPr/>
          </p:nvSpPr>
          <p:spPr>
            <a:xfrm flipH="1">
              <a:off x="1007698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사각형: 둥근 모서리 74">
              <a:extLst>
                <a:ext uri="{FF2B5EF4-FFF2-40B4-BE49-F238E27FC236}">
                  <a16:creationId xmlns:a16="http://schemas.microsoft.com/office/drawing/2014/main" id="{CF1E5EFC-5678-4606-AA7E-377D34766D38}"/>
                </a:ext>
              </a:extLst>
            </p:cNvPr>
            <p:cNvSpPr/>
            <p:nvPr/>
          </p:nvSpPr>
          <p:spPr>
            <a:xfrm flipH="1">
              <a:off x="1016507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4" name="그룹 75">
            <a:extLst>
              <a:ext uri="{FF2B5EF4-FFF2-40B4-BE49-F238E27FC236}">
                <a16:creationId xmlns:a16="http://schemas.microsoft.com/office/drawing/2014/main" id="{93A4977E-2E47-4C81-857A-1B9342053C8F}"/>
              </a:ext>
            </a:extLst>
          </p:cNvPr>
          <p:cNvGrpSpPr>
            <a:grpSpLocks noChangeAspect="1"/>
          </p:cNvGrpSpPr>
          <p:nvPr/>
        </p:nvGrpSpPr>
        <p:grpSpPr>
          <a:xfrm>
            <a:off x="9478498" y="5579473"/>
            <a:ext cx="1008000" cy="107803"/>
            <a:chOff x="9071572" y="5941778"/>
            <a:chExt cx="1177490" cy="125929"/>
          </a:xfrm>
        </p:grpSpPr>
        <p:sp>
          <p:nvSpPr>
            <p:cNvPr id="65" name="사각형: 둥근 모서리 76">
              <a:extLst>
                <a:ext uri="{FF2B5EF4-FFF2-40B4-BE49-F238E27FC236}">
                  <a16:creationId xmlns:a16="http://schemas.microsoft.com/office/drawing/2014/main" id="{B6F1E4F4-801A-45F1-8BC8-666211EDFD2D}"/>
                </a:ext>
              </a:extLst>
            </p:cNvPr>
            <p:cNvSpPr/>
            <p:nvPr/>
          </p:nvSpPr>
          <p:spPr>
            <a:xfrm>
              <a:off x="9071572" y="5941778"/>
              <a:ext cx="1177490" cy="125929"/>
            </a:xfrm>
            <a:prstGeom prst="roundRect">
              <a:avLst>
                <a:gd name="adj" fmla="val 2047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사각형: 둥근 모서리 77">
              <a:extLst>
                <a:ext uri="{FF2B5EF4-FFF2-40B4-BE49-F238E27FC236}">
                  <a16:creationId xmlns:a16="http://schemas.microsoft.com/office/drawing/2014/main" id="{23D57C9A-940B-4463-910F-EF4F968F059A}"/>
                </a:ext>
              </a:extLst>
            </p:cNvPr>
            <p:cNvSpPr/>
            <p:nvPr/>
          </p:nvSpPr>
          <p:spPr>
            <a:xfrm flipH="1">
              <a:off x="910799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사각형: 둥근 모서리 78">
              <a:extLst>
                <a:ext uri="{FF2B5EF4-FFF2-40B4-BE49-F238E27FC236}">
                  <a16:creationId xmlns:a16="http://schemas.microsoft.com/office/drawing/2014/main" id="{68460597-71B0-46C5-A87A-8CFFB786A1B8}"/>
                </a:ext>
              </a:extLst>
            </p:cNvPr>
            <p:cNvSpPr/>
            <p:nvPr/>
          </p:nvSpPr>
          <p:spPr>
            <a:xfrm flipH="1">
              <a:off x="919608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사각형: 둥근 모서리 79">
              <a:extLst>
                <a:ext uri="{FF2B5EF4-FFF2-40B4-BE49-F238E27FC236}">
                  <a16:creationId xmlns:a16="http://schemas.microsoft.com/office/drawing/2014/main" id="{6D63F01B-874F-4D1A-8AE5-17D498C43C39}"/>
                </a:ext>
              </a:extLst>
            </p:cNvPr>
            <p:cNvSpPr/>
            <p:nvPr/>
          </p:nvSpPr>
          <p:spPr>
            <a:xfrm flipH="1">
              <a:off x="928417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사각형: 둥근 모서리 80">
              <a:extLst>
                <a:ext uri="{FF2B5EF4-FFF2-40B4-BE49-F238E27FC236}">
                  <a16:creationId xmlns:a16="http://schemas.microsoft.com/office/drawing/2014/main" id="{F8B42A8D-D9C9-4DC7-8F0C-628317E82179}"/>
                </a:ext>
              </a:extLst>
            </p:cNvPr>
            <p:cNvSpPr/>
            <p:nvPr/>
          </p:nvSpPr>
          <p:spPr>
            <a:xfrm flipH="1">
              <a:off x="937226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사각형: 둥근 모서리 81">
              <a:extLst>
                <a:ext uri="{FF2B5EF4-FFF2-40B4-BE49-F238E27FC236}">
                  <a16:creationId xmlns:a16="http://schemas.microsoft.com/office/drawing/2014/main" id="{170FA6D1-F775-48E2-9750-315EC7C4E9DB}"/>
                </a:ext>
              </a:extLst>
            </p:cNvPr>
            <p:cNvSpPr/>
            <p:nvPr/>
          </p:nvSpPr>
          <p:spPr>
            <a:xfrm flipH="1">
              <a:off x="946035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사각형: 둥근 모서리 82">
              <a:extLst>
                <a:ext uri="{FF2B5EF4-FFF2-40B4-BE49-F238E27FC236}">
                  <a16:creationId xmlns:a16="http://schemas.microsoft.com/office/drawing/2014/main" id="{28593E92-AD9A-4E59-9D12-DC4E6B46B150}"/>
                </a:ext>
              </a:extLst>
            </p:cNvPr>
            <p:cNvSpPr/>
            <p:nvPr/>
          </p:nvSpPr>
          <p:spPr>
            <a:xfrm flipH="1">
              <a:off x="954844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사각형: 둥근 모서리 83">
              <a:extLst>
                <a:ext uri="{FF2B5EF4-FFF2-40B4-BE49-F238E27FC236}">
                  <a16:creationId xmlns:a16="http://schemas.microsoft.com/office/drawing/2014/main" id="{E2D243A3-894E-4C6A-B722-AC96C81DEC13}"/>
                </a:ext>
              </a:extLst>
            </p:cNvPr>
            <p:cNvSpPr/>
            <p:nvPr/>
          </p:nvSpPr>
          <p:spPr>
            <a:xfrm flipH="1">
              <a:off x="963653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사각형: 둥근 모서리 84">
              <a:extLst>
                <a:ext uri="{FF2B5EF4-FFF2-40B4-BE49-F238E27FC236}">
                  <a16:creationId xmlns:a16="http://schemas.microsoft.com/office/drawing/2014/main" id="{6F9459D0-86FD-4EE1-A8FB-7F9FA8DF98BF}"/>
                </a:ext>
              </a:extLst>
            </p:cNvPr>
            <p:cNvSpPr/>
            <p:nvPr/>
          </p:nvSpPr>
          <p:spPr>
            <a:xfrm flipH="1">
              <a:off x="972462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사각형: 둥근 모서리 85">
              <a:extLst>
                <a:ext uri="{FF2B5EF4-FFF2-40B4-BE49-F238E27FC236}">
                  <a16:creationId xmlns:a16="http://schemas.microsoft.com/office/drawing/2014/main" id="{E0CB577D-906C-497D-A751-04391BF84B13}"/>
                </a:ext>
              </a:extLst>
            </p:cNvPr>
            <p:cNvSpPr/>
            <p:nvPr/>
          </p:nvSpPr>
          <p:spPr>
            <a:xfrm flipH="1">
              <a:off x="981271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사각형: 둥근 모서리 86">
              <a:extLst>
                <a:ext uri="{FF2B5EF4-FFF2-40B4-BE49-F238E27FC236}">
                  <a16:creationId xmlns:a16="http://schemas.microsoft.com/office/drawing/2014/main" id="{91262DA4-B363-4016-B4D8-486AE3216557}"/>
                </a:ext>
              </a:extLst>
            </p:cNvPr>
            <p:cNvSpPr/>
            <p:nvPr/>
          </p:nvSpPr>
          <p:spPr>
            <a:xfrm flipH="1">
              <a:off x="990080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사각형: 둥근 모서리 87">
              <a:extLst>
                <a:ext uri="{FF2B5EF4-FFF2-40B4-BE49-F238E27FC236}">
                  <a16:creationId xmlns:a16="http://schemas.microsoft.com/office/drawing/2014/main" id="{3FCB8AB2-4218-4D70-B07C-E549248BDD9A}"/>
                </a:ext>
              </a:extLst>
            </p:cNvPr>
            <p:cNvSpPr/>
            <p:nvPr/>
          </p:nvSpPr>
          <p:spPr>
            <a:xfrm flipH="1">
              <a:off x="998889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사각형: 둥근 모서리 88">
              <a:extLst>
                <a:ext uri="{FF2B5EF4-FFF2-40B4-BE49-F238E27FC236}">
                  <a16:creationId xmlns:a16="http://schemas.microsoft.com/office/drawing/2014/main" id="{20128A6A-47F7-4711-8723-3BF986B6F360}"/>
                </a:ext>
              </a:extLst>
            </p:cNvPr>
            <p:cNvSpPr/>
            <p:nvPr/>
          </p:nvSpPr>
          <p:spPr>
            <a:xfrm flipH="1">
              <a:off x="1007698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사각형: 둥근 모서리 89">
              <a:extLst>
                <a:ext uri="{FF2B5EF4-FFF2-40B4-BE49-F238E27FC236}">
                  <a16:creationId xmlns:a16="http://schemas.microsoft.com/office/drawing/2014/main" id="{18AC430D-9850-4591-A228-D599041E2EBB}"/>
                </a:ext>
              </a:extLst>
            </p:cNvPr>
            <p:cNvSpPr/>
            <p:nvPr/>
          </p:nvSpPr>
          <p:spPr>
            <a:xfrm flipH="1">
              <a:off x="1016507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90">
            <a:extLst>
              <a:ext uri="{FF2B5EF4-FFF2-40B4-BE49-F238E27FC236}">
                <a16:creationId xmlns:a16="http://schemas.microsoft.com/office/drawing/2014/main" id="{D5C54760-C01D-439C-8F70-ED5878510CE6}"/>
              </a:ext>
            </a:extLst>
          </p:cNvPr>
          <p:cNvGrpSpPr>
            <a:grpSpLocks noChangeAspect="1"/>
          </p:cNvGrpSpPr>
          <p:nvPr/>
        </p:nvGrpSpPr>
        <p:grpSpPr>
          <a:xfrm>
            <a:off x="9478498" y="5401711"/>
            <a:ext cx="1008000" cy="107803"/>
            <a:chOff x="9071572" y="5941778"/>
            <a:chExt cx="1177490" cy="125929"/>
          </a:xfrm>
        </p:grpSpPr>
        <p:sp>
          <p:nvSpPr>
            <p:cNvPr id="80" name="사각형: 둥근 모서리 91">
              <a:extLst>
                <a:ext uri="{FF2B5EF4-FFF2-40B4-BE49-F238E27FC236}">
                  <a16:creationId xmlns:a16="http://schemas.microsoft.com/office/drawing/2014/main" id="{6A9C22D1-1F2A-4868-B5BC-533E4F424908}"/>
                </a:ext>
              </a:extLst>
            </p:cNvPr>
            <p:cNvSpPr/>
            <p:nvPr/>
          </p:nvSpPr>
          <p:spPr>
            <a:xfrm>
              <a:off x="9071572" y="5941778"/>
              <a:ext cx="1177490" cy="125929"/>
            </a:xfrm>
            <a:prstGeom prst="roundRect">
              <a:avLst>
                <a:gd name="adj" fmla="val 2047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사각형: 둥근 모서리 92">
              <a:extLst>
                <a:ext uri="{FF2B5EF4-FFF2-40B4-BE49-F238E27FC236}">
                  <a16:creationId xmlns:a16="http://schemas.microsoft.com/office/drawing/2014/main" id="{5D12E952-D846-4237-8D0E-B83599D9D32C}"/>
                </a:ext>
              </a:extLst>
            </p:cNvPr>
            <p:cNvSpPr/>
            <p:nvPr/>
          </p:nvSpPr>
          <p:spPr>
            <a:xfrm flipH="1">
              <a:off x="910799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사각형: 둥근 모서리 93">
              <a:extLst>
                <a:ext uri="{FF2B5EF4-FFF2-40B4-BE49-F238E27FC236}">
                  <a16:creationId xmlns:a16="http://schemas.microsoft.com/office/drawing/2014/main" id="{F7C4CD02-F5A2-49E8-A109-854DDA65D3CF}"/>
                </a:ext>
              </a:extLst>
            </p:cNvPr>
            <p:cNvSpPr/>
            <p:nvPr/>
          </p:nvSpPr>
          <p:spPr>
            <a:xfrm flipH="1">
              <a:off x="919608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사각형: 둥근 모서리 94">
              <a:extLst>
                <a:ext uri="{FF2B5EF4-FFF2-40B4-BE49-F238E27FC236}">
                  <a16:creationId xmlns:a16="http://schemas.microsoft.com/office/drawing/2014/main" id="{DF4D160C-CD81-4107-BA04-C95A68E10448}"/>
                </a:ext>
              </a:extLst>
            </p:cNvPr>
            <p:cNvSpPr/>
            <p:nvPr/>
          </p:nvSpPr>
          <p:spPr>
            <a:xfrm flipH="1">
              <a:off x="928417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사각형: 둥근 모서리 95">
              <a:extLst>
                <a:ext uri="{FF2B5EF4-FFF2-40B4-BE49-F238E27FC236}">
                  <a16:creationId xmlns:a16="http://schemas.microsoft.com/office/drawing/2014/main" id="{31DBC78D-00F8-46BE-850B-8D2A7AF7086A}"/>
                </a:ext>
              </a:extLst>
            </p:cNvPr>
            <p:cNvSpPr/>
            <p:nvPr/>
          </p:nvSpPr>
          <p:spPr>
            <a:xfrm flipH="1">
              <a:off x="937226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사각형: 둥근 모서리 96">
              <a:extLst>
                <a:ext uri="{FF2B5EF4-FFF2-40B4-BE49-F238E27FC236}">
                  <a16:creationId xmlns:a16="http://schemas.microsoft.com/office/drawing/2014/main" id="{FEC9D268-99D6-4039-8C30-DDB62EA87C59}"/>
                </a:ext>
              </a:extLst>
            </p:cNvPr>
            <p:cNvSpPr/>
            <p:nvPr/>
          </p:nvSpPr>
          <p:spPr>
            <a:xfrm flipH="1">
              <a:off x="946035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사각형: 둥근 모서리 97">
              <a:extLst>
                <a:ext uri="{FF2B5EF4-FFF2-40B4-BE49-F238E27FC236}">
                  <a16:creationId xmlns:a16="http://schemas.microsoft.com/office/drawing/2014/main" id="{9A1643A7-E4C8-4B1D-991A-7FEE83A283E1}"/>
                </a:ext>
              </a:extLst>
            </p:cNvPr>
            <p:cNvSpPr/>
            <p:nvPr/>
          </p:nvSpPr>
          <p:spPr>
            <a:xfrm flipH="1">
              <a:off x="954844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사각형: 둥근 모서리 98">
              <a:extLst>
                <a:ext uri="{FF2B5EF4-FFF2-40B4-BE49-F238E27FC236}">
                  <a16:creationId xmlns:a16="http://schemas.microsoft.com/office/drawing/2014/main" id="{FFDF70BB-A00B-41D2-8EAE-E5BDD28322D5}"/>
                </a:ext>
              </a:extLst>
            </p:cNvPr>
            <p:cNvSpPr/>
            <p:nvPr/>
          </p:nvSpPr>
          <p:spPr>
            <a:xfrm flipH="1">
              <a:off x="963653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사각형: 둥근 모서리 99">
              <a:extLst>
                <a:ext uri="{FF2B5EF4-FFF2-40B4-BE49-F238E27FC236}">
                  <a16:creationId xmlns:a16="http://schemas.microsoft.com/office/drawing/2014/main" id="{33063267-015F-49FC-93A8-367A1C2648D6}"/>
                </a:ext>
              </a:extLst>
            </p:cNvPr>
            <p:cNvSpPr/>
            <p:nvPr/>
          </p:nvSpPr>
          <p:spPr>
            <a:xfrm flipH="1">
              <a:off x="972462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사각형: 둥근 모서리 100">
              <a:extLst>
                <a:ext uri="{FF2B5EF4-FFF2-40B4-BE49-F238E27FC236}">
                  <a16:creationId xmlns:a16="http://schemas.microsoft.com/office/drawing/2014/main" id="{926B322D-C6CE-4892-BCE4-E09F2FDD0292}"/>
                </a:ext>
              </a:extLst>
            </p:cNvPr>
            <p:cNvSpPr/>
            <p:nvPr/>
          </p:nvSpPr>
          <p:spPr>
            <a:xfrm flipH="1">
              <a:off x="981271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사각형: 둥근 모서리 101">
              <a:extLst>
                <a:ext uri="{FF2B5EF4-FFF2-40B4-BE49-F238E27FC236}">
                  <a16:creationId xmlns:a16="http://schemas.microsoft.com/office/drawing/2014/main" id="{2062E594-2E5C-48FF-95E2-1ED32C463182}"/>
                </a:ext>
              </a:extLst>
            </p:cNvPr>
            <p:cNvSpPr/>
            <p:nvPr/>
          </p:nvSpPr>
          <p:spPr>
            <a:xfrm flipH="1">
              <a:off x="990080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사각형: 둥근 모서리 102">
              <a:extLst>
                <a:ext uri="{FF2B5EF4-FFF2-40B4-BE49-F238E27FC236}">
                  <a16:creationId xmlns:a16="http://schemas.microsoft.com/office/drawing/2014/main" id="{2DCA6AB9-2686-47DD-A173-44A0254EB9F2}"/>
                </a:ext>
              </a:extLst>
            </p:cNvPr>
            <p:cNvSpPr/>
            <p:nvPr/>
          </p:nvSpPr>
          <p:spPr>
            <a:xfrm flipH="1">
              <a:off x="998889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사각형: 둥근 모서리 103">
              <a:extLst>
                <a:ext uri="{FF2B5EF4-FFF2-40B4-BE49-F238E27FC236}">
                  <a16:creationId xmlns:a16="http://schemas.microsoft.com/office/drawing/2014/main" id="{3A68169D-738B-470A-A7CE-DE38985E1313}"/>
                </a:ext>
              </a:extLst>
            </p:cNvPr>
            <p:cNvSpPr/>
            <p:nvPr/>
          </p:nvSpPr>
          <p:spPr>
            <a:xfrm flipH="1">
              <a:off x="1007698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사각형: 둥근 모서리 104">
              <a:extLst>
                <a:ext uri="{FF2B5EF4-FFF2-40B4-BE49-F238E27FC236}">
                  <a16:creationId xmlns:a16="http://schemas.microsoft.com/office/drawing/2014/main" id="{9C7E0FB0-1AB8-40E9-B0C7-95C77EE2F5E6}"/>
                </a:ext>
              </a:extLst>
            </p:cNvPr>
            <p:cNvSpPr/>
            <p:nvPr/>
          </p:nvSpPr>
          <p:spPr>
            <a:xfrm flipH="1">
              <a:off x="1016507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이등변 삼각형 117">
            <a:extLst>
              <a:ext uri="{FF2B5EF4-FFF2-40B4-BE49-F238E27FC236}">
                <a16:creationId xmlns:a16="http://schemas.microsoft.com/office/drawing/2014/main" id="{1A8FD600-2D22-44D2-9635-B06B5D1EF6AD}"/>
              </a:ext>
            </a:extLst>
          </p:cNvPr>
          <p:cNvSpPr/>
          <p:nvPr/>
        </p:nvSpPr>
        <p:spPr>
          <a:xfrm rot="2958608">
            <a:off x="8594759" y="4596742"/>
            <a:ext cx="129306" cy="27010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이등변 삼각형 118">
            <a:extLst>
              <a:ext uri="{FF2B5EF4-FFF2-40B4-BE49-F238E27FC236}">
                <a16:creationId xmlns:a16="http://schemas.microsoft.com/office/drawing/2014/main" id="{AE8F1688-D8F2-4C45-B0FC-15A70427BF9F}"/>
              </a:ext>
            </a:extLst>
          </p:cNvPr>
          <p:cNvSpPr/>
          <p:nvPr/>
        </p:nvSpPr>
        <p:spPr>
          <a:xfrm rot="5400000">
            <a:off x="8545076" y="4366405"/>
            <a:ext cx="129306" cy="27010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이등변 삼각형 119">
            <a:extLst>
              <a:ext uri="{FF2B5EF4-FFF2-40B4-BE49-F238E27FC236}">
                <a16:creationId xmlns:a16="http://schemas.microsoft.com/office/drawing/2014/main" id="{D2649E26-5AD7-4A9A-890B-13A0F5AED922}"/>
              </a:ext>
            </a:extLst>
          </p:cNvPr>
          <p:cNvSpPr/>
          <p:nvPr/>
        </p:nvSpPr>
        <p:spPr>
          <a:xfrm rot="9900000">
            <a:off x="8831846" y="3751145"/>
            <a:ext cx="129306" cy="27010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이등변 삼각형 120">
            <a:extLst>
              <a:ext uri="{FF2B5EF4-FFF2-40B4-BE49-F238E27FC236}">
                <a16:creationId xmlns:a16="http://schemas.microsoft.com/office/drawing/2014/main" id="{9D421031-9995-4F4E-A696-06F662CC8E56}"/>
              </a:ext>
            </a:extLst>
          </p:cNvPr>
          <p:cNvSpPr/>
          <p:nvPr/>
        </p:nvSpPr>
        <p:spPr>
          <a:xfrm rot="12063492">
            <a:off x="9083086" y="3759917"/>
            <a:ext cx="129306" cy="27010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1057B23D-DB65-481F-BC63-6B5467F18749}"/>
              </a:ext>
            </a:extLst>
          </p:cNvPr>
          <p:cNvSpPr/>
          <p:nvPr/>
        </p:nvSpPr>
        <p:spPr>
          <a:xfrm>
            <a:off x="10432026" y="5102116"/>
            <a:ext cx="1034526" cy="1034526"/>
          </a:xfrm>
          <a:custGeom>
            <a:avLst/>
            <a:gdLst>
              <a:gd name="connsiteX0" fmla="*/ 928114 w 1777040"/>
              <a:gd name="connsiteY0" fmla="*/ 948920 h 1777040"/>
              <a:gd name="connsiteX1" fmla="*/ 1053905 w 1777040"/>
              <a:gd name="connsiteY1" fmla="*/ 1066101 h 1777040"/>
              <a:gd name="connsiteX2" fmla="*/ 986530 w 1777040"/>
              <a:gd name="connsiteY2" fmla="*/ 1197557 h 1777040"/>
              <a:gd name="connsiteX3" fmla="*/ 928114 w 1777040"/>
              <a:gd name="connsiteY3" fmla="*/ 1219808 h 1777040"/>
              <a:gd name="connsiteX4" fmla="*/ 846152 w 1777040"/>
              <a:gd name="connsiteY4" fmla="*/ 557870 h 1777040"/>
              <a:gd name="connsiteX5" fmla="*/ 846152 w 1777040"/>
              <a:gd name="connsiteY5" fmla="*/ 814036 h 1777040"/>
              <a:gd name="connsiteX6" fmla="*/ 722979 w 1777040"/>
              <a:gd name="connsiteY6" fmla="*/ 710937 h 1777040"/>
              <a:gd name="connsiteX7" fmla="*/ 790354 w 1777040"/>
              <a:gd name="connsiteY7" fmla="*/ 579481 h 1777040"/>
              <a:gd name="connsiteX8" fmla="*/ 846152 w 1777040"/>
              <a:gd name="connsiteY8" fmla="*/ 557870 h 1777040"/>
              <a:gd name="connsiteX9" fmla="*/ 846152 w 1777040"/>
              <a:gd name="connsiteY9" fmla="*/ 396255 h 1777040"/>
              <a:gd name="connsiteX10" fmla="*/ 846152 w 1777040"/>
              <a:gd name="connsiteY10" fmla="*/ 443331 h 1777040"/>
              <a:gd name="connsiteX11" fmla="*/ 710810 w 1777040"/>
              <a:gd name="connsiteY11" fmla="*/ 488548 h 1777040"/>
              <a:gd name="connsiteX12" fmla="*/ 588788 w 1777040"/>
              <a:gd name="connsiteY12" fmla="*/ 724803 h 1777040"/>
              <a:gd name="connsiteX13" fmla="*/ 846152 w 1777040"/>
              <a:gd name="connsiteY13" fmla="*/ 926937 h 1777040"/>
              <a:gd name="connsiteX14" fmla="*/ 846152 w 1777040"/>
              <a:gd name="connsiteY14" fmla="*/ 1219100 h 1777040"/>
              <a:gd name="connsiteX15" fmla="*/ 814851 w 1777040"/>
              <a:gd name="connsiteY15" fmla="*/ 1209777 h 1777040"/>
              <a:gd name="connsiteX16" fmla="*/ 721426 w 1777040"/>
              <a:gd name="connsiteY16" fmla="*/ 1089766 h 1777040"/>
              <a:gd name="connsiteX17" fmla="*/ 585984 w 1777040"/>
              <a:gd name="connsiteY17" fmla="*/ 1093287 h 1777040"/>
              <a:gd name="connsiteX18" fmla="*/ 755174 w 1777040"/>
              <a:gd name="connsiteY18" fmla="*/ 1310620 h 1777040"/>
              <a:gd name="connsiteX19" fmla="*/ 846152 w 1777040"/>
              <a:gd name="connsiteY19" fmla="*/ 1333664 h 1777040"/>
              <a:gd name="connsiteX20" fmla="*/ 846152 w 1777040"/>
              <a:gd name="connsiteY20" fmla="*/ 1380783 h 1777040"/>
              <a:gd name="connsiteX21" fmla="*/ 928114 w 1777040"/>
              <a:gd name="connsiteY21" fmla="*/ 1380783 h 1777040"/>
              <a:gd name="connsiteX22" fmla="*/ 928114 w 1777040"/>
              <a:gd name="connsiteY22" fmla="*/ 1333967 h 1777040"/>
              <a:gd name="connsiteX23" fmla="*/ 1066075 w 1777040"/>
              <a:gd name="connsiteY23" fmla="*/ 1288490 h 1777040"/>
              <a:gd name="connsiteX24" fmla="*/ 1188088 w 1777040"/>
              <a:gd name="connsiteY24" fmla="*/ 1050431 h 1777040"/>
              <a:gd name="connsiteX25" fmla="*/ 928114 w 1777040"/>
              <a:gd name="connsiteY25" fmla="*/ 830839 h 1777040"/>
              <a:gd name="connsiteX26" fmla="*/ 928114 w 1777040"/>
              <a:gd name="connsiteY26" fmla="*/ 557383 h 1777040"/>
              <a:gd name="connsiteX27" fmla="*/ 962033 w 1777040"/>
              <a:gd name="connsiteY27" fmla="*/ 567261 h 1777040"/>
              <a:gd name="connsiteX28" fmla="*/ 1055458 w 1777040"/>
              <a:gd name="connsiteY28" fmla="*/ 687272 h 1777040"/>
              <a:gd name="connsiteX29" fmla="*/ 1190900 w 1777040"/>
              <a:gd name="connsiteY29" fmla="*/ 683751 h 1777040"/>
              <a:gd name="connsiteX30" fmla="*/ 1021710 w 1777040"/>
              <a:gd name="connsiteY30" fmla="*/ 466419 h 1777040"/>
              <a:gd name="connsiteX31" fmla="*/ 928114 w 1777040"/>
              <a:gd name="connsiteY31" fmla="*/ 443048 h 1777040"/>
              <a:gd name="connsiteX32" fmla="*/ 928114 w 1777040"/>
              <a:gd name="connsiteY32" fmla="*/ 396255 h 1777040"/>
              <a:gd name="connsiteX33" fmla="*/ 888520 w 1777040"/>
              <a:gd name="connsiteY33" fmla="*/ 143844 h 1777040"/>
              <a:gd name="connsiteX34" fmla="*/ 1633196 w 1777040"/>
              <a:gd name="connsiteY34" fmla="*/ 888520 h 1777040"/>
              <a:gd name="connsiteX35" fmla="*/ 888520 w 1777040"/>
              <a:gd name="connsiteY35" fmla="*/ 1633196 h 1777040"/>
              <a:gd name="connsiteX36" fmla="*/ 143844 w 1777040"/>
              <a:gd name="connsiteY36" fmla="*/ 888520 h 1777040"/>
              <a:gd name="connsiteX37" fmla="*/ 888520 w 1777040"/>
              <a:gd name="connsiteY37" fmla="*/ 143844 h 1777040"/>
              <a:gd name="connsiteX38" fmla="*/ 888520 w 1777040"/>
              <a:gd name="connsiteY38" fmla="*/ 110563 h 1777040"/>
              <a:gd name="connsiteX39" fmla="*/ 110563 w 1777040"/>
              <a:gd name="connsiteY39" fmla="*/ 888520 h 1777040"/>
              <a:gd name="connsiteX40" fmla="*/ 888520 w 1777040"/>
              <a:gd name="connsiteY40" fmla="*/ 1666477 h 1777040"/>
              <a:gd name="connsiteX41" fmla="*/ 1666477 w 1777040"/>
              <a:gd name="connsiteY41" fmla="*/ 888520 h 1777040"/>
              <a:gd name="connsiteX42" fmla="*/ 888520 w 1777040"/>
              <a:gd name="connsiteY42" fmla="*/ 110563 h 1777040"/>
              <a:gd name="connsiteX43" fmla="*/ 888520 w 1777040"/>
              <a:gd name="connsiteY43" fmla="*/ 0 h 1777040"/>
              <a:gd name="connsiteX44" fmla="*/ 1777040 w 1777040"/>
              <a:gd name="connsiteY44" fmla="*/ 888520 h 1777040"/>
              <a:gd name="connsiteX45" fmla="*/ 888520 w 1777040"/>
              <a:gd name="connsiteY45" fmla="*/ 1777040 h 1777040"/>
              <a:gd name="connsiteX46" fmla="*/ 0 w 1777040"/>
              <a:gd name="connsiteY46" fmla="*/ 888520 h 1777040"/>
              <a:gd name="connsiteX47" fmla="*/ 888520 w 1777040"/>
              <a:gd name="connsiteY47" fmla="*/ 0 h 1777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777040" h="1777040">
                <a:moveTo>
                  <a:pt x="928114" y="948920"/>
                </a:moveTo>
                <a:cubicBezTo>
                  <a:pt x="988560" y="968367"/>
                  <a:pt x="1037299" y="998362"/>
                  <a:pt x="1053905" y="1066101"/>
                </a:cubicBezTo>
                <a:cubicBezTo>
                  <a:pt x="1062536" y="1116880"/>
                  <a:pt x="1036615" y="1167455"/>
                  <a:pt x="986530" y="1197557"/>
                </a:cubicBezTo>
                <a:cubicBezTo>
                  <a:pt x="968699" y="1208274"/>
                  <a:pt x="948844" y="1215772"/>
                  <a:pt x="928114" y="1219808"/>
                </a:cubicBezTo>
                <a:close/>
                <a:moveTo>
                  <a:pt x="846152" y="557870"/>
                </a:moveTo>
                <a:lnTo>
                  <a:pt x="846152" y="814036"/>
                </a:lnTo>
                <a:cubicBezTo>
                  <a:pt x="782662" y="799543"/>
                  <a:pt x="733416" y="777195"/>
                  <a:pt x="722979" y="710937"/>
                </a:cubicBezTo>
                <a:cubicBezTo>
                  <a:pt x="714348" y="660159"/>
                  <a:pt x="740269" y="609583"/>
                  <a:pt x="790354" y="579481"/>
                </a:cubicBezTo>
                <a:cubicBezTo>
                  <a:pt x="807423" y="569222"/>
                  <a:pt x="826346" y="561914"/>
                  <a:pt x="846152" y="557870"/>
                </a:cubicBezTo>
                <a:close/>
                <a:moveTo>
                  <a:pt x="846152" y="396255"/>
                </a:moveTo>
                <a:lnTo>
                  <a:pt x="846152" y="443331"/>
                </a:lnTo>
                <a:cubicBezTo>
                  <a:pt x="798092" y="448867"/>
                  <a:pt x="751536" y="464071"/>
                  <a:pt x="710810" y="488548"/>
                </a:cubicBezTo>
                <a:cubicBezTo>
                  <a:pt x="620690" y="542711"/>
                  <a:pt x="573770" y="633476"/>
                  <a:pt x="588788" y="724803"/>
                </a:cubicBezTo>
                <a:cubicBezTo>
                  <a:pt x="624762" y="872148"/>
                  <a:pt x="739108" y="901381"/>
                  <a:pt x="846152" y="926937"/>
                </a:cubicBezTo>
                <a:lnTo>
                  <a:pt x="846152" y="1219100"/>
                </a:lnTo>
                <a:cubicBezTo>
                  <a:pt x="835412" y="1217092"/>
                  <a:pt x="824958" y="1213886"/>
                  <a:pt x="814851" y="1209777"/>
                </a:cubicBezTo>
                <a:cubicBezTo>
                  <a:pt x="759309" y="1187194"/>
                  <a:pt x="723364" y="1141021"/>
                  <a:pt x="721426" y="1089766"/>
                </a:cubicBezTo>
                <a:lnTo>
                  <a:pt x="585984" y="1093287"/>
                </a:lnTo>
                <a:cubicBezTo>
                  <a:pt x="589495" y="1186106"/>
                  <a:pt x="654589" y="1269722"/>
                  <a:pt x="755174" y="1310620"/>
                </a:cubicBezTo>
                <a:cubicBezTo>
                  <a:pt x="784286" y="1322456"/>
                  <a:pt x="814992" y="1330154"/>
                  <a:pt x="846152" y="1333664"/>
                </a:cubicBezTo>
                <a:lnTo>
                  <a:pt x="846152" y="1380783"/>
                </a:lnTo>
                <a:lnTo>
                  <a:pt x="928114" y="1380783"/>
                </a:lnTo>
                <a:lnTo>
                  <a:pt x="928114" y="1333967"/>
                </a:lnTo>
                <a:cubicBezTo>
                  <a:pt x="977103" y="1328719"/>
                  <a:pt x="1024610" y="1313411"/>
                  <a:pt x="1066075" y="1288490"/>
                </a:cubicBezTo>
                <a:cubicBezTo>
                  <a:pt x="1156777" y="1233977"/>
                  <a:pt x="1203719" y="1142387"/>
                  <a:pt x="1188088" y="1050431"/>
                </a:cubicBezTo>
                <a:cubicBezTo>
                  <a:pt x="1143066" y="887876"/>
                  <a:pt x="1031137" y="851889"/>
                  <a:pt x="928114" y="830839"/>
                </a:cubicBezTo>
                <a:lnTo>
                  <a:pt x="928114" y="557383"/>
                </a:lnTo>
                <a:cubicBezTo>
                  <a:pt x="939752" y="559426"/>
                  <a:pt x="951096" y="562815"/>
                  <a:pt x="962033" y="567261"/>
                </a:cubicBezTo>
                <a:cubicBezTo>
                  <a:pt x="1017575" y="589845"/>
                  <a:pt x="1053520" y="636018"/>
                  <a:pt x="1055458" y="687272"/>
                </a:cubicBezTo>
                <a:lnTo>
                  <a:pt x="1190900" y="683751"/>
                </a:lnTo>
                <a:cubicBezTo>
                  <a:pt x="1187389" y="590932"/>
                  <a:pt x="1122295" y="507317"/>
                  <a:pt x="1021710" y="466419"/>
                </a:cubicBezTo>
                <a:cubicBezTo>
                  <a:pt x="991781" y="454250"/>
                  <a:pt x="960166" y="446455"/>
                  <a:pt x="928114" y="443048"/>
                </a:cubicBezTo>
                <a:lnTo>
                  <a:pt x="928114" y="396255"/>
                </a:lnTo>
                <a:close/>
                <a:moveTo>
                  <a:pt x="888520" y="143844"/>
                </a:moveTo>
                <a:cubicBezTo>
                  <a:pt x="1299793" y="143844"/>
                  <a:pt x="1633196" y="477247"/>
                  <a:pt x="1633196" y="888520"/>
                </a:cubicBezTo>
                <a:cubicBezTo>
                  <a:pt x="1633196" y="1299793"/>
                  <a:pt x="1299793" y="1633196"/>
                  <a:pt x="888520" y="1633196"/>
                </a:cubicBezTo>
                <a:cubicBezTo>
                  <a:pt x="477247" y="1633196"/>
                  <a:pt x="143844" y="1299793"/>
                  <a:pt x="143844" y="888520"/>
                </a:cubicBezTo>
                <a:cubicBezTo>
                  <a:pt x="143844" y="477247"/>
                  <a:pt x="477247" y="143844"/>
                  <a:pt x="888520" y="143844"/>
                </a:cubicBezTo>
                <a:close/>
                <a:moveTo>
                  <a:pt x="888520" y="110563"/>
                </a:moveTo>
                <a:cubicBezTo>
                  <a:pt x="458866" y="110563"/>
                  <a:pt x="110563" y="458866"/>
                  <a:pt x="110563" y="888520"/>
                </a:cubicBezTo>
                <a:cubicBezTo>
                  <a:pt x="110563" y="1318174"/>
                  <a:pt x="458866" y="1666477"/>
                  <a:pt x="888520" y="1666477"/>
                </a:cubicBezTo>
                <a:cubicBezTo>
                  <a:pt x="1318174" y="1666477"/>
                  <a:pt x="1666477" y="1318174"/>
                  <a:pt x="1666477" y="888520"/>
                </a:cubicBezTo>
                <a:cubicBezTo>
                  <a:pt x="1666477" y="458866"/>
                  <a:pt x="1318174" y="110563"/>
                  <a:pt x="888520" y="110563"/>
                </a:cubicBezTo>
                <a:close/>
                <a:moveTo>
                  <a:pt x="888520" y="0"/>
                </a:moveTo>
                <a:cubicBezTo>
                  <a:pt x="1379236" y="0"/>
                  <a:pt x="1777040" y="397804"/>
                  <a:pt x="1777040" y="888520"/>
                </a:cubicBezTo>
                <a:cubicBezTo>
                  <a:pt x="1777040" y="1379236"/>
                  <a:pt x="1379236" y="1777040"/>
                  <a:pt x="888520" y="1777040"/>
                </a:cubicBezTo>
                <a:cubicBezTo>
                  <a:pt x="397804" y="1777040"/>
                  <a:pt x="0" y="1379236"/>
                  <a:pt x="0" y="888520"/>
                </a:cubicBezTo>
                <a:cubicBezTo>
                  <a:pt x="0" y="397804"/>
                  <a:pt x="397804" y="0"/>
                  <a:pt x="88852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440614-0C19-44FA-AD54-6789E9EE0507}"/>
              </a:ext>
            </a:extLst>
          </p:cNvPr>
          <p:cNvSpPr/>
          <p:nvPr/>
        </p:nvSpPr>
        <p:spPr>
          <a:xfrm>
            <a:off x="0" y="2881510"/>
            <a:ext cx="12192000" cy="20562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22401EF-90DD-4B8A-9793-75025CD5FA47}"/>
              </a:ext>
            </a:extLst>
          </p:cNvPr>
          <p:cNvSpPr/>
          <p:nvPr/>
        </p:nvSpPr>
        <p:spPr>
          <a:xfrm>
            <a:off x="1040349" y="2258017"/>
            <a:ext cx="1260000" cy="1260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E08B3A0-1D61-46C8-9682-3662F19DAE4F}"/>
              </a:ext>
            </a:extLst>
          </p:cNvPr>
          <p:cNvSpPr/>
          <p:nvPr/>
        </p:nvSpPr>
        <p:spPr>
          <a:xfrm>
            <a:off x="1040349" y="4264854"/>
            <a:ext cx="1260000" cy="126000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Plus 7">
            <a:extLst>
              <a:ext uri="{FF2B5EF4-FFF2-40B4-BE49-F238E27FC236}">
                <a16:creationId xmlns:a16="http://schemas.microsoft.com/office/drawing/2014/main" id="{51C1B7E4-17AA-411B-8C0A-EB5C63DEF609}"/>
              </a:ext>
            </a:extLst>
          </p:cNvPr>
          <p:cNvSpPr/>
          <p:nvPr/>
        </p:nvSpPr>
        <p:spPr>
          <a:xfrm>
            <a:off x="1321126" y="3534320"/>
            <a:ext cx="698446" cy="698446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463451-92EB-4DFC-AC8C-EDEF7DFAE00B}"/>
              </a:ext>
            </a:extLst>
          </p:cNvPr>
          <p:cNvSpPr/>
          <p:nvPr/>
        </p:nvSpPr>
        <p:spPr>
          <a:xfrm>
            <a:off x="3888020" y="2757507"/>
            <a:ext cx="2304256" cy="2304256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DEC546-DA46-438A-8C6D-E05BDD8EB5A8}"/>
              </a:ext>
            </a:extLst>
          </p:cNvPr>
          <p:cNvSpPr txBox="1"/>
          <p:nvPr/>
        </p:nvSpPr>
        <p:spPr>
          <a:xfrm>
            <a:off x="6844592" y="3045319"/>
            <a:ext cx="4576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  <a:cs typeface="Arial" pitchFamily="34" charset="0"/>
              </a:rPr>
              <a:t>Simple</a:t>
            </a:r>
          </a:p>
          <a:p>
            <a:r>
              <a:rPr lang="en-US" altLang="ko-KR" sz="2800" dirty="0">
                <a:solidFill>
                  <a:schemeClr val="accent1"/>
                </a:solidFill>
                <a:cs typeface="Arial" pitchFamily="34" charset="0"/>
              </a:rPr>
              <a:t>Presentation</a:t>
            </a:r>
            <a:endParaRPr lang="ko-KR" altLang="en-US" sz="28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C3DF7A-1001-4CDC-8D6D-FA4B3933235A}"/>
              </a:ext>
            </a:extLst>
          </p:cNvPr>
          <p:cNvSpPr txBox="1"/>
          <p:nvPr/>
        </p:nvSpPr>
        <p:spPr>
          <a:xfrm>
            <a:off x="6844592" y="3955292"/>
            <a:ext cx="45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Equal 10">
            <a:extLst>
              <a:ext uri="{FF2B5EF4-FFF2-40B4-BE49-F238E27FC236}">
                <a16:creationId xmlns:a16="http://schemas.microsoft.com/office/drawing/2014/main" id="{89AFC021-B755-43A4-BFC8-6FA31D340279}"/>
              </a:ext>
            </a:extLst>
          </p:cNvPr>
          <p:cNvSpPr/>
          <p:nvPr/>
        </p:nvSpPr>
        <p:spPr>
          <a:xfrm>
            <a:off x="2626307" y="3559999"/>
            <a:ext cx="647088" cy="647088"/>
          </a:xfrm>
          <a:prstGeom prst="mathEqual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F72B01-2CE8-4016-AA0D-9F775F917414}"/>
              </a:ext>
            </a:extLst>
          </p:cNvPr>
          <p:cNvSpPr txBox="1"/>
          <p:nvPr/>
        </p:nvSpPr>
        <p:spPr>
          <a:xfrm>
            <a:off x="3888020" y="4085743"/>
            <a:ext cx="2304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</a:p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Title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5931B3-0FFD-4E6F-B3C7-5D3315400043}"/>
              </a:ext>
            </a:extLst>
          </p:cNvPr>
          <p:cNvGrpSpPr/>
          <p:nvPr/>
        </p:nvGrpSpPr>
        <p:grpSpPr>
          <a:xfrm>
            <a:off x="2699460" y="5464000"/>
            <a:ext cx="3918658" cy="765176"/>
            <a:chOff x="539552" y="3029577"/>
            <a:chExt cx="1872208" cy="76517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F9DBA8-0A7D-4580-A399-129CDAA32B33}"/>
                </a:ext>
              </a:extLst>
            </p:cNvPr>
            <p:cNvSpPr txBox="1"/>
            <p:nvPr/>
          </p:nvSpPr>
          <p:spPr>
            <a:xfrm>
              <a:off x="539552" y="3271533"/>
              <a:ext cx="187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F3AB44-FB93-42CF-BC44-DCAC1876A5CE}"/>
                </a:ext>
              </a:extLst>
            </p:cNvPr>
            <p:cNvSpPr txBox="1"/>
            <p:nvPr/>
          </p:nvSpPr>
          <p:spPr>
            <a:xfrm>
              <a:off x="539552" y="3029577"/>
              <a:ext cx="1872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6A12F6B-DCFE-4780-8D56-2F44185AE84B}"/>
              </a:ext>
            </a:extLst>
          </p:cNvPr>
          <p:cNvGrpSpPr/>
          <p:nvPr/>
        </p:nvGrpSpPr>
        <p:grpSpPr>
          <a:xfrm>
            <a:off x="2699460" y="1733438"/>
            <a:ext cx="3918658" cy="765176"/>
            <a:chOff x="539552" y="3029577"/>
            <a:chExt cx="1872208" cy="76517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893C4F-B25B-4850-A263-17D58F14C0A0}"/>
                </a:ext>
              </a:extLst>
            </p:cNvPr>
            <p:cNvSpPr txBox="1"/>
            <p:nvPr/>
          </p:nvSpPr>
          <p:spPr>
            <a:xfrm>
              <a:off x="539552" y="3271533"/>
              <a:ext cx="187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E9648B0-F5C8-4B5E-879A-757A7961C6B6}"/>
                </a:ext>
              </a:extLst>
            </p:cNvPr>
            <p:cNvSpPr txBox="1"/>
            <p:nvPr/>
          </p:nvSpPr>
          <p:spPr>
            <a:xfrm>
              <a:off x="539552" y="3029577"/>
              <a:ext cx="1872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8" name="Elbow Connector 5">
            <a:extLst>
              <a:ext uri="{FF2B5EF4-FFF2-40B4-BE49-F238E27FC236}">
                <a16:creationId xmlns:a16="http://schemas.microsoft.com/office/drawing/2014/main" id="{0699EB34-ECB5-45D2-B68A-11611E5A9CB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70914" y="2042017"/>
            <a:ext cx="720000" cy="216000"/>
          </a:xfrm>
          <a:prstGeom prst="bentConnector2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30">
            <a:extLst>
              <a:ext uri="{FF2B5EF4-FFF2-40B4-BE49-F238E27FC236}">
                <a16:creationId xmlns:a16="http://schemas.microsoft.com/office/drawing/2014/main" id="{58BA85B6-13A4-4821-AB9C-F2D63355A197}"/>
              </a:ext>
            </a:extLst>
          </p:cNvPr>
          <p:cNvCxnSpPr>
            <a:cxnSpLocks/>
          </p:cNvCxnSpPr>
          <p:nvPr/>
        </p:nvCxnSpPr>
        <p:spPr>
          <a:xfrm rot="10800000">
            <a:off x="1670914" y="5599808"/>
            <a:ext cx="720000" cy="216000"/>
          </a:xfrm>
          <a:prstGeom prst="bentConnector2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25">
            <a:extLst>
              <a:ext uri="{FF2B5EF4-FFF2-40B4-BE49-F238E27FC236}">
                <a16:creationId xmlns:a16="http://schemas.microsoft.com/office/drawing/2014/main" id="{F294B1FF-FCFA-470A-A47B-ABF9C201CF85}"/>
              </a:ext>
            </a:extLst>
          </p:cNvPr>
          <p:cNvSpPr/>
          <p:nvPr/>
        </p:nvSpPr>
        <p:spPr>
          <a:xfrm>
            <a:off x="1416880" y="4728024"/>
            <a:ext cx="506938" cy="371505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" name="Trapezoid 22">
            <a:extLst>
              <a:ext uri="{FF2B5EF4-FFF2-40B4-BE49-F238E27FC236}">
                <a16:creationId xmlns:a16="http://schemas.microsoft.com/office/drawing/2014/main" id="{D69CB387-EF0E-42B5-92EF-955BF1D4EBDE}"/>
              </a:ext>
            </a:extLst>
          </p:cNvPr>
          <p:cNvSpPr>
            <a:spLocks noChangeAspect="1"/>
          </p:cNvSpPr>
          <p:nvPr/>
        </p:nvSpPr>
        <p:spPr>
          <a:xfrm>
            <a:off x="1376567" y="2708314"/>
            <a:ext cx="587564" cy="29890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" name="Freeform 53">
            <a:extLst>
              <a:ext uri="{FF2B5EF4-FFF2-40B4-BE49-F238E27FC236}">
                <a16:creationId xmlns:a16="http://schemas.microsoft.com/office/drawing/2014/main" id="{FAF8DB08-C62B-434B-B6A1-2A6567A79E72}"/>
              </a:ext>
            </a:extLst>
          </p:cNvPr>
          <p:cNvSpPr/>
          <p:nvPr/>
        </p:nvSpPr>
        <p:spPr>
          <a:xfrm rot="6300000">
            <a:off x="4741756" y="3265386"/>
            <a:ext cx="666024" cy="682850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E8D6BA3-287B-46CB-B815-F775F34D9011}"/>
              </a:ext>
            </a:extLst>
          </p:cNvPr>
          <p:cNvSpPr txBox="1"/>
          <p:nvPr/>
        </p:nvSpPr>
        <p:spPr>
          <a:xfrm flipH="1">
            <a:off x="6999446" y="1001625"/>
            <a:ext cx="4477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Modern </a:t>
            </a:r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6DFE83-B9FC-40E8-ABCD-A646001C41F8}"/>
              </a:ext>
            </a:extLst>
          </p:cNvPr>
          <p:cNvSpPr txBox="1"/>
          <p:nvPr/>
        </p:nvSpPr>
        <p:spPr>
          <a:xfrm>
            <a:off x="6629896" y="4042915"/>
            <a:ext cx="34515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74084D-B7F5-49AE-8925-3808BBA24F12}"/>
              </a:ext>
            </a:extLst>
          </p:cNvPr>
          <p:cNvSpPr txBox="1"/>
          <p:nvPr/>
        </p:nvSpPr>
        <p:spPr>
          <a:xfrm>
            <a:off x="6629897" y="3334555"/>
            <a:ext cx="3451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33CE28-7746-4CEF-BB86-9D76F74E53BA}"/>
              </a:ext>
            </a:extLst>
          </p:cNvPr>
          <p:cNvSpPr txBox="1"/>
          <p:nvPr/>
        </p:nvSpPr>
        <p:spPr>
          <a:xfrm>
            <a:off x="7462729" y="6043935"/>
            <a:ext cx="2618704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Modern PowerPoint Presentation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8EA8B-546D-4201-A041-174C47C71AA9}"/>
              </a:ext>
            </a:extLst>
          </p:cNvPr>
          <p:cNvSpPr txBox="1"/>
          <p:nvPr/>
        </p:nvSpPr>
        <p:spPr>
          <a:xfrm rot="16200000">
            <a:off x="3094249" y="3177618"/>
            <a:ext cx="4463788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b="1" dirty="0">
                <a:solidFill>
                  <a:schemeClr val="bg1"/>
                </a:solidFill>
                <a:cs typeface="Arial" pitchFamily="34" charset="0"/>
              </a:rPr>
              <a:t>PowerPoint Presentation</a:t>
            </a:r>
            <a:endParaRPr lang="ko-KR" altLang="en-US" sz="26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AC0C916-669F-4F9A-8DFF-61614F5E4F6D}"/>
              </a:ext>
            </a:extLst>
          </p:cNvPr>
          <p:cNvSpPr/>
          <p:nvPr/>
        </p:nvSpPr>
        <p:spPr>
          <a:xfrm>
            <a:off x="10867023" y="2894687"/>
            <a:ext cx="609599" cy="3963313"/>
          </a:xfrm>
          <a:custGeom>
            <a:avLst/>
            <a:gdLst>
              <a:gd name="connsiteX0" fmla="*/ 0 w 914399"/>
              <a:gd name="connsiteY0" fmla="*/ 0 h 5944970"/>
              <a:gd name="connsiteX1" fmla="*/ 914399 w 914399"/>
              <a:gd name="connsiteY1" fmla="*/ 0 h 5944970"/>
              <a:gd name="connsiteX2" fmla="*/ 914399 w 914399"/>
              <a:gd name="connsiteY2" fmla="*/ 5944970 h 5944970"/>
              <a:gd name="connsiteX3" fmla="*/ 774341 w 914399"/>
              <a:gd name="connsiteY3" fmla="*/ 5944970 h 5944970"/>
              <a:gd name="connsiteX4" fmla="*/ 774341 w 914399"/>
              <a:gd name="connsiteY4" fmla="*/ 140059 h 5944970"/>
              <a:gd name="connsiteX5" fmla="*/ 140059 w 914399"/>
              <a:gd name="connsiteY5" fmla="*/ 140059 h 5944970"/>
              <a:gd name="connsiteX6" fmla="*/ 140059 w 914399"/>
              <a:gd name="connsiteY6" fmla="*/ 5944970 h 5944970"/>
              <a:gd name="connsiteX7" fmla="*/ 0 w 914399"/>
              <a:gd name="connsiteY7" fmla="*/ 5944970 h 594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" h="5944970">
                <a:moveTo>
                  <a:pt x="0" y="0"/>
                </a:moveTo>
                <a:lnTo>
                  <a:pt x="914399" y="0"/>
                </a:lnTo>
                <a:lnTo>
                  <a:pt x="914399" y="5944970"/>
                </a:lnTo>
                <a:lnTo>
                  <a:pt x="774341" y="5944970"/>
                </a:lnTo>
                <a:lnTo>
                  <a:pt x="774341" y="140059"/>
                </a:lnTo>
                <a:lnTo>
                  <a:pt x="140059" y="140059"/>
                </a:lnTo>
                <a:lnTo>
                  <a:pt x="140059" y="5944970"/>
                </a:lnTo>
                <a:lnTo>
                  <a:pt x="0" y="594497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22629-7139-4592-8B32-910B1BD89235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302377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63">
            <a:extLst>
              <a:ext uri="{FF2B5EF4-FFF2-40B4-BE49-F238E27FC236}">
                <a16:creationId xmlns:a16="http://schemas.microsoft.com/office/drawing/2014/main" id="{A0F90E73-0D9A-485D-8C28-0AC846CC1A83}"/>
              </a:ext>
            </a:extLst>
          </p:cNvPr>
          <p:cNvGrpSpPr/>
          <p:nvPr/>
        </p:nvGrpSpPr>
        <p:grpSpPr>
          <a:xfrm>
            <a:off x="826478" y="2620190"/>
            <a:ext cx="10479874" cy="2093594"/>
            <a:chOff x="571514" y="2692572"/>
            <a:chExt cx="8009983" cy="1729117"/>
          </a:xfrm>
        </p:grpSpPr>
        <p:sp>
          <p:nvSpPr>
            <p:cNvPr id="4" name="Freeform 2">
              <a:extLst>
                <a:ext uri="{FF2B5EF4-FFF2-40B4-BE49-F238E27FC236}">
                  <a16:creationId xmlns:a16="http://schemas.microsoft.com/office/drawing/2014/main" id="{44757BFB-FF4B-4C53-9B8D-E4DA8A404971}"/>
                </a:ext>
              </a:extLst>
            </p:cNvPr>
            <p:cNvSpPr/>
            <p:nvPr/>
          </p:nvSpPr>
          <p:spPr>
            <a:xfrm>
              <a:off x="571514" y="4065042"/>
              <a:ext cx="2016000" cy="356647"/>
            </a:xfrm>
            <a:custGeom>
              <a:avLst/>
              <a:gdLst>
                <a:gd name="connsiteX0" fmla="*/ 0 w 1777041"/>
                <a:gd name="connsiteY0" fmla="*/ 681487 h 681487"/>
                <a:gd name="connsiteX1" fmla="*/ 1777041 w 1777041"/>
                <a:gd name="connsiteY1" fmla="*/ 681487 h 681487"/>
                <a:gd name="connsiteX2" fmla="*/ 1777041 w 1777041"/>
                <a:gd name="connsiteY2" fmla="*/ 0 h 681487"/>
                <a:gd name="connsiteX3" fmla="*/ 1777041 w 1777041"/>
                <a:gd name="connsiteY3" fmla="*/ 51759 h 681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7041" h="681487">
                  <a:moveTo>
                    <a:pt x="0" y="681487"/>
                  </a:moveTo>
                  <a:lnTo>
                    <a:pt x="1777041" y="681487"/>
                  </a:lnTo>
                  <a:lnTo>
                    <a:pt x="1777041" y="0"/>
                  </a:lnTo>
                  <a:lnTo>
                    <a:pt x="1777041" y="51759"/>
                  </a:lnTo>
                </a:path>
              </a:pathLst>
            </a:cu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Freeform 13">
              <a:extLst>
                <a:ext uri="{FF2B5EF4-FFF2-40B4-BE49-F238E27FC236}">
                  <a16:creationId xmlns:a16="http://schemas.microsoft.com/office/drawing/2014/main" id="{8228E900-B45B-4F2E-9358-9CC4AF5137EE}"/>
                </a:ext>
              </a:extLst>
            </p:cNvPr>
            <p:cNvSpPr/>
            <p:nvPr/>
          </p:nvSpPr>
          <p:spPr>
            <a:xfrm rot="10800000" flipH="1" flipV="1">
              <a:off x="2567922" y="3496530"/>
              <a:ext cx="2042581" cy="356712"/>
            </a:xfrm>
            <a:custGeom>
              <a:avLst/>
              <a:gdLst>
                <a:gd name="connsiteX0" fmla="*/ 0 w 1777041"/>
                <a:gd name="connsiteY0" fmla="*/ 681487 h 681487"/>
                <a:gd name="connsiteX1" fmla="*/ 1777041 w 1777041"/>
                <a:gd name="connsiteY1" fmla="*/ 681487 h 681487"/>
                <a:gd name="connsiteX2" fmla="*/ 1777041 w 1777041"/>
                <a:gd name="connsiteY2" fmla="*/ 0 h 681487"/>
                <a:gd name="connsiteX3" fmla="*/ 1777041 w 1777041"/>
                <a:gd name="connsiteY3" fmla="*/ 51759 h 681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7041" h="681487">
                  <a:moveTo>
                    <a:pt x="0" y="681487"/>
                  </a:moveTo>
                  <a:lnTo>
                    <a:pt x="1777041" y="681487"/>
                  </a:lnTo>
                  <a:lnTo>
                    <a:pt x="1777041" y="0"/>
                  </a:lnTo>
                  <a:lnTo>
                    <a:pt x="1777041" y="51759"/>
                  </a:lnTo>
                </a:path>
              </a:pathLst>
            </a:cu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3AF21030-B93A-4DD4-8174-6D02DB335E98}"/>
                </a:ext>
              </a:extLst>
            </p:cNvPr>
            <p:cNvSpPr/>
            <p:nvPr/>
          </p:nvSpPr>
          <p:spPr>
            <a:xfrm>
              <a:off x="4582525" y="2926474"/>
              <a:ext cx="2043978" cy="350768"/>
            </a:xfrm>
            <a:custGeom>
              <a:avLst/>
              <a:gdLst>
                <a:gd name="connsiteX0" fmla="*/ 0 w 1777041"/>
                <a:gd name="connsiteY0" fmla="*/ 681487 h 681487"/>
                <a:gd name="connsiteX1" fmla="*/ 1777041 w 1777041"/>
                <a:gd name="connsiteY1" fmla="*/ 681487 h 681487"/>
                <a:gd name="connsiteX2" fmla="*/ 1777041 w 1777041"/>
                <a:gd name="connsiteY2" fmla="*/ 0 h 681487"/>
                <a:gd name="connsiteX3" fmla="*/ 1777041 w 1777041"/>
                <a:gd name="connsiteY3" fmla="*/ 51759 h 681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7041" h="681487">
                  <a:moveTo>
                    <a:pt x="0" y="681487"/>
                  </a:moveTo>
                  <a:lnTo>
                    <a:pt x="1777041" y="681487"/>
                  </a:lnTo>
                  <a:lnTo>
                    <a:pt x="1777041" y="0"/>
                  </a:lnTo>
                  <a:lnTo>
                    <a:pt x="1777041" y="51759"/>
                  </a:lnTo>
                </a:path>
              </a:pathLst>
            </a:cu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Freeform 12">
              <a:extLst>
                <a:ext uri="{FF2B5EF4-FFF2-40B4-BE49-F238E27FC236}">
                  <a16:creationId xmlns:a16="http://schemas.microsoft.com/office/drawing/2014/main" id="{A7576A0A-7C62-4DB8-A00E-FC2E01F44E14}"/>
                </a:ext>
              </a:extLst>
            </p:cNvPr>
            <p:cNvSpPr/>
            <p:nvPr/>
          </p:nvSpPr>
          <p:spPr>
            <a:xfrm flipV="1">
              <a:off x="6605616" y="2692572"/>
              <a:ext cx="1975881" cy="0"/>
            </a:xfrm>
            <a:custGeom>
              <a:avLst/>
              <a:gdLst>
                <a:gd name="connsiteX0" fmla="*/ 0 w 1751162"/>
                <a:gd name="connsiteY0" fmla="*/ 0 h 25879"/>
                <a:gd name="connsiteX1" fmla="*/ 1751162 w 1751162"/>
                <a:gd name="connsiteY1" fmla="*/ 0 h 25879"/>
                <a:gd name="connsiteX2" fmla="*/ 1751162 w 1751162"/>
                <a:gd name="connsiteY2" fmla="*/ 25879 h 25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1162" h="25879">
                  <a:moveTo>
                    <a:pt x="0" y="0"/>
                  </a:moveTo>
                  <a:lnTo>
                    <a:pt x="1751162" y="0"/>
                  </a:lnTo>
                  <a:lnTo>
                    <a:pt x="1751162" y="25879"/>
                  </a:lnTo>
                </a:path>
              </a:pathLst>
            </a:cu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8" name="Oval 17">
            <a:extLst>
              <a:ext uri="{FF2B5EF4-FFF2-40B4-BE49-F238E27FC236}">
                <a16:creationId xmlns:a16="http://schemas.microsoft.com/office/drawing/2014/main" id="{A25564D6-E51A-454A-8397-6C80797EFF9C}"/>
              </a:ext>
            </a:extLst>
          </p:cNvPr>
          <p:cNvSpPr/>
          <p:nvPr/>
        </p:nvSpPr>
        <p:spPr>
          <a:xfrm>
            <a:off x="1866360" y="4425191"/>
            <a:ext cx="540000" cy="54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Oval 20">
            <a:extLst>
              <a:ext uri="{FF2B5EF4-FFF2-40B4-BE49-F238E27FC236}">
                <a16:creationId xmlns:a16="http://schemas.microsoft.com/office/drawing/2014/main" id="{72555655-C0BF-45C1-9080-FFBE7A4113EC}"/>
              </a:ext>
            </a:extLst>
          </p:cNvPr>
          <p:cNvSpPr/>
          <p:nvPr/>
        </p:nvSpPr>
        <p:spPr>
          <a:xfrm>
            <a:off x="4503682" y="3715287"/>
            <a:ext cx="540000" cy="54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Oval 21">
            <a:extLst>
              <a:ext uri="{FF2B5EF4-FFF2-40B4-BE49-F238E27FC236}">
                <a16:creationId xmlns:a16="http://schemas.microsoft.com/office/drawing/2014/main" id="{07DD1604-B87D-4569-9099-D6E968D07DC2}"/>
              </a:ext>
            </a:extLst>
          </p:cNvPr>
          <p:cNvSpPr/>
          <p:nvPr/>
        </p:nvSpPr>
        <p:spPr>
          <a:xfrm>
            <a:off x="7141004" y="3005383"/>
            <a:ext cx="540000" cy="54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1" name="Oval 22">
            <a:extLst>
              <a:ext uri="{FF2B5EF4-FFF2-40B4-BE49-F238E27FC236}">
                <a16:creationId xmlns:a16="http://schemas.microsoft.com/office/drawing/2014/main" id="{6F8937D0-9AC8-4423-BE5D-0A3A320FB175}"/>
              </a:ext>
            </a:extLst>
          </p:cNvPr>
          <p:cNvSpPr/>
          <p:nvPr/>
        </p:nvSpPr>
        <p:spPr>
          <a:xfrm>
            <a:off x="9778327" y="2295479"/>
            <a:ext cx="540000" cy="54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2" name="Group 18">
            <a:extLst>
              <a:ext uri="{FF2B5EF4-FFF2-40B4-BE49-F238E27FC236}">
                <a16:creationId xmlns:a16="http://schemas.microsoft.com/office/drawing/2014/main" id="{40D12DBC-610C-4F37-9FC0-E450C56C3347}"/>
              </a:ext>
            </a:extLst>
          </p:cNvPr>
          <p:cNvGrpSpPr/>
          <p:nvPr/>
        </p:nvGrpSpPr>
        <p:grpSpPr>
          <a:xfrm>
            <a:off x="1920918" y="3921136"/>
            <a:ext cx="430886" cy="430886"/>
            <a:chOff x="1364071" y="3866054"/>
            <a:chExt cx="430886" cy="430886"/>
          </a:xfrm>
        </p:grpSpPr>
        <p:sp>
          <p:nvSpPr>
            <p:cNvPr id="13" name="Oval 35">
              <a:extLst>
                <a:ext uri="{FF2B5EF4-FFF2-40B4-BE49-F238E27FC236}">
                  <a16:creationId xmlns:a16="http://schemas.microsoft.com/office/drawing/2014/main" id="{DC55263C-9518-48DB-893C-F44233AB494E}"/>
                </a:ext>
              </a:extLst>
            </p:cNvPr>
            <p:cNvSpPr/>
            <p:nvPr/>
          </p:nvSpPr>
          <p:spPr>
            <a:xfrm>
              <a:off x="1364071" y="3866054"/>
              <a:ext cx="430886" cy="43088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26C5C86-CC36-41F0-AE5C-9D10E7A7970D}"/>
                </a:ext>
              </a:extLst>
            </p:cNvPr>
            <p:cNvSpPr txBox="1"/>
            <p:nvPr/>
          </p:nvSpPr>
          <p:spPr>
            <a:xfrm>
              <a:off x="1479640" y="3973776"/>
              <a:ext cx="199748" cy="215444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1</a:t>
              </a:r>
            </a:p>
          </p:txBody>
        </p:sp>
      </p:grpSp>
      <p:grpSp>
        <p:nvGrpSpPr>
          <p:cNvPr id="15" name="Group 38">
            <a:extLst>
              <a:ext uri="{FF2B5EF4-FFF2-40B4-BE49-F238E27FC236}">
                <a16:creationId xmlns:a16="http://schemas.microsoft.com/office/drawing/2014/main" id="{C7B23190-A082-4C9A-9280-B92C03AD1361}"/>
              </a:ext>
            </a:extLst>
          </p:cNvPr>
          <p:cNvGrpSpPr/>
          <p:nvPr/>
        </p:nvGrpSpPr>
        <p:grpSpPr>
          <a:xfrm>
            <a:off x="4558240" y="3213188"/>
            <a:ext cx="430886" cy="430886"/>
            <a:chOff x="1364071" y="3866054"/>
            <a:chExt cx="430886" cy="430886"/>
          </a:xfrm>
        </p:grpSpPr>
        <p:sp>
          <p:nvSpPr>
            <p:cNvPr id="16" name="Oval 39">
              <a:extLst>
                <a:ext uri="{FF2B5EF4-FFF2-40B4-BE49-F238E27FC236}">
                  <a16:creationId xmlns:a16="http://schemas.microsoft.com/office/drawing/2014/main" id="{C251FD8F-D57F-4B75-96A3-718153B5AA6C}"/>
                </a:ext>
              </a:extLst>
            </p:cNvPr>
            <p:cNvSpPr/>
            <p:nvPr/>
          </p:nvSpPr>
          <p:spPr>
            <a:xfrm>
              <a:off x="1364071" y="3866054"/>
              <a:ext cx="430886" cy="430886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5A0F37-6CB1-42C8-BC60-A11BAAD12611}"/>
                </a:ext>
              </a:extLst>
            </p:cNvPr>
            <p:cNvSpPr txBox="1"/>
            <p:nvPr/>
          </p:nvSpPr>
          <p:spPr>
            <a:xfrm>
              <a:off x="1479640" y="3973776"/>
              <a:ext cx="199748" cy="215444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2</a:t>
              </a:r>
            </a:p>
          </p:txBody>
        </p:sp>
      </p:grpSp>
      <p:grpSp>
        <p:nvGrpSpPr>
          <p:cNvPr id="18" name="Group 41">
            <a:extLst>
              <a:ext uri="{FF2B5EF4-FFF2-40B4-BE49-F238E27FC236}">
                <a16:creationId xmlns:a16="http://schemas.microsoft.com/office/drawing/2014/main" id="{C36B8F14-0722-4661-92AB-CF1F6E8C2156}"/>
              </a:ext>
            </a:extLst>
          </p:cNvPr>
          <p:cNvGrpSpPr/>
          <p:nvPr/>
        </p:nvGrpSpPr>
        <p:grpSpPr>
          <a:xfrm>
            <a:off x="7195562" y="2505240"/>
            <a:ext cx="430886" cy="430886"/>
            <a:chOff x="1364071" y="3866054"/>
            <a:chExt cx="430886" cy="430886"/>
          </a:xfrm>
        </p:grpSpPr>
        <p:sp>
          <p:nvSpPr>
            <p:cNvPr id="19" name="Oval 42">
              <a:extLst>
                <a:ext uri="{FF2B5EF4-FFF2-40B4-BE49-F238E27FC236}">
                  <a16:creationId xmlns:a16="http://schemas.microsoft.com/office/drawing/2014/main" id="{EAC9E9D3-7F2E-488E-8665-205D5FA0789A}"/>
                </a:ext>
              </a:extLst>
            </p:cNvPr>
            <p:cNvSpPr/>
            <p:nvPr/>
          </p:nvSpPr>
          <p:spPr>
            <a:xfrm>
              <a:off x="1364071" y="3866054"/>
              <a:ext cx="430886" cy="430886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207F5AE-2946-4E5D-A324-9650BD097C9D}"/>
                </a:ext>
              </a:extLst>
            </p:cNvPr>
            <p:cNvSpPr txBox="1"/>
            <p:nvPr/>
          </p:nvSpPr>
          <p:spPr>
            <a:xfrm>
              <a:off x="1479640" y="3973776"/>
              <a:ext cx="199748" cy="215444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3</a:t>
              </a:r>
            </a:p>
          </p:txBody>
        </p:sp>
      </p:grpSp>
      <p:grpSp>
        <p:nvGrpSpPr>
          <p:cNvPr id="21" name="Group 44">
            <a:extLst>
              <a:ext uri="{FF2B5EF4-FFF2-40B4-BE49-F238E27FC236}">
                <a16:creationId xmlns:a16="http://schemas.microsoft.com/office/drawing/2014/main" id="{0BF6EE94-FEBD-4716-85BD-8D824FFBD297}"/>
              </a:ext>
            </a:extLst>
          </p:cNvPr>
          <p:cNvGrpSpPr/>
          <p:nvPr/>
        </p:nvGrpSpPr>
        <p:grpSpPr>
          <a:xfrm>
            <a:off x="9832884" y="1797292"/>
            <a:ext cx="430886" cy="430886"/>
            <a:chOff x="1364071" y="3866054"/>
            <a:chExt cx="430886" cy="430886"/>
          </a:xfrm>
        </p:grpSpPr>
        <p:sp>
          <p:nvSpPr>
            <p:cNvPr id="22" name="Oval 45">
              <a:extLst>
                <a:ext uri="{FF2B5EF4-FFF2-40B4-BE49-F238E27FC236}">
                  <a16:creationId xmlns:a16="http://schemas.microsoft.com/office/drawing/2014/main" id="{FEB4DA9E-567B-4CE4-8E2F-665700E1B60B}"/>
                </a:ext>
              </a:extLst>
            </p:cNvPr>
            <p:cNvSpPr/>
            <p:nvPr/>
          </p:nvSpPr>
          <p:spPr>
            <a:xfrm>
              <a:off x="1364071" y="3866054"/>
              <a:ext cx="430886" cy="430886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A9D5DDA-2D60-4C6B-AB1E-B50D3C258A2D}"/>
                </a:ext>
              </a:extLst>
            </p:cNvPr>
            <p:cNvSpPr txBox="1"/>
            <p:nvPr/>
          </p:nvSpPr>
          <p:spPr>
            <a:xfrm>
              <a:off x="1479640" y="3973776"/>
              <a:ext cx="199748" cy="215444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4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42CA86-9AB0-46FA-9FA9-3C691D345454}"/>
              </a:ext>
            </a:extLst>
          </p:cNvPr>
          <p:cNvGrpSpPr/>
          <p:nvPr/>
        </p:nvGrpSpPr>
        <p:grpSpPr>
          <a:xfrm>
            <a:off x="3693140" y="4436635"/>
            <a:ext cx="2161084" cy="970888"/>
            <a:chOff x="2714218" y="4244551"/>
            <a:chExt cx="1857782" cy="97088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4F5F145-1766-438C-895C-F7F907A86CA7}"/>
                </a:ext>
              </a:extLst>
            </p:cNvPr>
            <p:cNvSpPr txBox="1"/>
            <p:nvPr/>
          </p:nvSpPr>
          <p:spPr>
            <a:xfrm>
              <a:off x="2714218" y="4569108"/>
              <a:ext cx="18577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26" name="Content Placeholder 3">
              <a:extLst>
                <a:ext uri="{FF2B5EF4-FFF2-40B4-BE49-F238E27FC236}">
                  <a16:creationId xmlns:a16="http://schemas.microsoft.com/office/drawing/2014/main" id="{C5A39E68-1763-4C26-B613-87419EEB98C0}"/>
                </a:ext>
              </a:extLst>
            </p:cNvPr>
            <p:cNvSpPr txBox="1">
              <a:spLocks/>
            </p:cNvSpPr>
            <p:nvPr/>
          </p:nvSpPr>
          <p:spPr>
            <a:xfrm>
              <a:off x="2714218" y="4244551"/>
              <a:ext cx="1857782" cy="32225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64">
            <a:extLst>
              <a:ext uri="{FF2B5EF4-FFF2-40B4-BE49-F238E27FC236}">
                <a16:creationId xmlns:a16="http://schemas.microsoft.com/office/drawing/2014/main" id="{4A17FB46-5D2A-4AAC-8F66-9A2C2C0CDBA9}"/>
              </a:ext>
            </a:extLst>
          </p:cNvPr>
          <p:cNvGrpSpPr/>
          <p:nvPr/>
        </p:nvGrpSpPr>
        <p:grpSpPr>
          <a:xfrm>
            <a:off x="1055818" y="5136618"/>
            <a:ext cx="2161084" cy="970888"/>
            <a:chOff x="2714218" y="4244551"/>
            <a:chExt cx="1857782" cy="97088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8389D2-865D-4A60-82D2-6AC17CC6C766}"/>
                </a:ext>
              </a:extLst>
            </p:cNvPr>
            <p:cNvSpPr txBox="1"/>
            <p:nvPr/>
          </p:nvSpPr>
          <p:spPr>
            <a:xfrm>
              <a:off x="2714218" y="4569108"/>
              <a:ext cx="18577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29" name="Content Placeholder 3">
              <a:extLst>
                <a:ext uri="{FF2B5EF4-FFF2-40B4-BE49-F238E27FC236}">
                  <a16:creationId xmlns:a16="http://schemas.microsoft.com/office/drawing/2014/main" id="{CA3A6C6E-9578-4529-9F05-0A0159E63C90}"/>
                </a:ext>
              </a:extLst>
            </p:cNvPr>
            <p:cNvSpPr txBox="1">
              <a:spLocks/>
            </p:cNvSpPr>
            <p:nvPr/>
          </p:nvSpPr>
          <p:spPr>
            <a:xfrm>
              <a:off x="2714218" y="4244551"/>
              <a:ext cx="1857782" cy="32225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71">
            <a:extLst>
              <a:ext uri="{FF2B5EF4-FFF2-40B4-BE49-F238E27FC236}">
                <a16:creationId xmlns:a16="http://schemas.microsoft.com/office/drawing/2014/main" id="{034B49D2-E22A-4FE7-A48E-973B579E8D95}"/>
              </a:ext>
            </a:extLst>
          </p:cNvPr>
          <p:cNvGrpSpPr/>
          <p:nvPr/>
        </p:nvGrpSpPr>
        <p:grpSpPr>
          <a:xfrm>
            <a:off x="6330462" y="3736652"/>
            <a:ext cx="2161084" cy="970888"/>
            <a:chOff x="2714218" y="4244551"/>
            <a:chExt cx="1857782" cy="97088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BD45ED3-270F-48AE-AF5D-1DDDCF911D87}"/>
                </a:ext>
              </a:extLst>
            </p:cNvPr>
            <p:cNvSpPr txBox="1"/>
            <p:nvPr/>
          </p:nvSpPr>
          <p:spPr>
            <a:xfrm>
              <a:off x="2714218" y="4569108"/>
              <a:ext cx="18577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32" name="Content Placeholder 3">
              <a:extLst>
                <a:ext uri="{FF2B5EF4-FFF2-40B4-BE49-F238E27FC236}">
                  <a16:creationId xmlns:a16="http://schemas.microsoft.com/office/drawing/2014/main" id="{5543C3DC-6E6C-4F86-969F-8681D7258901}"/>
                </a:ext>
              </a:extLst>
            </p:cNvPr>
            <p:cNvSpPr txBox="1">
              <a:spLocks/>
            </p:cNvSpPr>
            <p:nvPr/>
          </p:nvSpPr>
          <p:spPr>
            <a:xfrm>
              <a:off x="2714218" y="4244551"/>
              <a:ext cx="1857782" cy="32225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74">
            <a:extLst>
              <a:ext uri="{FF2B5EF4-FFF2-40B4-BE49-F238E27FC236}">
                <a16:creationId xmlns:a16="http://schemas.microsoft.com/office/drawing/2014/main" id="{407796CC-CE18-4826-8F53-804124539D69}"/>
              </a:ext>
            </a:extLst>
          </p:cNvPr>
          <p:cNvGrpSpPr/>
          <p:nvPr/>
        </p:nvGrpSpPr>
        <p:grpSpPr>
          <a:xfrm>
            <a:off x="8967785" y="3036669"/>
            <a:ext cx="2161084" cy="970888"/>
            <a:chOff x="2714218" y="4244551"/>
            <a:chExt cx="1857782" cy="97088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2444C0A-0465-4CF7-B094-E4F993A8E49A}"/>
                </a:ext>
              </a:extLst>
            </p:cNvPr>
            <p:cNvSpPr txBox="1"/>
            <p:nvPr/>
          </p:nvSpPr>
          <p:spPr>
            <a:xfrm>
              <a:off x="2714218" y="4569108"/>
              <a:ext cx="18577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35" name="Content Placeholder 3">
              <a:extLst>
                <a:ext uri="{FF2B5EF4-FFF2-40B4-BE49-F238E27FC236}">
                  <a16:creationId xmlns:a16="http://schemas.microsoft.com/office/drawing/2014/main" id="{1758FF02-5733-4EA8-A1C9-A4C35855ECDA}"/>
                </a:ext>
              </a:extLst>
            </p:cNvPr>
            <p:cNvSpPr txBox="1">
              <a:spLocks/>
            </p:cNvSpPr>
            <p:nvPr/>
          </p:nvSpPr>
          <p:spPr>
            <a:xfrm>
              <a:off x="2714218" y="4244551"/>
              <a:ext cx="1857782" cy="32225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6" name="Rounded Rectangle 10">
            <a:extLst>
              <a:ext uri="{FF2B5EF4-FFF2-40B4-BE49-F238E27FC236}">
                <a16:creationId xmlns:a16="http://schemas.microsoft.com/office/drawing/2014/main" id="{4BA666CA-FBCB-492B-8C6C-E6C8FF7859AA}"/>
              </a:ext>
            </a:extLst>
          </p:cNvPr>
          <p:cNvSpPr/>
          <p:nvPr/>
        </p:nvSpPr>
        <p:spPr>
          <a:xfrm>
            <a:off x="4667166" y="3844325"/>
            <a:ext cx="213032" cy="2819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Frame 17">
            <a:extLst>
              <a:ext uri="{FF2B5EF4-FFF2-40B4-BE49-F238E27FC236}">
                <a16:creationId xmlns:a16="http://schemas.microsoft.com/office/drawing/2014/main" id="{F12FBF2D-213E-4BFC-B1DF-B88E58C66A21}"/>
              </a:ext>
            </a:extLst>
          </p:cNvPr>
          <p:cNvSpPr/>
          <p:nvPr/>
        </p:nvSpPr>
        <p:spPr>
          <a:xfrm>
            <a:off x="2006297" y="4576413"/>
            <a:ext cx="266905" cy="2669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Teardrop 1">
            <a:extLst>
              <a:ext uri="{FF2B5EF4-FFF2-40B4-BE49-F238E27FC236}">
                <a16:creationId xmlns:a16="http://schemas.microsoft.com/office/drawing/2014/main" id="{F0BA0D8A-6549-4760-B7D1-B8A6C1F54D24}"/>
              </a:ext>
            </a:extLst>
          </p:cNvPr>
          <p:cNvSpPr/>
          <p:nvPr/>
        </p:nvSpPr>
        <p:spPr>
          <a:xfrm rot="18805991">
            <a:off x="7259702" y="3119094"/>
            <a:ext cx="315878" cy="312582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Rounded Rectangle 27">
            <a:extLst>
              <a:ext uri="{FF2B5EF4-FFF2-40B4-BE49-F238E27FC236}">
                <a16:creationId xmlns:a16="http://schemas.microsoft.com/office/drawing/2014/main" id="{6AD4B952-65FE-4D17-BFF2-9021BBDB8C8D}"/>
              </a:ext>
            </a:extLst>
          </p:cNvPr>
          <p:cNvSpPr/>
          <p:nvPr/>
        </p:nvSpPr>
        <p:spPr>
          <a:xfrm>
            <a:off x="9903156" y="2453968"/>
            <a:ext cx="290342" cy="22302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2">
            <a:extLst>
              <a:ext uri="{FF2B5EF4-FFF2-40B4-BE49-F238E27FC236}">
                <a16:creationId xmlns:a16="http://schemas.microsoft.com/office/drawing/2014/main" id="{F4D72CCE-BFDA-4E0C-BF55-25F50C677994}"/>
              </a:ext>
            </a:extLst>
          </p:cNvPr>
          <p:cNvSpPr>
            <a:spLocks/>
          </p:cNvSpPr>
          <p:nvPr/>
        </p:nvSpPr>
        <p:spPr>
          <a:xfrm>
            <a:off x="914660" y="1716065"/>
            <a:ext cx="1269069" cy="1269069"/>
          </a:xfrm>
          <a:custGeom>
            <a:avLst/>
            <a:gdLst/>
            <a:ahLst/>
            <a:cxnLst/>
            <a:rect l="l" t="t" r="r" b="b"/>
            <a:pathLst>
              <a:path w="3880153" h="3953697">
                <a:moveTo>
                  <a:pt x="1455" y="3168352"/>
                </a:moveTo>
                <a:cubicBezTo>
                  <a:pt x="205207" y="3400679"/>
                  <a:pt x="634857" y="3494667"/>
                  <a:pt x="960501" y="3505633"/>
                </a:cubicBezTo>
                <a:cubicBezTo>
                  <a:pt x="1028690" y="3627447"/>
                  <a:pt x="1119686" y="3734676"/>
                  <a:pt x="1227538" y="3821974"/>
                </a:cubicBezTo>
                <a:cubicBezTo>
                  <a:pt x="1160267" y="3830083"/>
                  <a:pt x="1089308" y="3833153"/>
                  <a:pt x="1014889" y="3832102"/>
                </a:cubicBezTo>
                <a:cubicBezTo>
                  <a:pt x="621954" y="3837001"/>
                  <a:pt x="201774" y="3729237"/>
                  <a:pt x="6261" y="3480618"/>
                </a:cubicBezTo>
                <a:cubicBezTo>
                  <a:pt x="13084" y="3484795"/>
                  <a:pt x="14745" y="3457252"/>
                  <a:pt x="1455" y="3168352"/>
                </a:cubicBezTo>
                <a:close/>
                <a:moveTo>
                  <a:pt x="3880153" y="3138359"/>
                </a:moveTo>
                <a:cubicBezTo>
                  <a:pt x="3866863" y="3427259"/>
                  <a:pt x="3868524" y="3454802"/>
                  <a:pt x="3875347" y="3450625"/>
                </a:cubicBezTo>
                <a:cubicBezTo>
                  <a:pt x="3706183" y="3641999"/>
                  <a:pt x="3368822" y="3808933"/>
                  <a:pt x="2885642" y="3802109"/>
                </a:cubicBezTo>
                <a:cubicBezTo>
                  <a:pt x="2813626" y="3803007"/>
                  <a:pt x="2740694" y="3800121"/>
                  <a:pt x="2668496" y="3792296"/>
                </a:cubicBezTo>
                <a:cubicBezTo>
                  <a:pt x="2770475" y="3703843"/>
                  <a:pt x="2855364" y="3596451"/>
                  <a:pt x="2918364" y="3475766"/>
                </a:cubicBezTo>
                <a:cubicBezTo>
                  <a:pt x="3244332" y="3465202"/>
                  <a:pt x="3675828" y="3371339"/>
                  <a:pt x="3880153" y="3138359"/>
                </a:cubicBezTo>
                <a:close/>
                <a:moveTo>
                  <a:pt x="2029821" y="3074540"/>
                </a:moveTo>
                <a:cubicBezTo>
                  <a:pt x="2072358" y="3090570"/>
                  <a:pt x="2100256" y="3117016"/>
                  <a:pt x="2101178" y="3147049"/>
                </a:cubicBezTo>
                <a:cubicBezTo>
                  <a:pt x="2102135" y="3178198"/>
                  <a:pt x="2073853" y="3206004"/>
                  <a:pt x="2029821" y="3222855"/>
                </a:cubicBezTo>
                <a:close/>
                <a:moveTo>
                  <a:pt x="1455" y="2758032"/>
                </a:moveTo>
                <a:cubicBezTo>
                  <a:pt x="177591" y="2958870"/>
                  <a:pt x="522539" y="3056328"/>
                  <a:pt x="823260" y="3085716"/>
                </a:cubicBezTo>
                <a:cubicBezTo>
                  <a:pt x="836237" y="3203756"/>
                  <a:pt x="868282" y="3316114"/>
                  <a:pt x="916781" y="3419465"/>
                </a:cubicBezTo>
                <a:cubicBezTo>
                  <a:pt x="553826" y="3407844"/>
                  <a:pt x="185565" y="3298305"/>
                  <a:pt x="6261" y="3070298"/>
                </a:cubicBezTo>
                <a:cubicBezTo>
                  <a:pt x="13084" y="3074475"/>
                  <a:pt x="14745" y="3046932"/>
                  <a:pt x="1455" y="2758032"/>
                </a:cubicBezTo>
                <a:close/>
                <a:moveTo>
                  <a:pt x="3880153" y="2733869"/>
                </a:moveTo>
                <a:cubicBezTo>
                  <a:pt x="3866863" y="3022769"/>
                  <a:pt x="3868524" y="3050312"/>
                  <a:pt x="3875347" y="3046135"/>
                </a:cubicBezTo>
                <a:cubicBezTo>
                  <a:pt x="3714650" y="3227931"/>
                  <a:pt x="3402172" y="3387671"/>
                  <a:pt x="2957054" y="3395450"/>
                </a:cubicBezTo>
                <a:cubicBezTo>
                  <a:pt x="3001703" y="3291967"/>
                  <a:pt x="3030894" y="3180307"/>
                  <a:pt x="3041718" y="3063353"/>
                </a:cubicBezTo>
                <a:cubicBezTo>
                  <a:pt x="3346235" y="3035739"/>
                  <a:pt x="3700756" y="2938426"/>
                  <a:pt x="3880153" y="2733869"/>
                </a:cubicBezTo>
                <a:close/>
                <a:moveTo>
                  <a:pt x="1820161" y="2670546"/>
                </a:moveTo>
                <a:lnTo>
                  <a:pt x="1820161" y="2807794"/>
                </a:lnTo>
                <a:cubicBezTo>
                  <a:pt x="1784534" y="2791726"/>
                  <a:pt x="1761919" y="2767633"/>
                  <a:pt x="1761090" y="2740643"/>
                </a:cubicBezTo>
                <a:cubicBezTo>
                  <a:pt x="1760228" y="2712584"/>
                  <a:pt x="1783091" y="2687237"/>
                  <a:pt x="1820161" y="2670546"/>
                </a:cubicBezTo>
                <a:close/>
                <a:moveTo>
                  <a:pt x="1820161" y="2351698"/>
                </a:moveTo>
                <a:lnTo>
                  <a:pt x="1820161" y="2426781"/>
                </a:lnTo>
                <a:cubicBezTo>
                  <a:pt x="1541058" y="2454722"/>
                  <a:pt x="1332994" y="2587385"/>
                  <a:pt x="1337817" y="2744384"/>
                </a:cubicBezTo>
                <a:cubicBezTo>
                  <a:pt x="1342529" y="2897779"/>
                  <a:pt x="1548926" y="3024362"/>
                  <a:pt x="1820161" y="3051732"/>
                </a:cubicBezTo>
                <a:lnTo>
                  <a:pt x="1820161" y="3217389"/>
                </a:lnTo>
                <a:cubicBezTo>
                  <a:pt x="1786002" y="3201854"/>
                  <a:pt x="1763663" y="3178972"/>
                  <a:pt x="1761274" y="3153060"/>
                </a:cubicBezTo>
                <a:lnTo>
                  <a:pt x="1338460" y="3164281"/>
                </a:lnTo>
                <a:cubicBezTo>
                  <a:pt x="1352256" y="3313879"/>
                  <a:pt x="1556620" y="3434536"/>
                  <a:pt x="1820161" y="3461071"/>
                </a:cubicBezTo>
                <a:lnTo>
                  <a:pt x="1820161" y="3539697"/>
                </a:lnTo>
                <a:lnTo>
                  <a:pt x="2029821" y="3539697"/>
                </a:lnTo>
                <a:lnTo>
                  <a:pt x="2029821" y="3462128"/>
                </a:lnTo>
                <a:cubicBezTo>
                  <a:pt x="2315071" y="3436849"/>
                  <a:pt x="2529344" y="3302606"/>
                  <a:pt x="2524450" y="3143308"/>
                </a:cubicBezTo>
                <a:cubicBezTo>
                  <a:pt x="2519668" y="2987610"/>
                  <a:pt x="2307099" y="2859535"/>
                  <a:pt x="2029821" y="2834965"/>
                </a:cubicBezTo>
                <a:lnTo>
                  <a:pt x="2029821" y="2665297"/>
                </a:lnTo>
                <a:cubicBezTo>
                  <a:pt x="2070848" y="2680600"/>
                  <a:pt x="2098329" y="2705732"/>
                  <a:pt x="2100994" y="2734632"/>
                </a:cubicBezTo>
                <a:lnTo>
                  <a:pt x="2523807" y="2723411"/>
                </a:lnTo>
                <a:cubicBezTo>
                  <a:pt x="2509797" y="2571487"/>
                  <a:pt x="2299247" y="2449410"/>
                  <a:pt x="2029821" y="2425195"/>
                </a:cubicBezTo>
                <a:lnTo>
                  <a:pt x="2029821" y="2351698"/>
                </a:lnTo>
                <a:close/>
                <a:moveTo>
                  <a:pt x="1455" y="2347712"/>
                </a:moveTo>
                <a:cubicBezTo>
                  <a:pt x="183117" y="2554851"/>
                  <a:pt x="544352" y="2652021"/>
                  <a:pt x="851373" y="2678440"/>
                </a:cubicBezTo>
                <a:cubicBezTo>
                  <a:pt x="827251" y="2766976"/>
                  <a:pt x="815133" y="2860130"/>
                  <a:pt x="815133" y="2956114"/>
                </a:cubicBezTo>
                <a:cubicBezTo>
                  <a:pt x="815133" y="2971896"/>
                  <a:pt x="815461" y="2987602"/>
                  <a:pt x="817509" y="3003166"/>
                </a:cubicBezTo>
                <a:cubicBezTo>
                  <a:pt x="488191" y="2976547"/>
                  <a:pt x="169203" y="2867179"/>
                  <a:pt x="6261" y="2659978"/>
                </a:cubicBezTo>
                <a:cubicBezTo>
                  <a:pt x="13084" y="2664155"/>
                  <a:pt x="14745" y="2636612"/>
                  <a:pt x="1455" y="2347712"/>
                </a:cubicBezTo>
                <a:close/>
                <a:moveTo>
                  <a:pt x="3880153" y="2329379"/>
                </a:moveTo>
                <a:cubicBezTo>
                  <a:pt x="3866863" y="2618279"/>
                  <a:pt x="3868524" y="2645822"/>
                  <a:pt x="3875347" y="2641645"/>
                </a:cubicBezTo>
                <a:cubicBezTo>
                  <a:pt x="3725516" y="2811149"/>
                  <a:pt x="3443734" y="2961479"/>
                  <a:pt x="3045509" y="2988274"/>
                </a:cubicBezTo>
                <a:lnTo>
                  <a:pt x="3047133" y="2956114"/>
                </a:lnTo>
                <a:cubicBezTo>
                  <a:pt x="3047133" y="2854429"/>
                  <a:pt x="3033534" y="2755921"/>
                  <a:pt x="3006831" y="2662641"/>
                </a:cubicBezTo>
                <a:cubicBezTo>
                  <a:pt x="3318650" y="2638590"/>
                  <a:pt x="3693842" y="2541819"/>
                  <a:pt x="3880153" y="2329379"/>
                </a:cubicBezTo>
                <a:close/>
                <a:moveTo>
                  <a:pt x="1931133" y="1937697"/>
                </a:moveTo>
                <a:cubicBezTo>
                  <a:pt x="2487898" y="1937697"/>
                  <a:pt x="2939245" y="2388994"/>
                  <a:pt x="2939245" y="2945697"/>
                </a:cubicBezTo>
                <a:cubicBezTo>
                  <a:pt x="2939245" y="3502400"/>
                  <a:pt x="2487898" y="3953697"/>
                  <a:pt x="1931133" y="3953697"/>
                </a:cubicBezTo>
                <a:cubicBezTo>
                  <a:pt x="1374368" y="3953697"/>
                  <a:pt x="923021" y="3502400"/>
                  <a:pt x="923021" y="2945697"/>
                </a:cubicBezTo>
                <a:cubicBezTo>
                  <a:pt x="923021" y="2388994"/>
                  <a:pt x="1374368" y="1937697"/>
                  <a:pt x="1931133" y="1937697"/>
                </a:cubicBezTo>
                <a:close/>
                <a:moveTo>
                  <a:pt x="1455" y="1937392"/>
                </a:moveTo>
                <a:cubicBezTo>
                  <a:pt x="214734" y="2180582"/>
                  <a:pt x="675532" y="2272194"/>
                  <a:pt x="1005427" y="2276729"/>
                </a:cubicBezTo>
                <a:lnTo>
                  <a:pt x="1048467" y="2274995"/>
                </a:lnTo>
                <a:cubicBezTo>
                  <a:pt x="973036" y="2370730"/>
                  <a:pt x="913948" y="2479702"/>
                  <a:pt x="874973" y="2597837"/>
                </a:cubicBezTo>
                <a:cubicBezTo>
                  <a:pt x="525848" y="2578625"/>
                  <a:pt x="178686" y="2468917"/>
                  <a:pt x="6261" y="2249658"/>
                </a:cubicBezTo>
                <a:cubicBezTo>
                  <a:pt x="13084" y="2253835"/>
                  <a:pt x="14745" y="2226292"/>
                  <a:pt x="1455" y="1937392"/>
                </a:cubicBezTo>
                <a:close/>
                <a:moveTo>
                  <a:pt x="3880153" y="1924889"/>
                </a:moveTo>
                <a:cubicBezTo>
                  <a:pt x="3866863" y="2213789"/>
                  <a:pt x="3868524" y="2241332"/>
                  <a:pt x="3875347" y="2237155"/>
                </a:cubicBezTo>
                <a:cubicBezTo>
                  <a:pt x="3717776" y="2415415"/>
                  <a:pt x="3414270" y="2572469"/>
                  <a:pt x="2982846" y="2585687"/>
                </a:cubicBezTo>
                <a:cubicBezTo>
                  <a:pt x="2942265" y="2466665"/>
                  <a:pt x="2881020" y="2357243"/>
                  <a:pt x="2803561" y="2261302"/>
                </a:cubicBezTo>
                <a:cubicBezTo>
                  <a:pt x="2828324" y="2263132"/>
                  <a:pt x="2852587" y="2263902"/>
                  <a:pt x="2876180" y="2264226"/>
                </a:cubicBezTo>
                <a:cubicBezTo>
                  <a:pt x="3206076" y="2259691"/>
                  <a:pt x="3666874" y="2168079"/>
                  <a:pt x="3880153" y="1924889"/>
                </a:cubicBezTo>
                <a:close/>
                <a:moveTo>
                  <a:pt x="2970728" y="1742046"/>
                </a:moveTo>
                <a:cubicBezTo>
                  <a:pt x="3013265" y="1749515"/>
                  <a:pt x="3041163" y="1761838"/>
                  <a:pt x="3042085" y="1775832"/>
                </a:cubicBezTo>
                <a:cubicBezTo>
                  <a:pt x="3043042" y="1790346"/>
                  <a:pt x="3014760" y="1803303"/>
                  <a:pt x="2970728" y="1811155"/>
                </a:cubicBezTo>
                <a:close/>
                <a:moveTo>
                  <a:pt x="2761068" y="1553800"/>
                </a:moveTo>
                <a:lnTo>
                  <a:pt x="2761068" y="1617752"/>
                </a:lnTo>
                <a:cubicBezTo>
                  <a:pt x="2725441" y="1610265"/>
                  <a:pt x="2702826" y="1599039"/>
                  <a:pt x="2701997" y="1586462"/>
                </a:cubicBezTo>
                <a:cubicBezTo>
                  <a:pt x="2701135" y="1573388"/>
                  <a:pt x="2723998" y="1561577"/>
                  <a:pt x="2761068" y="1553800"/>
                </a:cubicBezTo>
                <a:close/>
                <a:moveTo>
                  <a:pt x="2761068" y="1405229"/>
                </a:moveTo>
                <a:lnTo>
                  <a:pt x="2761068" y="1440215"/>
                </a:lnTo>
                <a:cubicBezTo>
                  <a:pt x="2481965" y="1453234"/>
                  <a:pt x="2273901" y="1515050"/>
                  <a:pt x="2278724" y="1588206"/>
                </a:cubicBezTo>
                <a:cubicBezTo>
                  <a:pt x="2283436" y="1659682"/>
                  <a:pt x="2489833" y="1718665"/>
                  <a:pt x="2761068" y="1731418"/>
                </a:cubicBezTo>
                <a:lnTo>
                  <a:pt x="2761068" y="1808608"/>
                </a:lnTo>
                <a:cubicBezTo>
                  <a:pt x="2726909" y="1801369"/>
                  <a:pt x="2704570" y="1790707"/>
                  <a:pt x="2702181" y="1778633"/>
                </a:cubicBezTo>
                <a:lnTo>
                  <a:pt x="2279367" y="1783861"/>
                </a:lnTo>
                <a:cubicBezTo>
                  <a:pt x="2293163" y="1853568"/>
                  <a:pt x="2497527" y="1909790"/>
                  <a:pt x="2761068" y="1922154"/>
                </a:cubicBezTo>
                <a:lnTo>
                  <a:pt x="2761068" y="1958791"/>
                </a:lnTo>
                <a:lnTo>
                  <a:pt x="2970728" y="1958791"/>
                </a:lnTo>
                <a:lnTo>
                  <a:pt x="2970728" y="1922647"/>
                </a:lnTo>
                <a:cubicBezTo>
                  <a:pt x="3255978" y="1910868"/>
                  <a:pt x="3470251" y="1848316"/>
                  <a:pt x="3465357" y="1774089"/>
                </a:cubicBezTo>
                <a:cubicBezTo>
                  <a:pt x="3460575" y="1701540"/>
                  <a:pt x="3248006" y="1641862"/>
                  <a:pt x="2970728" y="1630413"/>
                </a:cubicBezTo>
                <a:lnTo>
                  <a:pt x="2970728" y="1551354"/>
                </a:lnTo>
                <a:cubicBezTo>
                  <a:pt x="3011755" y="1558485"/>
                  <a:pt x="3039236" y="1570195"/>
                  <a:pt x="3041901" y="1583662"/>
                </a:cubicBezTo>
                <a:lnTo>
                  <a:pt x="3464714" y="1578433"/>
                </a:lnTo>
                <a:cubicBezTo>
                  <a:pt x="3450704" y="1507642"/>
                  <a:pt x="3240154" y="1450759"/>
                  <a:pt x="2970728" y="1439476"/>
                </a:cubicBezTo>
                <a:lnTo>
                  <a:pt x="2970728" y="1405229"/>
                </a:lnTo>
                <a:close/>
                <a:moveTo>
                  <a:pt x="2872041" y="1244391"/>
                </a:moveTo>
                <a:cubicBezTo>
                  <a:pt x="3428806" y="1244391"/>
                  <a:pt x="3880153" y="1453922"/>
                  <a:pt x="3880153" y="1712391"/>
                </a:cubicBezTo>
                <a:cubicBezTo>
                  <a:pt x="3880153" y="1970860"/>
                  <a:pt x="3428806" y="2180391"/>
                  <a:pt x="2872041" y="2180391"/>
                </a:cubicBezTo>
                <a:cubicBezTo>
                  <a:pt x="2823092" y="2180391"/>
                  <a:pt x="2774958" y="2178772"/>
                  <a:pt x="2727893" y="2175376"/>
                </a:cubicBezTo>
                <a:cubicBezTo>
                  <a:pt x="2525684" y="1968353"/>
                  <a:pt x="2243385" y="1840114"/>
                  <a:pt x="1931133" y="1840114"/>
                </a:cubicBezTo>
                <a:cubicBezTo>
                  <a:pt x="1612467" y="1840114"/>
                  <a:pt x="1324996" y="1973676"/>
                  <a:pt x="1122380" y="2188572"/>
                </a:cubicBezTo>
                <a:cubicBezTo>
                  <a:pt x="1087421" y="2190857"/>
                  <a:pt x="1051575" y="2191340"/>
                  <a:pt x="1014889" y="2190822"/>
                </a:cubicBezTo>
                <a:cubicBezTo>
                  <a:pt x="621954" y="2195721"/>
                  <a:pt x="201774" y="2087957"/>
                  <a:pt x="6261" y="1839338"/>
                </a:cubicBezTo>
                <a:cubicBezTo>
                  <a:pt x="13084" y="1843515"/>
                  <a:pt x="14745" y="1815972"/>
                  <a:pt x="1455" y="1527072"/>
                </a:cubicBezTo>
                <a:cubicBezTo>
                  <a:pt x="214734" y="1770262"/>
                  <a:pt x="675532" y="1861874"/>
                  <a:pt x="1005427" y="1866409"/>
                </a:cubicBezTo>
                <a:cubicBezTo>
                  <a:pt x="1278600" y="1862654"/>
                  <a:pt x="1641530" y="1799192"/>
                  <a:pt x="1878042" y="1637444"/>
                </a:cubicBezTo>
                <a:cubicBezTo>
                  <a:pt x="1954537" y="1414404"/>
                  <a:pt x="2370521" y="1244391"/>
                  <a:pt x="2872041" y="1244391"/>
                </a:cubicBezTo>
                <a:close/>
                <a:moveTo>
                  <a:pt x="1455" y="1116752"/>
                </a:moveTo>
                <a:cubicBezTo>
                  <a:pt x="214734" y="1359942"/>
                  <a:pt x="675532" y="1451554"/>
                  <a:pt x="1005427" y="1456089"/>
                </a:cubicBezTo>
                <a:cubicBezTo>
                  <a:pt x="1335323" y="1451554"/>
                  <a:pt x="1796121" y="1359942"/>
                  <a:pt x="2009400" y="1116752"/>
                </a:cubicBezTo>
                <a:cubicBezTo>
                  <a:pt x="1996110" y="1405652"/>
                  <a:pt x="1997771" y="1433195"/>
                  <a:pt x="2004594" y="1429018"/>
                </a:cubicBezTo>
                <a:cubicBezTo>
                  <a:pt x="1835430" y="1620392"/>
                  <a:pt x="1498069" y="1787326"/>
                  <a:pt x="1014889" y="1780502"/>
                </a:cubicBezTo>
                <a:cubicBezTo>
                  <a:pt x="621954" y="1785401"/>
                  <a:pt x="201774" y="1677637"/>
                  <a:pt x="6261" y="1429018"/>
                </a:cubicBezTo>
                <a:cubicBezTo>
                  <a:pt x="13084" y="1433195"/>
                  <a:pt x="14745" y="1405652"/>
                  <a:pt x="1455" y="1116752"/>
                </a:cubicBezTo>
                <a:close/>
                <a:moveTo>
                  <a:pt x="1455" y="706432"/>
                </a:moveTo>
                <a:cubicBezTo>
                  <a:pt x="214734" y="949622"/>
                  <a:pt x="675532" y="1041234"/>
                  <a:pt x="1005427" y="1045769"/>
                </a:cubicBezTo>
                <a:cubicBezTo>
                  <a:pt x="1335323" y="1041234"/>
                  <a:pt x="1796121" y="949622"/>
                  <a:pt x="2009400" y="706432"/>
                </a:cubicBezTo>
                <a:cubicBezTo>
                  <a:pt x="1996110" y="995332"/>
                  <a:pt x="1997771" y="1022875"/>
                  <a:pt x="2004594" y="1018698"/>
                </a:cubicBezTo>
                <a:cubicBezTo>
                  <a:pt x="1835430" y="1210072"/>
                  <a:pt x="1498069" y="1377006"/>
                  <a:pt x="1014889" y="1370182"/>
                </a:cubicBezTo>
                <a:cubicBezTo>
                  <a:pt x="621954" y="1375081"/>
                  <a:pt x="201774" y="1267317"/>
                  <a:pt x="6261" y="1018698"/>
                </a:cubicBezTo>
                <a:cubicBezTo>
                  <a:pt x="13084" y="1022875"/>
                  <a:pt x="14745" y="995332"/>
                  <a:pt x="1455" y="706432"/>
                </a:cubicBezTo>
                <a:close/>
                <a:moveTo>
                  <a:pt x="1106799" y="489687"/>
                </a:moveTo>
                <a:cubicBezTo>
                  <a:pt x="1149336" y="497156"/>
                  <a:pt x="1177233" y="509479"/>
                  <a:pt x="1178156" y="523473"/>
                </a:cubicBezTo>
                <a:cubicBezTo>
                  <a:pt x="1179112" y="537987"/>
                  <a:pt x="1150831" y="550944"/>
                  <a:pt x="1106799" y="558796"/>
                </a:cubicBezTo>
                <a:close/>
                <a:moveTo>
                  <a:pt x="897139" y="301441"/>
                </a:moveTo>
                <a:lnTo>
                  <a:pt x="897139" y="365393"/>
                </a:lnTo>
                <a:cubicBezTo>
                  <a:pt x="861512" y="357906"/>
                  <a:pt x="838897" y="346680"/>
                  <a:pt x="838068" y="334103"/>
                </a:cubicBezTo>
                <a:cubicBezTo>
                  <a:pt x="837206" y="321029"/>
                  <a:pt x="860069" y="309218"/>
                  <a:pt x="897139" y="301441"/>
                </a:cubicBezTo>
                <a:close/>
                <a:moveTo>
                  <a:pt x="897139" y="152870"/>
                </a:moveTo>
                <a:lnTo>
                  <a:pt x="897139" y="187856"/>
                </a:lnTo>
                <a:cubicBezTo>
                  <a:pt x="618036" y="200875"/>
                  <a:pt x="409972" y="262691"/>
                  <a:pt x="414795" y="335847"/>
                </a:cubicBezTo>
                <a:cubicBezTo>
                  <a:pt x="419507" y="407323"/>
                  <a:pt x="625904" y="466306"/>
                  <a:pt x="897139" y="479059"/>
                </a:cubicBezTo>
                <a:lnTo>
                  <a:pt x="897139" y="556249"/>
                </a:lnTo>
                <a:cubicBezTo>
                  <a:pt x="862980" y="549010"/>
                  <a:pt x="840641" y="538348"/>
                  <a:pt x="838251" y="526274"/>
                </a:cubicBezTo>
                <a:lnTo>
                  <a:pt x="415438" y="531502"/>
                </a:lnTo>
                <a:cubicBezTo>
                  <a:pt x="429234" y="601209"/>
                  <a:pt x="633598" y="657431"/>
                  <a:pt x="897139" y="669795"/>
                </a:cubicBezTo>
                <a:lnTo>
                  <a:pt x="897139" y="706432"/>
                </a:lnTo>
                <a:lnTo>
                  <a:pt x="1106799" y="706432"/>
                </a:lnTo>
                <a:lnTo>
                  <a:pt x="1106799" y="670288"/>
                </a:lnTo>
                <a:cubicBezTo>
                  <a:pt x="1392049" y="658509"/>
                  <a:pt x="1606322" y="595956"/>
                  <a:pt x="1601428" y="521730"/>
                </a:cubicBezTo>
                <a:cubicBezTo>
                  <a:pt x="1596646" y="449181"/>
                  <a:pt x="1384077" y="389502"/>
                  <a:pt x="1106799" y="378054"/>
                </a:cubicBezTo>
                <a:lnTo>
                  <a:pt x="1106799" y="298995"/>
                </a:lnTo>
                <a:cubicBezTo>
                  <a:pt x="1147826" y="306126"/>
                  <a:pt x="1175307" y="317836"/>
                  <a:pt x="1177972" y="331303"/>
                </a:cubicBezTo>
                <a:lnTo>
                  <a:pt x="1600785" y="326074"/>
                </a:lnTo>
                <a:cubicBezTo>
                  <a:pt x="1586775" y="255283"/>
                  <a:pt x="1376225" y="198400"/>
                  <a:pt x="1106799" y="187117"/>
                </a:cubicBezTo>
                <a:lnTo>
                  <a:pt x="1106799" y="152870"/>
                </a:lnTo>
                <a:close/>
                <a:moveTo>
                  <a:pt x="1008112" y="0"/>
                </a:moveTo>
                <a:cubicBezTo>
                  <a:pt x="1564877" y="0"/>
                  <a:pt x="2016224" y="209531"/>
                  <a:pt x="2016224" y="468000"/>
                </a:cubicBezTo>
                <a:cubicBezTo>
                  <a:pt x="2016224" y="726469"/>
                  <a:pt x="1564877" y="936000"/>
                  <a:pt x="1008112" y="936000"/>
                </a:cubicBezTo>
                <a:cubicBezTo>
                  <a:pt x="451347" y="936000"/>
                  <a:pt x="0" y="726469"/>
                  <a:pt x="0" y="468000"/>
                </a:cubicBezTo>
                <a:cubicBezTo>
                  <a:pt x="0" y="209531"/>
                  <a:pt x="451347" y="0"/>
                  <a:pt x="1008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2E6008-DEC0-4872-B7CD-CCC92EF62D4D}"/>
              </a:ext>
            </a:extLst>
          </p:cNvPr>
          <p:cNvSpPr txBox="1"/>
          <p:nvPr/>
        </p:nvSpPr>
        <p:spPr>
          <a:xfrm>
            <a:off x="8225338" y="2220138"/>
            <a:ext cx="960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44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5D39C43-AF9F-4E8B-B86C-77EF987E0F01}"/>
              </a:ext>
            </a:extLst>
          </p:cNvPr>
          <p:cNvGrpSpPr/>
          <p:nvPr/>
        </p:nvGrpSpPr>
        <p:grpSpPr>
          <a:xfrm>
            <a:off x="8134099" y="3364740"/>
            <a:ext cx="1142814" cy="1107996"/>
            <a:chOff x="2551705" y="4283314"/>
            <a:chExt cx="2357003" cy="110799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3321A67-D2F5-4DAB-8778-14ACF94F1DFD}"/>
                </a:ext>
              </a:extLst>
            </p:cNvPr>
            <p:cNvSpPr txBox="1"/>
            <p:nvPr/>
          </p:nvSpPr>
          <p:spPr>
            <a:xfrm>
              <a:off x="2551705" y="4560313"/>
              <a:ext cx="23570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50BA5E9-303F-4070-8170-DE5A0FCBE46D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AC93603-E9EE-4F47-BA73-CA2ECF2DF487}"/>
              </a:ext>
            </a:extLst>
          </p:cNvPr>
          <p:cNvSpPr txBox="1"/>
          <p:nvPr/>
        </p:nvSpPr>
        <p:spPr>
          <a:xfrm>
            <a:off x="10251056" y="2220138"/>
            <a:ext cx="960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44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851CB6A-7938-42D0-97DD-E91F30AFBD87}"/>
              </a:ext>
            </a:extLst>
          </p:cNvPr>
          <p:cNvGrpSpPr/>
          <p:nvPr/>
        </p:nvGrpSpPr>
        <p:grpSpPr>
          <a:xfrm>
            <a:off x="10159816" y="3364740"/>
            <a:ext cx="1142814" cy="1107996"/>
            <a:chOff x="2551705" y="4283314"/>
            <a:chExt cx="2357003" cy="110799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D65B58D-6F37-44BA-BC23-4F9FEF284D3F}"/>
                </a:ext>
              </a:extLst>
            </p:cNvPr>
            <p:cNvSpPr txBox="1"/>
            <p:nvPr/>
          </p:nvSpPr>
          <p:spPr>
            <a:xfrm>
              <a:off x="2551705" y="4560313"/>
              <a:ext cx="23570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86F0FEF-51B5-4168-A363-B254F88D89CC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EB2345C-043A-4366-B19D-8391011F7627}"/>
              </a:ext>
            </a:extLst>
          </p:cNvPr>
          <p:cNvSpPr txBox="1"/>
          <p:nvPr/>
        </p:nvSpPr>
        <p:spPr>
          <a:xfrm>
            <a:off x="4173902" y="2220138"/>
            <a:ext cx="960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sz="44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0BD52B-BA8F-4898-8920-423014AB5D7C}"/>
              </a:ext>
            </a:extLst>
          </p:cNvPr>
          <p:cNvGrpSpPr/>
          <p:nvPr/>
        </p:nvGrpSpPr>
        <p:grpSpPr>
          <a:xfrm>
            <a:off x="4082663" y="3364740"/>
            <a:ext cx="1142814" cy="1107996"/>
            <a:chOff x="2551705" y="4283314"/>
            <a:chExt cx="2357003" cy="110799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661812E-F6A8-4844-BD02-D01D61996B08}"/>
                </a:ext>
              </a:extLst>
            </p:cNvPr>
            <p:cNvSpPr txBox="1"/>
            <p:nvPr/>
          </p:nvSpPr>
          <p:spPr>
            <a:xfrm>
              <a:off x="2551705" y="4560313"/>
              <a:ext cx="23570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DA5E3F0-5197-440A-AAD5-C87E9A62FFA6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11221F5-B19D-464C-BA55-54B37CE5E157}"/>
              </a:ext>
            </a:extLst>
          </p:cNvPr>
          <p:cNvSpPr txBox="1"/>
          <p:nvPr/>
        </p:nvSpPr>
        <p:spPr>
          <a:xfrm>
            <a:off x="6199619" y="4847896"/>
            <a:ext cx="960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44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ED60BB7-36E3-4C00-9599-9503165A9C1A}"/>
              </a:ext>
            </a:extLst>
          </p:cNvPr>
          <p:cNvGrpSpPr/>
          <p:nvPr/>
        </p:nvGrpSpPr>
        <p:grpSpPr>
          <a:xfrm>
            <a:off x="6108381" y="3364740"/>
            <a:ext cx="1142814" cy="1107996"/>
            <a:chOff x="2551705" y="4283314"/>
            <a:chExt cx="2357003" cy="110799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9BB8CB3-383F-4B9D-9730-91EB9D6847C7}"/>
                </a:ext>
              </a:extLst>
            </p:cNvPr>
            <p:cNvSpPr txBox="1"/>
            <p:nvPr/>
          </p:nvSpPr>
          <p:spPr>
            <a:xfrm>
              <a:off x="2551705" y="4560313"/>
              <a:ext cx="23570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8D5157-6A32-439A-ABFD-D6D4F84023A5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1794477-1221-49F6-9286-70C04B4AE6A3}"/>
              </a:ext>
            </a:extLst>
          </p:cNvPr>
          <p:cNvSpPr txBox="1"/>
          <p:nvPr/>
        </p:nvSpPr>
        <p:spPr>
          <a:xfrm>
            <a:off x="2148184" y="4847896"/>
            <a:ext cx="960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05</a:t>
            </a:r>
            <a:endParaRPr lang="ko-KR" altLang="en-US" sz="44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FCD3ACD-7E60-4E28-B4FC-A6C7CAC4D05A}"/>
              </a:ext>
            </a:extLst>
          </p:cNvPr>
          <p:cNvGrpSpPr/>
          <p:nvPr/>
        </p:nvGrpSpPr>
        <p:grpSpPr>
          <a:xfrm>
            <a:off x="2056944" y="3364740"/>
            <a:ext cx="1142814" cy="1107996"/>
            <a:chOff x="2551705" y="4283314"/>
            <a:chExt cx="2357003" cy="110799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020EA7F-91A0-4FA5-A29D-25F90CCF8DA5}"/>
                </a:ext>
              </a:extLst>
            </p:cNvPr>
            <p:cNvSpPr txBox="1"/>
            <p:nvPr/>
          </p:nvSpPr>
          <p:spPr>
            <a:xfrm>
              <a:off x="2551705" y="4560313"/>
              <a:ext cx="23570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991D9A0-412E-4C23-8AD6-C49832B0F9F9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그룹 32">
            <a:extLst>
              <a:ext uri="{FF2B5EF4-FFF2-40B4-BE49-F238E27FC236}">
                <a16:creationId xmlns:a16="http://schemas.microsoft.com/office/drawing/2014/main" id="{DB1C90CD-18AB-4E45-8D96-98B4EAE37CF6}"/>
              </a:ext>
            </a:extLst>
          </p:cNvPr>
          <p:cNvGrpSpPr/>
          <p:nvPr/>
        </p:nvGrpSpPr>
        <p:grpSpPr>
          <a:xfrm>
            <a:off x="1312459" y="2970114"/>
            <a:ext cx="2447187" cy="3082627"/>
            <a:chOff x="1312458" y="2970112"/>
            <a:chExt cx="2447187" cy="3082627"/>
          </a:xfrm>
        </p:grpSpPr>
        <p:sp>
          <p:nvSpPr>
            <p:cNvPr id="40" name="Rounded Rectangle 50">
              <a:extLst>
                <a:ext uri="{FF2B5EF4-FFF2-40B4-BE49-F238E27FC236}">
                  <a16:creationId xmlns:a16="http://schemas.microsoft.com/office/drawing/2014/main" id="{577DA0E4-1A0F-4C55-8FAB-4DBA3AD6FB20}"/>
                </a:ext>
              </a:extLst>
            </p:cNvPr>
            <p:cNvSpPr/>
            <p:nvPr/>
          </p:nvSpPr>
          <p:spPr>
            <a:xfrm rot="10800000">
              <a:off x="3505265" y="4329218"/>
              <a:ext cx="254379" cy="647156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BE3E6B9-CB20-475D-BF96-F9998A2DF97E}"/>
                </a:ext>
              </a:extLst>
            </p:cNvPr>
            <p:cNvGrpSpPr/>
            <p:nvPr/>
          </p:nvGrpSpPr>
          <p:grpSpPr>
            <a:xfrm>
              <a:off x="1312458" y="2970112"/>
              <a:ext cx="573088" cy="761162"/>
              <a:chOff x="1826610" y="4245631"/>
              <a:chExt cx="656515" cy="833975"/>
            </a:xfrm>
            <a:solidFill>
              <a:schemeClr val="accent4"/>
            </a:solidFill>
          </p:grpSpPr>
          <p:sp>
            <p:nvSpPr>
              <p:cNvPr id="44" name="Rounded Rectangle 18">
                <a:extLst>
                  <a:ext uri="{FF2B5EF4-FFF2-40B4-BE49-F238E27FC236}">
                    <a16:creationId xmlns:a16="http://schemas.microsoft.com/office/drawing/2014/main" id="{21BAFF68-372A-42CB-ADE7-BC949D0CF827}"/>
                  </a:ext>
                </a:extLst>
              </p:cNvPr>
              <p:cNvSpPr/>
              <p:nvPr/>
            </p:nvSpPr>
            <p:spPr>
              <a:xfrm rot="2530601">
                <a:off x="1826610" y="4254627"/>
                <a:ext cx="279999" cy="82497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" name="Rounded Rectangle 20">
                <a:extLst>
                  <a:ext uri="{FF2B5EF4-FFF2-40B4-BE49-F238E27FC236}">
                    <a16:creationId xmlns:a16="http://schemas.microsoft.com/office/drawing/2014/main" id="{706A9282-31AF-459F-B18E-BC87B1E2EED2}"/>
                  </a:ext>
                </a:extLst>
              </p:cNvPr>
              <p:cNvSpPr/>
              <p:nvPr/>
            </p:nvSpPr>
            <p:spPr>
              <a:xfrm rot="18900000">
                <a:off x="2203126" y="4245631"/>
                <a:ext cx="279999" cy="82496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42" name="Rounded Rectangle 21">
              <a:extLst>
                <a:ext uri="{FF2B5EF4-FFF2-40B4-BE49-F238E27FC236}">
                  <a16:creationId xmlns:a16="http://schemas.microsoft.com/office/drawing/2014/main" id="{6E7F094C-D3CF-40DF-AD84-46CD2C44C45D}"/>
                </a:ext>
              </a:extLst>
            </p:cNvPr>
            <p:cNvSpPr/>
            <p:nvPr/>
          </p:nvSpPr>
          <p:spPr>
            <a:xfrm>
              <a:off x="1468791" y="3042429"/>
              <a:ext cx="254379" cy="195869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" name="Block Arc 42">
              <a:extLst>
                <a:ext uri="{FF2B5EF4-FFF2-40B4-BE49-F238E27FC236}">
                  <a16:creationId xmlns:a16="http://schemas.microsoft.com/office/drawing/2014/main" id="{90E75674-754E-41A9-B474-7DC60E630090}"/>
                </a:ext>
              </a:extLst>
            </p:cNvPr>
            <p:cNvSpPr/>
            <p:nvPr/>
          </p:nvSpPr>
          <p:spPr>
            <a:xfrm rot="10800000">
              <a:off x="1468789" y="3657516"/>
              <a:ext cx="2290856" cy="2395223"/>
            </a:xfrm>
            <a:prstGeom prst="blockArc">
              <a:avLst>
                <a:gd name="adj1" fmla="val 10793483"/>
                <a:gd name="adj2" fmla="val 21566299"/>
                <a:gd name="adj3" fmla="val 1111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33">
            <a:extLst>
              <a:ext uri="{FF2B5EF4-FFF2-40B4-BE49-F238E27FC236}">
                <a16:creationId xmlns:a16="http://schemas.microsoft.com/office/drawing/2014/main" id="{3F64F44B-CF0D-44F8-8FD4-A7B39458CE9A}"/>
              </a:ext>
            </a:extLst>
          </p:cNvPr>
          <p:cNvGrpSpPr/>
          <p:nvPr/>
        </p:nvGrpSpPr>
        <p:grpSpPr>
          <a:xfrm>
            <a:off x="3344862" y="1783482"/>
            <a:ext cx="2447187" cy="3381376"/>
            <a:chOff x="3362966" y="1783481"/>
            <a:chExt cx="2447187" cy="3381376"/>
          </a:xfrm>
        </p:grpSpPr>
        <p:sp>
          <p:nvSpPr>
            <p:cNvPr id="47" name="Rounded Rectangle 50">
              <a:extLst>
                <a:ext uri="{FF2B5EF4-FFF2-40B4-BE49-F238E27FC236}">
                  <a16:creationId xmlns:a16="http://schemas.microsoft.com/office/drawing/2014/main" id="{69CCCF33-CD29-4CF3-A6AF-887615636F58}"/>
                </a:ext>
              </a:extLst>
            </p:cNvPr>
            <p:cNvSpPr/>
            <p:nvPr/>
          </p:nvSpPr>
          <p:spPr>
            <a:xfrm rot="10800000" flipV="1">
              <a:off x="5555774" y="2859846"/>
              <a:ext cx="254379" cy="76754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grpSp>
          <p:nvGrpSpPr>
            <p:cNvPr id="48" name="그룹 29">
              <a:extLst>
                <a:ext uri="{FF2B5EF4-FFF2-40B4-BE49-F238E27FC236}">
                  <a16:creationId xmlns:a16="http://schemas.microsoft.com/office/drawing/2014/main" id="{C5BA3623-990E-434A-BCF5-956BDE79B0D3}"/>
                </a:ext>
              </a:extLst>
            </p:cNvPr>
            <p:cNvGrpSpPr/>
            <p:nvPr/>
          </p:nvGrpSpPr>
          <p:grpSpPr>
            <a:xfrm>
              <a:off x="3362966" y="2859844"/>
              <a:ext cx="573088" cy="2305013"/>
              <a:chOff x="3362966" y="2859844"/>
              <a:chExt cx="573088" cy="2305013"/>
            </a:xfrm>
          </p:grpSpPr>
          <p:grpSp>
            <p:nvGrpSpPr>
              <p:cNvPr id="50" name="Group 23">
                <a:extLst>
                  <a:ext uri="{FF2B5EF4-FFF2-40B4-BE49-F238E27FC236}">
                    <a16:creationId xmlns:a16="http://schemas.microsoft.com/office/drawing/2014/main" id="{6CB377AD-4828-4DE2-A81D-AA2DEE484B11}"/>
                  </a:ext>
                </a:extLst>
              </p:cNvPr>
              <p:cNvGrpSpPr/>
              <p:nvPr/>
            </p:nvGrpSpPr>
            <p:grpSpPr>
              <a:xfrm flipV="1">
                <a:off x="3362966" y="4403710"/>
                <a:ext cx="573088" cy="761147"/>
                <a:chOff x="1826610" y="4096846"/>
                <a:chExt cx="656515" cy="833959"/>
              </a:xfrm>
              <a:solidFill>
                <a:schemeClr val="accent3"/>
              </a:solidFill>
            </p:grpSpPr>
            <p:sp>
              <p:nvSpPr>
                <p:cNvPr id="52" name="Rounded Rectangle 18">
                  <a:extLst>
                    <a:ext uri="{FF2B5EF4-FFF2-40B4-BE49-F238E27FC236}">
                      <a16:creationId xmlns:a16="http://schemas.microsoft.com/office/drawing/2014/main" id="{4BE025C9-29E3-4771-83F6-2FFCC9F60FFD}"/>
                    </a:ext>
                  </a:extLst>
                </p:cNvPr>
                <p:cNvSpPr/>
                <p:nvPr/>
              </p:nvSpPr>
              <p:spPr>
                <a:xfrm rot="2530601">
                  <a:off x="1826610" y="4105826"/>
                  <a:ext cx="279999" cy="82497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53" name="Rounded Rectangle 20">
                  <a:extLst>
                    <a:ext uri="{FF2B5EF4-FFF2-40B4-BE49-F238E27FC236}">
                      <a16:creationId xmlns:a16="http://schemas.microsoft.com/office/drawing/2014/main" id="{9A4D67E7-06A0-497F-A3C9-27BFB110BA5F}"/>
                    </a:ext>
                  </a:extLst>
                </p:cNvPr>
                <p:cNvSpPr/>
                <p:nvPr/>
              </p:nvSpPr>
              <p:spPr>
                <a:xfrm rot="18900000">
                  <a:off x="2203126" y="4096846"/>
                  <a:ext cx="279999" cy="82496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51" name="Rounded Rectangle 21">
                <a:extLst>
                  <a:ext uri="{FF2B5EF4-FFF2-40B4-BE49-F238E27FC236}">
                    <a16:creationId xmlns:a16="http://schemas.microsoft.com/office/drawing/2014/main" id="{8581DBA8-7A4D-487A-B3B9-D7FDEFA58DE7}"/>
                  </a:ext>
                </a:extLst>
              </p:cNvPr>
              <p:cNvSpPr/>
              <p:nvPr/>
            </p:nvSpPr>
            <p:spPr>
              <a:xfrm flipV="1">
                <a:off x="3519299" y="2859844"/>
                <a:ext cx="254379" cy="2232691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  <p:sp>
          <p:nvSpPr>
            <p:cNvPr id="49" name="Block Arc 22">
              <a:extLst>
                <a:ext uri="{FF2B5EF4-FFF2-40B4-BE49-F238E27FC236}">
                  <a16:creationId xmlns:a16="http://schemas.microsoft.com/office/drawing/2014/main" id="{E66320B7-3A48-4672-B85B-97CD004CF296}"/>
                </a:ext>
              </a:extLst>
            </p:cNvPr>
            <p:cNvSpPr/>
            <p:nvPr/>
          </p:nvSpPr>
          <p:spPr>
            <a:xfrm rot="10800000" flipV="1">
              <a:off x="3519297" y="1783481"/>
              <a:ext cx="2290856" cy="2395223"/>
            </a:xfrm>
            <a:prstGeom prst="blockArc">
              <a:avLst>
                <a:gd name="adj1" fmla="val 10793483"/>
                <a:gd name="adj2" fmla="val 21566299"/>
                <a:gd name="adj3" fmla="val 1111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그룹 34">
            <a:extLst>
              <a:ext uri="{FF2B5EF4-FFF2-40B4-BE49-F238E27FC236}">
                <a16:creationId xmlns:a16="http://schemas.microsoft.com/office/drawing/2014/main" id="{E27AE965-2F9B-4936-A015-7DCB4F9CB696}"/>
              </a:ext>
            </a:extLst>
          </p:cNvPr>
          <p:cNvGrpSpPr/>
          <p:nvPr/>
        </p:nvGrpSpPr>
        <p:grpSpPr>
          <a:xfrm>
            <a:off x="5387529" y="2689458"/>
            <a:ext cx="2447187" cy="3363282"/>
            <a:chOff x="5396580" y="2689457"/>
            <a:chExt cx="2447187" cy="3363282"/>
          </a:xfrm>
        </p:grpSpPr>
        <p:sp>
          <p:nvSpPr>
            <p:cNvPr id="55" name="Rounded Rectangle 50">
              <a:extLst>
                <a:ext uri="{FF2B5EF4-FFF2-40B4-BE49-F238E27FC236}">
                  <a16:creationId xmlns:a16="http://schemas.microsoft.com/office/drawing/2014/main" id="{DF6968FC-AA19-47FF-9E24-B9BEC08C76CC}"/>
                </a:ext>
              </a:extLst>
            </p:cNvPr>
            <p:cNvSpPr/>
            <p:nvPr/>
          </p:nvSpPr>
          <p:spPr>
            <a:xfrm rot="10800000">
              <a:off x="7589388" y="4208830"/>
              <a:ext cx="254379" cy="76754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grpSp>
          <p:nvGrpSpPr>
            <p:cNvPr id="56" name="그룹 31">
              <a:extLst>
                <a:ext uri="{FF2B5EF4-FFF2-40B4-BE49-F238E27FC236}">
                  <a16:creationId xmlns:a16="http://schemas.microsoft.com/office/drawing/2014/main" id="{CE307985-3B78-4D0A-A58F-93C308396CE1}"/>
                </a:ext>
              </a:extLst>
            </p:cNvPr>
            <p:cNvGrpSpPr/>
            <p:nvPr/>
          </p:nvGrpSpPr>
          <p:grpSpPr>
            <a:xfrm>
              <a:off x="5396580" y="2689457"/>
              <a:ext cx="573088" cy="2355245"/>
              <a:chOff x="5396580" y="2689457"/>
              <a:chExt cx="573088" cy="2355245"/>
            </a:xfrm>
          </p:grpSpPr>
          <p:grpSp>
            <p:nvGrpSpPr>
              <p:cNvPr id="58" name="Group 23">
                <a:extLst>
                  <a:ext uri="{FF2B5EF4-FFF2-40B4-BE49-F238E27FC236}">
                    <a16:creationId xmlns:a16="http://schemas.microsoft.com/office/drawing/2014/main" id="{353C20B0-8BDC-4BAD-A81A-7F92749E6906}"/>
                  </a:ext>
                </a:extLst>
              </p:cNvPr>
              <p:cNvGrpSpPr/>
              <p:nvPr/>
            </p:nvGrpSpPr>
            <p:grpSpPr>
              <a:xfrm>
                <a:off x="5396580" y="2689457"/>
                <a:ext cx="573088" cy="761162"/>
                <a:chOff x="1826610" y="4245631"/>
                <a:chExt cx="656515" cy="833975"/>
              </a:xfrm>
              <a:solidFill>
                <a:schemeClr val="accent2"/>
              </a:solidFill>
            </p:grpSpPr>
            <p:sp>
              <p:nvSpPr>
                <p:cNvPr id="60" name="Rounded Rectangle 18">
                  <a:extLst>
                    <a:ext uri="{FF2B5EF4-FFF2-40B4-BE49-F238E27FC236}">
                      <a16:creationId xmlns:a16="http://schemas.microsoft.com/office/drawing/2014/main" id="{E4453F82-7931-4CAB-81E0-DC9AE3ADF767}"/>
                    </a:ext>
                  </a:extLst>
                </p:cNvPr>
                <p:cNvSpPr/>
                <p:nvPr/>
              </p:nvSpPr>
              <p:spPr>
                <a:xfrm rot="2530601">
                  <a:off x="1826610" y="4254627"/>
                  <a:ext cx="279999" cy="82497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61" name="Rounded Rectangle 20">
                  <a:extLst>
                    <a:ext uri="{FF2B5EF4-FFF2-40B4-BE49-F238E27FC236}">
                      <a16:creationId xmlns:a16="http://schemas.microsoft.com/office/drawing/2014/main" id="{DE09EA1E-3C67-4025-B38E-00F28C3BE34C}"/>
                    </a:ext>
                  </a:extLst>
                </p:cNvPr>
                <p:cNvSpPr/>
                <p:nvPr/>
              </p:nvSpPr>
              <p:spPr>
                <a:xfrm rot="18900000">
                  <a:off x="2203126" y="4245631"/>
                  <a:ext cx="279999" cy="824968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59" name="Rounded Rectangle 21">
                <a:extLst>
                  <a:ext uri="{FF2B5EF4-FFF2-40B4-BE49-F238E27FC236}">
                    <a16:creationId xmlns:a16="http://schemas.microsoft.com/office/drawing/2014/main" id="{335BA547-C82D-42CF-A46E-F9388A13620E}"/>
                  </a:ext>
                </a:extLst>
              </p:cNvPr>
              <p:cNvSpPr/>
              <p:nvPr/>
            </p:nvSpPr>
            <p:spPr>
              <a:xfrm>
                <a:off x="5552913" y="2761774"/>
                <a:ext cx="254379" cy="228292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57" name="Block Arc 22">
              <a:extLst>
                <a:ext uri="{FF2B5EF4-FFF2-40B4-BE49-F238E27FC236}">
                  <a16:creationId xmlns:a16="http://schemas.microsoft.com/office/drawing/2014/main" id="{84846819-430F-4182-976D-4FED3D446E5C}"/>
                </a:ext>
              </a:extLst>
            </p:cNvPr>
            <p:cNvSpPr/>
            <p:nvPr/>
          </p:nvSpPr>
          <p:spPr>
            <a:xfrm rot="10800000">
              <a:off x="5552911" y="3657516"/>
              <a:ext cx="2290856" cy="2395223"/>
            </a:xfrm>
            <a:prstGeom prst="blockArc">
              <a:avLst>
                <a:gd name="adj1" fmla="val 10793483"/>
                <a:gd name="adj2" fmla="val 21566299"/>
                <a:gd name="adj3" fmla="val 1111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그룹 36">
            <a:extLst>
              <a:ext uri="{FF2B5EF4-FFF2-40B4-BE49-F238E27FC236}">
                <a16:creationId xmlns:a16="http://schemas.microsoft.com/office/drawing/2014/main" id="{D27FB508-EB90-4FA1-97D5-E92420CEE40D}"/>
              </a:ext>
            </a:extLst>
          </p:cNvPr>
          <p:cNvGrpSpPr/>
          <p:nvPr/>
        </p:nvGrpSpPr>
        <p:grpSpPr>
          <a:xfrm>
            <a:off x="7425835" y="1783482"/>
            <a:ext cx="2447187" cy="3381376"/>
            <a:chOff x="7419929" y="1783481"/>
            <a:chExt cx="2447187" cy="3381376"/>
          </a:xfrm>
        </p:grpSpPr>
        <p:sp>
          <p:nvSpPr>
            <p:cNvPr id="63" name="Rounded Rectangle 50">
              <a:extLst>
                <a:ext uri="{FF2B5EF4-FFF2-40B4-BE49-F238E27FC236}">
                  <a16:creationId xmlns:a16="http://schemas.microsoft.com/office/drawing/2014/main" id="{626AA7F7-62AA-40EE-9F0F-CDCE0EFCCC7B}"/>
                </a:ext>
              </a:extLst>
            </p:cNvPr>
            <p:cNvSpPr/>
            <p:nvPr/>
          </p:nvSpPr>
          <p:spPr>
            <a:xfrm rot="10800000" flipV="1">
              <a:off x="9612737" y="2859846"/>
              <a:ext cx="254379" cy="76754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grpSp>
          <p:nvGrpSpPr>
            <p:cNvPr id="64" name="그룹 30">
              <a:extLst>
                <a:ext uri="{FF2B5EF4-FFF2-40B4-BE49-F238E27FC236}">
                  <a16:creationId xmlns:a16="http://schemas.microsoft.com/office/drawing/2014/main" id="{2743E7DC-39AC-4BB4-8C66-3324FD75A5F0}"/>
                </a:ext>
              </a:extLst>
            </p:cNvPr>
            <p:cNvGrpSpPr/>
            <p:nvPr/>
          </p:nvGrpSpPr>
          <p:grpSpPr>
            <a:xfrm>
              <a:off x="7419929" y="2859844"/>
              <a:ext cx="573088" cy="2305013"/>
              <a:chOff x="7447088" y="2561095"/>
              <a:chExt cx="573088" cy="2305013"/>
            </a:xfrm>
          </p:grpSpPr>
          <p:grpSp>
            <p:nvGrpSpPr>
              <p:cNvPr id="66" name="Group 23">
                <a:extLst>
                  <a:ext uri="{FF2B5EF4-FFF2-40B4-BE49-F238E27FC236}">
                    <a16:creationId xmlns:a16="http://schemas.microsoft.com/office/drawing/2014/main" id="{1456656B-A5BD-42F9-A8E0-0F59853D94CF}"/>
                  </a:ext>
                </a:extLst>
              </p:cNvPr>
              <p:cNvGrpSpPr/>
              <p:nvPr/>
            </p:nvGrpSpPr>
            <p:grpSpPr>
              <a:xfrm flipV="1">
                <a:off x="7447088" y="4104946"/>
                <a:ext cx="573088" cy="761162"/>
                <a:chOff x="1826610" y="4245631"/>
                <a:chExt cx="656515" cy="833975"/>
              </a:xfrm>
              <a:solidFill>
                <a:schemeClr val="accent1"/>
              </a:solidFill>
            </p:grpSpPr>
            <p:sp>
              <p:nvSpPr>
                <p:cNvPr id="68" name="Rounded Rectangle 18">
                  <a:extLst>
                    <a:ext uri="{FF2B5EF4-FFF2-40B4-BE49-F238E27FC236}">
                      <a16:creationId xmlns:a16="http://schemas.microsoft.com/office/drawing/2014/main" id="{660F50DB-C4EE-4B3C-B2F8-CBEF78153BA2}"/>
                    </a:ext>
                  </a:extLst>
                </p:cNvPr>
                <p:cNvSpPr/>
                <p:nvPr/>
              </p:nvSpPr>
              <p:spPr>
                <a:xfrm rot="2530601">
                  <a:off x="1826610" y="4254627"/>
                  <a:ext cx="279999" cy="82497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69" name="Rounded Rectangle 20">
                  <a:extLst>
                    <a:ext uri="{FF2B5EF4-FFF2-40B4-BE49-F238E27FC236}">
                      <a16:creationId xmlns:a16="http://schemas.microsoft.com/office/drawing/2014/main" id="{49AA455C-B834-4C5A-80A8-28317EEFC596}"/>
                    </a:ext>
                  </a:extLst>
                </p:cNvPr>
                <p:cNvSpPr/>
                <p:nvPr/>
              </p:nvSpPr>
              <p:spPr>
                <a:xfrm rot="18900000">
                  <a:off x="2203126" y="4245631"/>
                  <a:ext cx="279999" cy="824968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67" name="Rounded Rectangle 21">
                <a:extLst>
                  <a:ext uri="{FF2B5EF4-FFF2-40B4-BE49-F238E27FC236}">
                    <a16:creationId xmlns:a16="http://schemas.microsoft.com/office/drawing/2014/main" id="{A7E82397-A707-453A-BBB6-47DA54A715E3}"/>
                  </a:ext>
                </a:extLst>
              </p:cNvPr>
              <p:cNvSpPr/>
              <p:nvPr/>
            </p:nvSpPr>
            <p:spPr>
              <a:xfrm flipV="1">
                <a:off x="7603421" y="2561095"/>
                <a:ext cx="254379" cy="223269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65" name="Block Arc 22">
              <a:extLst>
                <a:ext uri="{FF2B5EF4-FFF2-40B4-BE49-F238E27FC236}">
                  <a16:creationId xmlns:a16="http://schemas.microsoft.com/office/drawing/2014/main" id="{BB3E7734-FA54-4452-BD55-6CE513FB249A}"/>
                </a:ext>
              </a:extLst>
            </p:cNvPr>
            <p:cNvSpPr/>
            <p:nvPr/>
          </p:nvSpPr>
          <p:spPr>
            <a:xfrm rot="10800000" flipV="1">
              <a:off x="7576260" y="1783481"/>
              <a:ext cx="2290856" cy="2395223"/>
            </a:xfrm>
            <a:prstGeom prst="blockArc">
              <a:avLst>
                <a:gd name="adj1" fmla="val 10793483"/>
                <a:gd name="adj2" fmla="val 21566299"/>
                <a:gd name="adj3" fmla="val 1111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그룹 26">
            <a:extLst>
              <a:ext uri="{FF2B5EF4-FFF2-40B4-BE49-F238E27FC236}">
                <a16:creationId xmlns:a16="http://schemas.microsoft.com/office/drawing/2014/main" id="{4253270F-0048-4149-ABD3-127D4A634B56}"/>
              </a:ext>
            </a:extLst>
          </p:cNvPr>
          <p:cNvGrpSpPr/>
          <p:nvPr/>
        </p:nvGrpSpPr>
        <p:grpSpPr>
          <a:xfrm>
            <a:off x="9198249" y="2689460"/>
            <a:ext cx="827351" cy="1943272"/>
            <a:chOff x="9225407" y="2769116"/>
            <a:chExt cx="827351" cy="1943272"/>
          </a:xfrm>
        </p:grpSpPr>
        <p:sp>
          <p:nvSpPr>
            <p:cNvPr id="71" name="Rounded Rectangle 100">
              <a:extLst>
                <a:ext uri="{FF2B5EF4-FFF2-40B4-BE49-F238E27FC236}">
                  <a16:creationId xmlns:a16="http://schemas.microsoft.com/office/drawing/2014/main" id="{9F417CA1-880E-401C-B8A2-BF088F3FE00C}"/>
                </a:ext>
              </a:extLst>
            </p:cNvPr>
            <p:cNvSpPr/>
            <p:nvPr/>
          </p:nvSpPr>
          <p:spPr>
            <a:xfrm rot="19069399" flipH="1">
              <a:off x="9808341" y="2769116"/>
              <a:ext cx="244417" cy="752945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2" name="Rounded Rectangle 101">
              <a:extLst>
                <a:ext uri="{FF2B5EF4-FFF2-40B4-BE49-F238E27FC236}">
                  <a16:creationId xmlns:a16="http://schemas.microsoft.com/office/drawing/2014/main" id="{6267921E-E15F-40F0-8484-A6C58BA84620}"/>
                </a:ext>
              </a:extLst>
            </p:cNvPr>
            <p:cNvSpPr/>
            <p:nvPr/>
          </p:nvSpPr>
          <p:spPr>
            <a:xfrm rot="2700000" flipH="1">
              <a:off x="9479670" y="2760886"/>
              <a:ext cx="244417" cy="752943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3" name="Rounded Rectangle 102">
              <a:extLst>
                <a:ext uri="{FF2B5EF4-FFF2-40B4-BE49-F238E27FC236}">
                  <a16:creationId xmlns:a16="http://schemas.microsoft.com/office/drawing/2014/main" id="{6C87C2A1-CFB0-4A5F-8417-57D369630629}"/>
                </a:ext>
              </a:extLst>
            </p:cNvPr>
            <p:cNvSpPr/>
            <p:nvPr/>
          </p:nvSpPr>
          <p:spPr>
            <a:xfrm flipH="1">
              <a:off x="9642044" y="2939517"/>
              <a:ext cx="254379" cy="1772871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095A2B8-C2E8-481C-B9B4-FBB1046763D1}"/>
              </a:ext>
            </a:extLst>
          </p:cNvPr>
          <p:cNvGrpSpPr/>
          <p:nvPr/>
        </p:nvGrpSpPr>
        <p:grpSpPr>
          <a:xfrm>
            <a:off x="8566396" y="4827868"/>
            <a:ext cx="2433437" cy="1307352"/>
            <a:chOff x="8566396" y="4827868"/>
            <a:chExt cx="2433437" cy="1307352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79F71F6-7459-418F-BD6E-E045C0FD68E5}"/>
                </a:ext>
              </a:extLst>
            </p:cNvPr>
            <p:cNvGrpSpPr/>
            <p:nvPr/>
          </p:nvGrpSpPr>
          <p:grpSpPr>
            <a:xfrm>
              <a:off x="9008473" y="4827868"/>
              <a:ext cx="1576842" cy="1271240"/>
              <a:chOff x="2745022" y="2041913"/>
              <a:chExt cx="3417652" cy="2755290"/>
            </a:xfrm>
            <a:solidFill>
              <a:srgbClr val="FAB117"/>
            </a:solidFill>
          </p:grpSpPr>
          <p:sp>
            <p:nvSpPr>
              <p:cNvPr id="83" name="Freeform 7">
                <a:extLst>
                  <a:ext uri="{FF2B5EF4-FFF2-40B4-BE49-F238E27FC236}">
                    <a16:creationId xmlns:a16="http://schemas.microsoft.com/office/drawing/2014/main" id="{28DDE2B0-56E2-40C4-8DBB-D969C489A5CB}"/>
                  </a:ext>
                </a:extLst>
              </p:cNvPr>
              <p:cNvSpPr/>
              <p:nvPr/>
            </p:nvSpPr>
            <p:spPr>
              <a:xfrm>
                <a:off x="2901403" y="2041913"/>
                <a:ext cx="3261271" cy="1993269"/>
              </a:xfrm>
              <a:custGeom>
                <a:avLst/>
                <a:gdLst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962025 w 3228975"/>
                  <a:gd name="connsiteY4" fmla="*/ 19050 h 1866900"/>
                  <a:gd name="connsiteX5" fmla="*/ 2105025 w 3228975"/>
                  <a:gd name="connsiteY5" fmla="*/ 9525 h 1866900"/>
                  <a:gd name="connsiteX6" fmla="*/ 3228975 w 3228975"/>
                  <a:gd name="connsiteY6" fmla="*/ 476250 h 1866900"/>
                  <a:gd name="connsiteX7" fmla="*/ 3219450 w 3228975"/>
                  <a:gd name="connsiteY7" fmla="*/ 1866900 h 1866900"/>
                  <a:gd name="connsiteX8" fmla="*/ 3086100 w 3228975"/>
                  <a:gd name="connsiteY8" fmla="*/ 1847850 h 1866900"/>
                  <a:gd name="connsiteX9" fmla="*/ 2095500 w 3228975"/>
                  <a:gd name="connsiteY9" fmla="*/ 771525 h 1866900"/>
                  <a:gd name="connsiteX10" fmla="*/ 1095375 w 3228975"/>
                  <a:gd name="connsiteY10" fmla="*/ 571500 h 1866900"/>
                  <a:gd name="connsiteX11" fmla="*/ 0 w 3228975"/>
                  <a:gd name="connsiteY11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2105025 w 3228975"/>
                  <a:gd name="connsiteY4" fmla="*/ 9525 h 1866900"/>
                  <a:gd name="connsiteX5" fmla="*/ 3228975 w 3228975"/>
                  <a:gd name="connsiteY5" fmla="*/ 476250 h 1866900"/>
                  <a:gd name="connsiteX6" fmla="*/ 3219450 w 3228975"/>
                  <a:gd name="connsiteY6" fmla="*/ 1866900 h 1866900"/>
                  <a:gd name="connsiteX7" fmla="*/ 3086100 w 3228975"/>
                  <a:gd name="connsiteY7" fmla="*/ 1847850 h 1866900"/>
                  <a:gd name="connsiteX8" fmla="*/ 2095500 w 3228975"/>
                  <a:gd name="connsiteY8" fmla="*/ 771525 h 1866900"/>
                  <a:gd name="connsiteX9" fmla="*/ 1095375 w 3228975"/>
                  <a:gd name="connsiteY9" fmla="*/ 571500 h 1866900"/>
                  <a:gd name="connsiteX10" fmla="*/ 0 w 3228975"/>
                  <a:gd name="connsiteY10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2105025 w 3228975"/>
                  <a:gd name="connsiteY4" fmla="*/ 9525 h 1866900"/>
                  <a:gd name="connsiteX5" fmla="*/ 3228975 w 3228975"/>
                  <a:gd name="connsiteY5" fmla="*/ 476250 h 1866900"/>
                  <a:gd name="connsiteX6" fmla="*/ 3219450 w 3228975"/>
                  <a:gd name="connsiteY6" fmla="*/ 1866900 h 1866900"/>
                  <a:gd name="connsiteX7" fmla="*/ 3086100 w 3228975"/>
                  <a:gd name="connsiteY7" fmla="*/ 1847850 h 1866900"/>
                  <a:gd name="connsiteX8" fmla="*/ 2095500 w 3228975"/>
                  <a:gd name="connsiteY8" fmla="*/ 771525 h 1866900"/>
                  <a:gd name="connsiteX9" fmla="*/ 1095375 w 3228975"/>
                  <a:gd name="connsiteY9" fmla="*/ 571500 h 1866900"/>
                  <a:gd name="connsiteX10" fmla="*/ 0 w 3228975"/>
                  <a:gd name="connsiteY10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2105025 w 3228975"/>
                  <a:gd name="connsiteY4" fmla="*/ 9525 h 1866900"/>
                  <a:gd name="connsiteX5" fmla="*/ 3228975 w 3228975"/>
                  <a:gd name="connsiteY5" fmla="*/ 476250 h 1866900"/>
                  <a:gd name="connsiteX6" fmla="*/ 3219450 w 3228975"/>
                  <a:gd name="connsiteY6" fmla="*/ 1866900 h 1866900"/>
                  <a:gd name="connsiteX7" fmla="*/ 3086100 w 3228975"/>
                  <a:gd name="connsiteY7" fmla="*/ 1847850 h 1866900"/>
                  <a:gd name="connsiteX8" fmla="*/ 2095500 w 3228975"/>
                  <a:gd name="connsiteY8" fmla="*/ 771525 h 1866900"/>
                  <a:gd name="connsiteX9" fmla="*/ 1095375 w 3228975"/>
                  <a:gd name="connsiteY9" fmla="*/ 571500 h 1866900"/>
                  <a:gd name="connsiteX10" fmla="*/ 0 w 3228975"/>
                  <a:gd name="connsiteY10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66775 w 3228975"/>
                  <a:gd name="connsiteY2" fmla="*/ 0 h 1866900"/>
                  <a:gd name="connsiteX3" fmla="*/ 2105025 w 3228975"/>
                  <a:gd name="connsiteY3" fmla="*/ 9525 h 1866900"/>
                  <a:gd name="connsiteX4" fmla="*/ 3228975 w 3228975"/>
                  <a:gd name="connsiteY4" fmla="*/ 476250 h 1866900"/>
                  <a:gd name="connsiteX5" fmla="*/ 3219450 w 3228975"/>
                  <a:gd name="connsiteY5" fmla="*/ 1866900 h 1866900"/>
                  <a:gd name="connsiteX6" fmla="*/ 3086100 w 3228975"/>
                  <a:gd name="connsiteY6" fmla="*/ 1847850 h 1866900"/>
                  <a:gd name="connsiteX7" fmla="*/ 2095500 w 3228975"/>
                  <a:gd name="connsiteY7" fmla="*/ 771525 h 1866900"/>
                  <a:gd name="connsiteX8" fmla="*/ 1095375 w 3228975"/>
                  <a:gd name="connsiteY8" fmla="*/ 571500 h 1866900"/>
                  <a:gd name="connsiteX9" fmla="*/ 0 w 3228975"/>
                  <a:gd name="connsiteY9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66775 w 3228975"/>
                  <a:gd name="connsiteY2" fmla="*/ 0 h 1866900"/>
                  <a:gd name="connsiteX3" fmla="*/ 2105025 w 3228975"/>
                  <a:gd name="connsiteY3" fmla="*/ 9525 h 1866900"/>
                  <a:gd name="connsiteX4" fmla="*/ 3228975 w 3228975"/>
                  <a:gd name="connsiteY4" fmla="*/ 476250 h 1866900"/>
                  <a:gd name="connsiteX5" fmla="*/ 3219450 w 3228975"/>
                  <a:gd name="connsiteY5" fmla="*/ 1866900 h 1866900"/>
                  <a:gd name="connsiteX6" fmla="*/ 3086100 w 3228975"/>
                  <a:gd name="connsiteY6" fmla="*/ 1847850 h 1866900"/>
                  <a:gd name="connsiteX7" fmla="*/ 2095500 w 3228975"/>
                  <a:gd name="connsiteY7" fmla="*/ 771525 h 1866900"/>
                  <a:gd name="connsiteX8" fmla="*/ 1095375 w 3228975"/>
                  <a:gd name="connsiteY8" fmla="*/ 571500 h 1866900"/>
                  <a:gd name="connsiteX9" fmla="*/ 0 w 3228975"/>
                  <a:gd name="connsiteY9" fmla="*/ 790575 h 1866900"/>
                  <a:gd name="connsiteX0" fmla="*/ 253889 w 3254264"/>
                  <a:gd name="connsiteY0" fmla="*/ 1143000 h 1866900"/>
                  <a:gd name="connsiteX1" fmla="*/ 25289 w 3254264"/>
                  <a:gd name="connsiteY1" fmla="*/ 790575 h 1866900"/>
                  <a:gd name="connsiteX2" fmla="*/ 892064 w 3254264"/>
                  <a:gd name="connsiteY2" fmla="*/ 0 h 1866900"/>
                  <a:gd name="connsiteX3" fmla="*/ 2130314 w 3254264"/>
                  <a:gd name="connsiteY3" fmla="*/ 9525 h 1866900"/>
                  <a:gd name="connsiteX4" fmla="*/ 3254264 w 3254264"/>
                  <a:gd name="connsiteY4" fmla="*/ 476250 h 1866900"/>
                  <a:gd name="connsiteX5" fmla="*/ 3244739 w 3254264"/>
                  <a:gd name="connsiteY5" fmla="*/ 1866900 h 1866900"/>
                  <a:gd name="connsiteX6" fmla="*/ 3111389 w 3254264"/>
                  <a:gd name="connsiteY6" fmla="*/ 1847850 h 1866900"/>
                  <a:gd name="connsiteX7" fmla="*/ 2120789 w 3254264"/>
                  <a:gd name="connsiteY7" fmla="*/ 771525 h 1866900"/>
                  <a:gd name="connsiteX8" fmla="*/ 1120664 w 3254264"/>
                  <a:gd name="connsiteY8" fmla="*/ 571500 h 1866900"/>
                  <a:gd name="connsiteX9" fmla="*/ 253889 w 3254264"/>
                  <a:gd name="connsiteY9" fmla="*/ 1143000 h 1866900"/>
                  <a:gd name="connsiteX0" fmla="*/ 1097065 w 3230665"/>
                  <a:gd name="connsiteY0" fmla="*/ 571500 h 1866900"/>
                  <a:gd name="connsiteX1" fmla="*/ 1690 w 3230665"/>
                  <a:gd name="connsiteY1" fmla="*/ 790575 h 1866900"/>
                  <a:gd name="connsiteX2" fmla="*/ 868465 w 3230665"/>
                  <a:gd name="connsiteY2" fmla="*/ 0 h 1866900"/>
                  <a:gd name="connsiteX3" fmla="*/ 2106715 w 3230665"/>
                  <a:gd name="connsiteY3" fmla="*/ 9525 h 1866900"/>
                  <a:gd name="connsiteX4" fmla="*/ 3230665 w 3230665"/>
                  <a:gd name="connsiteY4" fmla="*/ 476250 h 1866900"/>
                  <a:gd name="connsiteX5" fmla="*/ 3221140 w 3230665"/>
                  <a:gd name="connsiteY5" fmla="*/ 1866900 h 1866900"/>
                  <a:gd name="connsiteX6" fmla="*/ 3087790 w 3230665"/>
                  <a:gd name="connsiteY6" fmla="*/ 1847850 h 1866900"/>
                  <a:gd name="connsiteX7" fmla="*/ 2097190 w 3230665"/>
                  <a:gd name="connsiteY7" fmla="*/ 771525 h 1866900"/>
                  <a:gd name="connsiteX8" fmla="*/ 1097065 w 3230665"/>
                  <a:gd name="connsiteY8" fmla="*/ 571500 h 1866900"/>
                  <a:gd name="connsiteX0" fmla="*/ 1099783 w 3233383"/>
                  <a:gd name="connsiteY0" fmla="*/ 571500 h 1866900"/>
                  <a:gd name="connsiteX1" fmla="*/ 4408 w 3233383"/>
                  <a:gd name="connsiteY1" fmla="*/ 790575 h 1866900"/>
                  <a:gd name="connsiteX2" fmla="*/ 871183 w 3233383"/>
                  <a:gd name="connsiteY2" fmla="*/ 0 h 1866900"/>
                  <a:gd name="connsiteX3" fmla="*/ 2109433 w 3233383"/>
                  <a:gd name="connsiteY3" fmla="*/ 9525 h 1866900"/>
                  <a:gd name="connsiteX4" fmla="*/ 3233383 w 3233383"/>
                  <a:gd name="connsiteY4" fmla="*/ 476250 h 1866900"/>
                  <a:gd name="connsiteX5" fmla="*/ 3223858 w 3233383"/>
                  <a:gd name="connsiteY5" fmla="*/ 1866900 h 1866900"/>
                  <a:gd name="connsiteX6" fmla="*/ 3090508 w 3233383"/>
                  <a:gd name="connsiteY6" fmla="*/ 1847850 h 1866900"/>
                  <a:gd name="connsiteX7" fmla="*/ 2099908 w 3233383"/>
                  <a:gd name="connsiteY7" fmla="*/ 771525 h 1866900"/>
                  <a:gd name="connsiteX8" fmla="*/ 1099783 w 3233383"/>
                  <a:gd name="connsiteY8" fmla="*/ 571500 h 1866900"/>
                  <a:gd name="connsiteX0" fmla="*/ 1099783 w 3233383"/>
                  <a:gd name="connsiteY0" fmla="*/ 571500 h 1866900"/>
                  <a:gd name="connsiteX1" fmla="*/ 4408 w 3233383"/>
                  <a:gd name="connsiteY1" fmla="*/ 790575 h 1866900"/>
                  <a:gd name="connsiteX2" fmla="*/ 871183 w 3233383"/>
                  <a:gd name="connsiteY2" fmla="*/ 0 h 1866900"/>
                  <a:gd name="connsiteX3" fmla="*/ 2109433 w 3233383"/>
                  <a:gd name="connsiteY3" fmla="*/ 9525 h 1866900"/>
                  <a:gd name="connsiteX4" fmla="*/ 3233383 w 3233383"/>
                  <a:gd name="connsiteY4" fmla="*/ 476250 h 1866900"/>
                  <a:gd name="connsiteX5" fmla="*/ 3223858 w 3233383"/>
                  <a:gd name="connsiteY5" fmla="*/ 1866900 h 1866900"/>
                  <a:gd name="connsiteX6" fmla="*/ 3090508 w 3233383"/>
                  <a:gd name="connsiteY6" fmla="*/ 1847850 h 1866900"/>
                  <a:gd name="connsiteX7" fmla="*/ 2099908 w 3233383"/>
                  <a:gd name="connsiteY7" fmla="*/ 771525 h 1866900"/>
                  <a:gd name="connsiteX8" fmla="*/ 1099783 w 3233383"/>
                  <a:gd name="connsiteY8" fmla="*/ 571500 h 1866900"/>
                  <a:gd name="connsiteX0" fmla="*/ 1099427 w 3233027"/>
                  <a:gd name="connsiteY0" fmla="*/ 571500 h 1866900"/>
                  <a:gd name="connsiteX1" fmla="*/ 4052 w 3233027"/>
                  <a:gd name="connsiteY1" fmla="*/ 790575 h 1866900"/>
                  <a:gd name="connsiteX2" fmla="*/ 870827 w 3233027"/>
                  <a:gd name="connsiteY2" fmla="*/ 0 h 1866900"/>
                  <a:gd name="connsiteX3" fmla="*/ 2109077 w 3233027"/>
                  <a:gd name="connsiteY3" fmla="*/ 9525 h 1866900"/>
                  <a:gd name="connsiteX4" fmla="*/ 3233027 w 3233027"/>
                  <a:gd name="connsiteY4" fmla="*/ 476250 h 1866900"/>
                  <a:gd name="connsiteX5" fmla="*/ 3223502 w 3233027"/>
                  <a:gd name="connsiteY5" fmla="*/ 1866900 h 1866900"/>
                  <a:gd name="connsiteX6" fmla="*/ 3090152 w 3233027"/>
                  <a:gd name="connsiteY6" fmla="*/ 1847850 h 1866900"/>
                  <a:gd name="connsiteX7" fmla="*/ 2099552 w 3233027"/>
                  <a:gd name="connsiteY7" fmla="*/ 771525 h 1866900"/>
                  <a:gd name="connsiteX8" fmla="*/ 1099427 w 3233027"/>
                  <a:gd name="connsiteY8" fmla="*/ 571500 h 1866900"/>
                  <a:gd name="connsiteX0" fmla="*/ 1118366 w 3251966"/>
                  <a:gd name="connsiteY0" fmla="*/ 571500 h 1866900"/>
                  <a:gd name="connsiteX1" fmla="*/ 3941 w 3251966"/>
                  <a:gd name="connsiteY1" fmla="*/ 809625 h 1866900"/>
                  <a:gd name="connsiteX2" fmla="*/ 889766 w 3251966"/>
                  <a:gd name="connsiteY2" fmla="*/ 0 h 1866900"/>
                  <a:gd name="connsiteX3" fmla="*/ 2128016 w 3251966"/>
                  <a:gd name="connsiteY3" fmla="*/ 9525 h 1866900"/>
                  <a:gd name="connsiteX4" fmla="*/ 3251966 w 3251966"/>
                  <a:gd name="connsiteY4" fmla="*/ 476250 h 1866900"/>
                  <a:gd name="connsiteX5" fmla="*/ 3242441 w 3251966"/>
                  <a:gd name="connsiteY5" fmla="*/ 1866900 h 1866900"/>
                  <a:gd name="connsiteX6" fmla="*/ 3109091 w 3251966"/>
                  <a:gd name="connsiteY6" fmla="*/ 1847850 h 1866900"/>
                  <a:gd name="connsiteX7" fmla="*/ 2118491 w 3251966"/>
                  <a:gd name="connsiteY7" fmla="*/ 771525 h 1866900"/>
                  <a:gd name="connsiteX8" fmla="*/ 1118366 w 3251966"/>
                  <a:gd name="connsiteY8" fmla="*/ 571500 h 1866900"/>
                  <a:gd name="connsiteX0" fmla="*/ 1119025 w 3252625"/>
                  <a:gd name="connsiteY0" fmla="*/ 571500 h 1866900"/>
                  <a:gd name="connsiteX1" fmla="*/ 4600 w 3252625"/>
                  <a:gd name="connsiteY1" fmla="*/ 809625 h 1866900"/>
                  <a:gd name="connsiteX2" fmla="*/ 890425 w 3252625"/>
                  <a:gd name="connsiteY2" fmla="*/ 0 h 1866900"/>
                  <a:gd name="connsiteX3" fmla="*/ 2128675 w 3252625"/>
                  <a:gd name="connsiteY3" fmla="*/ 9525 h 1866900"/>
                  <a:gd name="connsiteX4" fmla="*/ 3252625 w 3252625"/>
                  <a:gd name="connsiteY4" fmla="*/ 476250 h 1866900"/>
                  <a:gd name="connsiteX5" fmla="*/ 3243100 w 3252625"/>
                  <a:gd name="connsiteY5" fmla="*/ 1866900 h 1866900"/>
                  <a:gd name="connsiteX6" fmla="*/ 3109750 w 3252625"/>
                  <a:gd name="connsiteY6" fmla="*/ 1847850 h 1866900"/>
                  <a:gd name="connsiteX7" fmla="*/ 2119150 w 3252625"/>
                  <a:gd name="connsiteY7" fmla="*/ 771525 h 1866900"/>
                  <a:gd name="connsiteX8" fmla="*/ 1119025 w 3252625"/>
                  <a:gd name="connsiteY8" fmla="*/ 571500 h 1866900"/>
                  <a:gd name="connsiteX0" fmla="*/ 1118146 w 3251746"/>
                  <a:gd name="connsiteY0" fmla="*/ 571500 h 1866900"/>
                  <a:gd name="connsiteX1" fmla="*/ 3721 w 3251746"/>
                  <a:gd name="connsiteY1" fmla="*/ 809625 h 1866900"/>
                  <a:gd name="connsiteX2" fmla="*/ 889546 w 3251746"/>
                  <a:gd name="connsiteY2" fmla="*/ 0 h 1866900"/>
                  <a:gd name="connsiteX3" fmla="*/ 2127796 w 3251746"/>
                  <a:gd name="connsiteY3" fmla="*/ 9525 h 1866900"/>
                  <a:gd name="connsiteX4" fmla="*/ 3251746 w 3251746"/>
                  <a:gd name="connsiteY4" fmla="*/ 476250 h 1866900"/>
                  <a:gd name="connsiteX5" fmla="*/ 3242221 w 3251746"/>
                  <a:gd name="connsiteY5" fmla="*/ 1866900 h 1866900"/>
                  <a:gd name="connsiteX6" fmla="*/ 3108871 w 3251746"/>
                  <a:gd name="connsiteY6" fmla="*/ 1847850 h 1866900"/>
                  <a:gd name="connsiteX7" fmla="*/ 2118271 w 3251746"/>
                  <a:gd name="connsiteY7" fmla="*/ 771525 h 1866900"/>
                  <a:gd name="connsiteX8" fmla="*/ 1118146 w 3251746"/>
                  <a:gd name="connsiteY8" fmla="*/ 571500 h 1866900"/>
                  <a:gd name="connsiteX0" fmla="*/ 1118146 w 3251746"/>
                  <a:gd name="connsiteY0" fmla="*/ 589645 h 1885045"/>
                  <a:gd name="connsiteX1" fmla="*/ 3721 w 3251746"/>
                  <a:gd name="connsiteY1" fmla="*/ 827770 h 1885045"/>
                  <a:gd name="connsiteX2" fmla="*/ 889546 w 3251746"/>
                  <a:gd name="connsiteY2" fmla="*/ 18145 h 1885045"/>
                  <a:gd name="connsiteX3" fmla="*/ 2127796 w 3251746"/>
                  <a:gd name="connsiteY3" fmla="*/ 27670 h 1885045"/>
                  <a:gd name="connsiteX4" fmla="*/ 3251746 w 3251746"/>
                  <a:gd name="connsiteY4" fmla="*/ 494395 h 1885045"/>
                  <a:gd name="connsiteX5" fmla="*/ 3242221 w 3251746"/>
                  <a:gd name="connsiteY5" fmla="*/ 1885045 h 1885045"/>
                  <a:gd name="connsiteX6" fmla="*/ 3108871 w 3251746"/>
                  <a:gd name="connsiteY6" fmla="*/ 1865995 h 1885045"/>
                  <a:gd name="connsiteX7" fmla="*/ 2118271 w 3251746"/>
                  <a:gd name="connsiteY7" fmla="*/ 789670 h 1885045"/>
                  <a:gd name="connsiteX8" fmla="*/ 1118146 w 3251746"/>
                  <a:gd name="connsiteY8" fmla="*/ 589645 h 1885045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108871 w 3251746"/>
                  <a:gd name="connsiteY6" fmla="*/ 188238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108871 w 3251746"/>
                  <a:gd name="connsiteY6" fmla="*/ 188238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108871 w 3251746"/>
                  <a:gd name="connsiteY6" fmla="*/ 188238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2994571 w 3251746"/>
                  <a:gd name="connsiteY6" fmla="*/ 1777612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2994571 w 3251746"/>
                  <a:gd name="connsiteY6" fmla="*/ 1777612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21976"/>
                  <a:gd name="connsiteX1" fmla="*/ 3721 w 3251746"/>
                  <a:gd name="connsiteY1" fmla="*/ 844162 h 1921976"/>
                  <a:gd name="connsiteX2" fmla="*/ 889546 w 3251746"/>
                  <a:gd name="connsiteY2" fmla="*/ 34537 h 1921976"/>
                  <a:gd name="connsiteX3" fmla="*/ 2127796 w 3251746"/>
                  <a:gd name="connsiteY3" fmla="*/ 44062 h 1921976"/>
                  <a:gd name="connsiteX4" fmla="*/ 3251746 w 3251746"/>
                  <a:gd name="connsiteY4" fmla="*/ 510787 h 1921976"/>
                  <a:gd name="connsiteX5" fmla="*/ 3242221 w 3251746"/>
                  <a:gd name="connsiteY5" fmla="*/ 1901437 h 1921976"/>
                  <a:gd name="connsiteX6" fmla="*/ 2994571 w 3251746"/>
                  <a:gd name="connsiteY6" fmla="*/ 1777612 h 1921976"/>
                  <a:gd name="connsiteX7" fmla="*/ 2118271 w 3251746"/>
                  <a:gd name="connsiteY7" fmla="*/ 806062 h 1921976"/>
                  <a:gd name="connsiteX8" fmla="*/ 1118146 w 3251746"/>
                  <a:gd name="connsiteY8" fmla="*/ 606037 h 1921976"/>
                  <a:gd name="connsiteX0" fmla="*/ 1118146 w 3242221"/>
                  <a:gd name="connsiteY0" fmla="*/ 606037 h 1921976"/>
                  <a:gd name="connsiteX1" fmla="*/ 3721 w 3242221"/>
                  <a:gd name="connsiteY1" fmla="*/ 844162 h 1921976"/>
                  <a:gd name="connsiteX2" fmla="*/ 889546 w 3242221"/>
                  <a:gd name="connsiteY2" fmla="*/ 34537 h 1921976"/>
                  <a:gd name="connsiteX3" fmla="*/ 2127796 w 3242221"/>
                  <a:gd name="connsiteY3" fmla="*/ 44062 h 1921976"/>
                  <a:gd name="connsiteX4" fmla="*/ 3242221 w 3242221"/>
                  <a:gd name="connsiteY4" fmla="*/ 615562 h 1921976"/>
                  <a:gd name="connsiteX5" fmla="*/ 3242221 w 3242221"/>
                  <a:gd name="connsiteY5" fmla="*/ 1901437 h 1921976"/>
                  <a:gd name="connsiteX6" fmla="*/ 2994571 w 3242221"/>
                  <a:gd name="connsiteY6" fmla="*/ 1777612 h 1921976"/>
                  <a:gd name="connsiteX7" fmla="*/ 2118271 w 3242221"/>
                  <a:gd name="connsiteY7" fmla="*/ 806062 h 1921976"/>
                  <a:gd name="connsiteX8" fmla="*/ 1118146 w 3242221"/>
                  <a:gd name="connsiteY8" fmla="*/ 606037 h 1921976"/>
                  <a:gd name="connsiteX0" fmla="*/ 1118146 w 3242221"/>
                  <a:gd name="connsiteY0" fmla="*/ 606037 h 1921976"/>
                  <a:gd name="connsiteX1" fmla="*/ 3721 w 3242221"/>
                  <a:gd name="connsiteY1" fmla="*/ 844162 h 1921976"/>
                  <a:gd name="connsiteX2" fmla="*/ 889546 w 3242221"/>
                  <a:gd name="connsiteY2" fmla="*/ 34537 h 1921976"/>
                  <a:gd name="connsiteX3" fmla="*/ 2127796 w 3242221"/>
                  <a:gd name="connsiteY3" fmla="*/ 44062 h 1921976"/>
                  <a:gd name="connsiteX4" fmla="*/ 3242221 w 3242221"/>
                  <a:gd name="connsiteY4" fmla="*/ 615562 h 1921976"/>
                  <a:gd name="connsiteX5" fmla="*/ 3242221 w 3242221"/>
                  <a:gd name="connsiteY5" fmla="*/ 1901437 h 1921976"/>
                  <a:gd name="connsiteX6" fmla="*/ 2994571 w 3242221"/>
                  <a:gd name="connsiteY6" fmla="*/ 1777612 h 1921976"/>
                  <a:gd name="connsiteX7" fmla="*/ 2118271 w 3242221"/>
                  <a:gd name="connsiteY7" fmla="*/ 806062 h 1921976"/>
                  <a:gd name="connsiteX8" fmla="*/ 1118146 w 3242221"/>
                  <a:gd name="connsiteY8" fmla="*/ 606037 h 1921976"/>
                  <a:gd name="connsiteX0" fmla="*/ 1118146 w 3261271"/>
                  <a:gd name="connsiteY0" fmla="*/ 606037 h 1993269"/>
                  <a:gd name="connsiteX1" fmla="*/ 3721 w 3261271"/>
                  <a:gd name="connsiteY1" fmla="*/ 844162 h 1993269"/>
                  <a:gd name="connsiteX2" fmla="*/ 889546 w 3261271"/>
                  <a:gd name="connsiteY2" fmla="*/ 34537 h 1993269"/>
                  <a:gd name="connsiteX3" fmla="*/ 2127796 w 3261271"/>
                  <a:gd name="connsiteY3" fmla="*/ 44062 h 1993269"/>
                  <a:gd name="connsiteX4" fmla="*/ 3242221 w 3261271"/>
                  <a:gd name="connsiteY4" fmla="*/ 615562 h 1993269"/>
                  <a:gd name="connsiteX5" fmla="*/ 3261271 w 3261271"/>
                  <a:gd name="connsiteY5" fmla="*/ 1987162 h 1993269"/>
                  <a:gd name="connsiteX6" fmla="*/ 2994571 w 3261271"/>
                  <a:gd name="connsiteY6" fmla="*/ 1777612 h 1993269"/>
                  <a:gd name="connsiteX7" fmla="*/ 2118271 w 3261271"/>
                  <a:gd name="connsiteY7" fmla="*/ 806062 h 1993269"/>
                  <a:gd name="connsiteX8" fmla="*/ 1118146 w 3261271"/>
                  <a:gd name="connsiteY8" fmla="*/ 606037 h 199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61271" h="1993269">
                    <a:moveTo>
                      <a:pt x="1118146" y="606037"/>
                    </a:moveTo>
                    <a:cubicBezTo>
                      <a:pt x="816521" y="761612"/>
                      <a:pt x="308521" y="1206112"/>
                      <a:pt x="3721" y="844162"/>
                    </a:cubicBezTo>
                    <a:cubicBezTo>
                      <a:pt x="-62359" y="765692"/>
                      <a:pt x="772071" y="98037"/>
                      <a:pt x="889546" y="34537"/>
                    </a:cubicBezTo>
                    <a:cubicBezTo>
                      <a:pt x="1007021" y="-9913"/>
                      <a:pt x="2000796" y="-16263"/>
                      <a:pt x="2127796" y="44062"/>
                    </a:cubicBezTo>
                    <a:cubicBezTo>
                      <a:pt x="2616746" y="180587"/>
                      <a:pt x="2915196" y="345687"/>
                      <a:pt x="3242221" y="615562"/>
                    </a:cubicBezTo>
                    <a:lnTo>
                      <a:pt x="3261271" y="1987162"/>
                    </a:lnTo>
                    <a:cubicBezTo>
                      <a:pt x="3159671" y="2012562"/>
                      <a:pt x="3134271" y="1961762"/>
                      <a:pt x="2994571" y="1777612"/>
                    </a:cubicBezTo>
                    <a:cubicBezTo>
                      <a:pt x="2616746" y="1444237"/>
                      <a:pt x="2343696" y="1148962"/>
                      <a:pt x="2118271" y="806062"/>
                    </a:cubicBezTo>
                    <a:cubicBezTo>
                      <a:pt x="1756321" y="777487"/>
                      <a:pt x="1432471" y="720337"/>
                      <a:pt x="1118146" y="606037"/>
                    </a:cubicBezTo>
                    <a:close/>
                  </a:path>
                </a:pathLst>
              </a:custGeom>
              <a:solidFill>
                <a:srgbClr val="F4DD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4" name="Rounded Rectangle 8">
                <a:extLst>
                  <a:ext uri="{FF2B5EF4-FFF2-40B4-BE49-F238E27FC236}">
                    <a16:creationId xmlns:a16="http://schemas.microsoft.com/office/drawing/2014/main" id="{2E5AFF1A-4067-4485-8E31-C5101EE9F856}"/>
                  </a:ext>
                </a:extLst>
              </p:cNvPr>
              <p:cNvSpPr/>
              <p:nvPr/>
            </p:nvSpPr>
            <p:spPr>
              <a:xfrm rot="2002203">
                <a:off x="2745022" y="3807001"/>
                <a:ext cx="339508" cy="612148"/>
              </a:xfrm>
              <a:prstGeom prst="roundRect">
                <a:avLst>
                  <a:gd name="adj" fmla="val 50000"/>
                </a:avLst>
              </a:prstGeom>
              <a:solidFill>
                <a:srgbClr val="F4DD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Rounded Rectangle 9">
                <a:extLst>
                  <a:ext uri="{FF2B5EF4-FFF2-40B4-BE49-F238E27FC236}">
                    <a16:creationId xmlns:a16="http://schemas.microsoft.com/office/drawing/2014/main" id="{6DC11232-3915-4AC0-BC08-F0FAA6EC44EE}"/>
                  </a:ext>
                </a:extLst>
              </p:cNvPr>
              <p:cNvSpPr/>
              <p:nvPr/>
            </p:nvSpPr>
            <p:spPr>
              <a:xfrm rot="2002203">
                <a:off x="3276558" y="3627997"/>
                <a:ext cx="339508" cy="934693"/>
              </a:xfrm>
              <a:prstGeom prst="roundRect">
                <a:avLst>
                  <a:gd name="adj" fmla="val 50000"/>
                </a:avLst>
              </a:prstGeom>
              <a:solidFill>
                <a:srgbClr val="F4DD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Rounded Rectangle 10">
                <a:extLst>
                  <a:ext uri="{FF2B5EF4-FFF2-40B4-BE49-F238E27FC236}">
                    <a16:creationId xmlns:a16="http://schemas.microsoft.com/office/drawing/2014/main" id="{5446F0FD-48EE-400D-B373-80A145BBA58E}"/>
                  </a:ext>
                </a:extLst>
              </p:cNvPr>
              <p:cNvSpPr/>
              <p:nvPr/>
            </p:nvSpPr>
            <p:spPr>
              <a:xfrm rot="2002203">
                <a:off x="3656813" y="3935485"/>
                <a:ext cx="339508" cy="724313"/>
              </a:xfrm>
              <a:prstGeom prst="roundRect">
                <a:avLst>
                  <a:gd name="adj" fmla="val 50000"/>
                </a:avLst>
              </a:prstGeom>
              <a:solidFill>
                <a:srgbClr val="F4DD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Rounded Rectangle 11">
                <a:extLst>
                  <a:ext uri="{FF2B5EF4-FFF2-40B4-BE49-F238E27FC236}">
                    <a16:creationId xmlns:a16="http://schemas.microsoft.com/office/drawing/2014/main" id="{E704CF82-029E-487E-83D4-7C4224222BF9}"/>
                  </a:ext>
                </a:extLst>
              </p:cNvPr>
              <p:cNvSpPr/>
              <p:nvPr/>
            </p:nvSpPr>
            <p:spPr>
              <a:xfrm rot="2002203">
                <a:off x="4082895" y="4229792"/>
                <a:ext cx="339508" cy="567411"/>
              </a:xfrm>
              <a:prstGeom prst="roundRect">
                <a:avLst>
                  <a:gd name="adj" fmla="val 50000"/>
                </a:avLst>
              </a:prstGeom>
              <a:solidFill>
                <a:srgbClr val="F4DD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AE617FE8-DF3D-4D48-B7F9-CEF9A516162A}"/>
                </a:ext>
              </a:extLst>
            </p:cNvPr>
            <p:cNvSpPr/>
            <p:nvPr/>
          </p:nvSpPr>
          <p:spPr>
            <a:xfrm>
              <a:off x="8976870" y="5081114"/>
              <a:ext cx="1454375" cy="1054106"/>
            </a:xfrm>
            <a:custGeom>
              <a:avLst/>
              <a:gdLst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803401 w 3152217"/>
                <a:gd name="connsiteY25" fmla="*/ 2014854 h 2217998"/>
                <a:gd name="connsiteX26" fmla="*/ 1771650 w 3152217"/>
                <a:gd name="connsiteY26" fmla="*/ 2057400 h 2217998"/>
                <a:gd name="connsiteX27" fmla="*/ 1798691 w 3152217"/>
                <a:gd name="connsiteY27" fmla="*/ 2010144 h 2217998"/>
                <a:gd name="connsiteX28" fmla="*/ 1775643 w 3152217"/>
                <a:gd name="connsiteY28" fmla="*/ 1987096 h 2217998"/>
                <a:gd name="connsiteX29" fmla="*/ 1848068 w 3152217"/>
                <a:gd name="connsiteY29" fmla="*/ 1914670 h 2217998"/>
                <a:gd name="connsiteX30" fmla="*/ 1533525 w 3152217"/>
                <a:gd name="connsiteY30" fmla="*/ 1485900 h 2217998"/>
                <a:gd name="connsiteX31" fmla="*/ 1219200 w 3152217"/>
                <a:gd name="connsiteY31" fmla="*/ 1181100 h 2217998"/>
                <a:gd name="connsiteX32" fmla="*/ 571500 w 3152217"/>
                <a:gd name="connsiteY32" fmla="*/ 1295400 h 2217998"/>
                <a:gd name="connsiteX33" fmla="*/ 0 w 3152217"/>
                <a:gd name="connsiteY33" fmla="*/ 1266825 h 2217998"/>
                <a:gd name="connsiteX34" fmla="*/ 9525 w 3152217"/>
                <a:gd name="connsiteY34" fmla="*/ 28575 h 2217998"/>
                <a:gd name="connsiteX35" fmla="*/ 323850 w 3152217"/>
                <a:gd name="connsiteY35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803401 w 3152217"/>
                <a:gd name="connsiteY25" fmla="*/ 2014854 h 2217998"/>
                <a:gd name="connsiteX26" fmla="*/ 1771650 w 3152217"/>
                <a:gd name="connsiteY26" fmla="*/ 2057400 h 2217998"/>
                <a:gd name="connsiteX27" fmla="*/ 1798691 w 3152217"/>
                <a:gd name="connsiteY27" fmla="*/ 2010144 h 2217998"/>
                <a:gd name="connsiteX28" fmla="*/ 1775643 w 3152217"/>
                <a:gd name="connsiteY28" fmla="*/ 1987096 h 2217998"/>
                <a:gd name="connsiteX29" fmla="*/ 1848068 w 3152217"/>
                <a:gd name="connsiteY29" fmla="*/ 1914670 h 2217998"/>
                <a:gd name="connsiteX30" fmla="*/ 1533525 w 3152217"/>
                <a:gd name="connsiteY30" fmla="*/ 1485900 h 2217998"/>
                <a:gd name="connsiteX31" fmla="*/ 1219200 w 3152217"/>
                <a:gd name="connsiteY31" fmla="*/ 1181100 h 2217998"/>
                <a:gd name="connsiteX32" fmla="*/ 571500 w 3152217"/>
                <a:gd name="connsiteY32" fmla="*/ 1295400 h 2217998"/>
                <a:gd name="connsiteX33" fmla="*/ 0 w 3152217"/>
                <a:gd name="connsiteY33" fmla="*/ 1266825 h 2217998"/>
                <a:gd name="connsiteX34" fmla="*/ 9525 w 3152217"/>
                <a:gd name="connsiteY34" fmla="*/ 28575 h 2217998"/>
                <a:gd name="connsiteX35" fmla="*/ 323850 w 3152217"/>
                <a:gd name="connsiteY35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803401 w 3152217"/>
                <a:gd name="connsiteY25" fmla="*/ 2014854 h 2217998"/>
                <a:gd name="connsiteX26" fmla="*/ 1798691 w 3152217"/>
                <a:gd name="connsiteY26" fmla="*/ 2010144 h 2217998"/>
                <a:gd name="connsiteX27" fmla="*/ 1775643 w 3152217"/>
                <a:gd name="connsiteY27" fmla="*/ 1987096 h 2217998"/>
                <a:gd name="connsiteX28" fmla="*/ 1848068 w 3152217"/>
                <a:gd name="connsiteY28" fmla="*/ 1914670 h 2217998"/>
                <a:gd name="connsiteX29" fmla="*/ 1533525 w 3152217"/>
                <a:gd name="connsiteY29" fmla="*/ 1485900 h 2217998"/>
                <a:gd name="connsiteX30" fmla="*/ 1219200 w 3152217"/>
                <a:gd name="connsiteY30" fmla="*/ 1181100 h 2217998"/>
                <a:gd name="connsiteX31" fmla="*/ 571500 w 3152217"/>
                <a:gd name="connsiteY31" fmla="*/ 1295400 h 2217998"/>
                <a:gd name="connsiteX32" fmla="*/ 0 w 3152217"/>
                <a:gd name="connsiteY32" fmla="*/ 1266825 h 2217998"/>
                <a:gd name="connsiteX33" fmla="*/ 9525 w 3152217"/>
                <a:gd name="connsiteY33" fmla="*/ 28575 h 2217998"/>
                <a:gd name="connsiteX34" fmla="*/ 323850 w 3152217"/>
                <a:gd name="connsiteY34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798691 w 3152217"/>
                <a:gd name="connsiteY25" fmla="*/ 2010144 h 2217998"/>
                <a:gd name="connsiteX26" fmla="*/ 1775643 w 3152217"/>
                <a:gd name="connsiteY26" fmla="*/ 1987096 h 2217998"/>
                <a:gd name="connsiteX27" fmla="*/ 1848068 w 3152217"/>
                <a:gd name="connsiteY27" fmla="*/ 1914670 h 2217998"/>
                <a:gd name="connsiteX28" fmla="*/ 1533525 w 3152217"/>
                <a:gd name="connsiteY28" fmla="*/ 1485900 h 2217998"/>
                <a:gd name="connsiteX29" fmla="*/ 1219200 w 3152217"/>
                <a:gd name="connsiteY29" fmla="*/ 1181100 h 2217998"/>
                <a:gd name="connsiteX30" fmla="*/ 571500 w 3152217"/>
                <a:gd name="connsiteY30" fmla="*/ 1295400 h 2217998"/>
                <a:gd name="connsiteX31" fmla="*/ 0 w 3152217"/>
                <a:gd name="connsiteY31" fmla="*/ 1266825 h 2217998"/>
                <a:gd name="connsiteX32" fmla="*/ 9525 w 3152217"/>
                <a:gd name="connsiteY32" fmla="*/ 28575 h 2217998"/>
                <a:gd name="connsiteX33" fmla="*/ 323850 w 3152217"/>
                <a:gd name="connsiteY33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798691 w 3152217"/>
                <a:gd name="connsiteY25" fmla="*/ 2010144 h 2217998"/>
                <a:gd name="connsiteX26" fmla="*/ 1775643 w 3152217"/>
                <a:gd name="connsiteY26" fmla="*/ 1987096 h 2217998"/>
                <a:gd name="connsiteX27" fmla="*/ 1848068 w 3152217"/>
                <a:gd name="connsiteY27" fmla="*/ 1914670 h 2217998"/>
                <a:gd name="connsiteX28" fmla="*/ 1533525 w 3152217"/>
                <a:gd name="connsiteY28" fmla="*/ 1485900 h 2217998"/>
                <a:gd name="connsiteX29" fmla="*/ 1219200 w 3152217"/>
                <a:gd name="connsiteY29" fmla="*/ 1181100 h 2217998"/>
                <a:gd name="connsiteX30" fmla="*/ 571500 w 3152217"/>
                <a:gd name="connsiteY30" fmla="*/ 1295400 h 2217998"/>
                <a:gd name="connsiteX31" fmla="*/ 0 w 3152217"/>
                <a:gd name="connsiteY31" fmla="*/ 1266825 h 2217998"/>
                <a:gd name="connsiteX32" fmla="*/ 9525 w 3152217"/>
                <a:gd name="connsiteY32" fmla="*/ 28575 h 2217998"/>
                <a:gd name="connsiteX33" fmla="*/ 323850 w 3152217"/>
                <a:gd name="connsiteY33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8068 w 3152217"/>
                <a:gd name="connsiteY26" fmla="*/ 191467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8068 w 3152217"/>
                <a:gd name="connsiteY26" fmla="*/ 1911865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8068 w 3152217"/>
                <a:gd name="connsiteY26" fmla="*/ 1911865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3152217 w 3152217"/>
                <a:gd name="connsiteY5" fmla="*/ 1217685 h 2217998"/>
                <a:gd name="connsiteX6" fmla="*/ 3152217 w 3152217"/>
                <a:gd name="connsiteY6" fmla="*/ 1429902 h 2217998"/>
                <a:gd name="connsiteX7" fmla="*/ 2940000 w 3152217"/>
                <a:gd name="connsiteY7" fmla="*/ 1429902 h 2217998"/>
                <a:gd name="connsiteX8" fmla="*/ 2539107 w 3152217"/>
                <a:gd name="connsiteY8" fmla="*/ 1029008 h 2217998"/>
                <a:gd name="connsiteX9" fmla="*/ 2474399 w 3152217"/>
                <a:gd name="connsiteY9" fmla="*/ 1115717 h 2217998"/>
                <a:gd name="connsiteX10" fmla="*/ 2907621 w 3152217"/>
                <a:gd name="connsiteY10" fmla="*/ 1548940 h 2217998"/>
                <a:gd name="connsiteX11" fmla="*/ 2907621 w 3152217"/>
                <a:gd name="connsiteY11" fmla="*/ 1761157 h 2217998"/>
                <a:gd name="connsiteX12" fmla="*/ 2695404 w 3152217"/>
                <a:gd name="connsiteY12" fmla="*/ 1761157 h 2217998"/>
                <a:gd name="connsiteX13" fmla="*/ 2293017 w 3152217"/>
                <a:gd name="connsiteY13" fmla="*/ 1358769 h 2217998"/>
                <a:gd name="connsiteX14" fmla="*/ 2228234 w 3152217"/>
                <a:gd name="connsiteY14" fmla="*/ 1445578 h 2217998"/>
                <a:gd name="connsiteX15" fmla="*/ 2648161 w 3152217"/>
                <a:gd name="connsiteY15" fmla="*/ 1865505 h 2217998"/>
                <a:gd name="connsiteX16" fmla="*/ 2648161 w 3152217"/>
                <a:gd name="connsiteY16" fmla="*/ 2077722 h 2217998"/>
                <a:gd name="connsiteX17" fmla="*/ 2435944 w 3152217"/>
                <a:gd name="connsiteY17" fmla="*/ 2077722 h 2217998"/>
                <a:gd name="connsiteX18" fmla="*/ 2046853 w 3152217"/>
                <a:gd name="connsiteY18" fmla="*/ 1688629 h 2217998"/>
                <a:gd name="connsiteX19" fmla="*/ 1987859 w 3152217"/>
                <a:gd name="connsiteY19" fmla="*/ 1774879 h 2217998"/>
                <a:gd name="connsiteX20" fmla="*/ 2218760 w 3152217"/>
                <a:gd name="connsiteY20" fmla="*/ 2005781 h 2217998"/>
                <a:gd name="connsiteX21" fmla="*/ 2218760 w 3152217"/>
                <a:gd name="connsiteY21" fmla="*/ 2217998 h 2217998"/>
                <a:gd name="connsiteX22" fmla="*/ 2006543 w 3152217"/>
                <a:gd name="connsiteY22" fmla="*/ 2217998 h 2217998"/>
                <a:gd name="connsiteX23" fmla="*/ 1798691 w 3152217"/>
                <a:gd name="connsiteY23" fmla="*/ 2010144 h 2217998"/>
                <a:gd name="connsiteX24" fmla="*/ 1775643 w 3152217"/>
                <a:gd name="connsiteY24" fmla="*/ 1987096 h 2217998"/>
                <a:gd name="connsiteX25" fmla="*/ 1842458 w 3152217"/>
                <a:gd name="connsiteY25" fmla="*/ 1897840 h 2217998"/>
                <a:gd name="connsiteX26" fmla="*/ 1533525 w 3152217"/>
                <a:gd name="connsiteY26" fmla="*/ 1485900 h 2217998"/>
                <a:gd name="connsiteX27" fmla="*/ 1219200 w 3152217"/>
                <a:gd name="connsiteY27" fmla="*/ 1181100 h 2217998"/>
                <a:gd name="connsiteX28" fmla="*/ 571500 w 3152217"/>
                <a:gd name="connsiteY28" fmla="*/ 1295400 h 2217998"/>
                <a:gd name="connsiteX29" fmla="*/ 0 w 3152217"/>
                <a:gd name="connsiteY29" fmla="*/ 1266825 h 2217998"/>
                <a:gd name="connsiteX30" fmla="*/ 9525 w 3152217"/>
                <a:gd name="connsiteY30" fmla="*/ 28575 h 2217998"/>
                <a:gd name="connsiteX31" fmla="*/ 323850 w 3152217"/>
                <a:gd name="connsiteY31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314575 w 3152217"/>
                <a:gd name="connsiteY3" fmla="*/ 285750 h 2217998"/>
                <a:gd name="connsiteX4" fmla="*/ 2724150 w 3152217"/>
                <a:gd name="connsiteY4" fmla="*/ 781050 h 2217998"/>
                <a:gd name="connsiteX5" fmla="*/ 3152217 w 3152217"/>
                <a:gd name="connsiteY5" fmla="*/ 1217685 h 2217998"/>
                <a:gd name="connsiteX6" fmla="*/ 3152217 w 3152217"/>
                <a:gd name="connsiteY6" fmla="*/ 1429902 h 2217998"/>
                <a:gd name="connsiteX7" fmla="*/ 2940000 w 3152217"/>
                <a:gd name="connsiteY7" fmla="*/ 1429902 h 2217998"/>
                <a:gd name="connsiteX8" fmla="*/ 2539107 w 3152217"/>
                <a:gd name="connsiteY8" fmla="*/ 1029008 h 2217998"/>
                <a:gd name="connsiteX9" fmla="*/ 2474399 w 3152217"/>
                <a:gd name="connsiteY9" fmla="*/ 1115717 h 2217998"/>
                <a:gd name="connsiteX10" fmla="*/ 2907621 w 3152217"/>
                <a:gd name="connsiteY10" fmla="*/ 1548940 h 2217998"/>
                <a:gd name="connsiteX11" fmla="*/ 2907621 w 3152217"/>
                <a:gd name="connsiteY11" fmla="*/ 1761157 h 2217998"/>
                <a:gd name="connsiteX12" fmla="*/ 2695404 w 3152217"/>
                <a:gd name="connsiteY12" fmla="*/ 1761157 h 2217998"/>
                <a:gd name="connsiteX13" fmla="*/ 2293017 w 3152217"/>
                <a:gd name="connsiteY13" fmla="*/ 1358769 h 2217998"/>
                <a:gd name="connsiteX14" fmla="*/ 2228234 w 3152217"/>
                <a:gd name="connsiteY14" fmla="*/ 1445578 h 2217998"/>
                <a:gd name="connsiteX15" fmla="*/ 2648161 w 3152217"/>
                <a:gd name="connsiteY15" fmla="*/ 1865505 h 2217998"/>
                <a:gd name="connsiteX16" fmla="*/ 2648161 w 3152217"/>
                <a:gd name="connsiteY16" fmla="*/ 2077722 h 2217998"/>
                <a:gd name="connsiteX17" fmla="*/ 2435944 w 3152217"/>
                <a:gd name="connsiteY17" fmla="*/ 2077722 h 2217998"/>
                <a:gd name="connsiteX18" fmla="*/ 2046853 w 3152217"/>
                <a:gd name="connsiteY18" fmla="*/ 1688629 h 2217998"/>
                <a:gd name="connsiteX19" fmla="*/ 1987859 w 3152217"/>
                <a:gd name="connsiteY19" fmla="*/ 1774879 h 2217998"/>
                <a:gd name="connsiteX20" fmla="*/ 2218760 w 3152217"/>
                <a:gd name="connsiteY20" fmla="*/ 2005781 h 2217998"/>
                <a:gd name="connsiteX21" fmla="*/ 2218760 w 3152217"/>
                <a:gd name="connsiteY21" fmla="*/ 2217998 h 2217998"/>
                <a:gd name="connsiteX22" fmla="*/ 2006543 w 3152217"/>
                <a:gd name="connsiteY22" fmla="*/ 2217998 h 2217998"/>
                <a:gd name="connsiteX23" fmla="*/ 1798691 w 3152217"/>
                <a:gd name="connsiteY23" fmla="*/ 2010144 h 2217998"/>
                <a:gd name="connsiteX24" fmla="*/ 1775643 w 3152217"/>
                <a:gd name="connsiteY24" fmla="*/ 1987096 h 2217998"/>
                <a:gd name="connsiteX25" fmla="*/ 1842458 w 3152217"/>
                <a:gd name="connsiteY25" fmla="*/ 1897840 h 2217998"/>
                <a:gd name="connsiteX26" fmla="*/ 1533525 w 3152217"/>
                <a:gd name="connsiteY26" fmla="*/ 1485900 h 2217998"/>
                <a:gd name="connsiteX27" fmla="*/ 1219200 w 3152217"/>
                <a:gd name="connsiteY27" fmla="*/ 1181100 h 2217998"/>
                <a:gd name="connsiteX28" fmla="*/ 571500 w 3152217"/>
                <a:gd name="connsiteY28" fmla="*/ 1295400 h 2217998"/>
                <a:gd name="connsiteX29" fmla="*/ 0 w 3152217"/>
                <a:gd name="connsiteY29" fmla="*/ 1266825 h 2217998"/>
                <a:gd name="connsiteX30" fmla="*/ 9525 w 3152217"/>
                <a:gd name="connsiteY30" fmla="*/ 28575 h 2217998"/>
                <a:gd name="connsiteX31" fmla="*/ 323850 w 3152217"/>
                <a:gd name="connsiteY31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314575 w 3152217"/>
                <a:gd name="connsiteY3" fmla="*/ 285750 h 2217998"/>
                <a:gd name="connsiteX4" fmla="*/ 2724150 w 3152217"/>
                <a:gd name="connsiteY4" fmla="*/ 781050 h 2217998"/>
                <a:gd name="connsiteX5" fmla="*/ 3152217 w 3152217"/>
                <a:gd name="connsiteY5" fmla="*/ 1217685 h 2217998"/>
                <a:gd name="connsiteX6" fmla="*/ 3152217 w 3152217"/>
                <a:gd name="connsiteY6" fmla="*/ 1429902 h 2217998"/>
                <a:gd name="connsiteX7" fmla="*/ 2940000 w 3152217"/>
                <a:gd name="connsiteY7" fmla="*/ 1429902 h 2217998"/>
                <a:gd name="connsiteX8" fmla="*/ 2539107 w 3152217"/>
                <a:gd name="connsiteY8" fmla="*/ 1029008 h 2217998"/>
                <a:gd name="connsiteX9" fmla="*/ 2474399 w 3152217"/>
                <a:gd name="connsiteY9" fmla="*/ 1115717 h 2217998"/>
                <a:gd name="connsiteX10" fmla="*/ 2907621 w 3152217"/>
                <a:gd name="connsiteY10" fmla="*/ 1548940 h 2217998"/>
                <a:gd name="connsiteX11" fmla="*/ 2907621 w 3152217"/>
                <a:gd name="connsiteY11" fmla="*/ 1761157 h 2217998"/>
                <a:gd name="connsiteX12" fmla="*/ 2695404 w 3152217"/>
                <a:gd name="connsiteY12" fmla="*/ 1761157 h 2217998"/>
                <a:gd name="connsiteX13" fmla="*/ 2293017 w 3152217"/>
                <a:gd name="connsiteY13" fmla="*/ 1358769 h 2217998"/>
                <a:gd name="connsiteX14" fmla="*/ 2228234 w 3152217"/>
                <a:gd name="connsiteY14" fmla="*/ 1445578 h 2217998"/>
                <a:gd name="connsiteX15" fmla="*/ 2648161 w 3152217"/>
                <a:gd name="connsiteY15" fmla="*/ 1865505 h 2217998"/>
                <a:gd name="connsiteX16" fmla="*/ 2648161 w 3152217"/>
                <a:gd name="connsiteY16" fmla="*/ 2077722 h 2217998"/>
                <a:gd name="connsiteX17" fmla="*/ 2435944 w 3152217"/>
                <a:gd name="connsiteY17" fmla="*/ 2077722 h 2217998"/>
                <a:gd name="connsiteX18" fmla="*/ 2046853 w 3152217"/>
                <a:gd name="connsiteY18" fmla="*/ 1688629 h 2217998"/>
                <a:gd name="connsiteX19" fmla="*/ 1987859 w 3152217"/>
                <a:gd name="connsiteY19" fmla="*/ 1774879 h 2217998"/>
                <a:gd name="connsiteX20" fmla="*/ 2218760 w 3152217"/>
                <a:gd name="connsiteY20" fmla="*/ 2005781 h 2217998"/>
                <a:gd name="connsiteX21" fmla="*/ 2218760 w 3152217"/>
                <a:gd name="connsiteY21" fmla="*/ 2217998 h 2217998"/>
                <a:gd name="connsiteX22" fmla="*/ 2006543 w 3152217"/>
                <a:gd name="connsiteY22" fmla="*/ 2217998 h 2217998"/>
                <a:gd name="connsiteX23" fmla="*/ 1798691 w 3152217"/>
                <a:gd name="connsiteY23" fmla="*/ 2010144 h 2217998"/>
                <a:gd name="connsiteX24" fmla="*/ 1775643 w 3152217"/>
                <a:gd name="connsiteY24" fmla="*/ 1987096 h 2217998"/>
                <a:gd name="connsiteX25" fmla="*/ 1842458 w 3152217"/>
                <a:gd name="connsiteY25" fmla="*/ 1897840 h 2217998"/>
                <a:gd name="connsiteX26" fmla="*/ 1533525 w 3152217"/>
                <a:gd name="connsiteY26" fmla="*/ 1485900 h 2217998"/>
                <a:gd name="connsiteX27" fmla="*/ 1219200 w 3152217"/>
                <a:gd name="connsiteY27" fmla="*/ 1181100 h 2217998"/>
                <a:gd name="connsiteX28" fmla="*/ 571500 w 3152217"/>
                <a:gd name="connsiteY28" fmla="*/ 1295400 h 2217998"/>
                <a:gd name="connsiteX29" fmla="*/ 0 w 3152217"/>
                <a:gd name="connsiteY29" fmla="*/ 1266825 h 2217998"/>
                <a:gd name="connsiteX30" fmla="*/ 9525 w 3152217"/>
                <a:gd name="connsiteY30" fmla="*/ 28575 h 2217998"/>
                <a:gd name="connsiteX31" fmla="*/ 323850 w 3152217"/>
                <a:gd name="connsiteY31" fmla="*/ 0 h 2217998"/>
                <a:gd name="connsiteX0" fmla="*/ 361950 w 3152217"/>
                <a:gd name="connsiteY0" fmla="*/ 0 h 2256098"/>
                <a:gd name="connsiteX1" fmla="*/ 95250 w 3152217"/>
                <a:gd name="connsiteY1" fmla="*/ 247650 h 2256098"/>
                <a:gd name="connsiteX2" fmla="*/ 1352550 w 3152217"/>
                <a:gd name="connsiteY2" fmla="*/ 123825 h 2256098"/>
                <a:gd name="connsiteX3" fmla="*/ 2314575 w 3152217"/>
                <a:gd name="connsiteY3" fmla="*/ 323850 h 2256098"/>
                <a:gd name="connsiteX4" fmla="*/ 2724150 w 3152217"/>
                <a:gd name="connsiteY4" fmla="*/ 819150 h 2256098"/>
                <a:gd name="connsiteX5" fmla="*/ 3152217 w 3152217"/>
                <a:gd name="connsiteY5" fmla="*/ 1255785 h 2256098"/>
                <a:gd name="connsiteX6" fmla="*/ 3152217 w 3152217"/>
                <a:gd name="connsiteY6" fmla="*/ 1468002 h 2256098"/>
                <a:gd name="connsiteX7" fmla="*/ 2940000 w 3152217"/>
                <a:gd name="connsiteY7" fmla="*/ 1468002 h 2256098"/>
                <a:gd name="connsiteX8" fmla="*/ 2539107 w 3152217"/>
                <a:gd name="connsiteY8" fmla="*/ 1067108 h 2256098"/>
                <a:gd name="connsiteX9" fmla="*/ 2474399 w 3152217"/>
                <a:gd name="connsiteY9" fmla="*/ 1153817 h 2256098"/>
                <a:gd name="connsiteX10" fmla="*/ 2907621 w 3152217"/>
                <a:gd name="connsiteY10" fmla="*/ 1587040 h 2256098"/>
                <a:gd name="connsiteX11" fmla="*/ 2907621 w 3152217"/>
                <a:gd name="connsiteY11" fmla="*/ 1799257 h 2256098"/>
                <a:gd name="connsiteX12" fmla="*/ 2695404 w 3152217"/>
                <a:gd name="connsiteY12" fmla="*/ 1799257 h 2256098"/>
                <a:gd name="connsiteX13" fmla="*/ 2293017 w 3152217"/>
                <a:gd name="connsiteY13" fmla="*/ 1396869 h 2256098"/>
                <a:gd name="connsiteX14" fmla="*/ 2228234 w 3152217"/>
                <a:gd name="connsiteY14" fmla="*/ 1483678 h 2256098"/>
                <a:gd name="connsiteX15" fmla="*/ 2648161 w 3152217"/>
                <a:gd name="connsiteY15" fmla="*/ 1903605 h 2256098"/>
                <a:gd name="connsiteX16" fmla="*/ 2648161 w 3152217"/>
                <a:gd name="connsiteY16" fmla="*/ 2115822 h 2256098"/>
                <a:gd name="connsiteX17" fmla="*/ 2435944 w 3152217"/>
                <a:gd name="connsiteY17" fmla="*/ 2115822 h 2256098"/>
                <a:gd name="connsiteX18" fmla="*/ 2046853 w 3152217"/>
                <a:gd name="connsiteY18" fmla="*/ 1726729 h 2256098"/>
                <a:gd name="connsiteX19" fmla="*/ 1987859 w 3152217"/>
                <a:gd name="connsiteY19" fmla="*/ 1812979 h 2256098"/>
                <a:gd name="connsiteX20" fmla="*/ 2218760 w 3152217"/>
                <a:gd name="connsiteY20" fmla="*/ 2043881 h 2256098"/>
                <a:gd name="connsiteX21" fmla="*/ 2218760 w 3152217"/>
                <a:gd name="connsiteY21" fmla="*/ 2256098 h 2256098"/>
                <a:gd name="connsiteX22" fmla="*/ 2006543 w 3152217"/>
                <a:gd name="connsiteY22" fmla="*/ 2256098 h 2256098"/>
                <a:gd name="connsiteX23" fmla="*/ 1798691 w 3152217"/>
                <a:gd name="connsiteY23" fmla="*/ 2048244 h 2256098"/>
                <a:gd name="connsiteX24" fmla="*/ 1775643 w 3152217"/>
                <a:gd name="connsiteY24" fmla="*/ 2025196 h 2256098"/>
                <a:gd name="connsiteX25" fmla="*/ 1842458 w 3152217"/>
                <a:gd name="connsiteY25" fmla="*/ 1935940 h 2256098"/>
                <a:gd name="connsiteX26" fmla="*/ 1533525 w 3152217"/>
                <a:gd name="connsiteY26" fmla="*/ 1524000 h 2256098"/>
                <a:gd name="connsiteX27" fmla="*/ 1219200 w 3152217"/>
                <a:gd name="connsiteY27" fmla="*/ 1219200 h 2256098"/>
                <a:gd name="connsiteX28" fmla="*/ 571500 w 3152217"/>
                <a:gd name="connsiteY28" fmla="*/ 1333500 h 2256098"/>
                <a:gd name="connsiteX29" fmla="*/ 0 w 3152217"/>
                <a:gd name="connsiteY29" fmla="*/ 1304925 h 2256098"/>
                <a:gd name="connsiteX30" fmla="*/ 9525 w 3152217"/>
                <a:gd name="connsiteY30" fmla="*/ 66675 h 2256098"/>
                <a:gd name="connsiteX31" fmla="*/ 361950 w 3152217"/>
                <a:gd name="connsiteY31" fmla="*/ 0 h 2256098"/>
                <a:gd name="connsiteX0" fmla="*/ 361950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61950 w 3152217"/>
                <a:gd name="connsiteY31" fmla="*/ 9525 h 2265623"/>
                <a:gd name="connsiteX0" fmla="*/ 40957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409575 w 3152217"/>
                <a:gd name="connsiteY31" fmla="*/ 9525 h 2265623"/>
                <a:gd name="connsiteX0" fmla="*/ 39052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90525 w 3152217"/>
                <a:gd name="connsiteY31" fmla="*/ 9525 h 2265623"/>
                <a:gd name="connsiteX0" fmla="*/ 390525 w 3152217"/>
                <a:gd name="connsiteY0" fmla="*/ 24506 h 2280604"/>
                <a:gd name="connsiteX1" fmla="*/ 95250 w 3152217"/>
                <a:gd name="connsiteY1" fmla="*/ 272156 h 2280604"/>
                <a:gd name="connsiteX2" fmla="*/ 1352550 w 3152217"/>
                <a:gd name="connsiteY2" fmla="*/ 148331 h 2280604"/>
                <a:gd name="connsiteX3" fmla="*/ 2314575 w 3152217"/>
                <a:gd name="connsiteY3" fmla="*/ 348356 h 2280604"/>
                <a:gd name="connsiteX4" fmla="*/ 2724150 w 3152217"/>
                <a:gd name="connsiteY4" fmla="*/ 843656 h 2280604"/>
                <a:gd name="connsiteX5" fmla="*/ 3152217 w 3152217"/>
                <a:gd name="connsiteY5" fmla="*/ 1280291 h 2280604"/>
                <a:gd name="connsiteX6" fmla="*/ 3152217 w 3152217"/>
                <a:gd name="connsiteY6" fmla="*/ 1492508 h 2280604"/>
                <a:gd name="connsiteX7" fmla="*/ 2940000 w 3152217"/>
                <a:gd name="connsiteY7" fmla="*/ 1492508 h 2280604"/>
                <a:gd name="connsiteX8" fmla="*/ 2539107 w 3152217"/>
                <a:gd name="connsiteY8" fmla="*/ 1091614 h 2280604"/>
                <a:gd name="connsiteX9" fmla="*/ 2474399 w 3152217"/>
                <a:gd name="connsiteY9" fmla="*/ 1178323 h 2280604"/>
                <a:gd name="connsiteX10" fmla="*/ 2907621 w 3152217"/>
                <a:gd name="connsiteY10" fmla="*/ 1611546 h 2280604"/>
                <a:gd name="connsiteX11" fmla="*/ 2907621 w 3152217"/>
                <a:gd name="connsiteY11" fmla="*/ 1823763 h 2280604"/>
                <a:gd name="connsiteX12" fmla="*/ 2695404 w 3152217"/>
                <a:gd name="connsiteY12" fmla="*/ 1823763 h 2280604"/>
                <a:gd name="connsiteX13" fmla="*/ 2293017 w 3152217"/>
                <a:gd name="connsiteY13" fmla="*/ 1421375 h 2280604"/>
                <a:gd name="connsiteX14" fmla="*/ 2228234 w 3152217"/>
                <a:gd name="connsiteY14" fmla="*/ 1508184 h 2280604"/>
                <a:gd name="connsiteX15" fmla="*/ 2648161 w 3152217"/>
                <a:gd name="connsiteY15" fmla="*/ 1928111 h 2280604"/>
                <a:gd name="connsiteX16" fmla="*/ 2648161 w 3152217"/>
                <a:gd name="connsiteY16" fmla="*/ 2140328 h 2280604"/>
                <a:gd name="connsiteX17" fmla="*/ 2435944 w 3152217"/>
                <a:gd name="connsiteY17" fmla="*/ 2140328 h 2280604"/>
                <a:gd name="connsiteX18" fmla="*/ 2046853 w 3152217"/>
                <a:gd name="connsiteY18" fmla="*/ 1751235 h 2280604"/>
                <a:gd name="connsiteX19" fmla="*/ 1987859 w 3152217"/>
                <a:gd name="connsiteY19" fmla="*/ 1837485 h 2280604"/>
                <a:gd name="connsiteX20" fmla="*/ 2218760 w 3152217"/>
                <a:gd name="connsiteY20" fmla="*/ 2068387 h 2280604"/>
                <a:gd name="connsiteX21" fmla="*/ 2218760 w 3152217"/>
                <a:gd name="connsiteY21" fmla="*/ 2280604 h 2280604"/>
                <a:gd name="connsiteX22" fmla="*/ 2006543 w 3152217"/>
                <a:gd name="connsiteY22" fmla="*/ 2280604 h 2280604"/>
                <a:gd name="connsiteX23" fmla="*/ 1798691 w 3152217"/>
                <a:gd name="connsiteY23" fmla="*/ 2072750 h 2280604"/>
                <a:gd name="connsiteX24" fmla="*/ 1775643 w 3152217"/>
                <a:gd name="connsiteY24" fmla="*/ 2049702 h 2280604"/>
                <a:gd name="connsiteX25" fmla="*/ 1842458 w 3152217"/>
                <a:gd name="connsiteY25" fmla="*/ 1960446 h 2280604"/>
                <a:gd name="connsiteX26" fmla="*/ 1533525 w 3152217"/>
                <a:gd name="connsiteY26" fmla="*/ 1548506 h 2280604"/>
                <a:gd name="connsiteX27" fmla="*/ 1219200 w 3152217"/>
                <a:gd name="connsiteY27" fmla="*/ 1243706 h 2280604"/>
                <a:gd name="connsiteX28" fmla="*/ 571500 w 3152217"/>
                <a:gd name="connsiteY28" fmla="*/ 1358006 h 2280604"/>
                <a:gd name="connsiteX29" fmla="*/ 0 w 3152217"/>
                <a:gd name="connsiteY29" fmla="*/ 1329431 h 2280604"/>
                <a:gd name="connsiteX30" fmla="*/ 0 w 3152217"/>
                <a:gd name="connsiteY30" fmla="*/ 14981 h 2280604"/>
                <a:gd name="connsiteX31" fmla="*/ 390525 w 3152217"/>
                <a:gd name="connsiteY31" fmla="*/ 24506 h 2280604"/>
                <a:gd name="connsiteX0" fmla="*/ 390525 w 3152217"/>
                <a:gd name="connsiteY0" fmla="*/ 33386 h 2289484"/>
                <a:gd name="connsiteX1" fmla="*/ 95250 w 3152217"/>
                <a:gd name="connsiteY1" fmla="*/ 281036 h 2289484"/>
                <a:gd name="connsiteX2" fmla="*/ 1352550 w 3152217"/>
                <a:gd name="connsiteY2" fmla="*/ 157211 h 2289484"/>
                <a:gd name="connsiteX3" fmla="*/ 2314575 w 3152217"/>
                <a:gd name="connsiteY3" fmla="*/ 357236 h 2289484"/>
                <a:gd name="connsiteX4" fmla="*/ 2724150 w 3152217"/>
                <a:gd name="connsiteY4" fmla="*/ 852536 h 2289484"/>
                <a:gd name="connsiteX5" fmla="*/ 3152217 w 3152217"/>
                <a:gd name="connsiteY5" fmla="*/ 1289171 h 2289484"/>
                <a:gd name="connsiteX6" fmla="*/ 3152217 w 3152217"/>
                <a:gd name="connsiteY6" fmla="*/ 1501388 h 2289484"/>
                <a:gd name="connsiteX7" fmla="*/ 2940000 w 3152217"/>
                <a:gd name="connsiteY7" fmla="*/ 1501388 h 2289484"/>
                <a:gd name="connsiteX8" fmla="*/ 2539107 w 3152217"/>
                <a:gd name="connsiteY8" fmla="*/ 1100494 h 2289484"/>
                <a:gd name="connsiteX9" fmla="*/ 2474399 w 3152217"/>
                <a:gd name="connsiteY9" fmla="*/ 1187203 h 2289484"/>
                <a:gd name="connsiteX10" fmla="*/ 2907621 w 3152217"/>
                <a:gd name="connsiteY10" fmla="*/ 1620426 h 2289484"/>
                <a:gd name="connsiteX11" fmla="*/ 2907621 w 3152217"/>
                <a:gd name="connsiteY11" fmla="*/ 1832643 h 2289484"/>
                <a:gd name="connsiteX12" fmla="*/ 2695404 w 3152217"/>
                <a:gd name="connsiteY12" fmla="*/ 1832643 h 2289484"/>
                <a:gd name="connsiteX13" fmla="*/ 2293017 w 3152217"/>
                <a:gd name="connsiteY13" fmla="*/ 1430255 h 2289484"/>
                <a:gd name="connsiteX14" fmla="*/ 2228234 w 3152217"/>
                <a:gd name="connsiteY14" fmla="*/ 1517064 h 2289484"/>
                <a:gd name="connsiteX15" fmla="*/ 2648161 w 3152217"/>
                <a:gd name="connsiteY15" fmla="*/ 1936991 h 2289484"/>
                <a:gd name="connsiteX16" fmla="*/ 2648161 w 3152217"/>
                <a:gd name="connsiteY16" fmla="*/ 2149208 h 2289484"/>
                <a:gd name="connsiteX17" fmla="*/ 2435944 w 3152217"/>
                <a:gd name="connsiteY17" fmla="*/ 2149208 h 2289484"/>
                <a:gd name="connsiteX18" fmla="*/ 2046853 w 3152217"/>
                <a:gd name="connsiteY18" fmla="*/ 1760115 h 2289484"/>
                <a:gd name="connsiteX19" fmla="*/ 1987859 w 3152217"/>
                <a:gd name="connsiteY19" fmla="*/ 1846365 h 2289484"/>
                <a:gd name="connsiteX20" fmla="*/ 2218760 w 3152217"/>
                <a:gd name="connsiteY20" fmla="*/ 2077267 h 2289484"/>
                <a:gd name="connsiteX21" fmla="*/ 2218760 w 3152217"/>
                <a:gd name="connsiteY21" fmla="*/ 2289484 h 2289484"/>
                <a:gd name="connsiteX22" fmla="*/ 2006543 w 3152217"/>
                <a:gd name="connsiteY22" fmla="*/ 2289484 h 2289484"/>
                <a:gd name="connsiteX23" fmla="*/ 1798691 w 3152217"/>
                <a:gd name="connsiteY23" fmla="*/ 2081630 h 2289484"/>
                <a:gd name="connsiteX24" fmla="*/ 1775643 w 3152217"/>
                <a:gd name="connsiteY24" fmla="*/ 2058582 h 2289484"/>
                <a:gd name="connsiteX25" fmla="*/ 1842458 w 3152217"/>
                <a:gd name="connsiteY25" fmla="*/ 1969326 h 2289484"/>
                <a:gd name="connsiteX26" fmla="*/ 1533525 w 3152217"/>
                <a:gd name="connsiteY26" fmla="*/ 1557386 h 2289484"/>
                <a:gd name="connsiteX27" fmla="*/ 1219200 w 3152217"/>
                <a:gd name="connsiteY27" fmla="*/ 1252586 h 2289484"/>
                <a:gd name="connsiteX28" fmla="*/ 571500 w 3152217"/>
                <a:gd name="connsiteY28" fmla="*/ 1366886 h 2289484"/>
                <a:gd name="connsiteX29" fmla="*/ 0 w 3152217"/>
                <a:gd name="connsiteY29" fmla="*/ 1338311 h 2289484"/>
                <a:gd name="connsiteX30" fmla="*/ 0 w 3152217"/>
                <a:gd name="connsiteY30" fmla="*/ 23861 h 2289484"/>
                <a:gd name="connsiteX31" fmla="*/ 390525 w 3152217"/>
                <a:gd name="connsiteY31" fmla="*/ 33386 h 2289484"/>
                <a:gd name="connsiteX0" fmla="*/ 390525 w 3152217"/>
                <a:gd name="connsiteY0" fmla="*/ 24507 h 2280605"/>
                <a:gd name="connsiteX1" fmla="*/ 95250 w 3152217"/>
                <a:gd name="connsiteY1" fmla="*/ 272157 h 2280605"/>
                <a:gd name="connsiteX2" fmla="*/ 1352550 w 3152217"/>
                <a:gd name="connsiteY2" fmla="*/ 148332 h 2280605"/>
                <a:gd name="connsiteX3" fmla="*/ 2314575 w 3152217"/>
                <a:gd name="connsiteY3" fmla="*/ 348357 h 2280605"/>
                <a:gd name="connsiteX4" fmla="*/ 2724150 w 3152217"/>
                <a:gd name="connsiteY4" fmla="*/ 843657 h 2280605"/>
                <a:gd name="connsiteX5" fmla="*/ 3152217 w 3152217"/>
                <a:gd name="connsiteY5" fmla="*/ 1280292 h 2280605"/>
                <a:gd name="connsiteX6" fmla="*/ 3152217 w 3152217"/>
                <a:gd name="connsiteY6" fmla="*/ 1492509 h 2280605"/>
                <a:gd name="connsiteX7" fmla="*/ 2940000 w 3152217"/>
                <a:gd name="connsiteY7" fmla="*/ 1492509 h 2280605"/>
                <a:gd name="connsiteX8" fmla="*/ 2539107 w 3152217"/>
                <a:gd name="connsiteY8" fmla="*/ 1091615 h 2280605"/>
                <a:gd name="connsiteX9" fmla="*/ 2474399 w 3152217"/>
                <a:gd name="connsiteY9" fmla="*/ 1178324 h 2280605"/>
                <a:gd name="connsiteX10" fmla="*/ 2907621 w 3152217"/>
                <a:gd name="connsiteY10" fmla="*/ 1611547 h 2280605"/>
                <a:gd name="connsiteX11" fmla="*/ 2907621 w 3152217"/>
                <a:gd name="connsiteY11" fmla="*/ 1823764 h 2280605"/>
                <a:gd name="connsiteX12" fmla="*/ 2695404 w 3152217"/>
                <a:gd name="connsiteY12" fmla="*/ 1823764 h 2280605"/>
                <a:gd name="connsiteX13" fmla="*/ 2293017 w 3152217"/>
                <a:gd name="connsiteY13" fmla="*/ 1421376 h 2280605"/>
                <a:gd name="connsiteX14" fmla="*/ 2228234 w 3152217"/>
                <a:gd name="connsiteY14" fmla="*/ 1508185 h 2280605"/>
                <a:gd name="connsiteX15" fmla="*/ 2648161 w 3152217"/>
                <a:gd name="connsiteY15" fmla="*/ 1928112 h 2280605"/>
                <a:gd name="connsiteX16" fmla="*/ 2648161 w 3152217"/>
                <a:gd name="connsiteY16" fmla="*/ 2140329 h 2280605"/>
                <a:gd name="connsiteX17" fmla="*/ 2435944 w 3152217"/>
                <a:gd name="connsiteY17" fmla="*/ 2140329 h 2280605"/>
                <a:gd name="connsiteX18" fmla="*/ 2046853 w 3152217"/>
                <a:gd name="connsiteY18" fmla="*/ 1751236 h 2280605"/>
                <a:gd name="connsiteX19" fmla="*/ 1987859 w 3152217"/>
                <a:gd name="connsiteY19" fmla="*/ 1837486 h 2280605"/>
                <a:gd name="connsiteX20" fmla="*/ 2218760 w 3152217"/>
                <a:gd name="connsiteY20" fmla="*/ 2068388 h 2280605"/>
                <a:gd name="connsiteX21" fmla="*/ 2218760 w 3152217"/>
                <a:gd name="connsiteY21" fmla="*/ 2280605 h 2280605"/>
                <a:gd name="connsiteX22" fmla="*/ 2006543 w 3152217"/>
                <a:gd name="connsiteY22" fmla="*/ 2280605 h 2280605"/>
                <a:gd name="connsiteX23" fmla="*/ 1798691 w 3152217"/>
                <a:gd name="connsiteY23" fmla="*/ 2072751 h 2280605"/>
                <a:gd name="connsiteX24" fmla="*/ 1775643 w 3152217"/>
                <a:gd name="connsiteY24" fmla="*/ 2049703 h 2280605"/>
                <a:gd name="connsiteX25" fmla="*/ 1842458 w 3152217"/>
                <a:gd name="connsiteY25" fmla="*/ 1960447 h 2280605"/>
                <a:gd name="connsiteX26" fmla="*/ 1533525 w 3152217"/>
                <a:gd name="connsiteY26" fmla="*/ 1548507 h 2280605"/>
                <a:gd name="connsiteX27" fmla="*/ 1219200 w 3152217"/>
                <a:gd name="connsiteY27" fmla="*/ 1243707 h 2280605"/>
                <a:gd name="connsiteX28" fmla="*/ 571500 w 3152217"/>
                <a:gd name="connsiteY28" fmla="*/ 1358007 h 2280605"/>
                <a:gd name="connsiteX29" fmla="*/ 0 w 3152217"/>
                <a:gd name="connsiteY29" fmla="*/ 1329432 h 2280605"/>
                <a:gd name="connsiteX30" fmla="*/ 0 w 3152217"/>
                <a:gd name="connsiteY30" fmla="*/ 14982 h 2280605"/>
                <a:gd name="connsiteX31" fmla="*/ 390525 w 3152217"/>
                <a:gd name="connsiteY31" fmla="*/ 24507 h 2280605"/>
                <a:gd name="connsiteX0" fmla="*/ 39052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90525 w 3152217"/>
                <a:gd name="connsiteY31" fmla="*/ 9525 h 2265623"/>
                <a:gd name="connsiteX0" fmla="*/ 39052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90525 w 3152217"/>
                <a:gd name="connsiteY31" fmla="*/ 9525 h 2265623"/>
                <a:gd name="connsiteX0" fmla="*/ 400050 w 3152217"/>
                <a:gd name="connsiteY0" fmla="*/ 0 h 2284673"/>
                <a:gd name="connsiteX1" fmla="*/ 95250 w 3152217"/>
                <a:gd name="connsiteY1" fmla="*/ 276225 h 2284673"/>
                <a:gd name="connsiteX2" fmla="*/ 1352550 w 3152217"/>
                <a:gd name="connsiteY2" fmla="*/ 152400 h 2284673"/>
                <a:gd name="connsiteX3" fmla="*/ 2314575 w 3152217"/>
                <a:gd name="connsiteY3" fmla="*/ 352425 h 2284673"/>
                <a:gd name="connsiteX4" fmla="*/ 2724150 w 3152217"/>
                <a:gd name="connsiteY4" fmla="*/ 847725 h 2284673"/>
                <a:gd name="connsiteX5" fmla="*/ 3152217 w 3152217"/>
                <a:gd name="connsiteY5" fmla="*/ 1284360 h 2284673"/>
                <a:gd name="connsiteX6" fmla="*/ 3152217 w 3152217"/>
                <a:gd name="connsiteY6" fmla="*/ 1496577 h 2284673"/>
                <a:gd name="connsiteX7" fmla="*/ 2940000 w 3152217"/>
                <a:gd name="connsiteY7" fmla="*/ 1496577 h 2284673"/>
                <a:gd name="connsiteX8" fmla="*/ 2539107 w 3152217"/>
                <a:gd name="connsiteY8" fmla="*/ 1095683 h 2284673"/>
                <a:gd name="connsiteX9" fmla="*/ 2474399 w 3152217"/>
                <a:gd name="connsiteY9" fmla="*/ 1182392 h 2284673"/>
                <a:gd name="connsiteX10" fmla="*/ 2907621 w 3152217"/>
                <a:gd name="connsiteY10" fmla="*/ 1615615 h 2284673"/>
                <a:gd name="connsiteX11" fmla="*/ 2907621 w 3152217"/>
                <a:gd name="connsiteY11" fmla="*/ 1827832 h 2284673"/>
                <a:gd name="connsiteX12" fmla="*/ 2695404 w 3152217"/>
                <a:gd name="connsiteY12" fmla="*/ 1827832 h 2284673"/>
                <a:gd name="connsiteX13" fmla="*/ 2293017 w 3152217"/>
                <a:gd name="connsiteY13" fmla="*/ 1425444 h 2284673"/>
                <a:gd name="connsiteX14" fmla="*/ 2228234 w 3152217"/>
                <a:gd name="connsiteY14" fmla="*/ 1512253 h 2284673"/>
                <a:gd name="connsiteX15" fmla="*/ 2648161 w 3152217"/>
                <a:gd name="connsiteY15" fmla="*/ 1932180 h 2284673"/>
                <a:gd name="connsiteX16" fmla="*/ 2648161 w 3152217"/>
                <a:gd name="connsiteY16" fmla="*/ 2144397 h 2284673"/>
                <a:gd name="connsiteX17" fmla="*/ 2435944 w 3152217"/>
                <a:gd name="connsiteY17" fmla="*/ 2144397 h 2284673"/>
                <a:gd name="connsiteX18" fmla="*/ 2046853 w 3152217"/>
                <a:gd name="connsiteY18" fmla="*/ 1755304 h 2284673"/>
                <a:gd name="connsiteX19" fmla="*/ 1987859 w 3152217"/>
                <a:gd name="connsiteY19" fmla="*/ 1841554 h 2284673"/>
                <a:gd name="connsiteX20" fmla="*/ 2218760 w 3152217"/>
                <a:gd name="connsiteY20" fmla="*/ 2072456 h 2284673"/>
                <a:gd name="connsiteX21" fmla="*/ 2218760 w 3152217"/>
                <a:gd name="connsiteY21" fmla="*/ 2284673 h 2284673"/>
                <a:gd name="connsiteX22" fmla="*/ 2006543 w 3152217"/>
                <a:gd name="connsiteY22" fmla="*/ 2284673 h 2284673"/>
                <a:gd name="connsiteX23" fmla="*/ 1798691 w 3152217"/>
                <a:gd name="connsiteY23" fmla="*/ 2076819 h 2284673"/>
                <a:gd name="connsiteX24" fmla="*/ 1775643 w 3152217"/>
                <a:gd name="connsiteY24" fmla="*/ 2053771 h 2284673"/>
                <a:gd name="connsiteX25" fmla="*/ 1842458 w 3152217"/>
                <a:gd name="connsiteY25" fmla="*/ 1964515 h 2284673"/>
                <a:gd name="connsiteX26" fmla="*/ 1533525 w 3152217"/>
                <a:gd name="connsiteY26" fmla="*/ 1552575 h 2284673"/>
                <a:gd name="connsiteX27" fmla="*/ 1219200 w 3152217"/>
                <a:gd name="connsiteY27" fmla="*/ 1247775 h 2284673"/>
                <a:gd name="connsiteX28" fmla="*/ 571500 w 3152217"/>
                <a:gd name="connsiteY28" fmla="*/ 1362075 h 2284673"/>
                <a:gd name="connsiteX29" fmla="*/ 0 w 3152217"/>
                <a:gd name="connsiteY29" fmla="*/ 1333500 h 2284673"/>
                <a:gd name="connsiteX30" fmla="*/ 0 w 3152217"/>
                <a:gd name="connsiteY30" fmla="*/ 19050 h 2284673"/>
                <a:gd name="connsiteX31" fmla="*/ 400050 w 3152217"/>
                <a:gd name="connsiteY31" fmla="*/ 0 h 2284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52217" h="2284673">
                  <a:moveTo>
                    <a:pt x="400050" y="0"/>
                  </a:moveTo>
                  <a:lnTo>
                    <a:pt x="95250" y="276225"/>
                  </a:lnTo>
                  <a:cubicBezTo>
                    <a:pt x="349250" y="777875"/>
                    <a:pt x="831850" y="460375"/>
                    <a:pt x="1352550" y="152400"/>
                  </a:cubicBezTo>
                  <a:cubicBezTo>
                    <a:pt x="1641475" y="288925"/>
                    <a:pt x="1968500" y="301625"/>
                    <a:pt x="2314575" y="352425"/>
                  </a:cubicBezTo>
                  <a:cubicBezTo>
                    <a:pt x="2451100" y="603250"/>
                    <a:pt x="2587625" y="682625"/>
                    <a:pt x="2724150" y="847725"/>
                  </a:cubicBezTo>
                  <a:lnTo>
                    <a:pt x="3152217" y="1284360"/>
                  </a:lnTo>
                  <a:cubicBezTo>
                    <a:pt x="3210819" y="1342962"/>
                    <a:pt x="3210819" y="1437975"/>
                    <a:pt x="3152217" y="1496577"/>
                  </a:cubicBezTo>
                  <a:cubicBezTo>
                    <a:pt x="3093615" y="1555179"/>
                    <a:pt x="2998602" y="1555179"/>
                    <a:pt x="2940000" y="1496577"/>
                  </a:cubicBezTo>
                  <a:lnTo>
                    <a:pt x="2539107" y="1095683"/>
                  </a:lnTo>
                  <a:lnTo>
                    <a:pt x="2474399" y="1182392"/>
                  </a:lnTo>
                  <a:lnTo>
                    <a:pt x="2907621" y="1615615"/>
                  </a:lnTo>
                  <a:cubicBezTo>
                    <a:pt x="2966223" y="1674217"/>
                    <a:pt x="2966223" y="1769230"/>
                    <a:pt x="2907621" y="1827832"/>
                  </a:cubicBezTo>
                  <a:cubicBezTo>
                    <a:pt x="2849019" y="1886434"/>
                    <a:pt x="2754006" y="1886434"/>
                    <a:pt x="2695404" y="1827832"/>
                  </a:cubicBezTo>
                  <a:lnTo>
                    <a:pt x="2293017" y="1425444"/>
                  </a:lnTo>
                  <a:lnTo>
                    <a:pt x="2228234" y="1512253"/>
                  </a:lnTo>
                  <a:lnTo>
                    <a:pt x="2648161" y="1932180"/>
                  </a:lnTo>
                  <a:cubicBezTo>
                    <a:pt x="2706763" y="1990782"/>
                    <a:pt x="2706763" y="2085795"/>
                    <a:pt x="2648161" y="2144397"/>
                  </a:cubicBezTo>
                  <a:cubicBezTo>
                    <a:pt x="2589559" y="2202999"/>
                    <a:pt x="2494546" y="2202999"/>
                    <a:pt x="2435944" y="2144397"/>
                  </a:cubicBezTo>
                  <a:lnTo>
                    <a:pt x="2046853" y="1755304"/>
                  </a:lnTo>
                  <a:lnTo>
                    <a:pt x="1987859" y="1841554"/>
                  </a:lnTo>
                  <a:lnTo>
                    <a:pt x="2218760" y="2072456"/>
                  </a:lnTo>
                  <a:cubicBezTo>
                    <a:pt x="2277362" y="2131058"/>
                    <a:pt x="2277362" y="2226071"/>
                    <a:pt x="2218760" y="2284673"/>
                  </a:cubicBezTo>
                  <a:cubicBezTo>
                    <a:pt x="2160158" y="2343275"/>
                    <a:pt x="2065146" y="2343275"/>
                    <a:pt x="2006543" y="2284673"/>
                  </a:cubicBezTo>
                  <a:lnTo>
                    <a:pt x="1798691" y="2076819"/>
                  </a:lnTo>
                  <a:lnTo>
                    <a:pt x="1775643" y="2053771"/>
                  </a:lnTo>
                  <a:lnTo>
                    <a:pt x="1842458" y="1964515"/>
                  </a:lnTo>
                  <a:cubicBezTo>
                    <a:pt x="2026677" y="1607442"/>
                    <a:pt x="1697608" y="1472750"/>
                    <a:pt x="1533525" y="1552575"/>
                  </a:cubicBezTo>
                  <a:cubicBezTo>
                    <a:pt x="1555750" y="1323975"/>
                    <a:pt x="1380229" y="1237081"/>
                    <a:pt x="1219200" y="1247775"/>
                  </a:cubicBezTo>
                  <a:cubicBezTo>
                    <a:pt x="1190625" y="958850"/>
                    <a:pt x="838200" y="793750"/>
                    <a:pt x="571500" y="1362075"/>
                  </a:cubicBezTo>
                  <a:cubicBezTo>
                    <a:pt x="504825" y="1114425"/>
                    <a:pt x="276225" y="1066800"/>
                    <a:pt x="0" y="1333500"/>
                  </a:cubicBezTo>
                  <a:lnTo>
                    <a:pt x="0" y="1905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E4A7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3B83368-E44A-4F3F-AAAA-CFA30B224BC8}"/>
                </a:ext>
              </a:extLst>
            </p:cNvPr>
            <p:cNvSpPr/>
            <p:nvPr/>
          </p:nvSpPr>
          <p:spPr>
            <a:xfrm>
              <a:off x="10585315" y="5044705"/>
              <a:ext cx="96340" cy="771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E576712-420D-4CD9-AC6C-4E856B8F70E5}"/>
                </a:ext>
              </a:extLst>
            </p:cNvPr>
            <p:cNvSpPr/>
            <p:nvPr/>
          </p:nvSpPr>
          <p:spPr>
            <a:xfrm>
              <a:off x="8882037" y="5023662"/>
              <a:ext cx="96340" cy="771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0362E64-8DAE-4717-9D40-B125C6E9DE03}"/>
                </a:ext>
              </a:extLst>
            </p:cNvPr>
            <p:cNvSpPr/>
            <p:nvPr/>
          </p:nvSpPr>
          <p:spPr>
            <a:xfrm>
              <a:off x="10678700" y="4969016"/>
              <a:ext cx="321133" cy="8996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0C931E1-308E-4C38-AA84-25B056EE014F}"/>
                </a:ext>
              </a:extLst>
            </p:cNvPr>
            <p:cNvSpPr/>
            <p:nvPr/>
          </p:nvSpPr>
          <p:spPr>
            <a:xfrm>
              <a:off x="8566396" y="4948108"/>
              <a:ext cx="321133" cy="8996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13D58F7C-46C0-4542-A5FC-5E626FA77123}"/>
                </a:ext>
              </a:extLst>
            </p:cNvPr>
            <p:cNvSpPr/>
            <p:nvPr/>
          </p:nvSpPr>
          <p:spPr>
            <a:xfrm>
              <a:off x="10810030" y="5660504"/>
              <a:ext cx="82745" cy="827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AC8934BD-F175-4EB6-BBA2-191B3D8562D7}"/>
                </a:ext>
              </a:extLst>
            </p:cNvPr>
            <p:cNvSpPr/>
            <p:nvPr/>
          </p:nvSpPr>
          <p:spPr>
            <a:xfrm>
              <a:off x="8697727" y="5675230"/>
              <a:ext cx="82745" cy="827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>
            <a:extLst>
              <a:ext uri="{FF2B5EF4-FFF2-40B4-BE49-F238E27FC236}">
                <a16:creationId xmlns:a16="http://schemas.microsoft.com/office/drawing/2014/main" id="{FCEC2F89-BF8F-4D45-8FEA-322C74AA5967}"/>
              </a:ext>
            </a:extLst>
          </p:cNvPr>
          <p:cNvGrpSpPr/>
          <p:nvPr/>
        </p:nvGrpSpPr>
        <p:grpSpPr>
          <a:xfrm>
            <a:off x="656378" y="521273"/>
            <a:ext cx="3214195" cy="1088781"/>
            <a:chOff x="395534" y="3737446"/>
            <a:chExt cx="3972999" cy="108878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21A5AC-D341-45E4-AC41-E7784C2FE655}"/>
                </a:ext>
              </a:extLst>
            </p:cNvPr>
            <p:cNvSpPr txBox="1"/>
            <p:nvPr/>
          </p:nvSpPr>
          <p:spPr>
            <a:xfrm>
              <a:off x="395534" y="3737446"/>
              <a:ext cx="3972999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253DAA-9491-46C2-AD76-F4772DC43D92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830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</p:grpSp>
      <p:grpSp>
        <p:nvGrpSpPr>
          <p:cNvPr id="7" name="Group 33">
            <a:extLst>
              <a:ext uri="{FF2B5EF4-FFF2-40B4-BE49-F238E27FC236}">
                <a16:creationId xmlns:a16="http://schemas.microsoft.com/office/drawing/2014/main" id="{EB47E833-B03F-458F-9CFC-7FA922A866B6}"/>
              </a:ext>
            </a:extLst>
          </p:cNvPr>
          <p:cNvGrpSpPr/>
          <p:nvPr/>
        </p:nvGrpSpPr>
        <p:grpSpPr>
          <a:xfrm>
            <a:off x="656378" y="1895925"/>
            <a:ext cx="3214195" cy="1088781"/>
            <a:chOff x="395534" y="3737446"/>
            <a:chExt cx="3972999" cy="108878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25251AD-0E15-4A15-B5AB-3EA715A7E84A}"/>
                </a:ext>
              </a:extLst>
            </p:cNvPr>
            <p:cNvSpPr txBox="1"/>
            <p:nvPr/>
          </p:nvSpPr>
          <p:spPr>
            <a:xfrm>
              <a:off x="395534" y="3737446"/>
              <a:ext cx="3972999" cy="27699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6DCA705-45FD-482F-A227-962FD32367D8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830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</p:grpSp>
      <p:sp>
        <p:nvSpPr>
          <p:cNvPr id="10" name="직사각형 2">
            <a:extLst>
              <a:ext uri="{FF2B5EF4-FFF2-40B4-BE49-F238E27FC236}">
                <a16:creationId xmlns:a16="http://schemas.microsoft.com/office/drawing/2014/main" id="{7D858534-04AC-499F-B0C1-D0D55035A10D}"/>
              </a:ext>
            </a:extLst>
          </p:cNvPr>
          <p:cNvSpPr/>
          <p:nvPr/>
        </p:nvSpPr>
        <p:spPr>
          <a:xfrm>
            <a:off x="7584483" y="442092"/>
            <a:ext cx="425949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Simple Portfolio</a:t>
            </a:r>
          </a:p>
          <a:p>
            <a:pPr algn="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E3C60D7-6D40-43BE-8FFB-D53911125771}"/>
              </a:ext>
            </a:extLst>
          </p:cNvPr>
          <p:cNvGrpSpPr/>
          <p:nvPr/>
        </p:nvGrpSpPr>
        <p:grpSpPr>
          <a:xfrm>
            <a:off x="1302141" y="1839815"/>
            <a:ext cx="3321149" cy="3188980"/>
            <a:chOff x="792153" y="2276872"/>
            <a:chExt cx="2699727" cy="2592288"/>
          </a:xfrm>
        </p:grpSpPr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BF7C51C8-CAB6-413C-9465-1D58C0F4ECED}"/>
                </a:ext>
              </a:extLst>
            </p:cNvPr>
            <p:cNvSpPr/>
            <p:nvPr/>
          </p:nvSpPr>
          <p:spPr>
            <a:xfrm>
              <a:off x="899592" y="2276872"/>
              <a:ext cx="2592288" cy="2592288"/>
            </a:xfrm>
            <a:prstGeom prst="blockArc">
              <a:avLst>
                <a:gd name="adj1" fmla="val 12214054"/>
                <a:gd name="adj2" fmla="val 9664598"/>
                <a:gd name="adj3" fmla="val 1481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CABB998-8DCB-4EE5-A13A-DAF8D7601AD7}"/>
                </a:ext>
              </a:extLst>
            </p:cNvPr>
            <p:cNvSpPr txBox="1"/>
            <p:nvPr/>
          </p:nvSpPr>
          <p:spPr>
            <a:xfrm>
              <a:off x="792153" y="3196230"/>
              <a:ext cx="585346" cy="625470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1"/>
                  </a:solidFill>
                </a:rPr>
                <a:t>01</a:t>
              </a:r>
              <a:endParaRPr lang="ko-KR" altLang="en-US" sz="44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6" name="그룹 6">
            <a:extLst>
              <a:ext uri="{FF2B5EF4-FFF2-40B4-BE49-F238E27FC236}">
                <a16:creationId xmlns:a16="http://schemas.microsoft.com/office/drawing/2014/main" id="{F59FF3A8-BF38-4A86-8E57-68824B654C44}"/>
              </a:ext>
            </a:extLst>
          </p:cNvPr>
          <p:cNvGrpSpPr/>
          <p:nvPr/>
        </p:nvGrpSpPr>
        <p:grpSpPr>
          <a:xfrm>
            <a:off x="2030460" y="3259904"/>
            <a:ext cx="2007837" cy="927187"/>
            <a:chOff x="2022221" y="3259901"/>
            <a:chExt cx="2007837" cy="92718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941AA7B-DEDE-4DD1-8EFD-7CAA5985CEBE}"/>
                </a:ext>
              </a:extLst>
            </p:cNvPr>
            <p:cNvSpPr txBox="1"/>
            <p:nvPr/>
          </p:nvSpPr>
          <p:spPr>
            <a:xfrm>
              <a:off x="2022222" y="3540757"/>
              <a:ext cx="20078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D5EF334-5198-4AC1-9FBD-78DAB1B60542}"/>
                </a:ext>
              </a:extLst>
            </p:cNvPr>
            <p:cNvSpPr txBox="1"/>
            <p:nvPr/>
          </p:nvSpPr>
          <p:spPr>
            <a:xfrm>
              <a:off x="2022221" y="3259901"/>
              <a:ext cx="2007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78EA77-6CB3-4A5D-8000-2763F52711A3}"/>
              </a:ext>
            </a:extLst>
          </p:cNvPr>
          <p:cNvGrpSpPr/>
          <p:nvPr/>
        </p:nvGrpSpPr>
        <p:grpSpPr>
          <a:xfrm>
            <a:off x="939114" y="5347905"/>
            <a:ext cx="10404389" cy="769975"/>
            <a:chOff x="611558" y="5496925"/>
            <a:chExt cx="7957378" cy="7699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15D50E-4152-4976-9063-B2D8BC5E4C07}"/>
                </a:ext>
              </a:extLst>
            </p:cNvPr>
            <p:cNvSpPr txBox="1"/>
            <p:nvPr/>
          </p:nvSpPr>
          <p:spPr>
            <a:xfrm>
              <a:off x="611559" y="5805235"/>
              <a:ext cx="79573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F1CE09-5AB1-4D40-AD99-40E15081790F}"/>
                </a:ext>
              </a:extLst>
            </p:cNvPr>
            <p:cNvSpPr txBox="1"/>
            <p:nvPr/>
          </p:nvSpPr>
          <p:spPr>
            <a:xfrm>
              <a:off x="611558" y="5496925"/>
              <a:ext cx="7957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ACD60E-64A5-4F20-9C67-6548C39156F7}"/>
              </a:ext>
            </a:extLst>
          </p:cNvPr>
          <p:cNvGrpSpPr/>
          <p:nvPr/>
        </p:nvGrpSpPr>
        <p:grpSpPr>
          <a:xfrm>
            <a:off x="7553417" y="1839815"/>
            <a:ext cx="3321149" cy="3188980"/>
            <a:chOff x="792153" y="2276872"/>
            <a:chExt cx="2699727" cy="2592288"/>
          </a:xfrm>
        </p:grpSpPr>
        <p:sp>
          <p:nvSpPr>
            <p:cNvPr id="13" name="Block Arc 12">
              <a:extLst>
                <a:ext uri="{FF2B5EF4-FFF2-40B4-BE49-F238E27FC236}">
                  <a16:creationId xmlns:a16="http://schemas.microsoft.com/office/drawing/2014/main" id="{4858A684-6438-4584-9139-F8DD0C2F4E6C}"/>
                </a:ext>
              </a:extLst>
            </p:cNvPr>
            <p:cNvSpPr/>
            <p:nvPr/>
          </p:nvSpPr>
          <p:spPr>
            <a:xfrm>
              <a:off x="899592" y="2276872"/>
              <a:ext cx="2592288" cy="2592288"/>
            </a:xfrm>
            <a:prstGeom prst="blockArc">
              <a:avLst>
                <a:gd name="adj1" fmla="val 12214054"/>
                <a:gd name="adj2" fmla="val 9664598"/>
                <a:gd name="adj3" fmla="val 14811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52A426-E103-4497-A815-45A8364FBF4D}"/>
                </a:ext>
              </a:extLst>
            </p:cNvPr>
            <p:cNvSpPr txBox="1"/>
            <p:nvPr/>
          </p:nvSpPr>
          <p:spPr>
            <a:xfrm>
              <a:off x="792153" y="3196230"/>
              <a:ext cx="585346" cy="625470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4"/>
                  </a:solidFill>
                </a:rPr>
                <a:t>02</a:t>
              </a:r>
              <a:endParaRPr lang="ko-KR" altLang="en-US" sz="44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15" name="그룹 7">
            <a:extLst>
              <a:ext uri="{FF2B5EF4-FFF2-40B4-BE49-F238E27FC236}">
                <a16:creationId xmlns:a16="http://schemas.microsoft.com/office/drawing/2014/main" id="{6FCC09E5-8C1E-47EC-9889-4E7C9FC5EC51}"/>
              </a:ext>
            </a:extLst>
          </p:cNvPr>
          <p:cNvGrpSpPr/>
          <p:nvPr/>
        </p:nvGrpSpPr>
        <p:grpSpPr>
          <a:xfrm>
            <a:off x="8339402" y="3259904"/>
            <a:ext cx="1940023" cy="927187"/>
            <a:chOff x="8273497" y="3259901"/>
            <a:chExt cx="1940023" cy="92718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ABC8131-9290-474F-BAAD-1142FBB7F7E7}"/>
                </a:ext>
              </a:extLst>
            </p:cNvPr>
            <p:cNvSpPr txBox="1"/>
            <p:nvPr/>
          </p:nvSpPr>
          <p:spPr>
            <a:xfrm>
              <a:off x="8273498" y="3540757"/>
              <a:ext cx="19400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FCCF77D-5D7B-4861-B31A-3674F63C8D46}"/>
                </a:ext>
              </a:extLst>
            </p:cNvPr>
            <p:cNvSpPr txBox="1"/>
            <p:nvPr/>
          </p:nvSpPr>
          <p:spPr>
            <a:xfrm>
              <a:off x="8273497" y="3259901"/>
              <a:ext cx="1940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8" name="Left-Right Arrow 24">
            <a:extLst>
              <a:ext uri="{FF2B5EF4-FFF2-40B4-BE49-F238E27FC236}">
                <a16:creationId xmlns:a16="http://schemas.microsoft.com/office/drawing/2014/main" id="{4E1C92E2-DEE8-4702-B83B-0207D50B5EF8}"/>
              </a:ext>
            </a:extLst>
          </p:cNvPr>
          <p:cNvSpPr/>
          <p:nvPr/>
        </p:nvSpPr>
        <p:spPr>
          <a:xfrm>
            <a:off x="5084518" y="2765391"/>
            <a:ext cx="2007670" cy="1337828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2FBCFB36-7F43-43EE-9735-081533258FAC}"/>
              </a:ext>
            </a:extLst>
          </p:cNvPr>
          <p:cNvSpPr/>
          <p:nvPr/>
        </p:nvSpPr>
        <p:spPr>
          <a:xfrm>
            <a:off x="2809174" y="2719958"/>
            <a:ext cx="439251" cy="41117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" name="Rounded Rectangle 5">
            <a:extLst>
              <a:ext uri="{FF2B5EF4-FFF2-40B4-BE49-F238E27FC236}">
                <a16:creationId xmlns:a16="http://schemas.microsoft.com/office/drawing/2014/main" id="{DE4A4FD9-D48C-4B30-A0DE-9E3AFCEC3673}"/>
              </a:ext>
            </a:extLst>
          </p:cNvPr>
          <p:cNvSpPr/>
          <p:nvPr/>
        </p:nvSpPr>
        <p:spPr>
          <a:xfrm flipH="1">
            <a:off x="9018974" y="2719958"/>
            <a:ext cx="522203" cy="430786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9B3D4178-FE97-4C8A-8CE3-A3DD2B6FB615}"/>
              </a:ext>
            </a:extLst>
          </p:cNvPr>
          <p:cNvSpPr/>
          <p:nvPr/>
        </p:nvSpPr>
        <p:spPr>
          <a:xfrm>
            <a:off x="2175115" y="4574922"/>
            <a:ext cx="1429252" cy="1232114"/>
          </a:xfrm>
          <a:prstGeom prst="hexagon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33716515-44B9-44C3-BDDF-D5CE161EA062}"/>
              </a:ext>
            </a:extLst>
          </p:cNvPr>
          <p:cNvSpPr/>
          <p:nvPr/>
        </p:nvSpPr>
        <p:spPr>
          <a:xfrm>
            <a:off x="3776947" y="3906840"/>
            <a:ext cx="1429252" cy="1232114"/>
          </a:xfrm>
          <a:prstGeom prst="hexagon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7BDD70AB-2938-4F1A-9417-140A8DE70800}"/>
              </a:ext>
            </a:extLst>
          </p:cNvPr>
          <p:cNvSpPr/>
          <p:nvPr/>
        </p:nvSpPr>
        <p:spPr>
          <a:xfrm>
            <a:off x="5378780" y="3238756"/>
            <a:ext cx="1429252" cy="1232114"/>
          </a:xfrm>
          <a:prstGeom prst="hexagon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9224C0CA-CFE5-4843-AE2F-665146639B18}"/>
              </a:ext>
            </a:extLst>
          </p:cNvPr>
          <p:cNvSpPr/>
          <p:nvPr/>
        </p:nvSpPr>
        <p:spPr>
          <a:xfrm>
            <a:off x="6980613" y="2570674"/>
            <a:ext cx="1429252" cy="1232114"/>
          </a:xfrm>
          <a:prstGeom prst="hexagon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9EC11D8A-3826-47DA-B95D-32F560ACCACA}"/>
              </a:ext>
            </a:extLst>
          </p:cNvPr>
          <p:cNvSpPr/>
          <p:nvPr/>
        </p:nvSpPr>
        <p:spPr>
          <a:xfrm>
            <a:off x="8582445" y="1902590"/>
            <a:ext cx="1429252" cy="1232114"/>
          </a:xfrm>
          <a:prstGeom prst="hexagon">
            <a:avLst/>
          </a:prstGeom>
          <a:solidFill>
            <a:schemeClr val="accent5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22762A-F12A-4BFE-BCD7-D95C74048C14}"/>
              </a:ext>
            </a:extLst>
          </p:cNvPr>
          <p:cNvSpPr txBox="1"/>
          <p:nvPr/>
        </p:nvSpPr>
        <p:spPr>
          <a:xfrm>
            <a:off x="1408216" y="4500849"/>
            <a:ext cx="745507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DC552D-AC07-439A-9919-7F536033ECCB}"/>
              </a:ext>
            </a:extLst>
          </p:cNvPr>
          <p:cNvSpPr txBox="1"/>
          <p:nvPr/>
        </p:nvSpPr>
        <p:spPr>
          <a:xfrm>
            <a:off x="3018805" y="3841657"/>
            <a:ext cx="745507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87F40D-B122-4BA5-A151-2A01B256F999}"/>
              </a:ext>
            </a:extLst>
          </p:cNvPr>
          <p:cNvSpPr txBox="1"/>
          <p:nvPr/>
        </p:nvSpPr>
        <p:spPr>
          <a:xfrm>
            <a:off x="4629395" y="3182467"/>
            <a:ext cx="745507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50A7A1-F94D-44BD-8AAD-B85707498905}"/>
              </a:ext>
            </a:extLst>
          </p:cNvPr>
          <p:cNvSpPr txBox="1"/>
          <p:nvPr/>
        </p:nvSpPr>
        <p:spPr>
          <a:xfrm>
            <a:off x="6239985" y="2523275"/>
            <a:ext cx="745507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70F86F-19A7-4444-B617-AA67C5F8E586}"/>
              </a:ext>
            </a:extLst>
          </p:cNvPr>
          <p:cNvSpPr txBox="1"/>
          <p:nvPr/>
        </p:nvSpPr>
        <p:spPr>
          <a:xfrm>
            <a:off x="7850574" y="1864085"/>
            <a:ext cx="745507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cs typeface="Arial" pitchFamily="34" charset="0"/>
              </a:rPr>
              <a:t>05</a:t>
            </a:r>
            <a:endParaRPr lang="ko-KR" altLang="en-US" sz="36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DBE2AE-83A7-4D63-B116-0B5272D4AB5A}"/>
              </a:ext>
            </a:extLst>
          </p:cNvPr>
          <p:cNvSpPr txBox="1"/>
          <p:nvPr/>
        </p:nvSpPr>
        <p:spPr>
          <a:xfrm>
            <a:off x="2259563" y="5037092"/>
            <a:ext cx="1240305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Text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E5B8FC-E235-46C5-B4D5-23A96477E31D}"/>
              </a:ext>
            </a:extLst>
          </p:cNvPr>
          <p:cNvSpPr txBox="1"/>
          <p:nvPr/>
        </p:nvSpPr>
        <p:spPr>
          <a:xfrm>
            <a:off x="3866946" y="4370774"/>
            <a:ext cx="1241739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Text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5F2121-AAE4-42AF-B5E2-249C85AED855}"/>
              </a:ext>
            </a:extLst>
          </p:cNvPr>
          <p:cNvSpPr txBox="1"/>
          <p:nvPr/>
        </p:nvSpPr>
        <p:spPr>
          <a:xfrm>
            <a:off x="5475763" y="3704456"/>
            <a:ext cx="1234755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Text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EA3A58-7B1A-4E93-A226-BFF30D357D3A}"/>
              </a:ext>
            </a:extLst>
          </p:cNvPr>
          <p:cNvSpPr txBox="1"/>
          <p:nvPr/>
        </p:nvSpPr>
        <p:spPr>
          <a:xfrm>
            <a:off x="7077596" y="3038140"/>
            <a:ext cx="1198871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Text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1A2C27-FF3F-499A-8C03-BAEF38B20C73}"/>
              </a:ext>
            </a:extLst>
          </p:cNvPr>
          <p:cNvSpPr txBox="1"/>
          <p:nvPr/>
        </p:nvSpPr>
        <p:spPr>
          <a:xfrm>
            <a:off x="8643545" y="2371822"/>
            <a:ext cx="1296144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2B79E9A-9C37-43CA-9F6C-3D57E1C30036}"/>
              </a:ext>
            </a:extLst>
          </p:cNvPr>
          <p:cNvGrpSpPr/>
          <p:nvPr/>
        </p:nvGrpSpPr>
        <p:grpSpPr>
          <a:xfrm>
            <a:off x="3964912" y="1877349"/>
            <a:ext cx="2981793" cy="693327"/>
            <a:chOff x="5940152" y="4092461"/>
            <a:chExt cx="3074193" cy="69332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CBD8301-4378-445C-9D0E-4599A58F7284}"/>
                </a:ext>
              </a:extLst>
            </p:cNvPr>
            <p:cNvSpPr txBox="1"/>
            <p:nvPr/>
          </p:nvSpPr>
          <p:spPr>
            <a:xfrm>
              <a:off x="5940152" y="4324123"/>
              <a:ext cx="30741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F320AC-CC69-4982-B836-DC375918AC21}"/>
                </a:ext>
              </a:extLst>
            </p:cNvPr>
            <p:cNvSpPr txBox="1"/>
            <p:nvPr/>
          </p:nvSpPr>
          <p:spPr>
            <a:xfrm>
              <a:off x="5940152" y="4092461"/>
              <a:ext cx="3074193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EFAFEF1-4C17-4A97-9CF2-0BC5AB275C20}"/>
              </a:ext>
            </a:extLst>
          </p:cNvPr>
          <p:cNvGrpSpPr/>
          <p:nvPr/>
        </p:nvGrpSpPr>
        <p:grpSpPr>
          <a:xfrm>
            <a:off x="773724" y="3103449"/>
            <a:ext cx="2981793" cy="693327"/>
            <a:chOff x="4427984" y="4812541"/>
            <a:chExt cx="3074193" cy="69332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CA55E08-566C-47C4-8175-EBED59ED89FD}"/>
                </a:ext>
              </a:extLst>
            </p:cNvPr>
            <p:cNvSpPr txBox="1"/>
            <p:nvPr/>
          </p:nvSpPr>
          <p:spPr>
            <a:xfrm>
              <a:off x="4427984" y="5044203"/>
              <a:ext cx="30741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D2653BC-055B-4752-8C29-9BAF18D7E521}"/>
                </a:ext>
              </a:extLst>
            </p:cNvPr>
            <p:cNvSpPr txBox="1"/>
            <p:nvPr/>
          </p:nvSpPr>
          <p:spPr>
            <a:xfrm>
              <a:off x="4427984" y="4812541"/>
              <a:ext cx="3074193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A987F3D-5E5E-4E75-805B-B6D003AB4A97}"/>
              </a:ext>
            </a:extLst>
          </p:cNvPr>
          <p:cNvGrpSpPr/>
          <p:nvPr/>
        </p:nvGrpSpPr>
        <p:grpSpPr>
          <a:xfrm>
            <a:off x="3695370" y="5420000"/>
            <a:ext cx="3074193" cy="693327"/>
            <a:chOff x="2865959" y="5604629"/>
            <a:chExt cx="3074193" cy="69332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831A2A7-0CD5-48B6-923E-C7620AF0EEFA}"/>
                </a:ext>
              </a:extLst>
            </p:cNvPr>
            <p:cNvSpPr txBox="1"/>
            <p:nvPr/>
          </p:nvSpPr>
          <p:spPr>
            <a:xfrm>
              <a:off x="2865959" y="5836291"/>
              <a:ext cx="30741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4896038-F987-4BBF-80AE-03798424AC44}"/>
                </a:ext>
              </a:extLst>
            </p:cNvPr>
            <p:cNvSpPr txBox="1"/>
            <p:nvPr/>
          </p:nvSpPr>
          <p:spPr>
            <a:xfrm>
              <a:off x="2865959" y="5604629"/>
              <a:ext cx="3074193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9A8F825-F2F5-43E7-A2CC-EDFBDEFECD28}"/>
              </a:ext>
            </a:extLst>
          </p:cNvPr>
          <p:cNvGrpSpPr/>
          <p:nvPr/>
        </p:nvGrpSpPr>
        <p:grpSpPr>
          <a:xfrm>
            <a:off x="8485734" y="3318908"/>
            <a:ext cx="2970645" cy="693327"/>
            <a:chOff x="2304494" y="1893901"/>
            <a:chExt cx="3074193" cy="69332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090CD74-C246-4B90-81B4-FE36C240DBC4}"/>
                </a:ext>
              </a:extLst>
            </p:cNvPr>
            <p:cNvSpPr txBox="1"/>
            <p:nvPr/>
          </p:nvSpPr>
          <p:spPr>
            <a:xfrm>
              <a:off x="2304494" y="2125563"/>
              <a:ext cx="30741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3CC8A56-942B-4512-9BD9-2CBB1A9B1E42}"/>
                </a:ext>
              </a:extLst>
            </p:cNvPr>
            <p:cNvSpPr txBox="1"/>
            <p:nvPr/>
          </p:nvSpPr>
          <p:spPr>
            <a:xfrm>
              <a:off x="2304494" y="1893901"/>
              <a:ext cx="3074193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1B8B88E-7C24-4E7E-AF7A-14CD63C12D19}"/>
              </a:ext>
            </a:extLst>
          </p:cNvPr>
          <p:cNvGrpSpPr/>
          <p:nvPr/>
        </p:nvGrpSpPr>
        <p:grpSpPr>
          <a:xfrm>
            <a:off x="6064178" y="4606844"/>
            <a:ext cx="3074193" cy="693327"/>
            <a:chOff x="251520" y="2657504"/>
            <a:chExt cx="3074193" cy="69332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C121FCF-F1CF-4B33-A315-98323DE5BBC9}"/>
                </a:ext>
              </a:extLst>
            </p:cNvPr>
            <p:cNvSpPr txBox="1"/>
            <p:nvPr/>
          </p:nvSpPr>
          <p:spPr>
            <a:xfrm>
              <a:off x="251520" y="2889166"/>
              <a:ext cx="30741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76BA40-E751-4612-A057-D616E0398615}"/>
                </a:ext>
              </a:extLst>
            </p:cNvPr>
            <p:cNvSpPr txBox="1"/>
            <p:nvPr/>
          </p:nvSpPr>
          <p:spPr>
            <a:xfrm>
              <a:off x="251520" y="2657504"/>
              <a:ext cx="3074193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429855" y="2857630"/>
            <a:ext cx="4797245" cy="1142740"/>
            <a:chOff x="6665542" y="2749602"/>
            <a:chExt cx="4797245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676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933EBD4-F4C8-4343-A455-E76CF4716A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89602-E0BD-4442-8671-6FB7CECBC5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Portfolio Presentation</a:t>
            </a:r>
            <a:endParaRPr lang="en-US" dirty="0"/>
          </a:p>
        </p:txBody>
      </p:sp>
      <p:sp>
        <p:nvSpPr>
          <p:cNvPr id="46" name="Pentagon 12">
            <a:extLst>
              <a:ext uri="{FF2B5EF4-FFF2-40B4-BE49-F238E27FC236}">
                <a16:creationId xmlns:a16="http://schemas.microsoft.com/office/drawing/2014/main" id="{6F045D91-68BC-4F86-906A-4CCAAD5BD146}"/>
              </a:ext>
            </a:extLst>
          </p:cNvPr>
          <p:cNvSpPr/>
          <p:nvPr/>
        </p:nvSpPr>
        <p:spPr>
          <a:xfrm>
            <a:off x="0" y="1702922"/>
            <a:ext cx="3960000" cy="2838364"/>
          </a:xfrm>
          <a:prstGeom prst="homePlate">
            <a:avLst>
              <a:gd name="adj" fmla="val 197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Pentagon 13">
            <a:extLst>
              <a:ext uri="{FF2B5EF4-FFF2-40B4-BE49-F238E27FC236}">
                <a16:creationId xmlns:a16="http://schemas.microsoft.com/office/drawing/2014/main" id="{2E10E3B5-89BB-4B94-B7F9-5D07223D03D2}"/>
              </a:ext>
            </a:extLst>
          </p:cNvPr>
          <p:cNvSpPr/>
          <p:nvPr/>
        </p:nvSpPr>
        <p:spPr>
          <a:xfrm rot="10800000">
            <a:off x="8232000" y="1702924"/>
            <a:ext cx="3960000" cy="2838363"/>
          </a:xfrm>
          <a:prstGeom prst="homePlate">
            <a:avLst>
              <a:gd name="adj" fmla="val 197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4">
            <a:extLst>
              <a:ext uri="{FF2B5EF4-FFF2-40B4-BE49-F238E27FC236}">
                <a16:creationId xmlns:a16="http://schemas.microsoft.com/office/drawing/2014/main" id="{47C59E47-369D-4BFB-8747-D0B7D5E6AED3}"/>
              </a:ext>
            </a:extLst>
          </p:cNvPr>
          <p:cNvSpPr/>
          <p:nvPr/>
        </p:nvSpPr>
        <p:spPr>
          <a:xfrm>
            <a:off x="3851367" y="4164319"/>
            <a:ext cx="720000" cy="72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B694D1C9-0E74-4C94-9A9C-408256D1C1F8}"/>
              </a:ext>
            </a:extLst>
          </p:cNvPr>
          <p:cNvSpPr/>
          <p:nvPr/>
        </p:nvSpPr>
        <p:spPr>
          <a:xfrm>
            <a:off x="5079779" y="4164319"/>
            <a:ext cx="720000" cy="7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Oval 6">
            <a:extLst>
              <a:ext uri="{FF2B5EF4-FFF2-40B4-BE49-F238E27FC236}">
                <a16:creationId xmlns:a16="http://schemas.microsoft.com/office/drawing/2014/main" id="{6F07AC09-FFED-4A00-AAA1-1A8C7B795685}"/>
              </a:ext>
            </a:extLst>
          </p:cNvPr>
          <p:cNvSpPr/>
          <p:nvPr/>
        </p:nvSpPr>
        <p:spPr>
          <a:xfrm>
            <a:off x="6308191" y="4164319"/>
            <a:ext cx="720000" cy="72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Oval 7">
            <a:extLst>
              <a:ext uri="{FF2B5EF4-FFF2-40B4-BE49-F238E27FC236}">
                <a16:creationId xmlns:a16="http://schemas.microsoft.com/office/drawing/2014/main" id="{D9E18B53-3FB2-48C4-A85A-62145EC2296A}"/>
              </a:ext>
            </a:extLst>
          </p:cNvPr>
          <p:cNvSpPr/>
          <p:nvPr/>
        </p:nvSpPr>
        <p:spPr>
          <a:xfrm>
            <a:off x="7536604" y="4164319"/>
            <a:ext cx="720000" cy="72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6652EF-D6C8-4837-9EF5-B7286D1BEF8D}"/>
              </a:ext>
            </a:extLst>
          </p:cNvPr>
          <p:cNvSpPr txBox="1"/>
          <p:nvPr/>
        </p:nvSpPr>
        <p:spPr>
          <a:xfrm>
            <a:off x="1313484" y="5150850"/>
            <a:ext cx="9565032" cy="9233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HY견명조" pitchFamily="18" charset="-127"/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HY견명조" pitchFamily="18" charset="-127"/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HY견명조" pitchFamily="18" charset="-127"/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8" name="Group 20">
            <a:extLst>
              <a:ext uri="{FF2B5EF4-FFF2-40B4-BE49-F238E27FC236}">
                <a16:creationId xmlns:a16="http://schemas.microsoft.com/office/drawing/2014/main" id="{5DEE090C-3D22-4195-BA7F-969D3B08327B}"/>
              </a:ext>
            </a:extLst>
          </p:cNvPr>
          <p:cNvGrpSpPr/>
          <p:nvPr/>
        </p:nvGrpSpPr>
        <p:grpSpPr>
          <a:xfrm>
            <a:off x="9215997" y="2783691"/>
            <a:ext cx="2398974" cy="1457436"/>
            <a:chOff x="388132" y="4138194"/>
            <a:chExt cx="2013181" cy="1457436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D163B84-CD31-4B1E-9E3B-B994859E9804}"/>
                </a:ext>
              </a:extLst>
            </p:cNvPr>
            <p:cNvSpPr txBox="1"/>
            <p:nvPr/>
          </p:nvSpPr>
          <p:spPr>
            <a:xfrm>
              <a:off x="391831" y="4395301"/>
              <a:ext cx="20025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 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475E577-F4DE-47E3-8657-28D29A494E4F}"/>
                </a:ext>
              </a:extLst>
            </p:cNvPr>
            <p:cNvSpPr txBox="1"/>
            <p:nvPr/>
          </p:nvSpPr>
          <p:spPr>
            <a:xfrm>
              <a:off x="388132" y="4138194"/>
              <a:ext cx="201318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29">
            <a:extLst>
              <a:ext uri="{FF2B5EF4-FFF2-40B4-BE49-F238E27FC236}">
                <a16:creationId xmlns:a16="http://schemas.microsoft.com/office/drawing/2014/main" id="{52131685-220C-4145-8575-4FAF7DE50546}"/>
              </a:ext>
            </a:extLst>
          </p:cNvPr>
          <p:cNvGrpSpPr/>
          <p:nvPr/>
        </p:nvGrpSpPr>
        <p:grpSpPr>
          <a:xfrm>
            <a:off x="588475" y="2783691"/>
            <a:ext cx="2398974" cy="1457436"/>
            <a:chOff x="388132" y="4138194"/>
            <a:chExt cx="2013181" cy="145743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57B866D-0411-4504-8A9C-F00A4FB3BE99}"/>
                </a:ext>
              </a:extLst>
            </p:cNvPr>
            <p:cNvSpPr txBox="1"/>
            <p:nvPr/>
          </p:nvSpPr>
          <p:spPr>
            <a:xfrm>
              <a:off x="391831" y="4395301"/>
              <a:ext cx="20025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 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D63390-ACAE-4C9B-AA8D-BFBB0B31AFF3}"/>
                </a:ext>
              </a:extLst>
            </p:cNvPr>
            <p:cNvSpPr txBox="1"/>
            <p:nvPr/>
          </p:nvSpPr>
          <p:spPr>
            <a:xfrm>
              <a:off x="388132" y="4138194"/>
              <a:ext cx="201318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4" name="Rounded Rectangle 5">
            <a:extLst>
              <a:ext uri="{FF2B5EF4-FFF2-40B4-BE49-F238E27FC236}">
                <a16:creationId xmlns:a16="http://schemas.microsoft.com/office/drawing/2014/main" id="{63FD8F63-D261-4207-B9CC-882E10CD62BE}"/>
              </a:ext>
            </a:extLst>
          </p:cNvPr>
          <p:cNvSpPr/>
          <p:nvPr/>
        </p:nvSpPr>
        <p:spPr>
          <a:xfrm flipH="1">
            <a:off x="1546041" y="2174127"/>
            <a:ext cx="479972" cy="395947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Rectangle 130">
            <a:extLst>
              <a:ext uri="{FF2B5EF4-FFF2-40B4-BE49-F238E27FC236}">
                <a16:creationId xmlns:a16="http://schemas.microsoft.com/office/drawing/2014/main" id="{3540A8E8-E1D0-4B07-92FA-12464519A911}"/>
              </a:ext>
            </a:extLst>
          </p:cNvPr>
          <p:cNvSpPr/>
          <p:nvPr/>
        </p:nvSpPr>
        <p:spPr>
          <a:xfrm>
            <a:off x="10208649" y="2204020"/>
            <a:ext cx="517965" cy="520316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Round Same Side Corner Rectangle 21">
            <a:extLst>
              <a:ext uri="{FF2B5EF4-FFF2-40B4-BE49-F238E27FC236}">
                <a16:creationId xmlns:a16="http://schemas.microsoft.com/office/drawing/2014/main" id="{C0F50A3A-54D1-4E4F-8F06-5B5D756DA380}"/>
              </a:ext>
            </a:extLst>
          </p:cNvPr>
          <p:cNvSpPr/>
          <p:nvPr/>
        </p:nvSpPr>
        <p:spPr>
          <a:xfrm rot="10800000">
            <a:off x="6537000" y="4367747"/>
            <a:ext cx="285706" cy="322632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Rounded Rectangle 32">
            <a:extLst>
              <a:ext uri="{FF2B5EF4-FFF2-40B4-BE49-F238E27FC236}">
                <a16:creationId xmlns:a16="http://schemas.microsoft.com/office/drawing/2014/main" id="{BBFCBF09-44FD-42CD-93F2-346A31F26E14}"/>
              </a:ext>
            </a:extLst>
          </p:cNvPr>
          <p:cNvSpPr/>
          <p:nvPr/>
        </p:nvSpPr>
        <p:spPr>
          <a:xfrm>
            <a:off x="7728780" y="4356495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Rounded Rectangle 6">
            <a:extLst>
              <a:ext uri="{FF2B5EF4-FFF2-40B4-BE49-F238E27FC236}">
                <a16:creationId xmlns:a16="http://schemas.microsoft.com/office/drawing/2014/main" id="{8392AFCC-E080-459D-84A3-32714B84F4DC}"/>
              </a:ext>
            </a:extLst>
          </p:cNvPr>
          <p:cNvSpPr/>
          <p:nvPr/>
        </p:nvSpPr>
        <p:spPr>
          <a:xfrm>
            <a:off x="4043461" y="4373896"/>
            <a:ext cx="347025" cy="3528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Rectangle 9">
            <a:extLst>
              <a:ext uri="{FF2B5EF4-FFF2-40B4-BE49-F238E27FC236}">
                <a16:creationId xmlns:a16="http://schemas.microsoft.com/office/drawing/2014/main" id="{E298A7F2-0E5A-4092-B12E-95DBA120B1FD}"/>
              </a:ext>
            </a:extLst>
          </p:cNvPr>
          <p:cNvSpPr/>
          <p:nvPr/>
        </p:nvSpPr>
        <p:spPr>
          <a:xfrm>
            <a:off x="5266763" y="4346043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848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0BDD8FF-50CC-45BF-B19F-4318E4E07FCB}"/>
              </a:ext>
            </a:extLst>
          </p:cNvPr>
          <p:cNvGrpSpPr/>
          <p:nvPr/>
        </p:nvGrpSpPr>
        <p:grpSpPr>
          <a:xfrm>
            <a:off x="2119704" y="1832412"/>
            <a:ext cx="4219552" cy="1632102"/>
            <a:chOff x="1096128" y="1731300"/>
            <a:chExt cx="3597956" cy="1594914"/>
          </a:xfrm>
        </p:grpSpPr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7FDC6109-2462-4E8B-8184-26EC6AFAA684}"/>
                </a:ext>
              </a:extLst>
            </p:cNvPr>
            <p:cNvSpPr/>
            <p:nvPr/>
          </p:nvSpPr>
          <p:spPr>
            <a:xfrm>
              <a:off x="1096128" y="1731300"/>
              <a:ext cx="3401707" cy="1364082"/>
            </a:xfrm>
            <a:prstGeom prst="parallelogram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Parallelogram 39">
              <a:extLst>
                <a:ext uri="{FF2B5EF4-FFF2-40B4-BE49-F238E27FC236}">
                  <a16:creationId xmlns:a16="http://schemas.microsoft.com/office/drawing/2014/main" id="{C6C1BE70-553D-40CB-BAB6-4C11E29D6009}"/>
                </a:ext>
              </a:extLst>
            </p:cNvPr>
            <p:cNvSpPr/>
            <p:nvPr/>
          </p:nvSpPr>
          <p:spPr>
            <a:xfrm>
              <a:off x="1329862" y="1953539"/>
              <a:ext cx="3364222" cy="1372675"/>
            </a:xfrm>
            <a:custGeom>
              <a:avLst/>
              <a:gdLst>
                <a:gd name="connsiteX0" fmla="*/ 3206721 w 3401707"/>
                <a:gd name="connsiteY0" fmla="*/ 0 h 1364082"/>
                <a:gd name="connsiteX1" fmla="*/ 3401707 w 3401707"/>
                <a:gd name="connsiteY1" fmla="*/ 0 h 1364082"/>
                <a:gd name="connsiteX2" fmla="*/ 3060687 w 3401707"/>
                <a:gd name="connsiteY2" fmla="*/ 1364082 h 1364082"/>
                <a:gd name="connsiteX3" fmla="*/ 0 w 3401707"/>
                <a:gd name="connsiteY3" fmla="*/ 1364082 h 1364082"/>
                <a:gd name="connsiteX4" fmla="*/ 37796 w 3401707"/>
                <a:gd name="connsiteY4" fmla="*/ 1212899 h 1364082"/>
                <a:gd name="connsiteX5" fmla="*/ 2948478 w 3401707"/>
                <a:gd name="connsiteY5" fmla="*/ 1212899 h 1364082"/>
                <a:gd name="connsiteX6" fmla="*/ 3206721 w 3401707"/>
                <a:gd name="connsiteY6" fmla="*/ 0 h 1364082"/>
                <a:gd name="connsiteX0" fmla="*/ 3206721 w 3364222"/>
                <a:gd name="connsiteY0" fmla="*/ 8593 h 1372675"/>
                <a:gd name="connsiteX1" fmla="*/ 3364222 w 3364222"/>
                <a:gd name="connsiteY1" fmla="*/ 0 h 1372675"/>
                <a:gd name="connsiteX2" fmla="*/ 3060687 w 3364222"/>
                <a:gd name="connsiteY2" fmla="*/ 1372675 h 1372675"/>
                <a:gd name="connsiteX3" fmla="*/ 0 w 3364222"/>
                <a:gd name="connsiteY3" fmla="*/ 1372675 h 1372675"/>
                <a:gd name="connsiteX4" fmla="*/ 37796 w 3364222"/>
                <a:gd name="connsiteY4" fmla="*/ 1221492 h 1372675"/>
                <a:gd name="connsiteX5" fmla="*/ 2948478 w 3364222"/>
                <a:gd name="connsiteY5" fmla="*/ 1221492 h 1372675"/>
                <a:gd name="connsiteX6" fmla="*/ 3206721 w 3364222"/>
                <a:gd name="connsiteY6" fmla="*/ 8593 h 1372675"/>
                <a:gd name="connsiteX0" fmla="*/ 3206721 w 3364222"/>
                <a:gd name="connsiteY0" fmla="*/ 8593 h 1372675"/>
                <a:gd name="connsiteX1" fmla="*/ 3364222 w 3364222"/>
                <a:gd name="connsiteY1" fmla="*/ 0 h 1372675"/>
                <a:gd name="connsiteX2" fmla="*/ 3060687 w 3364222"/>
                <a:gd name="connsiteY2" fmla="*/ 1372675 h 1372675"/>
                <a:gd name="connsiteX3" fmla="*/ 0 w 3364222"/>
                <a:gd name="connsiteY3" fmla="*/ 1372675 h 1372675"/>
                <a:gd name="connsiteX4" fmla="*/ 37796 w 3364222"/>
                <a:gd name="connsiteY4" fmla="*/ 1221492 h 1372675"/>
                <a:gd name="connsiteX5" fmla="*/ 2940982 w 3364222"/>
                <a:gd name="connsiteY5" fmla="*/ 1221492 h 1372675"/>
                <a:gd name="connsiteX6" fmla="*/ 3206721 w 3364222"/>
                <a:gd name="connsiteY6" fmla="*/ 8593 h 137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4222" h="1372675">
                  <a:moveTo>
                    <a:pt x="3206721" y="8593"/>
                  </a:moveTo>
                  <a:lnTo>
                    <a:pt x="3364222" y="0"/>
                  </a:lnTo>
                  <a:lnTo>
                    <a:pt x="3060687" y="1372675"/>
                  </a:lnTo>
                  <a:lnTo>
                    <a:pt x="0" y="1372675"/>
                  </a:lnTo>
                  <a:lnTo>
                    <a:pt x="37796" y="1221492"/>
                  </a:lnTo>
                  <a:lnTo>
                    <a:pt x="2940982" y="1221492"/>
                  </a:lnTo>
                  <a:cubicBezTo>
                    <a:pt x="3042057" y="817192"/>
                    <a:pt x="3105646" y="412893"/>
                    <a:pt x="3206721" y="85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A9E98CE-A160-4688-A09C-85A86821CA35}"/>
              </a:ext>
            </a:extLst>
          </p:cNvPr>
          <p:cNvGrpSpPr/>
          <p:nvPr/>
        </p:nvGrpSpPr>
        <p:grpSpPr>
          <a:xfrm>
            <a:off x="2931580" y="1974540"/>
            <a:ext cx="2818592" cy="1120982"/>
            <a:chOff x="2135876" y="1607735"/>
            <a:chExt cx="2138114" cy="112098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9C5F00-7BB1-4896-88F9-353AE35ED83C}"/>
                </a:ext>
              </a:extLst>
            </p:cNvPr>
            <p:cNvSpPr txBox="1"/>
            <p:nvPr/>
          </p:nvSpPr>
          <p:spPr>
            <a:xfrm>
              <a:off x="2135876" y="1897720"/>
              <a:ext cx="21381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7CC708-7533-4885-9A14-330F9317A35B}"/>
                </a:ext>
              </a:extLst>
            </p:cNvPr>
            <p:cNvSpPr txBox="1"/>
            <p:nvPr/>
          </p:nvSpPr>
          <p:spPr>
            <a:xfrm>
              <a:off x="2135876" y="1607735"/>
              <a:ext cx="213811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C48AFC0-E5E5-4012-B8FD-A54DC58FFDFB}"/>
              </a:ext>
            </a:extLst>
          </p:cNvPr>
          <p:cNvGrpSpPr/>
          <p:nvPr/>
        </p:nvGrpSpPr>
        <p:grpSpPr>
          <a:xfrm>
            <a:off x="1919831" y="2087693"/>
            <a:ext cx="777316" cy="777316"/>
            <a:chOff x="896255" y="1986583"/>
            <a:chExt cx="777316" cy="77731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C14D1C6-9AB9-4F33-9D60-6D4E3AB9F52A}"/>
                </a:ext>
              </a:extLst>
            </p:cNvPr>
            <p:cNvSpPr/>
            <p:nvPr/>
          </p:nvSpPr>
          <p:spPr>
            <a:xfrm>
              <a:off x="896255" y="1986583"/>
              <a:ext cx="777316" cy="777316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AFCE57A-BACB-4AA1-8653-580E2296840D}"/>
                </a:ext>
              </a:extLst>
            </p:cNvPr>
            <p:cNvSpPr/>
            <p:nvPr/>
          </p:nvSpPr>
          <p:spPr>
            <a:xfrm>
              <a:off x="987877" y="2078205"/>
              <a:ext cx="594072" cy="5940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B2B8C97-1D73-40AB-A544-8173A4324543}"/>
                </a:ext>
              </a:extLst>
            </p:cNvPr>
            <p:cNvSpPr txBox="1"/>
            <p:nvPr/>
          </p:nvSpPr>
          <p:spPr>
            <a:xfrm>
              <a:off x="996881" y="2147286"/>
              <a:ext cx="576064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305F550-BCCB-4EAA-8B00-443208A113AF}"/>
              </a:ext>
            </a:extLst>
          </p:cNvPr>
          <p:cNvGrpSpPr/>
          <p:nvPr/>
        </p:nvGrpSpPr>
        <p:grpSpPr>
          <a:xfrm>
            <a:off x="1170132" y="3905010"/>
            <a:ext cx="4228344" cy="1632103"/>
            <a:chOff x="1096128" y="1731300"/>
            <a:chExt cx="3605453" cy="1594915"/>
          </a:xfrm>
        </p:grpSpPr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D8C4F2E7-DD0A-4DD1-94EA-10B26D9F9E7B}"/>
                </a:ext>
              </a:extLst>
            </p:cNvPr>
            <p:cNvSpPr/>
            <p:nvPr/>
          </p:nvSpPr>
          <p:spPr>
            <a:xfrm>
              <a:off x="1096128" y="1731300"/>
              <a:ext cx="3401707" cy="1364082"/>
            </a:xfrm>
            <a:prstGeom prst="parallelogram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Parallelogram 39">
              <a:extLst>
                <a:ext uri="{FF2B5EF4-FFF2-40B4-BE49-F238E27FC236}">
                  <a16:creationId xmlns:a16="http://schemas.microsoft.com/office/drawing/2014/main" id="{EE7F7CFD-6D31-4710-A234-8D0489279C95}"/>
                </a:ext>
              </a:extLst>
            </p:cNvPr>
            <p:cNvSpPr/>
            <p:nvPr/>
          </p:nvSpPr>
          <p:spPr>
            <a:xfrm>
              <a:off x="1329863" y="1962133"/>
              <a:ext cx="3371718" cy="1364082"/>
            </a:xfrm>
            <a:custGeom>
              <a:avLst/>
              <a:gdLst>
                <a:gd name="connsiteX0" fmla="*/ 3206721 w 3401707"/>
                <a:gd name="connsiteY0" fmla="*/ 0 h 1364082"/>
                <a:gd name="connsiteX1" fmla="*/ 3401707 w 3401707"/>
                <a:gd name="connsiteY1" fmla="*/ 0 h 1364082"/>
                <a:gd name="connsiteX2" fmla="*/ 3060687 w 3401707"/>
                <a:gd name="connsiteY2" fmla="*/ 1364082 h 1364082"/>
                <a:gd name="connsiteX3" fmla="*/ 0 w 3401707"/>
                <a:gd name="connsiteY3" fmla="*/ 1364082 h 1364082"/>
                <a:gd name="connsiteX4" fmla="*/ 37796 w 3401707"/>
                <a:gd name="connsiteY4" fmla="*/ 1212899 h 1364082"/>
                <a:gd name="connsiteX5" fmla="*/ 2940981 w 3401707"/>
                <a:gd name="connsiteY5" fmla="*/ 1221491 h 1364082"/>
                <a:gd name="connsiteX6" fmla="*/ 3206721 w 3401707"/>
                <a:gd name="connsiteY6" fmla="*/ 0 h 1364082"/>
                <a:gd name="connsiteX0" fmla="*/ 3206721 w 3371718"/>
                <a:gd name="connsiteY0" fmla="*/ 0 h 1364082"/>
                <a:gd name="connsiteX1" fmla="*/ 3371718 w 3371718"/>
                <a:gd name="connsiteY1" fmla="*/ 0 h 1364082"/>
                <a:gd name="connsiteX2" fmla="*/ 3060687 w 3371718"/>
                <a:gd name="connsiteY2" fmla="*/ 1364082 h 1364082"/>
                <a:gd name="connsiteX3" fmla="*/ 0 w 3371718"/>
                <a:gd name="connsiteY3" fmla="*/ 1364082 h 1364082"/>
                <a:gd name="connsiteX4" fmla="*/ 37796 w 3371718"/>
                <a:gd name="connsiteY4" fmla="*/ 1212899 h 1364082"/>
                <a:gd name="connsiteX5" fmla="*/ 2940981 w 3371718"/>
                <a:gd name="connsiteY5" fmla="*/ 1221491 h 1364082"/>
                <a:gd name="connsiteX6" fmla="*/ 3206721 w 3371718"/>
                <a:gd name="connsiteY6" fmla="*/ 0 h 1364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71718" h="1364082">
                  <a:moveTo>
                    <a:pt x="3206721" y="0"/>
                  </a:moveTo>
                  <a:lnTo>
                    <a:pt x="3371718" y="0"/>
                  </a:lnTo>
                  <a:lnTo>
                    <a:pt x="3060687" y="1364082"/>
                  </a:lnTo>
                  <a:lnTo>
                    <a:pt x="0" y="1364082"/>
                  </a:lnTo>
                  <a:lnTo>
                    <a:pt x="37796" y="1212899"/>
                  </a:lnTo>
                  <a:lnTo>
                    <a:pt x="2940981" y="1221491"/>
                  </a:lnTo>
                  <a:cubicBezTo>
                    <a:pt x="3042056" y="817191"/>
                    <a:pt x="3105646" y="404300"/>
                    <a:pt x="32067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8D7E205-5EF6-40C6-BC40-0F769ECB1CE9}"/>
              </a:ext>
            </a:extLst>
          </p:cNvPr>
          <p:cNvGrpSpPr/>
          <p:nvPr/>
        </p:nvGrpSpPr>
        <p:grpSpPr>
          <a:xfrm>
            <a:off x="1982008" y="4047138"/>
            <a:ext cx="2818592" cy="1120982"/>
            <a:chOff x="2135876" y="1607735"/>
            <a:chExt cx="2138114" cy="112098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8CB5725-D4A8-4CB9-B46D-303AB7F40B18}"/>
                </a:ext>
              </a:extLst>
            </p:cNvPr>
            <p:cNvSpPr txBox="1"/>
            <p:nvPr/>
          </p:nvSpPr>
          <p:spPr>
            <a:xfrm>
              <a:off x="2135876" y="1897720"/>
              <a:ext cx="21381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FE09517-33DF-4C38-8F38-9914A606C212}"/>
                </a:ext>
              </a:extLst>
            </p:cNvPr>
            <p:cNvSpPr txBox="1"/>
            <p:nvPr/>
          </p:nvSpPr>
          <p:spPr>
            <a:xfrm>
              <a:off x="2135876" y="1607735"/>
              <a:ext cx="213811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618901-F2C6-4077-AB19-F412B1D181AB}"/>
              </a:ext>
            </a:extLst>
          </p:cNvPr>
          <p:cNvGrpSpPr/>
          <p:nvPr/>
        </p:nvGrpSpPr>
        <p:grpSpPr>
          <a:xfrm>
            <a:off x="970259" y="4160291"/>
            <a:ext cx="777316" cy="777316"/>
            <a:chOff x="896255" y="1986583"/>
            <a:chExt cx="777316" cy="77731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B88A7E4-B784-4BF2-B8A5-BB3C7F8C969F}"/>
                </a:ext>
              </a:extLst>
            </p:cNvPr>
            <p:cNvSpPr/>
            <p:nvPr/>
          </p:nvSpPr>
          <p:spPr>
            <a:xfrm>
              <a:off x="896255" y="1986583"/>
              <a:ext cx="777316" cy="777316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943EB66-2B06-40F0-AA26-6B2898B051F4}"/>
                </a:ext>
              </a:extLst>
            </p:cNvPr>
            <p:cNvSpPr/>
            <p:nvPr/>
          </p:nvSpPr>
          <p:spPr>
            <a:xfrm>
              <a:off x="987877" y="2078205"/>
              <a:ext cx="594072" cy="594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36B900-357D-45AA-92C6-343999D8B72C}"/>
                </a:ext>
              </a:extLst>
            </p:cNvPr>
            <p:cNvSpPr txBox="1"/>
            <p:nvPr/>
          </p:nvSpPr>
          <p:spPr>
            <a:xfrm>
              <a:off x="996881" y="2147286"/>
              <a:ext cx="576064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8BFA930-92E6-48F5-B267-B1D067BB9EAD}"/>
              </a:ext>
            </a:extLst>
          </p:cNvPr>
          <p:cNvGrpSpPr/>
          <p:nvPr/>
        </p:nvGrpSpPr>
        <p:grpSpPr>
          <a:xfrm>
            <a:off x="7012865" y="2467500"/>
            <a:ext cx="4228344" cy="1632103"/>
            <a:chOff x="1096128" y="1731300"/>
            <a:chExt cx="3605453" cy="1594915"/>
          </a:xfrm>
        </p:grpSpPr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A7C884F3-E86A-4E55-8D45-1109CC96C05C}"/>
                </a:ext>
              </a:extLst>
            </p:cNvPr>
            <p:cNvSpPr/>
            <p:nvPr/>
          </p:nvSpPr>
          <p:spPr>
            <a:xfrm>
              <a:off x="1096128" y="1731300"/>
              <a:ext cx="3401707" cy="1364082"/>
            </a:xfrm>
            <a:prstGeom prst="parallelogram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Parallelogram 39">
              <a:extLst>
                <a:ext uri="{FF2B5EF4-FFF2-40B4-BE49-F238E27FC236}">
                  <a16:creationId xmlns:a16="http://schemas.microsoft.com/office/drawing/2014/main" id="{43DAA9B2-7A25-4F16-A22A-AE72B177AB41}"/>
                </a:ext>
              </a:extLst>
            </p:cNvPr>
            <p:cNvSpPr/>
            <p:nvPr/>
          </p:nvSpPr>
          <p:spPr>
            <a:xfrm>
              <a:off x="1329862" y="1962133"/>
              <a:ext cx="3371719" cy="1364082"/>
            </a:xfrm>
            <a:custGeom>
              <a:avLst/>
              <a:gdLst>
                <a:gd name="connsiteX0" fmla="*/ 3206721 w 3401707"/>
                <a:gd name="connsiteY0" fmla="*/ 0 h 1364082"/>
                <a:gd name="connsiteX1" fmla="*/ 3401707 w 3401707"/>
                <a:gd name="connsiteY1" fmla="*/ 0 h 1364082"/>
                <a:gd name="connsiteX2" fmla="*/ 3060687 w 3401707"/>
                <a:gd name="connsiteY2" fmla="*/ 1364082 h 1364082"/>
                <a:gd name="connsiteX3" fmla="*/ 0 w 3401707"/>
                <a:gd name="connsiteY3" fmla="*/ 1364082 h 1364082"/>
                <a:gd name="connsiteX4" fmla="*/ 37796 w 3401707"/>
                <a:gd name="connsiteY4" fmla="*/ 1212899 h 1364082"/>
                <a:gd name="connsiteX5" fmla="*/ 2970970 w 3401707"/>
                <a:gd name="connsiteY5" fmla="*/ 1212899 h 1364082"/>
                <a:gd name="connsiteX6" fmla="*/ 3206721 w 3401707"/>
                <a:gd name="connsiteY6" fmla="*/ 0 h 1364082"/>
                <a:gd name="connsiteX0" fmla="*/ 3206721 w 3401707"/>
                <a:gd name="connsiteY0" fmla="*/ 0 h 1364082"/>
                <a:gd name="connsiteX1" fmla="*/ 3401707 w 3401707"/>
                <a:gd name="connsiteY1" fmla="*/ 0 h 1364082"/>
                <a:gd name="connsiteX2" fmla="*/ 3060687 w 3401707"/>
                <a:gd name="connsiteY2" fmla="*/ 1364082 h 1364082"/>
                <a:gd name="connsiteX3" fmla="*/ 0 w 3401707"/>
                <a:gd name="connsiteY3" fmla="*/ 1364082 h 1364082"/>
                <a:gd name="connsiteX4" fmla="*/ 37796 w 3401707"/>
                <a:gd name="connsiteY4" fmla="*/ 1212899 h 1364082"/>
                <a:gd name="connsiteX5" fmla="*/ 2940982 w 3401707"/>
                <a:gd name="connsiteY5" fmla="*/ 1212899 h 1364082"/>
                <a:gd name="connsiteX6" fmla="*/ 3206721 w 3401707"/>
                <a:gd name="connsiteY6" fmla="*/ 0 h 1364082"/>
                <a:gd name="connsiteX0" fmla="*/ 3206721 w 3371719"/>
                <a:gd name="connsiteY0" fmla="*/ 0 h 1364082"/>
                <a:gd name="connsiteX1" fmla="*/ 3371719 w 3371719"/>
                <a:gd name="connsiteY1" fmla="*/ 8592 h 1364082"/>
                <a:gd name="connsiteX2" fmla="*/ 3060687 w 3371719"/>
                <a:gd name="connsiteY2" fmla="*/ 1364082 h 1364082"/>
                <a:gd name="connsiteX3" fmla="*/ 0 w 3371719"/>
                <a:gd name="connsiteY3" fmla="*/ 1364082 h 1364082"/>
                <a:gd name="connsiteX4" fmla="*/ 37796 w 3371719"/>
                <a:gd name="connsiteY4" fmla="*/ 1212899 h 1364082"/>
                <a:gd name="connsiteX5" fmla="*/ 2940982 w 3371719"/>
                <a:gd name="connsiteY5" fmla="*/ 1212899 h 1364082"/>
                <a:gd name="connsiteX6" fmla="*/ 3206721 w 3371719"/>
                <a:gd name="connsiteY6" fmla="*/ 0 h 1364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71719" h="1364082">
                  <a:moveTo>
                    <a:pt x="3206721" y="0"/>
                  </a:moveTo>
                  <a:lnTo>
                    <a:pt x="3371719" y="8592"/>
                  </a:lnTo>
                  <a:lnTo>
                    <a:pt x="3060687" y="1364082"/>
                  </a:lnTo>
                  <a:lnTo>
                    <a:pt x="0" y="1364082"/>
                  </a:lnTo>
                  <a:lnTo>
                    <a:pt x="37796" y="1212899"/>
                  </a:lnTo>
                  <a:lnTo>
                    <a:pt x="2940982" y="1212899"/>
                  </a:lnTo>
                  <a:cubicBezTo>
                    <a:pt x="3042057" y="808599"/>
                    <a:pt x="3105646" y="404300"/>
                    <a:pt x="32067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75E5FA1-856C-48F3-80AC-70833B2A0F85}"/>
              </a:ext>
            </a:extLst>
          </p:cNvPr>
          <p:cNvGrpSpPr/>
          <p:nvPr/>
        </p:nvGrpSpPr>
        <p:grpSpPr>
          <a:xfrm>
            <a:off x="7824741" y="2609628"/>
            <a:ext cx="2818592" cy="1120982"/>
            <a:chOff x="2135876" y="1607735"/>
            <a:chExt cx="2138114" cy="112098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16CAF3B-1935-410A-9022-174AD064CB92}"/>
                </a:ext>
              </a:extLst>
            </p:cNvPr>
            <p:cNvSpPr txBox="1"/>
            <p:nvPr/>
          </p:nvSpPr>
          <p:spPr>
            <a:xfrm>
              <a:off x="2135876" y="1897720"/>
              <a:ext cx="21381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A097F76-8B5B-4966-A31A-206C628BE8BD}"/>
                </a:ext>
              </a:extLst>
            </p:cNvPr>
            <p:cNvSpPr txBox="1"/>
            <p:nvPr/>
          </p:nvSpPr>
          <p:spPr>
            <a:xfrm>
              <a:off x="2135876" y="1607735"/>
              <a:ext cx="213811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3E7F6D0-260D-4A8E-BAC1-FCF7E3F22819}"/>
              </a:ext>
            </a:extLst>
          </p:cNvPr>
          <p:cNvGrpSpPr/>
          <p:nvPr/>
        </p:nvGrpSpPr>
        <p:grpSpPr>
          <a:xfrm>
            <a:off x="6812992" y="2722781"/>
            <a:ext cx="777316" cy="777316"/>
            <a:chOff x="896255" y="1986583"/>
            <a:chExt cx="777316" cy="77731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C853E26-5667-46FB-95BD-284944A05A06}"/>
                </a:ext>
              </a:extLst>
            </p:cNvPr>
            <p:cNvSpPr/>
            <p:nvPr/>
          </p:nvSpPr>
          <p:spPr>
            <a:xfrm>
              <a:off x="896255" y="1986583"/>
              <a:ext cx="777316" cy="777316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9BB0644-7DA6-4E0D-80FA-E825C953ED85}"/>
                </a:ext>
              </a:extLst>
            </p:cNvPr>
            <p:cNvSpPr/>
            <p:nvPr/>
          </p:nvSpPr>
          <p:spPr>
            <a:xfrm>
              <a:off x="987877" y="2078205"/>
              <a:ext cx="594072" cy="59407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68A45A4-ED52-439F-A4E6-DA1290C433B7}"/>
                </a:ext>
              </a:extLst>
            </p:cNvPr>
            <p:cNvSpPr txBox="1"/>
            <p:nvPr/>
          </p:nvSpPr>
          <p:spPr>
            <a:xfrm>
              <a:off x="996881" y="2147286"/>
              <a:ext cx="576064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0542D21-B417-4E81-873E-5E989BAD3889}"/>
              </a:ext>
            </a:extLst>
          </p:cNvPr>
          <p:cNvGrpSpPr/>
          <p:nvPr/>
        </p:nvGrpSpPr>
        <p:grpSpPr>
          <a:xfrm>
            <a:off x="6063293" y="4373044"/>
            <a:ext cx="4219552" cy="1632103"/>
            <a:chOff x="1096128" y="1731300"/>
            <a:chExt cx="3597956" cy="1594915"/>
          </a:xfrm>
        </p:grpSpPr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EEA52789-D1E9-49F6-96A9-7FC8E5F8065E}"/>
                </a:ext>
              </a:extLst>
            </p:cNvPr>
            <p:cNvSpPr/>
            <p:nvPr/>
          </p:nvSpPr>
          <p:spPr>
            <a:xfrm>
              <a:off x="1096128" y="1731300"/>
              <a:ext cx="3401707" cy="1364082"/>
            </a:xfrm>
            <a:prstGeom prst="parallelogram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" name="Parallelogram 39">
              <a:extLst>
                <a:ext uri="{FF2B5EF4-FFF2-40B4-BE49-F238E27FC236}">
                  <a16:creationId xmlns:a16="http://schemas.microsoft.com/office/drawing/2014/main" id="{7FEEACD5-E472-4AED-829D-1D800BAB27B8}"/>
                </a:ext>
              </a:extLst>
            </p:cNvPr>
            <p:cNvSpPr/>
            <p:nvPr/>
          </p:nvSpPr>
          <p:spPr>
            <a:xfrm>
              <a:off x="1329863" y="1962133"/>
              <a:ext cx="3364221" cy="1364082"/>
            </a:xfrm>
            <a:custGeom>
              <a:avLst/>
              <a:gdLst>
                <a:gd name="connsiteX0" fmla="*/ 3206721 w 3401707"/>
                <a:gd name="connsiteY0" fmla="*/ 0 h 1364082"/>
                <a:gd name="connsiteX1" fmla="*/ 3401707 w 3401707"/>
                <a:gd name="connsiteY1" fmla="*/ 0 h 1364082"/>
                <a:gd name="connsiteX2" fmla="*/ 3060687 w 3401707"/>
                <a:gd name="connsiteY2" fmla="*/ 1364082 h 1364082"/>
                <a:gd name="connsiteX3" fmla="*/ 0 w 3401707"/>
                <a:gd name="connsiteY3" fmla="*/ 1364082 h 1364082"/>
                <a:gd name="connsiteX4" fmla="*/ 37796 w 3401707"/>
                <a:gd name="connsiteY4" fmla="*/ 1212899 h 1364082"/>
                <a:gd name="connsiteX5" fmla="*/ 2933485 w 3401707"/>
                <a:gd name="connsiteY5" fmla="*/ 1212899 h 1364082"/>
                <a:gd name="connsiteX6" fmla="*/ 3206721 w 3401707"/>
                <a:gd name="connsiteY6" fmla="*/ 0 h 1364082"/>
                <a:gd name="connsiteX0" fmla="*/ 3206721 w 3364221"/>
                <a:gd name="connsiteY0" fmla="*/ 0 h 1364082"/>
                <a:gd name="connsiteX1" fmla="*/ 3364221 w 3364221"/>
                <a:gd name="connsiteY1" fmla="*/ 0 h 1364082"/>
                <a:gd name="connsiteX2" fmla="*/ 3060687 w 3364221"/>
                <a:gd name="connsiteY2" fmla="*/ 1364082 h 1364082"/>
                <a:gd name="connsiteX3" fmla="*/ 0 w 3364221"/>
                <a:gd name="connsiteY3" fmla="*/ 1364082 h 1364082"/>
                <a:gd name="connsiteX4" fmla="*/ 37796 w 3364221"/>
                <a:gd name="connsiteY4" fmla="*/ 1212899 h 1364082"/>
                <a:gd name="connsiteX5" fmla="*/ 2933485 w 3364221"/>
                <a:gd name="connsiteY5" fmla="*/ 1212899 h 1364082"/>
                <a:gd name="connsiteX6" fmla="*/ 3206721 w 3364221"/>
                <a:gd name="connsiteY6" fmla="*/ 0 h 1364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4221" h="1364082">
                  <a:moveTo>
                    <a:pt x="3206721" y="0"/>
                  </a:moveTo>
                  <a:lnTo>
                    <a:pt x="3364221" y="0"/>
                  </a:lnTo>
                  <a:lnTo>
                    <a:pt x="3060687" y="1364082"/>
                  </a:lnTo>
                  <a:lnTo>
                    <a:pt x="0" y="1364082"/>
                  </a:lnTo>
                  <a:lnTo>
                    <a:pt x="37796" y="1212899"/>
                  </a:lnTo>
                  <a:lnTo>
                    <a:pt x="2933485" y="1212899"/>
                  </a:lnTo>
                  <a:cubicBezTo>
                    <a:pt x="3034560" y="808599"/>
                    <a:pt x="3105646" y="404300"/>
                    <a:pt x="32067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A8D756B-1111-498C-A1A6-13689F899E2D}"/>
              </a:ext>
            </a:extLst>
          </p:cNvPr>
          <p:cNvGrpSpPr/>
          <p:nvPr/>
        </p:nvGrpSpPr>
        <p:grpSpPr>
          <a:xfrm>
            <a:off x="6875169" y="4515172"/>
            <a:ext cx="2818592" cy="1120982"/>
            <a:chOff x="2135876" y="1607735"/>
            <a:chExt cx="2138114" cy="112098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3248817-19E3-45AA-9D3E-067503E643E2}"/>
                </a:ext>
              </a:extLst>
            </p:cNvPr>
            <p:cNvSpPr txBox="1"/>
            <p:nvPr/>
          </p:nvSpPr>
          <p:spPr>
            <a:xfrm>
              <a:off x="2135876" y="1897720"/>
              <a:ext cx="21381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2DFF195-0F06-4C4D-A349-18568C64A99A}"/>
                </a:ext>
              </a:extLst>
            </p:cNvPr>
            <p:cNvSpPr txBox="1"/>
            <p:nvPr/>
          </p:nvSpPr>
          <p:spPr>
            <a:xfrm>
              <a:off x="2135876" y="1607735"/>
              <a:ext cx="213811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86C9AA9-E306-4A43-A125-C3A59CF70FDD}"/>
              </a:ext>
            </a:extLst>
          </p:cNvPr>
          <p:cNvGrpSpPr/>
          <p:nvPr/>
        </p:nvGrpSpPr>
        <p:grpSpPr>
          <a:xfrm>
            <a:off x="5863420" y="4628325"/>
            <a:ext cx="777316" cy="777316"/>
            <a:chOff x="896255" y="1986583"/>
            <a:chExt cx="777316" cy="777316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DD2353A-8089-4F62-ADF2-51DC7AE7BA59}"/>
                </a:ext>
              </a:extLst>
            </p:cNvPr>
            <p:cNvSpPr/>
            <p:nvPr/>
          </p:nvSpPr>
          <p:spPr>
            <a:xfrm>
              <a:off x="896255" y="1986583"/>
              <a:ext cx="777316" cy="777316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4D4C2D9-2770-4894-AA3D-7420527B459F}"/>
                </a:ext>
              </a:extLst>
            </p:cNvPr>
            <p:cNvSpPr/>
            <p:nvPr/>
          </p:nvSpPr>
          <p:spPr>
            <a:xfrm>
              <a:off x="987877" y="2078205"/>
              <a:ext cx="594072" cy="59407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AE4172-4CE4-4B21-AC4C-4AFB7E5C99CD}"/>
                </a:ext>
              </a:extLst>
            </p:cNvPr>
            <p:cNvSpPr txBox="1"/>
            <p:nvPr/>
          </p:nvSpPr>
          <p:spPr>
            <a:xfrm>
              <a:off x="996881" y="2147286"/>
              <a:ext cx="576064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15C026D-76B8-486E-8459-47655E1E4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095336"/>
              </p:ext>
            </p:extLst>
          </p:nvPr>
        </p:nvGraphicFramePr>
        <p:xfrm>
          <a:off x="949584" y="1762454"/>
          <a:ext cx="2241213" cy="42960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4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Simple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 PowerPoint Presentation</a:t>
                      </a:r>
                      <a:endParaRPr lang="ko-KR" altLang="en-US" sz="12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</a:t>
                      </a:r>
                      <a:endParaRPr lang="ko-KR" altLang="en-US" sz="12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9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08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$7,000</a:t>
                      </a:r>
                      <a:endParaRPr lang="ko-KR" altLang="en-US" sz="13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9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15AB36E-108E-48DC-A3F1-87168A17E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027785"/>
              </p:ext>
            </p:extLst>
          </p:nvPr>
        </p:nvGraphicFramePr>
        <p:xfrm>
          <a:off x="3637140" y="1762454"/>
          <a:ext cx="2241213" cy="42960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4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Simple 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PowerPoint Presentation</a:t>
                      </a:r>
                      <a:endParaRPr lang="ko-KR" altLang="en-US" sz="1200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</a:t>
                      </a:r>
                      <a:endParaRPr lang="ko-KR" altLang="en-US" sz="1200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9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08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$5,000</a:t>
                      </a:r>
                      <a:endParaRPr lang="ko-KR" altLang="en-US" sz="13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9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23D378-E1E3-4921-B3CB-4B96267CA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80143"/>
              </p:ext>
            </p:extLst>
          </p:nvPr>
        </p:nvGraphicFramePr>
        <p:xfrm>
          <a:off x="6324696" y="1762454"/>
          <a:ext cx="2241213" cy="42960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4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Simple 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PowerPoint Presentation</a:t>
                      </a:r>
                      <a:endParaRPr lang="ko-KR" altLang="en-US" sz="12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</a:t>
                      </a:r>
                      <a:endParaRPr lang="ko-KR" altLang="en-US" sz="12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9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08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$3,000</a:t>
                      </a:r>
                      <a:endParaRPr lang="ko-KR" altLang="en-US" sz="13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9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94EF18-B834-4AA9-A447-F1D47D26D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525546"/>
              </p:ext>
            </p:extLst>
          </p:nvPr>
        </p:nvGraphicFramePr>
        <p:xfrm>
          <a:off x="9012251" y="1762454"/>
          <a:ext cx="2241213" cy="42960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4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Simple 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PowerPoint Presentation</a:t>
                      </a:r>
                      <a:endParaRPr lang="ko-KR" altLang="en-US" sz="12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</a:t>
                      </a:r>
                      <a:endParaRPr lang="ko-KR" altLang="en-US" sz="12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9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08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$6,000</a:t>
                      </a:r>
                      <a:endParaRPr lang="ko-KR" altLang="en-US" sz="13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9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30">
            <a:extLst>
              <a:ext uri="{FF2B5EF4-FFF2-40B4-BE49-F238E27FC236}">
                <a16:creationId xmlns:a16="http://schemas.microsoft.com/office/drawing/2014/main" id="{5E8F921B-6D12-4EEB-8C97-6D1C127142E2}"/>
              </a:ext>
            </a:extLst>
          </p:cNvPr>
          <p:cNvSpPr/>
          <p:nvPr/>
        </p:nvSpPr>
        <p:spPr>
          <a:xfrm>
            <a:off x="4524365" y="2323902"/>
            <a:ext cx="400067" cy="398898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" name="Frame 17">
            <a:extLst>
              <a:ext uri="{FF2B5EF4-FFF2-40B4-BE49-F238E27FC236}">
                <a16:creationId xmlns:a16="http://schemas.microsoft.com/office/drawing/2014/main" id="{C897DA06-7395-4160-BEAA-84F0555103C6}"/>
              </a:ext>
            </a:extLst>
          </p:cNvPr>
          <p:cNvSpPr/>
          <p:nvPr/>
        </p:nvSpPr>
        <p:spPr>
          <a:xfrm>
            <a:off x="1858010" y="2323902"/>
            <a:ext cx="401612" cy="4016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B39A33D0-7AF6-4977-91EA-6C896DB505B0}"/>
              </a:ext>
            </a:extLst>
          </p:cNvPr>
          <p:cNvSpPr/>
          <p:nvPr/>
        </p:nvSpPr>
        <p:spPr>
          <a:xfrm rot="16200000">
            <a:off x="9933943" y="2272708"/>
            <a:ext cx="397827" cy="474315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" name="Donut 39">
            <a:extLst>
              <a:ext uri="{FF2B5EF4-FFF2-40B4-BE49-F238E27FC236}">
                <a16:creationId xmlns:a16="http://schemas.microsoft.com/office/drawing/2014/main" id="{AD537708-A13D-4591-AA96-2C1A752CB141}"/>
              </a:ext>
            </a:extLst>
          </p:cNvPr>
          <p:cNvSpPr/>
          <p:nvPr/>
        </p:nvSpPr>
        <p:spPr>
          <a:xfrm>
            <a:off x="7229540" y="2273882"/>
            <a:ext cx="471969" cy="47196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BAB273C-9E59-4CDC-883F-2E7A1ADA840D}"/>
              </a:ext>
            </a:extLst>
          </p:cNvPr>
          <p:cNvGrpSpPr/>
          <p:nvPr/>
        </p:nvGrpSpPr>
        <p:grpSpPr>
          <a:xfrm>
            <a:off x="3831772" y="2445452"/>
            <a:ext cx="4528458" cy="1723254"/>
            <a:chOff x="6946831" y="4604261"/>
            <a:chExt cx="4550631" cy="1723254"/>
          </a:xfrm>
        </p:grpSpPr>
        <p:sp>
          <p:nvSpPr>
            <p:cNvPr id="7" name="직사각형 15">
              <a:extLst>
                <a:ext uri="{FF2B5EF4-FFF2-40B4-BE49-F238E27FC236}">
                  <a16:creationId xmlns:a16="http://schemas.microsoft.com/office/drawing/2014/main" id="{DD6081D5-F155-4951-94B0-31937246EDDB}"/>
                </a:ext>
              </a:extLst>
            </p:cNvPr>
            <p:cNvSpPr/>
            <p:nvPr/>
          </p:nvSpPr>
          <p:spPr>
            <a:xfrm>
              <a:off x="6946831" y="4604261"/>
              <a:ext cx="4550631" cy="707886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1"/>
                  </a:solidFill>
                </a:rPr>
                <a:t>PRESENTATION</a:t>
              </a:r>
            </a:p>
          </p:txBody>
        </p:sp>
        <p:sp>
          <p:nvSpPr>
            <p:cNvPr id="8" name="직사각형 16">
              <a:extLst>
                <a:ext uri="{FF2B5EF4-FFF2-40B4-BE49-F238E27FC236}">
                  <a16:creationId xmlns:a16="http://schemas.microsoft.com/office/drawing/2014/main" id="{AAE63438-647B-4B82-BFA3-4DE18AA2FAFE}"/>
                </a:ext>
              </a:extLst>
            </p:cNvPr>
            <p:cNvSpPr/>
            <p:nvPr/>
          </p:nvSpPr>
          <p:spPr>
            <a:xfrm>
              <a:off x="6946831" y="5311852"/>
              <a:ext cx="4550630" cy="1015663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 Get a modern PowerPoint  Presentation that is beautifully designed. I hope and I believe that this Template will your Time, Money and Reputation.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6">
            <a:extLst>
              <a:ext uri="{FF2B5EF4-FFF2-40B4-BE49-F238E27FC236}">
                <a16:creationId xmlns:a16="http://schemas.microsoft.com/office/drawing/2014/main" id="{B08D64E4-0ED9-4B60-B1A9-80D42A47DFD6}"/>
              </a:ext>
            </a:extLst>
          </p:cNvPr>
          <p:cNvGrpSpPr/>
          <p:nvPr/>
        </p:nvGrpSpPr>
        <p:grpSpPr>
          <a:xfrm>
            <a:off x="946528" y="1795044"/>
            <a:ext cx="10308374" cy="4243818"/>
            <a:chOff x="946528" y="1545254"/>
            <a:chExt cx="10308374" cy="4743396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C1349FF0-3491-43D3-9CBD-A6F16378412E}"/>
                </a:ext>
              </a:extLst>
            </p:cNvPr>
            <p:cNvSpPr/>
            <p:nvPr/>
          </p:nvSpPr>
          <p:spPr>
            <a:xfrm>
              <a:off x="946528" y="1545254"/>
              <a:ext cx="5091726" cy="2320927"/>
            </a:xfrm>
            <a:prstGeom prst="roundRect">
              <a:avLst>
                <a:gd name="adj" fmla="val 12588"/>
              </a:avLst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사각형: 둥근 모서리 32">
              <a:extLst>
                <a:ext uri="{FF2B5EF4-FFF2-40B4-BE49-F238E27FC236}">
                  <a16:creationId xmlns:a16="http://schemas.microsoft.com/office/drawing/2014/main" id="{828C43DE-C88B-4F54-BA68-F5FE25D54A39}"/>
                </a:ext>
              </a:extLst>
            </p:cNvPr>
            <p:cNvSpPr/>
            <p:nvPr/>
          </p:nvSpPr>
          <p:spPr>
            <a:xfrm>
              <a:off x="6146916" y="1545254"/>
              <a:ext cx="5107986" cy="2320927"/>
            </a:xfrm>
            <a:prstGeom prst="roundRect">
              <a:avLst>
                <a:gd name="adj" fmla="val 12588"/>
              </a:avLst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사각형: 둥근 모서리 44">
              <a:extLst>
                <a:ext uri="{FF2B5EF4-FFF2-40B4-BE49-F238E27FC236}">
                  <a16:creationId xmlns:a16="http://schemas.microsoft.com/office/drawing/2014/main" id="{1CD83309-64AA-4999-A713-4648A0312F8B}"/>
                </a:ext>
              </a:extLst>
            </p:cNvPr>
            <p:cNvSpPr/>
            <p:nvPr/>
          </p:nvSpPr>
          <p:spPr>
            <a:xfrm>
              <a:off x="946528" y="3967723"/>
              <a:ext cx="5091726" cy="2320927"/>
            </a:xfrm>
            <a:prstGeom prst="roundRect">
              <a:avLst>
                <a:gd name="adj" fmla="val 12588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사각형: 둥근 모서리 60">
              <a:extLst>
                <a:ext uri="{FF2B5EF4-FFF2-40B4-BE49-F238E27FC236}">
                  <a16:creationId xmlns:a16="http://schemas.microsoft.com/office/drawing/2014/main" id="{3C34BD5E-3245-4367-B439-B938C478A0C2}"/>
                </a:ext>
              </a:extLst>
            </p:cNvPr>
            <p:cNvSpPr/>
            <p:nvPr/>
          </p:nvSpPr>
          <p:spPr>
            <a:xfrm>
              <a:off x="6146916" y="3967723"/>
              <a:ext cx="5107986" cy="2320927"/>
            </a:xfrm>
            <a:prstGeom prst="roundRect">
              <a:avLst>
                <a:gd name="adj" fmla="val 12588"/>
              </a:avLst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8" name="Block Arc 7">
            <a:extLst>
              <a:ext uri="{FF2B5EF4-FFF2-40B4-BE49-F238E27FC236}">
                <a16:creationId xmlns:a16="http://schemas.microsoft.com/office/drawing/2014/main" id="{A7F101E4-4292-48C4-998F-070E2744DE76}"/>
              </a:ext>
            </a:extLst>
          </p:cNvPr>
          <p:cNvSpPr/>
          <p:nvPr/>
        </p:nvSpPr>
        <p:spPr>
          <a:xfrm rot="5400000">
            <a:off x="4239239" y="2078435"/>
            <a:ext cx="3709895" cy="3709895"/>
          </a:xfrm>
          <a:prstGeom prst="blockArc">
            <a:avLst>
              <a:gd name="adj1" fmla="val 16229915"/>
              <a:gd name="adj2" fmla="val 21506646"/>
              <a:gd name="adj3" fmla="val 1547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6909AF9A-4352-4466-BC86-287A5DAE594B}"/>
              </a:ext>
            </a:extLst>
          </p:cNvPr>
          <p:cNvSpPr/>
          <p:nvPr/>
        </p:nvSpPr>
        <p:spPr>
          <a:xfrm>
            <a:off x="4239239" y="2060850"/>
            <a:ext cx="3709895" cy="3709895"/>
          </a:xfrm>
          <a:prstGeom prst="blockArc">
            <a:avLst>
              <a:gd name="adj1" fmla="val 16267252"/>
              <a:gd name="adj2" fmla="val 21557561"/>
              <a:gd name="adj3" fmla="val 1523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D3DE7505-9EA7-4025-B3CF-257569CD14E4}"/>
              </a:ext>
            </a:extLst>
          </p:cNvPr>
          <p:cNvSpPr/>
          <p:nvPr/>
        </p:nvSpPr>
        <p:spPr>
          <a:xfrm rot="10800000">
            <a:off x="4239239" y="2078434"/>
            <a:ext cx="3709895" cy="3709895"/>
          </a:xfrm>
          <a:prstGeom prst="blockArc">
            <a:avLst>
              <a:gd name="adj1" fmla="val 16302188"/>
              <a:gd name="adj2" fmla="val 21556929"/>
              <a:gd name="adj3" fmla="val 1574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EF2625DB-61FD-475C-871B-27C1390DB57C}"/>
              </a:ext>
            </a:extLst>
          </p:cNvPr>
          <p:cNvSpPr/>
          <p:nvPr/>
        </p:nvSpPr>
        <p:spPr>
          <a:xfrm rot="16200000">
            <a:off x="4239239" y="2060851"/>
            <a:ext cx="3709895" cy="3709895"/>
          </a:xfrm>
          <a:prstGeom prst="blockArc">
            <a:avLst>
              <a:gd name="adj1" fmla="val 16302188"/>
              <a:gd name="adj2" fmla="val 21530925"/>
              <a:gd name="adj3" fmla="val 1599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6138A-19B3-411C-AB2D-E3B92701361E}"/>
              </a:ext>
            </a:extLst>
          </p:cNvPr>
          <p:cNvGrpSpPr/>
          <p:nvPr/>
        </p:nvGrpSpPr>
        <p:grpSpPr>
          <a:xfrm>
            <a:off x="4491711" y="2309860"/>
            <a:ext cx="3218009" cy="3200946"/>
            <a:chOff x="2958282" y="2168932"/>
            <a:chExt cx="3218009" cy="320094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5FA953-B05D-475F-98AA-45013104C200}"/>
                </a:ext>
              </a:extLst>
            </p:cNvPr>
            <p:cNvSpPr txBox="1"/>
            <p:nvPr/>
          </p:nvSpPr>
          <p:spPr>
            <a:xfrm rot="2979303">
              <a:off x="3821466" y="2401399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WEAKNESS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E05A6A3-A948-4393-9332-F03D090B1980}"/>
                </a:ext>
              </a:extLst>
            </p:cNvPr>
            <p:cNvSpPr txBox="1"/>
            <p:nvPr/>
          </p:nvSpPr>
          <p:spPr>
            <a:xfrm rot="18900000">
              <a:off x="2958282" y="2437888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STRENGTHS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1253116-8A0B-4EDC-9BE5-D43171C250FB}"/>
                </a:ext>
              </a:extLst>
            </p:cNvPr>
            <p:cNvSpPr txBox="1"/>
            <p:nvPr/>
          </p:nvSpPr>
          <p:spPr>
            <a:xfrm rot="13500000">
              <a:off x="2958282" y="3301984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OPPORTUNITIES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E5F4966-E07D-4A5F-907C-371E693E23BE}"/>
                </a:ext>
              </a:extLst>
            </p:cNvPr>
            <p:cNvSpPr txBox="1"/>
            <p:nvPr/>
          </p:nvSpPr>
          <p:spPr>
            <a:xfrm rot="8100000">
              <a:off x="3875930" y="3274102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THREATS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7" name="타원 4">
            <a:extLst>
              <a:ext uri="{FF2B5EF4-FFF2-40B4-BE49-F238E27FC236}">
                <a16:creationId xmlns:a16="http://schemas.microsoft.com/office/drawing/2014/main" id="{EEA36A24-3174-4DFD-9EB7-8A1ED16D559C}"/>
              </a:ext>
            </a:extLst>
          </p:cNvPr>
          <p:cNvSpPr/>
          <p:nvPr/>
        </p:nvSpPr>
        <p:spPr>
          <a:xfrm>
            <a:off x="4812546" y="2617126"/>
            <a:ext cx="2596900" cy="2596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8" name="Group 51">
            <a:extLst>
              <a:ext uri="{FF2B5EF4-FFF2-40B4-BE49-F238E27FC236}">
                <a16:creationId xmlns:a16="http://schemas.microsoft.com/office/drawing/2014/main" id="{86EF4C55-2E58-45DF-811F-27AD164243D2}"/>
              </a:ext>
            </a:extLst>
          </p:cNvPr>
          <p:cNvGrpSpPr/>
          <p:nvPr/>
        </p:nvGrpSpPr>
        <p:grpSpPr>
          <a:xfrm>
            <a:off x="1386250" y="2141772"/>
            <a:ext cx="2936722" cy="1470776"/>
            <a:chOff x="270023" y="1638319"/>
            <a:chExt cx="2605242" cy="148548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E2C6467-BFB1-4475-B458-E4E0F2DD258B}"/>
                </a:ext>
              </a:extLst>
            </p:cNvPr>
            <p:cNvSpPr txBox="1"/>
            <p:nvPr/>
          </p:nvSpPr>
          <p:spPr>
            <a:xfrm>
              <a:off x="270024" y="1911471"/>
              <a:ext cx="2605241" cy="1212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D710A4A-F668-49E5-806F-07734F933BC1}"/>
                </a:ext>
              </a:extLst>
            </p:cNvPr>
            <p:cNvSpPr txBox="1"/>
            <p:nvPr/>
          </p:nvSpPr>
          <p:spPr>
            <a:xfrm>
              <a:off x="270023" y="1638319"/>
              <a:ext cx="2605241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59">
            <a:extLst>
              <a:ext uri="{FF2B5EF4-FFF2-40B4-BE49-F238E27FC236}">
                <a16:creationId xmlns:a16="http://schemas.microsoft.com/office/drawing/2014/main" id="{6568753E-D831-4E09-B055-1D7958C8C512}"/>
              </a:ext>
            </a:extLst>
          </p:cNvPr>
          <p:cNvGrpSpPr/>
          <p:nvPr/>
        </p:nvGrpSpPr>
        <p:grpSpPr>
          <a:xfrm>
            <a:off x="1386250" y="4249900"/>
            <a:ext cx="2936722" cy="1470776"/>
            <a:chOff x="270023" y="1638319"/>
            <a:chExt cx="2605242" cy="148548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99274DC-C764-4467-8B38-D3375F317C78}"/>
                </a:ext>
              </a:extLst>
            </p:cNvPr>
            <p:cNvSpPr txBox="1"/>
            <p:nvPr/>
          </p:nvSpPr>
          <p:spPr>
            <a:xfrm>
              <a:off x="270024" y="1911471"/>
              <a:ext cx="2605241" cy="1212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20A836E-9342-4847-A7F6-07D35A9BFF77}"/>
                </a:ext>
              </a:extLst>
            </p:cNvPr>
            <p:cNvSpPr txBox="1"/>
            <p:nvPr/>
          </p:nvSpPr>
          <p:spPr>
            <a:xfrm>
              <a:off x="270023" y="1638319"/>
              <a:ext cx="2605241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62">
            <a:extLst>
              <a:ext uri="{FF2B5EF4-FFF2-40B4-BE49-F238E27FC236}">
                <a16:creationId xmlns:a16="http://schemas.microsoft.com/office/drawing/2014/main" id="{0BF34E28-B067-4A5D-94CA-FEC5EBB41F8D}"/>
              </a:ext>
            </a:extLst>
          </p:cNvPr>
          <p:cNvGrpSpPr/>
          <p:nvPr/>
        </p:nvGrpSpPr>
        <p:grpSpPr>
          <a:xfrm>
            <a:off x="7854124" y="2141772"/>
            <a:ext cx="2936722" cy="1470776"/>
            <a:chOff x="270023" y="1638319"/>
            <a:chExt cx="2605242" cy="148548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F04DEFE-4D05-4607-92D2-8A15E67B2E6B}"/>
                </a:ext>
              </a:extLst>
            </p:cNvPr>
            <p:cNvSpPr txBox="1"/>
            <p:nvPr/>
          </p:nvSpPr>
          <p:spPr>
            <a:xfrm>
              <a:off x="270024" y="1911471"/>
              <a:ext cx="2605241" cy="1212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151638-D562-4C39-A235-E9987BC5C0D6}"/>
                </a:ext>
              </a:extLst>
            </p:cNvPr>
            <p:cNvSpPr txBox="1"/>
            <p:nvPr/>
          </p:nvSpPr>
          <p:spPr>
            <a:xfrm>
              <a:off x="270023" y="1638319"/>
              <a:ext cx="2605241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74">
            <a:extLst>
              <a:ext uri="{FF2B5EF4-FFF2-40B4-BE49-F238E27FC236}">
                <a16:creationId xmlns:a16="http://schemas.microsoft.com/office/drawing/2014/main" id="{6F5DECFB-89E8-4EBE-AC56-730BC1DE875C}"/>
              </a:ext>
            </a:extLst>
          </p:cNvPr>
          <p:cNvGrpSpPr/>
          <p:nvPr/>
        </p:nvGrpSpPr>
        <p:grpSpPr>
          <a:xfrm>
            <a:off x="7858316" y="4249900"/>
            <a:ext cx="2936722" cy="1470776"/>
            <a:chOff x="270023" y="1638319"/>
            <a:chExt cx="2605242" cy="148548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BA82B9-499B-4770-8815-27EC6FC35E7A}"/>
                </a:ext>
              </a:extLst>
            </p:cNvPr>
            <p:cNvSpPr txBox="1"/>
            <p:nvPr/>
          </p:nvSpPr>
          <p:spPr>
            <a:xfrm>
              <a:off x="270024" y="1911471"/>
              <a:ext cx="2605241" cy="1212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0ED9EFD-9AA4-43F9-8270-35AAB9AA5CAE}"/>
                </a:ext>
              </a:extLst>
            </p:cNvPr>
            <p:cNvSpPr txBox="1"/>
            <p:nvPr/>
          </p:nvSpPr>
          <p:spPr>
            <a:xfrm>
              <a:off x="270023" y="1638319"/>
              <a:ext cx="2605241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Block Arc 41">
            <a:extLst>
              <a:ext uri="{FF2B5EF4-FFF2-40B4-BE49-F238E27FC236}">
                <a16:creationId xmlns:a16="http://schemas.microsoft.com/office/drawing/2014/main" id="{69FCD960-6919-416B-845D-902762071660}"/>
              </a:ext>
            </a:extLst>
          </p:cNvPr>
          <p:cNvSpPr/>
          <p:nvPr/>
        </p:nvSpPr>
        <p:spPr>
          <a:xfrm>
            <a:off x="5344145" y="2787849"/>
            <a:ext cx="1566617" cy="2185893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0EB46C-9D4D-4A1A-948C-5F969FBD07D4}"/>
              </a:ext>
            </a:extLst>
          </p:cNvPr>
          <p:cNvSpPr txBox="1"/>
          <p:nvPr/>
        </p:nvSpPr>
        <p:spPr>
          <a:xfrm>
            <a:off x="5167680" y="3322120"/>
            <a:ext cx="1781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SWOT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1867002-2E67-43C3-81D7-723DA29E0065}"/>
              </a:ext>
            </a:extLst>
          </p:cNvPr>
          <p:cNvGrpSpPr/>
          <p:nvPr/>
        </p:nvGrpSpPr>
        <p:grpSpPr>
          <a:xfrm>
            <a:off x="5453438" y="1776627"/>
            <a:ext cx="1289518" cy="4225084"/>
            <a:chOff x="3850310" y="1776627"/>
            <a:chExt cx="1289518" cy="4225084"/>
          </a:xfrm>
          <a:solidFill>
            <a:schemeClr val="bg1"/>
          </a:solidFill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01803917-8691-4EB4-BD74-27FBCB8AC506}"/>
                </a:ext>
              </a:extLst>
            </p:cNvPr>
            <p:cNvSpPr/>
            <p:nvPr/>
          </p:nvSpPr>
          <p:spPr>
            <a:xfrm rot="5400000">
              <a:off x="4231727" y="4278982"/>
              <a:ext cx="975367" cy="840835"/>
            </a:xfrm>
            <a:prstGeom prst="hexagon">
              <a:avLst/>
            </a:prstGeom>
            <a:grp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3CB12DE2-547D-4F1D-A463-E41EB16A2C7B}"/>
                </a:ext>
              </a:extLst>
            </p:cNvPr>
            <p:cNvSpPr/>
            <p:nvPr/>
          </p:nvSpPr>
          <p:spPr>
            <a:xfrm rot="5400000">
              <a:off x="4231727" y="2649728"/>
              <a:ext cx="975367" cy="840835"/>
            </a:xfrm>
            <a:prstGeom prst="hexagon">
              <a:avLst/>
            </a:prstGeom>
            <a:grpFill/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A256B773-3B03-4019-AE66-9604BB6DF87B}"/>
                </a:ext>
              </a:extLst>
            </p:cNvPr>
            <p:cNvSpPr/>
            <p:nvPr/>
          </p:nvSpPr>
          <p:spPr>
            <a:xfrm rot="5400000">
              <a:off x="3783044" y="3473147"/>
              <a:ext cx="975367" cy="840835"/>
            </a:xfrm>
            <a:prstGeom prst="hexagon">
              <a:avLst/>
            </a:prstGeom>
            <a:grp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B227A4FD-743A-4B11-BDE8-1E454E584804}"/>
                </a:ext>
              </a:extLst>
            </p:cNvPr>
            <p:cNvSpPr/>
            <p:nvPr/>
          </p:nvSpPr>
          <p:spPr>
            <a:xfrm rot="5400000">
              <a:off x="3783044" y="1843893"/>
              <a:ext cx="975367" cy="840835"/>
            </a:xfrm>
            <a:prstGeom prst="hexagon">
              <a:avLst/>
            </a:prstGeom>
            <a:grpFill/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758E7595-6A81-4CCB-93AD-FA7822207857}"/>
                </a:ext>
              </a:extLst>
            </p:cNvPr>
            <p:cNvSpPr/>
            <p:nvPr/>
          </p:nvSpPr>
          <p:spPr>
            <a:xfrm rot="5400000">
              <a:off x="3783044" y="5093610"/>
              <a:ext cx="975367" cy="840835"/>
            </a:xfrm>
            <a:prstGeom prst="hexagon">
              <a:avLst/>
            </a:prstGeom>
            <a:grpFill/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AFE7968-D0F6-48D0-90F8-01C4E4079018}"/>
              </a:ext>
            </a:extLst>
          </p:cNvPr>
          <p:cNvSpPr txBox="1"/>
          <p:nvPr/>
        </p:nvSpPr>
        <p:spPr>
          <a:xfrm>
            <a:off x="853877" y="1919658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4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BAFE4C1-1B2D-457F-A50D-169B7F6452F3}"/>
              </a:ext>
            </a:extLst>
          </p:cNvPr>
          <p:cNvGrpSpPr/>
          <p:nvPr/>
        </p:nvGrpSpPr>
        <p:grpSpPr>
          <a:xfrm>
            <a:off x="1668001" y="1811936"/>
            <a:ext cx="3644675" cy="923330"/>
            <a:chOff x="3017859" y="4283314"/>
            <a:chExt cx="1908852" cy="9233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7F3010-0228-4EC0-88F3-74B02E1BBF8E}"/>
                </a:ext>
              </a:extLst>
            </p:cNvPr>
            <p:cNvSpPr txBox="1"/>
            <p:nvPr/>
          </p:nvSpPr>
          <p:spPr>
            <a:xfrm>
              <a:off x="3021856" y="4560313"/>
              <a:ext cx="19048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F41B1EF-0AAD-438A-BE94-96FB285CC917}"/>
                </a:ext>
              </a:extLst>
            </p:cNvPr>
            <p:cNvSpPr txBox="1"/>
            <p:nvPr/>
          </p:nvSpPr>
          <p:spPr>
            <a:xfrm>
              <a:off x="3017859" y="4283314"/>
              <a:ext cx="1888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1FB1974-D848-4DDA-88FA-F4EB242BBC3D}"/>
              </a:ext>
            </a:extLst>
          </p:cNvPr>
          <p:cNvSpPr txBox="1"/>
          <p:nvPr/>
        </p:nvSpPr>
        <p:spPr>
          <a:xfrm>
            <a:off x="853877" y="3559110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4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7E34B9F-AE10-4117-BCB1-5FD671ABA1AD}"/>
              </a:ext>
            </a:extLst>
          </p:cNvPr>
          <p:cNvGrpSpPr/>
          <p:nvPr/>
        </p:nvGrpSpPr>
        <p:grpSpPr>
          <a:xfrm>
            <a:off x="1668001" y="3451388"/>
            <a:ext cx="3644675" cy="923330"/>
            <a:chOff x="3017859" y="4283314"/>
            <a:chExt cx="1908852" cy="92333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597B27F-B601-4D50-80D5-7B05FFEE9248}"/>
                </a:ext>
              </a:extLst>
            </p:cNvPr>
            <p:cNvSpPr txBox="1"/>
            <p:nvPr/>
          </p:nvSpPr>
          <p:spPr>
            <a:xfrm>
              <a:off x="3021856" y="4560313"/>
              <a:ext cx="19048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106F00E-84E2-4155-BBC5-4B24D95F7E89}"/>
                </a:ext>
              </a:extLst>
            </p:cNvPr>
            <p:cNvSpPr txBox="1"/>
            <p:nvPr/>
          </p:nvSpPr>
          <p:spPr>
            <a:xfrm>
              <a:off x="3017859" y="4283314"/>
              <a:ext cx="1888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19358B1-7216-4AAA-86F7-358ABC3A131A}"/>
              </a:ext>
            </a:extLst>
          </p:cNvPr>
          <p:cNvSpPr txBox="1"/>
          <p:nvPr/>
        </p:nvSpPr>
        <p:spPr>
          <a:xfrm>
            <a:off x="853877" y="5198561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6"/>
                </a:solidFill>
                <a:cs typeface="Arial" pitchFamily="34" charset="0"/>
              </a:rPr>
              <a:t>05</a:t>
            </a:r>
            <a:endParaRPr lang="ko-KR" altLang="en-US" sz="4000" b="1" dirty="0">
              <a:solidFill>
                <a:schemeClr val="accent6"/>
              </a:solidFill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1B143F1-A405-4D85-A7F6-C2E954879A6E}"/>
              </a:ext>
            </a:extLst>
          </p:cNvPr>
          <p:cNvGrpSpPr/>
          <p:nvPr/>
        </p:nvGrpSpPr>
        <p:grpSpPr>
          <a:xfrm>
            <a:off x="1668001" y="5090839"/>
            <a:ext cx="3644675" cy="923330"/>
            <a:chOff x="3017859" y="4283314"/>
            <a:chExt cx="1908852" cy="92333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AC9045-B841-4F9D-B50B-4B422BA37A05}"/>
                </a:ext>
              </a:extLst>
            </p:cNvPr>
            <p:cNvSpPr txBox="1"/>
            <p:nvPr/>
          </p:nvSpPr>
          <p:spPr>
            <a:xfrm>
              <a:off x="3021856" y="4560313"/>
              <a:ext cx="19048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14EBD58-03D5-4DC1-AB34-B015D476A46F}"/>
                </a:ext>
              </a:extLst>
            </p:cNvPr>
            <p:cNvSpPr txBox="1"/>
            <p:nvPr/>
          </p:nvSpPr>
          <p:spPr>
            <a:xfrm>
              <a:off x="3017859" y="4283314"/>
              <a:ext cx="1888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A177651-3A6C-44C8-9C39-4E4132C8412B}"/>
              </a:ext>
            </a:extLst>
          </p:cNvPr>
          <p:cNvSpPr txBox="1"/>
          <p:nvPr/>
        </p:nvSpPr>
        <p:spPr>
          <a:xfrm>
            <a:off x="10609726" y="2739384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4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1177663-3E87-4359-8AAD-59E53D2FB345}"/>
              </a:ext>
            </a:extLst>
          </p:cNvPr>
          <p:cNvGrpSpPr/>
          <p:nvPr/>
        </p:nvGrpSpPr>
        <p:grpSpPr>
          <a:xfrm>
            <a:off x="6916688" y="2631662"/>
            <a:ext cx="3629350" cy="923330"/>
            <a:chOff x="3017859" y="4283314"/>
            <a:chExt cx="1908852" cy="92333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9DCE47-B1DC-47B6-BFFC-EF6B0977123F}"/>
                </a:ext>
              </a:extLst>
            </p:cNvPr>
            <p:cNvSpPr txBox="1"/>
            <p:nvPr/>
          </p:nvSpPr>
          <p:spPr>
            <a:xfrm>
              <a:off x="3021856" y="4560313"/>
              <a:ext cx="19048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F64B350-0AE6-4C77-8C20-AC8F08D8B6BC}"/>
                </a:ext>
              </a:extLst>
            </p:cNvPr>
            <p:cNvSpPr txBox="1"/>
            <p:nvPr/>
          </p:nvSpPr>
          <p:spPr>
            <a:xfrm>
              <a:off x="3017859" y="4283314"/>
              <a:ext cx="1888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C3854AF-BDF2-4989-84AF-56F7D778D39A}"/>
              </a:ext>
            </a:extLst>
          </p:cNvPr>
          <p:cNvSpPr txBox="1"/>
          <p:nvPr/>
        </p:nvSpPr>
        <p:spPr>
          <a:xfrm>
            <a:off x="10609726" y="4378836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4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72B195B-9B70-41F8-AAE0-76D7754B2CCF}"/>
              </a:ext>
            </a:extLst>
          </p:cNvPr>
          <p:cNvGrpSpPr/>
          <p:nvPr/>
        </p:nvGrpSpPr>
        <p:grpSpPr>
          <a:xfrm>
            <a:off x="6916688" y="4271114"/>
            <a:ext cx="3629350" cy="923330"/>
            <a:chOff x="3017859" y="4283314"/>
            <a:chExt cx="1908852" cy="92333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BE43034-9F0F-4FE4-9025-B207ADA4C9CC}"/>
                </a:ext>
              </a:extLst>
            </p:cNvPr>
            <p:cNvSpPr txBox="1"/>
            <p:nvPr/>
          </p:nvSpPr>
          <p:spPr>
            <a:xfrm>
              <a:off x="3021856" y="4560313"/>
              <a:ext cx="19048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2F33A9C-B633-4BFB-8333-B1F8A15A8492}"/>
                </a:ext>
              </a:extLst>
            </p:cNvPr>
            <p:cNvSpPr txBox="1"/>
            <p:nvPr/>
          </p:nvSpPr>
          <p:spPr>
            <a:xfrm>
              <a:off x="3017859" y="4283314"/>
              <a:ext cx="1888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Rectangle 16">
            <a:extLst>
              <a:ext uri="{FF2B5EF4-FFF2-40B4-BE49-F238E27FC236}">
                <a16:creationId xmlns:a16="http://schemas.microsoft.com/office/drawing/2014/main" id="{08ACFCE9-0E15-4F4B-B3B7-EB57DABC5705}"/>
              </a:ext>
            </a:extLst>
          </p:cNvPr>
          <p:cNvSpPr/>
          <p:nvPr/>
        </p:nvSpPr>
        <p:spPr>
          <a:xfrm rot="2700000">
            <a:off x="5732844" y="3650796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BB9023B4-8530-43F7-A155-58BCBD99D7C7}"/>
              </a:ext>
            </a:extLst>
          </p:cNvPr>
          <p:cNvSpPr/>
          <p:nvPr/>
        </p:nvSpPr>
        <p:spPr>
          <a:xfrm>
            <a:off x="6157807" y="4542969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ectangle 36">
            <a:extLst>
              <a:ext uri="{FF2B5EF4-FFF2-40B4-BE49-F238E27FC236}">
                <a16:creationId xmlns:a16="http://schemas.microsoft.com/office/drawing/2014/main" id="{3F0B791C-E726-4A00-867B-0FD071F0C85B}"/>
              </a:ext>
            </a:extLst>
          </p:cNvPr>
          <p:cNvSpPr/>
          <p:nvPr/>
        </p:nvSpPr>
        <p:spPr>
          <a:xfrm>
            <a:off x="6135350" y="2904618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ound Same Side Corner Rectangle 36">
            <a:extLst>
              <a:ext uri="{FF2B5EF4-FFF2-40B4-BE49-F238E27FC236}">
                <a16:creationId xmlns:a16="http://schemas.microsoft.com/office/drawing/2014/main" id="{5DCF08A9-B482-4CE7-A6D0-35DACF4BCE90}"/>
              </a:ext>
            </a:extLst>
          </p:cNvPr>
          <p:cNvSpPr>
            <a:spLocks noChangeAspect="1"/>
          </p:cNvSpPr>
          <p:nvPr/>
        </p:nvSpPr>
        <p:spPr>
          <a:xfrm>
            <a:off x="5700000" y="5357485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Oval 21">
            <a:extLst>
              <a:ext uri="{FF2B5EF4-FFF2-40B4-BE49-F238E27FC236}">
                <a16:creationId xmlns:a16="http://schemas.microsoft.com/office/drawing/2014/main" id="{63308E33-F283-406F-9789-9C5A9BF2C4D7}"/>
              </a:ext>
            </a:extLst>
          </p:cNvPr>
          <p:cNvSpPr>
            <a:spLocks noChangeAspect="1"/>
          </p:cNvSpPr>
          <p:nvPr/>
        </p:nvSpPr>
        <p:spPr>
          <a:xfrm>
            <a:off x="5696517" y="2093182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CF47C078-9877-4A82-BC92-BD8FAD5CBE99}"/>
              </a:ext>
            </a:extLst>
          </p:cNvPr>
          <p:cNvGrpSpPr/>
          <p:nvPr/>
        </p:nvGrpSpPr>
        <p:grpSpPr>
          <a:xfrm>
            <a:off x="5087240" y="3085042"/>
            <a:ext cx="4846319" cy="2894840"/>
            <a:chOff x="5087240" y="3085042"/>
            <a:chExt cx="4846319" cy="289484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99994D1-1430-48EF-AC3D-8A832B284E9C}"/>
                </a:ext>
              </a:extLst>
            </p:cNvPr>
            <p:cNvSpPr/>
            <p:nvPr userDrawn="1"/>
          </p:nvSpPr>
          <p:spPr>
            <a:xfrm>
              <a:off x="5087240" y="5523106"/>
              <a:ext cx="4846319" cy="45677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39" name="Graphic 14">
              <a:extLst>
                <a:ext uri="{FF2B5EF4-FFF2-40B4-BE49-F238E27FC236}">
                  <a16:creationId xmlns:a16="http://schemas.microsoft.com/office/drawing/2014/main" id="{7A87E0D0-F08B-4D57-91F4-1B56625ACFA5}"/>
                </a:ext>
              </a:extLst>
            </p:cNvPr>
            <p:cNvGrpSpPr/>
            <p:nvPr userDrawn="1"/>
          </p:nvGrpSpPr>
          <p:grpSpPr>
            <a:xfrm>
              <a:off x="5877970" y="3085042"/>
              <a:ext cx="3409214" cy="2681405"/>
              <a:chOff x="2444748" y="555045"/>
              <a:chExt cx="7282048" cy="5727454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8DD0CF2A-B6CC-49BB-A9AD-C41EF2CF6B2B}"/>
                  </a:ext>
                </a:extLst>
              </p:cNvPr>
              <p:cNvSpPr/>
              <p:nvPr/>
            </p:nvSpPr>
            <p:spPr>
              <a:xfrm>
                <a:off x="4964693" y="5443837"/>
                <a:ext cx="2168250" cy="818208"/>
              </a:xfrm>
              <a:custGeom>
                <a:avLst/>
                <a:gdLst>
                  <a:gd name="connsiteX0" fmla="*/ 1941333 w 2168250"/>
                  <a:gd name="connsiteY0" fmla="*/ 525699 h 818207"/>
                  <a:gd name="connsiteX1" fmla="*/ 1785874 w 2168250"/>
                  <a:gd name="connsiteY1" fmla="*/ 30683 h 818207"/>
                  <a:gd name="connsiteX2" fmla="*/ 1114943 w 2168250"/>
                  <a:gd name="connsiteY2" fmla="*/ 30683 h 818207"/>
                  <a:gd name="connsiteX3" fmla="*/ 1065851 w 2168250"/>
                  <a:gd name="connsiteY3" fmla="*/ 30683 h 818207"/>
                  <a:gd name="connsiteX4" fmla="*/ 390830 w 2168250"/>
                  <a:gd name="connsiteY4" fmla="*/ 30683 h 818207"/>
                  <a:gd name="connsiteX5" fmla="*/ 235370 w 2168250"/>
                  <a:gd name="connsiteY5" fmla="*/ 525699 h 818207"/>
                  <a:gd name="connsiteX6" fmla="*/ 259916 w 2168250"/>
                  <a:gd name="connsiteY6" fmla="*/ 816162 h 818207"/>
                  <a:gd name="connsiteX7" fmla="*/ 1065851 w 2168250"/>
                  <a:gd name="connsiteY7" fmla="*/ 816162 h 818207"/>
                  <a:gd name="connsiteX8" fmla="*/ 1114943 w 2168250"/>
                  <a:gd name="connsiteY8" fmla="*/ 816162 h 818207"/>
                  <a:gd name="connsiteX9" fmla="*/ 1920878 w 2168250"/>
                  <a:gd name="connsiteY9" fmla="*/ 816162 h 818207"/>
                  <a:gd name="connsiteX10" fmla="*/ 1941333 w 2168250"/>
                  <a:gd name="connsiteY10" fmla="*/ 525699 h 818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8250" h="818207">
                    <a:moveTo>
                      <a:pt x="1941333" y="525699"/>
                    </a:moveTo>
                    <a:cubicBezTo>
                      <a:pt x="1789965" y="370239"/>
                      <a:pt x="1785874" y="30683"/>
                      <a:pt x="1785874" y="30683"/>
                    </a:cubicBezTo>
                    <a:lnTo>
                      <a:pt x="1114943" y="30683"/>
                    </a:lnTo>
                    <a:lnTo>
                      <a:pt x="1065851" y="30683"/>
                    </a:lnTo>
                    <a:lnTo>
                      <a:pt x="390830" y="30683"/>
                    </a:lnTo>
                    <a:cubicBezTo>
                      <a:pt x="390830" y="30683"/>
                      <a:pt x="386739" y="366148"/>
                      <a:pt x="235370" y="525699"/>
                    </a:cubicBezTo>
                    <a:cubicBezTo>
                      <a:pt x="84002" y="681158"/>
                      <a:pt x="-149188" y="816162"/>
                      <a:pt x="259916" y="816162"/>
                    </a:cubicBezTo>
                    <a:cubicBezTo>
                      <a:pt x="587199" y="816162"/>
                      <a:pt x="939029" y="816162"/>
                      <a:pt x="1065851" y="816162"/>
                    </a:cubicBezTo>
                    <a:cubicBezTo>
                      <a:pt x="1098579" y="816162"/>
                      <a:pt x="1114943" y="816162"/>
                      <a:pt x="1114943" y="816162"/>
                    </a:cubicBezTo>
                    <a:cubicBezTo>
                      <a:pt x="1245857" y="816162"/>
                      <a:pt x="1597686" y="816162"/>
                      <a:pt x="1920878" y="816162"/>
                    </a:cubicBezTo>
                    <a:cubicBezTo>
                      <a:pt x="2329982" y="816162"/>
                      <a:pt x="2092702" y="681158"/>
                      <a:pt x="1941333" y="52569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75000"/>
                    </a:schemeClr>
                  </a:gs>
                  <a:gs pos="53000">
                    <a:schemeClr val="bg1">
                      <a:lumMod val="8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03E4BD77-67AB-4719-8E8B-65295D520489}"/>
                  </a:ext>
                </a:extLst>
              </p:cNvPr>
              <p:cNvSpPr/>
              <p:nvPr/>
            </p:nvSpPr>
            <p:spPr>
              <a:xfrm>
                <a:off x="2444748" y="555045"/>
                <a:ext cx="7282048" cy="4950157"/>
              </a:xfrm>
              <a:custGeom>
                <a:avLst/>
                <a:gdLst>
                  <a:gd name="connsiteX0" fmla="*/ 7038632 w 7282048"/>
                  <a:gd name="connsiteY0" fmla="*/ 30683 h 4950157"/>
                  <a:gd name="connsiteX1" fmla="*/ 3704436 w 7282048"/>
                  <a:gd name="connsiteY1" fmla="*/ 30683 h 4950157"/>
                  <a:gd name="connsiteX2" fmla="*/ 3589886 w 7282048"/>
                  <a:gd name="connsiteY2" fmla="*/ 30683 h 4950157"/>
                  <a:gd name="connsiteX3" fmla="*/ 259781 w 7282048"/>
                  <a:gd name="connsiteY3" fmla="*/ 30683 h 4950157"/>
                  <a:gd name="connsiteX4" fmla="*/ 30683 w 7282048"/>
                  <a:gd name="connsiteY4" fmla="*/ 259781 h 4950157"/>
                  <a:gd name="connsiteX5" fmla="*/ 30683 w 7282048"/>
                  <a:gd name="connsiteY5" fmla="*/ 4698558 h 4950157"/>
                  <a:gd name="connsiteX6" fmla="*/ 239326 w 7282048"/>
                  <a:gd name="connsiteY6" fmla="*/ 4931748 h 4950157"/>
                  <a:gd name="connsiteX7" fmla="*/ 7042723 w 7282048"/>
                  <a:gd name="connsiteY7" fmla="*/ 4931748 h 4950157"/>
                  <a:gd name="connsiteX8" fmla="*/ 7251366 w 7282048"/>
                  <a:gd name="connsiteY8" fmla="*/ 4698558 h 4950157"/>
                  <a:gd name="connsiteX9" fmla="*/ 7251366 w 7282048"/>
                  <a:gd name="connsiteY9" fmla="*/ 259781 h 4950157"/>
                  <a:gd name="connsiteX10" fmla="*/ 7038632 w 7282048"/>
                  <a:gd name="connsiteY10" fmla="*/ 30683 h 4950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282048" h="4950157">
                    <a:moveTo>
                      <a:pt x="7038632" y="30683"/>
                    </a:moveTo>
                    <a:lnTo>
                      <a:pt x="3704436" y="30683"/>
                    </a:lnTo>
                    <a:lnTo>
                      <a:pt x="3589886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28868"/>
                      <a:pt x="30683" y="259781"/>
                    </a:cubicBezTo>
                    <a:lnTo>
                      <a:pt x="30683" y="4698558"/>
                    </a:lnTo>
                    <a:cubicBezTo>
                      <a:pt x="30683" y="4829472"/>
                      <a:pt x="124777" y="4931748"/>
                      <a:pt x="239326" y="4931748"/>
                    </a:cubicBezTo>
                    <a:lnTo>
                      <a:pt x="7042723" y="4931748"/>
                    </a:lnTo>
                    <a:cubicBezTo>
                      <a:pt x="7157272" y="4931748"/>
                      <a:pt x="7251366" y="4825380"/>
                      <a:pt x="7251366" y="4698558"/>
                    </a:cubicBezTo>
                    <a:lnTo>
                      <a:pt x="7251366" y="259781"/>
                    </a:lnTo>
                    <a:cubicBezTo>
                      <a:pt x="7251366" y="128868"/>
                      <a:pt x="7157272" y="30683"/>
                      <a:pt x="7038632" y="30683"/>
                    </a:cubicBezTo>
                    <a:close/>
                  </a:path>
                </a:pathLst>
              </a:custGeom>
              <a:solidFill>
                <a:srgbClr val="9999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14F9DDB-8B7C-4B09-973D-F509080CDD5C}"/>
                  </a:ext>
                </a:extLst>
              </p:cNvPr>
              <p:cNvSpPr/>
              <p:nvPr/>
            </p:nvSpPr>
            <p:spPr>
              <a:xfrm>
                <a:off x="8706599" y="5435655"/>
                <a:ext cx="490925" cy="81821"/>
              </a:xfrm>
              <a:custGeom>
                <a:avLst/>
                <a:gdLst>
                  <a:gd name="connsiteX0" fmla="*/ 32212 w 490924"/>
                  <a:gd name="connsiteY0" fmla="*/ 30683 h 81820"/>
                  <a:gd name="connsiteX1" fmla="*/ 64939 w 490924"/>
                  <a:gd name="connsiteY1" fmla="*/ 71593 h 81820"/>
                  <a:gd name="connsiteX2" fmla="*/ 461771 w 490924"/>
                  <a:gd name="connsiteY2" fmla="*/ 71593 h 81820"/>
                  <a:gd name="connsiteX3" fmla="*/ 498590 w 490924"/>
                  <a:gd name="connsiteY3" fmla="*/ 30683 h 81820"/>
                  <a:gd name="connsiteX4" fmla="*/ 32212 w 490924"/>
                  <a:gd name="connsiteY4" fmla="*/ 30683 h 81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0924" h="81820">
                    <a:moveTo>
                      <a:pt x="32212" y="30683"/>
                    </a:moveTo>
                    <a:cubicBezTo>
                      <a:pt x="32212" y="30683"/>
                      <a:pt x="19938" y="67502"/>
                      <a:pt x="64939" y="71593"/>
                    </a:cubicBezTo>
                    <a:lnTo>
                      <a:pt x="461771" y="71593"/>
                    </a:lnTo>
                    <a:cubicBezTo>
                      <a:pt x="461771" y="71593"/>
                      <a:pt x="502681" y="75684"/>
                      <a:pt x="498590" y="30683"/>
                    </a:cubicBezTo>
                    <a:lnTo>
                      <a:pt x="32212" y="30683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89ACD26A-8FAF-404F-B378-59BBB0DA6252}"/>
                  </a:ext>
                </a:extLst>
              </p:cNvPr>
              <p:cNvSpPr/>
              <p:nvPr/>
            </p:nvSpPr>
            <p:spPr>
              <a:xfrm>
                <a:off x="2481568" y="595956"/>
                <a:ext cx="7200228" cy="4336501"/>
              </a:xfrm>
              <a:custGeom>
                <a:avLst/>
                <a:gdLst>
                  <a:gd name="connsiteX0" fmla="*/ 6973175 w 7200227"/>
                  <a:gd name="connsiteY0" fmla="*/ 30683 h 4336501"/>
                  <a:gd name="connsiteX1" fmla="*/ 3671707 w 7200227"/>
                  <a:gd name="connsiteY1" fmla="*/ 30683 h 4336501"/>
                  <a:gd name="connsiteX2" fmla="*/ 3561249 w 7200227"/>
                  <a:gd name="connsiteY2" fmla="*/ 30683 h 4336501"/>
                  <a:gd name="connsiteX3" fmla="*/ 259781 w 7200227"/>
                  <a:gd name="connsiteY3" fmla="*/ 30683 h 4336501"/>
                  <a:gd name="connsiteX4" fmla="*/ 30683 w 7200227"/>
                  <a:gd name="connsiteY4" fmla="*/ 231144 h 4336501"/>
                  <a:gd name="connsiteX5" fmla="*/ 30683 w 7200227"/>
                  <a:gd name="connsiteY5" fmla="*/ 4330365 h 4336501"/>
                  <a:gd name="connsiteX6" fmla="*/ 7185909 w 7200227"/>
                  <a:gd name="connsiteY6" fmla="*/ 4330365 h 4336501"/>
                  <a:gd name="connsiteX7" fmla="*/ 7185909 w 7200227"/>
                  <a:gd name="connsiteY7" fmla="*/ 231144 h 4336501"/>
                  <a:gd name="connsiteX8" fmla="*/ 6973175 w 7200227"/>
                  <a:gd name="connsiteY8" fmla="*/ 30683 h 4336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00227" h="4336501">
                    <a:moveTo>
                      <a:pt x="6973175" y="30683"/>
                    </a:moveTo>
                    <a:lnTo>
                      <a:pt x="3671707" y="30683"/>
                    </a:lnTo>
                    <a:lnTo>
                      <a:pt x="3561249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12504"/>
                      <a:pt x="30683" y="231144"/>
                    </a:cubicBezTo>
                    <a:lnTo>
                      <a:pt x="30683" y="4330365"/>
                    </a:lnTo>
                    <a:lnTo>
                      <a:pt x="7185909" y="4330365"/>
                    </a:lnTo>
                    <a:lnTo>
                      <a:pt x="7185909" y="231144"/>
                    </a:lnTo>
                    <a:cubicBezTo>
                      <a:pt x="7185909" y="112504"/>
                      <a:pt x="7091815" y="30683"/>
                      <a:pt x="6973175" y="30683"/>
                    </a:cubicBez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210BD096-6252-4CB1-8617-B7E171276FB6}"/>
                  </a:ext>
                </a:extLst>
              </p:cNvPr>
              <p:cNvSpPr/>
              <p:nvPr/>
            </p:nvSpPr>
            <p:spPr>
              <a:xfrm>
                <a:off x="4968919" y="6159768"/>
                <a:ext cx="2168250" cy="122731"/>
              </a:xfrm>
              <a:custGeom>
                <a:avLst/>
                <a:gdLst>
                  <a:gd name="connsiteX0" fmla="*/ 30683 w 2168250"/>
                  <a:gd name="connsiteY0" fmla="*/ 34774 h 122731"/>
                  <a:gd name="connsiteX1" fmla="*/ 30683 w 2168250"/>
                  <a:gd name="connsiteY1" fmla="*/ 34774 h 122731"/>
                  <a:gd name="connsiteX2" fmla="*/ 30683 w 2168250"/>
                  <a:gd name="connsiteY2" fmla="*/ 38865 h 122731"/>
                  <a:gd name="connsiteX3" fmla="*/ 30683 w 2168250"/>
                  <a:gd name="connsiteY3" fmla="*/ 38865 h 122731"/>
                  <a:gd name="connsiteX4" fmla="*/ 263872 w 2168250"/>
                  <a:gd name="connsiteY4" fmla="*/ 96140 h 122731"/>
                  <a:gd name="connsiteX5" fmla="*/ 1069807 w 2168250"/>
                  <a:gd name="connsiteY5" fmla="*/ 96140 h 122731"/>
                  <a:gd name="connsiteX6" fmla="*/ 1118899 w 2168250"/>
                  <a:gd name="connsiteY6" fmla="*/ 96140 h 122731"/>
                  <a:gd name="connsiteX7" fmla="*/ 1924834 w 2168250"/>
                  <a:gd name="connsiteY7" fmla="*/ 96140 h 122731"/>
                  <a:gd name="connsiteX8" fmla="*/ 2153932 w 2168250"/>
                  <a:gd name="connsiteY8" fmla="*/ 30683 h 122731"/>
                  <a:gd name="connsiteX9" fmla="*/ 2137568 w 2168250"/>
                  <a:gd name="connsiteY9" fmla="*/ 30683 h 122731"/>
                  <a:gd name="connsiteX10" fmla="*/ 2137568 w 2168250"/>
                  <a:gd name="connsiteY10" fmla="*/ 30683 h 122731"/>
                  <a:gd name="connsiteX11" fmla="*/ 30683 w 2168250"/>
                  <a:gd name="connsiteY11" fmla="*/ 30683 h 122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8250" h="122731">
                    <a:moveTo>
                      <a:pt x="30683" y="34774"/>
                    </a:moveTo>
                    <a:lnTo>
                      <a:pt x="30683" y="34774"/>
                    </a:lnTo>
                    <a:cubicBezTo>
                      <a:pt x="30683" y="38865"/>
                      <a:pt x="30683" y="38865"/>
                      <a:pt x="30683" y="38865"/>
                    </a:cubicBezTo>
                    <a:lnTo>
                      <a:pt x="30683" y="38865"/>
                    </a:lnTo>
                    <a:cubicBezTo>
                      <a:pt x="30683" y="79775"/>
                      <a:pt x="96139" y="96140"/>
                      <a:pt x="263872" y="96140"/>
                    </a:cubicBezTo>
                    <a:cubicBezTo>
                      <a:pt x="591155" y="96140"/>
                      <a:pt x="942984" y="96140"/>
                      <a:pt x="1069807" y="96140"/>
                    </a:cubicBezTo>
                    <a:cubicBezTo>
                      <a:pt x="1102535" y="96140"/>
                      <a:pt x="1118899" y="96140"/>
                      <a:pt x="1118899" y="96140"/>
                    </a:cubicBezTo>
                    <a:cubicBezTo>
                      <a:pt x="1249812" y="96140"/>
                      <a:pt x="1601642" y="96140"/>
                      <a:pt x="1924834" y="96140"/>
                    </a:cubicBezTo>
                    <a:cubicBezTo>
                      <a:pt x="2092566" y="96140"/>
                      <a:pt x="2149841" y="75684"/>
                      <a:pt x="2153932" y="30683"/>
                    </a:cubicBezTo>
                    <a:lnTo>
                      <a:pt x="2137568" y="30683"/>
                    </a:lnTo>
                    <a:lnTo>
                      <a:pt x="2137568" y="30683"/>
                    </a:lnTo>
                    <a:lnTo>
                      <a:pt x="30683" y="30683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391C6BC2-94E8-48A3-A3A4-80E9E1E9F42A}"/>
                  </a:ext>
                </a:extLst>
              </p:cNvPr>
              <p:cNvSpPr/>
              <p:nvPr/>
            </p:nvSpPr>
            <p:spPr>
              <a:xfrm>
                <a:off x="2481568" y="4903820"/>
                <a:ext cx="7200228" cy="572745"/>
              </a:xfrm>
              <a:custGeom>
                <a:avLst/>
                <a:gdLst>
                  <a:gd name="connsiteX0" fmla="*/ 30683 w 7200227"/>
                  <a:gd name="connsiteY0" fmla="*/ 362057 h 572745"/>
                  <a:gd name="connsiteX1" fmla="*/ 259781 w 7200227"/>
                  <a:gd name="connsiteY1" fmla="*/ 562518 h 572745"/>
                  <a:gd name="connsiteX2" fmla="*/ 3561249 w 7200227"/>
                  <a:gd name="connsiteY2" fmla="*/ 562518 h 572745"/>
                  <a:gd name="connsiteX3" fmla="*/ 3671707 w 7200227"/>
                  <a:gd name="connsiteY3" fmla="*/ 562518 h 572745"/>
                  <a:gd name="connsiteX4" fmla="*/ 6973175 w 7200227"/>
                  <a:gd name="connsiteY4" fmla="*/ 562518 h 572745"/>
                  <a:gd name="connsiteX5" fmla="*/ 7185909 w 7200227"/>
                  <a:gd name="connsiteY5" fmla="*/ 362057 h 572745"/>
                  <a:gd name="connsiteX6" fmla="*/ 7185909 w 7200227"/>
                  <a:gd name="connsiteY6" fmla="*/ 30683 h 572745"/>
                  <a:gd name="connsiteX7" fmla="*/ 30683 w 7200227"/>
                  <a:gd name="connsiteY7" fmla="*/ 30683 h 572745"/>
                  <a:gd name="connsiteX8" fmla="*/ 30683 w 7200227"/>
                  <a:gd name="connsiteY8" fmla="*/ 362057 h 572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00227" h="572745">
                    <a:moveTo>
                      <a:pt x="30683" y="362057"/>
                    </a:moveTo>
                    <a:cubicBezTo>
                      <a:pt x="30683" y="464333"/>
                      <a:pt x="141141" y="562518"/>
                      <a:pt x="259781" y="562518"/>
                    </a:cubicBezTo>
                    <a:lnTo>
                      <a:pt x="3561249" y="562518"/>
                    </a:lnTo>
                    <a:lnTo>
                      <a:pt x="3671707" y="562518"/>
                    </a:lnTo>
                    <a:lnTo>
                      <a:pt x="6973175" y="562518"/>
                    </a:lnTo>
                    <a:cubicBezTo>
                      <a:pt x="7091815" y="562518"/>
                      <a:pt x="7185909" y="464333"/>
                      <a:pt x="7185909" y="362057"/>
                    </a:cubicBezTo>
                    <a:lnTo>
                      <a:pt x="7185909" y="30683"/>
                    </a:lnTo>
                    <a:lnTo>
                      <a:pt x="30683" y="30683"/>
                    </a:lnTo>
                    <a:lnTo>
                      <a:pt x="30683" y="36205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22E30FED-9BD6-4A2F-959D-52FDC707F024}"/>
                  </a:ext>
                </a:extLst>
              </p:cNvPr>
              <p:cNvSpPr/>
              <p:nvPr/>
            </p:nvSpPr>
            <p:spPr>
              <a:xfrm>
                <a:off x="2747714" y="910966"/>
                <a:ext cx="6676116" cy="3763756"/>
              </a:xfrm>
              <a:custGeom>
                <a:avLst/>
                <a:gdLst>
                  <a:gd name="connsiteX0" fmla="*/ 30683 w 6586571"/>
                  <a:gd name="connsiteY0" fmla="*/ 30683 h 3763755"/>
                  <a:gd name="connsiteX1" fmla="*/ 6564071 w 6586571"/>
                  <a:gd name="connsiteY1" fmla="*/ 30683 h 3763755"/>
                  <a:gd name="connsiteX2" fmla="*/ 6564071 w 6586571"/>
                  <a:gd name="connsiteY2" fmla="*/ 3753528 h 3763755"/>
                  <a:gd name="connsiteX3" fmla="*/ 30683 w 6586571"/>
                  <a:gd name="connsiteY3" fmla="*/ 3753528 h 3763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86571" h="3763755">
                    <a:moveTo>
                      <a:pt x="30683" y="30683"/>
                    </a:moveTo>
                    <a:lnTo>
                      <a:pt x="6564071" y="30683"/>
                    </a:lnTo>
                    <a:lnTo>
                      <a:pt x="6564071" y="3753528"/>
                    </a:lnTo>
                    <a:lnTo>
                      <a:pt x="30683" y="375352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A8860EB1-B5B0-4056-9B6F-A7913692049D}"/>
                  </a:ext>
                </a:extLst>
              </p:cNvPr>
              <p:cNvSpPr/>
              <p:nvPr/>
            </p:nvSpPr>
            <p:spPr>
              <a:xfrm>
                <a:off x="5654591" y="939518"/>
                <a:ext cx="3769239" cy="3736342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742761C-3FFB-4BE6-8B29-038B2F9F62E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7706142-4281-4C35-B780-661BF30B7A77}"/>
              </a:ext>
            </a:extLst>
          </p:cNvPr>
          <p:cNvGrpSpPr/>
          <p:nvPr/>
        </p:nvGrpSpPr>
        <p:grpSpPr>
          <a:xfrm>
            <a:off x="4606625" y="4435575"/>
            <a:ext cx="2369857" cy="1696648"/>
            <a:chOff x="4606625" y="4435575"/>
            <a:chExt cx="2369857" cy="1696648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13A3A22-DCC7-4BB2-9F83-A92CEA58DF11}"/>
                </a:ext>
              </a:extLst>
            </p:cNvPr>
            <p:cNvSpPr/>
            <p:nvPr userDrawn="1"/>
          </p:nvSpPr>
          <p:spPr>
            <a:xfrm>
              <a:off x="4606625" y="5675447"/>
              <a:ext cx="2369857" cy="45677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E17D153-0F70-40DC-9D61-E8D5898A6A5A}"/>
                </a:ext>
              </a:extLst>
            </p:cNvPr>
            <p:cNvGrpSpPr/>
            <p:nvPr userDrawn="1"/>
          </p:nvGrpSpPr>
          <p:grpSpPr>
            <a:xfrm>
              <a:off x="5374298" y="4435575"/>
              <a:ext cx="825553" cy="1451279"/>
              <a:chOff x="5374298" y="4435575"/>
              <a:chExt cx="825553" cy="1451279"/>
            </a:xfrm>
          </p:grpSpPr>
          <p:grpSp>
            <p:nvGrpSpPr>
              <p:cNvPr id="51" name="Group 3">
                <a:extLst>
                  <a:ext uri="{FF2B5EF4-FFF2-40B4-BE49-F238E27FC236}">
                    <a16:creationId xmlns:a16="http://schemas.microsoft.com/office/drawing/2014/main" id="{509B699D-B171-47E2-A9BA-DA71D2963231}"/>
                  </a:ext>
                </a:extLst>
              </p:cNvPr>
              <p:cNvGrpSpPr/>
              <p:nvPr/>
            </p:nvGrpSpPr>
            <p:grpSpPr>
              <a:xfrm>
                <a:off x="5374298" y="4435575"/>
                <a:ext cx="825553" cy="1451279"/>
                <a:chOff x="445712" y="1449040"/>
                <a:chExt cx="2113018" cy="3924176"/>
              </a:xfrm>
            </p:grpSpPr>
            <p:sp>
              <p:nvSpPr>
                <p:cNvPr id="55" name="Rounded Rectangle 4">
                  <a:extLst>
                    <a:ext uri="{FF2B5EF4-FFF2-40B4-BE49-F238E27FC236}">
                      <a16:creationId xmlns:a16="http://schemas.microsoft.com/office/drawing/2014/main" id="{C110940E-F9A4-49C9-8350-A2DDE688CB09}"/>
                    </a:ext>
                  </a:extLst>
                </p:cNvPr>
                <p:cNvSpPr/>
                <p:nvPr userDrawn="1"/>
              </p:nvSpPr>
              <p:spPr>
                <a:xfrm>
                  <a:off x="445712" y="1449040"/>
                  <a:ext cx="2113018" cy="3924176"/>
                </a:xfrm>
                <a:prstGeom prst="roundRect">
                  <a:avLst>
                    <a:gd name="adj" fmla="val 13580"/>
                  </a:avLst>
                </a:prstGeom>
                <a:solidFill>
                  <a:srgbClr val="262626"/>
                </a:solidFill>
                <a:ln w="88900">
                  <a:noFill/>
                </a:ln>
                <a:effectLst/>
                <a:scene3d>
                  <a:camera prst="perspectiveFront"/>
                  <a:lightRig rig="threePt" dir="t"/>
                </a:scene3d>
                <a:sp3d prstMaterial="plastic">
                  <a:bevelT w="127000" h="50800"/>
                  <a:bevelB w="127000" h="2540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 dirty="0"/>
                </a:p>
              </p:txBody>
            </p:sp>
            <p:sp>
              <p:nvSpPr>
                <p:cNvPr id="56" name="Rectangle 5">
                  <a:extLst>
                    <a:ext uri="{FF2B5EF4-FFF2-40B4-BE49-F238E27FC236}">
                      <a16:creationId xmlns:a16="http://schemas.microsoft.com/office/drawing/2014/main" id="{26415CDA-998C-4579-B721-D41C26D6B528}"/>
                    </a:ext>
                  </a:extLst>
                </p:cNvPr>
                <p:cNvSpPr/>
                <p:nvPr userDrawn="1"/>
              </p:nvSpPr>
              <p:spPr>
                <a:xfrm>
                  <a:off x="1379920" y="1650572"/>
                  <a:ext cx="216024" cy="34350"/>
                </a:xfrm>
                <a:prstGeom prst="rect">
                  <a:avLst/>
                </a:prstGeom>
                <a:solidFill>
                  <a:srgbClr val="B0B0B0"/>
                </a:solidFill>
                <a:ln w="889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grpSp>
              <p:nvGrpSpPr>
                <p:cNvPr id="57" name="Group 6">
                  <a:extLst>
                    <a:ext uri="{FF2B5EF4-FFF2-40B4-BE49-F238E27FC236}">
                      <a16:creationId xmlns:a16="http://schemas.microsoft.com/office/drawing/2014/main" id="{54212F5F-D828-4EFE-8C1E-7ECF0D06AD79}"/>
                    </a:ext>
                  </a:extLst>
                </p:cNvPr>
                <p:cNvGrpSpPr/>
                <p:nvPr userDrawn="1"/>
              </p:nvGrpSpPr>
              <p:grpSpPr>
                <a:xfrm>
                  <a:off x="1407705" y="5045834"/>
                  <a:ext cx="211967" cy="211967"/>
                  <a:chOff x="1549420" y="5712364"/>
                  <a:chExt cx="312583" cy="312583"/>
                </a:xfrm>
              </p:grpSpPr>
              <p:sp>
                <p:nvSpPr>
                  <p:cNvPr id="58" name="Oval 7">
                    <a:extLst>
                      <a:ext uri="{FF2B5EF4-FFF2-40B4-BE49-F238E27FC236}">
                        <a16:creationId xmlns:a16="http://schemas.microsoft.com/office/drawing/2014/main" id="{92ACA28A-88AC-4C65-9297-97858897484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549420" y="5712364"/>
                    <a:ext cx="312583" cy="312583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94000"/>
                          <a:lumOff val="6000"/>
                        </a:schemeClr>
                      </a:gs>
                      <a:gs pos="56000">
                        <a:schemeClr val="tx1">
                          <a:lumMod val="65000"/>
                          <a:lumOff val="35000"/>
                        </a:schemeClr>
                      </a:gs>
                      <a:gs pos="9100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0800000" scaled="1"/>
                    <a:tileRect/>
                  </a:gradFill>
                  <a:ln w="0">
                    <a:solidFill>
                      <a:srgbClr val="262626"/>
                    </a:solidFill>
                  </a:ln>
                  <a:scene3d>
                    <a:camera prst="perspectiveFront"/>
                    <a:lightRig rig="threePt" dir="t"/>
                  </a:scene3d>
                  <a:sp3d>
                    <a:bevelT w="63500" h="127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800"/>
                  </a:p>
                </p:txBody>
              </p:sp>
              <p:sp>
                <p:nvSpPr>
                  <p:cNvPr id="59" name="Rounded Rectangle 8">
                    <a:extLst>
                      <a:ext uri="{FF2B5EF4-FFF2-40B4-BE49-F238E27FC236}">
                        <a16:creationId xmlns:a16="http://schemas.microsoft.com/office/drawing/2014/main" id="{8E224AF7-472A-4533-8E9D-1C68FD1A002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634225" y="5796647"/>
                    <a:ext cx="142969" cy="144016"/>
                  </a:xfrm>
                  <a:prstGeom prst="roundRect">
                    <a:avLst/>
                  </a:prstGeom>
                  <a:solidFill>
                    <a:srgbClr val="737373"/>
                  </a:solidFill>
                  <a:ln w="6350">
                    <a:solidFill>
                      <a:srgbClr val="B0B0B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800"/>
                  </a:p>
                </p:txBody>
              </p:sp>
            </p:grp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AB466637-E239-4313-B7EB-59CC5E1F8AC3}"/>
                  </a:ext>
                </a:extLst>
              </p:cNvPr>
              <p:cNvGrpSpPr/>
              <p:nvPr userDrawn="1"/>
            </p:nvGrpSpPr>
            <p:grpSpPr>
              <a:xfrm>
                <a:off x="5413519" y="4595117"/>
                <a:ext cx="713665" cy="1110938"/>
                <a:chOff x="5403791" y="4595117"/>
                <a:chExt cx="3125537" cy="1762600"/>
              </a:xfrm>
            </p:grpSpPr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30090A99-9BE8-4D29-837D-9D6D39AD78D2}"/>
                    </a:ext>
                  </a:extLst>
                </p:cNvPr>
                <p:cNvSpPr/>
                <p:nvPr userDrawn="1"/>
              </p:nvSpPr>
              <p:spPr>
                <a:xfrm>
                  <a:off x="5403791" y="4595117"/>
                  <a:ext cx="3125537" cy="1762066"/>
                </a:xfrm>
                <a:custGeom>
                  <a:avLst/>
                  <a:gdLst>
                    <a:gd name="connsiteX0" fmla="*/ 30683 w 6586571"/>
                    <a:gd name="connsiteY0" fmla="*/ 30683 h 3763755"/>
                    <a:gd name="connsiteX1" fmla="*/ 6564071 w 6586571"/>
                    <a:gd name="connsiteY1" fmla="*/ 30683 h 3763755"/>
                    <a:gd name="connsiteX2" fmla="*/ 6564071 w 6586571"/>
                    <a:gd name="connsiteY2" fmla="*/ 3753528 h 3763755"/>
                    <a:gd name="connsiteX3" fmla="*/ 30683 w 6586571"/>
                    <a:gd name="connsiteY3" fmla="*/ 3753528 h 3763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86571" h="3763755">
                      <a:moveTo>
                        <a:pt x="30683" y="30683"/>
                      </a:moveTo>
                      <a:lnTo>
                        <a:pt x="6564071" y="30683"/>
                      </a:lnTo>
                      <a:lnTo>
                        <a:pt x="6564071" y="3753528"/>
                      </a:lnTo>
                      <a:lnTo>
                        <a:pt x="30683" y="3753528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B928B015-378E-4B0C-80EC-928F9FB1D8DC}"/>
                    </a:ext>
                  </a:extLst>
                </p:cNvPr>
                <p:cNvSpPr/>
                <p:nvPr userDrawn="1"/>
              </p:nvSpPr>
              <p:spPr>
                <a:xfrm>
                  <a:off x="6764694" y="4608485"/>
                  <a:ext cx="1764633" cy="1749232"/>
                </a:xfrm>
                <a:custGeom>
                  <a:avLst/>
                  <a:gdLst>
                    <a:gd name="connsiteX0" fmla="*/ 2567127 w 4009217"/>
                    <a:gd name="connsiteY0" fmla="*/ 30683 h 4295590"/>
                    <a:gd name="connsiteX1" fmla="*/ 3798529 w 4009217"/>
                    <a:gd name="connsiteY1" fmla="*/ 30683 h 4295590"/>
                    <a:gd name="connsiteX2" fmla="*/ 4007172 w 4009217"/>
                    <a:gd name="connsiteY2" fmla="*/ 272054 h 4295590"/>
                    <a:gd name="connsiteX3" fmla="*/ 3998990 w 4009217"/>
                    <a:gd name="connsiteY3" fmla="*/ 4268999 h 4295590"/>
                    <a:gd name="connsiteX4" fmla="*/ 30683 w 4009217"/>
                    <a:gd name="connsiteY4" fmla="*/ 4268999 h 4295590"/>
                    <a:gd name="connsiteX0" fmla="*/ 2536444 w 3976489"/>
                    <a:gd name="connsiteY0" fmla="*/ 0 h 4238316"/>
                    <a:gd name="connsiteX1" fmla="*/ 3976489 w 3976489"/>
                    <a:gd name="connsiteY1" fmla="*/ 241371 h 4238316"/>
                    <a:gd name="connsiteX2" fmla="*/ 3968307 w 3976489"/>
                    <a:gd name="connsiteY2" fmla="*/ 4238316 h 4238316"/>
                    <a:gd name="connsiteX3" fmla="*/ 0 w 3976489"/>
                    <a:gd name="connsiteY3" fmla="*/ 4238316 h 4238316"/>
                    <a:gd name="connsiteX0" fmla="*/ 2536444 w 3976489"/>
                    <a:gd name="connsiteY0" fmla="*/ 0 h 4238316"/>
                    <a:gd name="connsiteX1" fmla="*/ 3976489 w 3976489"/>
                    <a:gd name="connsiteY1" fmla="*/ 213683 h 4238316"/>
                    <a:gd name="connsiteX2" fmla="*/ 3968307 w 3976489"/>
                    <a:gd name="connsiteY2" fmla="*/ 4238316 h 4238316"/>
                    <a:gd name="connsiteX3" fmla="*/ 0 w 3976489"/>
                    <a:gd name="connsiteY3" fmla="*/ 4238316 h 4238316"/>
                    <a:gd name="connsiteX0" fmla="*/ 2473335 w 3976489"/>
                    <a:gd name="connsiteY0" fmla="*/ 0 h 4035268"/>
                    <a:gd name="connsiteX1" fmla="*/ 3976489 w 3976489"/>
                    <a:gd name="connsiteY1" fmla="*/ 10635 h 4035268"/>
                    <a:gd name="connsiteX2" fmla="*/ 3968307 w 3976489"/>
                    <a:gd name="connsiteY2" fmla="*/ 4035268 h 4035268"/>
                    <a:gd name="connsiteX3" fmla="*/ 0 w 3976489"/>
                    <a:gd name="connsiteY3" fmla="*/ 4035268 h 4035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76489" h="4035268">
                      <a:moveTo>
                        <a:pt x="2473335" y="0"/>
                      </a:moveTo>
                      <a:lnTo>
                        <a:pt x="3976489" y="10635"/>
                      </a:lnTo>
                      <a:cubicBezTo>
                        <a:pt x="3973762" y="1342950"/>
                        <a:pt x="3971034" y="2702953"/>
                        <a:pt x="3968307" y="4035268"/>
                      </a:cubicBezTo>
                      <a:lnTo>
                        <a:pt x="0" y="4035268"/>
                      </a:lnTo>
                    </a:path>
                  </a:pathLst>
                </a:custGeom>
                <a:solidFill>
                  <a:srgbClr val="999999">
                    <a:alpha val="1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D5F51678-2C85-4594-BF59-79C8C66DD7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A9B81A7-3D04-4960-8B5C-78E09318D2E5}"/>
              </a:ext>
            </a:extLst>
          </p:cNvPr>
          <p:cNvSpPr txBox="1"/>
          <p:nvPr/>
        </p:nvSpPr>
        <p:spPr>
          <a:xfrm>
            <a:off x="693788" y="1197287"/>
            <a:ext cx="3713524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solidFill>
                  <a:schemeClr val="accent1"/>
                </a:solidFill>
                <a:cs typeface="Arial" pitchFamily="34" charset="0"/>
              </a:rPr>
              <a:t>S</a:t>
            </a:r>
            <a:r>
              <a:rPr lang="en-US" altLang="ko-KR" sz="4800" b="1" dirty="0">
                <a:solidFill>
                  <a:schemeClr val="accent1"/>
                </a:solidFill>
                <a:cs typeface="Arial" pitchFamily="34" charset="0"/>
              </a:rPr>
              <a:t>LIDE</a:t>
            </a:r>
            <a:endParaRPr lang="ko-KR" altLang="en-US" sz="4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80FACB7-7782-42E8-B47E-619C3DAF8481}"/>
              </a:ext>
            </a:extLst>
          </p:cNvPr>
          <p:cNvSpPr txBox="1"/>
          <p:nvPr/>
        </p:nvSpPr>
        <p:spPr>
          <a:xfrm>
            <a:off x="693788" y="3628525"/>
            <a:ext cx="371352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accent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100" dirty="0">
                <a:solidFill>
                  <a:schemeClr val="accent1"/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B88307D-5F92-4F2B-AF0B-C7F0ACAB7933}"/>
              </a:ext>
            </a:extLst>
          </p:cNvPr>
          <p:cNvSpPr txBox="1"/>
          <p:nvPr/>
        </p:nvSpPr>
        <p:spPr>
          <a:xfrm>
            <a:off x="693788" y="2808069"/>
            <a:ext cx="371352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0392190-0D50-406E-81CF-EAA87432C298}"/>
              </a:ext>
            </a:extLst>
          </p:cNvPr>
          <p:cNvSpPr txBox="1"/>
          <p:nvPr/>
        </p:nvSpPr>
        <p:spPr>
          <a:xfrm>
            <a:off x="693788" y="4161294"/>
            <a:ext cx="402656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I hope and I believe that this Template will your Time, Money and Reputation. Easy to change colors, photos and Text. Get a modern PowerPoint  Presentation that is beautifully designed. </a:t>
            </a: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94B58B-9F5C-4072-8E9C-F160ADB07E3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F6FAB70-CBB1-4A75-B093-BD183D78F207}"/>
              </a:ext>
            </a:extLst>
          </p:cNvPr>
          <p:cNvGrpSpPr/>
          <p:nvPr/>
        </p:nvGrpSpPr>
        <p:grpSpPr>
          <a:xfrm>
            <a:off x="7371559" y="3975652"/>
            <a:ext cx="5398648" cy="1957274"/>
            <a:chOff x="7371559" y="3975652"/>
            <a:chExt cx="5398648" cy="1957274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C9C7DB1-ED6D-4285-98C9-E67DB6F6CBE9}"/>
                </a:ext>
              </a:extLst>
            </p:cNvPr>
            <p:cNvGrpSpPr/>
            <p:nvPr userDrawn="1"/>
          </p:nvGrpSpPr>
          <p:grpSpPr>
            <a:xfrm>
              <a:off x="8512710" y="3975652"/>
              <a:ext cx="3119890" cy="1714168"/>
              <a:chOff x="-548507" y="477868"/>
              <a:chExt cx="11570449" cy="6357177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C55CC1F3-C683-4168-BE11-7F10536F851C}"/>
                  </a:ext>
                </a:extLst>
              </p:cNvPr>
              <p:cNvSpPr/>
              <p:nvPr/>
            </p:nvSpPr>
            <p:spPr>
              <a:xfrm>
                <a:off x="-482765" y="6440599"/>
                <a:ext cx="11438966" cy="394446"/>
              </a:xfrm>
              <a:custGeom>
                <a:avLst/>
                <a:gdLst>
                  <a:gd name="connsiteX0" fmla="*/ 1605439 w 1657350"/>
                  <a:gd name="connsiteY0" fmla="*/ 54769 h 57150"/>
                  <a:gd name="connsiteX1" fmla="*/ 1652111 w 1657350"/>
                  <a:gd name="connsiteY1" fmla="*/ 22384 h 57150"/>
                  <a:gd name="connsiteX2" fmla="*/ 1652111 w 1657350"/>
                  <a:gd name="connsiteY2" fmla="*/ 22384 h 57150"/>
                  <a:gd name="connsiteX3" fmla="*/ 1636871 w 1657350"/>
                  <a:gd name="connsiteY3" fmla="*/ 7144 h 57150"/>
                  <a:gd name="connsiteX4" fmla="*/ 44291 w 1657350"/>
                  <a:gd name="connsiteY4" fmla="*/ 12859 h 57150"/>
                  <a:gd name="connsiteX5" fmla="*/ 23336 w 1657350"/>
                  <a:gd name="connsiteY5" fmla="*/ 12859 h 57150"/>
                  <a:gd name="connsiteX6" fmla="*/ 7144 w 1657350"/>
                  <a:gd name="connsiteY6" fmla="*/ 26194 h 57150"/>
                  <a:gd name="connsiteX7" fmla="*/ 7144 w 1657350"/>
                  <a:gd name="connsiteY7" fmla="*/ 26194 h 57150"/>
                  <a:gd name="connsiteX8" fmla="*/ 50959 w 1657350"/>
                  <a:gd name="connsiteY8" fmla="*/ 53816 h 57150"/>
                  <a:gd name="connsiteX9" fmla="*/ 51911 w 1657350"/>
                  <a:gd name="connsiteY9" fmla="*/ 54769 h 57150"/>
                  <a:gd name="connsiteX10" fmla="*/ 51911 w 1657350"/>
                  <a:gd name="connsiteY10" fmla="*/ 54769 h 57150"/>
                  <a:gd name="connsiteX11" fmla="*/ 56674 w 1657350"/>
                  <a:gd name="connsiteY11" fmla="*/ 5476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57350" h="57150">
                    <a:moveTo>
                      <a:pt x="1605439" y="54769"/>
                    </a:moveTo>
                    <a:cubicBezTo>
                      <a:pt x="1605439" y="54769"/>
                      <a:pt x="1638776" y="50959"/>
                      <a:pt x="1652111" y="22384"/>
                    </a:cubicBezTo>
                    <a:lnTo>
                      <a:pt x="1652111" y="22384"/>
                    </a:lnTo>
                    <a:cubicBezTo>
                      <a:pt x="1652111" y="13811"/>
                      <a:pt x="1645444" y="7144"/>
                      <a:pt x="1636871" y="7144"/>
                    </a:cubicBezTo>
                    <a:lnTo>
                      <a:pt x="44291" y="12859"/>
                    </a:lnTo>
                    <a:lnTo>
                      <a:pt x="23336" y="12859"/>
                    </a:lnTo>
                    <a:cubicBezTo>
                      <a:pt x="14764" y="12859"/>
                      <a:pt x="7144" y="18574"/>
                      <a:pt x="7144" y="26194"/>
                    </a:cubicBezTo>
                    <a:lnTo>
                      <a:pt x="7144" y="26194"/>
                    </a:lnTo>
                    <a:cubicBezTo>
                      <a:pt x="17621" y="45244"/>
                      <a:pt x="40481" y="51911"/>
                      <a:pt x="50959" y="53816"/>
                    </a:cubicBezTo>
                    <a:lnTo>
                      <a:pt x="51911" y="54769"/>
                    </a:lnTo>
                    <a:cubicBezTo>
                      <a:pt x="51911" y="54769"/>
                      <a:pt x="51911" y="54769"/>
                      <a:pt x="51911" y="54769"/>
                    </a:cubicBezTo>
                    <a:lnTo>
                      <a:pt x="56674" y="54769"/>
                    </a:lnTo>
                  </a:path>
                </a:pathLst>
              </a:custGeom>
              <a:solidFill>
                <a:srgbClr val="5F67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939E3592-312E-43BE-A331-30BA85E64096}"/>
                  </a:ext>
                </a:extLst>
              </p:cNvPr>
              <p:cNvSpPr/>
              <p:nvPr/>
            </p:nvSpPr>
            <p:spPr>
              <a:xfrm>
                <a:off x="700575" y="477868"/>
                <a:ext cx="9072285" cy="5916709"/>
              </a:xfrm>
              <a:custGeom>
                <a:avLst/>
                <a:gdLst>
                  <a:gd name="connsiteX0" fmla="*/ 1311116 w 1314450"/>
                  <a:gd name="connsiteY0" fmla="*/ 813911 h 857250"/>
                  <a:gd name="connsiteX1" fmla="*/ 1281589 w 1314450"/>
                  <a:gd name="connsiteY1" fmla="*/ 852964 h 857250"/>
                  <a:gd name="connsiteX2" fmla="*/ 36671 w 1314450"/>
                  <a:gd name="connsiteY2" fmla="*/ 852964 h 857250"/>
                  <a:gd name="connsiteX3" fmla="*/ 7144 w 1314450"/>
                  <a:gd name="connsiteY3" fmla="*/ 813911 h 857250"/>
                  <a:gd name="connsiteX4" fmla="*/ 7144 w 1314450"/>
                  <a:gd name="connsiteY4" fmla="*/ 46196 h 857250"/>
                  <a:gd name="connsiteX5" fmla="*/ 36671 w 1314450"/>
                  <a:gd name="connsiteY5" fmla="*/ 7144 h 857250"/>
                  <a:gd name="connsiteX6" fmla="*/ 1281589 w 1314450"/>
                  <a:gd name="connsiteY6" fmla="*/ 7144 h 857250"/>
                  <a:gd name="connsiteX7" fmla="*/ 1311116 w 1314450"/>
                  <a:gd name="connsiteY7" fmla="*/ 46196 h 857250"/>
                  <a:gd name="connsiteX8" fmla="*/ 1311116 w 1314450"/>
                  <a:gd name="connsiteY8" fmla="*/ 813911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4450" h="857250">
                    <a:moveTo>
                      <a:pt x="1311116" y="813911"/>
                    </a:moveTo>
                    <a:cubicBezTo>
                      <a:pt x="1311116" y="834866"/>
                      <a:pt x="1297781" y="852964"/>
                      <a:pt x="1281589" y="852964"/>
                    </a:cubicBezTo>
                    <a:lnTo>
                      <a:pt x="36671" y="852964"/>
                    </a:lnTo>
                    <a:cubicBezTo>
                      <a:pt x="20479" y="852964"/>
                      <a:pt x="7144" y="835819"/>
                      <a:pt x="7144" y="813911"/>
                    </a:cubicBezTo>
                    <a:lnTo>
                      <a:pt x="7144" y="46196"/>
                    </a:lnTo>
                    <a:cubicBezTo>
                      <a:pt x="7144" y="25241"/>
                      <a:pt x="20479" y="7144"/>
                      <a:pt x="36671" y="7144"/>
                    </a:cubicBezTo>
                    <a:lnTo>
                      <a:pt x="1281589" y="7144"/>
                    </a:lnTo>
                    <a:cubicBezTo>
                      <a:pt x="1297781" y="7144"/>
                      <a:pt x="1311116" y="24289"/>
                      <a:pt x="1311116" y="46196"/>
                    </a:cubicBezTo>
                    <a:lnTo>
                      <a:pt x="1311116" y="81391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895B7E87-A494-47B3-B0B3-01D665B59222}"/>
                  </a:ext>
                </a:extLst>
              </p:cNvPr>
              <p:cNvSpPr/>
              <p:nvPr/>
            </p:nvSpPr>
            <p:spPr>
              <a:xfrm>
                <a:off x="1088450" y="839450"/>
                <a:ext cx="8283391" cy="5062071"/>
              </a:xfrm>
              <a:custGeom>
                <a:avLst/>
                <a:gdLst>
                  <a:gd name="connsiteX0" fmla="*/ 7144 w 1200150"/>
                  <a:gd name="connsiteY0" fmla="*/ 7144 h 733425"/>
                  <a:gd name="connsiteX1" fmla="*/ 1196816 w 1200150"/>
                  <a:gd name="connsiteY1" fmla="*/ 7144 h 733425"/>
                  <a:gd name="connsiteX2" fmla="*/ 1196816 w 1200150"/>
                  <a:gd name="connsiteY2" fmla="*/ 730091 h 733425"/>
                  <a:gd name="connsiteX3" fmla="*/ 7144 w 1200150"/>
                  <a:gd name="connsiteY3" fmla="*/ 730091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0150" h="733425">
                    <a:moveTo>
                      <a:pt x="7144" y="7144"/>
                    </a:moveTo>
                    <a:lnTo>
                      <a:pt x="1196816" y="7144"/>
                    </a:lnTo>
                    <a:lnTo>
                      <a:pt x="1196816" y="730091"/>
                    </a:lnTo>
                    <a:lnTo>
                      <a:pt x="7144" y="730091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2E0E5BAC-AAC9-4445-9BA0-D3AFE1E47E40}"/>
                  </a:ext>
                </a:extLst>
              </p:cNvPr>
              <p:cNvSpPr/>
              <p:nvPr/>
            </p:nvSpPr>
            <p:spPr>
              <a:xfrm>
                <a:off x="-548507" y="6164484"/>
                <a:ext cx="11570449" cy="460187"/>
              </a:xfrm>
              <a:custGeom>
                <a:avLst/>
                <a:gdLst>
                  <a:gd name="connsiteX0" fmla="*/ 50006 w 1676400"/>
                  <a:gd name="connsiteY0" fmla="*/ 7144 h 66675"/>
                  <a:gd name="connsiteX1" fmla="*/ 1630204 w 1676400"/>
                  <a:gd name="connsiteY1" fmla="*/ 7144 h 66675"/>
                  <a:gd name="connsiteX2" fmla="*/ 1672114 w 1676400"/>
                  <a:gd name="connsiteY2" fmla="*/ 49054 h 66675"/>
                  <a:gd name="connsiteX3" fmla="*/ 1672114 w 1676400"/>
                  <a:gd name="connsiteY3" fmla="*/ 57626 h 66675"/>
                  <a:gd name="connsiteX4" fmla="*/ 1656874 w 1676400"/>
                  <a:gd name="connsiteY4" fmla="*/ 62389 h 66675"/>
                  <a:gd name="connsiteX5" fmla="*/ 1654016 w 1676400"/>
                  <a:gd name="connsiteY5" fmla="*/ 62389 h 66675"/>
                  <a:gd name="connsiteX6" fmla="*/ 29051 w 1676400"/>
                  <a:gd name="connsiteY6" fmla="*/ 62389 h 66675"/>
                  <a:gd name="connsiteX7" fmla="*/ 21431 w 1676400"/>
                  <a:gd name="connsiteY7" fmla="*/ 63341 h 66675"/>
                  <a:gd name="connsiteX8" fmla="*/ 7144 w 1676400"/>
                  <a:gd name="connsiteY8" fmla="*/ 55721 h 66675"/>
                  <a:gd name="connsiteX9" fmla="*/ 7144 w 1676400"/>
                  <a:gd name="connsiteY9" fmla="*/ 48101 h 66675"/>
                  <a:gd name="connsiteX10" fmla="*/ 50006 w 1676400"/>
                  <a:gd name="connsiteY10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76400" h="66675">
                    <a:moveTo>
                      <a:pt x="50006" y="7144"/>
                    </a:moveTo>
                    <a:lnTo>
                      <a:pt x="1630204" y="7144"/>
                    </a:lnTo>
                    <a:cubicBezTo>
                      <a:pt x="1653064" y="7144"/>
                      <a:pt x="1672114" y="26194"/>
                      <a:pt x="1672114" y="49054"/>
                    </a:cubicBezTo>
                    <a:lnTo>
                      <a:pt x="1672114" y="57626"/>
                    </a:lnTo>
                    <a:cubicBezTo>
                      <a:pt x="1672114" y="57626"/>
                      <a:pt x="1674019" y="64294"/>
                      <a:pt x="1656874" y="62389"/>
                    </a:cubicBezTo>
                    <a:cubicBezTo>
                      <a:pt x="1655921" y="62389"/>
                      <a:pt x="1654969" y="62389"/>
                      <a:pt x="1654016" y="62389"/>
                    </a:cubicBezTo>
                    <a:lnTo>
                      <a:pt x="29051" y="62389"/>
                    </a:lnTo>
                    <a:cubicBezTo>
                      <a:pt x="26194" y="62389"/>
                      <a:pt x="24289" y="62389"/>
                      <a:pt x="21431" y="63341"/>
                    </a:cubicBezTo>
                    <a:cubicBezTo>
                      <a:pt x="16669" y="64294"/>
                      <a:pt x="8096" y="64294"/>
                      <a:pt x="7144" y="55721"/>
                    </a:cubicBezTo>
                    <a:lnTo>
                      <a:pt x="7144" y="48101"/>
                    </a:lnTo>
                    <a:cubicBezTo>
                      <a:pt x="8096" y="25241"/>
                      <a:pt x="26194" y="7144"/>
                      <a:pt x="50006" y="7144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7755FAA1-502B-4D68-B0BA-BE7155933738}"/>
                  </a:ext>
                </a:extLst>
              </p:cNvPr>
              <p:cNvSpPr/>
              <p:nvPr/>
            </p:nvSpPr>
            <p:spPr>
              <a:xfrm>
                <a:off x="4438629" y="6215033"/>
                <a:ext cx="1618413" cy="184076"/>
              </a:xfrm>
              <a:custGeom>
                <a:avLst/>
                <a:gdLst>
                  <a:gd name="connsiteX0" fmla="*/ 1478513 w 1618413"/>
                  <a:gd name="connsiteY0" fmla="*/ 177499 h 184076"/>
                  <a:gd name="connsiteX1" fmla="*/ 1485084 w 1618413"/>
                  <a:gd name="connsiteY1" fmla="*/ 177499 h 184076"/>
                  <a:gd name="connsiteX2" fmla="*/ 1502686 w 1618413"/>
                  <a:gd name="connsiteY2" fmla="*/ 178122 h 184076"/>
                  <a:gd name="connsiteX3" fmla="*/ 1499879 w 1618413"/>
                  <a:gd name="connsiteY3" fmla="*/ 178526 h 184076"/>
                  <a:gd name="connsiteX4" fmla="*/ 1478513 w 1618413"/>
                  <a:gd name="connsiteY4" fmla="*/ 177499 h 184076"/>
                  <a:gd name="connsiteX5" fmla="*/ 84799 w 1618413"/>
                  <a:gd name="connsiteY5" fmla="*/ 170928 h 184076"/>
                  <a:gd name="connsiteX6" fmla="*/ 117666 w 1618413"/>
                  <a:gd name="connsiteY6" fmla="*/ 177499 h 184076"/>
                  <a:gd name="connsiteX7" fmla="*/ 104518 w 1618413"/>
                  <a:gd name="connsiteY7" fmla="*/ 177499 h 184076"/>
                  <a:gd name="connsiteX8" fmla="*/ 84799 w 1618413"/>
                  <a:gd name="connsiteY8" fmla="*/ 170928 h 184076"/>
                  <a:gd name="connsiteX9" fmla="*/ 1603418 w 1618413"/>
                  <a:gd name="connsiteY9" fmla="*/ 0 h 184076"/>
                  <a:gd name="connsiteX10" fmla="*/ 1616567 w 1618413"/>
                  <a:gd name="connsiteY10" fmla="*/ 0 h 184076"/>
                  <a:gd name="connsiteX11" fmla="*/ 1511177 w 1618413"/>
                  <a:gd name="connsiteY11" fmla="*/ 178423 h 184076"/>
                  <a:gd name="connsiteX12" fmla="*/ 1502686 w 1618413"/>
                  <a:gd name="connsiteY12" fmla="*/ 178122 h 184076"/>
                  <a:gd name="connsiteX13" fmla="*/ 1521501 w 1618413"/>
                  <a:gd name="connsiteY13" fmla="*/ 175419 h 184076"/>
                  <a:gd name="connsiteX14" fmla="*/ 1603418 w 1618413"/>
                  <a:gd name="connsiteY14" fmla="*/ 6571 h 184076"/>
                  <a:gd name="connsiteX15" fmla="*/ 5911 w 1618413"/>
                  <a:gd name="connsiteY15" fmla="*/ 0 h 184076"/>
                  <a:gd name="connsiteX16" fmla="*/ 19060 w 1618413"/>
                  <a:gd name="connsiteY16" fmla="*/ 6571 h 184076"/>
                  <a:gd name="connsiteX17" fmla="*/ 91379 w 1618413"/>
                  <a:gd name="connsiteY17" fmla="*/ 184076 h 184076"/>
                  <a:gd name="connsiteX18" fmla="*/ 5911 w 1618413"/>
                  <a:gd name="connsiteY18" fmla="*/ 0 h 1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618413" h="184076">
                    <a:moveTo>
                      <a:pt x="1478513" y="177499"/>
                    </a:moveTo>
                    <a:lnTo>
                      <a:pt x="1485084" y="177499"/>
                    </a:lnTo>
                    <a:lnTo>
                      <a:pt x="1502686" y="178122"/>
                    </a:lnTo>
                    <a:lnTo>
                      <a:pt x="1499879" y="178526"/>
                    </a:lnTo>
                    <a:cubicBezTo>
                      <a:pt x="1487142" y="179142"/>
                      <a:pt x="1478513" y="177499"/>
                      <a:pt x="1478513" y="177499"/>
                    </a:cubicBezTo>
                    <a:close/>
                    <a:moveTo>
                      <a:pt x="84799" y="170928"/>
                    </a:moveTo>
                    <a:cubicBezTo>
                      <a:pt x="97947" y="177499"/>
                      <a:pt x="104518" y="177499"/>
                      <a:pt x="117666" y="177499"/>
                    </a:cubicBezTo>
                    <a:lnTo>
                      <a:pt x="104518" y="177499"/>
                    </a:lnTo>
                    <a:cubicBezTo>
                      <a:pt x="97947" y="177499"/>
                      <a:pt x="91370" y="177499"/>
                      <a:pt x="84799" y="170928"/>
                    </a:cubicBezTo>
                    <a:close/>
                    <a:moveTo>
                      <a:pt x="1603418" y="0"/>
                    </a:moveTo>
                    <a:lnTo>
                      <a:pt x="1616567" y="0"/>
                    </a:lnTo>
                    <a:cubicBezTo>
                      <a:pt x="1631361" y="152847"/>
                      <a:pt x="1553705" y="176266"/>
                      <a:pt x="1511177" y="178423"/>
                    </a:cubicBezTo>
                    <a:lnTo>
                      <a:pt x="1502686" y="178122"/>
                    </a:lnTo>
                    <a:lnTo>
                      <a:pt x="1521501" y="175419"/>
                    </a:lnTo>
                    <a:cubicBezTo>
                      <a:pt x="1560791" y="165788"/>
                      <a:pt x="1611636" y="129836"/>
                      <a:pt x="1603418" y="6571"/>
                    </a:cubicBezTo>
                    <a:close/>
                    <a:moveTo>
                      <a:pt x="5911" y="0"/>
                    </a:moveTo>
                    <a:lnTo>
                      <a:pt x="19060" y="6571"/>
                    </a:lnTo>
                    <a:cubicBezTo>
                      <a:pt x="19060" y="6571"/>
                      <a:pt x="-20385" y="144631"/>
                      <a:pt x="91379" y="184076"/>
                    </a:cubicBezTo>
                    <a:cubicBezTo>
                      <a:pt x="-33534" y="151202"/>
                      <a:pt x="5911" y="0"/>
                      <a:pt x="5911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57F11238-F3FA-4E4D-BB0F-B3E97B3E960C}"/>
                  </a:ext>
                </a:extLst>
              </p:cNvPr>
              <p:cNvGrpSpPr/>
              <p:nvPr/>
            </p:nvGrpSpPr>
            <p:grpSpPr>
              <a:xfrm>
                <a:off x="1606" y="6382978"/>
                <a:ext cx="413937" cy="115242"/>
                <a:chOff x="5955" y="6353672"/>
                <a:chExt cx="413937" cy="115242"/>
              </a:xfrm>
            </p:grpSpPr>
            <p:sp>
              <p:nvSpPr>
                <p:cNvPr id="81" name="Rectangle: Rounded Corners 80">
                  <a:extLst>
                    <a:ext uri="{FF2B5EF4-FFF2-40B4-BE49-F238E27FC236}">
                      <a16:creationId xmlns:a16="http://schemas.microsoft.com/office/drawing/2014/main" id="{7595EDFF-B9EA-404B-8321-620E44104C2E}"/>
                    </a:ext>
                  </a:extLst>
                </p:cNvPr>
                <p:cNvSpPr/>
                <p:nvPr/>
              </p:nvSpPr>
              <p:spPr>
                <a:xfrm>
                  <a:off x="5955" y="6353672"/>
                  <a:ext cx="413937" cy="11524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9030B330-32B0-4F8E-BD81-233DD502B9BE}"/>
                    </a:ext>
                  </a:extLst>
                </p:cNvPr>
                <p:cNvSpPr/>
                <p:nvPr/>
              </p:nvSpPr>
              <p:spPr>
                <a:xfrm>
                  <a:off x="99417" y="6382279"/>
                  <a:ext cx="227012" cy="5527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373E631E-6327-447A-968B-FF1484895552}"/>
                  </a:ext>
                </a:extLst>
              </p:cNvPr>
              <p:cNvGrpSpPr/>
              <p:nvPr/>
            </p:nvGrpSpPr>
            <p:grpSpPr>
              <a:xfrm>
                <a:off x="9855291" y="6381600"/>
                <a:ext cx="885989" cy="115242"/>
                <a:chOff x="5955" y="6353672"/>
                <a:chExt cx="413937" cy="115242"/>
              </a:xfrm>
            </p:grpSpPr>
            <p:sp>
              <p:nvSpPr>
                <p:cNvPr id="79" name="Rectangle: Rounded Corners 78">
                  <a:extLst>
                    <a:ext uri="{FF2B5EF4-FFF2-40B4-BE49-F238E27FC236}">
                      <a16:creationId xmlns:a16="http://schemas.microsoft.com/office/drawing/2014/main" id="{6FB636CD-2CB0-46FC-959F-7279463C3051}"/>
                    </a:ext>
                  </a:extLst>
                </p:cNvPr>
                <p:cNvSpPr/>
                <p:nvPr/>
              </p:nvSpPr>
              <p:spPr>
                <a:xfrm>
                  <a:off x="5955" y="6353672"/>
                  <a:ext cx="413937" cy="11524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: Rounded Corners 79">
                  <a:extLst>
                    <a:ext uri="{FF2B5EF4-FFF2-40B4-BE49-F238E27FC236}">
                      <a16:creationId xmlns:a16="http://schemas.microsoft.com/office/drawing/2014/main" id="{C240F7FF-9482-4DBB-ABEF-0C51B8EFE1AC}"/>
                    </a:ext>
                  </a:extLst>
                </p:cNvPr>
                <p:cNvSpPr/>
                <p:nvPr/>
              </p:nvSpPr>
              <p:spPr>
                <a:xfrm>
                  <a:off x="84761" y="6382279"/>
                  <a:ext cx="256326" cy="5527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E87F4641-9EB6-420C-BD69-229107B1388F}"/>
                  </a:ext>
                </a:extLst>
              </p:cNvPr>
              <p:cNvSpPr/>
              <p:nvPr/>
            </p:nvSpPr>
            <p:spPr>
              <a:xfrm>
                <a:off x="3892803" y="496952"/>
                <a:ext cx="5479034" cy="5431215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D6403C7-AA3F-48C2-AC8E-05AA465ED395}"/>
                </a:ext>
              </a:extLst>
            </p:cNvPr>
            <p:cNvSpPr/>
            <p:nvPr userDrawn="1"/>
          </p:nvSpPr>
          <p:spPr>
            <a:xfrm>
              <a:off x="7371559" y="5476150"/>
              <a:ext cx="5398648" cy="45677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8C94E97-BB63-454E-B4E6-3E44E959D14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E7FF438-623D-42B7-931A-DED9D464AF28}"/>
              </a:ext>
            </a:extLst>
          </p:cNvPr>
          <p:cNvSpPr/>
          <p:nvPr/>
        </p:nvSpPr>
        <p:spPr>
          <a:xfrm>
            <a:off x="4689749" y="1753657"/>
            <a:ext cx="2704353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CA7CA75-65EF-47A2-9861-0C80C5173F1A}"/>
              </a:ext>
            </a:extLst>
          </p:cNvPr>
          <p:cNvSpPr/>
          <p:nvPr/>
        </p:nvSpPr>
        <p:spPr>
          <a:xfrm rot="10800000">
            <a:off x="1487177" y="2265251"/>
            <a:ext cx="3312000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6E34C85-7578-498E-BFA2-2A49A5737315}"/>
              </a:ext>
            </a:extLst>
          </p:cNvPr>
          <p:cNvSpPr/>
          <p:nvPr/>
        </p:nvSpPr>
        <p:spPr>
          <a:xfrm rot="10800000">
            <a:off x="1211656" y="2841404"/>
            <a:ext cx="3312000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3E0D91F-BF3C-4BEF-AFB2-73913DC708CC}"/>
              </a:ext>
            </a:extLst>
          </p:cNvPr>
          <p:cNvSpPr/>
          <p:nvPr/>
        </p:nvSpPr>
        <p:spPr>
          <a:xfrm>
            <a:off x="7361313" y="2265251"/>
            <a:ext cx="3312000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EB9B50B-4095-4F55-AD3B-8A4C64DF7870}"/>
              </a:ext>
            </a:extLst>
          </p:cNvPr>
          <p:cNvSpPr/>
          <p:nvPr/>
        </p:nvSpPr>
        <p:spPr>
          <a:xfrm>
            <a:off x="7636051" y="2841404"/>
            <a:ext cx="3312000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08594E7-AFA5-43B6-9FF7-A0194574DC35}"/>
              </a:ext>
            </a:extLst>
          </p:cNvPr>
          <p:cNvSpPr/>
          <p:nvPr/>
        </p:nvSpPr>
        <p:spPr>
          <a:xfrm rot="10800000">
            <a:off x="936135" y="3417557"/>
            <a:ext cx="3312000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6451F3F-DE11-4A8F-9832-7F91980E6C02}"/>
              </a:ext>
            </a:extLst>
          </p:cNvPr>
          <p:cNvSpPr/>
          <p:nvPr/>
        </p:nvSpPr>
        <p:spPr>
          <a:xfrm>
            <a:off x="7910789" y="3417557"/>
            <a:ext cx="3312000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ounded Rectangle 10">
            <a:extLst>
              <a:ext uri="{FF2B5EF4-FFF2-40B4-BE49-F238E27FC236}">
                <a16:creationId xmlns:a16="http://schemas.microsoft.com/office/drawing/2014/main" id="{46380637-BC2B-4F03-8438-1DD34E276D51}"/>
              </a:ext>
            </a:extLst>
          </p:cNvPr>
          <p:cNvSpPr/>
          <p:nvPr/>
        </p:nvSpPr>
        <p:spPr>
          <a:xfrm>
            <a:off x="4696199" y="5629719"/>
            <a:ext cx="2704353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7A488970-C01D-4642-A389-EEBA2C1E9828}"/>
              </a:ext>
            </a:extLst>
          </p:cNvPr>
          <p:cNvSpPr/>
          <p:nvPr/>
        </p:nvSpPr>
        <p:spPr>
          <a:xfrm rot="10800000">
            <a:off x="936135" y="3993710"/>
            <a:ext cx="3312000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ounded Rectangle 12">
            <a:extLst>
              <a:ext uri="{FF2B5EF4-FFF2-40B4-BE49-F238E27FC236}">
                <a16:creationId xmlns:a16="http://schemas.microsoft.com/office/drawing/2014/main" id="{7F313F88-076F-4C72-B7D4-D22A48706A57}"/>
              </a:ext>
            </a:extLst>
          </p:cNvPr>
          <p:cNvSpPr/>
          <p:nvPr/>
        </p:nvSpPr>
        <p:spPr>
          <a:xfrm rot="10800000">
            <a:off x="1211656" y="4569863"/>
            <a:ext cx="3312000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ounded Rectangle 13">
            <a:extLst>
              <a:ext uri="{FF2B5EF4-FFF2-40B4-BE49-F238E27FC236}">
                <a16:creationId xmlns:a16="http://schemas.microsoft.com/office/drawing/2014/main" id="{67598244-EE68-4E27-8B37-F943B8A58D93}"/>
              </a:ext>
            </a:extLst>
          </p:cNvPr>
          <p:cNvSpPr/>
          <p:nvPr/>
        </p:nvSpPr>
        <p:spPr>
          <a:xfrm rot="10800000">
            <a:off x="1487177" y="5146014"/>
            <a:ext cx="3312000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ounded Rectangle 14">
            <a:extLst>
              <a:ext uri="{FF2B5EF4-FFF2-40B4-BE49-F238E27FC236}">
                <a16:creationId xmlns:a16="http://schemas.microsoft.com/office/drawing/2014/main" id="{759FC9E4-41DB-4F0F-8925-FE4A0151F53B}"/>
              </a:ext>
            </a:extLst>
          </p:cNvPr>
          <p:cNvSpPr/>
          <p:nvPr/>
        </p:nvSpPr>
        <p:spPr>
          <a:xfrm>
            <a:off x="7910789" y="3993710"/>
            <a:ext cx="3312000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1E60C1-4228-40B9-B550-D44D221CEAD1}"/>
              </a:ext>
            </a:extLst>
          </p:cNvPr>
          <p:cNvSpPr/>
          <p:nvPr/>
        </p:nvSpPr>
        <p:spPr>
          <a:xfrm>
            <a:off x="7636051" y="4569863"/>
            <a:ext cx="3312000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300716E9-32A2-4604-BB74-CF4D22639CAB}"/>
              </a:ext>
            </a:extLst>
          </p:cNvPr>
          <p:cNvSpPr/>
          <p:nvPr/>
        </p:nvSpPr>
        <p:spPr>
          <a:xfrm>
            <a:off x="7361313" y="5146014"/>
            <a:ext cx="3312000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795973A-E605-4A85-B9EB-04428F3A5740}"/>
              </a:ext>
            </a:extLst>
          </p:cNvPr>
          <p:cNvGrpSpPr/>
          <p:nvPr/>
        </p:nvGrpSpPr>
        <p:grpSpPr>
          <a:xfrm rot="16200000">
            <a:off x="5610728" y="2745038"/>
            <a:ext cx="990152" cy="729604"/>
            <a:chOff x="3352620" y="2401127"/>
            <a:chExt cx="1954451" cy="1440160"/>
          </a:xfrm>
          <a:solidFill>
            <a:schemeClr val="bg1"/>
          </a:solidFill>
        </p:grpSpPr>
        <p:sp>
          <p:nvSpPr>
            <p:cNvPr id="18" name="Rounded Rectangle 19">
              <a:extLst>
                <a:ext uri="{FF2B5EF4-FFF2-40B4-BE49-F238E27FC236}">
                  <a16:creationId xmlns:a16="http://schemas.microsoft.com/office/drawing/2014/main" id="{BBBF3CB7-439F-45C2-805D-95146A3F5610}"/>
                </a:ext>
              </a:extLst>
            </p:cNvPr>
            <p:cNvSpPr/>
            <p:nvPr/>
          </p:nvSpPr>
          <p:spPr>
            <a:xfrm rot="18900000">
              <a:off x="3866911" y="2401127"/>
              <a:ext cx="1440160" cy="1440160"/>
            </a:xfrm>
            <a:prstGeom prst="roundRect">
              <a:avLst>
                <a:gd name="adj" fmla="val 10715"/>
              </a:avLst>
            </a:prstGeom>
            <a:grpFill/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884788E-DE6D-4201-B6A7-43CEDAA860E0}"/>
                </a:ext>
              </a:extLst>
            </p:cNvPr>
            <p:cNvSpPr/>
            <p:nvPr/>
          </p:nvSpPr>
          <p:spPr>
            <a:xfrm rot="18900000">
              <a:off x="3352620" y="2905183"/>
              <a:ext cx="432049" cy="4320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12DAA93-7FAA-4738-BA6B-82A38AFCCE6F}"/>
              </a:ext>
            </a:extLst>
          </p:cNvPr>
          <p:cNvGrpSpPr/>
          <p:nvPr/>
        </p:nvGrpSpPr>
        <p:grpSpPr>
          <a:xfrm rot="19800000">
            <a:off x="6267203" y="3158571"/>
            <a:ext cx="990151" cy="729605"/>
            <a:chOff x="3352621" y="2401127"/>
            <a:chExt cx="1954450" cy="1440160"/>
          </a:xfrm>
          <a:solidFill>
            <a:schemeClr val="bg1"/>
          </a:solidFill>
        </p:grpSpPr>
        <p:sp>
          <p:nvSpPr>
            <p:cNvPr id="21" name="Rounded Rectangle 22">
              <a:extLst>
                <a:ext uri="{FF2B5EF4-FFF2-40B4-BE49-F238E27FC236}">
                  <a16:creationId xmlns:a16="http://schemas.microsoft.com/office/drawing/2014/main" id="{B8B07F5F-548B-40BC-84DA-E16460141186}"/>
                </a:ext>
              </a:extLst>
            </p:cNvPr>
            <p:cNvSpPr/>
            <p:nvPr/>
          </p:nvSpPr>
          <p:spPr>
            <a:xfrm rot="18900000">
              <a:off x="3866911" y="2401127"/>
              <a:ext cx="1440160" cy="1440160"/>
            </a:xfrm>
            <a:prstGeom prst="roundRect">
              <a:avLst>
                <a:gd name="adj" fmla="val 10715"/>
              </a:avLst>
            </a:prstGeom>
            <a:grpFill/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64385CF-5BE2-4342-BFC0-D4B5B7356EFC}"/>
                </a:ext>
              </a:extLst>
            </p:cNvPr>
            <p:cNvSpPr/>
            <p:nvPr/>
          </p:nvSpPr>
          <p:spPr>
            <a:xfrm rot="18900000">
              <a:off x="3352621" y="2905182"/>
              <a:ext cx="432049" cy="4320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F3E551-4AA3-49CE-B6D9-F5A544A455E7}"/>
              </a:ext>
            </a:extLst>
          </p:cNvPr>
          <p:cNvGrpSpPr/>
          <p:nvPr/>
        </p:nvGrpSpPr>
        <p:grpSpPr>
          <a:xfrm rot="12600000">
            <a:off x="4961533" y="3158571"/>
            <a:ext cx="990152" cy="729605"/>
            <a:chOff x="3352622" y="2401122"/>
            <a:chExt cx="1954454" cy="1440160"/>
          </a:xfrm>
          <a:solidFill>
            <a:schemeClr val="bg1"/>
          </a:solidFill>
        </p:grpSpPr>
        <p:sp>
          <p:nvSpPr>
            <p:cNvPr id="24" name="Rounded Rectangle 25">
              <a:extLst>
                <a:ext uri="{FF2B5EF4-FFF2-40B4-BE49-F238E27FC236}">
                  <a16:creationId xmlns:a16="http://schemas.microsoft.com/office/drawing/2014/main" id="{7E7FF1FB-9F42-4AF5-8444-5121CC6BF969}"/>
                </a:ext>
              </a:extLst>
            </p:cNvPr>
            <p:cNvSpPr/>
            <p:nvPr/>
          </p:nvSpPr>
          <p:spPr>
            <a:xfrm rot="18900000">
              <a:off x="3866916" y="2401122"/>
              <a:ext cx="1440160" cy="1440160"/>
            </a:xfrm>
            <a:prstGeom prst="roundRect">
              <a:avLst>
                <a:gd name="adj" fmla="val 10715"/>
              </a:avLst>
            </a:prstGeom>
            <a:grpFill/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202E778-B8FC-49D3-9C0E-2BFF69EF726F}"/>
                </a:ext>
              </a:extLst>
            </p:cNvPr>
            <p:cNvSpPr/>
            <p:nvPr/>
          </p:nvSpPr>
          <p:spPr>
            <a:xfrm rot="18900000">
              <a:off x="3352622" y="2905184"/>
              <a:ext cx="432049" cy="4320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26" name="Block Arc 25">
            <a:extLst>
              <a:ext uri="{FF2B5EF4-FFF2-40B4-BE49-F238E27FC236}">
                <a16:creationId xmlns:a16="http://schemas.microsoft.com/office/drawing/2014/main" id="{AC9BC21D-71CA-4E00-945F-135C6BB0245E}"/>
              </a:ext>
            </a:extLst>
          </p:cNvPr>
          <p:cNvSpPr/>
          <p:nvPr/>
        </p:nvSpPr>
        <p:spPr>
          <a:xfrm>
            <a:off x="4456297" y="2274935"/>
            <a:ext cx="3275024" cy="3275024"/>
          </a:xfrm>
          <a:prstGeom prst="blockArc">
            <a:avLst>
              <a:gd name="adj1" fmla="val 11470999"/>
              <a:gd name="adj2" fmla="val 20797308"/>
              <a:gd name="adj3" fmla="val 506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7" name="Block Arc 26">
            <a:extLst>
              <a:ext uri="{FF2B5EF4-FFF2-40B4-BE49-F238E27FC236}">
                <a16:creationId xmlns:a16="http://schemas.microsoft.com/office/drawing/2014/main" id="{0D3689CF-48DB-4D9B-B1C1-CAEB96E1BC6F}"/>
              </a:ext>
            </a:extLst>
          </p:cNvPr>
          <p:cNvSpPr/>
          <p:nvPr/>
        </p:nvSpPr>
        <p:spPr>
          <a:xfrm rot="10800000">
            <a:off x="4456298" y="2274935"/>
            <a:ext cx="3275024" cy="3275024"/>
          </a:xfrm>
          <a:prstGeom prst="blockArc">
            <a:avLst>
              <a:gd name="adj1" fmla="val 11470999"/>
              <a:gd name="adj2" fmla="val 20797308"/>
              <a:gd name="adj3" fmla="val 50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47D53C0-C6FC-453F-BA4A-BE66DB3F0FD7}"/>
              </a:ext>
            </a:extLst>
          </p:cNvPr>
          <p:cNvGrpSpPr/>
          <p:nvPr/>
        </p:nvGrpSpPr>
        <p:grpSpPr>
          <a:xfrm rot="5400000">
            <a:off x="5610728" y="4364901"/>
            <a:ext cx="990152" cy="729604"/>
            <a:chOff x="3352620" y="2401127"/>
            <a:chExt cx="1954451" cy="1440160"/>
          </a:xfrm>
        </p:grpSpPr>
        <p:sp>
          <p:nvSpPr>
            <p:cNvPr id="29" name="Rounded Rectangle 30">
              <a:extLst>
                <a:ext uri="{FF2B5EF4-FFF2-40B4-BE49-F238E27FC236}">
                  <a16:creationId xmlns:a16="http://schemas.microsoft.com/office/drawing/2014/main" id="{889F094C-B133-450E-A6FC-1992ED0DF655}"/>
                </a:ext>
              </a:extLst>
            </p:cNvPr>
            <p:cNvSpPr/>
            <p:nvPr/>
          </p:nvSpPr>
          <p:spPr>
            <a:xfrm rot="18900000">
              <a:off x="3866911" y="2401127"/>
              <a:ext cx="1440160" cy="1440160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96CB900-51BE-4652-BFE8-7881320CB8FE}"/>
                </a:ext>
              </a:extLst>
            </p:cNvPr>
            <p:cNvSpPr/>
            <p:nvPr/>
          </p:nvSpPr>
          <p:spPr>
            <a:xfrm rot="18900000">
              <a:off x="3352620" y="2905183"/>
              <a:ext cx="432049" cy="43204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633A33A-2347-4EFA-BA75-AB59C6EDC096}"/>
              </a:ext>
            </a:extLst>
          </p:cNvPr>
          <p:cNvGrpSpPr/>
          <p:nvPr/>
        </p:nvGrpSpPr>
        <p:grpSpPr>
          <a:xfrm rot="9000000">
            <a:off x="4952009" y="3941846"/>
            <a:ext cx="990151" cy="729605"/>
            <a:chOff x="3352621" y="2401127"/>
            <a:chExt cx="1954450" cy="1440160"/>
          </a:xfrm>
        </p:grpSpPr>
        <p:sp>
          <p:nvSpPr>
            <p:cNvPr id="32" name="Rounded Rectangle 33">
              <a:extLst>
                <a:ext uri="{FF2B5EF4-FFF2-40B4-BE49-F238E27FC236}">
                  <a16:creationId xmlns:a16="http://schemas.microsoft.com/office/drawing/2014/main" id="{82505764-93C3-4ED5-9C86-6E43803AA8D3}"/>
                </a:ext>
              </a:extLst>
            </p:cNvPr>
            <p:cNvSpPr/>
            <p:nvPr/>
          </p:nvSpPr>
          <p:spPr>
            <a:xfrm rot="18900000">
              <a:off x="3866911" y="2401127"/>
              <a:ext cx="1440160" cy="1440160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97DE948-04AD-4307-9708-503551CFD062}"/>
                </a:ext>
              </a:extLst>
            </p:cNvPr>
            <p:cNvSpPr/>
            <p:nvPr/>
          </p:nvSpPr>
          <p:spPr>
            <a:xfrm rot="18900000">
              <a:off x="3352621" y="2905182"/>
              <a:ext cx="432049" cy="43204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DA41525-9CE1-4FE7-9A20-E63BE9C24B36}"/>
              </a:ext>
            </a:extLst>
          </p:cNvPr>
          <p:cNvGrpSpPr/>
          <p:nvPr/>
        </p:nvGrpSpPr>
        <p:grpSpPr>
          <a:xfrm rot="1800000">
            <a:off x="6257678" y="3941846"/>
            <a:ext cx="990153" cy="729605"/>
            <a:chOff x="3352621" y="2401122"/>
            <a:chExt cx="1954455" cy="1440160"/>
          </a:xfrm>
        </p:grpSpPr>
        <p:sp>
          <p:nvSpPr>
            <p:cNvPr id="35" name="Rounded Rectangle 36">
              <a:extLst>
                <a:ext uri="{FF2B5EF4-FFF2-40B4-BE49-F238E27FC236}">
                  <a16:creationId xmlns:a16="http://schemas.microsoft.com/office/drawing/2014/main" id="{2EF57AFC-23CD-45C1-9409-6FCD9B9080A9}"/>
                </a:ext>
              </a:extLst>
            </p:cNvPr>
            <p:cNvSpPr/>
            <p:nvPr/>
          </p:nvSpPr>
          <p:spPr>
            <a:xfrm rot="18900000">
              <a:off x="3866916" y="2401122"/>
              <a:ext cx="1440160" cy="1440160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641C2EF-2513-4553-A6F7-9D58AA0D9CAF}"/>
                </a:ext>
              </a:extLst>
            </p:cNvPr>
            <p:cNvSpPr/>
            <p:nvPr/>
          </p:nvSpPr>
          <p:spPr>
            <a:xfrm rot="18900000">
              <a:off x="3352621" y="2905182"/>
              <a:ext cx="432049" cy="43204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0DBD94E-F8EC-42AD-89E5-FB3FA2A7FBA1}"/>
              </a:ext>
            </a:extLst>
          </p:cNvPr>
          <p:cNvSpPr txBox="1"/>
          <p:nvPr/>
        </p:nvSpPr>
        <p:spPr>
          <a:xfrm>
            <a:off x="4841112" y="1837422"/>
            <a:ext cx="2401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9D8A93-4FF1-4366-95BC-B6CF3C738913}"/>
              </a:ext>
            </a:extLst>
          </p:cNvPr>
          <p:cNvSpPr txBox="1"/>
          <p:nvPr/>
        </p:nvSpPr>
        <p:spPr>
          <a:xfrm>
            <a:off x="1644074" y="2349016"/>
            <a:ext cx="3040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FD3486-D3E4-44FF-9896-F371E1CB0AFF}"/>
              </a:ext>
            </a:extLst>
          </p:cNvPr>
          <p:cNvSpPr txBox="1"/>
          <p:nvPr/>
        </p:nvSpPr>
        <p:spPr>
          <a:xfrm>
            <a:off x="1368554" y="2925169"/>
            <a:ext cx="3040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D657ED8-0358-4B17-9D82-45EB7A4C18B3}"/>
              </a:ext>
            </a:extLst>
          </p:cNvPr>
          <p:cNvSpPr txBox="1"/>
          <p:nvPr/>
        </p:nvSpPr>
        <p:spPr>
          <a:xfrm>
            <a:off x="7476152" y="2349016"/>
            <a:ext cx="3067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47D049-8DF4-476B-819E-2C27396D3FDA}"/>
              </a:ext>
            </a:extLst>
          </p:cNvPr>
          <p:cNvSpPr txBox="1"/>
          <p:nvPr/>
        </p:nvSpPr>
        <p:spPr>
          <a:xfrm>
            <a:off x="7750890" y="2925169"/>
            <a:ext cx="3067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A5F1B6-3F63-4065-84C6-29C97B5CBCC3}"/>
              </a:ext>
            </a:extLst>
          </p:cNvPr>
          <p:cNvSpPr txBox="1"/>
          <p:nvPr/>
        </p:nvSpPr>
        <p:spPr>
          <a:xfrm>
            <a:off x="1093032" y="3501322"/>
            <a:ext cx="3040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390D908-D9D8-41EC-BC7F-018404774DEC}"/>
              </a:ext>
            </a:extLst>
          </p:cNvPr>
          <p:cNvSpPr txBox="1"/>
          <p:nvPr/>
        </p:nvSpPr>
        <p:spPr>
          <a:xfrm>
            <a:off x="8025628" y="3501322"/>
            <a:ext cx="3067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24EDCE-73F2-42CE-BB4D-7BF7882C8C50}"/>
              </a:ext>
            </a:extLst>
          </p:cNvPr>
          <p:cNvSpPr txBox="1"/>
          <p:nvPr/>
        </p:nvSpPr>
        <p:spPr>
          <a:xfrm>
            <a:off x="4847562" y="5713484"/>
            <a:ext cx="2401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1E5FB9-87B6-41F1-B93F-466B0469AE32}"/>
              </a:ext>
            </a:extLst>
          </p:cNvPr>
          <p:cNvSpPr txBox="1"/>
          <p:nvPr/>
        </p:nvSpPr>
        <p:spPr>
          <a:xfrm>
            <a:off x="1093032" y="4077475"/>
            <a:ext cx="3040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FC64A0-324E-47F4-BE79-282B4CC7215B}"/>
              </a:ext>
            </a:extLst>
          </p:cNvPr>
          <p:cNvSpPr txBox="1"/>
          <p:nvPr/>
        </p:nvSpPr>
        <p:spPr>
          <a:xfrm>
            <a:off x="1368554" y="4653628"/>
            <a:ext cx="3040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DA620D-E2B3-44FE-8254-DCE2EC6E6438}"/>
              </a:ext>
            </a:extLst>
          </p:cNvPr>
          <p:cNvSpPr txBox="1"/>
          <p:nvPr/>
        </p:nvSpPr>
        <p:spPr>
          <a:xfrm>
            <a:off x="1644074" y="5229779"/>
            <a:ext cx="3040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71A109-4E45-485D-B613-725A44CB3C60}"/>
              </a:ext>
            </a:extLst>
          </p:cNvPr>
          <p:cNvSpPr txBox="1"/>
          <p:nvPr/>
        </p:nvSpPr>
        <p:spPr>
          <a:xfrm>
            <a:off x="8025628" y="4077475"/>
            <a:ext cx="3067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F19A41-7894-4BB1-9D56-ED492C7EE7B1}"/>
              </a:ext>
            </a:extLst>
          </p:cNvPr>
          <p:cNvSpPr txBox="1"/>
          <p:nvPr/>
        </p:nvSpPr>
        <p:spPr>
          <a:xfrm>
            <a:off x="7750890" y="4653628"/>
            <a:ext cx="3067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9552F63-F6B1-4EAC-9584-C4AE46C84140}"/>
              </a:ext>
            </a:extLst>
          </p:cNvPr>
          <p:cNvSpPr txBox="1"/>
          <p:nvPr/>
        </p:nvSpPr>
        <p:spPr>
          <a:xfrm>
            <a:off x="7476152" y="5229779"/>
            <a:ext cx="3067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Parallelogram 15">
            <a:extLst>
              <a:ext uri="{FF2B5EF4-FFF2-40B4-BE49-F238E27FC236}">
                <a16:creationId xmlns:a16="http://schemas.microsoft.com/office/drawing/2014/main" id="{42FBABFE-30F1-44CE-9430-A93F93B584AE}"/>
              </a:ext>
            </a:extLst>
          </p:cNvPr>
          <p:cNvSpPr/>
          <p:nvPr/>
        </p:nvSpPr>
        <p:spPr>
          <a:xfrm flipH="1">
            <a:off x="5917164" y="4688455"/>
            <a:ext cx="357672" cy="3576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D53BF171-CAC4-4F1F-9BE7-D52F3E1D81FE}"/>
              </a:ext>
            </a:extLst>
          </p:cNvPr>
          <p:cNvSpPr/>
          <p:nvPr/>
        </p:nvSpPr>
        <p:spPr>
          <a:xfrm>
            <a:off x="6735462" y="421223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53" name="Rounded Rectangle 10">
            <a:extLst>
              <a:ext uri="{FF2B5EF4-FFF2-40B4-BE49-F238E27FC236}">
                <a16:creationId xmlns:a16="http://schemas.microsoft.com/office/drawing/2014/main" id="{2D5A1A2B-E4A5-46EA-AEB3-F5DA48AC1397}"/>
              </a:ext>
            </a:extLst>
          </p:cNvPr>
          <p:cNvSpPr/>
          <p:nvPr/>
        </p:nvSpPr>
        <p:spPr>
          <a:xfrm>
            <a:off x="5215300" y="3313896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54" name="Rounded Rectangle 6">
            <a:extLst>
              <a:ext uri="{FF2B5EF4-FFF2-40B4-BE49-F238E27FC236}">
                <a16:creationId xmlns:a16="http://schemas.microsoft.com/office/drawing/2014/main" id="{F917F5B1-6C8A-4719-90DF-27862C67F480}"/>
              </a:ext>
            </a:extLst>
          </p:cNvPr>
          <p:cNvSpPr/>
          <p:nvPr/>
        </p:nvSpPr>
        <p:spPr>
          <a:xfrm>
            <a:off x="5945056" y="2800410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55" name="Rectangle 16">
            <a:extLst>
              <a:ext uri="{FF2B5EF4-FFF2-40B4-BE49-F238E27FC236}">
                <a16:creationId xmlns:a16="http://schemas.microsoft.com/office/drawing/2014/main" id="{41A94344-D71B-40EE-ACC9-085BD1F8BCCC}"/>
              </a:ext>
            </a:extLst>
          </p:cNvPr>
          <p:cNvSpPr/>
          <p:nvPr/>
        </p:nvSpPr>
        <p:spPr>
          <a:xfrm rot="2700000">
            <a:off x="5190367" y="4132005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56" name="Rounded Rectangle 5">
            <a:extLst>
              <a:ext uri="{FF2B5EF4-FFF2-40B4-BE49-F238E27FC236}">
                <a16:creationId xmlns:a16="http://schemas.microsoft.com/office/drawing/2014/main" id="{4C863995-E6AB-44B1-91B0-C8E182D2B42A}"/>
              </a:ext>
            </a:extLst>
          </p:cNvPr>
          <p:cNvSpPr/>
          <p:nvPr/>
        </p:nvSpPr>
        <p:spPr>
          <a:xfrm flipH="1">
            <a:off x="6680428" y="3316706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Block Arc 41">
            <a:extLst>
              <a:ext uri="{FF2B5EF4-FFF2-40B4-BE49-F238E27FC236}">
                <a16:creationId xmlns:a16="http://schemas.microsoft.com/office/drawing/2014/main" id="{1AE4EE64-30AF-40A8-9D94-F25D6CE14B68}"/>
              </a:ext>
            </a:extLst>
          </p:cNvPr>
          <p:cNvSpPr/>
          <p:nvPr/>
        </p:nvSpPr>
        <p:spPr>
          <a:xfrm flipH="1">
            <a:off x="4628296" y="3713095"/>
            <a:ext cx="1945567" cy="1945567"/>
          </a:xfrm>
          <a:prstGeom prst="blockArc">
            <a:avLst>
              <a:gd name="adj1" fmla="val 15588674"/>
              <a:gd name="adj2" fmla="val 6670533"/>
              <a:gd name="adj3" fmla="val 368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AC12A845-764C-49C7-BCC0-1534C760ECAF}"/>
              </a:ext>
            </a:extLst>
          </p:cNvPr>
          <p:cNvSpPr/>
          <p:nvPr/>
        </p:nvSpPr>
        <p:spPr>
          <a:xfrm>
            <a:off x="5440892" y="2187414"/>
            <a:ext cx="1975786" cy="1975786"/>
          </a:xfrm>
          <a:prstGeom prst="blockArc">
            <a:avLst>
              <a:gd name="adj1" fmla="val 15588674"/>
              <a:gd name="adj2" fmla="val 6670533"/>
              <a:gd name="adj3" fmla="val 368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F9F36AA-D6D8-41F8-A779-80BD44B88562}"/>
              </a:ext>
            </a:extLst>
          </p:cNvPr>
          <p:cNvSpPr/>
          <p:nvPr/>
        </p:nvSpPr>
        <p:spPr>
          <a:xfrm>
            <a:off x="5764241" y="1912305"/>
            <a:ext cx="932584" cy="93258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E78C46-C029-4B01-85EA-2CEB1C0FC7AE}"/>
              </a:ext>
            </a:extLst>
          </p:cNvPr>
          <p:cNvSpPr/>
          <p:nvPr/>
        </p:nvSpPr>
        <p:spPr>
          <a:xfrm>
            <a:off x="6841255" y="2681398"/>
            <a:ext cx="932584" cy="93258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5B28DD6-DACA-4AF5-860C-F7CBC0E39E6B}"/>
              </a:ext>
            </a:extLst>
          </p:cNvPr>
          <p:cNvSpPr/>
          <p:nvPr/>
        </p:nvSpPr>
        <p:spPr>
          <a:xfrm>
            <a:off x="5532714" y="3450491"/>
            <a:ext cx="932584" cy="93258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9F4376-508B-4AF3-B90E-7B6EE780DF03}"/>
              </a:ext>
            </a:extLst>
          </p:cNvPr>
          <p:cNvSpPr/>
          <p:nvPr/>
        </p:nvSpPr>
        <p:spPr>
          <a:xfrm>
            <a:off x="4260657" y="4094499"/>
            <a:ext cx="932584" cy="93258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639BA0-ED76-4678-96B6-0B360C4C9D51}"/>
              </a:ext>
            </a:extLst>
          </p:cNvPr>
          <p:cNvSpPr/>
          <p:nvPr/>
        </p:nvSpPr>
        <p:spPr>
          <a:xfrm>
            <a:off x="5341508" y="4988678"/>
            <a:ext cx="932584" cy="93258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E94264-E537-4259-9BE8-3FCC3F462E9D}"/>
              </a:ext>
            </a:extLst>
          </p:cNvPr>
          <p:cNvGrpSpPr/>
          <p:nvPr/>
        </p:nvGrpSpPr>
        <p:grpSpPr>
          <a:xfrm>
            <a:off x="7887884" y="2787965"/>
            <a:ext cx="3441822" cy="719450"/>
            <a:chOff x="395535" y="3737445"/>
            <a:chExt cx="2009152" cy="71945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729E87-77C6-476D-8D6B-C9E069742005}"/>
                </a:ext>
              </a:extLst>
            </p:cNvPr>
            <p:cNvSpPr txBox="1"/>
            <p:nvPr/>
          </p:nvSpPr>
          <p:spPr>
            <a:xfrm>
              <a:off x="395535" y="3737445"/>
              <a:ext cx="200915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6005041-3B3A-41D0-BA5E-6D8E235DAB89}"/>
                </a:ext>
              </a:extLst>
            </p:cNvPr>
            <p:cNvSpPr txBox="1"/>
            <p:nvPr/>
          </p:nvSpPr>
          <p:spPr>
            <a:xfrm>
              <a:off x="395536" y="3995230"/>
              <a:ext cx="20091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and appeal to your Presentations. 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37C0F3D-B8D1-4897-A1AD-CBA689A20EB5}"/>
              </a:ext>
            </a:extLst>
          </p:cNvPr>
          <p:cNvGrpSpPr/>
          <p:nvPr/>
        </p:nvGrpSpPr>
        <p:grpSpPr>
          <a:xfrm>
            <a:off x="6388164" y="5089617"/>
            <a:ext cx="3441822" cy="719450"/>
            <a:chOff x="395535" y="3737445"/>
            <a:chExt cx="2009152" cy="71945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1BF69A-0D8B-4623-A338-D5B05E1783DA}"/>
                </a:ext>
              </a:extLst>
            </p:cNvPr>
            <p:cNvSpPr txBox="1"/>
            <p:nvPr/>
          </p:nvSpPr>
          <p:spPr>
            <a:xfrm>
              <a:off x="395535" y="3737445"/>
              <a:ext cx="200915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EC4C586-627A-4563-B09A-D7056C39B08F}"/>
                </a:ext>
              </a:extLst>
            </p:cNvPr>
            <p:cNvSpPr txBox="1"/>
            <p:nvPr/>
          </p:nvSpPr>
          <p:spPr>
            <a:xfrm>
              <a:off x="395536" y="3995230"/>
              <a:ext cx="20091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and appeal to your Presentations.  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DE80F5-57DB-4453-A16A-2F0377C5067F}"/>
              </a:ext>
            </a:extLst>
          </p:cNvPr>
          <p:cNvGrpSpPr/>
          <p:nvPr/>
        </p:nvGrpSpPr>
        <p:grpSpPr>
          <a:xfrm>
            <a:off x="7138024" y="3938791"/>
            <a:ext cx="3441822" cy="719450"/>
            <a:chOff x="395535" y="3737445"/>
            <a:chExt cx="2009152" cy="71945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A016674-9496-4302-87E7-F2D772070A4F}"/>
                </a:ext>
              </a:extLst>
            </p:cNvPr>
            <p:cNvSpPr txBox="1"/>
            <p:nvPr/>
          </p:nvSpPr>
          <p:spPr>
            <a:xfrm>
              <a:off x="395535" y="3737445"/>
              <a:ext cx="200915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5224955-AEBF-4238-9C3F-ABFB6526071A}"/>
                </a:ext>
              </a:extLst>
            </p:cNvPr>
            <p:cNvSpPr txBox="1"/>
            <p:nvPr/>
          </p:nvSpPr>
          <p:spPr>
            <a:xfrm>
              <a:off x="395536" y="3995230"/>
              <a:ext cx="20091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and appeal to your Presentations. 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66BB05A-BC18-4603-A62E-3E79A920FDD6}"/>
              </a:ext>
            </a:extLst>
          </p:cNvPr>
          <p:cNvGrpSpPr/>
          <p:nvPr/>
        </p:nvGrpSpPr>
        <p:grpSpPr>
          <a:xfrm>
            <a:off x="2199402" y="2000125"/>
            <a:ext cx="3441822" cy="719450"/>
            <a:chOff x="395535" y="3737445"/>
            <a:chExt cx="2009152" cy="71945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6AD2C3D-E6AE-4793-8081-1EC1D174B83E}"/>
                </a:ext>
              </a:extLst>
            </p:cNvPr>
            <p:cNvSpPr txBox="1"/>
            <p:nvPr/>
          </p:nvSpPr>
          <p:spPr>
            <a:xfrm>
              <a:off x="395535" y="3737445"/>
              <a:ext cx="200915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22DB1C5-1F55-48C9-8FBC-AEC3DD830BEF}"/>
                </a:ext>
              </a:extLst>
            </p:cNvPr>
            <p:cNvSpPr txBox="1"/>
            <p:nvPr/>
          </p:nvSpPr>
          <p:spPr>
            <a:xfrm>
              <a:off x="395536" y="3995230"/>
              <a:ext cx="20091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and appeal to your Presentations. 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59E8965-4279-47E9-8483-4342D2C23170}"/>
              </a:ext>
            </a:extLst>
          </p:cNvPr>
          <p:cNvGrpSpPr/>
          <p:nvPr/>
        </p:nvGrpSpPr>
        <p:grpSpPr>
          <a:xfrm>
            <a:off x="765064" y="4212962"/>
            <a:ext cx="3441822" cy="719450"/>
            <a:chOff x="395535" y="3737445"/>
            <a:chExt cx="2009152" cy="71945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AF819CD-6E94-49B3-B68A-E9AD363D1AFC}"/>
                </a:ext>
              </a:extLst>
            </p:cNvPr>
            <p:cNvSpPr txBox="1"/>
            <p:nvPr/>
          </p:nvSpPr>
          <p:spPr>
            <a:xfrm>
              <a:off x="395535" y="3737445"/>
              <a:ext cx="200915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DD39504-AD29-4A79-87A5-31170D15D3FF}"/>
                </a:ext>
              </a:extLst>
            </p:cNvPr>
            <p:cNvSpPr txBox="1"/>
            <p:nvPr/>
          </p:nvSpPr>
          <p:spPr>
            <a:xfrm>
              <a:off x="395536" y="3995230"/>
              <a:ext cx="20091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and appeal to your Presentations.  </a:t>
              </a:r>
            </a:p>
          </p:txBody>
        </p:sp>
      </p:grpSp>
      <p:sp>
        <p:nvSpPr>
          <p:cNvPr id="25" name="Rounded Rectangle 5">
            <a:extLst>
              <a:ext uri="{FF2B5EF4-FFF2-40B4-BE49-F238E27FC236}">
                <a16:creationId xmlns:a16="http://schemas.microsoft.com/office/drawing/2014/main" id="{8F97A718-B33B-48CB-B035-9C88AEE4BDFC}"/>
              </a:ext>
            </a:extLst>
          </p:cNvPr>
          <p:cNvSpPr/>
          <p:nvPr/>
        </p:nvSpPr>
        <p:spPr>
          <a:xfrm flipH="1">
            <a:off x="4516646" y="4402964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Teardrop 1">
            <a:extLst>
              <a:ext uri="{FF2B5EF4-FFF2-40B4-BE49-F238E27FC236}">
                <a16:creationId xmlns:a16="http://schemas.microsoft.com/office/drawing/2014/main" id="{A267551E-9B44-4CAC-A969-810583187F4C}"/>
              </a:ext>
            </a:extLst>
          </p:cNvPr>
          <p:cNvSpPr/>
          <p:nvPr/>
        </p:nvSpPr>
        <p:spPr>
          <a:xfrm rot="18805991">
            <a:off x="7135154" y="2958050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Rectangle 130">
            <a:extLst>
              <a:ext uri="{FF2B5EF4-FFF2-40B4-BE49-F238E27FC236}">
                <a16:creationId xmlns:a16="http://schemas.microsoft.com/office/drawing/2014/main" id="{339A4071-15A9-46A5-925F-77094BECBF0D}"/>
              </a:ext>
            </a:extLst>
          </p:cNvPr>
          <p:cNvSpPr/>
          <p:nvPr/>
        </p:nvSpPr>
        <p:spPr>
          <a:xfrm>
            <a:off x="5836639" y="3734565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1945DD85-824B-4D3A-B957-55A3D31F8548}"/>
              </a:ext>
            </a:extLst>
          </p:cNvPr>
          <p:cNvSpPr/>
          <p:nvPr/>
        </p:nvSpPr>
        <p:spPr>
          <a:xfrm>
            <a:off x="5650748" y="5273596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Block Arc 25">
            <a:extLst>
              <a:ext uri="{FF2B5EF4-FFF2-40B4-BE49-F238E27FC236}">
                <a16:creationId xmlns:a16="http://schemas.microsoft.com/office/drawing/2014/main" id="{9B5FA630-59CD-450C-B963-22451702D116}"/>
              </a:ext>
            </a:extLst>
          </p:cNvPr>
          <p:cNvSpPr>
            <a:spLocks noChangeAspect="1"/>
          </p:cNvSpPr>
          <p:nvPr/>
        </p:nvSpPr>
        <p:spPr>
          <a:xfrm>
            <a:off x="6096001" y="2135895"/>
            <a:ext cx="283779" cy="40997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188FEE-3DBB-4F3C-A81A-A5DF0EB438B5}"/>
              </a:ext>
            </a:extLst>
          </p:cNvPr>
          <p:cNvSpPr txBox="1"/>
          <p:nvPr/>
        </p:nvSpPr>
        <p:spPr>
          <a:xfrm>
            <a:off x="8466242" y="1068271"/>
            <a:ext cx="3097218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 dirty="0">
                <a:solidFill>
                  <a:schemeClr val="accent4"/>
                </a:solidFill>
                <a:cs typeface="Arial" pitchFamily="34" charset="0"/>
              </a:rPr>
              <a:t>ALLPPT</a:t>
            </a:r>
            <a:r>
              <a:rPr lang="en-GB" altLang="ko-KR" sz="3200" dirty="0">
                <a:cs typeface="Arial" pitchFamily="34" charset="0"/>
              </a:rPr>
              <a:t> </a:t>
            </a:r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Layout</a:t>
            </a:r>
          </a:p>
          <a:p>
            <a:pPr algn="r"/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9377D8-B658-4256-8943-438D2C03E8FD}"/>
              </a:ext>
            </a:extLst>
          </p:cNvPr>
          <p:cNvSpPr txBox="1"/>
          <p:nvPr/>
        </p:nvSpPr>
        <p:spPr>
          <a:xfrm>
            <a:off x="7717699" y="3599944"/>
            <a:ext cx="38457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Easy to change colors, photos and Text. You can simply impress your audience and add a unique zing and appeal to your Presentations. Get a modern PowerPoint  Presentation that is beautifully designed.  Easy to change colors, photos and Text. You can simply impress your audience and add a unique zing and appeal to your Presentations.</a:t>
            </a:r>
          </a:p>
          <a:p>
            <a:pPr algn="r"/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3FC6FF-355C-4891-BEBB-F4E5B74E51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B179EEC-9E83-4E9F-982A-6F1D6243C1A6}"/>
              </a:ext>
            </a:extLst>
          </p:cNvPr>
          <p:cNvGrpSpPr/>
          <p:nvPr/>
        </p:nvGrpSpPr>
        <p:grpSpPr>
          <a:xfrm>
            <a:off x="767979" y="1764003"/>
            <a:ext cx="3245102" cy="2287373"/>
            <a:chOff x="3926260" y="954470"/>
            <a:chExt cx="3245102" cy="228737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01D120D-2001-4DF5-829D-574F09B7FE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6260" y="954470"/>
              <a:ext cx="640080" cy="64007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BEB8D4-CB08-4902-9846-6766D39203FB}"/>
                </a:ext>
              </a:extLst>
            </p:cNvPr>
            <p:cNvSpPr txBox="1"/>
            <p:nvPr/>
          </p:nvSpPr>
          <p:spPr>
            <a:xfrm>
              <a:off x="4760242" y="1041668"/>
              <a:ext cx="241112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BA3691C-D616-45A9-AA58-45A9CE6A8A05}"/>
                </a:ext>
              </a:extLst>
            </p:cNvPr>
            <p:cNvSpPr txBox="1"/>
            <p:nvPr/>
          </p:nvSpPr>
          <p:spPr>
            <a:xfrm>
              <a:off x="4531726" y="1672183"/>
              <a:ext cx="2639636" cy="156966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171450" indent="-171450">
                <a:buFont typeface="Wingdings" pitchFamily="2" charset="2"/>
                <a:buChar char="ü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</a:p>
            <a:p>
              <a:pPr marL="171450" indent="-171450">
                <a:buFont typeface="Wingdings" pitchFamily="2" charset="2"/>
                <a:buChar char="ü"/>
              </a:pP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 typeface="Wingdings" pitchFamily="2" charset="2"/>
                <a:buChar char="ü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</a:p>
            <a:p>
              <a:pPr marL="171450" indent="-171450">
                <a:buFont typeface="Wingdings" pitchFamily="2" charset="2"/>
                <a:buChar char="ü"/>
              </a:pP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 typeface="Wingdings" pitchFamily="2" charset="2"/>
                <a:buChar char="ü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4BE2091-361E-4658-99B1-8CE77CF5836F}"/>
                </a:ext>
              </a:extLst>
            </p:cNvPr>
            <p:cNvSpPr txBox="1"/>
            <p:nvPr/>
          </p:nvSpPr>
          <p:spPr>
            <a:xfrm>
              <a:off x="3960874" y="1041668"/>
              <a:ext cx="57085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8933A5B-753D-4A40-BD80-21C9A081616B}"/>
              </a:ext>
            </a:extLst>
          </p:cNvPr>
          <p:cNvGrpSpPr/>
          <p:nvPr/>
        </p:nvGrpSpPr>
        <p:grpSpPr>
          <a:xfrm>
            <a:off x="4513271" y="1764001"/>
            <a:ext cx="3245102" cy="2287375"/>
            <a:chOff x="3926260" y="954468"/>
            <a:chExt cx="3245102" cy="228737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718BE54-EF69-472D-95F9-F444A06DCC72}"/>
                </a:ext>
              </a:extLst>
            </p:cNvPr>
            <p:cNvSpPr/>
            <p:nvPr/>
          </p:nvSpPr>
          <p:spPr>
            <a:xfrm>
              <a:off x="3926260" y="954468"/>
              <a:ext cx="640080" cy="64008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98FB68-62A4-4D8C-A2FD-CF3E6D433D8A}"/>
                </a:ext>
              </a:extLst>
            </p:cNvPr>
            <p:cNvSpPr txBox="1"/>
            <p:nvPr/>
          </p:nvSpPr>
          <p:spPr>
            <a:xfrm>
              <a:off x="4760242" y="1041668"/>
              <a:ext cx="241112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0A4B432-A678-428C-ACA4-3E996FE1DA9D}"/>
                </a:ext>
              </a:extLst>
            </p:cNvPr>
            <p:cNvSpPr txBox="1"/>
            <p:nvPr/>
          </p:nvSpPr>
          <p:spPr>
            <a:xfrm>
              <a:off x="4531726" y="1672183"/>
              <a:ext cx="2639636" cy="156966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171450" indent="-171450">
                <a:buFont typeface="Wingdings" pitchFamily="2" charset="2"/>
                <a:buChar char="ü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</a:p>
            <a:p>
              <a:pPr marL="171450" indent="-171450">
                <a:buFont typeface="Wingdings" pitchFamily="2" charset="2"/>
                <a:buChar char="ü"/>
              </a:pP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 typeface="Wingdings" pitchFamily="2" charset="2"/>
                <a:buChar char="ü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</a:p>
            <a:p>
              <a:pPr marL="171450" indent="-171450">
                <a:buFont typeface="Wingdings" pitchFamily="2" charset="2"/>
                <a:buChar char="ü"/>
              </a:pP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 typeface="Wingdings" pitchFamily="2" charset="2"/>
                <a:buChar char="ü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133C0D3-692C-4827-AE38-BCA45E4D5D7B}"/>
                </a:ext>
              </a:extLst>
            </p:cNvPr>
            <p:cNvSpPr txBox="1"/>
            <p:nvPr/>
          </p:nvSpPr>
          <p:spPr>
            <a:xfrm>
              <a:off x="3960874" y="1041668"/>
              <a:ext cx="57085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C47484C-0C08-4C30-B262-D636EBDC559F}"/>
              </a:ext>
            </a:extLst>
          </p:cNvPr>
          <p:cNvGrpSpPr/>
          <p:nvPr/>
        </p:nvGrpSpPr>
        <p:grpSpPr>
          <a:xfrm>
            <a:off x="8258563" y="1757213"/>
            <a:ext cx="3245102" cy="2294163"/>
            <a:chOff x="3926260" y="947680"/>
            <a:chExt cx="3245102" cy="2294163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9B50A3A-3828-4252-A950-20C5206EB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6260" y="947680"/>
              <a:ext cx="640080" cy="64007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7D82E7F-F5EC-4143-9D42-FDB3AC9C68F0}"/>
                </a:ext>
              </a:extLst>
            </p:cNvPr>
            <p:cNvSpPr txBox="1"/>
            <p:nvPr/>
          </p:nvSpPr>
          <p:spPr>
            <a:xfrm>
              <a:off x="4760242" y="1041668"/>
              <a:ext cx="241112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D298D8-031E-4C06-8E01-2F5C66350D05}"/>
                </a:ext>
              </a:extLst>
            </p:cNvPr>
            <p:cNvSpPr txBox="1"/>
            <p:nvPr/>
          </p:nvSpPr>
          <p:spPr>
            <a:xfrm>
              <a:off x="4531726" y="1672183"/>
              <a:ext cx="2639636" cy="156966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171450" indent="-171450">
                <a:buFont typeface="Wingdings" pitchFamily="2" charset="2"/>
                <a:buChar char="ü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</a:p>
            <a:p>
              <a:pPr marL="171450" indent="-171450">
                <a:buFont typeface="Wingdings" pitchFamily="2" charset="2"/>
                <a:buChar char="ü"/>
              </a:pP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 typeface="Wingdings" pitchFamily="2" charset="2"/>
                <a:buChar char="ü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</a:p>
            <a:p>
              <a:pPr marL="171450" indent="-171450">
                <a:buFont typeface="Wingdings" pitchFamily="2" charset="2"/>
                <a:buChar char="ü"/>
              </a:pP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 typeface="Wingdings" pitchFamily="2" charset="2"/>
                <a:buChar char="ü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0A8A13C-86C1-46BB-A563-B250243709B1}"/>
                </a:ext>
              </a:extLst>
            </p:cNvPr>
            <p:cNvSpPr txBox="1"/>
            <p:nvPr/>
          </p:nvSpPr>
          <p:spPr>
            <a:xfrm>
              <a:off x="3960874" y="1041668"/>
              <a:ext cx="57085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 8">
            <a:extLst>
              <a:ext uri="{FF2B5EF4-FFF2-40B4-BE49-F238E27FC236}">
                <a16:creationId xmlns:a16="http://schemas.microsoft.com/office/drawing/2014/main" id="{E189AC8A-670E-42C7-A612-55F155F56133}"/>
              </a:ext>
            </a:extLst>
          </p:cNvPr>
          <p:cNvSpPr>
            <a:spLocks noEditPoints="1"/>
          </p:cNvSpPr>
          <p:nvPr/>
        </p:nvSpPr>
        <p:spPr bwMode="auto">
          <a:xfrm>
            <a:off x="8002018" y="1559375"/>
            <a:ext cx="3392003" cy="4860415"/>
          </a:xfrm>
          <a:custGeom>
            <a:avLst/>
            <a:gdLst>
              <a:gd name="T0" fmla="*/ 1307 w 2407"/>
              <a:gd name="T1" fmla="*/ 3296 h 3449"/>
              <a:gd name="T2" fmla="*/ 1393 w 2407"/>
              <a:gd name="T3" fmla="*/ 3433 h 3449"/>
              <a:gd name="T4" fmla="*/ 1318 w 2407"/>
              <a:gd name="T5" fmla="*/ 3430 h 3449"/>
              <a:gd name="T6" fmla="*/ 1232 w 2407"/>
              <a:gd name="T7" fmla="*/ 3392 h 3449"/>
              <a:gd name="T8" fmla="*/ 1634 w 2407"/>
              <a:gd name="T9" fmla="*/ 3254 h 3449"/>
              <a:gd name="T10" fmla="*/ 1670 w 2407"/>
              <a:gd name="T11" fmla="*/ 3273 h 3449"/>
              <a:gd name="T12" fmla="*/ 1271 w 2407"/>
              <a:gd name="T13" fmla="*/ 2772 h 3449"/>
              <a:gd name="T14" fmla="*/ 1634 w 2407"/>
              <a:gd name="T15" fmla="*/ 719 h 3449"/>
              <a:gd name="T16" fmla="*/ 1040 w 2407"/>
              <a:gd name="T17" fmla="*/ 126 h 3449"/>
              <a:gd name="T18" fmla="*/ 543 w 2407"/>
              <a:gd name="T19" fmla="*/ 2 h 3449"/>
              <a:gd name="T20" fmla="*/ 509 w 2407"/>
              <a:gd name="T21" fmla="*/ 156 h 3449"/>
              <a:gd name="T22" fmla="*/ 550 w 2407"/>
              <a:gd name="T23" fmla="*/ 68 h 3449"/>
              <a:gd name="T24" fmla="*/ 672 w 2407"/>
              <a:gd name="T25" fmla="*/ 51 h 3449"/>
              <a:gd name="T26" fmla="*/ 1009 w 2407"/>
              <a:gd name="T27" fmla="*/ 100 h 3449"/>
              <a:gd name="T28" fmla="*/ 1065 w 2407"/>
              <a:gd name="T29" fmla="*/ 182 h 3449"/>
              <a:gd name="T30" fmla="*/ 1234 w 2407"/>
              <a:gd name="T31" fmla="*/ 302 h 3449"/>
              <a:gd name="T32" fmla="*/ 1454 w 2407"/>
              <a:gd name="T33" fmla="*/ 346 h 3449"/>
              <a:gd name="T34" fmla="*/ 1562 w 2407"/>
              <a:gd name="T35" fmla="*/ 475 h 3449"/>
              <a:gd name="T36" fmla="*/ 1613 w 2407"/>
              <a:gd name="T37" fmla="*/ 548 h 3449"/>
              <a:gd name="T38" fmla="*/ 1576 w 2407"/>
              <a:gd name="T39" fmla="*/ 711 h 3449"/>
              <a:gd name="T40" fmla="*/ 1869 w 2407"/>
              <a:gd name="T41" fmla="*/ 714 h 3449"/>
              <a:gd name="T42" fmla="*/ 2220 w 2407"/>
              <a:gd name="T43" fmla="*/ 840 h 3449"/>
              <a:gd name="T44" fmla="*/ 2292 w 2407"/>
              <a:gd name="T45" fmla="*/ 1194 h 3449"/>
              <a:gd name="T46" fmla="*/ 2206 w 2407"/>
              <a:gd name="T47" fmla="*/ 1477 h 3449"/>
              <a:gd name="T48" fmla="*/ 2136 w 2407"/>
              <a:gd name="T49" fmla="*/ 1733 h 3449"/>
              <a:gd name="T50" fmla="*/ 1948 w 2407"/>
              <a:gd name="T51" fmla="*/ 1824 h 3449"/>
              <a:gd name="T52" fmla="*/ 1787 w 2407"/>
              <a:gd name="T53" fmla="*/ 1924 h 3449"/>
              <a:gd name="T54" fmla="*/ 1716 w 2407"/>
              <a:gd name="T55" fmla="*/ 2220 h 3449"/>
              <a:gd name="T56" fmla="*/ 1658 w 2407"/>
              <a:gd name="T57" fmla="*/ 2231 h 3449"/>
              <a:gd name="T58" fmla="*/ 1618 w 2407"/>
              <a:gd name="T59" fmla="*/ 2379 h 3449"/>
              <a:gd name="T60" fmla="*/ 1454 w 2407"/>
              <a:gd name="T61" fmla="*/ 2418 h 3449"/>
              <a:gd name="T62" fmla="*/ 1339 w 2407"/>
              <a:gd name="T63" fmla="*/ 2615 h 3449"/>
              <a:gd name="T64" fmla="*/ 1288 w 2407"/>
              <a:gd name="T65" fmla="*/ 2718 h 3449"/>
              <a:gd name="T66" fmla="*/ 1220 w 2407"/>
              <a:gd name="T67" fmla="*/ 2777 h 3449"/>
              <a:gd name="T68" fmla="*/ 1236 w 2407"/>
              <a:gd name="T69" fmla="*/ 2882 h 3449"/>
              <a:gd name="T70" fmla="*/ 1166 w 2407"/>
              <a:gd name="T71" fmla="*/ 2960 h 3449"/>
              <a:gd name="T72" fmla="*/ 1213 w 2407"/>
              <a:gd name="T73" fmla="*/ 3201 h 3449"/>
              <a:gd name="T74" fmla="*/ 1197 w 2407"/>
              <a:gd name="T75" fmla="*/ 3297 h 3449"/>
              <a:gd name="T76" fmla="*/ 1099 w 2407"/>
              <a:gd name="T77" fmla="*/ 3341 h 3449"/>
              <a:gd name="T78" fmla="*/ 1033 w 2407"/>
              <a:gd name="T79" fmla="*/ 3273 h 3449"/>
              <a:gd name="T80" fmla="*/ 983 w 2407"/>
              <a:gd name="T81" fmla="*/ 3219 h 3449"/>
              <a:gd name="T82" fmla="*/ 921 w 2407"/>
              <a:gd name="T83" fmla="*/ 3156 h 3449"/>
              <a:gd name="T84" fmla="*/ 871 w 2407"/>
              <a:gd name="T85" fmla="*/ 3022 h 3449"/>
              <a:gd name="T86" fmla="*/ 817 w 2407"/>
              <a:gd name="T87" fmla="*/ 2964 h 3449"/>
              <a:gd name="T88" fmla="*/ 832 w 2407"/>
              <a:gd name="T89" fmla="*/ 2861 h 3449"/>
              <a:gd name="T90" fmla="*/ 832 w 2407"/>
              <a:gd name="T91" fmla="*/ 2795 h 3449"/>
              <a:gd name="T92" fmla="*/ 775 w 2407"/>
              <a:gd name="T93" fmla="*/ 2803 h 3449"/>
              <a:gd name="T94" fmla="*/ 733 w 2407"/>
              <a:gd name="T95" fmla="*/ 2624 h 3449"/>
              <a:gd name="T96" fmla="*/ 715 w 2407"/>
              <a:gd name="T97" fmla="*/ 2306 h 3449"/>
              <a:gd name="T98" fmla="*/ 672 w 2407"/>
              <a:gd name="T99" fmla="*/ 2086 h 3449"/>
              <a:gd name="T100" fmla="*/ 667 w 2407"/>
              <a:gd name="T101" fmla="*/ 1894 h 3449"/>
              <a:gd name="T102" fmla="*/ 611 w 2407"/>
              <a:gd name="T103" fmla="*/ 1555 h 3449"/>
              <a:gd name="T104" fmla="*/ 349 w 2407"/>
              <a:gd name="T105" fmla="*/ 1397 h 3449"/>
              <a:gd name="T106" fmla="*/ 215 w 2407"/>
              <a:gd name="T107" fmla="*/ 1198 h 3449"/>
              <a:gd name="T108" fmla="*/ 45 w 2407"/>
              <a:gd name="T109" fmla="*/ 962 h 3449"/>
              <a:gd name="T110" fmla="*/ 31 w 2407"/>
              <a:gd name="T111" fmla="*/ 770 h 3449"/>
              <a:gd name="T112" fmla="*/ 61 w 2407"/>
              <a:gd name="T113" fmla="*/ 618 h 3449"/>
              <a:gd name="T114" fmla="*/ 208 w 2407"/>
              <a:gd name="T115" fmla="*/ 414 h 3449"/>
              <a:gd name="T116" fmla="*/ 230 w 2407"/>
              <a:gd name="T117" fmla="*/ 227 h 3449"/>
              <a:gd name="T118" fmla="*/ 244 w 2407"/>
              <a:gd name="T119" fmla="*/ 215 h 3449"/>
              <a:gd name="T120" fmla="*/ 380 w 2407"/>
              <a:gd name="T121" fmla="*/ 73 h 3449"/>
              <a:gd name="T122" fmla="*/ 494 w 2407"/>
              <a:gd name="T123" fmla="*/ 14 h 3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07" h="3449">
                <a:moveTo>
                  <a:pt x="1489" y="3376"/>
                </a:moveTo>
                <a:lnTo>
                  <a:pt x="1539" y="3376"/>
                </a:lnTo>
                <a:lnTo>
                  <a:pt x="1541" y="3379"/>
                </a:lnTo>
                <a:lnTo>
                  <a:pt x="1541" y="3383"/>
                </a:lnTo>
                <a:lnTo>
                  <a:pt x="1543" y="3388"/>
                </a:lnTo>
                <a:lnTo>
                  <a:pt x="1543" y="3395"/>
                </a:lnTo>
                <a:lnTo>
                  <a:pt x="1536" y="3397"/>
                </a:lnTo>
                <a:lnTo>
                  <a:pt x="1527" y="3399"/>
                </a:lnTo>
                <a:lnTo>
                  <a:pt x="1517" y="3399"/>
                </a:lnTo>
                <a:lnTo>
                  <a:pt x="1511" y="3397"/>
                </a:lnTo>
                <a:lnTo>
                  <a:pt x="1506" y="3395"/>
                </a:lnTo>
                <a:lnTo>
                  <a:pt x="1501" y="3395"/>
                </a:lnTo>
                <a:lnTo>
                  <a:pt x="1492" y="3395"/>
                </a:lnTo>
                <a:lnTo>
                  <a:pt x="1489" y="3376"/>
                </a:lnTo>
                <a:close/>
                <a:moveTo>
                  <a:pt x="1271" y="3275"/>
                </a:moveTo>
                <a:lnTo>
                  <a:pt x="1279" y="3282"/>
                </a:lnTo>
                <a:lnTo>
                  <a:pt x="1290" y="3283"/>
                </a:lnTo>
                <a:lnTo>
                  <a:pt x="1300" y="3287"/>
                </a:lnTo>
                <a:lnTo>
                  <a:pt x="1307" y="3296"/>
                </a:lnTo>
                <a:lnTo>
                  <a:pt x="1312" y="3308"/>
                </a:lnTo>
                <a:lnTo>
                  <a:pt x="1319" y="3318"/>
                </a:lnTo>
                <a:lnTo>
                  <a:pt x="1353" y="3337"/>
                </a:lnTo>
                <a:lnTo>
                  <a:pt x="1393" y="3355"/>
                </a:lnTo>
                <a:lnTo>
                  <a:pt x="1436" y="3369"/>
                </a:lnTo>
                <a:lnTo>
                  <a:pt x="1482" y="3379"/>
                </a:lnTo>
                <a:lnTo>
                  <a:pt x="1482" y="3395"/>
                </a:lnTo>
                <a:lnTo>
                  <a:pt x="1473" y="3395"/>
                </a:lnTo>
                <a:lnTo>
                  <a:pt x="1459" y="3400"/>
                </a:lnTo>
                <a:lnTo>
                  <a:pt x="1445" y="3400"/>
                </a:lnTo>
                <a:lnTo>
                  <a:pt x="1431" y="3400"/>
                </a:lnTo>
                <a:lnTo>
                  <a:pt x="1421" y="3402"/>
                </a:lnTo>
                <a:lnTo>
                  <a:pt x="1415" y="3406"/>
                </a:lnTo>
                <a:lnTo>
                  <a:pt x="1412" y="3407"/>
                </a:lnTo>
                <a:lnTo>
                  <a:pt x="1408" y="3411"/>
                </a:lnTo>
                <a:lnTo>
                  <a:pt x="1401" y="3413"/>
                </a:lnTo>
                <a:lnTo>
                  <a:pt x="1389" y="3414"/>
                </a:lnTo>
                <a:lnTo>
                  <a:pt x="1389" y="3433"/>
                </a:lnTo>
                <a:lnTo>
                  <a:pt x="1393" y="3433"/>
                </a:lnTo>
                <a:lnTo>
                  <a:pt x="1396" y="3428"/>
                </a:lnTo>
                <a:lnTo>
                  <a:pt x="1398" y="3425"/>
                </a:lnTo>
                <a:lnTo>
                  <a:pt x="1400" y="3423"/>
                </a:lnTo>
                <a:lnTo>
                  <a:pt x="1403" y="3423"/>
                </a:lnTo>
                <a:lnTo>
                  <a:pt x="1408" y="3421"/>
                </a:lnTo>
                <a:lnTo>
                  <a:pt x="1415" y="3421"/>
                </a:lnTo>
                <a:lnTo>
                  <a:pt x="1415" y="3430"/>
                </a:lnTo>
                <a:lnTo>
                  <a:pt x="1419" y="3433"/>
                </a:lnTo>
                <a:lnTo>
                  <a:pt x="1419" y="3437"/>
                </a:lnTo>
                <a:lnTo>
                  <a:pt x="1419" y="3442"/>
                </a:lnTo>
                <a:lnTo>
                  <a:pt x="1421" y="3449"/>
                </a:lnTo>
                <a:lnTo>
                  <a:pt x="1401" y="3446"/>
                </a:lnTo>
                <a:lnTo>
                  <a:pt x="1387" y="3439"/>
                </a:lnTo>
                <a:lnTo>
                  <a:pt x="1375" y="3432"/>
                </a:lnTo>
                <a:lnTo>
                  <a:pt x="1363" y="3425"/>
                </a:lnTo>
                <a:lnTo>
                  <a:pt x="1354" y="3425"/>
                </a:lnTo>
                <a:lnTo>
                  <a:pt x="1342" y="3427"/>
                </a:lnTo>
                <a:lnTo>
                  <a:pt x="1330" y="3428"/>
                </a:lnTo>
                <a:lnTo>
                  <a:pt x="1318" y="3430"/>
                </a:lnTo>
                <a:lnTo>
                  <a:pt x="1309" y="3430"/>
                </a:lnTo>
                <a:lnTo>
                  <a:pt x="1304" y="3427"/>
                </a:lnTo>
                <a:lnTo>
                  <a:pt x="1300" y="3423"/>
                </a:lnTo>
                <a:lnTo>
                  <a:pt x="1295" y="3418"/>
                </a:lnTo>
                <a:lnTo>
                  <a:pt x="1290" y="3413"/>
                </a:lnTo>
                <a:lnTo>
                  <a:pt x="1286" y="3409"/>
                </a:lnTo>
                <a:lnTo>
                  <a:pt x="1281" y="3406"/>
                </a:lnTo>
                <a:lnTo>
                  <a:pt x="1279" y="3406"/>
                </a:lnTo>
                <a:lnTo>
                  <a:pt x="1277" y="3406"/>
                </a:lnTo>
                <a:lnTo>
                  <a:pt x="1277" y="3407"/>
                </a:lnTo>
                <a:lnTo>
                  <a:pt x="1277" y="3409"/>
                </a:lnTo>
                <a:lnTo>
                  <a:pt x="1277" y="3411"/>
                </a:lnTo>
                <a:lnTo>
                  <a:pt x="1277" y="3413"/>
                </a:lnTo>
                <a:lnTo>
                  <a:pt x="1277" y="3414"/>
                </a:lnTo>
                <a:lnTo>
                  <a:pt x="1262" y="3414"/>
                </a:lnTo>
                <a:lnTo>
                  <a:pt x="1246" y="3409"/>
                </a:lnTo>
                <a:lnTo>
                  <a:pt x="1236" y="3402"/>
                </a:lnTo>
                <a:lnTo>
                  <a:pt x="1232" y="3402"/>
                </a:lnTo>
                <a:lnTo>
                  <a:pt x="1232" y="3392"/>
                </a:lnTo>
                <a:lnTo>
                  <a:pt x="1251" y="3392"/>
                </a:lnTo>
                <a:lnTo>
                  <a:pt x="1251" y="3388"/>
                </a:lnTo>
                <a:lnTo>
                  <a:pt x="1253" y="3386"/>
                </a:lnTo>
                <a:lnTo>
                  <a:pt x="1253" y="3386"/>
                </a:lnTo>
                <a:lnTo>
                  <a:pt x="1253" y="3385"/>
                </a:lnTo>
                <a:lnTo>
                  <a:pt x="1255" y="3383"/>
                </a:lnTo>
                <a:lnTo>
                  <a:pt x="1250" y="3371"/>
                </a:lnTo>
                <a:lnTo>
                  <a:pt x="1243" y="3358"/>
                </a:lnTo>
                <a:lnTo>
                  <a:pt x="1236" y="3346"/>
                </a:lnTo>
                <a:lnTo>
                  <a:pt x="1230" y="3332"/>
                </a:lnTo>
                <a:lnTo>
                  <a:pt x="1232" y="3322"/>
                </a:lnTo>
                <a:lnTo>
                  <a:pt x="1236" y="3310"/>
                </a:lnTo>
                <a:lnTo>
                  <a:pt x="1241" y="3297"/>
                </a:lnTo>
                <a:lnTo>
                  <a:pt x="1246" y="3287"/>
                </a:lnTo>
                <a:lnTo>
                  <a:pt x="1257" y="3278"/>
                </a:lnTo>
                <a:lnTo>
                  <a:pt x="1271" y="3275"/>
                </a:lnTo>
                <a:close/>
                <a:moveTo>
                  <a:pt x="1642" y="3222"/>
                </a:moveTo>
                <a:lnTo>
                  <a:pt x="1641" y="3238"/>
                </a:lnTo>
                <a:lnTo>
                  <a:pt x="1634" y="3254"/>
                </a:lnTo>
                <a:lnTo>
                  <a:pt x="1623" y="3264"/>
                </a:lnTo>
                <a:lnTo>
                  <a:pt x="1621" y="3266"/>
                </a:lnTo>
                <a:lnTo>
                  <a:pt x="1618" y="3269"/>
                </a:lnTo>
                <a:lnTo>
                  <a:pt x="1616" y="3271"/>
                </a:lnTo>
                <a:lnTo>
                  <a:pt x="1581" y="3264"/>
                </a:lnTo>
                <a:lnTo>
                  <a:pt x="1578" y="3238"/>
                </a:lnTo>
                <a:lnTo>
                  <a:pt x="1593" y="3233"/>
                </a:lnTo>
                <a:lnTo>
                  <a:pt x="1606" y="3228"/>
                </a:lnTo>
                <a:lnTo>
                  <a:pt x="1621" y="3224"/>
                </a:lnTo>
                <a:lnTo>
                  <a:pt x="1642" y="3222"/>
                </a:lnTo>
                <a:close/>
                <a:moveTo>
                  <a:pt x="1689" y="3217"/>
                </a:moveTo>
                <a:lnTo>
                  <a:pt x="1728" y="3217"/>
                </a:lnTo>
                <a:lnTo>
                  <a:pt x="1730" y="3228"/>
                </a:lnTo>
                <a:lnTo>
                  <a:pt x="1733" y="3236"/>
                </a:lnTo>
                <a:lnTo>
                  <a:pt x="1735" y="3248"/>
                </a:lnTo>
                <a:lnTo>
                  <a:pt x="1716" y="3254"/>
                </a:lnTo>
                <a:lnTo>
                  <a:pt x="1702" y="3261"/>
                </a:lnTo>
                <a:lnTo>
                  <a:pt x="1688" y="3268"/>
                </a:lnTo>
                <a:lnTo>
                  <a:pt x="1670" y="3273"/>
                </a:lnTo>
                <a:lnTo>
                  <a:pt x="1651" y="3275"/>
                </a:lnTo>
                <a:lnTo>
                  <a:pt x="1649" y="3271"/>
                </a:lnTo>
                <a:lnTo>
                  <a:pt x="1648" y="3269"/>
                </a:lnTo>
                <a:lnTo>
                  <a:pt x="1648" y="3266"/>
                </a:lnTo>
                <a:lnTo>
                  <a:pt x="1646" y="3261"/>
                </a:lnTo>
                <a:lnTo>
                  <a:pt x="1651" y="3255"/>
                </a:lnTo>
                <a:lnTo>
                  <a:pt x="1655" y="3250"/>
                </a:lnTo>
                <a:lnTo>
                  <a:pt x="1656" y="3245"/>
                </a:lnTo>
                <a:lnTo>
                  <a:pt x="1658" y="3240"/>
                </a:lnTo>
                <a:lnTo>
                  <a:pt x="1661" y="3233"/>
                </a:lnTo>
                <a:lnTo>
                  <a:pt x="1665" y="3229"/>
                </a:lnTo>
                <a:lnTo>
                  <a:pt x="1670" y="3228"/>
                </a:lnTo>
                <a:lnTo>
                  <a:pt x="1675" y="3226"/>
                </a:lnTo>
                <a:lnTo>
                  <a:pt x="1681" y="3222"/>
                </a:lnTo>
                <a:lnTo>
                  <a:pt x="1684" y="3221"/>
                </a:lnTo>
                <a:lnTo>
                  <a:pt x="1689" y="3217"/>
                </a:lnTo>
                <a:close/>
                <a:moveTo>
                  <a:pt x="1248" y="2761"/>
                </a:moveTo>
                <a:lnTo>
                  <a:pt x="1267" y="2761"/>
                </a:lnTo>
                <a:lnTo>
                  <a:pt x="1271" y="2772"/>
                </a:lnTo>
                <a:lnTo>
                  <a:pt x="1276" y="2782"/>
                </a:lnTo>
                <a:lnTo>
                  <a:pt x="1277" y="2795"/>
                </a:lnTo>
                <a:lnTo>
                  <a:pt x="1277" y="2810"/>
                </a:lnTo>
                <a:lnTo>
                  <a:pt x="1255" y="2814"/>
                </a:lnTo>
                <a:lnTo>
                  <a:pt x="1251" y="2800"/>
                </a:lnTo>
                <a:lnTo>
                  <a:pt x="1250" y="2788"/>
                </a:lnTo>
                <a:lnTo>
                  <a:pt x="1246" y="2775"/>
                </a:lnTo>
                <a:lnTo>
                  <a:pt x="1248" y="2761"/>
                </a:lnTo>
                <a:close/>
                <a:moveTo>
                  <a:pt x="1635" y="622"/>
                </a:moveTo>
                <a:lnTo>
                  <a:pt x="1635" y="634"/>
                </a:lnTo>
                <a:lnTo>
                  <a:pt x="1665" y="643"/>
                </a:lnTo>
                <a:lnTo>
                  <a:pt x="1696" y="653"/>
                </a:lnTo>
                <a:lnTo>
                  <a:pt x="1696" y="676"/>
                </a:lnTo>
                <a:lnTo>
                  <a:pt x="1688" y="688"/>
                </a:lnTo>
                <a:lnTo>
                  <a:pt x="1682" y="700"/>
                </a:lnTo>
                <a:lnTo>
                  <a:pt x="1674" y="711"/>
                </a:lnTo>
                <a:lnTo>
                  <a:pt x="1661" y="718"/>
                </a:lnTo>
                <a:lnTo>
                  <a:pt x="1649" y="721"/>
                </a:lnTo>
                <a:lnTo>
                  <a:pt x="1634" y="719"/>
                </a:lnTo>
                <a:lnTo>
                  <a:pt x="1618" y="716"/>
                </a:lnTo>
                <a:lnTo>
                  <a:pt x="1602" y="711"/>
                </a:lnTo>
                <a:lnTo>
                  <a:pt x="1588" y="707"/>
                </a:lnTo>
                <a:lnTo>
                  <a:pt x="1588" y="679"/>
                </a:lnTo>
                <a:lnTo>
                  <a:pt x="1586" y="672"/>
                </a:lnTo>
                <a:lnTo>
                  <a:pt x="1585" y="660"/>
                </a:lnTo>
                <a:lnTo>
                  <a:pt x="1585" y="649"/>
                </a:lnTo>
                <a:lnTo>
                  <a:pt x="1604" y="649"/>
                </a:lnTo>
                <a:lnTo>
                  <a:pt x="1607" y="637"/>
                </a:lnTo>
                <a:lnTo>
                  <a:pt x="1613" y="630"/>
                </a:lnTo>
                <a:lnTo>
                  <a:pt x="1621" y="625"/>
                </a:lnTo>
                <a:lnTo>
                  <a:pt x="1635" y="622"/>
                </a:lnTo>
                <a:close/>
                <a:moveTo>
                  <a:pt x="1075" y="89"/>
                </a:moveTo>
                <a:lnTo>
                  <a:pt x="1073" y="100"/>
                </a:lnTo>
                <a:lnTo>
                  <a:pt x="1070" y="114"/>
                </a:lnTo>
                <a:lnTo>
                  <a:pt x="1066" y="124"/>
                </a:lnTo>
                <a:lnTo>
                  <a:pt x="1059" y="131"/>
                </a:lnTo>
                <a:lnTo>
                  <a:pt x="1051" y="128"/>
                </a:lnTo>
                <a:lnTo>
                  <a:pt x="1040" y="126"/>
                </a:lnTo>
                <a:lnTo>
                  <a:pt x="1028" y="126"/>
                </a:lnTo>
                <a:lnTo>
                  <a:pt x="1024" y="119"/>
                </a:lnTo>
                <a:lnTo>
                  <a:pt x="1047" y="119"/>
                </a:lnTo>
                <a:lnTo>
                  <a:pt x="1047" y="112"/>
                </a:lnTo>
                <a:lnTo>
                  <a:pt x="1047" y="107"/>
                </a:lnTo>
                <a:lnTo>
                  <a:pt x="1045" y="101"/>
                </a:lnTo>
                <a:lnTo>
                  <a:pt x="1045" y="98"/>
                </a:lnTo>
                <a:lnTo>
                  <a:pt x="1044" y="93"/>
                </a:lnTo>
                <a:lnTo>
                  <a:pt x="1075" y="89"/>
                </a:lnTo>
                <a:close/>
                <a:moveTo>
                  <a:pt x="925" y="68"/>
                </a:moveTo>
                <a:lnTo>
                  <a:pt x="925" y="89"/>
                </a:lnTo>
                <a:lnTo>
                  <a:pt x="897" y="89"/>
                </a:lnTo>
                <a:lnTo>
                  <a:pt x="897" y="80"/>
                </a:lnTo>
                <a:lnTo>
                  <a:pt x="904" y="77"/>
                </a:lnTo>
                <a:lnTo>
                  <a:pt x="909" y="73"/>
                </a:lnTo>
                <a:lnTo>
                  <a:pt x="916" y="72"/>
                </a:lnTo>
                <a:lnTo>
                  <a:pt x="925" y="68"/>
                </a:lnTo>
                <a:close/>
                <a:moveTo>
                  <a:pt x="527" y="0"/>
                </a:moveTo>
                <a:lnTo>
                  <a:pt x="543" y="2"/>
                </a:lnTo>
                <a:lnTo>
                  <a:pt x="557" y="4"/>
                </a:lnTo>
                <a:lnTo>
                  <a:pt x="557" y="12"/>
                </a:lnTo>
                <a:lnTo>
                  <a:pt x="558" y="16"/>
                </a:lnTo>
                <a:lnTo>
                  <a:pt x="558" y="19"/>
                </a:lnTo>
                <a:lnTo>
                  <a:pt x="560" y="25"/>
                </a:lnTo>
                <a:lnTo>
                  <a:pt x="560" y="32"/>
                </a:lnTo>
                <a:lnTo>
                  <a:pt x="539" y="37"/>
                </a:lnTo>
                <a:lnTo>
                  <a:pt x="509" y="39"/>
                </a:lnTo>
                <a:lnTo>
                  <a:pt x="515" y="54"/>
                </a:lnTo>
                <a:lnTo>
                  <a:pt x="520" y="72"/>
                </a:lnTo>
                <a:lnTo>
                  <a:pt x="523" y="89"/>
                </a:lnTo>
                <a:lnTo>
                  <a:pt x="522" y="107"/>
                </a:lnTo>
                <a:lnTo>
                  <a:pt x="516" y="117"/>
                </a:lnTo>
                <a:lnTo>
                  <a:pt x="509" y="124"/>
                </a:lnTo>
                <a:lnTo>
                  <a:pt x="503" y="131"/>
                </a:lnTo>
                <a:lnTo>
                  <a:pt x="499" y="142"/>
                </a:lnTo>
                <a:lnTo>
                  <a:pt x="503" y="147"/>
                </a:lnTo>
                <a:lnTo>
                  <a:pt x="506" y="150"/>
                </a:lnTo>
                <a:lnTo>
                  <a:pt x="509" y="156"/>
                </a:lnTo>
                <a:lnTo>
                  <a:pt x="511" y="159"/>
                </a:lnTo>
                <a:lnTo>
                  <a:pt x="515" y="163"/>
                </a:lnTo>
                <a:lnTo>
                  <a:pt x="520" y="166"/>
                </a:lnTo>
                <a:lnTo>
                  <a:pt x="525" y="169"/>
                </a:lnTo>
                <a:lnTo>
                  <a:pt x="527" y="169"/>
                </a:lnTo>
                <a:lnTo>
                  <a:pt x="527" y="169"/>
                </a:lnTo>
                <a:lnTo>
                  <a:pt x="527" y="171"/>
                </a:lnTo>
                <a:lnTo>
                  <a:pt x="529" y="169"/>
                </a:lnTo>
                <a:lnTo>
                  <a:pt x="529" y="169"/>
                </a:lnTo>
                <a:lnTo>
                  <a:pt x="536" y="164"/>
                </a:lnTo>
                <a:lnTo>
                  <a:pt x="539" y="157"/>
                </a:lnTo>
                <a:lnTo>
                  <a:pt x="543" y="152"/>
                </a:lnTo>
                <a:lnTo>
                  <a:pt x="548" y="147"/>
                </a:lnTo>
                <a:lnTo>
                  <a:pt x="546" y="133"/>
                </a:lnTo>
                <a:lnTo>
                  <a:pt x="541" y="117"/>
                </a:lnTo>
                <a:lnTo>
                  <a:pt x="536" y="101"/>
                </a:lnTo>
                <a:lnTo>
                  <a:pt x="534" y="87"/>
                </a:lnTo>
                <a:lnTo>
                  <a:pt x="537" y="77"/>
                </a:lnTo>
                <a:lnTo>
                  <a:pt x="550" y="68"/>
                </a:lnTo>
                <a:lnTo>
                  <a:pt x="567" y="63"/>
                </a:lnTo>
                <a:lnTo>
                  <a:pt x="585" y="60"/>
                </a:lnTo>
                <a:lnTo>
                  <a:pt x="600" y="54"/>
                </a:lnTo>
                <a:lnTo>
                  <a:pt x="614" y="46"/>
                </a:lnTo>
                <a:lnTo>
                  <a:pt x="607" y="44"/>
                </a:lnTo>
                <a:lnTo>
                  <a:pt x="604" y="42"/>
                </a:lnTo>
                <a:lnTo>
                  <a:pt x="600" y="40"/>
                </a:lnTo>
                <a:lnTo>
                  <a:pt x="599" y="37"/>
                </a:lnTo>
                <a:lnTo>
                  <a:pt x="597" y="33"/>
                </a:lnTo>
                <a:lnTo>
                  <a:pt x="595" y="26"/>
                </a:lnTo>
                <a:lnTo>
                  <a:pt x="595" y="19"/>
                </a:lnTo>
                <a:lnTo>
                  <a:pt x="597" y="18"/>
                </a:lnTo>
                <a:lnTo>
                  <a:pt x="599" y="16"/>
                </a:lnTo>
                <a:lnTo>
                  <a:pt x="600" y="14"/>
                </a:lnTo>
                <a:lnTo>
                  <a:pt x="602" y="12"/>
                </a:lnTo>
                <a:lnTo>
                  <a:pt x="621" y="16"/>
                </a:lnTo>
                <a:lnTo>
                  <a:pt x="625" y="46"/>
                </a:lnTo>
                <a:lnTo>
                  <a:pt x="649" y="47"/>
                </a:lnTo>
                <a:lnTo>
                  <a:pt x="672" y="51"/>
                </a:lnTo>
                <a:lnTo>
                  <a:pt x="691" y="58"/>
                </a:lnTo>
                <a:lnTo>
                  <a:pt x="696" y="75"/>
                </a:lnTo>
                <a:lnTo>
                  <a:pt x="700" y="87"/>
                </a:lnTo>
                <a:lnTo>
                  <a:pt x="707" y="96"/>
                </a:lnTo>
                <a:lnTo>
                  <a:pt x="715" y="100"/>
                </a:lnTo>
                <a:lnTo>
                  <a:pt x="731" y="101"/>
                </a:lnTo>
                <a:lnTo>
                  <a:pt x="756" y="100"/>
                </a:lnTo>
                <a:lnTo>
                  <a:pt x="770" y="93"/>
                </a:lnTo>
                <a:lnTo>
                  <a:pt x="784" y="93"/>
                </a:lnTo>
                <a:lnTo>
                  <a:pt x="801" y="98"/>
                </a:lnTo>
                <a:lnTo>
                  <a:pt x="818" y="107"/>
                </a:lnTo>
                <a:lnTo>
                  <a:pt x="836" y="115"/>
                </a:lnTo>
                <a:lnTo>
                  <a:pt x="852" y="122"/>
                </a:lnTo>
                <a:lnTo>
                  <a:pt x="867" y="126"/>
                </a:lnTo>
                <a:lnTo>
                  <a:pt x="893" y="108"/>
                </a:lnTo>
                <a:lnTo>
                  <a:pt x="925" y="98"/>
                </a:lnTo>
                <a:lnTo>
                  <a:pt x="963" y="93"/>
                </a:lnTo>
                <a:lnTo>
                  <a:pt x="1009" y="93"/>
                </a:lnTo>
                <a:lnTo>
                  <a:pt x="1009" y="100"/>
                </a:lnTo>
                <a:lnTo>
                  <a:pt x="996" y="100"/>
                </a:lnTo>
                <a:lnTo>
                  <a:pt x="986" y="101"/>
                </a:lnTo>
                <a:lnTo>
                  <a:pt x="979" y="107"/>
                </a:lnTo>
                <a:lnTo>
                  <a:pt x="986" y="114"/>
                </a:lnTo>
                <a:lnTo>
                  <a:pt x="991" y="121"/>
                </a:lnTo>
                <a:lnTo>
                  <a:pt x="996" y="128"/>
                </a:lnTo>
                <a:lnTo>
                  <a:pt x="1003" y="131"/>
                </a:lnTo>
                <a:lnTo>
                  <a:pt x="1017" y="135"/>
                </a:lnTo>
                <a:lnTo>
                  <a:pt x="1026" y="142"/>
                </a:lnTo>
                <a:lnTo>
                  <a:pt x="1037" y="142"/>
                </a:lnTo>
                <a:lnTo>
                  <a:pt x="1049" y="142"/>
                </a:lnTo>
                <a:lnTo>
                  <a:pt x="1063" y="147"/>
                </a:lnTo>
                <a:lnTo>
                  <a:pt x="1066" y="149"/>
                </a:lnTo>
                <a:lnTo>
                  <a:pt x="1070" y="154"/>
                </a:lnTo>
                <a:lnTo>
                  <a:pt x="1073" y="157"/>
                </a:lnTo>
                <a:lnTo>
                  <a:pt x="1079" y="161"/>
                </a:lnTo>
                <a:lnTo>
                  <a:pt x="1079" y="166"/>
                </a:lnTo>
                <a:lnTo>
                  <a:pt x="1075" y="166"/>
                </a:lnTo>
                <a:lnTo>
                  <a:pt x="1065" y="182"/>
                </a:lnTo>
                <a:lnTo>
                  <a:pt x="1052" y="196"/>
                </a:lnTo>
                <a:lnTo>
                  <a:pt x="1040" y="211"/>
                </a:lnTo>
                <a:lnTo>
                  <a:pt x="1051" y="211"/>
                </a:lnTo>
                <a:lnTo>
                  <a:pt x="1068" y="203"/>
                </a:lnTo>
                <a:lnTo>
                  <a:pt x="1087" y="199"/>
                </a:lnTo>
                <a:lnTo>
                  <a:pt x="1106" y="201"/>
                </a:lnTo>
                <a:lnTo>
                  <a:pt x="1127" y="206"/>
                </a:lnTo>
                <a:lnTo>
                  <a:pt x="1148" y="215"/>
                </a:lnTo>
                <a:lnTo>
                  <a:pt x="1166" y="225"/>
                </a:lnTo>
                <a:lnTo>
                  <a:pt x="1178" y="238"/>
                </a:lnTo>
                <a:lnTo>
                  <a:pt x="1185" y="250"/>
                </a:lnTo>
                <a:lnTo>
                  <a:pt x="1192" y="264"/>
                </a:lnTo>
                <a:lnTo>
                  <a:pt x="1190" y="278"/>
                </a:lnTo>
                <a:lnTo>
                  <a:pt x="1185" y="292"/>
                </a:lnTo>
                <a:lnTo>
                  <a:pt x="1199" y="292"/>
                </a:lnTo>
                <a:lnTo>
                  <a:pt x="1213" y="292"/>
                </a:lnTo>
                <a:lnTo>
                  <a:pt x="1223" y="293"/>
                </a:lnTo>
                <a:lnTo>
                  <a:pt x="1232" y="300"/>
                </a:lnTo>
                <a:lnTo>
                  <a:pt x="1234" y="302"/>
                </a:lnTo>
                <a:lnTo>
                  <a:pt x="1234" y="304"/>
                </a:lnTo>
                <a:lnTo>
                  <a:pt x="1234" y="306"/>
                </a:lnTo>
                <a:lnTo>
                  <a:pt x="1236" y="307"/>
                </a:lnTo>
                <a:lnTo>
                  <a:pt x="1236" y="311"/>
                </a:lnTo>
                <a:lnTo>
                  <a:pt x="1251" y="311"/>
                </a:lnTo>
                <a:lnTo>
                  <a:pt x="1251" y="321"/>
                </a:lnTo>
                <a:lnTo>
                  <a:pt x="1251" y="332"/>
                </a:lnTo>
                <a:lnTo>
                  <a:pt x="1255" y="342"/>
                </a:lnTo>
                <a:lnTo>
                  <a:pt x="1264" y="334"/>
                </a:lnTo>
                <a:lnTo>
                  <a:pt x="1274" y="332"/>
                </a:lnTo>
                <a:lnTo>
                  <a:pt x="1284" y="335"/>
                </a:lnTo>
                <a:lnTo>
                  <a:pt x="1297" y="337"/>
                </a:lnTo>
                <a:lnTo>
                  <a:pt x="1312" y="337"/>
                </a:lnTo>
                <a:lnTo>
                  <a:pt x="1333" y="335"/>
                </a:lnTo>
                <a:lnTo>
                  <a:pt x="1360" y="334"/>
                </a:lnTo>
                <a:lnTo>
                  <a:pt x="1386" y="332"/>
                </a:lnTo>
                <a:lnTo>
                  <a:pt x="1412" y="334"/>
                </a:lnTo>
                <a:lnTo>
                  <a:pt x="1435" y="337"/>
                </a:lnTo>
                <a:lnTo>
                  <a:pt x="1454" y="346"/>
                </a:lnTo>
                <a:lnTo>
                  <a:pt x="1469" y="356"/>
                </a:lnTo>
                <a:lnTo>
                  <a:pt x="1483" y="367"/>
                </a:lnTo>
                <a:lnTo>
                  <a:pt x="1499" y="377"/>
                </a:lnTo>
                <a:lnTo>
                  <a:pt x="1517" y="384"/>
                </a:lnTo>
                <a:lnTo>
                  <a:pt x="1517" y="395"/>
                </a:lnTo>
                <a:lnTo>
                  <a:pt x="1531" y="395"/>
                </a:lnTo>
                <a:lnTo>
                  <a:pt x="1532" y="407"/>
                </a:lnTo>
                <a:lnTo>
                  <a:pt x="1534" y="416"/>
                </a:lnTo>
                <a:lnTo>
                  <a:pt x="1531" y="426"/>
                </a:lnTo>
                <a:lnTo>
                  <a:pt x="1536" y="426"/>
                </a:lnTo>
                <a:lnTo>
                  <a:pt x="1538" y="424"/>
                </a:lnTo>
                <a:lnTo>
                  <a:pt x="1539" y="423"/>
                </a:lnTo>
                <a:lnTo>
                  <a:pt x="1539" y="423"/>
                </a:lnTo>
                <a:lnTo>
                  <a:pt x="1539" y="423"/>
                </a:lnTo>
                <a:lnTo>
                  <a:pt x="1541" y="423"/>
                </a:lnTo>
                <a:lnTo>
                  <a:pt x="1543" y="423"/>
                </a:lnTo>
                <a:lnTo>
                  <a:pt x="1553" y="437"/>
                </a:lnTo>
                <a:lnTo>
                  <a:pt x="1559" y="454"/>
                </a:lnTo>
                <a:lnTo>
                  <a:pt x="1562" y="475"/>
                </a:lnTo>
                <a:lnTo>
                  <a:pt x="1565" y="494"/>
                </a:lnTo>
                <a:lnTo>
                  <a:pt x="1571" y="513"/>
                </a:lnTo>
                <a:lnTo>
                  <a:pt x="1581" y="526"/>
                </a:lnTo>
                <a:lnTo>
                  <a:pt x="1583" y="527"/>
                </a:lnTo>
                <a:lnTo>
                  <a:pt x="1585" y="527"/>
                </a:lnTo>
                <a:lnTo>
                  <a:pt x="1585" y="527"/>
                </a:lnTo>
                <a:lnTo>
                  <a:pt x="1586" y="527"/>
                </a:lnTo>
                <a:lnTo>
                  <a:pt x="1588" y="527"/>
                </a:lnTo>
                <a:lnTo>
                  <a:pt x="1593" y="526"/>
                </a:lnTo>
                <a:lnTo>
                  <a:pt x="1593" y="533"/>
                </a:lnTo>
                <a:lnTo>
                  <a:pt x="1593" y="536"/>
                </a:lnTo>
                <a:lnTo>
                  <a:pt x="1595" y="540"/>
                </a:lnTo>
                <a:lnTo>
                  <a:pt x="1597" y="541"/>
                </a:lnTo>
                <a:lnTo>
                  <a:pt x="1600" y="543"/>
                </a:lnTo>
                <a:lnTo>
                  <a:pt x="1604" y="545"/>
                </a:lnTo>
                <a:lnTo>
                  <a:pt x="1606" y="547"/>
                </a:lnTo>
                <a:lnTo>
                  <a:pt x="1607" y="548"/>
                </a:lnTo>
                <a:lnTo>
                  <a:pt x="1609" y="548"/>
                </a:lnTo>
                <a:lnTo>
                  <a:pt x="1613" y="548"/>
                </a:lnTo>
                <a:lnTo>
                  <a:pt x="1616" y="550"/>
                </a:lnTo>
                <a:lnTo>
                  <a:pt x="1618" y="571"/>
                </a:lnTo>
                <a:lnTo>
                  <a:pt x="1614" y="588"/>
                </a:lnTo>
                <a:lnTo>
                  <a:pt x="1607" y="608"/>
                </a:lnTo>
                <a:lnTo>
                  <a:pt x="1604" y="606"/>
                </a:lnTo>
                <a:lnTo>
                  <a:pt x="1602" y="604"/>
                </a:lnTo>
                <a:lnTo>
                  <a:pt x="1599" y="604"/>
                </a:lnTo>
                <a:lnTo>
                  <a:pt x="1593" y="602"/>
                </a:lnTo>
                <a:lnTo>
                  <a:pt x="1576" y="623"/>
                </a:lnTo>
                <a:lnTo>
                  <a:pt x="1560" y="644"/>
                </a:lnTo>
                <a:lnTo>
                  <a:pt x="1546" y="669"/>
                </a:lnTo>
                <a:lnTo>
                  <a:pt x="1553" y="670"/>
                </a:lnTo>
                <a:lnTo>
                  <a:pt x="1559" y="670"/>
                </a:lnTo>
                <a:lnTo>
                  <a:pt x="1564" y="674"/>
                </a:lnTo>
                <a:lnTo>
                  <a:pt x="1567" y="677"/>
                </a:lnTo>
                <a:lnTo>
                  <a:pt x="1569" y="684"/>
                </a:lnTo>
                <a:lnTo>
                  <a:pt x="1572" y="693"/>
                </a:lnTo>
                <a:lnTo>
                  <a:pt x="1574" y="702"/>
                </a:lnTo>
                <a:lnTo>
                  <a:pt x="1576" y="711"/>
                </a:lnTo>
                <a:lnTo>
                  <a:pt x="1581" y="718"/>
                </a:lnTo>
                <a:lnTo>
                  <a:pt x="1602" y="730"/>
                </a:lnTo>
                <a:lnTo>
                  <a:pt x="1628" y="735"/>
                </a:lnTo>
                <a:lnTo>
                  <a:pt x="1658" y="737"/>
                </a:lnTo>
                <a:lnTo>
                  <a:pt x="1663" y="733"/>
                </a:lnTo>
                <a:lnTo>
                  <a:pt x="1668" y="732"/>
                </a:lnTo>
                <a:lnTo>
                  <a:pt x="1675" y="730"/>
                </a:lnTo>
                <a:lnTo>
                  <a:pt x="1681" y="726"/>
                </a:lnTo>
                <a:lnTo>
                  <a:pt x="1691" y="716"/>
                </a:lnTo>
                <a:lnTo>
                  <a:pt x="1698" y="704"/>
                </a:lnTo>
                <a:lnTo>
                  <a:pt x="1705" y="693"/>
                </a:lnTo>
                <a:lnTo>
                  <a:pt x="1716" y="684"/>
                </a:lnTo>
                <a:lnTo>
                  <a:pt x="1730" y="677"/>
                </a:lnTo>
                <a:lnTo>
                  <a:pt x="1749" y="677"/>
                </a:lnTo>
                <a:lnTo>
                  <a:pt x="1773" y="681"/>
                </a:lnTo>
                <a:lnTo>
                  <a:pt x="1798" y="686"/>
                </a:lnTo>
                <a:lnTo>
                  <a:pt x="1824" y="695"/>
                </a:lnTo>
                <a:lnTo>
                  <a:pt x="1847" y="705"/>
                </a:lnTo>
                <a:lnTo>
                  <a:pt x="1869" y="714"/>
                </a:lnTo>
                <a:lnTo>
                  <a:pt x="1885" y="725"/>
                </a:lnTo>
                <a:lnTo>
                  <a:pt x="1895" y="733"/>
                </a:lnTo>
                <a:lnTo>
                  <a:pt x="1908" y="765"/>
                </a:lnTo>
                <a:lnTo>
                  <a:pt x="1920" y="761"/>
                </a:lnTo>
                <a:lnTo>
                  <a:pt x="1920" y="768"/>
                </a:lnTo>
                <a:lnTo>
                  <a:pt x="1923" y="772"/>
                </a:lnTo>
                <a:lnTo>
                  <a:pt x="1958" y="761"/>
                </a:lnTo>
                <a:lnTo>
                  <a:pt x="1974" y="766"/>
                </a:lnTo>
                <a:lnTo>
                  <a:pt x="1991" y="777"/>
                </a:lnTo>
                <a:lnTo>
                  <a:pt x="2007" y="784"/>
                </a:lnTo>
                <a:lnTo>
                  <a:pt x="2045" y="779"/>
                </a:lnTo>
                <a:lnTo>
                  <a:pt x="2058" y="787"/>
                </a:lnTo>
                <a:lnTo>
                  <a:pt x="2080" y="789"/>
                </a:lnTo>
                <a:lnTo>
                  <a:pt x="2103" y="786"/>
                </a:lnTo>
                <a:lnTo>
                  <a:pt x="2124" y="784"/>
                </a:lnTo>
                <a:lnTo>
                  <a:pt x="2145" y="787"/>
                </a:lnTo>
                <a:lnTo>
                  <a:pt x="2173" y="801"/>
                </a:lnTo>
                <a:lnTo>
                  <a:pt x="2197" y="821"/>
                </a:lnTo>
                <a:lnTo>
                  <a:pt x="2220" y="840"/>
                </a:lnTo>
                <a:lnTo>
                  <a:pt x="2243" y="859"/>
                </a:lnTo>
                <a:lnTo>
                  <a:pt x="2269" y="876"/>
                </a:lnTo>
                <a:lnTo>
                  <a:pt x="2283" y="880"/>
                </a:lnTo>
                <a:lnTo>
                  <a:pt x="2302" y="883"/>
                </a:lnTo>
                <a:lnTo>
                  <a:pt x="2327" y="887"/>
                </a:lnTo>
                <a:lnTo>
                  <a:pt x="2349" y="892"/>
                </a:lnTo>
                <a:lnTo>
                  <a:pt x="2367" y="897"/>
                </a:lnTo>
                <a:lnTo>
                  <a:pt x="2375" y="903"/>
                </a:lnTo>
                <a:lnTo>
                  <a:pt x="2382" y="918"/>
                </a:lnTo>
                <a:lnTo>
                  <a:pt x="2386" y="936"/>
                </a:lnTo>
                <a:lnTo>
                  <a:pt x="2391" y="953"/>
                </a:lnTo>
                <a:lnTo>
                  <a:pt x="2403" y="988"/>
                </a:lnTo>
                <a:lnTo>
                  <a:pt x="2407" y="1021"/>
                </a:lnTo>
                <a:lnTo>
                  <a:pt x="2405" y="1051"/>
                </a:lnTo>
                <a:lnTo>
                  <a:pt x="2396" y="1079"/>
                </a:lnTo>
                <a:lnTo>
                  <a:pt x="2384" y="1105"/>
                </a:lnTo>
                <a:lnTo>
                  <a:pt x="2368" y="1129"/>
                </a:lnTo>
                <a:lnTo>
                  <a:pt x="2349" y="1156"/>
                </a:lnTo>
                <a:lnTo>
                  <a:pt x="2292" y="1194"/>
                </a:lnTo>
                <a:lnTo>
                  <a:pt x="2281" y="1215"/>
                </a:lnTo>
                <a:lnTo>
                  <a:pt x="2272" y="1236"/>
                </a:lnTo>
                <a:lnTo>
                  <a:pt x="2265" y="1259"/>
                </a:lnTo>
                <a:lnTo>
                  <a:pt x="2257" y="1273"/>
                </a:lnTo>
                <a:lnTo>
                  <a:pt x="2246" y="1285"/>
                </a:lnTo>
                <a:lnTo>
                  <a:pt x="2237" y="1299"/>
                </a:lnTo>
                <a:lnTo>
                  <a:pt x="2218" y="1302"/>
                </a:lnTo>
                <a:lnTo>
                  <a:pt x="2215" y="1283"/>
                </a:lnTo>
                <a:lnTo>
                  <a:pt x="2208" y="1283"/>
                </a:lnTo>
                <a:lnTo>
                  <a:pt x="2208" y="1321"/>
                </a:lnTo>
                <a:lnTo>
                  <a:pt x="2199" y="1339"/>
                </a:lnTo>
                <a:lnTo>
                  <a:pt x="2197" y="1360"/>
                </a:lnTo>
                <a:lnTo>
                  <a:pt x="2201" y="1383"/>
                </a:lnTo>
                <a:lnTo>
                  <a:pt x="2204" y="1404"/>
                </a:lnTo>
                <a:lnTo>
                  <a:pt x="2211" y="1424"/>
                </a:lnTo>
                <a:lnTo>
                  <a:pt x="2215" y="1440"/>
                </a:lnTo>
                <a:lnTo>
                  <a:pt x="2215" y="1454"/>
                </a:lnTo>
                <a:lnTo>
                  <a:pt x="2211" y="1466"/>
                </a:lnTo>
                <a:lnTo>
                  <a:pt x="2206" y="1477"/>
                </a:lnTo>
                <a:lnTo>
                  <a:pt x="2203" y="1486"/>
                </a:lnTo>
                <a:lnTo>
                  <a:pt x="2208" y="1552"/>
                </a:lnTo>
                <a:lnTo>
                  <a:pt x="2196" y="1557"/>
                </a:lnTo>
                <a:lnTo>
                  <a:pt x="2187" y="1564"/>
                </a:lnTo>
                <a:lnTo>
                  <a:pt x="2182" y="1573"/>
                </a:lnTo>
                <a:lnTo>
                  <a:pt x="2180" y="1590"/>
                </a:lnTo>
                <a:lnTo>
                  <a:pt x="2189" y="1606"/>
                </a:lnTo>
                <a:lnTo>
                  <a:pt x="2192" y="1625"/>
                </a:lnTo>
                <a:lnTo>
                  <a:pt x="2180" y="1637"/>
                </a:lnTo>
                <a:lnTo>
                  <a:pt x="2176" y="1650"/>
                </a:lnTo>
                <a:lnTo>
                  <a:pt x="2171" y="1662"/>
                </a:lnTo>
                <a:lnTo>
                  <a:pt x="2164" y="1678"/>
                </a:lnTo>
                <a:lnTo>
                  <a:pt x="2157" y="1688"/>
                </a:lnTo>
                <a:lnTo>
                  <a:pt x="2152" y="1695"/>
                </a:lnTo>
                <a:lnTo>
                  <a:pt x="2145" y="1700"/>
                </a:lnTo>
                <a:lnTo>
                  <a:pt x="2141" y="1704"/>
                </a:lnTo>
                <a:lnTo>
                  <a:pt x="2138" y="1709"/>
                </a:lnTo>
                <a:lnTo>
                  <a:pt x="2136" y="1719"/>
                </a:lnTo>
                <a:lnTo>
                  <a:pt x="2136" y="1733"/>
                </a:lnTo>
                <a:lnTo>
                  <a:pt x="2138" y="1754"/>
                </a:lnTo>
                <a:lnTo>
                  <a:pt x="2112" y="1768"/>
                </a:lnTo>
                <a:lnTo>
                  <a:pt x="2087" y="1782"/>
                </a:lnTo>
                <a:lnTo>
                  <a:pt x="2091" y="1786"/>
                </a:lnTo>
                <a:lnTo>
                  <a:pt x="2093" y="1789"/>
                </a:lnTo>
                <a:lnTo>
                  <a:pt x="2093" y="1791"/>
                </a:lnTo>
                <a:lnTo>
                  <a:pt x="2093" y="1795"/>
                </a:lnTo>
                <a:lnTo>
                  <a:pt x="2093" y="1796"/>
                </a:lnTo>
                <a:lnTo>
                  <a:pt x="2075" y="1805"/>
                </a:lnTo>
                <a:lnTo>
                  <a:pt x="2058" y="1803"/>
                </a:lnTo>
                <a:lnTo>
                  <a:pt x="2040" y="1800"/>
                </a:lnTo>
                <a:lnTo>
                  <a:pt x="2026" y="1793"/>
                </a:lnTo>
                <a:lnTo>
                  <a:pt x="2018" y="1800"/>
                </a:lnTo>
                <a:lnTo>
                  <a:pt x="2004" y="1803"/>
                </a:lnTo>
                <a:lnTo>
                  <a:pt x="1988" y="1805"/>
                </a:lnTo>
                <a:lnTo>
                  <a:pt x="1972" y="1807"/>
                </a:lnTo>
                <a:lnTo>
                  <a:pt x="1958" y="1808"/>
                </a:lnTo>
                <a:lnTo>
                  <a:pt x="1955" y="1815"/>
                </a:lnTo>
                <a:lnTo>
                  <a:pt x="1948" y="1824"/>
                </a:lnTo>
                <a:lnTo>
                  <a:pt x="1939" y="1835"/>
                </a:lnTo>
                <a:lnTo>
                  <a:pt x="1930" y="1842"/>
                </a:lnTo>
                <a:lnTo>
                  <a:pt x="1923" y="1847"/>
                </a:lnTo>
                <a:lnTo>
                  <a:pt x="1892" y="1843"/>
                </a:lnTo>
                <a:lnTo>
                  <a:pt x="1881" y="1849"/>
                </a:lnTo>
                <a:lnTo>
                  <a:pt x="1867" y="1857"/>
                </a:lnTo>
                <a:lnTo>
                  <a:pt x="1850" y="1870"/>
                </a:lnTo>
                <a:lnTo>
                  <a:pt x="1833" y="1882"/>
                </a:lnTo>
                <a:lnTo>
                  <a:pt x="1820" y="1892"/>
                </a:lnTo>
                <a:lnTo>
                  <a:pt x="1812" y="1901"/>
                </a:lnTo>
                <a:lnTo>
                  <a:pt x="1808" y="1901"/>
                </a:lnTo>
                <a:lnTo>
                  <a:pt x="1805" y="1924"/>
                </a:lnTo>
                <a:lnTo>
                  <a:pt x="1801" y="1925"/>
                </a:lnTo>
                <a:lnTo>
                  <a:pt x="1798" y="1927"/>
                </a:lnTo>
                <a:lnTo>
                  <a:pt x="1796" y="1925"/>
                </a:lnTo>
                <a:lnTo>
                  <a:pt x="1794" y="1925"/>
                </a:lnTo>
                <a:lnTo>
                  <a:pt x="1792" y="1924"/>
                </a:lnTo>
                <a:lnTo>
                  <a:pt x="1789" y="1924"/>
                </a:lnTo>
                <a:lnTo>
                  <a:pt x="1787" y="1924"/>
                </a:lnTo>
                <a:lnTo>
                  <a:pt x="1784" y="1927"/>
                </a:lnTo>
                <a:lnTo>
                  <a:pt x="1780" y="1931"/>
                </a:lnTo>
                <a:lnTo>
                  <a:pt x="1785" y="1946"/>
                </a:lnTo>
                <a:lnTo>
                  <a:pt x="1784" y="1964"/>
                </a:lnTo>
                <a:lnTo>
                  <a:pt x="1780" y="1980"/>
                </a:lnTo>
                <a:lnTo>
                  <a:pt x="1780" y="1997"/>
                </a:lnTo>
                <a:lnTo>
                  <a:pt x="1784" y="2000"/>
                </a:lnTo>
                <a:lnTo>
                  <a:pt x="1787" y="2006"/>
                </a:lnTo>
                <a:lnTo>
                  <a:pt x="1791" y="2009"/>
                </a:lnTo>
                <a:lnTo>
                  <a:pt x="1794" y="2013"/>
                </a:lnTo>
                <a:lnTo>
                  <a:pt x="1798" y="2016"/>
                </a:lnTo>
                <a:lnTo>
                  <a:pt x="1799" y="2020"/>
                </a:lnTo>
                <a:lnTo>
                  <a:pt x="1792" y="2089"/>
                </a:lnTo>
                <a:lnTo>
                  <a:pt x="1773" y="2105"/>
                </a:lnTo>
                <a:lnTo>
                  <a:pt x="1757" y="2124"/>
                </a:lnTo>
                <a:lnTo>
                  <a:pt x="1747" y="2147"/>
                </a:lnTo>
                <a:lnTo>
                  <a:pt x="1738" y="2172"/>
                </a:lnTo>
                <a:lnTo>
                  <a:pt x="1728" y="2196"/>
                </a:lnTo>
                <a:lnTo>
                  <a:pt x="1716" y="2220"/>
                </a:lnTo>
                <a:lnTo>
                  <a:pt x="1707" y="2231"/>
                </a:lnTo>
                <a:lnTo>
                  <a:pt x="1695" y="2240"/>
                </a:lnTo>
                <a:lnTo>
                  <a:pt x="1684" y="2250"/>
                </a:lnTo>
                <a:lnTo>
                  <a:pt x="1681" y="2250"/>
                </a:lnTo>
                <a:lnTo>
                  <a:pt x="1681" y="2240"/>
                </a:lnTo>
                <a:lnTo>
                  <a:pt x="1698" y="2222"/>
                </a:lnTo>
                <a:lnTo>
                  <a:pt x="1712" y="2199"/>
                </a:lnTo>
                <a:lnTo>
                  <a:pt x="1719" y="2173"/>
                </a:lnTo>
                <a:lnTo>
                  <a:pt x="1716" y="2173"/>
                </a:lnTo>
                <a:lnTo>
                  <a:pt x="1716" y="2170"/>
                </a:lnTo>
                <a:lnTo>
                  <a:pt x="1709" y="2172"/>
                </a:lnTo>
                <a:lnTo>
                  <a:pt x="1700" y="2173"/>
                </a:lnTo>
                <a:lnTo>
                  <a:pt x="1689" y="2173"/>
                </a:lnTo>
                <a:lnTo>
                  <a:pt x="1688" y="2194"/>
                </a:lnTo>
                <a:lnTo>
                  <a:pt x="1682" y="2206"/>
                </a:lnTo>
                <a:lnTo>
                  <a:pt x="1677" y="2213"/>
                </a:lnTo>
                <a:lnTo>
                  <a:pt x="1670" y="2219"/>
                </a:lnTo>
                <a:lnTo>
                  <a:pt x="1663" y="2222"/>
                </a:lnTo>
                <a:lnTo>
                  <a:pt x="1658" y="2231"/>
                </a:lnTo>
                <a:lnTo>
                  <a:pt x="1655" y="2245"/>
                </a:lnTo>
                <a:lnTo>
                  <a:pt x="1655" y="2262"/>
                </a:lnTo>
                <a:lnTo>
                  <a:pt x="1658" y="2280"/>
                </a:lnTo>
                <a:lnTo>
                  <a:pt x="1658" y="2295"/>
                </a:lnTo>
                <a:lnTo>
                  <a:pt x="1655" y="2308"/>
                </a:lnTo>
                <a:lnTo>
                  <a:pt x="1649" y="2322"/>
                </a:lnTo>
                <a:lnTo>
                  <a:pt x="1642" y="2329"/>
                </a:lnTo>
                <a:lnTo>
                  <a:pt x="1635" y="2332"/>
                </a:lnTo>
                <a:lnTo>
                  <a:pt x="1628" y="2336"/>
                </a:lnTo>
                <a:lnTo>
                  <a:pt x="1620" y="2343"/>
                </a:lnTo>
                <a:lnTo>
                  <a:pt x="1620" y="2343"/>
                </a:lnTo>
                <a:lnTo>
                  <a:pt x="1621" y="2346"/>
                </a:lnTo>
                <a:lnTo>
                  <a:pt x="1623" y="2351"/>
                </a:lnTo>
                <a:lnTo>
                  <a:pt x="1623" y="2357"/>
                </a:lnTo>
                <a:lnTo>
                  <a:pt x="1623" y="2362"/>
                </a:lnTo>
                <a:lnTo>
                  <a:pt x="1625" y="2365"/>
                </a:lnTo>
                <a:lnTo>
                  <a:pt x="1623" y="2369"/>
                </a:lnTo>
                <a:lnTo>
                  <a:pt x="1621" y="2374"/>
                </a:lnTo>
                <a:lnTo>
                  <a:pt x="1618" y="2379"/>
                </a:lnTo>
                <a:lnTo>
                  <a:pt x="1614" y="2384"/>
                </a:lnTo>
                <a:lnTo>
                  <a:pt x="1609" y="2390"/>
                </a:lnTo>
                <a:lnTo>
                  <a:pt x="1606" y="2393"/>
                </a:lnTo>
                <a:lnTo>
                  <a:pt x="1600" y="2397"/>
                </a:lnTo>
                <a:lnTo>
                  <a:pt x="1579" y="2409"/>
                </a:lnTo>
                <a:lnTo>
                  <a:pt x="1555" y="2414"/>
                </a:lnTo>
                <a:lnTo>
                  <a:pt x="1529" y="2414"/>
                </a:lnTo>
                <a:lnTo>
                  <a:pt x="1501" y="2409"/>
                </a:lnTo>
                <a:lnTo>
                  <a:pt x="1471" y="2402"/>
                </a:lnTo>
                <a:lnTo>
                  <a:pt x="1442" y="2393"/>
                </a:lnTo>
                <a:lnTo>
                  <a:pt x="1415" y="2386"/>
                </a:lnTo>
                <a:lnTo>
                  <a:pt x="1389" y="2381"/>
                </a:lnTo>
                <a:lnTo>
                  <a:pt x="1389" y="2384"/>
                </a:lnTo>
                <a:lnTo>
                  <a:pt x="1393" y="2384"/>
                </a:lnTo>
                <a:lnTo>
                  <a:pt x="1393" y="2388"/>
                </a:lnTo>
                <a:lnTo>
                  <a:pt x="1410" y="2393"/>
                </a:lnTo>
                <a:lnTo>
                  <a:pt x="1426" y="2400"/>
                </a:lnTo>
                <a:lnTo>
                  <a:pt x="1442" y="2407"/>
                </a:lnTo>
                <a:lnTo>
                  <a:pt x="1454" y="2418"/>
                </a:lnTo>
                <a:lnTo>
                  <a:pt x="1463" y="2432"/>
                </a:lnTo>
                <a:lnTo>
                  <a:pt x="1464" y="2435"/>
                </a:lnTo>
                <a:lnTo>
                  <a:pt x="1464" y="2440"/>
                </a:lnTo>
                <a:lnTo>
                  <a:pt x="1464" y="2444"/>
                </a:lnTo>
                <a:lnTo>
                  <a:pt x="1463" y="2451"/>
                </a:lnTo>
                <a:lnTo>
                  <a:pt x="1463" y="2458"/>
                </a:lnTo>
                <a:lnTo>
                  <a:pt x="1475" y="2463"/>
                </a:lnTo>
                <a:lnTo>
                  <a:pt x="1489" y="2472"/>
                </a:lnTo>
                <a:lnTo>
                  <a:pt x="1501" y="2482"/>
                </a:lnTo>
                <a:lnTo>
                  <a:pt x="1508" y="2493"/>
                </a:lnTo>
                <a:lnTo>
                  <a:pt x="1503" y="2510"/>
                </a:lnTo>
                <a:lnTo>
                  <a:pt x="1496" y="2533"/>
                </a:lnTo>
                <a:lnTo>
                  <a:pt x="1489" y="2556"/>
                </a:lnTo>
                <a:lnTo>
                  <a:pt x="1478" y="2576"/>
                </a:lnTo>
                <a:lnTo>
                  <a:pt x="1461" y="2589"/>
                </a:lnTo>
                <a:lnTo>
                  <a:pt x="1436" y="2599"/>
                </a:lnTo>
                <a:lnTo>
                  <a:pt x="1407" y="2608"/>
                </a:lnTo>
                <a:lnTo>
                  <a:pt x="1373" y="2613"/>
                </a:lnTo>
                <a:lnTo>
                  <a:pt x="1339" y="2615"/>
                </a:lnTo>
                <a:lnTo>
                  <a:pt x="1305" y="2615"/>
                </a:lnTo>
                <a:lnTo>
                  <a:pt x="1274" y="2611"/>
                </a:lnTo>
                <a:lnTo>
                  <a:pt x="1274" y="2618"/>
                </a:lnTo>
                <a:lnTo>
                  <a:pt x="1279" y="2622"/>
                </a:lnTo>
                <a:lnTo>
                  <a:pt x="1284" y="2624"/>
                </a:lnTo>
                <a:lnTo>
                  <a:pt x="1288" y="2625"/>
                </a:lnTo>
                <a:lnTo>
                  <a:pt x="1290" y="2629"/>
                </a:lnTo>
                <a:lnTo>
                  <a:pt x="1291" y="2634"/>
                </a:lnTo>
                <a:lnTo>
                  <a:pt x="1293" y="2643"/>
                </a:lnTo>
                <a:lnTo>
                  <a:pt x="1295" y="2650"/>
                </a:lnTo>
                <a:lnTo>
                  <a:pt x="1293" y="2657"/>
                </a:lnTo>
                <a:lnTo>
                  <a:pt x="1290" y="2664"/>
                </a:lnTo>
                <a:lnTo>
                  <a:pt x="1288" y="2671"/>
                </a:lnTo>
                <a:lnTo>
                  <a:pt x="1290" y="2679"/>
                </a:lnTo>
                <a:lnTo>
                  <a:pt x="1293" y="2686"/>
                </a:lnTo>
                <a:lnTo>
                  <a:pt x="1298" y="2692"/>
                </a:lnTo>
                <a:lnTo>
                  <a:pt x="1302" y="2699"/>
                </a:lnTo>
                <a:lnTo>
                  <a:pt x="1305" y="2711"/>
                </a:lnTo>
                <a:lnTo>
                  <a:pt x="1288" y="2718"/>
                </a:lnTo>
                <a:lnTo>
                  <a:pt x="1271" y="2723"/>
                </a:lnTo>
                <a:lnTo>
                  <a:pt x="1250" y="2727"/>
                </a:lnTo>
                <a:lnTo>
                  <a:pt x="1223" y="2727"/>
                </a:lnTo>
                <a:lnTo>
                  <a:pt x="1215" y="2720"/>
                </a:lnTo>
                <a:lnTo>
                  <a:pt x="1202" y="2714"/>
                </a:lnTo>
                <a:lnTo>
                  <a:pt x="1187" y="2711"/>
                </a:lnTo>
                <a:lnTo>
                  <a:pt x="1175" y="2707"/>
                </a:lnTo>
                <a:lnTo>
                  <a:pt x="1175" y="2714"/>
                </a:lnTo>
                <a:lnTo>
                  <a:pt x="1187" y="2730"/>
                </a:lnTo>
                <a:lnTo>
                  <a:pt x="1197" y="2749"/>
                </a:lnTo>
                <a:lnTo>
                  <a:pt x="1197" y="2765"/>
                </a:lnTo>
                <a:lnTo>
                  <a:pt x="1201" y="2768"/>
                </a:lnTo>
                <a:lnTo>
                  <a:pt x="1204" y="2770"/>
                </a:lnTo>
                <a:lnTo>
                  <a:pt x="1208" y="2772"/>
                </a:lnTo>
                <a:lnTo>
                  <a:pt x="1211" y="2772"/>
                </a:lnTo>
                <a:lnTo>
                  <a:pt x="1213" y="2772"/>
                </a:lnTo>
                <a:lnTo>
                  <a:pt x="1216" y="2772"/>
                </a:lnTo>
                <a:lnTo>
                  <a:pt x="1218" y="2774"/>
                </a:lnTo>
                <a:lnTo>
                  <a:pt x="1220" y="2777"/>
                </a:lnTo>
                <a:lnTo>
                  <a:pt x="1223" y="2781"/>
                </a:lnTo>
                <a:lnTo>
                  <a:pt x="1223" y="2788"/>
                </a:lnTo>
                <a:lnTo>
                  <a:pt x="1222" y="2791"/>
                </a:lnTo>
                <a:lnTo>
                  <a:pt x="1222" y="2793"/>
                </a:lnTo>
                <a:lnTo>
                  <a:pt x="1222" y="2795"/>
                </a:lnTo>
                <a:lnTo>
                  <a:pt x="1222" y="2796"/>
                </a:lnTo>
                <a:lnTo>
                  <a:pt x="1223" y="2800"/>
                </a:lnTo>
                <a:lnTo>
                  <a:pt x="1223" y="2803"/>
                </a:lnTo>
                <a:lnTo>
                  <a:pt x="1236" y="2803"/>
                </a:lnTo>
                <a:lnTo>
                  <a:pt x="1234" y="2817"/>
                </a:lnTo>
                <a:lnTo>
                  <a:pt x="1229" y="2826"/>
                </a:lnTo>
                <a:lnTo>
                  <a:pt x="1223" y="2833"/>
                </a:lnTo>
                <a:lnTo>
                  <a:pt x="1220" y="2842"/>
                </a:lnTo>
                <a:lnTo>
                  <a:pt x="1222" y="2849"/>
                </a:lnTo>
                <a:lnTo>
                  <a:pt x="1227" y="2857"/>
                </a:lnTo>
                <a:lnTo>
                  <a:pt x="1232" y="2864"/>
                </a:lnTo>
                <a:lnTo>
                  <a:pt x="1236" y="2871"/>
                </a:lnTo>
                <a:lnTo>
                  <a:pt x="1236" y="2878"/>
                </a:lnTo>
                <a:lnTo>
                  <a:pt x="1236" y="2882"/>
                </a:lnTo>
                <a:lnTo>
                  <a:pt x="1234" y="2885"/>
                </a:lnTo>
                <a:lnTo>
                  <a:pt x="1232" y="2889"/>
                </a:lnTo>
                <a:lnTo>
                  <a:pt x="1230" y="2891"/>
                </a:lnTo>
                <a:lnTo>
                  <a:pt x="1229" y="2894"/>
                </a:lnTo>
                <a:lnTo>
                  <a:pt x="1229" y="2896"/>
                </a:lnTo>
                <a:lnTo>
                  <a:pt x="1229" y="2899"/>
                </a:lnTo>
                <a:lnTo>
                  <a:pt x="1229" y="2901"/>
                </a:lnTo>
                <a:lnTo>
                  <a:pt x="1230" y="2905"/>
                </a:lnTo>
                <a:lnTo>
                  <a:pt x="1232" y="2906"/>
                </a:lnTo>
                <a:lnTo>
                  <a:pt x="1234" y="2910"/>
                </a:lnTo>
                <a:lnTo>
                  <a:pt x="1236" y="2915"/>
                </a:lnTo>
                <a:lnTo>
                  <a:pt x="1202" y="2924"/>
                </a:lnTo>
                <a:lnTo>
                  <a:pt x="1175" y="2938"/>
                </a:lnTo>
                <a:lnTo>
                  <a:pt x="1173" y="2943"/>
                </a:lnTo>
                <a:lnTo>
                  <a:pt x="1171" y="2947"/>
                </a:lnTo>
                <a:lnTo>
                  <a:pt x="1169" y="2952"/>
                </a:lnTo>
                <a:lnTo>
                  <a:pt x="1168" y="2955"/>
                </a:lnTo>
                <a:lnTo>
                  <a:pt x="1166" y="2959"/>
                </a:lnTo>
                <a:lnTo>
                  <a:pt x="1166" y="2960"/>
                </a:lnTo>
                <a:lnTo>
                  <a:pt x="1176" y="2978"/>
                </a:lnTo>
                <a:lnTo>
                  <a:pt x="1190" y="2990"/>
                </a:lnTo>
                <a:lnTo>
                  <a:pt x="1209" y="2999"/>
                </a:lnTo>
                <a:lnTo>
                  <a:pt x="1232" y="3006"/>
                </a:lnTo>
                <a:lnTo>
                  <a:pt x="1255" y="3011"/>
                </a:lnTo>
                <a:lnTo>
                  <a:pt x="1277" y="3015"/>
                </a:lnTo>
                <a:lnTo>
                  <a:pt x="1286" y="3069"/>
                </a:lnTo>
                <a:lnTo>
                  <a:pt x="1271" y="3077"/>
                </a:lnTo>
                <a:lnTo>
                  <a:pt x="1255" y="3091"/>
                </a:lnTo>
                <a:lnTo>
                  <a:pt x="1243" y="3107"/>
                </a:lnTo>
                <a:lnTo>
                  <a:pt x="1236" y="3126"/>
                </a:lnTo>
                <a:lnTo>
                  <a:pt x="1241" y="3137"/>
                </a:lnTo>
                <a:lnTo>
                  <a:pt x="1243" y="3151"/>
                </a:lnTo>
                <a:lnTo>
                  <a:pt x="1243" y="3168"/>
                </a:lnTo>
                <a:lnTo>
                  <a:pt x="1229" y="3172"/>
                </a:lnTo>
                <a:lnTo>
                  <a:pt x="1218" y="3175"/>
                </a:lnTo>
                <a:lnTo>
                  <a:pt x="1204" y="3180"/>
                </a:lnTo>
                <a:lnTo>
                  <a:pt x="1204" y="3194"/>
                </a:lnTo>
                <a:lnTo>
                  <a:pt x="1213" y="3201"/>
                </a:lnTo>
                <a:lnTo>
                  <a:pt x="1223" y="3212"/>
                </a:lnTo>
                <a:lnTo>
                  <a:pt x="1234" y="3226"/>
                </a:lnTo>
                <a:lnTo>
                  <a:pt x="1246" y="3240"/>
                </a:lnTo>
                <a:lnTo>
                  <a:pt x="1255" y="3252"/>
                </a:lnTo>
                <a:lnTo>
                  <a:pt x="1258" y="3261"/>
                </a:lnTo>
                <a:lnTo>
                  <a:pt x="1253" y="3262"/>
                </a:lnTo>
                <a:lnTo>
                  <a:pt x="1250" y="3262"/>
                </a:lnTo>
                <a:lnTo>
                  <a:pt x="1243" y="3264"/>
                </a:lnTo>
                <a:lnTo>
                  <a:pt x="1236" y="3264"/>
                </a:lnTo>
                <a:lnTo>
                  <a:pt x="1234" y="3275"/>
                </a:lnTo>
                <a:lnTo>
                  <a:pt x="1230" y="3285"/>
                </a:lnTo>
                <a:lnTo>
                  <a:pt x="1229" y="3296"/>
                </a:lnTo>
                <a:lnTo>
                  <a:pt x="1222" y="3297"/>
                </a:lnTo>
                <a:lnTo>
                  <a:pt x="1215" y="3303"/>
                </a:lnTo>
                <a:lnTo>
                  <a:pt x="1209" y="3306"/>
                </a:lnTo>
                <a:lnTo>
                  <a:pt x="1204" y="3304"/>
                </a:lnTo>
                <a:lnTo>
                  <a:pt x="1201" y="3303"/>
                </a:lnTo>
                <a:lnTo>
                  <a:pt x="1199" y="3299"/>
                </a:lnTo>
                <a:lnTo>
                  <a:pt x="1197" y="3297"/>
                </a:lnTo>
                <a:lnTo>
                  <a:pt x="1194" y="3296"/>
                </a:lnTo>
                <a:lnTo>
                  <a:pt x="1194" y="3315"/>
                </a:lnTo>
                <a:lnTo>
                  <a:pt x="1202" y="3325"/>
                </a:lnTo>
                <a:lnTo>
                  <a:pt x="1208" y="3341"/>
                </a:lnTo>
                <a:lnTo>
                  <a:pt x="1209" y="3360"/>
                </a:lnTo>
                <a:lnTo>
                  <a:pt x="1188" y="3365"/>
                </a:lnTo>
                <a:lnTo>
                  <a:pt x="1171" y="3371"/>
                </a:lnTo>
                <a:lnTo>
                  <a:pt x="1152" y="3376"/>
                </a:lnTo>
                <a:lnTo>
                  <a:pt x="1152" y="3367"/>
                </a:lnTo>
                <a:lnTo>
                  <a:pt x="1150" y="3365"/>
                </a:lnTo>
                <a:lnTo>
                  <a:pt x="1148" y="3364"/>
                </a:lnTo>
                <a:lnTo>
                  <a:pt x="1148" y="3362"/>
                </a:lnTo>
                <a:lnTo>
                  <a:pt x="1148" y="3360"/>
                </a:lnTo>
                <a:lnTo>
                  <a:pt x="1147" y="3357"/>
                </a:lnTo>
                <a:lnTo>
                  <a:pt x="1134" y="3357"/>
                </a:lnTo>
                <a:lnTo>
                  <a:pt x="1126" y="3355"/>
                </a:lnTo>
                <a:lnTo>
                  <a:pt x="1117" y="3357"/>
                </a:lnTo>
                <a:lnTo>
                  <a:pt x="1105" y="3357"/>
                </a:lnTo>
                <a:lnTo>
                  <a:pt x="1099" y="3341"/>
                </a:lnTo>
                <a:lnTo>
                  <a:pt x="1091" y="3331"/>
                </a:lnTo>
                <a:lnTo>
                  <a:pt x="1080" y="3322"/>
                </a:lnTo>
                <a:lnTo>
                  <a:pt x="1063" y="3318"/>
                </a:lnTo>
                <a:lnTo>
                  <a:pt x="1063" y="3311"/>
                </a:lnTo>
                <a:lnTo>
                  <a:pt x="1063" y="3308"/>
                </a:lnTo>
                <a:lnTo>
                  <a:pt x="1065" y="3304"/>
                </a:lnTo>
                <a:lnTo>
                  <a:pt x="1065" y="3301"/>
                </a:lnTo>
                <a:lnTo>
                  <a:pt x="1063" y="3299"/>
                </a:lnTo>
                <a:lnTo>
                  <a:pt x="1058" y="3296"/>
                </a:lnTo>
                <a:lnTo>
                  <a:pt x="1052" y="3296"/>
                </a:lnTo>
                <a:lnTo>
                  <a:pt x="1049" y="3294"/>
                </a:lnTo>
                <a:lnTo>
                  <a:pt x="1044" y="3294"/>
                </a:lnTo>
                <a:lnTo>
                  <a:pt x="1040" y="3290"/>
                </a:lnTo>
                <a:lnTo>
                  <a:pt x="1037" y="3287"/>
                </a:lnTo>
                <a:lnTo>
                  <a:pt x="1033" y="3283"/>
                </a:lnTo>
                <a:lnTo>
                  <a:pt x="1033" y="3280"/>
                </a:lnTo>
                <a:lnTo>
                  <a:pt x="1033" y="3278"/>
                </a:lnTo>
                <a:lnTo>
                  <a:pt x="1033" y="3275"/>
                </a:lnTo>
                <a:lnTo>
                  <a:pt x="1033" y="3273"/>
                </a:lnTo>
                <a:lnTo>
                  <a:pt x="1033" y="3271"/>
                </a:lnTo>
                <a:lnTo>
                  <a:pt x="1031" y="3269"/>
                </a:lnTo>
                <a:lnTo>
                  <a:pt x="1028" y="3268"/>
                </a:lnTo>
                <a:lnTo>
                  <a:pt x="1024" y="3269"/>
                </a:lnTo>
                <a:lnTo>
                  <a:pt x="1019" y="3269"/>
                </a:lnTo>
                <a:lnTo>
                  <a:pt x="1016" y="3269"/>
                </a:lnTo>
                <a:lnTo>
                  <a:pt x="1012" y="3268"/>
                </a:lnTo>
                <a:lnTo>
                  <a:pt x="1007" y="3266"/>
                </a:lnTo>
                <a:lnTo>
                  <a:pt x="1002" y="3264"/>
                </a:lnTo>
                <a:lnTo>
                  <a:pt x="1002" y="3252"/>
                </a:lnTo>
                <a:lnTo>
                  <a:pt x="989" y="3252"/>
                </a:lnTo>
                <a:lnTo>
                  <a:pt x="991" y="3240"/>
                </a:lnTo>
                <a:lnTo>
                  <a:pt x="995" y="3233"/>
                </a:lnTo>
                <a:lnTo>
                  <a:pt x="1000" y="3226"/>
                </a:lnTo>
                <a:lnTo>
                  <a:pt x="1005" y="3217"/>
                </a:lnTo>
                <a:lnTo>
                  <a:pt x="986" y="3217"/>
                </a:lnTo>
                <a:lnTo>
                  <a:pt x="986" y="3214"/>
                </a:lnTo>
                <a:lnTo>
                  <a:pt x="983" y="3214"/>
                </a:lnTo>
                <a:lnTo>
                  <a:pt x="983" y="3219"/>
                </a:lnTo>
                <a:lnTo>
                  <a:pt x="981" y="3222"/>
                </a:lnTo>
                <a:lnTo>
                  <a:pt x="981" y="3224"/>
                </a:lnTo>
                <a:lnTo>
                  <a:pt x="981" y="3226"/>
                </a:lnTo>
                <a:lnTo>
                  <a:pt x="979" y="3226"/>
                </a:lnTo>
                <a:lnTo>
                  <a:pt x="977" y="3228"/>
                </a:lnTo>
                <a:lnTo>
                  <a:pt x="974" y="3229"/>
                </a:lnTo>
                <a:lnTo>
                  <a:pt x="962" y="3236"/>
                </a:lnTo>
                <a:lnTo>
                  <a:pt x="944" y="3241"/>
                </a:lnTo>
                <a:lnTo>
                  <a:pt x="948" y="3207"/>
                </a:lnTo>
                <a:lnTo>
                  <a:pt x="944" y="3198"/>
                </a:lnTo>
                <a:lnTo>
                  <a:pt x="941" y="3194"/>
                </a:lnTo>
                <a:lnTo>
                  <a:pt x="939" y="3193"/>
                </a:lnTo>
                <a:lnTo>
                  <a:pt x="939" y="3189"/>
                </a:lnTo>
                <a:lnTo>
                  <a:pt x="941" y="3184"/>
                </a:lnTo>
                <a:lnTo>
                  <a:pt x="944" y="3172"/>
                </a:lnTo>
                <a:lnTo>
                  <a:pt x="937" y="3168"/>
                </a:lnTo>
                <a:lnTo>
                  <a:pt x="932" y="3165"/>
                </a:lnTo>
                <a:lnTo>
                  <a:pt x="927" y="3159"/>
                </a:lnTo>
                <a:lnTo>
                  <a:pt x="921" y="3156"/>
                </a:lnTo>
                <a:lnTo>
                  <a:pt x="916" y="3152"/>
                </a:lnTo>
                <a:lnTo>
                  <a:pt x="883" y="3149"/>
                </a:lnTo>
                <a:lnTo>
                  <a:pt x="883" y="3140"/>
                </a:lnTo>
                <a:lnTo>
                  <a:pt x="878" y="3132"/>
                </a:lnTo>
                <a:lnTo>
                  <a:pt x="876" y="3123"/>
                </a:lnTo>
                <a:lnTo>
                  <a:pt x="880" y="3114"/>
                </a:lnTo>
                <a:lnTo>
                  <a:pt x="883" y="3105"/>
                </a:lnTo>
                <a:lnTo>
                  <a:pt x="887" y="3095"/>
                </a:lnTo>
                <a:lnTo>
                  <a:pt x="855" y="3098"/>
                </a:lnTo>
                <a:lnTo>
                  <a:pt x="852" y="3088"/>
                </a:lnTo>
                <a:lnTo>
                  <a:pt x="845" y="3072"/>
                </a:lnTo>
                <a:lnTo>
                  <a:pt x="845" y="3055"/>
                </a:lnTo>
                <a:lnTo>
                  <a:pt x="848" y="3037"/>
                </a:lnTo>
                <a:lnTo>
                  <a:pt x="853" y="3039"/>
                </a:lnTo>
                <a:lnTo>
                  <a:pt x="859" y="3039"/>
                </a:lnTo>
                <a:lnTo>
                  <a:pt x="862" y="3041"/>
                </a:lnTo>
                <a:lnTo>
                  <a:pt x="866" y="3043"/>
                </a:lnTo>
                <a:lnTo>
                  <a:pt x="871" y="3046"/>
                </a:lnTo>
                <a:lnTo>
                  <a:pt x="871" y="3022"/>
                </a:lnTo>
                <a:lnTo>
                  <a:pt x="867" y="3020"/>
                </a:lnTo>
                <a:lnTo>
                  <a:pt x="866" y="3016"/>
                </a:lnTo>
                <a:lnTo>
                  <a:pt x="862" y="3015"/>
                </a:lnTo>
                <a:lnTo>
                  <a:pt x="860" y="3013"/>
                </a:lnTo>
                <a:lnTo>
                  <a:pt x="855" y="3011"/>
                </a:lnTo>
                <a:lnTo>
                  <a:pt x="850" y="3008"/>
                </a:lnTo>
                <a:lnTo>
                  <a:pt x="843" y="3004"/>
                </a:lnTo>
                <a:lnTo>
                  <a:pt x="836" y="3002"/>
                </a:lnTo>
                <a:lnTo>
                  <a:pt x="829" y="2999"/>
                </a:lnTo>
                <a:lnTo>
                  <a:pt x="824" y="3008"/>
                </a:lnTo>
                <a:lnTo>
                  <a:pt x="817" y="3009"/>
                </a:lnTo>
                <a:lnTo>
                  <a:pt x="810" y="3009"/>
                </a:lnTo>
                <a:lnTo>
                  <a:pt x="797" y="3006"/>
                </a:lnTo>
                <a:lnTo>
                  <a:pt x="797" y="2983"/>
                </a:lnTo>
                <a:lnTo>
                  <a:pt x="803" y="2981"/>
                </a:lnTo>
                <a:lnTo>
                  <a:pt x="808" y="2978"/>
                </a:lnTo>
                <a:lnTo>
                  <a:pt x="811" y="2974"/>
                </a:lnTo>
                <a:lnTo>
                  <a:pt x="815" y="2971"/>
                </a:lnTo>
                <a:lnTo>
                  <a:pt x="817" y="2964"/>
                </a:lnTo>
                <a:lnTo>
                  <a:pt x="813" y="2953"/>
                </a:lnTo>
                <a:lnTo>
                  <a:pt x="815" y="2941"/>
                </a:lnTo>
                <a:lnTo>
                  <a:pt x="818" y="2926"/>
                </a:lnTo>
                <a:lnTo>
                  <a:pt x="820" y="2906"/>
                </a:lnTo>
                <a:lnTo>
                  <a:pt x="815" y="2906"/>
                </a:lnTo>
                <a:lnTo>
                  <a:pt x="808" y="2905"/>
                </a:lnTo>
                <a:lnTo>
                  <a:pt x="804" y="2903"/>
                </a:lnTo>
                <a:lnTo>
                  <a:pt x="801" y="2899"/>
                </a:lnTo>
                <a:lnTo>
                  <a:pt x="797" y="2896"/>
                </a:lnTo>
                <a:lnTo>
                  <a:pt x="796" y="2891"/>
                </a:lnTo>
                <a:lnTo>
                  <a:pt x="794" y="2884"/>
                </a:lnTo>
                <a:lnTo>
                  <a:pt x="797" y="2882"/>
                </a:lnTo>
                <a:lnTo>
                  <a:pt x="801" y="2880"/>
                </a:lnTo>
                <a:lnTo>
                  <a:pt x="803" y="2880"/>
                </a:lnTo>
                <a:lnTo>
                  <a:pt x="804" y="2878"/>
                </a:lnTo>
                <a:lnTo>
                  <a:pt x="808" y="2877"/>
                </a:lnTo>
                <a:lnTo>
                  <a:pt x="813" y="2877"/>
                </a:lnTo>
                <a:lnTo>
                  <a:pt x="813" y="2861"/>
                </a:lnTo>
                <a:lnTo>
                  <a:pt x="832" y="2861"/>
                </a:lnTo>
                <a:lnTo>
                  <a:pt x="832" y="2864"/>
                </a:lnTo>
                <a:lnTo>
                  <a:pt x="836" y="2864"/>
                </a:lnTo>
                <a:lnTo>
                  <a:pt x="836" y="2870"/>
                </a:lnTo>
                <a:lnTo>
                  <a:pt x="836" y="2873"/>
                </a:lnTo>
                <a:lnTo>
                  <a:pt x="836" y="2875"/>
                </a:lnTo>
                <a:lnTo>
                  <a:pt x="834" y="2877"/>
                </a:lnTo>
                <a:lnTo>
                  <a:pt x="836" y="2878"/>
                </a:lnTo>
                <a:lnTo>
                  <a:pt x="836" y="2880"/>
                </a:lnTo>
                <a:lnTo>
                  <a:pt x="839" y="2884"/>
                </a:lnTo>
                <a:lnTo>
                  <a:pt x="843" y="2885"/>
                </a:lnTo>
                <a:lnTo>
                  <a:pt x="846" y="2885"/>
                </a:lnTo>
                <a:lnTo>
                  <a:pt x="850" y="2887"/>
                </a:lnTo>
                <a:lnTo>
                  <a:pt x="855" y="2887"/>
                </a:lnTo>
                <a:lnTo>
                  <a:pt x="855" y="2880"/>
                </a:lnTo>
                <a:lnTo>
                  <a:pt x="855" y="2871"/>
                </a:lnTo>
                <a:lnTo>
                  <a:pt x="852" y="2856"/>
                </a:lnTo>
                <a:lnTo>
                  <a:pt x="846" y="2837"/>
                </a:lnTo>
                <a:lnTo>
                  <a:pt x="839" y="2816"/>
                </a:lnTo>
                <a:lnTo>
                  <a:pt x="832" y="2795"/>
                </a:lnTo>
                <a:lnTo>
                  <a:pt x="825" y="2774"/>
                </a:lnTo>
                <a:lnTo>
                  <a:pt x="818" y="2760"/>
                </a:lnTo>
                <a:lnTo>
                  <a:pt x="813" y="2749"/>
                </a:lnTo>
                <a:lnTo>
                  <a:pt x="813" y="2756"/>
                </a:lnTo>
                <a:lnTo>
                  <a:pt x="808" y="2763"/>
                </a:lnTo>
                <a:lnTo>
                  <a:pt x="803" y="2774"/>
                </a:lnTo>
                <a:lnTo>
                  <a:pt x="801" y="2782"/>
                </a:lnTo>
                <a:lnTo>
                  <a:pt x="801" y="2788"/>
                </a:lnTo>
                <a:lnTo>
                  <a:pt x="810" y="2796"/>
                </a:lnTo>
                <a:lnTo>
                  <a:pt x="815" y="2803"/>
                </a:lnTo>
                <a:lnTo>
                  <a:pt x="820" y="2814"/>
                </a:lnTo>
                <a:lnTo>
                  <a:pt x="820" y="2830"/>
                </a:lnTo>
                <a:lnTo>
                  <a:pt x="813" y="2830"/>
                </a:lnTo>
                <a:lnTo>
                  <a:pt x="804" y="2833"/>
                </a:lnTo>
                <a:lnTo>
                  <a:pt x="794" y="2835"/>
                </a:lnTo>
                <a:lnTo>
                  <a:pt x="782" y="2835"/>
                </a:lnTo>
                <a:lnTo>
                  <a:pt x="780" y="2824"/>
                </a:lnTo>
                <a:lnTo>
                  <a:pt x="778" y="2816"/>
                </a:lnTo>
                <a:lnTo>
                  <a:pt x="775" y="2803"/>
                </a:lnTo>
                <a:lnTo>
                  <a:pt x="773" y="2800"/>
                </a:lnTo>
                <a:lnTo>
                  <a:pt x="770" y="2796"/>
                </a:lnTo>
                <a:lnTo>
                  <a:pt x="764" y="2791"/>
                </a:lnTo>
                <a:lnTo>
                  <a:pt x="761" y="2788"/>
                </a:lnTo>
                <a:lnTo>
                  <a:pt x="759" y="2784"/>
                </a:lnTo>
                <a:lnTo>
                  <a:pt x="761" y="2774"/>
                </a:lnTo>
                <a:lnTo>
                  <a:pt x="764" y="2763"/>
                </a:lnTo>
                <a:lnTo>
                  <a:pt x="763" y="2749"/>
                </a:lnTo>
                <a:lnTo>
                  <a:pt x="761" y="2746"/>
                </a:lnTo>
                <a:lnTo>
                  <a:pt x="757" y="2742"/>
                </a:lnTo>
                <a:lnTo>
                  <a:pt x="754" y="2741"/>
                </a:lnTo>
                <a:lnTo>
                  <a:pt x="750" y="2739"/>
                </a:lnTo>
                <a:lnTo>
                  <a:pt x="747" y="2737"/>
                </a:lnTo>
                <a:lnTo>
                  <a:pt x="743" y="2734"/>
                </a:lnTo>
                <a:lnTo>
                  <a:pt x="743" y="2692"/>
                </a:lnTo>
                <a:lnTo>
                  <a:pt x="736" y="2688"/>
                </a:lnTo>
                <a:lnTo>
                  <a:pt x="740" y="2634"/>
                </a:lnTo>
                <a:lnTo>
                  <a:pt x="738" y="2629"/>
                </a:lnTo>
                <a:lnTo>
                  <a:pt x="733" y="2624"/>
                </a:lnTo>
                <a:lnTo>
                  <a:pt x="729" y="2620"/>
                </a:lnTo>
                <a:lnTo>
                  <a:pt x="724" y="2615"/>
                </a:lnTo>
                <a:lnTo>
                  <a:pt x="721" y="2611"/>
                </a:lnTo>
                <a:lnTo>
                  <a:pt x="708" y="2592"/>
                </a:lnTo>
                <a:lnTo>
                  <a:pt x="698" y="2568"/>
                </a:lnTo>
                <a:lnTo>
                  <a:pt x="689" y="2542"/>
                </a:lnTo>
                <a:lnTo>
                  <a:pt x="686" y="2515"/>
                </a:lnTo>
                <a:lnTo>
                  <a:pt x="701" y="2515"/>
                </a:lnTo>
                <a:lnTo>
                  <a:pt x="705" y="2498"/>
                </a:lnTo>
                <a:lnTo>
                  <a:pt x="707" y="2475"/>
                </a:lnTo>
                <a:lnTo>
                  <a:pt x="707" y="2453"/>
                </a:lnTo>
                <a:lnTo>
                  <a:pt x="705" y="2432"/>
                </a:lnTo>
                <a:lnTo>
                  <a:pt x="714" y="2414"/>
                </a:lnTo>
                <a:lnTo>
                  <a:pt x="717" y="2395"/>
                </a:lnTo>
                <a:lnTo>
                  <a:pt x="717" y="2374"/>
                </a:lnTo>
                <a:lnTo>
                  <a:pt x="715" y="2353"/>
                </a:lnTo>
                <a:lnTo>
                  <a:pt x="714" y="2332"/>
                </a:lnTo>
                <a:lnTo>
                  <a:pt x="714" y="2316"/>
                </a:lnTo>
                <a:lnTo>
                  <a:pt x="715" y="2306"/>
                </a:lnTo>
                <a:lnTo>
                  <a:pt x="719" y="2295"/>
                </a:lnTo>
                <a:lnTo>
                  <a:pt x="717" y="2285"/>
                </a:lnTo>
                <a:lnTo>
                  <a:pt x="703" y="2254"/>
                </a:lnTo>
                <a:lnTo>
                  <a:pt x="688" y="2222"/>
                </a:lnTo>
                <a:lnTo>
                  <a:pt x="675" y="2189"/>
                </a:lnTo>
                <a:lnTo>
                  <a:pt x="674" y="2175"/>
                </a:lnTo>
                <a:lnTo>
                  <a:pt x="677" y="2166"/>
                </a:lnTo>
                <a:lnTo>
                  <a:pt x="682" y="2158"/>
                </a:lnTo>
                <a:lnTo>
                  <a:pt x="684" y="2147"/>
                </a:lnTo>
                <a:lnTo>
                  <a:pt x="682" y="2135"/>
                </a:lnTo>
                <a:lnTo>
                  <a:pt x="679" y="2128"/>
                </a:lnTo>
                <a:lnTo>
                  <a:pt x="672" y="2123"/>
                </a:lnTo>
                <a:lnTo>
                  <a:pt x="667" y="2116"/>
                </a:lnTo>
                <a:lnTo>
                  <a:pt x="663" y="2109"/>
                </a:lnTo>
                <a:lnTo>
                  <a:pt x="663" y="2096"/>
                </a:lnTo>
                <a:lnTo>
                  <a:pt x="665" y="2095"/>
                </a:lnTo>
                <a:lnTo>
                  <a:pt x="667" y="2091"/>
                </a:lnTo>
                <a:lnTo>
                  <a:pt x="668" y="2089"/>
                </a:lnTo>
                <a:lnTo>
                  <a:pt x="672" y="2086"/>
                </a:lnTo>
                <a:lnTo>
                  <a:pt x="674" y="2083"/>
                </a:lnTo>
                <a:lnTo>
                  <a:pt x="675" y="2081"/>
                </a:lnTo>
                <a:lnTo>
                  <a:pt x="679" y="1959"/>
                </a:lnTo>
                <a:lnTo>
                  <a:pt x="675" y="1950"/>
                </a:lnTo>
                <a:lnTo>
                  <a:pt x="670" y="1939"/>
                </a:lnTo>
                <a:lnTo>
                  <a:pt x="672" y="1924"/>
                </a:lnTo>
                <a:lnTo>
                  <a:pt x="672" y="1922"/>
                </a:lnTo>
                <a:lnTo>
                  <a:pt x="674" y="1920"/>
                </a:lnTo>
                <a:lnTo>
                  <a:pt x="675" y="1920"/>
                </a:lnTo>
                <a:lnTo>
                  <a:pt x="677" y="1918"/>
                </a:lnTo>
                <a:lnTo>
                  <a:pt x="679" y="1917"/>
                </a:lnTo>
                <a:lnTo>
                  <a:pt x="679" y="1913"/>
                </a:lnTo>
                <a:lnTo>
                  <a:pt x="679" y="1908"/>
                </a:lnTo>
                <a:lnTo>
                  <a:pt x="677" y="1906"/>
                </a:lnTo>
                <a:lnTo>
                  <a:pt x="675" y="1904"/>
                </a:lnTo>
                <a:lnTo>
                  <a:pt x="674" y="1901"/>
                </a:lnTo>
                <a:lnTo>
                  <a:pt x="670" y="1897"/>
                </a:lnTo>
                <a:lnTo>
                  <a:pt x="668" y="1896"/>
                </a:lnTo>
                <a:lnTo>
                  <a:pt x="667" y="1894"/>
                </a:lnTo>
                <a:lnTo>
                  <a:pt x="667" y="1836"/>
                </a:lnTo>
                <a:lnTo>
                  <a:pt x="661" y="1828"/>
                </a:lnTo>
                <a:lnTo>
                  <a:pt x="656" y="1819"/>
                </a:lnTo>
                <a:lnTo>
                  <a:pt x="653" y="1805"/>
                </a:lnTo>
                <a:lnTo>
                  <a:pt x="661" y="1796"/>
                </a:lnTo>
                <a:lnTo>
                  <a:pt x="667" y="1784"/>
                </a:lnTo>
                <a:lnTo>
                  <a:pt x="668" y="1768"/>
                </a:lnTo>
                <a:lnTo>
                  <a:pt x="668" y="1751"/>
                </a:lnTo>
                <a:lnTo>
                  <a:pt x="668" y="1733"/>
                </a:lnTo>
                <a:lnTo>
                  <a:pt x="667" y="1716"/>
                </a:lnTo>
                <a:lnTo>
                  <a:pt x="663" y="1709"/>
                </a:lnTo>
                <a:lnTo>
                  <a:pt x="660" y="1692"/>
                </a:lnTo>
                <a:lnTo>
                  <a:pt x="654" y="1671"/>
                </a:lnTo>
                <a:lnTo>
                  <a:pt x="647" y="1644"/>
                </a:lnTo>
                <a:lnTo>
                  <a:pt x="642" y="1620"/>
                </a:lnTo>
                <a:lnTo>
                  <a:pt x="639" y="1597"/>
                </a:lnTo>
                <a:lnTo>
                  <a:pt x="635" y="1578"/>
                </a:lnTo>
                <a:lnTo>
                  <a:pt x="633" y="1568"/>
                </a:lnTo>
                <a:lnTo>
                  <a:pt x="611" y="1555"/>
                </a:lnTo>
                <a:lnTo>
                  <a:pt x="592" y="1540"/>
                </a:lnTo>
                <a:lnTo>
                  <a:pt x="576" y="1526"/>
                </a:lnTo>
                <a:lnTo>
                  <a:pt x="558" y="1510"/>
                </a:lnTo>
                <a:lnTo>
                  <a:pt x="541" y="1498"/>
                </a:lnTo>
                <a:lnTo>
                  <a:pt x="516" y="1487"/>
                </a:lnTo>
                <a:lnTo>
                  <a:pt x="490" y="1480"/>
                </a:lnTo>
                <a:lnTo>
                  <a:pt x="462" y="1473"/>
                </a:lnTo>
                <a:lnTo>
                  <a:pt x="441" y="1463"/>
                </a:lnTo>
                <a:lnTo>
                  <a:pt x="436" y="1459"/>
                </a:lnTo>
                <a:lnTo>
                  <a:pt x="433" y="1454"/>
                </a:lnTo>
                <a:lnTo>
                  <a:pt x="427" y="1449"/>
                </a:lnTo>
                <a:lnTo>
                  <a:pt x="422" y="1444"/>
                </a:lnTo>
                <a:lnTo>
                  <a:pt x="417" y="1440"/>
                </a:lnTo>
                <a:lnTo>
                  <a:pt x="405" y="1435"/>
                </a:lnTo>
                <a:lnTo>
                  <a:pt x="393" y="1433"/>
                </a:lnTo>
                <a:lnTo>
                  <a:pt x="379" y="1430"/>
                </a:lnTo>
                <a:lnTo>
                  <a:pt x="368" y="1424"/>
                </a:lnTo>
                <a:lnTo>
                  <a:pt x="365" y="1409"/>
                </a:lnTo>
                <a:lnTo>
                  <a:pt x="349" y="1397"/>
                </a:lnTo>
                <a:lnTo>
                  <a:pt x="333" y="1383"/>
                </a:lnTo>
                <a:lnTo>
                  <a:pt x="302" y="1356"/>
                </a:lnTo>
                <a:lnTo>
                  <a:pt x="298" y="1309"/>
                </a:lnTo>
                <a:lnTo>
                  <a:pt x="290" y="1295"/>
                </a:lnTo>
                <a:lnTo>
                  <a:pt x="277" y="1283"/>
                </a:lnTo>
                <a:lnTo>
                  <a:pt x="263" y="1271"/>
                </a:lnTo>
                <a:lnTo>
                  <a:pt x="253" y="1259"/>
                </a:lnTo>
                <a:lnTo>
                  <a:pt x="249" y="1250"/>
                </a:lnTo>
                <a:lnTo>
                  <a:pt x="248" y="1239"/>
                </a:lnTo>
                <a:lnTo>
                  <a:pt x="244" y="1229"/>
                </a:lnTo>
                <a:lnTo>
                  <a:pt x="242" y="1225"/>
                </a:lnTo>
                <a:lnTo>
                  <a:pt x="239" y="1222"/>
                </a:lnTo>
                <a:lnTo>
                  <a:pt x="234" y="1220"/>
                </a:lnTo>
                <a:lnTo>
                  <a:pt x="228" y="1219"/>
                </a:lnTo>
                <a:lnTo>
                  <a:pt x="225" y="1217"/>
                </a:lnTo>
                <a:lnTo>
                  <a:pt x="221" y="1213"/>
                </a:lnTo>
                <a:lnTo>
                  <a:pt x="218" y="1208"/>
                </a:lnTo>
                <a:lnTo>
                  <a:pt x="216" y="1203"/>
                </a:lnTo>
                <a:lnTo>
                  <a:pt x="215" y="1198"/>
                </a:lnTo>
                <a:lnTo>
                  <a:pt x="213" y="1192"/>
                </a:lnTo>
                <a:lnTo>
                  <a:pt x="211" y="1187"/>
                </a:lnTo>
                <a:lnTo>
                  <a:pt x="199" y="1182"/>
                </a:lnTo>
                <a:lnTo>
                  <a:pt x="195" y="1159"/>
                </a:lnTo>
                <a:lnTo>
                  <a:pt x="185" y="1142"/>
                </a:lnTo>
                <a:lnTo>
                  <a:pt x="171" y="1124"/>
                </a:lnTo>
                <a:lnTo>
                  <a:pt x="160" y="1107"/>
                </a:lnTo>
                <a:lnTo>
                  <a:pt x="157" y="1095"/>
                </a:lnTo>
                <a:lnTo>
                  <a:pt x="157" y="1086"/>
                </a:lnTo>
                <a:lnTo>
                  <a:pt x="153" y="1075"/>
                </a:lnTo>
                <a:lnTo>
                  <a:pt x="139" y="1060"/>
                </a:lnTo>
                <a:lnTo>
                  <a:pt x="124" y="1047"/>
                </a:lnTo>
                <a:lnTo>
                  <a:pt x="110" y="1033"/>
                </a:lnTo>
                <a:lnTo>
                  <a:pt x="101" y="1018"/>
                </a:lnTo>
                <a:lnTo>
                  <a:pt x="92" y="1000"/>
                </a:lnTo>
                <a:lnTo>
                  <a:pt x="80" y="983"/>
                </a:lnTo>
                <a:lnTo>
                  <a:pt x="68" y="972"/>
                </a:lnTo>
                <a:lnTo>
                  <a:pt x="56" y="965"/>
                </a:lnTo>
                <a:lnTo>
                  <a:pt x="45" y="962"/>
                </a:lnTo>
                <a:lnTo>
                  <a:pt x="35" y="958"/>
                </a:lnTo>
                <a:lnTo>
                  <a:pt x="26" y="951"/>
                </a:lnTo>
                <a:lnTo>
                  <a:pt x="19" y="943"/>
                </a:lnTo>
                <a:lnTo>
                  <a:pt x="14" y="929"/>
                </a:lnTo>
                <a:lnTo>
                  <a:pt x="19" y="918"/>
                </a:lnTo>
                <a:lnTo>
                  <a:pt x="16" y="908"/>
                </a:lnTo>
                <a:lnTo>
                  <a:pt x="9" y="896"/>
                </a:lnTo>
                <a:lnTo>
                  <a:pt x="2" y="882"/>
                </a:lnTo>
                <a:lnTo>
                  <a:pt x="0" y="868"/>
                </a:lnTo>
                <a:lnTo>
                  <a:pt x="3" y="852"/>
                </a:lnTo>
                <a:lnTo>
                  <a:pt x="14" y="833"/>
                </a:lnTo>
                <a:lnTo>
                  <a:pt x="29" y="815"/>
                </a:lnTo>
                <a:lnTo>
                  <a:pt x="50" y="801"/>
                </a:lnTo>
                <a:lnTo>
                  <a:pt x="71" y="791"/>
                </a:lnTo>
                <a:lnTo>
                  <a:pt x="77" y="772"/>
                </a:lnTo>
                <a:lnTo>
                  <a:pt x="64" y="772"/>
                </a:lnTo>
                <a:lnTo>
                  <a:pt x="52" y="777"/>
                </a:lnTo>
                <a:lnTo>
                  <a:pt x="42" y="775"/>
                </a:lnTo>
                <a:lnTo>
                  <a:pt x="31" y="770"/>
                </a:lnTo>
                <a:lnTo>
                  <a:pt x="21" y="765"/>
                </a:lnTo>
                <a:lnTo>
                  <a:pt x="10" y="761"/>
                </a:lnTo>
                <a:lnTo>
                  <a:pt x="10" y="733"/>
                </a:lnTo>
                <a:lnTo>
                  <a:pt x="16" y="733"/>
                </a:lnTo>
                <a:lnTo>
                  <a:pt x="17" y="732"/>
                </a:lnTo>
                <a:lnTo>
                  <a:pt x="19" y="732"/>
                </a:lnTo>
                <a:lnTo>
                  <a:pt x="19" y="732"/>
                </a:lnTo>
                <a:lnTo>
                  <a:pt x="19" y="732"/>
                </a:lnTo>
                <a:lnTo>
                  <a:pt x="21" y="730"/>
                </a:lnTo>
                <a:lnTo>
                  <a:pt x="23" y="726"/>
                </a:lnTo>
                <a:lnTo>
                  <a:pt x="17" y="714"/>
                </a:lnTo>
                <a:lnTo>
                  <a:pt x="14" y="698"/>
                </a:lnTo>
                <a:lnTo>
                  <a:pt x="14" y="679"/>
                </a:lnTo>
                <a:lnTo>
                  <a:pt x="21" y="674"/>
                </a:lnTo>
                <a:lnTo>
                  <a:pt x="29" y="663"/>
                </a:lnTo>
                <a:lnTo>
                  <a:pt x="40" y="651"/>
                </a:lnTo>
                <a:lnTo>
                  <a:pt x="49" y="637"/>
                </a:lnTo>
                <a:lnTo>
                  <a:pt x="57" y="625"/>
                </a:lnTo>
                <a:lnTo>
                  <a:pt x="61" y="618"/>
                </a:lnTo>
                <a:lnTo>
                  <a:pt x="63" y="604"/>
                </a:lnTo>
                <a:lnTo>
                  <a:pt x="64" y="594"/>
                </a:lnTo>
                <a:lnTo>
                  <a:pt x="68" y="583"/>
                </a:lnTo>
                <a:lnTo>
                  <a:pt x="80" y="578"/>
                </a:lnTo>
                <a:lnTo>
                  <a:pt x="92" y="574"/>
                </a:lnTo>
                <a:lnTo>
                  <a:pt x="106" y="571"/>
                </a:lnTo>
                <a:lnTo>
                  <a:pt x="119" y="564"/>
                </a:lnTo>
                <a:lnTo>
                  <a:pt x="124" y="555"/>
                </a:lnTo>
                <a:lnTo>
                  <a:pt x="131" y="543"/>
                </a:lnTo>
                <a:lnTo>
                  <a:pt x="139" y="529"/>
                </a:lnTo>
                <a:lnTo>
                  <a:pt x="146" y="517"/>
                </a:lnTo>
                <a:lnTo>
                  <a:pt x="153" y="510"/>
                </a:lnTo>
                <a:lnTo>
                  <a:pt x="167" y="505"/>
                </a:lnTo>
                <a:lnTo>
                  <a:pt x="187" y="503"/>
                </a:lnTo>
                <a:lnTo>
                  <a:pt x="195" y="482"/>
                </a:lnTo>
                <a:lnTo>
                  <a:pt x="206" y="463"/>
                </a:lnTo>
                <a:lnTo>
                  <a:pt x="218" y="445"/>
                </a:lnTo>
                <a:lnTo>
                  <a:pt x="211" y="433"/>
                </a:lnTo>
                <a:lnTo>
                  <a:pt x="208" y="414"/>
                </a:lnTo>
                <a:lnTo>
                  <a:pt x="206" y="391"/>
                </a:lnTo>
                <a:lnTo>
                  <a:pt x="206" y="367"/>
                </a:lnTo>
                <a:lnTo>
                  <a:pt x="206" y="346"/>
                </a:lnTo>
                <a:lnTo>
                  <a:pt x="211" y="346"/>
                </a:lnTo>
                <a:lnTo>
                  <a:pt x="213" y="344"/>
                </a:lnTo>
                <a:lnTo>
                  <a:pt x="215" y="344"/>
                </a:lnTo>
                <a:lnTo>
                  <a:pt x="216" y="342"/>
                </a:lnTo>
                <a:lnTo>
                  <a:pt x="218" y="342"/>
                </a:lnTo>
                <a:lnTo>
                  <a:pt x="209" y="332"/>
                </a:lnTo>
                <a:lnTo>
                  <a:pt x="208" y="323"/>
                </a:lnTo>
                <a:lnTo>
                  <a:pt x="211" y="318"/>
                </a:lnTo>
                <a:lnTo>
                  <a:pt x="213" y="313"/>
                </a:lnTo>
                <a:lnTo>
                  <a:pt x="215" y="307"/>
                </a:lnTo>
                <a:lnTo>
                  <a:pt x="209" y="297"/>
                </a:lnTo>
                <a:lnTo>
                  <a:pt x="202" y="288"/>
                </a:lnTo>
                <a:lnTo>
                  <a:pt x="195" y="278"/>
                </a:lnTo>
                <a:lnTo>
                  <a:pt x="192" y="265"/>
                </a:lnTo>
                <a:lnTo>
                  <a:pt x="213" y="248"/>
                </a:lnTo>
                <a:lnTo>
                  <a:pt x="230" y="227"/>
                </a:lnTo>
                <a:lnTo>
                  <a:pt x="225" y="225"/>
                </a:lnTo>
                <a:lnTo>
                  <a:pt x="223" y="224"/>
                </a:lnTo>
                <a:lnTo>
                  <a:pt x="221" y="224"/>
                </a:lnTo>
                <a:lnTo>
                  <a:pt x="220" y="222"/>
                </a:lnTo>
                <a:lnTo>
                  <a:pt x="220" y="220"/>
                </a:lnTo>
                <a:lnTo>
                  <a:pt x="220" y="217"/>
                </a:lnTo>
                <a:lnTo>
                  <a:pt x="218" y="211"/>
                </a:lnTo>
                <a:lnTo>
                  <a:pt x="220" y="208"/>
                </a:lnTo>
                <a:lnTo>
                  <a:pt x="223" y="203"/>
                </a:lnTo>
                <a:lnTo>
                  <a:pt x="225" y="199"/>
                </a:lnTo>
                <a:lnTo>
                  <a:pt x="228" y="199"/>
                </a:lnTo>
                <a:lnTo>
                  <a:pt x="228" y="197"/>
                </a:lnTo>
                <a:lnTo>
                  <a:pt x="230" y="197"/>
                </a:lnTo>
                <a:lnTo>
                  <a:pt x="234" y="197"/>
                </a:lnTo>
                <a:lnTo>
                  <a:pt x="237" y="196"/>
                </a:lnTo>
                <a:lnTo>
                  <a:pt x="239" y="201"/>
                </a:lnTo>
                <a:lnTo>
                  <a:pt x="241" y="204"/>
                </a:lnTo>
                <a:lnTo>
                  <a:pt x="242" y="210"/>
                </a:lnTo>
                <a:lnTo>
                  <a:pt x="244" y="215"/>
                </a:lnTo>
                <a:lnTo>
                  <a:pt x="249" y="215"/>
                </a:lnTo>
                <a:lnTo>
                  <a:pt x="244" y="196"/>
                </a:lnTo>
                <a:lnTo>
                  <a:pt x="256" y="196"/>
                </a:lnTo>
                <a:lnTo>
                  <a:pt x="256" y="183"/>
                </a:lnTo>
                <a:lnTo>
                  <a:pt x="272" y="183"/>
                </a:lnTo>
                <a:lnTo>
                  <a:pt x="277" y="171"/>
                </a:lnTo>
                <a:lnTo>
                  <a:pt x="286" y="163"/>
                </a:lnTo>
                <a:lnTo>
                  <a:pt x="295" y="154"/>
                </a:lnTo>
                <a:lnTo>
                  <a:pt x="311" y="154"/>
                </a:lnTo>
                <a:lnTo>
                  <a:pt x="312" y="138"/>
                </a:lnTo>
                <a:lnTo>
                  <a:pt x="314" y="126"/>
                </a:lnTo>
                <a:lnTo>
                  <a:pt x="316" y="115"/>
                </a:lnTo>
                <a:lnTo>
                  <a:pt x="317" y="100"/>
                </a:lnTo>
                <a:lnTo>
                  <a:pt x="328" y="91"/>
                </a:lnTo>
                <a:lnTo>
                  <a:pt x="337" y="82"/>
                </a:lnTo>
                <a:lnTo>
                  <a:pt x="347" y="75"/>
                </a:lnTo>
                <a:lnTo>
                  <a:pt x="359" y="72"/>
                </a:lnTo>
                <a:lnTo>
                  <a:pt x="379" y="68"/>
                </a:lnTo>
                <a:lnTo>
                  <a:pt x="380" y="73"/>
                </a:lnTo>
                <a:lnTo>
                  <a:pt x="380" y="75"/>
                </a:lnTo>
                <a:lnTo>
                  <a:pt x="380" y="77"/>
                </a:lnTo>
                <a:lnTo>
                  <a:pt x="382" y="79"/>
                </a:lnTo>
                <a:lnTo>
                  <a:pt x="384" y="80"/>
                </a:lnTo>
                <a:lnTo>
                  <a:pt x="384" y="77"/>
                </a:lnTo>
                <a:lnTo>
                  <a:pt x="389" y="68"/>
                </a:lnTo>
                <a:lnTo>
                  <a:pt x="393" y="61"/>
                </a:lnTo>
                <a:lnTo>
                  <a:pt x="396" y="58"/>
                </a:lnTo>
                <a:lnTo>
                  <a:pt x="403" y="54"/>
                </a:lnTo>
                <a:lnTo>
                  <a:pt x="417" y="54"/>
                </a:lnTo>
                <a:lnTo>
                  <a:pt x="426" y="54"/>
                </a:lnTo>
                <a:lnTo>
                  <a:pt x="440" y="51"/>
                </a:lnTo>
                <a:lnTo>
                  <a:pt x="455" y="46"/>
                </a:lnTo>
                <a:lnTo>
                  <a:pt x="471" y="39"/>
                </a:lnTo>
                <a:lnTo>
                  <a:pt x="483" y="32"/>
                </a:lnTo>
                <a:lnTo>
                  <a:pt x="490" y="26"/>
                </a:lnTo>
                <a:lnTo>
                  <a:pt x="492" y="23"/>
                </a:lnTo>
                <a:lnTo>
                  <a:pt x="494" y="19"/>
                </a:lnTo>
                <a:lnTo>
                  <a:pt x="494" y="14"/>
                </a:lnTo>
                <a:lnTo>
                  <a:pt x="496" y="11"/>
                </a:lnTo>
                <a:lnTo>
                  <a:pt x="499" y="7"/>
                </a:lnTo>
                <a:lnTo>
                  <a:pt x="511" y="2"/>
                </a:lnTo>
                <a:lnTo>
                  <a:pt x="52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16222D6-CAA5-4F09-AE01-C949E49A4BD3}"/>
              </a:ext>
            </a:extLst>
          </p:cNvPr>
          <p:cNvGrpSpPr/>
          <p:nvPr/>
        </p:nvGrpSpPr>
        <p:grpSpPr>
          <a:xfrm>
            <a:off x="684336" y="1759940"/>
            <a:ext cx="6679610" cy="1477328"/>
            <a:chOff x="3017859" y="4283314"/>
            <a:chExt cx="1249476" cy="14773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93EB34A-F340-4743-8BA6-DF0F625050F5}"/>
                </a:ext>
              </a:extLst>
            </p:cNvPr>
            <p:cNvSpPr txBox="1"/>
            <p:nvPr/>
          </p:nvSpPr>
          <p:spPr>
            <a:xfrm>
              <a:off x="3017859" y="4560313"/>
              <a:ext cx="12454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298902-49DF-4ADE-AE4A-8FCD4D151FD9}"/>
                </a:ext>
              </a:extLst>
            </p:cNvPr>
            <p:cNvSpPr txBox="1"/>
            <p:nvPr/>
          </p:nvSpPr>
          <p:spPr>
            <a:xfrm>
              <a:off x="3017859" y="4283314"/>
              <a:ext cx="12494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87007851-9247-4D98-B2FC-C224F7F27531}"/>
              </a:ext>
            </a:extLst>
          </p:cNvPr>
          <p:cNvSpPr/>
          <p:nvPr/>
        </p:nvSpPr>
        <p:spPr>
          <a:xfrm>
            <a:off x="4647134" y="3637601"/>
            <a:ext cx="693414" cy="69341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3C0E7E-E810-4360-A040-C9464AC1C742}"/>
              </a:ext>
            </a:extLst>
          </p:cNvPr>
          <p:cNvSpPr/>
          <p:nvPr/>
        </p:nvSpPr>
        <p:spPr>
          <a:xfrm>
            <a:off x="2869427" y="3637601"/>
            <a:ext cx="693414" cy="69341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BFD7BCD-0B75-45E0-A598-475021846302}"/>
              </a:ext>
            </a:extLst>
          </p:cNvPr>
          <p:cNvSpPr/>
          <p:nvPr/>
        </p:nvSpPr>
        <p:spPr>
          <a:xfrm>
            <a:off x="1091720" y="3637601"/>
            <a:ext cx="693414" cy="69341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2F54BDA-1E8B-401A-99C3-0205224C77DF}"/>
              </a:ext>
            </a:extLst>
          </p:cNvPr>
          <p:cNvGrpSpPr/>
          <p:nvPr/>
        </p:nvGrpSpPr>
        <p:grpSpPr>
          <a:xfrm>
            <a:off x="4322382" y="4498710"/>
            <a:ext cx="1342918" cy="1661994"/>
            <a:chOff x="3017859" y="4283314"/>
            <a:chExt cx="1870812" cy="166199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E193E9-2EB9-49F7-9F42-A5BBFF916A82}"/>
                </a:ext>
              </a:extLst>
            </p:cNvPr>
            <p:cNvSpPr txBox="1"/>
            <p:nvPr/>
          </p:nvSpPr>
          <p:spPr>
            <a:xfrm>
              <a:off x="3021856" y="4560313"/>
              <a:ext cx="184392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747C76E-2341-454B-A518-C96FA0AA1BA1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BBB8AFD-3E86-452D-AF59-04C90507EF13}"/>
              </a:ext>
            </a:extLst>
          </p:cNvPr>
          <p:cNvGrpSpPr/>
          <p:nvPr/>
        </p:nvGrpSpPr>
        <p:grpSpPr>
          <a:xfrm>
            <a:off x="2544675" y="4498710"/>
            <a:ext cx="1342918" cy="1661994"/>
            <a:chOff x="3017859" y="4283314"/>
            <a:chExt cx="1870812" cy="166199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E933AE-52C5-493D-B689-30AD045A04CE}"/>
                </a:ext>
              </a:extLst>
            </p:cNvPr>
            <p:cNvSpPr txBox="1"/>
            <p:nvPr/>
          </p:nvSpPr>
          <p:spPr>
            <a:xfrm>
              <a:off x="3021856" y="4560313"/>
              <a:ext cx="184392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76405EE-269E-4720-9D62-34E4B20E1F16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49ECA6E-3663-4E77-BDCB-EAB6B8DE30E0}"/>
              </a:ext>
            </a:extLst>
          </p:cNvPr>
          <p:cNvGrpSpPr/>
          <p:nvPr/>
        </p:nvGrpSpPr>
        <p:grpSpPr>
          <a:xfrm>
            <a:off x="766968" y="4498710"/>
            <a:ext cx="1342918" cy="1661994"/>
            <a:chOff x="3017859" y="4283314"/>
            <a:chExt cx="1870812" cy="166199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CB4B1A7-6407-4F41-89F8-4BC8741502CE}"/>
                </a:ext>
              </a:extLst>
            </p:cNvPr>
            <p:cNvSpPr txBox="1"/>
            <p:nvPr/>
          </p:nvSpPr>
          <p:spPr>
            <a:xfrm>
              <a:off x="3021856" y="4560313"/>
              <a:ext cx="184392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2F163CC-C835-4FB2-A3AC-3E03D1DB9511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Oval 27">
            <a:extLst>
              <a:ext uri="{FF2B5EF4-FFF2-40B4-BE49-F238E27FC236}">
                <a16:creationId xmlns:a16="http://schemas.microsoft.com/office/drawing/2014/main" id="{88A799B6-758E-4811-94AD-A7649C446749}"/>
              </a:ext>
            </a:extLst>
          </p:cNvPr>
          <p:cNvSpPr/>
          <p:nvPr/>
        </p:nvSpPr>
        <p:spPr>
          <a:xfrm>
            <a:off x="6424841" y="3637601"/>
            <a:ext cx="693414" cy="69341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Group 33">
            <a:extLst>
              <a:ext uri="{FF2B5EF4-FFF2-40B4-BE49-F238E27FC236}">
                <a16:creationId xmlns:a16="http://schemas.microsoft.com/office/drawing/2014/main" id="{FE23D05B-2724-43A0-992C-5E7FDD822328}"/>
              </a:ext>
            </a:extLst>
          </p:cNvPr>
          <p:cNvGrpSpPr/>
          <p:nvPr/>
        </p:nvGrpSpPr>
        <p:grpSpPr>
          <a:xfrm>
            <a:off x="6100089" y="4498710"/>
            <a:ext cx="1342918" cy="1661994"/>
            <a:chOff x="3017859" y="4283314"/>
            <a:chExt cx="1870812" cy="166199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60B9F2-6A33-471B-81A2-D45DB5BB9F09}"/>
                </a:ext>
              </a:extLst>
            </p:cNvPr>
            <p:cNvSpPr txBox="1"/>
            <p:nvPr/>
          </p:nvSpPr>
          <p:spPr>
            <a:xfrm>
              <a:off x="3021856" y="4560313"/>
              <a:ext cx="184392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FD7BFA7-E3A9-4799-9C27-1E65A63AFEBE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Trapezoid 3">
            <a:extLst>
              <a:ext uri="{FF2B5EF4-FFF2-40B4-BE49-F238E27FC236}">
                <a16:creationId xmlns:a16="http://schemas.microsoft.com/office/drawing/2014/main" id="{7B2846BB-4B48-4205-A6DB-81E70AA16EB8}"/>
              </a:ext>
            </a:extLst>
          </p:cNvPr>
          <p:cNvSpPr>
            <a:spLocks noChangeAspect="1"/>
          </p:cNvSpPr>
          <p:nvPr/>
        </p:nvSpPr>
        <p:spPr>
          <a:xfrm>
            <a:off x="8339487" y="2263481"/>
            <a:ext cx="444028" cy="777521"/>
          </a:xfrm>
          <a:custGeom>
            <a:avLst/>
            <a:gdLst/>
            <a:ahLst/>
            <a:cxnLst/>
            <a:rect l="l" t="t" r="r" b="b"/>
            <a:pathLst>
              <a:path w="325123" h="569311">
                <a:moveTo>
                  <a:pt x="241381" y="440505"/>
                </a:moveTo>
                <a:lnTo>
                  <a:pt x="243463" y="440505"/>
                </a:lnTo>
                <a:lnTo>
                  <a:pt x="237631" y="450607"/>
                </a:lnTo>
                <a:cubicBezTo>
                  <a:pt x="238758" y="447182"/>
                  <a:pt x="240064" y="443834"/>
                  <a:pt x="241381" y="440505"/>
                </a:cubicBezTo>
                <a:close/>
                <a:moveTo>
                  <a:pt x="163308" y="112730"/>
                </a:moveTo>
                <a:cubicBezTo>
                  <a:pt x="135281" y="112730"/>
                  <a:pt x="112560" y="135450"/>
                  <a:pt x="112560" y="163478"/>
                </a:cubicBezTo>
                <a:cubicBezTo>
                  <a:pt x="112560" y="191506"/>
                  <a:pt x="135281" y="214227"/>
                  <a:pt x="163308" y="214227"/>
                </a:cubicBezTo>
                <a:cubicBezTo>
                  <a:pt x="191336" y="214227"/>
                  <a:pt x="214057" y="191506"/>
                  <a:pt x="214057" y="163478"/>
                </a:cubicBezTo>
                <a:cubicBezTo>
                  <a:pt x="214057" y="135450"/>
                  <a:pt x="191336" y="112730"/>
                  <a:pt x="163308" y="112730"/>
                </a:cubicBezTo>
                <a:close/>
                <a:moveTo>
                  <a:pt x="163308" y="0"/>
                </a:moveTo>
                <a:cubicBezTo>
                  <a:pt x="205474" y="0"/>
                  <a:pt x="247639" y="16086"/>
                  <a:pt x="279811" y="48257"/>
                </a:cubicBezTo>
                <a:cubicBezTo>
                  <a:pt x="344153" y="112600"/>
                  <a:pt x="336170" y="209823"/>
                  <a:pt x="279811" y="281262"/>
                </a:cubicBezTo>
                <a:cubicBezTo>
                  <a:pt x="226438" y="348914"/>
                  <a:pt x="181297" y="523451"/>
                  <a:pt x="166822" y="569311"/>
                </a:cubicBezTo>
                <a:lnTo>
                  <a:pt x="147706" y="531085"/>
                </a:lnTo>
                <a:cubicBezTo>
                  <a:pt x="127993" y="460439"/>
                  <a:pt x="92870" y="333100"/>
                  <a:pt x="46806" y="281261"/>
                </a:cubicBezTo>
                <a:cubicBezTo>
                  <a:pt x="-13636" y="213242"/>
                  <a:pt x="-17536" y="112599"/>
                  <a:pt x="46806" y="48257"/>
                </a:cubicBezTo>
                <a:cubicBezTo>
                  <a:pt x="78977" y="16086"/>
                  <a:pt x="121143" y="0"/>
                  <a:pt x="16330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rapezoid 3">
            <a:extLst>
              <a:ext uri="{FF2B5EF4-FFF2-40B4-BE49-F238E27FC236}">
                <a16:creationId xmlns:a16="http://schemas.microsoft.com/office/drawing/2014/main" id="{1313C976-48E4-4F08-92E7-B677B6E21E8A}"/>
              </a:ext>
            </a:extLst>
          </p:cNvPr>
          <p:cNvSpPr>
            <a:spLocks noChangeAspect="1"/>
          </p:cNvSpPr>
          <p:nvPr/>
        </p:nvSpPr>
        <p:spPr>
          <a:xfrm>
            <a:off x="9132966" y="3131628"/>
            <a:ext cx="325123" cy="569311"/>
          </a:xfrm>
          <a:custGeom>
            <a:avLst/>
            <a:gdLst/>
            <a:ahLst/>
            <a:cxnLst/>
            <a:rect l="l" t="t" r="r" b="b"/>
            <a:pathLst>
              <a:path w="325123" h="569311">
                <a:moveTo>
                  <a:pt x="241381" y="440505"/>
                </a:moveTo>
                <a:lnTo>
                  <a:pt x="243463" y="440505"/>
                </a:lnTo>
                <a:lnTo>
                  <a:pt x="237631" y="450607"/>
                </a:lnTo>
                <a:cubicBezTo>
                  <a:pt x="238758" y="447182"/>
                  <a:pt x="240064" y="443834"/>
                  <a:pt x="241381" y="440505"/>
                </a:cubicBezTo>
                <a:close/>
                <a:moveTo>
                  <a:pt x="163308" y="112730"/>
                </a:moveTo>
                <a:cubicBezTo>
                  <a:pt x="135281" y="112730"/>
                  <a:pt x="112560" y="135450"/>
                  <a:pt x="112560" y="163478"/>
                </a:cubicBezTo>
                <a:cubicBezTo>
                  <a:pt x="112560" y="191506"/>
                  <a:pt x="135281" y="214227"/>
                  <a:pt x="163308" y="214227"/>
                </a:cubicBezTo>
                <a:cubicBezTo>
                  <a:pt x="191336" y="214227"/>
                  <a:pt x="214057" y="191506"/>
                  <a:pt x="214057" y="163478"/>
                </a:cubicBezTo>
                <a:cubicBezTo>
                  <a:pt x="214057" y="135450"/>
                  <a:pt x="191336" y="112730"/>
                  <a:pt x="163308" y="112730"/>
                </a:cubicBezTo>
                <a:close/>
                <a:moveTo>
                  <a:pt x="163308" y="0"/>
                </a:moveTo>
                <a:cubicBezTo>
                  <a:pt x="205474" y="0"/>
                  <a:pt x="247639" y="16086"/>
                  <a:pt x="279811" y="48257"/>
                </a:cubicBezTo>
                <a:cubicBezTo>
                  <a:pt x="344153" y="112600"/>
                  <a:pt x="336170" y="209823"/>
                  <a:pt x="279811" y="281262"/>
                </a:cubicBezTo>
                <a:cubicBezTo>
                  <a:pt x="226438" y="348914"/>
                  <a:pt x="181297" y="523451"/>
                  <a:pt x="166822" y="569311"/>
                </a:cubicBezTo>
                <a:lnTo>
                  <a:pt x="147706" y="531085"/>
                </a:lnTo>
                <a:cubicBezTo>
                  <a:pt x="127993" y="460439"/>
                  <a:pt x="92870" y="333100"/>
                  <a:pt x="46806" y="281261"/>
                </a:cubicBezTo>
                <a:cubicBezTo>
                  <a:pt x="-13636" y="213242"/>
                  <a:pt x="-17536" y="112599"/>
                  <a:pt x="46806" y="48257"/>
                </a:cubicBezTo>
                <a:cubicBezTo>
                  <a:pt x="78977" y="16086"/>
                  <a:pt x="121143" y="0"/>
                  <a:pt x="1633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rapezoid 3">
            <a:extLst>
              <a:ext uri="{FF2B5EF4-FFF2-40B4-BE49-F238E27FC236}">
                <a16:creationId xmlns:a16="http://schemas.microsoft.com/office/drawing/2014/main" id="{4DA66558-5ED9-4A9A-A792-446A03639D9F}"/>
              </a:ext>
            </a:extLst>
          </p:cNvPr>
          <p:cNvSpPr>
            <a:spLocks noChangeAspect="1"/>
          </p:cNvSpPr>
          <p:nvPr/>
        </p:nvSpPr>
        <p:spPr>
          <a:xfrm>
            <a:off x="9256289" y="4368769"/>
            <a:ext cx="464792" cy="813880"/>
          </a:xfrm>
          <a:custGeom>
            <a:avLst/>
            <a:gdLst/>
            <a:ahLst/>
            <a:cxnLst/>
            <a:rect l="l" t="t" r="r" b="b"/>
            <a:pathLst>
              <a:path w="325123" h="569311">
                <a:moveTo>
                  <a:pt x="241381" y="440505"/>
                </a:moveTo>
                <a:lnTo>
                  <a:pt x="243463" y="440505"/>
                </a:lnTo>
                <a:lnTo>
                  <a:pt x="237631" y="450607"/>
                </a:lnTo>
                <a:cubicBezTo>
                  <a:pt x="238758" y="447182"/>
                  <a:pt x="240064" y="443834"/>
                  <a:pt x="241381" y="440505"/>
                </a:cubicBezTo>
                <a:close/>
                <a:moveTo>
                  <a:pt x="163308" y="112730"/>
                </a:moveTo>
                <a:cubicBezTo>
                  <a:pt x="135281" y="112730"/>
                  <a:pt x="112560" y="135450"/>
                  <a:pt x="112560" y="163478"/>
                </a:cubicBezTo>
                <a:cubicBezTo>
                  <a:pt x="112560" y="191506"/>
                  <a:pt x="135281" y="214227"/>
                  <a:pt x="163308" y="214227"/>
                </a:cubicBezTo>
                <a:cubicBezTo>
                  <a:pt x="191336" y="214227"/>
                  <a:pt x="214057" y="191506"/>
                  <a:pt x="214057" y="163478"/>
                </a:cubicBezTo>
                <a:cubicBezTo>
                  <a:pt x="214057" y="135450"/>
                  <a:pt x="191336" y="112730"/>
                  <a:pt x="163308" y="112730"/>
                </a:cubicBezTo>
                <a:close/>
                <a:moveTo>
                  <a:pt x="163308" y="0"/>
                </a:moveTo>
                <a:cubicBezTo>
                  <a:pt x="205474" y="0"/>
                  <a:pt x="247639" y="16086"/>
                  <a:pt x="279811" y="48257"/>
                </a:cubicBezTo>
                <a:cubicBezTo>
                  <a:pt x="344153" y="112600"/>
                  <a:pt x="336170" y="209823"/>
                  <a:pt x="279811" y="281262"/>
                </a:cubicBezTo>
                <a:cubicBezTo>
                  <a:pt x="226438" y="348914"/>
                  <a:pt x="181297" y="523451"/>
                  <a:pt x="166822" y="569311"/>
                </a:cubicBezTo>
                <a:lnTo>
                  <a:pt x="147706" y="531085"/>
                </a:lnTo>
                <a:cubicBezTo>
                  <a:pt x="127993" y="460439"/>
                  <a:pt x="92870" y="333100"/>
                  <a:pt x="46806" y="281261"/>
                </a:cubicBezTo>
                <a:cubicBezTo>
                  <a:pt x="-13636" y="213242"/>
                  <a:pt x="-17536" y="112599"/>
                  <a:pt x="46806" y="48257"/>
                </a:cubicBezTo>
                <a:cubicBezTo>
                  <a:pt x="78977" y="16086"/>
                  <a:pt x="121143" y="0"/>
                  <a:pt x="1633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rapezoid 3">
            <a:extLst>
              <a:ext uri="{FF2B5EF4-FFF2-40B4-BE49-F238E27FC236}">
                <a16:creationId xmlns:a16="http://schemas.microsoft.com/office/drawing/2014/main" id="{5F176B67-E6A6-4AAE-B68A-A2829F3E2BB4}"/>
              </a:ext>
            </a:extLst>
          </p:cNvPr>
          <p:cNvSpPr>
            <a:spLocks noChangeAspect="1"/>
          </p:cNvSpPr>
          <p:nvPr/>
        </p:nvSpPr>
        <p:spPr>
          <a:xfrm>
            <a:off x="10276943" y="2352503"/>
            <a:ext cx="591045" cy="1034957"/>
          </a:xfrm>
          <a:custGeom>
            <a:avLst/>
            <a:gdLst/>
            <a:ahLst/>
            <a:cxnLst/>
            <a:rect l="l" t="t" r="r" b="b"/>
            <a:pathLst>
              <a:path w="325123" h="569311">
                <a:moveTo>
                  <a:pt x="241381" y="440505"/>
                </a:moveTo>
                <a:lnTo>
                  <a:pt x="243463" y="440505"/>
                </a:lnTo>
                <a:lnTo>
                  <a:pt x="237631" y="450607"/>
                </a:lnTo>
                <a:cubicBezTo>
                  <a:pt x="238758" y="447182"/>
                  <a:pt x="240064" y="443834"/>
                  <a:pt x="241381" y="440505"/>
                </a:cubicBezTo>
                <a:close/>
                <a:moveTo>
                  <a:pt x="163308" y="112730"/>
                </a:moveTo>
                <a:cubicBezTo>
                  <a:pt x="135281" y="112730"/>
                  <a:pt x="112560" y="135450"/>
                  <a:pt x="112560" y="163478"/>
                </a:cubicBezTo>
                <a:cubicBezTo>
                  <a:pt x="112560" y="191506"/>
                  <a:pt x="135281" y="214227"/>
                  <a:pt x="163308" y="214227"/>
                </a:cubicBezTo>
                <a:cubicBezTo>
                  <a:pt x="191336" y="214227"/>
                  <a:pt x="214057" y="191506"/>
                  <a:pt x="214057" y="163478"/>
                </a:cubicBezTo>
                <a:cubicBezTo>
                  <a:pt x="214057" y="135450"/>
                  <a:pt x="191336" y="112730"/>
                  <a:pt x="163308" y="112730"/>
                </a:cubicBezTo>
                <a:close/>
                <a:moveTo>
                  <a:pt x="163308" y="0"/>
                </a:moveTo>
                <a:cubicBezTo>
                  <a:pt x="205474" y="0"/>
                  <a:pt x="247639" y="16086"/>
                  <a:pt x="279811" y="48257"/>
                </a:cubicBezTo>
                <a:cubicBezTo>
                  <a:pt x="344153" y="112600"/>
                  <a:pt x="336170" y="209823"/>
                  <a:pt x="279811" y="281262"/>
                </a:cubicBezTo>
                <a:cubicBezTo>
                  <a:pt x="226438" y="348914"/>
                  <a:pt x="181297" y="523451"/>
                  <a:pt x="166822" y="569311"/>
                </a:cubicBezTo>
                <a:lnTo>
                  <a:pt x="147706" y="531085"/>
                </a:lnTo>
                <a:cubicBezTo>
                  <a:pt x="127993" y="460439"/>
                  <a:pt x="92870" y="333100"/>
                  <a:pt x="46806" y="281261"/>
                </a:cubicBezTo>
                <a:cubicBezTo>
                  <a:pt x="-13636" y="213242"/>
                  <a:pt x="-17536" y="112599"/>
                  <a:pt x="46806" y="48257"/>
                </a:cubicBezTo>
                <a:cubicBezTo>
                  <a:pt x="78977" y="16086"/>
                  <a:pt x="121143" y="0"/>
                  <a:pt x="16330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Parallelogram 15">
            <a:extLst>
              <a:ext uri="{FF2B5EF4-FFF2-40B4-BE49-F238E27FC236}">
                <a16:creationId xmlns:a16="http://schemas.microsoft.com/office/drawing/2014/main" id="{C85BF76F-9EE9-483C-88EF-109853D721E1}"/>
              </a:ext>
            </a:extLst>
          </p:cNvPr>
          <p:cNvSpPr/>
          <p:nvPr/>
        </p:nvSpPr>
        <p:spPr>
          <a:xfrm flipH="1">
            <a:off x="3037001" y="3808662"/>
            <a:ext cx="361766" cy="361766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ounded Rectangle 32">
            <a:extLst>
              <a:ext uri="{FF2B5EF4-FFF2-40B4-BE49-F238E27FC236}">
                <a16:creationId xmlns:a16="http://schemas.microsoft.com/office/drawing/2014/main" id="{D6598A46-C26D-421D-89B9-220BB22DFC10}"/>
              </a:ext>
            </a:extLst>
          </p:cNvPr>
          <p:cNvSpPr/>
          <p:nvPr/>
        </p:nvSpPr>
        <p:spPr>
          <a:xfrm>
            <a:off x="1281284" y="3820501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Chord 15">
            <a:extLst>
              <a:ext uri="{FF2B5EF4-FFF2-40B4-BE49-F238E27FC236}">
                <a16:creationId xmlns:a16="http://schemas.microsoft.com/office/drawing/2014/main" id="{5E575AF7-1E23-4487-91BA-F91B49B695F0}"/>
              </a:ext>
            </a:extLst>
          </p:cNvPr>
          <p:cNvSpPr/>
          <p:nvPr/>
        </p:nvSpPr>
        <p:spPr>
          <a:xfrm>
            <a:off x="4896139" y="3763644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E7A99755-F3B9-404C-B8F2-65479775F647}"/>
              </a:ext>
            </a:extLst>
          </p:cNvPr>
          <p:cNvSpPr/>
          <p:nvPr/>
        </p:nvSpPr>
        <p:spPr>
          <a:xfrm>
            <a:off x="6576499" y="3851207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CC2B043-AD65-438D-A7B3-90FAC5AB2F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9583863"/>
              </p:ext>
            </p:extLst>
          </p:nvPr>
        </p:nvGraphicFramePr>
        <p:xfrm>
          <a:off x="880217" y="2056397"/>
          <a:ext cx="10460052" cy="3112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그룹 4">
            <a:extLst>
              <a:ext uri="{FF2B5EF4-FFF2-40B4-BE49-F238E27FC236}">
                <a16:creationId xmlns:a16="http://schemas.microsoft.com/office/drawing/2014/main" id="{44B9E8A6-A04F-486D-992B-391AC4033E85}"/>
              </a:ext>
            </a:extLst>
          </p:cNvPr>
          <p:cNvGrpSpPr/>
          <p:nvPr/>
        </p:nvGrpSpPr>
        <p:grpSpPr>
          <a:xfrm>
            <a:off x="1380493" y="5204249"/>
            <a:ext cx="2520000" cy="909377"/>
            <a:chOff x="1380493" y="5204245"/>
            <a:chExt cx="2520000" cy="90937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3DA614B-0E76-4B8E-81CA-B55E77E62825}"/>
                </a:ext>
              </a:extLst>
            </p:cNvPr>
            <p:cNvSpPr txBox="1"/>
            <p:nvPr/>
          </p:nvSpPr>
          <p:spPr>
            <a:xfrm>
              <a:off x="1380493" y="5204245"/>
              <a:ext cx="2520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</a:rPr>
                <a:t>Contents A </a:t>
              </a:r>
              <a:endParaRPr lang="ko-KR" altLang="en-US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84BD46B-E0ED-4BF7-8FF7-FF8B98EADFAC}"/>
                </a:ext>
              </a:extLst>
            </p:cNvPr>
            <p:cNvSpPr txBox="1"/>
            <p:nvPr/>
          </p:nvSpPr>
          <p:spPr>
            <a:xfrm>
              <a:off x="1380493" y="5467291"/>
              <a:ext cx="252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" name="그룹 5">
            <a:extLst>
              <a:ext uri="{FF2B5EF4-FFF2-40B4-BE49-F238E27FC236}">
                <a16:creationId xmlns:a16="http://schemas.microsoft.com/office/drawing/2014/main" id="{33B7118C-7AE6-4CF7-86EC-95FC1EC41EAC}"/>
              </a:ext>
            </a:extLst>
          </p:cNvPr>
          <p:cNvGrpSpPr/>
          <p:nvPr/>
        </p:nvGrpSpPr>
        <p:grpSpPr>
          <a:xfrm>
            <a:off x="5103813" y="5204249"/>
            <a:ext cx="2520000" cy="909377"/>
            <a:chOff x="5347343" y="5204245"/>
            <a:chExt cx="2520000" cy="90937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915D0B-F99E-4FCC-AA82-E50F7FA802F1}"/>
                </a:ext>
              </a:extLst>
            </p:cNvPr>
            <p:cNvSpPr txBox="1"/>
            <p:nvPr/>
          </p:nvSpPr>
          <p:spPr>
            <a:xfrm>
              <a:off x="5347343" y="5204245"/>
              <a:ext cx="2520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</a:rPr>
                <a:t>Contents B </a:t>
              </a:r>
              <a:endParaRPr lang="ko-KR" altLang="en-US" sz="1400" b="1" dirty="0">
                <a:solidFill>
                  <a:schemeClr val="accent3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E827B3B-D6BE-4519-939A-B325BB075EEE}"/>
                </a:ext>
              </a:extLst>
            </p:cNvPr>
            <p:cNvSpPr txBox="1"/>
            <p:nvPr/>
          </p:nvSpPr>
          <p:spPr>
            <a:xfrm>
              <a:off x="5347343" y="5467291"/>
              <a:ext cx="252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" name="그룹 8">
            <a:extLst>
              <a:ext uri="{FF2B5EF4-FFF2-40B4-BE49-F238E27FC236}">
                <a16:creationId xmlns:a16="http://schemas.microsoft.com/office/drawing/2014/main" id="{0599E22F-1B37-4022-8C7F-548E3856F564}"/>
              </a:ext>
            </a:extLst>
          </p:cNvPr>
          <p:cNvGrpSpPr/>
          <p:nvPr/>
        </p:nvGrpSpPr>
        <p:grpSpPr>
          <a:xfrm>
            <a:off x="8827134" y="5204249"/>
            <a:ext cx="2520000" cy="909377"/>
            <a:chOff x="8690400" y="5204245"/>
            <a:chExt cx="2520000" cy="9093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8EC1A7-4B3C-4884-B601-EA7D8237A757}"/>
                </a:ext>
              </a:extLst>
            </p:cNvPr>
            <p:cNvSpPr txBox="1"/>
            <p:nvPr/>
          </p:nvSpPr>
          <p:spPr>
            <a:xfrm>
              <a:off x="8690400" y="5204245"/>
              <a:ext cx="2520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</a:rPr>
                <a:t>Contents C </a:t>
              </a:r>
              <a:endParaRPr lang="ko-KR" altLang="en-US" sz="1400" b="1" dirty="0">
                <a:solidFill>
                  <a:schemeClr val="accent4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FF40E9-0A25-4F77-872E-6D67ABDE186F}"/>
                </a:ext>
              </a:extLst>
            </p:cNvPr>
            <p:cNvSpPr txBox="1"/>
            <p:nvPr/>
          </p:nvSpPr>
          <p:spPr>
            <a:xfrm>
              <a:off x="8690400" y="5467291"/>
              <a:ext cx="252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3942992-0646-49B3-B6D5-B2B3E1EA6D72}"/>
              </a:ext>
            </a:extLst>
          </p:cNvPr>
          <p:cNvGrpSpPr/>
          <p:nvPr/>
        </p:nvGrpSpPr>
        <p:grpSpPr>
          <a:xfrm>
            <a:off x="6755992" y="1747149"/>
            <a:ext cx="4626167" cy="276999"/>
            <a:chOff x="2302349" y="1400535"/>
            <a:chExt cx="4626167" cy="27699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1C5AB0D-095E-4961-86DE-34C0B6310BEE}"/>
                </a:ext>
              </a:extLst>
            </p:cNvPr>
            <p:cNvGrpSpPr/>
            <p:nvPr/>
          </p:nvGrpSpPr>
          <p:grpSpPr>
            <a:xfrm>
              <a:off x="2302349" y="1400535"/>
              <a:ext cx="1457815" cy="276999"/>
              <a:chOff x="5658150" y="2096795"/>
              <a:chExt cx="1457815" cy="276999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29100E2-41FC-4FC7-9725-5706DC80223C}"/>
                  </a:ext>
                </a:extLst>
              </p:cNvPr>
              <p:cNvSpPr/>
              <p:nvPr/>
            </p:nvSpPr>
            <p:spPr>
              <a:xfrm>
                <a:off x="5658150" y="2167215"/>
                <a:ext cx="152039" cy="14320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D3103C6-6C62-4BA2-8871-3C758676B964}"/>
                  </a:ext>
                </a:extLst>
              </p:cNvPr>
              <p:cNvSpPr txBox="1"/>
              <p:nvPr/>
            </p:nvSpPr>
            <p:spPr>
              <a:xfrm>
                <a:off x="5806616" y="2096795"/>
                <a:ext cx="1309349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Type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C1EB176-1FCE-4CFD-A103-5EC099C99464}"/>
                </a:ext>
              </a:extLst>
            </p:cNvPr>
            <p:cNvGrpSpPr/>
            <p:nvPr/>
          </p:nvGrpSpPr>
          <p:grpSpPr>
            <a:xfrm>
              <a:off x="3886525" y="1400535"/>
              <a:ext cx="1457815" cy="276999"/>
              <a:chOff x="5388820" y="2096795"/>
              <a:chExt cx="1457815" cy="27699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E793DDD-0DCF-4FC0-803F-553D6D75D6AB}"/>
                  </a:ext>
                </a:extLst>
              </p:cNvPr>
              <p:cNvSpPr/>
              <p:nvPr/>
            </p:nvSpPr>
            <p:spPr>
              <a:xfrm>
                <a:off x="5388820" y="2167215"/>
                <a:ext cx="152039" cy="14320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577CE0E-4B61-415F-AAF9-EB9F91E6CB44}"/>
                  </a:ext>
                </a:extLst>
              </p:cNvPr>
              <p:cNvSpPr txBox="1"/>
              <p:nvPr/>
            </p:nvSpPr>
            <p:spPr>
              <a:xfrm>
                <a:off x="5537286" y="2096795"/>
                <a:ext cx="1309349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Type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FA6BB6-FE6B-4D50-882A-8C0682EAA31D}"/>
                </a:ext>
              </a:extLst>
            </p:cNvPr>
            <p:cNvGrpSpPr/>
            <p:nvPr/>
          </p:nvGrpSpPr>
          <p:grpSpPr>
            <a:xfrm>
              <a:off x="5470701" y="1400535"/>
              <a:ext cx="1457815" cy="276999"/>
              <a:chOff x="5119489" y="2096795"/>
              <a:chExt cx="1457815" cy="27699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8A74A64-0A16-44DD-8489-AE615ABDC61E}"/>
                  </a:ext>
                </a:extLst>
              </p:cNvPr>
              <p:cNvSpPr/>
              <p:nvPr/>
            </p:nvSpPr>
            <p:spPr>
              <a:xfrm>
                <a:off x="5119489" y="2167215"/>
                <a:ext cx="152039" cy="14320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F7E575-9E3F-442D-B010-274A0153125B}"/>
                  </a:ext>
                </a:extLst>
              </p:cNvPr>
              <p:cNvSpPr txBox="1"/>
              <p:nvPr/>
            </p:nvSpPr>
            <p:spPr>
              <a:xfrm>
                <a:off x="5267955" y="2096795"/>
                <a:ext cx="1309349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Type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23" name="Rounded Rectangle 25">
            <a:extLst>
              <a:ext uri="{FF2B5EF4-FFF2-40B4-BE49-F238E27FC236}">
                <a16:creationId xmlns:a16="http://schemas.microsoft.com/office/drawing/2014/main" id="{5BA1AAC1-EE2E-4627-B8C3-4E8D8ECBBA59}"/>
              </a:ext>
            </a:extLst>
          </p:cNvPr>
          <p:cNvSpPr/>
          <p:nvPr/>
        </p:nvSpPr>
        <p:spPr>
          <a:xfrm>
            <a:off x="4550758" y="5383164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Trapezoid 22">
            <a:extLst>
              <a:ext uri="{FF2B5EF4-FFF2-40B4-BE49-F238E27FC236}">
                <a16:creationId xmlns:a16="http://schemas.microsoft.com/office/drawing/2014/main" id="{55156BAB-71F9-49B6-960F-4CFC50E3BA69}"/>
              </a:ext>
            </a:extLst>
          </p:cNvPr>
          <p:cNvSpPr>
            <a:spLocks noChangeAspect="1"/>
          </p:cNvSpPr>
          <p:nvPr/>
        </p:nvSpPr>
        <p:spPr>
          <a:xfrm>
            <a:off x="8263802" y="5383164"/>
            <a:ext cx="449662" cy="228752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Freeform 53">
            <a:extLst>
              <a:ext uri="{FF2B5EF4-FFF2-40B4-BE49-F238E27FC236}">
                <a16:creationId xmlns:a16="http://schemas.microsoft.com/office/drawing/2014/main" id="{9CC07278-0A6E-4103-950B-7072AE4AC16A}"/>
              </a:ext>
            </a:extLst>
          </p:cNvPr>
          <p:cNvSpPr/>
          <p:nvPr/>
        </p:nvSpPr>
        <p:spPr>
          <a:xfrm>
            <a:off x="880217" y="5351524"/>
            <a:ext cx="382784" cy="392454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7AA8016-A821-40BD-A6AC-EA5EF8DCDA7F}"/>
              </a:ext>
            </a:extLst>
          </p:cNvPr>
          <p:cNvSpPr txBox="1"/>
          <p:nvPr/>
        </p:nvSpPr>
        <p:spPr>
          <a:xfrm>
            <a:off x="6962181" y="5124484"/>
            <a:ext cx="45398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F5048-5EA3-4DBB-A60F-AC9A09293A85}"/>
              </a:ext>
            </a:extLst>
          </p:cNvPr>
          <p:cNvSpPr txBox="1"/>
          <p:nvPr/>
        </p:nvSpPr>
        <p:spPr>
          <a:xfrm>
            <a:off x="1304696" y="5155262"/>
            <a:ext cx="41914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Simple Portfolio Designed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F4EAC3-AD0B-4A19-A327-D5997872C31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1001380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A4166D2-713D-4ED8-8AFD-BB67BFB71CCE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6153906" y="2420677"/>
            <a:ext cx="1557643" cy="1483515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E40EC76-0712-41EF-98CE-0B6454597271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6129249" y="3342592"/>
            <a:ext cx="1490369" cy="607254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3C6ED5-C164-46D5-9BFA-5A3544529A92}"/>
              </a:ext>
            </a:extLst>
          </p:cNvPr>
          <p:cNvCxnSpPr>
            <a:cxnSpLocks/>
            <a:stCxn id="16" idx="2"/>
          </p:cNvCxnSpPr>
          <p:nvPr/>
        </p:nvCxnSpPr>
        <p:spPr>
          <a:xfrm flipH="1" flipV="1">
            <a:off x="6153905" y="3970337"/>
            <a:ext cx="1465712" cy="516113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A349A0-21AD-4124-B4CC-C76ADE8D5EDF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6133852" y="3933825"/>
            <a:ext cx="1577696" cy="1474540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0969C2-67D9-440B-8FDF-2B2CFBEA629B}"/>
              </a:ext>
            </a:extLst>
          </p:cNvPr>
          <p:cNvCxnSpPr>
            <a:cxnSpLocks/>
            <a:endCxn id="18" idx="5"/>
          </p:cNvCxnSpPr>
          <p:nvPr/>
        </p:nvCxnSpPr>
        <p:spPr>
          <a:xfrm flipH="1" flipV="1">
            <a:off x="4489125" y="2420676"/>
            <a:ext cx="1577696" cy="1408722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1BB5C4-9962-46FF-BDC2-647F535127E0}"/>
              </a:ext>
            </a:extLst>
          </p:cNvPr>
          <p:cNvCxnSpPr>
            <a:cxnSpLocks/>
            <a:endCxn id="19" idx="6"/>
          </p:cNvCxnSpPr>
          <p:nvPr/>
        </p:nvCxnSpPr>
        <p:spPr>
          <a:xfrm flipH="1" flipV="1">
            <a:off x="4581056" y="3342592"/>
            <a:ext cx="1485760" cy="486804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F8EED0-2638-4D11-BEA0-BF377D6D62CC}"/>
              </a:ext>
            </a:extLst>
          </p:cNvPr>
          <p:cNvCxnSpPr>
            <a:cxnSpLocks/>
            <a:endCxn id="20" idx="6"/>
          </p:cNvCxnSpPr>
          <p:nvPr/>
        </p:nvCxnSpPr>
        <p:spPr>
          <a:xfrm flipH="1">
            <a:off x="4581056" y="3829397"/>
            <a:ext cx="1485762" cy="657052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79DAD0-1335-43F2-9E03-BD4A3514A8F6}"/>
              </a:ext>
            </a:extLst>
          </p:cNvPr>
          <p:cNvCxnSpPr>
            <a:cxnSpLocks/>
            <a:endCxn id="21" idx="7"/>
          </p:cNvCxnSpPr>
          <p:nvPr/>
        </p:nvCxnSpPr>
        <p:spPr>
          <a:xfrm flipH="1">
            <a:off x="4489125" y="3829397"/>
            <a:ext cx="1577692" cy="1578968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6EA5B1D-AFA0-410E-8795-6830F6935442}"/>
              </a:ext>
            </a:extLst>
          </p:cNvPr>
          <p:cNvSpPr/>
          <p:nvPr/>
        </p:nvSpPr>
        <p:spPr>
          <a:xfrm>
            <a:off x="5271124" y="3097464"/>
            <a:ext cx="1658427" cy="1658427"/>
          </a:xfrm>
          <a:prstGeom prst="ellipse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8DBEBFF-44DB-4C4A-82D4-416CEA232FEF}"/>
              </a:ext>
            </a:extLst>
          </p:cNvPr>
          <p:cNvSpPr/>
          <p:nvPr/>
        </p:nvSpPr>
        <p:spPr>
          <a:xfrm>
            <a:off x="7619617" y="1884863"/>
            <a:ext cx="627744" cy="62774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174B247-7CEA-47ED-8449-8911FEFB65D7}"/>
              </a:ext>
            </a:extLst>
          </p:cNvPr>
          <p:cNvSpPr/>
          <p:nvPr/>
        </p:nvSpPr>
        <p:spPr>
          <a:xfrm>
            <a:off x="7619617" y="3028720"/>
            <a:ext cx="627744" cy="62774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4C1DBBD-905F-4E87-8C13-264B649B572F}"/>
              </a:ext>
            </a:extLst>
          </p:cNvPr>
          <p:cNvSpPr/>
          <p:nvPr/>
        </p:nvSpPr>
        <p:spPr>
          <a:xfrm>
            <a:off x="7619617" y="4172577"/>
            <a:ext cx="627744" cy="627744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5E77F4C-ABFC-4761-A51B-1A3B5FDB5AE2}"/>
              </a:ext>
            </a:extLst>
          </p:cNvPr>
          <p:cNvSpPr/>
          <p:nvPr/>
        </p:nvSpPr>
        <p:spPr>
          <a:xfrm>
            <a:off x="7619617" y="5316434"/>
            <a:ext cx="627744" cy="627744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0261D8-FEBB-45A3-8E77-57F3A3DE8629}"/>
              </a:ext>
            </a:extLst>
          </p:cNvPr>
          <p:cNvSpPr/>
          <p:nvPr/>
        </p:nvSpPr>
        <p:spPr>
          <a:xfrm>
            <a:off x="3953312" y="1884863"/>
            <a:ext cx="627744" cy="627744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2AEE319-E824-4B90-B081-7C6078CFC865}"/>
              </a:ext>
            </a:extLst>
          </p:cNvPr>
          <p:cNvSpPr/>
          <p:nvPr/>
        </p:nvSpPr>
        <p:spPr>
          <a:xfrm>
            <a:off x="3953312" y="3028720"/>
            <a:ext cx="627744" cy="627744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60C2830-A169-46CE-B1F0-3551E2C23DAE}"/>
              </a:ext>
            </a:extLst>
          </p:cNvPr>
          <p:cNvSpPr/>
          <p:nvPr/>
        </p:nvSpPr>
        <p:spPr>
          <a:xfrm>
            <a:off x="3953312" y="4172577"/>
            <a:ext cx="627744" cy="62774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C0015C1-21A7-4D0E-ADAB-84096623BD32}"/>
              </a:ext>
            </a:extLst>
          </p:cNvPr>
          <p:cNvSpPr/>
          <p:nvPr/>
        </p:nvSpPr>
        <p:spPr>
          <a:xfrm>
            <a:off x="3953312" y="5316434"/>
            <a:ext cx="627744" cy="62774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2" name="그룹 11">
            <a:extLst>
              <a:ext uri="{FF2B5EF4-FFF2-40B4-BE49-F238E27FC236}">
                <a16:creationId xmlns:a16="http://schemas.microsoft.com/office/drawing/2014/main" id="{11A4DFFE-FFBA-49F3-9FA9-A9711304BE0B}"/>
              </a:ext>
            </a:extLst>
          </p:cNvPr>
          <p:cNvGrpSpPr/>
          <p:nvPr/>
        </p:nvGrpSpPr>
        <p:grpSpPr>
          <a:xfrm>
            <a:off x="8376890" y="1760537"/>
            <a:ext cx="2909033" cy="876396"/>
            <a:chOff x="8299065" y="1994004"/>
            <a:chExt cx="1962551" cy="87639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898F12A-8700-405D-B400-7C06D9F2AA75}"/>
                </a:ext>
              </a:extLst>
            </p:cNvPr>
            <p:cNvSpPr txBox="1"/>
            <p:nvPr/>
          </p:nvSpPr>
          <p:spPr>
            <a:xfrm>
              <a:off x="8299065" y="1994004"/>
              <a:ext cx="19625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2F7C6D5-B7BB-4853-97CB-07DC44451AE6}"/>
                </a:ext>
              </a:extLst>
            </p:cNvPr>
            <p:cNvSpPr txBox="1"/>
            <p:nvPr/>
          </p:nvSpPr>
          <p:spPr>
            <a:xfrm>
              <a:off x="8299065" y="2224069"/>
              <a:ext cx="19625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5" name="그룹 9">
            <a:extLst>
              <a:ext uri="{FF2B5EF4-FFF2-40B4-BE49-F238E27FC236}">
                <a16:creationId xmlns:a16="http://schemas.microsoft.com/office/drawing/2014/main" id="{927D6918-4116-4291-8D49-A8373597751A}"/>
              </a:ext>
            </a:extLst>
          </p:cNvPr>
          <p:cNvGrpSpPr/>
          <p:nvPr/>
        </p:nvGrpSpPr>
        <p:grpSpPr>
          <a:xfrm>
            <a:off x="8376890" y="2904394"/>
            <a:ext cx="2909033" cy="876396"/>
            <a:chOff x="8299065" y="2946616"/>
            <a:chExt cx="1962551" cy="87639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0EEA965-9EE0-460D-AFD9-487A5471A7A7}"/>
                </a:ext>
              </a:extLst>
            </p:cNvPr>
            <p:cNvSpPr txBox="1"/>
            <p:nvPr/>
          </p:nvSpPr>
          <p:spPr>
            <a:xfrm>
              <a:off x="8299065" y="2946616"/>
              <a:ext cx="19625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6235CCB-B7B6-4135-B9B7-4D3DAB442A96}"/>
                </a:ext>
              </a:extLst>
            </p:cNvPr>
            <p:cNvSpPr txBox="1"/>
            <p:nvPr/>
          </p:nvSpPr>
          <p:spPr>
            <a:xfrm>
              <a:off x="8299065" y="3176681"/>
              <a:ext cx="19625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8" name="그룹 8">
            <a:extLst>
              <a:ext uri="{FF2B5EF4-FFF2-40B4-BE49-F238E27FC236}">
                <a16:creationId xmlns:a16="http://schemas.microsoft.com/office/drawing/2014/main" id="{60E3DC81-38E9-4B62-8B4C-D673EC3FACFB}"/>
              </a:ext>
            </a:extLst>
          </p:cNvPr>
          <p:cNvGrpSpPr/>
          <p:nvPr/>
        </p:nvGrpSpPr>
        <p:grpSpPr>
          <a:xfrm>
            <a:off x="8376890" y="4048251"/>
            <a:ext cx="2909033" cy="876396"/>
            <a:chOff x="8299065" y="3908753"/>
            <a:chExt cx="1962551" cy="87639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C5104B7-3CEA-42CF-A61D-A4E80663CF5B}"/>
                </a:ext>
              </a:extLst>
            </p:cNvPr>
            <p:cNvSpPr txBox="1"/>
            <p:nvPr/>
          </p:nvSpPr>
          <p:spPr>
            <a:xfrm>
              <a:off x="8299065" y="3908753"/>
              <a:ext cx="19625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C099F31-4B49-403C-887B-3BE835EC7EBD}"/>
                </a:ext>
              </a:extLst>
            </p:cNvPr>
            <p:cNvSpPr txBox="1"/>
            <p:nvPr/>
          </p:nvSpPr>
          <p:spPr>
            <a:xfrm>
              <a:off x="8299065" y="4138818"/>
              <a:ext cx="19625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1" name="그룹 1">
            <a:extLst>
              <a:ext uri="{FF2B5EF4-FFF2-40B4-BE49-F238E27FC236}">
                <a16:creationId xmlns:a16="http://schemas.microsoft.com/office/drawing/2014/main" id="{06E3A99E-E53F-43EB-8B1B-98D3BF732059}"/>
              </a:ext>
            </a:extLst>
          </p:cNvPr>
          <p:cNvGrpSpPr/>
          <p:nvPr/>
        </p:nvGrpSpPr>
        <p:grpSpPr>
          <a:xfrm>
            <a:off x="8376890" y="5192108"/>
            <a:ext cx="2909033" cy="876396"/>
            <a:chOff x="8299065" y="5162924"/>
            <a:chExt cx="1962551" cy="87639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9DBD3E1-A0F4-4EAE-B588-2DD8F20200EC}"/>
                </a:ext>
              </a:extLst>
            </p:cNvPr>
            <p:cNvSpPr txBox="1"/>
            <p:nvPr/>
          </p:nvSpPr>
          <p:spPr>
            <a:xfrm>
              <a:off x="8299065" y="5162924"/>
              <a:ext cx="19625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92C0C9F-0C59-447D-9195-08F84BD9BB8D}"/>
                </a:ext>
              </a:extLst>
            </p:cNvPr>
            <p:cNvSpPr txBox="1"/>
            <p:nvPr/>
          </p:nvSpPr>
          <p:spPr>
            <a:xfrm>
              <a:off x="8299065" y="5392989"/>
              <a:ext cx="19625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4" name="그룹 12">
            <a:extLst>
              <a:ext uri="{FF2B5EF4-FFF2-40B4-BE49-F238E27FC236}">
                <a16:creationId xmlns:a16="http://schemas.microsoft.com/office/drawing/2014/main" id="{E910D27E-EA7D-44B5-B12F-ABD00EB896A3}"/>
              </a:ext>
            </a:extLst>
          </p:cNvPr>
          <p:cNvGrpSpPr/>
          <p:nvPr/>
        </p:nvGrpSpPr>
        <p:grpSpPr>
          <a:xfrm>
            <a:off x="807397" y="1760537"/>
            <a:ext cx="3020236" cy="876396"/>
            <a:chOff x="1962361" y="1994004"/>
            <a:chExt cx="1962551" cy="87639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1E166DC-CC72-4F02-9D9B-F7051236E8B2}"/>
                </a:ext>
              </a:extLst>
            </p:cNvPr>
            <p:cNvSpPr txBox="1"/>
            <p:nvPr/>
          </p:nvSpPr>
          <p:spPr>
            <a:xfrm>
              <a:off x="1962361" y="1994004"/>
              <a:ext cx="19625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EB4FC86-0E80-41AB-850A-116DBDCEF4D3}"/>
                </a:ext>
              </a:extLst>
            </p:cNvPr>
            <p:cNvSpPr txBox="1"/>
            <p:nvPr/>
          </p:nvSpPr>
          <p:spPr>
            <a:xfrm>
              <a:off x="1962361" y="2224069"/>
              <a:ext cx="19625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7" name="그룹 13">
            <a:extLst>
              <a:ext uri="{FF2B5EF4-FFF2-40B4-BE49-F238E27FC236}">
                <a16:creationId xmlns:a16="http://schemas.microsoft.com/office/drawing/2014/main" id="{DF947E5E-F45D-47F8-9C8D-DDCC311C2E5D}"/>
              </a:ext>
            </a:extLst>
          </p:cNvPr>
          <p:cNvGrpSpPr/>
          <p:nvPr/>
        </p:nvGrpSpPr>
        <p:grpSpPr>
          <a:xfrm>
            <a:off x="807397" y="2904394"/>
            <a:ext cx="3020236" cy="876396"/>
            <a:chOff x="1962361" y="2946616"/>
            <a:chExt cx="1962551" cy="87639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1C63FD7-1632-4B45-8CF5-9D3C0EAD0DC1}"/>
                </a:ext>
              </a:extLst>
            </p:cNvPr>
            <p:cNvSpPr txBox="1"/>
            <p:nvPr/>
          </p:nvSpPr>
          <p:spPr>
            <a:xfrm>
              <a:off x="1962361" y="2946616"/>
              <a:ext cx="19625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157DE79-4F2D-410C-9A4C-E43B72A011DB}"/>
                </a:ext>
              </a:extLst>
            </p:cNvPr>
            <p:cNvSpPr txBox="1"/>
            <p:nvPr/>
          </p:nvSpPr>
          <p:spPr>
            <a:xfrm>
              <a:off x="1962361" y="3176681"/>
              <a:ext cx="19625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0" name="그룹 15">
            <a:extLst>
              <a:ext uri="{FF2B5EF4-FFF2-40B4-BE49-F238E27FC236}">
                <a16:creationId xmlns:a16="http://schemas.microsoft.com/office/drawing/2014/main" id="{BEBCC3AB-B640-48DB-9B1E-E5B69856055B}"/>
              </a:ext>
            </a:extLst>
          </p:cNvPr>
          <p:cNvGrpSpPr/>
          <p:nvPr/>
        </p:nvGrpSpPr>
        <p:grpSpPr>
          <a:xfrm>
            <a:off x="807397" y="4048251"/>
            <a:ext cx="3020236" cy="876396"/>
            <a:chOff x="1865081" y="3908753"/>
            <a:chExt cx="1962551" cy="876396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C1CDA7A-52B6-40E5-AE5B-B8B402E1FE4A}"/>
                </a:ext>
              </a:extLst>
            </p:cNvPr>
            <p:cNvSpPr txBox="1"/>
            <p:nvPr/>
          </p:nvSpPr>
          <p:spPr>
            <a:xfrm>
              <a:off x="1865081" y="3908753"/>
              <a:ext cx="19625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344BF93-6F57-4562-AB16-97781C166202}"/>
                </a:ext>
              </a:extLst>
            </p:cNvPr>
            <p:cNvSpPr txBox="1"/>
            <p:nvPr/>
          </p:nvSpPr>
          <p:spPr>
            <a:xfrm>
              <a:off x="1865081" y="4138818"/>
              <a:ext cx="19625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3" name="그룹 14">
            <a:extLst>
              <a:ext uri="{FF2B5EF4-FFF2-40B4-BE49-F238E27FC236}">
                <a16:creationId xmlns:a16="http://schemas.microsoft.com/office/drawing/2014/main" id="{CD07A841-E8FE-488D-ACA8-D84B392C6CCC}"/>
              </a:ext>
            </a:extLst>
          </p:cNvPr>
          <p:cNvGrpSpPr/>
          <p:nvPr/>
        </p:nvGrpSpPr>
        <p:grpSpPr>
          <a:xfrm>
            <a:off x="807397" y="5192108"/>
            <a:ext cx="3020236" cy="876396"/>
            <a:chOff x="1962361" y="5162924"/>
            <a:chExt cx="1962551" cy="87639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00CC529-5559-4C0A-8262-29D3040FE367}"/>
                </a:ext>
              </a:extLst>
            </p:cNvPr>
            <p:cNvSpPr txBox="1"/>
            <p:nvPr/>
          </p:nvSpPr>
          <p:spPr>
            <a:xfrm>
              <a:off x="1962361" y="5162924"/>
              <a:ext cx="19625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4D330CF-CAAD-43F3-B88F-D771DD00B166}"/>
                </a:ext>
              </a:extLst>
            </p:cNvPr>
            <p:cNvSpPr txBox="1"/>
            <p:nvPr/>
          </p:nvSpPr>
          <p:spPr>
            <a:xfrm>
              <a:off x="1962361" y="5392989"/>
              <a:ext cx="19625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AC0BD340-CF5D-4845-9720-B242A42AEA8C}"/>
              </a:ext>
            </a:extLst>
          </p:cNvPr>
          <p:cNvSpPr txBox="1"/>
          <p:nvPr/>
        </p:nvSpPr>
        <p:spPr>
          <a:xfrm>
            <a:off x="5123641" y="4960629"/>
            <a:ext cx="1962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Your Text Here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415AC27-E5C3-4E37-84F0-8255DD05E8F2}"/>
              </a:ext>
            </a:extLst>
          </p:cNvPr>
          <p:cNvSpPr txBox="1"/>
          <p:nvPr/>
        </p:nvSpPr>
        <p:spPr>
          <a:xfrm>
            <a:off x="5123641" y="2501069"/>
            <a:ext cx="1962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PRESETATION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  <p:sp>
        <p:nvSpPr>
          <p:cNvPr id="48" name="Freeform 55">
            <a:extLst>
              <a:ext uri="{FF2B5EF4-FFF2-40B4-BE49-F238E27FC236}">
                <a16:creationId xmlns:a16="http://schemas.microsoft.com/office/drawing/2014/main" id="{6B9BBBC7-298D-4DA9-8B9A-56E695D93EE5}"/>
              </a:ext>
            </a:extLst>
          </p:cNvPr>
          <p:cNvSpPr/>
          <p:nvPr/>
        </p:nvSpPr>
        <p:spPr>
          <a:xfrm rot="3299292">
            <a:off x="5880724" y="3448696"/>
            <a:ext cx="395969" cy="970259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9" name="Rectangle 130">
            <a:extLst>
              <a:ext uri="{FF2B5EF4-FFF2-40B4-BE49-F238E27FC236}">
                <a16:creationId xmlns:a16="http://schemas.microsoft.com/office/drawing/2014/main" id="{379EE2B3-E366-4C24-AA92-E230DD8853E8}"/>
              </a:ext>
            </a:extLst>
          </p:cNvPr>
          <p:cNvSpPr/>
          <p:nvPr/>
        </p:nvSpPr>
        <p:spPr>
          <a:xfrm>
            <a:off x="7775852" y="5479364"/>
            <a:ext cx="314250" cy="315677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Rectangle 9">
            <a:extLst>
              <a:ext uri="{FF2B5EF4-FFF2-40B4-BE49-F238E27FC236}">
                <a16:creationId xmlns:a16="http://schemas.microsoft.com/office/drawing/2014/main" id="{E431EA9C-382A-4D27-8EFD-FFC1085A845A}"/>
              </a:ext>
            </a:extLst>
          </p:cNvPr>
          <p:cNvSpPr/>
          <p:nvPr/>
        </p:nvSpPr>
        <p:spPr>
          <a:xfrm>
            <a:off x="7776974" y="3161946"/>
            <a:ext cx="331922" cy="331382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Isosceles Triangle 8">
            <a:extLst>
              <a:ext uri="{FF2B5EF4-FFF2-40B4-BE49-F238E27FC236}">
                <a16:creationId xmlns:a16="http://schemas.microsoft.com/office/drawing/2014/main" id="{9F021735-682A-4EB7-A6B9-0D9DD1503BDD}"/>
              </a:ext>
            </a:extLst>
          </p:cNvPr>
          <p:cNvSpPr/>
          <p:nvPr/>
        </p:nvSpPr>
        <p:spPr>
          <a:xfrm rot="16200000">
            <a:off x="4111288" y="3165545"/>
            <a:ext cx="307322" cy="366409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2" name="Freeform 18">
            <a:extLst>
              <a:ext uri="{FF2B5EF4-FFF2-40B4-BE49-F238E27FC236}">
                <a16:creationId xmlns:a16="http://schemas.microsoft.com/office/drawing/2014/main" id="{5E5BC1CD-A502-465C-A5F4-48AC4A1C37ED}"/>
              </a:ext>
            </a:extLst>
          </p:cNvPr>
          <p:cNvSpPr/>
          <p:nvPr/>
        </p:nvSpPr>
        <p:spPr>
          <a:xfrm>
            <a:off x="7749146" y="4296858"/>
            <a:ext cx="381610" cy="30798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3" name="Oval 7">
            <a:extLst>
              <a:ext uri="{FF2B5EF4-FFF2-40B4-BE49-F238E27FC236}">
                <a16:creationId xmlns:a16="http://schemas.microsoft.com/office/drawing/2014/main" id="{42A0DB11-9051-4FAC-A934-2B5D11405934}"/>
              </a:ext>
            </a:extLst>
          </p:cNvPr>
          <p:cNvSpPr/>
          <p:nvPr/>
        </p:nvSpPr>
        <p:spPr>
          <a:xfrm>
            <a:off x="4103262" y="5469108"/>
            <a:ext cx="325933" cy="32593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4" name="Rectangle 16">
            <a:extLst>
              <a:ext uri="{FF2B5EF4-FFF2-40B4-BE49-F238E27FC236}">
                <a16:creationId xmlns:a16="http://schemas.microsoft.com/office/drawing/2014/main" id="{7AD4D0BF-7D36-4AA0-98F7-FADA6B43187A}"/>
              </a:ext>
            </a:extLst>
          </p:cNvPr>
          <p:cNvSpPr/>
          <p:nvPr/>
        </p:nvSpPr>
        <p:spPr>
          <a:xfrm>
            <a:off x="4096076" y="4371164"/>
            <a:ext cx="355561" cy="23368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5" name="Round Same Side Corner Rectangle 36">
            <a:extLst>
              <a:ext uri="{FF2B5EF4-FFF2-40B4-BE49-F238E27FC236}">
                <a16:creationId xmlns:a16="http://schemas.microsoft.com/office/drawing/2014/main" id="{031257CA-2223-4C18-B798-89D7443E6430}"/>
              </a:ext>
            </a:extLst>
          </p:cNvPr>
          <p:cNvSpPr>
            <a:spLocks noChangeAspect="1"/>
          </p:cNvSpPr>
          <p:nvPr/>
        </p:nvSpPr>
        <p:spPr>
          <a:xfrm>
            <a:off x="7775852" y="2047900"/>
            <a:ext cx="326918" cy="258467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6" name="Oval 21">
            <a:extLst>
              <a:ext uri="{FF2B5EF4-FFF2-40B4-BE49-F238E27FC236}">
                <a16:creationId xmlns:a16="http://schemas.microsoft.com/office/drawing/2014/main" id="{E9726F6E-0447-4945-9C5B-CFF156480A4F}"/>
              </a:ext>
            </a:extLst>
          </p:cNvPr>
          <p:cNvSpPr>
            <a:spLocks noChangeAspect="1"/>
          </p:cNvSpPr>
          <p:nvPr/>
        </p:nvSpPr>
        <p:spPr>
          <a:xfrm>
            <a:off x="4093862" y="2013548"/>
            <a:ext cx="344543" cy="34742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1562DA3-E387-431A-9F54-D24868A82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146477"/>
              </p:ext>
            </p:extLst>
          </p:nvPr>
        </p:nvGraphicFramePr>
        <p:xfrm>
          <a:off x="914399" y="1785257"/>
          <a:ext cx="10406744" cy="4293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1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1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1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16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01</a:t>
                      </a:r>
                      <a:endParaRPr lang="ko-KR" altLang="en-US" sz="40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02</a:t>
                      </a:r>
                      <a:endParaRPr lang="ko-KR" altLang="en-US" sz="40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03</a:t>
                      </a:r>
                      <a:endParaRPr lang="ko-KR" altLang="en-US" sz="40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40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04</a:t>
                      </a:r>
                      <a:endParaRPr lang="ko-KR" altLang="en-US" sz="40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3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4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9396"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You can simply impress your audience and add a unique zing and appeal to your Presentations.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You can simply impress your audience and add a unique zing and appeal to your Presentations.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You can simply impress your audience and add a unique zing and appeal to your Presentations.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You can simply impress your audience and add a unique zing and appeal to your Presentations.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36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I hope and I believe that this Template will your Time, Money and Reputation. 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I hope and I believe that this Template will your Time, Money and Reputation. 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I hope and I believe that this Template will your Time, Money and Reputation. 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I hope and I believe that this Template will your Time, Money and Reputation. 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86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You can simply impress your audience and add a unique zing.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Arial Unicode MS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You can simply impress your audience and add a unique zing.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Arial Unicode MS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You can simply impress your audience and add a unique zing.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Arial Unicode MS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A8D1587-BE14-4F66-8645-93DC0A4EE5B1}"/>
              </a:ext>
            </a:extLst>
          </p:cNvPr>
          <p:cNvGrpSpPr/>
          <p:nvPr/>
        </p:nvGrpSpPr>
        <p:grpSpPr>
          <a:xfrm>
            <a:off x="7105713" y="4995952"/>
            <a:ext cx="4791807" cy="1862048"/>
            <a:chOff x="4651035" y="1734907"/>
            <a:chExt cx="4791807" cy="186204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532BE9-29E0-417C-9839-03A3F7755954}"/>
                </a:ext>
              </a:extLst>
            </p:cNvPr>
            <p:cNvSpPr txBox="1"/>
            <p:nvPr/>
          </p:nvSpPr>
          <p:spPr>
            <a:xfrm>
              <a:off x="5611985" y="1923770"/>
              <a:ext cx="3830857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6000" b="1" dirty="0">
                  <a:solidFill>
                    <a:schemeClr val="bg1"/>
                  </a:solidFill>
                  <a:cs typeface="Arial" pitchFamily="34" charset="0"/>
                </a:rPr>
                <a:t>WESOME</a:t>
              </a:r>
              <a:endParaRPr lang="en-US" altLang="ko-KR" sz="6000" b="1" dirty="0">
                <a:solidFill>
                  <a:schemeClr val="bg1"/>
                </a:solidFill>
                <a:latin typeface="Arial Black" panose="020B0A04020102020204" pitchFamily="34" charset="0"/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FC43979-7B07-4661-8300-A2737130DD1E}"/>
                </a:ext>
              </a:extLst>
            </p:cNvPr>
            <p:cNvSpPr txBox="1"/>
            <p:nvPr/>
          </p:nvSpPr>
          <p:spPr>
            <a:xfrm>
              <a:off x="5666752" y="2712066"/>
              <a:ext cx="377608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PRESENTATION </a:t>
              </a:r>
              <a:endParaRPr lang="ko-KR" altLang="en-US" sz="3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65B384-10B5-413F-A4E4-EB959CEF18BC}"/>
                </a:ext>
              </a:extLst>
            </p:cNvPr>
            <p:cNvSpPr txBox="1"/>
            <p:nvPr/>
          </p:nvSpPr>
          <p:spPr>
            <a:xfrm>
              <a:off x="4651035" y="1734907"/>
              <a:ext cx="1021196" cy="18620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500" b="1" dirty="0">
                  <a:solidFill>
                    <a:schemeClr val="bg1"/>
                  </a:solidFill>
                  <a:cs typeface="Arial" pitchFamily="34" charset="0"/>
                </a:rPr>
                <a:t>A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37CFF40-7832-4A0E-89B5-57933687AA1B}"/>
              </a:ext>
            </a:extLst>
          </p:cNvPr>
          <p:cNvSpPr txBox="1"/>
          <p:nvPr/>
        </p:nvSpPr>
        <p:spPr>
          <a:xfrm>
            <a:off x="610165" y="2898656"/>
            <a:ext cx="214818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You can simply impress your audience and add a unique zing and appeal to your Presentations. Easy to change colors, photos and Text. Get a modern PowerPoint  Presentation that is beautifully designed.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CD1356-9DAD-4A10-8148-8C71E1AD0AAA}"/>
              </a:ext>
            </a:extLst>
          </p:cNvPr>
          <p:cNvSpPr txBox="1"/>
          <p:nvPr/>
        </p:nvSpPr>
        <p:spPr>
          <a:xfrm>
            <a:off x="8939319" y="3886201"/>
            <a:ext cx="29582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271AE-5194-478C-A5F9-48C43C44BCDC}"/>
              </a:ext>
            </a:extLst>
          </p:cNvPr>
          <p:cNvSpPr txBox="1"/>
          <p:nvPr/>
        </p:nvSpPr>
        <p:spPr>
          <a:xfrm>
            <a:off x="8939319" y="3013501"/>
            <a:ext cx="29582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OREM IPSUM</a:t>
            </a:r>
          </a:p>
          <a:p>
            <a:pPr algn="r"/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DOLOR SIT AMET </a:t>
            </a:r>
            <a:endParaRPr lang="ko-KR" altLang="en-US" sz="24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D12259-4854-4D10-9A43-85B8AEAB5423}"/>
              </a:ext>
            </a:extLst>
          </p:cNvPr>
          <p:cNvSpPr/>
          <p:nvPr/>
        </p:nvSpPr>
        <p:spPr>
          <a:xfrm>
            <a:off x="8939319" y="4389569"/>
            <a:ext cx="29581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 7">
            <a:extLst>
              <a:ext uri="{FF2B5EF4-FFF2-40B4-BE49-F238E27FC236}">
                <a16:creationId xmlns:a16="http://schemas.microsoft.com/office/drawing/2014/main" id="{8C71945D-A35A-4182-90B3-D7BE6F99FF77}"/>
              </a:ext>
            </a:extLst>
          </p:cNvPr>
          <p:cNvSpPr/>
          <p:nvPr/>
        </p:nvSpPr>
        <p:spPr>
          <a:xfrm>
            <a:off x="5671038" y="1987299"/>
            <a:ext cx="5363308" cy="2858708"/>
          </a:xfrm>
          <a:custGeom>
            <a:avLst/>
            <a:gdLst>
              <a:gd name="connsiteX0" fmla="*/ 0 w 3571875"/>
              <a:gd name="connsiteY0" fmla="*/ 1962150 h 2362200"/>
              <a:gd name="connsiteX1" fmla="*/ 142875 w 3571875"/>
              <a:gd name="connsiteY1" fmla="*/ 1809750 h 2362200"/>
              <a:gd name="connsiteX2" fmla="*/ 342900 w 3571875"/>
              <a:gd name="connsiteY2" fmla="*/ 2000250 h 2362200"/>
              <a:gd name="connsiteX3" fmla="*/ 704850 w 3571875"/>
              <a:gd name="connsiteY3" fmla="*/ 1190625 h 2362200"/>
              <a:gd name="connsiteX4" fmla="*/ 1200150 w 3571875"/>
              <a:gd name="connsiteY4" fmla="*/ 2362200 h 2362200"/>
              <a:gd name="connsiteX5" fmla="*/ 1466850 w 3571875"/>
              <a:gd name="connsiteY5" fmla="*/ 1790700 h 2362200"/>
              <a:gd name="connsiteX6" fmla="*/ 1581150 w 3571875"/>
              <a:gd name="connsiteY6" fmla="*/ 1885950 h 2362200"/>
              <a:gd name="connsiteX7" fmla="*/ 1885950 w 3571875"/>
              <a:gd name="connsiteY7" fmla="*/ 1076325 h 2362200"/>
              <a:gd name="connsiteX8" fmla="*/ 2114550 w 3571875"/>
              <a:gd name="connsiteY8" fmla="*/ 1314450 h 2362200"/>
              <a:gd name="connsiteX9" fmla="*/ 2724150 w 3571875"/>
              <a:gd name="connsiteY9" fmla="*/ 0 h 2362200"/>
              <a:gd name="connsiteX10" fmla="*/ 3028950 w 3571875"/>
              <a:gd name="connsiteY10" fmla="*/ 695325 h 2362200"/>
              <a:gd name="connsiteX11" fmla="*/ 3200400 w 3571875"/>
              <a:gd name="connsiteY11" fmla="*/ 352425 h 2362200"/>
              <a:gd name="connsiteX12" fmla="*/ 3571875 w 3571875"/>
              <a:gd name="connsiteY12" fmla="*/ 1171575 h 2362200"/>
              <a:gd name="connsiteX13" fmla="*/ 3571875 w 3571875"/>
              <a:gd name="connsiteY13" fmla="*/ 1162050 h 236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71875" h="2362200">
                <a:moveTo>
                  <a:pt x="0" y="1962150"/>
                </a:moveTo>
                <a:lnTo>
                  <a:pt x="142875" y="1809750"/>
                </a:lnTo>
                <a:lnTo>
                  <a:pt x="342900" y="2000250"/>
                </a:lnTo>
                <a:lnTo>
                  <a:pt x="704850" y="1190625"/>
                </a:lnTo>
                <a:lnTo>
                  <a:pt x="1200150" y="2362200"/>
                </a:lnTo>
                <a:lnTo>
                  <a:pt x="1466850" y="1790700"/>
                </a:lnTo>
                <a:lnTo>
                  <a:pt x="1581150" y="1885950"/>
                </a:lnTo>
                <a:lnTo>
                  <a:pt x="1885950" y="1076325"/>
                </a:lnTo>
                <a:lnTo>
                  <a:pt x="2114550" y="1314450"/>
                </a:lnTo>
                <a:lnTo>
                  <a:pt x="2724150" y="0"/>
                </a:lnTo>
                <a:lnTo>
                  <a:pt x="3028950" y="695325"/>
                </a:lnTo>
                <a:lnTo>
                  <a:pt x="3200400" y="352425"/>
                </a:lnTo>
                <a:lnTo>
                  <a:pt x="3571875" y="1171575"/>
                </a:lnTo>
                <a:lnTo>
                  <a:pt x="3571875" y="1162050"/>
                </a:lnTo>
              </a:path>
            </a:pathLst>
          </a:cu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531D64F-E923-4DF7-AC38-B554413DEFE9}"/>
              </a:ext>
            </a:extLst>
          </p:cNvPr>
          <p:cNvGrpSpPr/>
          <p:nvPr/>
        </p:nvGrpSpPr>
        <p:grpSpPr>
          <a:xfrm>
            <a:off x="5661506" y="2451578"/>
            <a:ext cx="1004649" cy="867519"/>
            <a:chOff x="4050791" y="2204864"/>
            <a:chExt cx="921259" cy="79551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E3F52A2-B0A7-4E4A-A9D0-4943FDA11244}"/>
                </a:ext>
              </a:extLst>
            </p:cNvPr>
            <p:cNvSpPr/>
            <p:nvPr/>
          </p:nvSpPr>
          <p:spPr>
            <a:xfrm>
              <a:off x="4050791" y="2204864"/>
              <a:ext cx="610369" cy="610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0C738F5-0D80-450F-BAAF-3557171D4AE2}"/>
                </a:ext>
              </a:extLst>
            </p:cNvPr>
            <p:cNvCxnSpPr>
              <a:stCxn id="5" idx="5"/>
            </p:cNvCxnSpPr>
            <p:nvPr/>
          </p:nvCxnSpPr>
          <p:spPr>
            <a:xfrm>
              <a:off x="4571774" y="2725847"/>
              <a:ext cx="400276" cy="274528"/>
            </a:xfrm>
            <a:prstGeom prst="line">
              <a:avLst/>
            </a:prstGeom>
            <a:ln>
              <a:solidFill>
                <a:schemeClr val="accent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83B06FC-4295-4397-B11E-3B54B33E2BD3}"/>
              </a:ext>
            </a:extLst>
          </p:cNvPr>
          <p:cNvGrpSpPr/>
          <p:nvPr/>
        </p:nvGrpSpPr>
        <p:grpSpPr>
          <a:xfrm>
            <a:off x="7570048" y="4254096"/>
            <a:ext cx="1137334" cy="665619"/>
            <a:chOff x="3618228" y="2138246"/>
            <a:chExt cx="1042931" cy="61036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9051E-53B6-463A-A1A5-9F69AA423239}"/>
                </a:ext>
              </a:extLst>
            </p:cNvPr>
            <p:cNvSpPr/>
            <p:nvPr/>
          </p:nvSpPr>
          <p:spPr>
            <a:xfrm>
              <a:off x="4050790" y="2138246"/>
              <a:ext cx="610369" cy="610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70EA192-2B20-4625-8C0B-AFCB44937867}"/>
                </a:ext>
              </a:extLst>
            </p:cNvPr>
            <p:cNvCxnSpPr>
              <a:stCxn id="8" idx="3"/>
            </p:cNvCxnSpPr>
            <p:nvPr/>
          </p:nvCxnSpPr>
          <p:spPr>
            <a:xfrm flipH="1">
              <a:off x="3618228" y="2659228"/>
              <a:ext cx="521948" cy="11837"/>
            </a:xfrm>
            <a:prstGeom prst="line">
              <a:avLst/>
            </a:prstGeom>
            <a:ln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4CB9BAF-5BA1-409E-96E3-642847840628}"/>
              </a:ext>
            </a:extLst>
          </p:cNvPr>
          <p:cNvGrpSpPr/>
          <p:nvPr/>
        </p:nvGrpSpPr>
        <p:grpSpPr>
          <a:xfrm>
            <a:off x="8283732" y="1810224"/>
            <a:ext cx="1395646" cy="665619"/>
            <a:chOff x="4050791" y="2380418"/>
            <a:chExt cx="1279801" cy="61036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00BEF62-EB35-4A1D-B854-895AD7983C78}"/>
                </a:ext>
              </a:extLst>
            </p:cNvPr>
            <p:cNvSpPr/>
            <p:nvPr/>
          </p:nvSpPr>
          <p:spPr>
            <a:xfrm>
              <a:off x="4050791" y="2380418"/>
              <a:ext cx="610369" cy="610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58C2D04-2A24-4022-9E2A-2542AB276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4709" y="2528891"/>
              <a:ext cx="705883" cy="155922"/>
            </a:xfrm>
            <a:prstGeom prst="line">
              <a:avLst/>
            </a:prstGeom>
            <a:ln>
              <a:solidFill>
                <a:schemeClr val="accent4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0D17D3-23F7-4B9C-B432-AD388B2B7452}"/>
              </a:ext>
            </a:extLst>
          </p:cNvPr>
          <p:cNvGrpSpPr/>
          <p:nvPr/>
        </p:nvGrpSpPr>
        <p:grpSpPr>
          <a:xfrm>
            <a:off x="8931912" y="3671244"/>
            <a:ext cx="1426369" cy="975013"/>
            <a:chOff x="3191531" y="1885163"/>
            <a:chExt cx="1307974" cy="8940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52137A4-5EA2-41AF-B97F-D6EDBFF247C4}"/>
                </a:ext>
              </a:extLst>
            </p:cNvPr>
            <p:cNvSpPr/>
            <p:nvPr/>
          </p:nvSpPr>
          <p:spPr>
            <a:xfrm>
              <a:off x="3889136" y="2168875"/>
              <a:ext cx="610369" cy="610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4CEFA63-F50E-449E-AC95-C65BC2F5D127}"/>
                </a:ext>
              </a:extLst>
            </p:cNvPr>
            <p:cNvCxnSpPr>
              <a:stCxn id="14" idx="1"/>
            </p:cNvCxnSpPr>
            <p:nvPr/>
          </p:nvCxnSpPr>
          <p:spPr>
            <a:xfrm flipH="1" flipV="1">
              <a:off x="3191531" y="1885163"/>
              <a:ext cx="786992" cy="373098"/>
            </a:xfrm>
            <a:prstGeom prst="line">
              <a:avLst/>
            </a:prstGeom>
            <a:ln>
              <a:solidFill>
                <a:schemeClr val="accent3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D03527E-A662-4272-BBED-6BC556010EA3}"/>
              </a:ext>
            </a:extLst>
          </p:cNvPr>
          <p:cNvGrpSpPr/>
          <p:nvPr/>
        </p:nvGrpSpPr>
        <p:grpSpPr>
          <a:xfrm>
            <a:off x="955280" y="2218007"/>
            <a:ext cx="4309656" cy="2440721"/>
            <a:chOff x="827584" y="1916832"/>
            <a:chExt cx="4309656" cy="244072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4030736-91C3-4465-ACB0-98DC704E6EFC}"/>
                </a:ext>
              </a:extLst>
            </p:cNvPr>
            <p:cNvGrpSpPr/>
            <p:nvPr/>
          </p:nvGrpSpPr>
          <p:grpSpPr>
            <a:xfrm>
              <a:off x="827584" y="1916832"/>
              <a:ext cx="4309656" cy="646331"/>
              <a:chOff x="7020272" y="1700460"/>
              <a:chExt cx="4309656" cy="646331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B27F7C0-B279-4C05-93AD-302D73271BF6}"/>
                  </a:ext>
                </a:extLst>
              </p:cNvPr>
              <p:cNvSpPr/>
              <p:nvPr/>
            </p:nvSpPr>
            <p:spPr>
              <a:xfrm>
                <a:off x="7020272" y="1772816"/>
                <a:ext cx="288032" cy="14401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50BFB8A-A97C-4656-A68C-CA6B6F2D1C7B}"/>
                  </a:ext>
                </a:extLst>
              </p:cNvPr>
              <p:cNvSpPr txBox="1"/>
              <p:nvPr/>
            </p:nvSpPr>
            <p:spPr>
              <a:xfrm>
                <a:off x="7304112" y="1700460"/>
                <a:ext cx="40258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Calibri" pitchFamily="34" charset="0"/>
                  </a:rPr>
                  <a:t>Option A</a:t>
                </a: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8F19EC7-E5F7-465C-B7F2-9D70D86856A5}"/>
                </a:ext>
              </a:extLst>
            </p:cNvPr>
            <p:cNvGrpSpPr/>
            <p:nvPr/>
          </p:nvGrpSpPr>
          <p:grpSpPr>
            <a:xfrm>
              <a:off x="827584" y="2514962"/>
              <a:ext cx="4309656" cy="646331"/>
              <a:chOff x="7020272" y="1700460"/>
              <a:chExt cx="4309656" cy="646331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BDFC5EB-82A8-4E98-9726-6E2A517AF683}"/>
                  </a:ext>
                </a:extLst>
              </p:cNvPr>
              <p:cNvSpPr/>
              <p:nvPr/>
            </p:nvSpPr>
            <p:spPr>
              <a:xfrm>
                <a:off x="7020272" y="1772816"/>
                <a:ext cx="288032" cy="14401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F965F59-2EE3-4BC6-BF5A-FF9A65C3BEBE}"/>
                  </a:ext>
                </a:extLst>
              </p:cNvPr>
              <p:cNvSpPr txBox="1"/>
              <p:nvPr/>
            </p:nvSpPr>
            <p:spPr>
              <a:xfrm>
                <a:off x="7304112" y="1700460"/>
                <a:ext cx="40258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Calibri" pitchFamily="34" charset="0"/>
                  </a:rPr>
                  <a:t>Option B</a:t>
                </a: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135D4AB-AAA3-467B-9FE7-17D74792BC8D}"/>
                </a:ext>
              </a:extLst>
            </p:cNvPr>
            <p:cNvGrpSpPr/>
            <p:nvPr/>
          </p:nvGrpSpPr>
          <p:grpSpPr>
            <a:xfrm>
              <a:off x="827584" y="3113092"/>
              <a:ext cx="4309656" cy="646331"/>
              <a:chOff x="7020272" y="1700460"/>
              <a:chExt cx="4309656" cy="646331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07C5BC1-880B-4E2B-B836-88074211693C}"/>
                  </a:ext>
                </a:extLst>
              </p:cNvPr>
              <p:cNvSpPr/>
              <p:nvPr/>
            </p:nvSpPr>
            <p:spPr>
              <a:xfrm>
                <a:off x="7020272" y="1772816"/>
                <a:ext cx="288032" cy="14401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670988C-FFDE-4F2E-908D-485B152EBE34}"/>
                  </a:ext>
                </a:extLst>
              </p:cNvPr>
              <p:cNvSpPr txBox="1"/>
              <p:nvPr/>
            </p:nvSpPr>
            <p:spPr>
              <a:xfrm>
                <a:off x="7304112" y="1700460"/>
                <a:ext cx="40258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Calibri" pitchFamily="34" charset="0"/>
                  </a:rPr>
                  <a:t>Option C</a:t>
                </a: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1704998-3ECA-4F2C-B4C3-87AE2BE0E2B2}"/>
                </a:ext>
              </a:extLst>
            </p:cNvPr>
            <p:cNvGrpSpPr/>
            <p:nvPr/>
          </p:nvGrpSpPr>
          <p:grpSpPr>
            <a:xfrm>
              <a:off x="827584" y="3711222"/>
              <a:ext cx="4309656" cy="646331"/>
              <a:chOff x="7020272" y="1700460"/>
              <a:chExt cx="4309656" cy="64633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2F0A0C6-0CE1-4FA8-8B27-F0EF3DEE87BD}"/>
                  </a:ext>
                </a:extLst>
              </p:cNvPr>
              <p:cNvSpPr/>
              <p:nvPr/>
            </p:nvSpPr>
            <p:spPr>
              <a:xfrm>
                <a:off x="7020272" y="1772816"/>
                <a:ext cx="288032" cy="14401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CCC228-1DF3-45FE-92DC-D3541149D675}"/>
                  </a:ext>
                </a:extLst>
              </p:cNvPr>
              <p:cNvSpPr txBox="1"/>
              <p:nvPr/>
            </p:nvSpPr>
            <p:spPr>
              <a:xfrm>
                <a:off x="7304112" y="1700460"/>
                <a:ext cx="40258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Calibri" pitchFamily="34" charset="0"/>
                  </a:rPr>
                  <a:t>Option D</a:t>
                </a: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endParaRPr>
              </a:p>
            </p:txBody>
          </p:sp>
        </p:grp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A8C0D1-41CA-4A92-808B-322B70239081}"/>
              </a:ext>
            </a:extLst>
          </p:cNvPr>
          <p:cNvCxnSpPr>
            <a:cxnSpLocks/>
          </p:cNvCxnSpPr>
          <p:nvPr/>
        </p:nvCxnSpPr>
        <p:spPr>
          <a:xfrm>
            <a:off x="905608" y="5087866"/>
            <a:ext cx="1034854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042050-4FC6-450F-A7F6-7DD15A4EB717}"/>
              </a:ext>
            </a:extLst>
          </p:cNvPr>
          <p:cNvSpPr txBox="1"/>
          <p:nvPr/>
        </p:nvSpPr>
        <p:spPr>
          <a:xfrm>
            <a:off x="1377718" y="5385813"/>
            <a:ext cx="1580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hope and I believe that this Template will your Time.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542470-4715-41C1-B519-14F6EF36B873}"/>
              </a:ext>
            </a:extLst>
          </p:cNvPr>
          <p:cNvSpPr txBox="1"/>
          <p:nvPr/>
        </p:nvSpPr>
        <p:spPr>
          <a:xfrm>
            <a:off x="7052080" y="5385813"/>
            <a:ext cx="1580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hope and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D9DED1-CB7E-4856-A693-4B03CCA62DA9}"/>
              </a:ext>
            </a:extLst>
          </p:cNvPr>
          <p:cNvSpPr txBox="1"/>
          <p:nvPr/>
        </p:nvSpPr>
        <p:spPr>
          <a:xfrm>
            <a:off x="4234994" y="5385813"/>
            <a:ext cx="1580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hope and I believe that this Template will your Time.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0FFAAB-FF17-495E-BEA1-DB1013DBC4ED}"/>
              </a:ext>
            </a:extLst>
          </p:cNvPr>
          <p:cNvSpPr txBox="1"/>
          <p:nvPr/>
        </p:nvSpPr>
        <p:spPr>
          <a:xfrm>
            <a:off x="9743771" y="5385813"/>
            <a:ext cx="1580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hope and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131B0E-3789-4404-B731-34D21CB3ECD6}"/>
              </a:ext>
            </a:extLst>
          </p:cNvPr>
          <p:cNvSpPr txBox="1"/>
          <p:nvPr/>
        </p:nvSpPr>
        <p:spPr>
          <a:xfrm>
            <a:off x="5880430" y="2588733"/>
            <a:ext cx="245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5C508D-1C18-4418-AE2A-966F4E4B27B0}"/>
              </a:ext>
            </a:extLst>
          </p:cNvPr>
          <p:cNvSpPr txBox="1"/>
          <p:nvPr/>
        </p:nvSpPr>
        <p:spPr>
          <a:xfrm>
            <a:off x="8260688" y="4391251"/>
            <a:ext cx="245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345210-2AA3-41F5-BE30-ACC42F0529EA}"/>
              </a:ext>
            </a:extLst>
          </p:cNvPr>
          <p:cNvSpPr txBox="1"/>
          <p:nvPr/>
        </p:nvSpPr>
        <p:spPr>
          <a:xfrm>
            <a:off x="9911588" y="4117793"/>
            <a:ext cx="245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CE5F89-FC0A-4A55-9C5F-8F5F4966449E}"/>
              </a:ext>
            </a:extLst>
          </p:cNvPr>
          <p:cNvSpPr txBox="1"/>
          <p:nvPr/>
        </p:nvSpPr>
        <p:spPr>
          <a:xfrm>
            <a:off x="8520702" y="1951658"/>
            <a:ext cx="191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Parallelogram 15">
            <a:extLst>
              <a:ext uri="{FF2B5EF4-FFF2-40B4-BE49-F238E27FC236}">
                <a16:creationId xmlns:a16="http://schemas.microsoft.com/office/drawing/2014/main" id="{C13D2E30-FC3D-4505-A6FD-46B0491105B1}"/>
              </a:ext>
            </a:extLst>
          </p:cNvPr>
          <p:cNvSpPr/>
          <p:nvPr/>
        </p:nvSpPr>
        <p:spPr>
          <a:xfrm flipH="1">
            <a:off x="3660730" y="5528094"/>
            <a:ext cx="361766" cy="361766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ounded Rectangle 5">
            <a:extLst>
              <a:ext uri="{FF2B5EF4-FFF2-40B4-BE49-F238E27FC236}">
                <a16:creationId xmlns:a16="http://schemas.microsoft.com/office/drawing/2014/main" id="{2BDD7011-2339-405C-AC16-2FCBDA5697DD}"/>
              </a:ext>
            </a:extLst>
          </p:cNvPr>
          <p:cNvSpPr/>
          <p:nvPr/>
        </p:nvSpPr>
        <p:spPr>
          <a:xfrm flipH="1">
            <a:off x="6447900" y="5547420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Donut 24">
            <a:extLst>
              <a:ext uri="{FF2B5EF4-FFF2-40B4-BE49-F238E27FC236}">
                <a16:creationId xmlns:a16="http://schemas.microsoft.com/office/drawing/2014/main" id="{B491F304-6892-4009-8166-6E0E7C02411C}"/>
              </a:ext>
            </a:extLst>
          </p:cNvPr>
          <p:cNvSpPr/>
          <p:nvPr/>
        </p:nvSpPr>
        <p:spPr>
          <a:xfrm>
            <a:off x="9163417" y="5509760"/>
            <a:ext cx="395217" cy="3984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자유형 151">
            <a:extLst>
              <a:ext uri="{FF2B5EF4-FFF2-40B4-BE49-F238E27FC236}">
                <a16:creationId xmlns:a16="http://schemas.microsoft.com/office/drawing/2014/main" id="{D1CF37B9-B9C2-4532-AE62-3F74E3AEDCC0}"/>
              </a:ext>
            </a:extLst>
          </p:cNvPr>
          <p:cNvSpPr/>
          <p:nvPr/>
        </p:nvSpPr>
        <p:spPr>
          <a:xfrm>
            <a:off x="874024" y="5515283"/>
            <a:ext cx="369092" cy="387388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7BE35BD-109B-44F5-B4BC-B748FF313B78}"/>
              </a:ext>
            </a:extLst>
          </p:cNvPr>
          <p:cNvSpPr/>
          <p:nvPr/>
        </p:nvSpPr>
        <p:spPr>
          <a:xfrm rot="5400000">
            <a:off x="8049504" y="4246405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F8BF12B-8638-400C-9F56-9C5AEEB279D0}"/>
              </a:ext>
            </a:extLst>
          </p:cNvPr>
          <p:cNvSpPr/>
          <p:nvPr/>
        </p:nvSpPr>
        <p:spPr>
          <a:xfrm rot="5400000">
            <a:off x="6991426" y="3314332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A27BA18-F981-40C2-863B-7425C33858D0}"/>
              </a:ext>
            </a:extLst>
          </p:cNvPr>
          <p:cNvSpPr/>
          <p:nvPr/>
        </p:nvSpPr>
        <p:spPr>
          <a:xfrm rot="5400000">
            <a:off x="4472992" y="3314332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B7659C1-DBBF-401A-A2BF-17CA27B790ED}"/>
              </a:ext>
            </a:extLst>
          </p:cNvPr>
          <p:cNvSpPr/>
          <p:nvPr/>
        </p:nvSpPr>
        <p:spPr>
          <a:xfrm rot="5400000">
            <a:off x="3402994" y="4246405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B4C8951-2540-45D1-B943-3CFB0E4FE947}"/>
              </a:ext>
            </a:extLst>
          </p:cNvPr>
          <p:cNvSpPr/>
          <p:nvPr/>
        </p:nvSpPr>
        <p:spPr>
          <a:xfrm rot="5400000">
            <a:off x="5716520" y="2882284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1053DFF-58A6-453A-90D4-01A55FA60BB3}"/>
              </a:ext>
            </a:extLst>
          </p:cNvPr>
          <p:cNvGrpSpPr/>
          <p:nvPr/>
        </p:nvGrpSpPr>
        <p:grpSpPr>
          <a:xfrm>
            <a:off x="876157" y="5139843"/>
            <a:ext cx="3407339" cy="923330"/>
            <a:chOff x="3017859" y="4283314"/>
            <a:chExt cx="1890849" cy="923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639E265-5F90-4A5A-98DA-42CCC8CA2003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F22308-0DDB-4EC2-A5C9-78FD58B962E8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97143FF-D257-4201-8491-D8C02D2CBB39}"/>
              </a:ext>
            </a:extLst>
          </p:cNvPr>
          <p:cNvGrpSpPr/>
          <p:nvPr/>
        </p:nvGrpSpPr>
        <p:grpSpPr>
          <a:xfrm>
            <a:off x="7901289" y="5139843"/>
            <a:ext cx="3414557" cy="923330"/>
            <a:chOff x="3017859" y="4283314"/>
            <a:chExt cx="1890849" cy="92333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E8F425-C348-4740-B2C0-03F0E8592520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6FAD95A-99C7-4C44-9419-BA5846B4D9E7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D4A2655-3EE6-45F8-BEBA-7F82E9CB3DD0}"/>
              </a:ext>
            </a:extLst>
          </p:cNvPr>
          <p:cNvGrpSpPr/>
          <p:nvPr/>
        </p:nvGrpSpPr>
        <p:grpSpPr>
          <a:xfrm>
            <a:off x="4384868" y="1775139"/>
            <a:ext cx="3422270" cy="923330"/>
            <a:chOff x="3017861" y="4283314"/>
            <a:chExt cx="1592591" cy="92333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568C79A-4327-4FFA-B6F1-061533A20BCC}"/>
                </a:ext>
              </a:extLst>
            </p:cNvPr>
            <p:cNvSpPr txBox="1"/>
            <p:nvPr/>
          </p:nvSpPr>
          <p:spPr>
            <a:xfrm>
              <a:off x="3021856" y="4560313"/>
              <a:ext cx="15885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64ACB5-047E-4318-BF11-E7B4BFB45A21}"/>
                </a:ext>
              </a:extLst>
            </p:cNvPr>
            <p:cNvSpPr txBox="1"/>
            <p:nvPr/>
          </p:nvSpPr>
          <p:spPr>
            <a:xfrm>
              <a:off x="3017861" y="4283314"/>
              <a:ext cx="1575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69DDD01-E636-4C0B-93DF-34951310B288}"/>
              </a:ext>
            </a:extLst>
          </p:cNvPr>
          <p:cNvGrpSpPr/>
          <p:nvPr/>
        </p:nvGrpSpPr>
        <p:grpSpPr>
          <a:xfrm>
            <a:off x="7821686" y="3216777"/>
            <a:ext cx="3457976" cy="923330"/>
            <a:chOff x="3017859" y="4283314"/>
            <a:chExt cx="1890849" cy="92333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F98A538-DB35-4FC7-BB35-C4A2868864F9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3EADE45-FA5D-473C-8E5F-4CE327FF88CA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073A427-3927-4191-8FBD-00A0ED38E606}"/>
              </a:ext>
            </a:extLst>
          </p:cNvPr>
          <p:cNvGrpSpPr/>
          <p:nvPr/>
        </p:nvGrpSpPr>
        <p:grpSpPr>
          <a:xfrm>
            <a:off x="1049360" y="3216777"/>
            <a:ext cx="3371232" cy="923330"/>
            <a:chOff x="3017859" y="4283314"/>
            <a:chExt cx="1890849" cy="92333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CC26F43-1B8F-4273-8268-A70DAE7F0B13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D066B6D-B76A-4589-AADD-021EC2238D2D}"/>
                </a:ext>
              </a:extLst>
            </p:cNvPr>
            <p:cNvSpPr txBox="1"/>
            <p:nvPr/>
          </p:nvSpPr>
          <p:spPr>
            <a:xfrm>
              <a:off x="3017859" y="4283314"/>
              <a:ext cx="18708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8E1A14-911C-4FD0-9309-FBCC784F0DD4}"/>
              </a:ext>
            </a:extLst>
          </p:cNvPr>
          <p:cNvCxnSpPr>
            <a:cxnSpLocks/>
          </p:cNvCxnSpPr>
          <p:nvPr/>
        </p:nvCxnSpPr>
        <p:spPr>
          <a:xfrm flipH="1" flipV="1">
            <a:off x="4108388" y="4839598"/>
            <a:ext cx="1544328" cy="767259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A8C7D7D-4A00-4EAC-BB2F-D05F18A9BD21}"/>
              </a:ext>
            </a:extLst>
          </p:cNvPr>
          <p:cNvCxnSpPr>
            <a:cxnSpLocks/>
          </p:cNvCxnSpPr>
          <p:nvPr/>
        </p:nvCxnSpPr>
        <p:spPr>
          <a:xfrm flipV="1">
            <a:off x="6565529" y="4839596"/>
            <a:ext cx="1527940" cy="76725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8DDB6D1-2F26-46AA-BDD2-FBBCE6ECD998}"/>
              </a:ext>
            </a:extLst>
          </p:cNvPr>
          <p:cNvCxnSpPr>
            <a:cxnSpLocks/>
          </p:cNvCxnSpPr>
          <p:nvPr/>
        </p:nvCxnSpPr>
        <p:spPr>
          <a:xfrm flipH="1" flipV="1">
            <a:off x="4847672" y="4072882"/>
            <a:ext cx="812263" cy="106696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7F758A-3ECD-476E-B5BF-69F25BC02FB2}"/>
              </a:ext>
            </a:extLst>
          </p:cNvPr>
          <p:cNvCxnSpPr>
            <a:cxnSpLocks/>
          </p:cNvCxnSpPr>
          <p:nvPr/>
        </p:nvCxnSpPr>
        <p:spPr>
          <a:xfrm flipH="1" flipV="1">
            <a:off x="6091198" y="3640833"/>
            <a:ext cx="4802" cy="122413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CA5982-4986-44E9-9E7C-228D173C16B4}"/>
              </a:ext>
            </a:extLst>
          </p:cNvPr>
          <p:cNvCxnSpPr>
            <a:cxnSpLocks/>
          </p:cNvCxnSpPr>
          <p:nvPr/>
        </p:nvCxnSpPr>
        <p:spPr>
          <a:xfrm flipV="1">
            <a:off x="6480791" y="4072882"/>
            <a:ext cx="885315" cy="106696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">
            <a:extLst>
              <a:ext uri="{FF2B5EF4-FFF2-40B4-BE49-F238E27FC236}">
                <a16:creationId xmlns:a16="http://schemas.microsoft.com/office/drawing/2014/main" id="{7D7FE7EF-EDE3-4D89-A3CA-D7050EAB1477}"/>
              </a:ext>
            </a:extLst>
          </p:cNvPr>
          <p:cNvSpPr/>
          <p:nvPr/>
        </p:nvSpPr>
        <p:spPr>
          <a:xfrm>
            <a:off x="8255760" y="4450616"/>
            <a:ext cx="332759" cy="31149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Oval 7">
            <a:extLst>
              <a:ext uri="{FF2B5EF4-FFF2-40B4-BE49-F238E27FC236}">
                <a16:creationId xmlns:a16="http://schemas.microsoft.com/office/drawing/2014/main" id="{33890F35-2FFC-4025-9495-B2D240A11E3A}"/>
              </a:ext>
            </a:extLst>
          </p:cNvPr>
          <p:cNvSpPr/>
          <p:nvPr/>
        </p:nvSpPr>
        <p:spPr>
          <a:xfrm>
            <a:off x="3595228" y="4441501"/>
            <a:ext cx="364891" cy="36489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ed Rectangle 27">
            <a:extLst>
              <a:ext uri="{FF2B5EF4-FFF2-40B4-BE49-F238E27FC236}">
                <a16:creationId xmlns:a16="http://schemas.microsoft.com/office/drawing/2014/main" id="{50F55A4B-9E8C-48EA-8431-7841D564BF79}"/>
              </a:ext>
            </a:extLst>
          </p:cNvPr>
          <p:cNvSpPr/>
          <p:nvPr/>
        </p:nvSpPr>
        <p:spPr>
          <a:xfrm>
            <a:off x="4672740" y="3554880"/>
            <a:ext cx="349863" cy="26874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Block Arc 10">
            <a:extLst>
              <a:ext uri="{FF2B5EF4-FFF2-40B4-BE49-F238E27FC236}">
                <a16:creationId xmlns:a16="http://schemas.microsoft.com/office/drawing/2014/main" id="{06E24E87-946F-4B78-8FE2-6BE50EB5FF9A}"/>
              </a:ext>
            </a:extLst>
          </p:cNvPr>
          <p:cNvSpPr/>
          <p:nvPr/>
        </p:nvSpPr>
        <p:spPr>
          <a:xfrm>
            <a:off x="5876870" y="3115935"/>
            <a:ext cx="435826" cy="295205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Isosceles Triangle 51">
            <a:extLst>
              <a:ext uri="{FF2B5EF4-FFF2-40B4-BE49-F238E27FC236}">
                <a16:creationId xmlns:a16="http://schemas.microsoft.com/office/drawing/2014/main" id="{CF0FE6E6-4B2C-4D00-9BCB-8FB0933A1DB9}"/>
              </a:ext>
            </a:extLst>
          </p:cNvPr>
          <p:cNvSpPr/>
          <p:nvPr/>
        </p:nvSpPr>
        <p:spPr>
          <a:xfrm>
            <a:off x="7208845" y="3586187"/>
            <a:ext cx="304917" cy="223597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Oval 22">
            <a:extLst>
              <a:ext uri="{FF2B5EF4-FFF2-40B4-BE49-F238E27FC236}">
                <a16:creationId xmlns:a16="http://schemas.microsoft.com/office/drawing/2014/main" id="{72AB3433-E302-4C8A-9C98-C06BD3B571E4}"/>
              </a:ext>
            </a:extLst>
          </p:cNvPr>
          <p:cNvSpPr>
            <a:spLocks/>
          </p:cNvSpPr>
          <p:nvPr/>
        </p:nvSpPr>
        <p:spPr>
          <a:xfrm>
            <a:off x="5502910" y="4854794"/>
            <a:ext cx="1289020" cy="1289018"/>
          </a:xfrm>
          <a:custGeom>
            <a:avLst/>
            <a:gdLst/>
            <a:ahLst/>
            <a:cxnLst/>
            <a:rect l="l" t="t" r="r" b="b"/>
            <a:pathLst>
              <a:path w="3880153" h="3953697">
                <a:moveTo>
                  <a:pt x="1455" y="3168352"/>
                </a:moveTo>
                <a:cubicBezTo>
                  <a:pt x="205207" y="3400679"/>
                  <a:pt x="634857" y="3494667"/>
                  <a:pt x="960501" y="3505633"/>
                </a:cubicBezTo>
                <a:cubicBezTo>
                  <a:pt x="1028690" y="3627447"/>
                  <a:pt x="1119686" y="3734676"/>
                  <a:pt x="1227538" y="3821974"/>
                </a:cubicBezTo>
                <a:cubicBezTo>
                  <a:pt x="1160267" y="3830083"/>
                  <a:pt x="1089308" y="3833153"/>
                  <a:pt x="1014889" y="3832102"/>
                </a:cubicBezTo>
                <a:cubicBezTo>
                  <a:pt x="621954" y="3837001"/>
                  <a:pt x="201774" y="3729237"/>
                  <a:pt x="6261" y="3480618"/>
                </a:cubicBezTo>
                <a:cubicBezTo>
                  <a:pt x="13084" y="3484795"/>
                  <a:pt x="14745" y="3457252"/>
                  <a:pt x="1455" y="3168352"/>
                </a:cubicBezTo>
                <a:close/>
                <a:moveTo>
                  <a:pt x="3880153" y="3138359"/>
                </a:moveTo>
                <a:cubicBezTo>
                  <a:pt x="3866863" y="3427259"/>
                  <a:pt x="3868524" y="3454802"/>
                  <a:pt x="3875347" y="3450625"/>
                </a:cubicBezTo>
                <a:cubicBezTo>
                  <a:pt x="3706183" y="3641999"/>
                  <a:pt x="3368822" y="3808933"/>
                  <a:pt x="2885642" y="3802109"/>
                </a:cubicBezTo>
                <a:cubicBezTo>
                  <a:pt x="2813626" y="3803007"/>
                  <a:pt x="2740694" y="3800121"/>
                  <a:pt x="2668496" y="3792296"/>
                </a:cubicBezTo>
                <a:cubicBezTo>
                  <a:pt x="2770475" y="3703843"/>
                  <a:pt x="2855364" y="3596451"/>
                  <a:pt x="2918364" y="3475766"/>
                </a:cubicBezTo>
                <a:cubicBezTo>
                  <a:pt x="3244332" y="3465202"/>
                  <a:pt x="3675828" y="3371339"/>
                  <a:pt x="3880153" y="3138359"/>
                </a:cubicBezTo>
                <a:close/>
                <a:moveTo>
                  <a:pt x="2029821" y="3074540"/>
                </a:moveTo>
                <a:cubicBezTo>
                  <a:pt x="2072358" y="3090570"/>
                  <a:pt x="2100256" y="3117016"/>
                  <a:pt x="2101178" y="3147049"/>
                </a:cubicBezTo>
                <a:cubicBezTo>
                  <a:pt x="2102135" y="3178198"/>
                  <a:pt x="2073853" y="3206004"/>
                  <a:pt x="2029821" y="3222855"/>
                </a:cubicBezTo>
                <a:close/>
                <a:moveTo>
                  <a:pt x="1455" y="2758032"/>
                </a:moveTo>
                <a:cubicBezTo>
                  <a:pt x="177591" y="2958870"/>
                  <a:pt x="522539" y="3056328"/>
                  <a:pt x="823260" y="3085716"/>
                </a:cubicBezTo>
                <a:cubicBezTo>
                  <a:pt x="836237" y="3203756"/>
                  <a:pt x="868282" y="3316114"/>
                  <a:pt x="916781" y="3419465"/>
                </a:cubicBezTo>
                <a:cubicBezTo>
                  <a:pt x="553826" y="3407844"/>
                  <a:pt x="185565" y="3298305"/>
                  <a:pt x="6261" y="3070298"/>
                </a:cubicBezTo>
                <a:cubicBezTo>
                  <a:pt x="13084" y="3074475"/>
                  <a:pt x="14745" y="3046932"/>
                  <a:pt x="1455" y="2758032"/>
                </a:cubicBezTo>
                <a:close/>
                <a:moveTo>
                  <a:pt x="3880153" y="2733869"/>
                </a:moveTo>
                <a:cubicBezTo>
                  <a:pt x="3866863" y="3022769"/>
                  <a:pt x="3868524" y="3050312"/>
                  <a:pt x="3875347" y="3046135"/>
                </a:cubicBezTo>
                <a:cubicBezTo>
                  <a:pt x="3714650" y="3227931"/>
                  <a:pt x="3402172" y="3387671"/>
                  <a:pt x="2957054" y="3395450"/>
                </a:cubicBezTo>
                <a:cubicBezTo>
                  <a:pt x="3001703" y="3291967"/>
                  <a:pt x="3030894" y="3180307"/>
                  <a:pt x="3041718" y="3063353"/>
                </a:cubicBezTo>
                <a:cubicBezTo>
                  <a:pt x="3346235" y="3035739"/>
                  <a:pt x="3700756" y="2938426"/>
                  <a:pt x="3880153" y="2733869"/>
                </a:cubicBezTo>
                <a:close/>
                <a:moveTo>
                  <a:pt x="1820161" y="2670546"/>
                </a:moveTo>
                <a:lnTo>
                  <a:pt x="1820161" y="2807794"/>
                </a:lnTo>
                <a:cubicBezTo>
                  <a:pt x="1784534" y="2791726"/>
                  <a:pt x="1761919" y="2767633"/>
                  <a:pt x="1761090" y="2740643"/>
                </a:cubicBezTo>
                <a:cubicBezTo>
                  <a:pt x="1760228" y="2712584"/>
                  <a:pt x="1783091" y="2687237"/>
                  <a:pt x="1820161" y="2670546"/>
                </a:cubicBezTo>
                <a:close/>
                <a:moveTo>
                  <a:pt x="1820161" y="2351698"/>
                </a:moveTo>
                <a:lnTo>
                  <a:pt x="1820161" y="2426781"/>
                </a:lnTo>
                <a:cubicBezTo>
                  <a:pt x="1541058" y="2454722"/>
                  <a:pt x="1332994" y="2587385"/>
                  <a:pt x="1337817" y="2744384"/>
                </a:cubicBezTo>
                <a:cubicBezTo>
                  <a:pt x="1342529" y="2897779"/>
                  <a:pt x="1548926" y="3024362"/>
                  <a:pt x="1820161" y="3051732"/>
                </a:cubicBezTo>
                <a:lnTo>
                  <a:pt x="1820161" y="3217389"/>
                </a:lnTo>
                <a:cubicBezTo>
                  <a:pt x="1786002" y="3201854"/>
                  <a:pt x="1763663" y="3178972"/>
                  <a:pt x="1761274" y="3153060"/>
                </a:cubicBezTo>
                <a:lnTo>
                  <a:pt x="1338460" y="3164281"/>
                </a:lnTo>
                <a:cubicBezTo>
                  <a:pt x="1352256" y="3313879"/>
                  <a:pt x="1556620" y="3434536"/>
                  <a:pt x="1820161" y="3461071"/>
                </a:cubicBezTo>
                <a:lnTo>
                  <a:pt x="1820161" y="3539697"/>
                </a:lnTo>
                <a:lnTo>
                  <a:pt x="2029821" y="3539697"/>
                </a:lnTo>
                <a:lnTo>
                  <a:pt x="2029821" y="3462128"/>
                </a:lnTo>
                <a:cubicBezTo>
                  <a:pt x="2315071" y="3436849"/>
                  <a:pt x="2529344" y="3302606"/>
                  <a:pt x="2524450" y="3143308"/>
                </a:cubicBezTo>
                <a:cubicBezTo>
                  <a:pt x="2519668" y="2987610"/>
                  <a:pt x="2307099" y="2859535"/>
                  <a:pt x="2029821" y="2834965"/>
                </a:cubicBezTo>
                <a:lnTo>
                  <a:pt x="2029821" y="2665297"/>
                </a:lnTo>
                <a:cubicBezTo>
                  <a:pt x="2070848" y="2680600"/>
                  <a:pt x="2098329" y="2705732"/>
                  <a:pt x="2100994" y="2734632"/>
                </a:cubicBezTo>
                <a:lnTo>
                  <a:pt x="2523807" y="2723411"/>
                </a:lnTo>
                <a:cubicBezTo>
                  <a:pt x="2509797" y="2571487"/>
                  <a:pt x="2299247" y="2449410"/>
                  <a:pt x="2029821" y="2425195"/>
                </a:cubicBezTo>
                <a:lnTo>
                  <a:pt x="2029821" y="2351698"/>
                </a:lnTo>
                <a:close/>
                <a:moveTo>
                  <a:pt x="1455" y="2347712"/>
                </a:moveTo>
                <a:cubicBezTo>
                  <a:pt x="183117" y="2554851"/>
                  <a:pt x="544352" y="2652021"/>
                  <a:pt x="851373" y="2678440"/>
                </a:cubicBezTo>
                <a:cubicBezTo>
                  <a:pt x="827251" y="2766976"/>
                  <a:pt x="815133" y="2860130"/>
                  <a:pt x="815133" y="2956114"/>
                </a:cubicBezTo>
                <a:cubicBezTo>
                  <a:pt x="815133" y="2971896"/>
                  <a:pt x="815461" y="2987602"/>
                  <a:pt x="817509" y="3003166"/>
                </a:cubicBezTo>
                <a:cubicBezTo>
                  <a:pt x="488191" y="2976547"/>
                  <a:pt x="169203" y="2867179"/>
                  <a:pt x="6261" y="2659978"/>
                </a:cubicBezTo>
                <a:cubicBezTo>
                  <a:pt x="13084" y="2664155"/>
                  <a:pt x="14745" y="2636612"/>
                  <a:pt x="1455" y="2347712"/>
                </a:cubicBezTo>
                <a:close/>
                <a:moveTo>
                  <a:pt x="3880153" y="2329379"/>
                </a:moveTo>
                <a:cubicBezTo>
                  <a:pt x="3866863" y="2618279"/>
                  <a:pt x="3868524" y="2645822"/>
                  <a:pt x="3875347" y="2641645"/>
                </a:cubicBezTo>
                <a:cubicBezTo>
                  <a:pt x="3725516" y="2811149"/>
                  <a:pt x="3443734" y="2961479"/>
                  <a:pt x="3045509" y="2988274"/>
                </a:cubicBezTo>
                <a:lnTo>
                  <a:pt x="3047133" y="2956114"/>
                </a:lnTo>
                <a:cubicBezTo>
                  <a:pt x="3047133" y="2854429"/>
                  <a:pt x="3033534" y="2755921"/>
                  <a:pt x="3006831" y="2662641"/>
                </a:cubicBezTo>
                <a:cubicBezTo>
                  <a:pt x="3318650" y="2638590"/>
                  <a:pt x="3693842" y="2541819"/>
                  <a:pt x="3880153" y="2329379"/>
                </a:cubicBezTo>
                <a:close/>
                <a:moveTo>
                  <a:pt x="1931133" y="1937697"/>
                </a:moveTo>
                <a:cubicBezTo>
                  <a:pt x="2487898" y="1937697"/>
                  <a:pt x="2939245" y="2388994"/>
                  <a:pt x="2939245" y="2945697"/>
                </a:cubicBezTo>
                <a:cubicBezTo>
                  <a:pt x="2939245" y="3502400"/>
                  <a:pt x="2487898" y="3953697"/>
                  <a:pt x="1931133" y="3953697"/>
                </a:cubicBezTo>
                <a:cubicBezTo>
                  <a:pt x="1374368" y="3953697"/>
                  <a:pt x="923021" y="3502400"/>
                  <a:pt x="923021" y="2945697"/>
                </a:cubicBezTo>
                <a:cubicBezTo>
                  <a:pt x="923021" y="2388994"/>
                  <a:pt x="1374368" y="1937697"/>
                  <a:pt x="1931133" y="1937697"/>
                </a:cubicBezTo>
                <a:close/>
                <a:moveTo>
                  <a:pt x="1455" y="1937392"/>
                </a:moveTo>
                <a:cubicBezTo>
                  <a:pt x="214734" y="2180582"/>
                  <a:pt x="675532" y="2272194"/>
                  <a:pt x="1005427" y="2276729"/>
                </a:cubicBezTo>
                <a:lnTo>
                  <a:pt x="1048467" y="2274995"/>
                </a:lnTo>
                <a:cubicBezTo>
                  <a:pt x="973036" y="2370730"/>
                  <a:pt x="913948" y="2479702"/>
                  <a:pt x="874973" y="2597837"/>
                </a:cubicBezTo>
                <a:cubicBezTo>
                  <a:pt x="525848" y="2578625"/>
                  <a:pt x="178686" y="2468917"/>
                  <a:pt x="6261" y="2249658"/>
                </a:cubicBezTo>
                <a:cubicBezTo>
                  <a:pt x="13084" y="2253835"/>
                  <a:pt x="14745" y="2226292"/>
                  <a:pt x="1455" y="1937392"/>
                </a:cubicBezTo>
                <a:close/>
                <a:moveTo>
                  <a:pt x="3880153" y="1924889"/>
                </a:moveTo>
                <a:cubicBezTo>
                  <a:pt x="3866863" y="2213789"/>
                  <a:pt x="3868524" y="2241332"/>
                  <a:pt x="3875347" y="2237155"/>
                </a:cubicBezTo>
                <a:cubicBezTo>
                  <a:pt x="3717776" y="2415415"/>
                  <a:pt x="3414270" y="2572469"/>
                  <a:pt x="2982846" y="2585687"/>
                </a:cubicBezTo>
                <a:cubicBezTo>
                  <a:pt x="2942265" y="2466665"/>
                  <a:pt x="2881020" y="2357243"/>
                  <a:pt x="2803561" y="2261302"/>
                </a:cubicBezTo>
                <a:cubicBezTo>
                  <a:pt x="2828324" y="2263132"/>
                  <a:pt x="2852587" y="2263902"/>
                  <a:pt x="2876180" y="2264226"/>
                </a:cubicBezTo>
                <a:cubicBezTo>
                  <a:pt x="3206076" y="2259691"/>
                  <a:pt x="3666874" y="2168079"/>
                  <a:pt x="3880153" y="1924889"/>
                </a:cubicBezTo>
                <a:close/>
                <a:moveTo>
                  <a:pt x="2970728" y="1742046"/>
                </a:moveTo>
                <a:cubicBezTo>
                  <a:pt x="3013265" y="1749515"/>
                  <a:pt x="3041163" y="1761838"/>
                  <a:pt x="3042085" y="1775832"/>
                </a:cubicBezTo>
                <a:cubicBezTo>
                  <a:pt x="3043042" y="1790346"/>
                  <a:pt x="3014760" y="1803303"/>
                  <a:pt x="2970728" y="1811155"/>
                </a:cubicBezTo>
                <a:close/>
                <a:moveTo>
                  <a:pt x="2761068" y="1553800"/>
                </a:moveTo>
                <a:lnTo>
                  <a:pt x="2761068" y="1617752"/>
                </a:lnTo>
                <a:cubicBezTo>
                  <a:pt x="2725441" y="1610265"/>
                  <a:pt x="2702826" y="1599039"/>
                  <a:pt x="2701997" y="1586462"/>
                </a:cubicBezTo>
                <a:cubicBezTo>
                  <a:pt x="2701135" y="1573388"/>
                  <a:pt x="2723998" y="1561577"/>
                  <a:pt x="2761068" y="1553800"/>
                </a:cubicBezTo>
                <a:close/>
                <a:moveTo>
                  <a:pt x="2761068" y="1405229"/>
                </a:moveTo>
                <a:lnTo>
                  <a:pt x="2761068" y="1440215"/>
                </a:lnTo>
                <a:cubicBezTo>
                  <a:pt x="2481965" y="1453234"/>
                  <a:pt x="2273901" y="1515050"/>
                  <a:pt x="2278724" y="1588206"/>
                </a:cubicBezTo>
                <a:cubicBezTo>
                  <a:pt x="2283436" y="1659682"/>
                  <a:pt x="2489833" y="1718665"/>
                  <a:pt x="2761068" y="1731418"/>
                </a:cubicBezTo>
                <a:lnTo>
                  <a:pt x="2761068" y="1808608"/>
                </a:lnTo>
                <a:cubicBezTo>
                  <a:pt x="2726909" y="1801369"/>
                  <a:pt x="2704570" y="1790707"/>
                  <a:pt x="2702181" y="1778633"/>
                </a:cubicBezTo>
                <a:lnTo>
                  <a:pt x="2279367" y="1783861"/>
                </a:lnTo>
                <a:cubicBezTo>
                  <a:pt x="2293163" y="1853568"/>
                  <a:pt x="2497527" y="1909790"/>
                  <a:pt x="2761068" y="1922154"/>
                </a:cubicBezTo>
                <a:lnTo>
                  <a:pt x="2761068" y="1958791"/>
                </a:lnTo>
                <a:lnTo>
                  <a:pt x="2970728" y="1958791"/>
                </a:lnTo>
                <a:lnTo>
                  <a:pt x="2970728" y="1922647"/>
                </a:lnTo>
                <a:cubicBezTo>
                  <a:pt x="3255978" y="1910868"/>
                  <a:pt x="3470251" y="1848316"/>
                  <a:pt x="3465357" y="1774089"/>
                </a:cubicBezTo>
                <a:cubicBezTo>
                  <a:pt x="3460575" y="1701540"/>
                  <a:pt x="3248006" y="1641862"/>
                  <a:pt x="2970728" y="1630413"/>
                </a:cubicBezTo>
                <a:lnTo>
                  <a:pt x="2970728" y="1551354"/>
                </a:lnTo>
                <a:cubicBezTo>
                  <a:pt x="3011755" y="1558485"/>
                  <a:pt x="3039236" y="1570195"/>
                  <a:pt x="3041901" y="1583662"/>
                </a:cubicBezTo>
                <a:lnTo>
                  <a:pt x="3464714" y="1578433"/>
                </a:lnTo>
                <a:cubicBezTo>
                  <a:pt x="3450704" y="1507642"/>
                  <a:pt x="3240154" y="1450759"/>
                  <a:pt x="2970728" y="1439476"/>
                </a:cubicBezTo>
                <a:lnTo>
                  <a:pt x="2970728" y="1405229"/>
                </a:lnTo>
                <a:close/>
                <a:moveTo>
                  <a:pt x="2872041" y="1244391"/>
                </a:moveTo>
                <a:cubicBezTo>
                  <a:pt x="3428806" y="1244391"/>
                  <a:pt x="3880153" y="1453922"/>
                  <a:pt x="3880153" y="1712391"/>
                </a:cubicBezTo>
                <a:cubicBezTo>
                  <a:pt x="3880153" y="1970860"/>
                  <a:pt x="3428806" y="2180391"/>
                  <a:pt x="2872041" y="2180391"/>
                </a:cubicBezTo>
                <a:cubicBezTo>
                  <a:pt x="2823092" y="2180391"/>
                  <a:pt x="2774958" y="2178772"/>
                  <a:pt x="2727893" y="2175376"/>
                </a:cubicBezTo>
                <a:cubicBezTo>
                  <a:pt x="2525684" y="1968353"/>
                  <a:pt x="2243385" y="1840114"/>
                  <a:pt x="1931133" y="1840114"/>
                </a:cubicBezTo>
                <a:cubicBezTo>
                  <a:pt x="1612467" y="1840114"/>
                  <a:pt x="1324996" y="1973676"/>
                  <a:pt x="1122380" y="2188572"/>
                </a:cubicBezTo>
                <a:cubicBezTo>
                  <a:pt x="1087421" y="2190857"/>
                  <a:pt x="1051575" y="2191340"/>
                  <a:pt x="1014889" y="2190822"/>
                </a:cubicBezTo>
                <a:cubicBezTo>
                  <a:pt x="621954" y="2195721"/>
                  <a:pt x="201774" y="2087957"/>
                  <a:pt x="6261" y="1839338"/>
                </a:cubicBezTo>
                <a:cubicBezTo>
                  <a:pt x="13084" y="1843515"/>
                  <a:pt x="14745" y="1815972"/>
                  <a:pt x="1455" y="1527072"/>
                </a:cubicBezTo>
                <a:cubicBezTo>
                  <a:pt x="214734" y="1770262"/>
                  <a:pt x="675532" y="1861874"/>
                  <a:pt x="1005427" y="1866409"/>
                </a:cubicBezTo>
                <a:cubicBezTo>
                  <a:pt x="1278600" y="1862654"/>
                  <a:pt x="1641530" y="1799192"/>
                  <a:pt x="1878042" y="1637444"/>
                </a:cubicBezTo>
                <a:cubicBezTo>
                  <a:pt x="1954537" y="1414404"/>
                  <a:pt x="2370521" y="1244391"/>
                  <a:pt x="2872041" y="1244391"/>
                </a:cubicBezTo>
                <a:close/>
                <a:moveTo>
                  <a:pt x="1455" y="1116752"/>
                </a:moveTo>
                <a:cubicBezTo>
                  <a:pt x="214734" y="1359942"/>
                  <a:pt x="675532" y="1451554"/>
                  <a:pt x="1005427" y="1456089"/>
                </a:cubicBezTo>
                <a:cubicBezTo>
                  <a:pt x="1335323" y="1451554"/>
                  <a:pt x="1796121" y="1359942"/>
                  <a:pt x="2009400" y="1116752"/>
                </a:cubicBezTo>
                <a:cubicBezTo>
                  <a:pt x="1996110" y="1405652"/>
                  <a:pt x="1997771" y="1433195"/>
                  <a:pt x="2004594" y="1429018"/>
                </a:cubicBezTo>
                <a:cubicBezTo>
                  <a:pt x="1835430" y="1620392"/>
                  <a:pt x="1498069" y="1787326"/>
                  <a:pt x="1014889" y="1780502"/>
                </a:cubicBezTo>
                <a:cubicBezTo>
                  <a:pt x="621954" y="1785401"/>
                  <a:pt x="201774" y="1677637"/>
                  <a:pt x="6261" y="1429018"/>
                </a:cubicBezTo>
                <a:cubicBezTo>
                  <a:pt x="13084" y="1433195"/>
                  <a:pt x="14745" y="1405652"/>
                  <a:pt x="1455" y="1116752"/>
                </a:cubicBezTo>
                <a:close/>
                <a:moveTo>
                  <a:pt x="1455" y="706432"/>
                </a:moveTo>
                <a:cubicBezTo>
                  <a:pt x="214734" y="949622"/>
                  <a:pt x="675532" y="1041234"/>
                  <a:pt x="1005427" y="1045769"/>
                </a:cubicBezTo>
                <a:cubicBezTo>
                  <a:pt x="1335323" y="1041234"/>
                  <a:pt x="1796121" y="949622"/>
                  <a:pt x="2009400" y="706432"/>
                </a:cubicBezTo>
                <a:cubicBezTo>
                  <a:pt x="1996110" y="995332"/>
                  <a:pt x="1997771" y="1022875"/>
                  <a:pt x="2004594" y="1018698"/>
                </a:cubicBezTo>
                <a:cubicBezTo>
                  <a:pt x="1835430" y="1210072"/>
                  <a:pt x="1498069" y="1377006"/>
                  <a:pt x="1014889" y="1370182"/>
                </a:cubicBezTo>
                <a:cubicBezTo>
                  <a:pt x="621954" y="1375081"/>
                  <a:pt x="201774" y="1267317"/>
                  <a:pt x="6261" y="1018698"/>
                </a:cubicBezTo>
                <a:cubicBezTo>
                  <a:pt x="13084" y="1022875"/>
                  <a:pt x="14745" y="995332"/>
                  <a:pt x="1455" y="706432"/>
                </a:cubicBezTo>
                <a:close/>
                <a:moveTo>
                  <a:pt x="1106799" y="489687"/>
                </a:moveTo>
                <a:cubicBezTo>
                  <a:pt x="1149336" y="497156"/>
                  <a:pt x="1177233" y="509479"/>
                  <a:pt x="1178156" y="523473"/>
                </a:cubicBezTo>
                <a:cubicBezTo>
                  <a:pt x="1179112" y="537987"/>
                  <a:pt x="1150831" y="550944"/>
                  <a:pt x="1106799" y="558796"/>
                </a:cubicBezTo>
                <a:close/>
                <a:moveTo>
                  <a:pt x="897139" y="301441"/>
                </a:moveTo>
                <a:lnTo>
                  <a:pt x="897139" y="365393"/>
                </a:lnTo>
                <a:cubicBezTo>
                  <a:pt x="861512" y="357906"/>
                  <a:pt x="838897" y="346680"/>
                  <a:pt x="838068" y="334103"/>
                </a:cubicBezTo>
                <a:cubicBezTo>
                  <a:pt x="837206" y="321029"/>
                  <a:pt x="860069" y="309218"/>
                  <a:pt x="897139" y="301441"/>
                </a:cubicBezTo>
                <a:close/>
                <a:moveTo>
                  <a:pt x="897139" y="152870"/>
                </a:moveTo>
                <a:lnTo>
                  <a:pt x="897139" y="187856"/>
                </a:lnTo>
                <a:cubicBezTo>
                  <a:pt x="618036" y="200875"/>
                  <a:pt x="409972" y="262691"/>
                  <a:pt x="414795" y="335847"/>
                </a:cubicBezTo>
                <a:cubicBezTo>
                  <a:pt x="419507" y="407323"/>
                  <a:pt x="625904" y="466306"/>
                  <a:pt x="897139" y="479059"/>
                </a:cubicBezTo>
                <a:lnTo>
                  <a:pt x="897139" y="556249"/>
                </a:lnTo>
                <a:cubicBezTo>
                  <a:pt x="862980" y="549010"/>
                  <a:pt x="840641" y="538348"/>
                  <a:pt x="838251" y="526274"/>
                </a:cubicBezTo>
                <a:lnTo>
                  <a:pt x="415438" y="531502"/>
                </a:lnTo>
                <a:cubicBezTo>
                  <a:pt x="429234" y="601209"/>
                  <a:pt x="633598" y="657431"/>
                  <a:pt x="897139" y="669795"/>
                </a:cubicBezTo>
                <a:lnTo>
                  <a:pt x="897139" y="706432"/>
                </a:lnTo>
                <a:lnTo>
                  <a:pt x="1106799" y="706432"/>
                </a:lnTo>
                <a:lnTo>
                  <a:pt x="1106799" y="670288"/>
                </a:lnTo>
                <a:cubicBezTo>
                  <a:pt x="1392049" y="658509"/>
                  <a:pt x="1606322" y="595956"/>
                  <a:pt x="1601428" y="521730"/>
                </a:cubicBezTo>
                <a:cubicBezTo>
                  <a:pt x="1596646" y="449181"/>
                  <a:pt x="1384077" y="389502"/>
                  <a:pt x="1106799" y="378054"/>
                </a:cubicBezTo>
                <a:lnTo>
                  <a:pt x="1106799" y="298995"/>
                </a:lnTo>
                <a:cubicBezTo>
                  <a:pt x="1147826" y="306126"/>
                  <a:pt x="1175307" y="317836"/>
                  <a:pt x="1177972" y="331303"/>
                </a:cubicBezTo>
                <a:lnTo>
                  <a:pt x="1600785" y="326074"/>
                </a:lnTo>
                <a:cubicBezTo>
                  <a:pt x="1586775" y="255283"/>
                  <a:pt x="1376225" y="198400"/>
                  <a:pt x="1106799" y="187117"/>
                </a:cubicBezTo>
                <a:lnTo>
                  <a:pt x="1106799" y="152870"/>
                </a:lnTo>
                <a:close/>
                <a:moveTo>
                  <a:pt x="1008112" y="0"/>
                </a:moveTo>
                <a:cubicBezTo>
                  <a:pt x="1564877" y="0"/>
                  <a:pt x="2016224" y="209531"/>
                  <a:pt x="2016224" y="468000"/>
                </a:cubicBezTo>
                <a:cubicBezTo>
                  <a:pt x="2016224" y="726469"/>
                  <a:pt x="1564877" y="936000"/>
                  <a:pt x="1008112" y="936000"/>
                </a:cubicBezTo>
                <a:cubicBezTo>
                  <a:pt x="451347" y="936000"/>
                  <a:pt x="0" y="726469"/>
                  <a:pt x="0" y="468000"/>
                </a:cubicBezTo>
                <a:cubicBezTo>
                  <a:pt x="0" y="209531"/>
                  <a:pt x="451347" y="0"/>
                  <a:pt x="1008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EF945E-069C-4170-88DD-68DAE581A6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3BA984-D244-412C-807A-B0712DBD23F7}"/>
              </a:ext>
            </a:extLst>
          </p:cNvPr>
          <p:cNvSpPr txBox="1"/>
          <p:nvPr/>
        </p:nvSpPr>
        <p:spPr>
          <a:xfrm>
            <a:off x="3694671" y="1656234"/>
            <a:ext cx="7830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NO.1 Presentation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E111BD-6A67-4D38-858A-4FF9CDBEF98E}"/>
              </a:ext>
            </a:extLst>
          </p:cNvPr>
          <p:cNvSpPr txBox="1"/>
          <p:nvPr/>
        </p:nvSpPr>
        <p:spPr>
          <a:xfrm>
            <a:off x="3694672" y="2179584"/>
            <a:ext cx="7830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I hope and I believe that this Template will your Time, Money and Reputation. Get a modern PowerPoint  Presentation that is beautifully designed. Easy to change colors, photos and Text. </a:t>
            </a:r>
          </a:p>
        </p:txBody>
      </p:sp>
      <p:sp>
        <p:nvSpPr>
          <p:cNvPr id="6" name="자유형 8">
            <a:extLst>
              <a:ext uri="{FF2B5EF4-FFF2-40B4-BE49-F238E27FC236}">
                <a16:creationId xmlns:a16="http://schemas.microsoft.com/office/drawing/2014/main" id="{A39BE24C-C929-488B-965B-4A8B7AB6F7EC}"/>
              </a:ext>
            </a:extLst>
          </p:cNvPr>
          <p:cNvSpPr/>
          <p:nvPr/>
        </p:nvSpPr>
        <p:spPr>
          <a:xfrm flipV="1">
            <a:off x="3714812" y="3217369"/>
            <a:ext cx="7776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254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F813EB-B3C3-4686-B919-3140CD828428}"/>
              </a:ext>
            </a:extLst>
          </p:cNvPr>
          <p:cNvSpPr txBox="1"/>
          <p:nvPr/>
        </p:nvSpPr>
        <p:spPr>
          <a:xfrm>
            <a:off x="6525626" y="3101727"/>
            <a:ext cx="215437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Oval 19">
            <a:extLst>
              <a:ext uri="{FF2B5EF4-FFF2-40B4-BE49-F238E27FC236}">
                <a16:creationId xmlns:a16="http://schemas.microsoft.com/office/drawing/2014/main" id="{5AE226CB-9984-4793-9EF2-517A9F08AC35}"/>
              </a:ext>
            </a:extLst>
          </p:cNvPr>
          <p:cNvSpPr/>
          <p:nvPr/>
        </p:nvSpPr>
        <p:spPr>
          <a:xfrm>
            <a:off x="6232163" y="3601591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Oval 20">
            <a:extLst>
              <a:ext uri="{FF2B5EF4-FFF2-40B4-BE49-F238E27FC236}">
                <a16:creationId xmlns:a16="http://schemas.microsoft.com/office/drawing/2014/main" id="{446FE9EA-B3C0-4A2D-9AE3-0DCD8BAE035B}"/>
              </a:ext>
            </a:extLst>
          </p:cNvPr>
          <p:cNvSpPr/>
          <p:nvPr/>
        </p:nvSpPr>
        <p:spPr>
          <a:xfrm>
            <a:off x="8241938" y="3601591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Oval 21">
            <a:extLst>
              <a:ext uri="{FF2B5EF4-FFF2-40B4-BE49-F238E27FC236}">
                <a16:creationId xmlns:a16="http://schemas.microsoft.com/office/drawing/2014/main" id="{4EC1C424-0261-4E1C-A72E-74EEE39AE186}"/>
              </a:ext>
            </a:extLst>
          </p:cNvPr>
          <p:cNvSpPr/>
          <p:nvPr/>
        </p:nvSpPr>
        <p:spPr>
          <a:xfrm>
            <a:off x="10251713" y="3601591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1" name="Group 29">
            <a:extLst>
              <a:ext uri="{FF2B5EF4-FFF2-40B4-BE49-F238E27FC236}">
                <a16:creationId xmlns:a16="http://schemas.microsoft.com/office/drawing/2014/main" id="{3857AB7D-64E4-4DCE-8D5E-EABB3B454B06}"/>
              </a:ext>
            </a:extLst>
          </p:cNvPr>
          <p:cNvGrpSpPr/>
          <p:nvPr/>
        </p:nvGrpSpPr>
        <p:grpSpPr>
          <a:xfrm>
            <a:off x="5704445" y="4408539"/>
            <a:ext cx="1775516" cy="1694684"/>
            <a:chOff x="3736410" y="4379961"/>
            <a:chExt cx="1454320" cy="169468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78843B-E8C1-4D6D-B4A8-564F561B3493}"/>
                </a:ext>
              </a:extLst>
            </p:cNvPr>
            <p:cNvSpPr txBox="1"/>
            <p:nvPr/>
          </p:nvSpPr>
          <p:spPr>
            <a:xfrm>
              <a:off x="3736410" y="4379961"/>
              <a:ext cx="1454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FC706C-9307-4FCD-9C41-BD941FF63FF0}"/>
                </a:ext>
              </a:extLst>
            </p:cNvPr>
            <p:cNvSpPr txBox="1"/>
            <p:nvPr/>
          </p:nvSpPr>
          <p:spPr>
            <a:xfrm>
              <a:off x="3736410" y="4689650"/>
              <a:ext cx="14543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30">
            <a:extLst>
              <a:ext uri="{FF2B5EF4-FFF2-40B4-BE49-F238E27FC236}">
                <a16:creationId xmlns:a16="http://schemas.microsoft.com/office/drawing/2014/main" id="{317E96FB-2A6E-4F4B-8A22-46E72442BAB8}"/>
              </a:ext>
            </a:extLst>
          </p:cNvPr>
          <p:cNvGrpSpPr/>
          <p:nvPr/>
        </p:nvGrpSpPr>
        <p:grpSpPr>
          <a:xfrm>
            <a:off x="7714220" y="4408539"/>
            <a:ext cx="1775516" cy="1694684"/>
            <a:chOff x="3736410" y="4379961"/>
            <a:chExt cx="1454320" cy="169468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AC0FBCD-23BA-4ACB-BF4A-F0CADF8DBF66}"/>
                </a:ext>
              </a:extLst>
            </p:cNvPr>
            <p:cNvSpPr txBox="1"/>
            <p:nvPr/>
          </p:nvSpPr>
          <p:spPr>
            <a:xfrm>
              <a:off x="3736410" y="4379961"/>
              <a:ext cx="1454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73303DE-7ACA-4DCC-8943-9AF3B5F10C91}"/>
                </a:ext>
              </a:extLst>
            </p:cNvPr>
            <p:cNvSpPr txBox="1"/>
            <p:nvPr/>
          </p:nvSpPr>
          <p:spPr>
            <a:xfrm>
              <a:off x="3736410" y="4689650"/>
              <a:ext cx="14543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33">
            <a:extLst>
              <a:ext uri="{FF2B5EF4-FFF2-40B4-BE49-F238E27FC236}">
                <a16:creationId xmlns:a16="http://schemas.microsoft.com/office/drawing/2014/main" id="{782CF070-4E8C-489E-B310-D601072EA62B}"/>
              </a:ext>
            </a:extLst>
          </p:cNvPr>
          <p:cNvGrpSpPr/>
          <p:nvPr/>
        </p:nvGrpSpPr>
        <p:grpSpPr>
          <a:xfrm>
            <a:off x="9723995" y="4408539"/>
            <a:ext cx="1775516" cy="1694684"/>
            <a:chOff x="3736410" y="4379961"/>
            <a:chExt cx="1454320" cy="169468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ACFD66-4549-4120-842B-0A9FBA3F22C7}"/>
                </a:ext>
              </a:extLst>
            </p:cNvPr>
            <p:cNvSpPr txBox="1"/>
            <p:nvPr/>
          </p:nvSpPr>
          <p:spPr>
            <a:xfrm>
              <a:off x="3736410" y="4379961"/>
              <a:ext cx="1454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4BC3850-C348-466B-B9F1-651B841248E9}"/>
                </a:ext>
              </a:extLst>
            </p:cNvPr>
            <p:cNvSpPr txBox="1"/>
            <p:nvPr/>
          </p:nvSpPr>
          <p:spPr>
            <a:xfrm>
              <a:off x="3736410" y="4689650"/>
              <a:ext cx="14543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Oval 21">
            <a:extLst>
              <a:ext uri="{FF2B5EF4-FFF2-40B4-BE49-F238E27FC236}">
                <a16:creationId xmlns:a16="http://schemas.microsoft.com/office/drawing/2014/main" id="{3A3ADA47-B704-4FE4-AB16-F1271AF7CC31}"/>
              </a:ext>
            </a:extLst>
          </p:cNvPr>
          <p:cNvSpPr/>
          <p:nvPr/>
        </p:nvSpPr>
        <p:spPr>
          <a:xfrm>
            <a:off x="4222388" y="3601591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1" name="Group 33">
            <a:extLst>
              <a:ext uri="{FF2B5EF4-FFF2-40B4-BE49-F238E27FC236}">
                <a16:creationId xmlns:a16="http://schemas.microsoft.com/office/drawing/2014/main" id="{FFB2DC7C-D2C7-4ADE-B997-E34F11D07FB9}"/>
              </a:ext>
            </a:extLst>
          </p:cNvPr>
          <p:cNvGrpSpPr/>
          <p:nvPr/>
        </p:nvGrpSpPr>
        <p:grpSpPr>
          <a:xfrm>
            <a:off x="3694670" y="4408539"/>
            <a:ext cx="1775516" cy="1694684"/>
            <a:chOff x="3736410" y="4379961"/>
            <a:chExt cx="1454320" cy="169468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D516678-12A9-4E7B-BFAC-A745E55D5F7C}"/>
                </a:ext>
              </a:extLst>
            </p:cNvPr>
            <p:cNvSpPr txBox="1"/>
            <p:nvPr/>
          </p:nvSpPr>
          <p:spPr>
            <a:xfrm>
              <a:off x="3736410" y="4379961"/>
              <a:ext cx="1454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06E8B73-4518-470E-BF36-839052A11249}"/>
                </a:ext>
              </a:extLst>
            </p:cNvPr>
            <p:cNvSpPr txBox="1"/>
            <p:nvPr/>
          </p:nvSpPr>
          <p:spPr>
            <a:xfrm>
              <a:off x="3736410" y="4689650"/>
              <a:ext cx="14543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Rectangle 16">
            <a:extLst>
              <a:ext uri="{FF2B5EF4-FFF2-40B4-BE49-F238E27FC236}">
                <a16:creationId xmlns:a16="http://schemas.microsoft.com/office/drawing/2014/main" id="{20B7B3E2-97CA-4807-8CE1-85F117A31D4E}"/>
              </a:ext>
            </a:extLst>
          </p:cNvPr>
          <p:cNvSpPr/>
          <p:nvPr/>
        </p:nvSpPr>
        <p:spPr>
          <a:xfrm>
            <a:off x="4390334" y="3847422"/>
            <a:ext cx="389014" cy="25566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5" name="Rounded Rectangle 27">
            <a:extLst>
              <a:ext uri="{FF2B5EF4-FFF2-40B4-BE49-F238E27FC236}">
                <a16:creationId xmlns:a16="http://schemas.microsoft.com/office/drawing/2014/main" id="{97A6B242-E6B8-4318-AD72-2B8DDF1CF021}"/>
              </a:ext>
            </a:extLst>
          </p:cNvPr>
          <p:cNvSpPr/>
          <p:nvPr/>
        </p:nvSpPr>
        <p:spPr>
          <a:xfrm>
            <a:off x="10417797" y="3820589"/>
            <a:ext cx="350627" cy="26932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4D068545-1AD3-4600-98F7-8C0083C5B0E4}"/>
              </a:ext>
            </a:extLst>
          </p:cNvPr>
          <p:cNvSpPr/>
          <p:nvPr/>
        </p:nvSpPr>
        <p:spPr>
          <a:xfrm rot="2700000">
            <a:off x="6454592" y="3737133"/>
            <a:ext cx="250429" cy="4489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1B0C2AAC-D899-4EC1-BF9E-1A04AD077786}"/>
              </a:ext>
            </a:extLst>
          </p:cNvPr>
          <p:cNvSpPr/>
          <p:nvPr/>
        </p:nvSpPr>
        <p:spPr>
          <a:xfrm>
            <a:off x="8417200" y="3772445"/>
            <a:ext cx="339147" cy="31747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693D8839-1C85-4CC7-ADFB-4C79C9B4755C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9CD6263-DA43-49AC-9E57-1EE652184FF8}"/>
              </a:ext>
            </a:extLst>
          </p:cNvPr>
          <p:cNvGrpSpPr/>
          <p:nvPr/>
        </p:nvGrpSpPr>
        <p:grpSpPr>
          <a:xfrm>
            <a:off x="3684323" y="1842364"/>
            <a:ext cx="4823755" cy="3519120"/>
            <a:chOff x="2121824" y="1889656"/>
            <a:chExt cx="4823755" cy="3519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85B57E2-4FA5-4E0B-B867-81D508BE555C}"/>
                </a:ext>
              </a:extLst>
            </p:cNvPr>
            <p:cNvSpPr/>
            <p:nvPr/>
          </p:nvSpPr>
          <p:spPr>
            <a:xfrm>
              <a:off x="3881438" y="2996952"/>
              <a:ext cx="1304528" cy="130452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Text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3C1FE17-B8E8-4E4C-9DA0-AE5B51BB06D7}"/>
                </a:ext>
              </a:extLst>
            </p:cNvPr>
            <p:cNvGrpSpPr/>
            <p:nvPr/>
          </p:nvGrpSpPr>
          <p:grpSpPr>
            <a:xfrm>
              <a:off x="5641051" y="1889656"/>
              <a:ext cx="1304528" cy="3519120"/>
              <a:chOff x="5641051" y="1889656"/>
              <a:chExt cx="1304528" cy="3519120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65E3932-572E-4C3B-A637-73996A2192F0}"/>
                  </a:ext>
                </a:extLst>
              </p:cNvPr>
              <p:cNvSpPr/>
              <p:nvPr/>
            </p:nvSpPr>
            <p:spPr>
              <a:xfrm>
                <a:off x="5641051" y="1889656"/>
                <a:ext cx="1304528" cy="1304528"/>
              </a:xfrm>
              <a:prstGeom prst="ellipse">
                <a:avLst/>
              </a:prstGeom>
              <a:noFill/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Text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C4603CC-66DA-4B23-B80E-ED624D7E52E3}"/>
                  </a:ext>
                </a:extLst>
              </p:cNvPr>
              <p:cNvSpPr/>
              <p:nvPr/>
            </p:nvSpPr>
            <p:spPr>
              <a:xfrm>
                <a:off x="5641051" y="4104248"/>
                <a:ext cx="1304528" cy="1304528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Text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602A1B1-09A0-45F0-892F-6535381AFB49}"/>
                </a:ext>
              </a:extLst>
            </p:cNvPr>
            <p:cNvGrpSpPr/>
            <p:nvPr/>
          </p:nvGrpSpPr>
          <p:grpSpPr>
            <a:xfrm>
              <a:off x="2121824" y="1889656"/>
              <a:ext cx="1304528" cy="3519120"/>
              <a:chOff x="5349211" y="1889656"/>
              <a:chExt cx="1304528" cy="3519120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1A4A2D4-C553-48AD-87B8-A5F32DB7F113}"/>
                  </a:ext>
                </a:extLst>
              </p:cNvPr>
              <p:cNvSpPr/>
              <p:nvPr/>
            </p:nvSpPr>
            <p:spPr>
              <a:xfrm>
                <a:off x="5349211" y="1889656"/>
                <a:ext cx="1304528" cy="1304528"/>
              </a:xfrm>
              <a:prstGeom prst="ellipse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Text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6030DC5-953F-4909-9DEC-A4DD7035C7E1}"/>
                  </a:ext>
                </a:extLst>
              </p:cNvPr>
              <p:cNvSpPr/>
              <p:nvPr/>
            </p:nvSpPr>
            <p:spPr>
              <a:xfrm>
                <a:off x="5349211" y="4104248"/>
                <a:ext cx="1304528" cy="1304528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Text</a:t>
                </a:r>
              </a:p>
            </p:txBody>
          </p:sp>
        </p:grpSp>
        <p:sp>
          <p:nvSpPr>
            <p:cNvPr id="7" name="Up Arrow 10">
              <a:extLst>
                <a:ext uri="{FF2B5EF4-FFF2-40B4-BE49-F238E27FC236}">
                  <a16:creationId xmlns:a16="http://schemas.microsoft.com/office/drawing/2014/main" id="{F55841D9-C5A9-436E-9612-629E7CA4A404}"/>
                </a:ext>
              </a:extLst>
            </p:cNvPr>
            <p:cNvSpPr/>
            <p:nvPr/>
          </p:nvSpPr>
          <p:spPr>
            <a:xfrm rot="18000000">
              <a:off x="3416124" y="2857797"/>
              <a:ext cx="475542" cy="475542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8" name="Up Arrow 11">
              <a:extLst>
                <a:ext uri="{FF2B5EF4-FFF2-40B4-BE49-F238E27FC236}">
                  <a16:creationId xmlns:a16="http://schemas.microsoft.com/office/drawing/2014/main" id="{BA28B3E8-C369-4414-8464-ACAB97B20706}"/>
                </a:ext>
              </a:extLst>
            </p:cNvPr>
            <p:cNvSpPr/>
            <p:nvPr/>
          </p:nvSpPr>
          <p:spPr>
            <a:xfrm rot="14400000">
              <a:off x="3416124" y="3965093"/>
              <a:ext cx="475542" cy="475542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" name="Up Arrow 12">
              <a:extLst>
                <a:ext uri="{FF2B5EF4-FFF2-40B4-BE49-F238E27FC236}">
                  <a16:creationId xmlns:a16="http://schemas.microsoft.com/office/drawing/2014/main" id="{D499943B-F10B-466C-827F-41134A961C6F}"/>
                </a:ext>
              </a:extLst>
            </p:cNvPr>
            <p:cNvSpPr/>
            <p:nvPr/>
          </p:nvSpPr>
          <p:spPr>
            <a:xfrm rot="7200000">
              <a:off x="5175737" y="3965093"/>
              <a:ext cx="475542" cy="475542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0" name="Up Arrow 13">
              <a:extLst>
                <a:ext uri="{FF2B5EF4-FFF2-40B4-BE49-F238E27FC236}">
                  <a16:creationId xmlns:a16="http://schemas.microsoft.com/office/drawing/2014/main" id="{0C4F46D2-1EBA-4F69-B6EE-69D057AF7415}"/>
                </a:ext>
              </a:extLst>
            </p:cNvPr>
            <p:cNvSpPr/>
            <p:nvPr/>
          </p:nvSpPr>
          <p:spPr>
            <a:xfrm rot="3600000">
              <a:off x="5175737" y="2857797"/>
              <a:ext cx="475542" cy="475542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grpSp>
        <p:nvGrpSpPr>
          <p:cNvPr id="15" name="그룹 33">
            <a:extLst>
              <a:ext uri="{FF2B5EF4-FFF2-40B4-BE49-F238E27FC236}">
                <a16:creationId xmlns:a16="http://schemas.microsoft.com/office/drawing/2014/main" id="{2A53CC87-E6BB-4487-B312-9EC1C1BECFB2}"/>
              </a:ext>
            </a:extLst>
          </p:cNvPr>
          <p:cNvGrpSpPr/>
          <p:nvPr/>
        </p:nvGrpSpPr>
        <p:grpSpPr>
          <a:xfrm>
            <a:off x="8789864" y="1947743"/>
            <a:ext cx="2542858" cy="918819"/>
            <a:chOff x="8850568" y="1973614"/>
            <a:chExt cx="1872208" cy="91881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F5A932-4C07-42D2-AEC5-37DAE940B5B1}"/>
                </a:ext>
              </a:extLst>
            </p:cNvPr>
            <p:cNvSpPr/>
            <p:nvPr/>
          </p:nvSpPr>
          <p:spPr>
            <a:xfrm>
              <a:off x="8850568" y="1973614"/>
              <a:ext cx="1872208" cy="276999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51A90A4-DFB3-4A73-B0C0-EDF9695FE2CF}"/>
                </a:ext>
              </a:extLst>
            </p:cNvPr>
            <p:cNvSpPr/>
            <p:nvPr/>
          </p:nvSpPr>
          <p:spPr>
            <a:xfrm>
              <a:off x="8850568" y="2246102"/>
              <a:ext cx="1872208" cy="646331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" name="그룹 34">
            <a:extLst>
              <a:ext uri="{FF2B5EF4-FFF2-40B4-BE49-F238E27FC236}">
                <a16:creationId xmlns:a16="http://schemas.microsoft.com/office/drawing/2014/main" id="{094345A4-7C88-4A5C-9BDF-1C9F3842466E}"/>
              </a:ext>
            </a:extLst>
          </p:cNvPr>
          <p:cNvGrpSpPr/>
          <p:nvPr/>
        </p:nvGrpSpPr>
        <p:grpSpPr>
          <a:xfrm>
            <a:off x="8789864" y="4154820"/>
            <a:ext cx="2542858" cy="918819"/>
            <a:chOff x="8490495" y="3951775"/>
            <a:chExt cx="1872208" cy="91881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A287CF3-3749-49EC-A506-60BD8421C99B}"/>
                </a:ext>
              </a:extLst>
            </p:cNvPr>
            <p:cNvSpPr/>
            <p:nvPr/>
          </p:nvSpPr>
          <p:spPr>
            <a:xfrm>
              <a:off x="8490495" y="3951775"/>
              <a:ext cx="1872208" cy="276999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35FBC05-3D16-43CF-AEDB-7461411D65D6}"/>
                </a:ext>
              </a:extLst>
            </p:cNvPr>
            <p:cNvSpPr/>
            <p:nvPr/>
          </p:nvSpPr>
          <p:spPr>
            <a:xfrm>
              <a:off x="8490495" y="4224263"/>
              <a:ext cx="1872208" cy="646331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그룹 31">
            <a:extLst>
              <a:ext uri="{FF2B5EF4-FFF2-40B4-BE49-F238E27FC236}">
                <a16:creationId xmlns:a16="http://schemas.microsoft.com/office/drawing/2014/main" id="{1AE8E71E-4F12-4052-B1B0-B200786D6EB3}"/>
              </a:ext>
            </a:extLst>
          </p:cNvPr>
          <p:cNvGrpSpPr/>
          <p:nvPr/>
        </p:nvGrpSpPr>
        <p:grpSpPr>
          <a:xfrm>
            <a:off x="888462" y="1947743"/>
            <a:ext cx="2542858" cy="918819"/>
            <a:chOff x="1872730" y="2132444"/>
            <a:chExt cx="1872208" cy="91881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B9CE4E2-A25E-4242-A05C-582AFDA0B4E3}"/>
                </a:ext>
              </a:extLst>
            </p:cNvPr>
            <p:cNvSpPr/>
            <p:nvPr/>
          </p:nvSpPr>
          <p:spPr>
            <a:xfrm>
              <a:off x="1872730" y="2132444"/>
              <a:ext cx="1872208" cy="276999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6F4329A-694C-49E8-91F9-E6A19D6739E8}"/>
                </a:ext>
              </a:extLst>
            </p:cNvPr>
            <p:cNvSpPr/>
            <p:nvPr/>
          </p:nvSpPr>
          <p:spPr>
            <a:xfrm>
              <a:off x="1872730" y="2404932"/>
              <a:ext cx="1872208" cy="646331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4" name="그룹 32">
            <a:extLst>
              <a:ext uri="{FF2B5EF4-FFF2-40B4-BE49-F238E27FC236}">
                <a16:creationId xmlns:a16="http://schemas.microsoft.com/office/drawing/2014/main" id="{917DFF0E-2985-4135-B932-7153410DEBF0}"/>
              </a:ext>
            </a:extLst>
          </p:cNvPr>
          <p:cNvGrpSpPr/>
          <p:nvPr/>
        </p:nvGrpSpPr>
        <p:grpSpPr>
          <a:xfrm>
            <a:off x="888462" y="4154820"/>
            <a:ext cx="2542858" cy="918819"/>
            <a:chOff x="1890961" y="3951775"/>
            <a:chExt cx="1872208" cy="91881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1200F57-5F11-40DE-875F-817C47675D6D}"/>
                </a:ext>
              </a:extLst>
            </p:cNvPr>
            <p:cNvSpPr/>
            <p:nvPr/>
          </p:nvSpPr>
          <p:spPr>
            <a:xfrm>
              <a:off x="1890961" y="3951775"/>
              <a:ext cx="1872208" cy="276999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FF2D4EA-BB5A-43BE-BFBD-CD1295767B7A}"/>
                </a:ext>
              </a:extLst>
            </p:cNvPr>
            <p:cNvSpPr/>
            <p:nvPr/>
          </p:nvSpPr>
          <p:spPr>
            <a:xfrm>
              <a:off x="1890961" y="4224263"/>
              <a:ext cx="1872208" cy="646331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" name="그룹 35">
            <a:extLst>
              <a:ext uri="{FF2B5EF4-FFF2-40B4-BE49-F238E27FC236}">
                <a16:creationId xmlns:a16="http://schemas.microsoft.com/office/drawing/2014/main" id="{0DED58B3-F2EC-430E-911E-860D83C17A74}"/>
              </a:ext>
            </a:extLst>
          </p:cNvPr>
          <p:cNvGrpSpPr/>
          <p:nvPr/>
        </p:nvGrpSpPr>
        <p:grpSpPr>
          <a:xfrm>
            <a:off x="4891591" y="5152559"/>
            <a:ext cx="2409216" cy="918819"/>
            <a:chOff x="5160095" y="4812083"/>
            <a:chExt cx="1872208" cy="91881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5F7C375-8163-4CE6-AE6C-16A78BBC735B}"/>
                </a:ext>
              </a:extLst>
            </p:cNvPr>
            <p:cNvSpPr/>
            <p:nvPr/>
          </p:nvSpPr>
          <p:spPr>
            <a:xfrm>
              <a:off x="5160095" y="4812083"/>
              <a:ext cx="1872208" cy="276999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9418F1E-4B84-4237-889F-0D60B2C2A529}"/>
                </a:ext>
              </a:extLst>
            </p:cNvPr>
            <p:cNvSpPr/>
            <p:nvPr/>
          </p:nvSpPr>
          <p:spPr>
            <a:xfrm>
              <a:off x="5160095" y="5084571"/>
              <a:ext cx="1872208" cy="646331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8E14D6F6-B621-4F83-ACD7-04D2D0A8E003}"/>
              </a:ext>
            </a:extLst>
          </p:cNvPr>
          <p:cNvSpPr/>
          <p:nvPr/>
        </p:nvSpPr>
        <p:spPr>
          <a:xfrm rot="8100000">
            <a:off x="8469216" y="1518270"/>
            <a:ext cx="833000" cy="833000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8865F6-4A48-4926-AF68-541ED9665A97}"/>
              </a:ext>
            </a:extLst>
          </p:cNvPr>
          <p:cNvSpPr/>
          <p:nvPr/>
        </p:nvSpPr>
        <p:spPr>
          <a:xfrm rot="20052296">
            <a:off x="-114504" y="5661411"/>
            <a:ext cx="1934308" cy="791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1CB6E2-BD2A-4ABB-AE26-5A43ABA96FBF}"/>
              </a:ext>
            </a:extLst>
          </p:cNvPr>
          <p:cNvSpPr/>
          <p:nvPr/>
        </p:nvSpPr>
        <p:spPr>
          <a:xfrm rot="724390">
            <a:off x="1676463" y="5445907"/>
            <a:ext cx="1934308" cy="791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E1C278-CEDC-4831-B59F-596423F482F9}"/>
              </a:ext>
            </a:extLst>
          </p:cNvPr>
          <p:cNvSpPr/>
          <p:nvPr/>
        </p:nvSpPr>
        <p:spPr>
          <a:xfrm rot="20052296">
            <a:off x="3467304" y="5230273"/>
            <a:ext cx="1934308" cy="791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D6CA39-9773-4C8A-90C4-67FD2D53BC99}"/>
              </a:ext>
            </a:extLst>
          </p:cNvPr>
          <p:cNvSpPr/>
          <p:nvPr/>
        </p:nvSpPr>
        <p:spPr>
          <a:xfrm rot="724390">
            <a:off x="5258271" y="5014769"/>
            <a:ext cx="1934308" cy="791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FDF1-DE33-4CE2-B304-1D04A5A73687}"/>
              </a:ext>
            </a:extLst>
          </p:cNvPr>
          <p:cNvSpPr/>
          <p:nvPr/>
        </p:nvSpPr>
        <p:spPr>
          <a:xfrm rot="20052296">
            <a:off x="7049111" y="4799263"/>
            <a:ext cx="1934308" cy="791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2DE8A1-5486-49F6-8469-5AC14CD9500F}"/>
              </a:ext>
            </a:extLst>
          </p:cNvPr>
          <p:cNvSpPr/>
          <p:nvPr/>
        </p:nvSpPr>
        <p:spPr>
          <a:xfrm rot="724390">
            <a:off x="8840078" y="4583759"/>
            <a:ext cx="1934308" cy="791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D735482-6030-406D-B4F1-FADE61CCC05D}"/>
              </a:ext>
            </a:extLst>
          </p:cNvPr>
          <p:cNvSpPr/>
          <p:nvPr/>
        </p:nvSpPr>
        <p:spPr>
          <a:xfrm rot="8100000">
            <a:off x="1283353" y="2408838"/>
            <a:ext cx="833000" cy="8330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6DE419-55CA-414F-95B7-FCEA969EB16E}"/>
              </a:ext>
            </a:extLst>
          </p:cNvPr>
          <p:cNvCxnSpPr>
            <a:cxnSpLocks/>
          </p:cNvCxnSpPr>
          <p:nvPr/>
        </p:nvCxnSpPr>
        <p:spPr>
          <a:xfrm>
            <a:off x="1699853" y="3266315"/>
            <a:ext cx="8276" cy="2016867"/>
          </a:xfrm>
          <a:prstGeom prst="line">
            <a:avLst/>
          </a:prstGeom>
          <a:ln w="19050"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53DE8304-E6B9-4F4C-9851-01DFE3DBA4C0}"/>
              </a:ext>
            </a:extLst>
          </p:cNvPr>
          <p:cNvSpPr/>
          <p:nvPr/>
        </p:nvSpPr>
        <p:spPr>
          <a:xfrm rot="8100000">
            <a:off x="3150504" y="2811665"/>
            <a:ext cx="833000" cy="833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4A3B6D-68EE-4715-9283-BA6E3484FED3}"/>
              </a:ext>
            </a:extLst>
          </p:cNvPr>
          <p:cNvCxnSpPr>
            <a:cxnSpLocks/>
          </p:cNvCxnSpPr>
          <p:nvPr/>
        </p:nvCxnSpPr>
        <p:spPr>
          <a:xfrm>
            <a:off x="3567004" y="3669142"/>
            <a:ext cx="8276" cy="2016867"/>
          </a:xfrm>
          <a:prstGeom prst="line">
            <a:avLst/>
          </a:prstGeom>
          <a:ln w="190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01DD964-BCA0-4AA4-B8D2-56D5BDFA5958}"/>
              </a:ext>
            </a:extLst>
          </p:cNvPr>
          <p:cNvSpPr/>
          <p:nvPr/>
        </p:nvSpPr>
        <p:spPr>
          <a:xfrm rot="8100000">
            <a:off x="4883710" y="1989962"/>
            <a:ext cx="833000" cy="833000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F3B8293-A86C-4CFD-BC5C-07A1886D14C7}"/>
              </a:ext>
            </a:extLst>
          </p:cNvPr>
          <p:cNvCxnSpPr>
            <a:cxnSpLocks/>
          </p:cNvCxnSpPr>
          <p:nvPr/>
        </p:nvCxnSpPr>
        <p:spPr>
          <a:xfrm>
            <a:off x="5300210" y="2847439"/>
            <a:ext cx="8276" cy="2016867"/>
          </a:xfrm>
          <a:prstGeom prst="line">
            <a:avLst/>
          </a:prstGeom>
          <a:ln w="19050">
            <a:solidFill>
              <a:schemeClr val="accent3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82599F0-32AC-4082-82F4-ED0E8F1DB325}"/>
              </a:ext>
            </a:extLst>
          </p:cNvPr>
          <p:cNvSpPr/>
          <p:nvPr/>
        </p:nvSpPr>
        <p:spPr>
          <a:xfrm rot="8100000">
            <a:off x="6721599" y="2370147"/>
            <a:ext cx="833000" cy="83300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A36AB47-E6D1-45AC-A56D-D4BC39F44B15}"/>
              </a:ext>
            </a:extLst>
          </p:cNvPr>
          <p:cNvCxnSpPr>
            <a:cxnSpLocks/>
          </p:cNvCxnSpPr>
          <p:nvPr/>
        </p:nvCxnSpPr>
        <p:spPr>
          <a:xfrm>
            <a:off x="7138099" y="3227624"/>
            <a:ext cx="8276" cy="2016867"/>
          </a:xfrm>
          <a:prstGeom prst="line">
            <a:avLst/>
          </a:prstGeom>
          <a:ln w="19050">
            <a:solidFill>
              <a:schemeClr val="accent4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D52AD84-A132-4078-9971-46999BEB2EC5}"/>
              </a:ext>
            </a:extLst>
          </p:cNvPr>
          <p:cNvCxnSpPr>
            <a:cxnSpLocks/>
          </p:cNvCxnSpPr>
          <p:nvPr/>
        </p:nvCxnSpPr>
        <p:spPr>
          <a:xfrm>
            <a:off x="8885716" y="2375747"/>
            <a:ext cx="8276" cy="2016867"/>
          </a:xfrm>
          <a:prstGeom prst="line">
            <a:avLst/>
          </a:prstGeom>
          <a:ln w="19050">
            <a:solidFill>
              <a:schemeClr val="accent5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61832D72-FABB-4F06-AF9E-126DADD9F4ED}"/>
              </a:ext>
            </a:extLst>
          </p:cNvPr>
          <p:cNvSpPr/>
          <p:nvPr/>
        </p:nvSpPr>
        <p:spPr>
          <a:xfrm rot="8100000">
            <a:off x="10334076" y="1939009"/>
            <a:ext cx="833000" cy="8330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D38812-04F8-46A2-B550-EBC8C1AC30E8}"/>
              </a:ext>
            </a:extLst>
          </p:cNvPr>
          <p:cNvCxnSpPr>
            <a:cxnSpLocks/>
          </p:cNvCxnSpPr>
          <p:nvPr/>
        </p:nvCxnSpPr>
        <p:spPr>
          <a:xfrm>
            <a:off x="10750576" y="2796486"/>
            <a:ext cx="8276" cy="2016867"/>
          </a:xfrm>
          <a:prstGeom prst="line">
            <a:avLst/>
          </a:prstGeom>
          <a:ln w="19050">
            <a:solidFill>
              <a:schemeClr val="accent6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13">
            <a:extLst>
              <a:ext uri="{FF2B5EF4-FFF2-40B4-BE49-F238E27FC236}">
                <a16:creationId xmlns:a16="http://schemas.microsoft.com/office/drawing/2014/main" id="{1C1E367B-6A57-4485-85CE-23FBF39E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6116" y="5419934"/>
            <a:ext cx="14293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Arial" charset="0"/>
              </a:rPr>
              <a:t>2019</a:t>
            </a:r>
            <a:endParaRPr lang="ko-KR" altLang="en-US" sz="2800" dirty="0">
              <a:solidFill>
                <a:schemeClr val="accent4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E5EF7E8-7611-452D-9B6A-42DE8775F890}"/>
              </a:ext>
            </a:extLst>
          </p:cNvPr>
          <p:cNvGrpSpPr/>
          <p:nvPr/>
        </p:nvGrpSpPr>
        <p:grpSpPr>
          <a:xfrm>
            <a:off x="7834361" y="2659154"/>
            <a:ext cx="2107662" cy="894132"/>
            <a:chOff x="7026501" y="4509120"/>
            <a:chExt cx="1499710" cy="894132"/>
          </a:xfrm>
          <a:solidFill>
            <a:schemeClr val="bg1"/>
          </a:solidFill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352D95E-A19A-47D9-AE49-77ED50DD5DCB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E86A604-7012-4CAB-A524-81C84CA90F16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직사각형 113">
            <a:extLst>
              <a:ext uri="{FF2B5EF4-FFF2-40B4-BE49-F238E27FC236}">
                <a16:creationId xmlns:a16="http://schemas.microsoft.com/office/drawing/2014/main" id="{0606B812-0369-4579-9CA5-882ED3AA0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5905" y="5018587"/>
            <a:ext cx="14293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accent6"/>
                </a:solidFill>
                <a:cs typeface="Arial" charset="0"/>
              </a:rPr>
              <a:t>2021</a:t>
            </a:r>
            <a:endParaRPr lang="ko-KR" altLang="en-US" sz="2800" dirty="0">
              <a:solidFill>
                <a:schemeClr val="accent6"/>
              </a:solidFill>
            </a:endParaRPr>
          </a:p>
        </p:txBody>
      </p:sp>
      <p:sp>
        <p:nvSpPr>
          <p:cNvPr id="25" name="직사각형 113">
            <a:extLst>
              <a:ext uri="{FF2B5EF4-FFF2-40B4-BE49-F238E27FC236}">
                <a16:creationId xmlns:a16="http://schemas.microsoft.com/office/drawing/2014/main" id="{FD5FD35E-E6F1-47B2-9D69-DDE50170C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9595" y="4598879"/>
            <a:ext cx="14293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accent5"/>
                </a:solidFill>
                <a:cs typeface="Arial" charset="0"/>
              </a:rPr>
              <a:t>2020</a:t>
            </a:r>
            <a:endParaRPr lang="ko-KR" altLang="en-US" sz="2800" dirty="0">
              <a:solidFill>
                <a:schemeClr val="accent5"/>
              </a:solidFill>
            </a:endParaRPr>
          </a:p>
        </p:txBody>
      </p:sp>
      <p:sp>
        <p:nvSpPr>
          <p:cNvPr id="26" name="직사각형 113">
            <a:extLst>
              <a:ext uri="{FF2B5EF4-FFF2-40B4-BE49-F238E27FC236}">
                <a16:creationId xmlns:a16="http://schemas.microsoft.com/office/drawing/2014/main" id="{AF3ED0B2-5C24-4076-8D88-5DE0BAB14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815" y="5018587"/>
            <a:ext cx="14293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Arial" charset="0"/>
              </a:rPr>
              <a:t>2018</a:t>
            </a:r>
            <a:endParaRPr lang="ko-KR" altLang="en-US" sz="2800" dirty="0">
              <a:solidFill>
                <a:schemeClr val="accent3"/>
              </a:solidFill>
            </a:endParaRPr>
          </a:p>
        </p:txBody>
      </p:sp>
      <p:sp>
        <p:nvSpPr>
          <p:cNvPr id="27" name="직사각형 113">
            <a:extLst>
              <a:ext uri="{FF2B5EF4-FFF2-40B4-BE49-F238E27FC236}">
                <a16:creationId xmlns:a16="http://schemas.microsoft.com/office/drawing/2014/main" id="{69A03CF5-DF59-4D24-8E71-F7C2281AA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2333" y="5845155"/>
            <a:ext cx="14293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charset="0"/>
              </a:rPr>
              <a:t>2017</a:t>
            </a: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28" name="직사각형 113">
            <a:extLst>
              <a:ext uri="{FF2B5EF4-FFF2-40B4-BE49-F238E27FC236}">
                <a16:creationId xmlns:a16="http://schemas.microsoft.com/office/drawing/2014/main" id="{64D466E5-55B9-4C93-92AD-58222F82F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510" y="5452709"/>
            <a:ext cx="14293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charset="0"/>
              </a:rPr>
              <a:t>2016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7F0BDD-1E99-4444-9FA5-8D62ACB51EB1}"/>
              </a:ext>
            </a:extLst>
          </p:cNvPr>
          <p:cNvGrpSpPr/>
          <p:nvPr/>
        </p:nvGrpSpPr>
        <p:grpSpPr>
          <a:xfrm>
            <a:off x="9696744" y="3333158"/>
            <a:ext cx="2107662" cy="894132"/>
            <a:chOff x="7026501" y="4509120"/>
            <a:chExt cx="1499710" cy="894132"/>
          </a:xfrm>
          <a:solidFill>
            <a:schemeClr val="bg1"/>
          </a:solidFill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7B93C80-3080-4A99-B9CB-2BE5A9A3F42E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927A751-927E-4062-BC20-A53436A70A41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57D5204-6BAC-4134-A530-50A5BDC03854}"/>
              </a:ext>
            </a:extLst>
          </p:cNvPr>
          <p:cNvGrpSpPr/>
          <p:nvPr/>
        </p:nvGrpSpPr>
        <p:grpSpPr>
          <a:xfrm>
            <a:off x="4244901" y="3108067"/>
            <a:ext cx="2107662" cy="894132"/>
            <a:chOff x="7026501" y="4509120"/>
            <a:chExt cx="1499710" cy="894132"/>
          </a:xfrm>
          <a:solidFill>
            <a:schemeClr val="bg1"/>
          </a:solidFill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6A8BD1-DC18-4240-AAD6-83E5C24F900A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9BDA732-06B8-488F-B122-C6F7577BA00E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ED8648B-0ABF-4580-9321-48FC63018315}"/>
              </a:ext>
            </a:extLst>
          </p:cNvPr>
          <p:cNvGrpSpPr/>
          <p:nvPr/>
        </p:nvGrpSpPr>
        <p:grpSpPr>
          <a:xfrm>
            <a:off x="6080936" y="3753142"/>
            <a:ext cx="2107662" cy="894132"/>
            <a:chOff x="7026501" y="4509120"/>
            <a:chExt cx="1499710" cy="894132"/>
          </a:xfrm>
          <a:solidFill>
            <a:schemeClr val="bg1"/>
          </a:solidFill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E77BF28-2069-4C57-BF1A-C03BF87A0BC5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5DC197-0669-4FF4-8E69-1F35CD4ADD65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6953EB0-94A6-43DD-9E9D-86B5C1AA3D77}"/>
              </a:ext>
            </a:extLst>
          </p:cNvPr>
          <p:cNvGrpSpPr/>
          <p:nvPr/>
        </p:nvGrpSpPr>
        <p:grpSpPr>
          <a:xfrm>
            <a:off x="639367" y="3528051"/>
            <a:ext cx="2107662" cy="894132"/>
            <a:chOff x="7026501" y="4509120"/>
            <a:chExt cx="1499710" cy="894132"/>
          </a:xfrm>
          <a:solidFill>
            <a:schemeClr val="bg1"/>
          </a:solidFill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B0C8C7C-8BFE-4EB5-9680-709FAF9EEEFE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71319B7-1A7F-46FD-9657-3B03B424AC58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58280F-5324-41F9-8B0D-FEC67A36556A}"/>
              </a:ext>
            </a:extLst>
          </p:cNvPr>
          <p:cNvGrpSpPr/>
          <p:nvPr/>
        </p:nvGrpSpPr>
        <p:grpSpPr>
          <a:xfrm>
            <a:off x="2516498" y="4193674"/>
            <a:ext cx="2107662" cy="894132"/>
            <a:chOff x="7026501" y="4509120"/>
            <a:chExt cx="1499710" cy="894132"/>
          </a:xfrm>
          <a:solidFill>
            <a:schemeClr val="bg1"/>
          </a:solidFill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A14CB8A-15F1-4534-90BA-E060E091CA9E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1DD2D00-4D59-47AE-BE01-1432CD9A6DBF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4" name="Rectangle 7">
            <a:extLst>
              <a:ext uri="{FF2B5EF4-FFF2-40B4-BE49-F238E27FC236}">
                <a16:creationId xmlns:a16="http://schemas.microsoft.com/office/drawing/2014/main" id="{1DD52B5E-7619-433B-AD9C-9A2848A46146}"/>
              </a:ext>
            </a:extLst>
          </p:cNvPr>
          <p:cNvSpPr/>
          <p:nvPr/>
        </p:nvSpPr>
        <p:spPr>
          <a:xfrm>
            <a:off x="5138511" y="2256070"/>
            <a:ext cx="339947" cy="3399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Parallelogram 30">
            <a:extLst>
              <a:ext uri="{FF2B5EF4-FFF2-40B4-BE49-F238E27FC236}">
                <a16:creationId xmlns:a16="http://schemas.microsoft.com/office/drawing/2014/main" id="{AD53054A-FC39-4A5F-894A-E0084456E57D}"/>
              </a:ext>
            </a:extLst>
          </p:cNvPr>
          <p:cNvSpPr/>
          <p:nvPr/>
        </p:nvSpPr>
        <p:spPr>
          <a:xfrm flipH="1">
            <a:off x="8708372" y="1779958"/>
            <a:ext cx="371240" cy="372158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Rounded Rectangle 32">
            <a:extLst>
              <a:ext uri="{FF2B5EF4-FFF2-40B4-BE49-F238E27FC236}">
                <a16:creationId xmlns:a16="http://schemas.microsoft.com/office/drawing/2014/main" id="{7B3587F0-9BEF-499C-8601-217575B05981}"/>
              </a:ext>
            </a:extLst>
          </p:cNvPr>
          <p:cNvSpPr/>
          <p:nvPr/>
        </p:nvSpPr>
        <p:spPr>
          <a:xfrm>
            <a:off x="6965082" y="2619331"/>
            <a:ext cx="354310" cy="35431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Rectangle 9">
            <a:extLst>
              <a:ext uri="{FF2B5EF4-FFF2-40B4-BE49-F238E27FC236}">
                <a16:creationId xmlns:a16="http://schemas.microsoft.com/office/drawing/2014/main" id="{3453721D-6C3E-4577-9ACE-0A56E761F829}"/>
              </a:ext>
            </a:extLst>
          </p:cNvPr>
          <p:cNvSpPr/>
          <p:nvPr/>
        </p:nvSpPr>
        <p:spPr>
          <a:xfrm>
            <a:off x="1518054" y="2648178"/>
            <a:ext cx="380149" cy="35585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Frame 17">
            <a:extLst>
              <a:ext uri="{FF2B5EF4-FFF2-40B4-BE49-F238E27FC236}">
                <a16:creationId xmlns:a16="http://schemas.microsoft.com/office/drawing/2014/main" id="{F707D89C-A6A7-448D-BF63-31054BE3198A}"/>
              </a:ext>
            </a:extLst>
          </p:cNvPr>
          <p:cNvSpPr/>
          <p:nvPr/>
        </p:nvSpPr>
        <p:spPr>
          <a:xfrm>
            <a:off x="3387168" y="3042403"/>
            <a:ext cx="366321" cy="37044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Rounded Rectangle 5">
            <a:extLst>
              <a:ext uri="{FF2B5EF4-FFF2-40B4-BE49-F238E27FC236}">
                <a16:creationId xmlns:a16="http://schemas.microsoft.com/office/drawing/2014/main" id="{B80B16F8-3468-499E-8AD8-ED02D2898D83}"/>
              </a:ext>
            </a:extLst>
          </p:cNvPr>
          <p:cNvSpPr/>
          <p:nvPr/>
        </p:nvSpPr>
        <p:spPr>
          <a:xfrm flipH="1">
            <a:off x="10556793" y="2210131"/>
            <a:ext cx="404117" cy="333372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F8556B-4C5D-48DB-871B-FF5F739273BD}"/>
              </a:ext>
            </a:extLst>
          </p:cNvPr>
          <p:cNvGrpSpPr/>
          <p:nvPr/>
        </p:nvGrpSpPr>
        <p:grpSpPr>
          <a:xfrm>
            <a:off x="3085688" y="4218719"/>
            <a:ext cx="1880520" cy="1878868"/>
            <a:chOff x="2079598" y="4240014"/>
            <a:chExt cx="2262901" cy="187886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80A3E1C-A486-4460-B9A1-89A6ABC45959}"/>
                </a:ext>
              </a:extLst>
            </p:cNvPr>
            <p:cNvSpPr txBox="1"/>
            <p:nvPr/>
          </p:nvSpPr>
          <p:spPr>
            <a:xfrm>
              <a:off x="2079598" y="4549222"/>
              <a:ext cx="226290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47F6C99-A521-4566-9D62-F17DF8A2EABE}"/>
                </a:ext>
              </a:extLst>
            </p:cNvPr>
            <p:cNvSpPr txBox="1"/>
            <p:nvPr/>
          </p:nvSpPr>
          <p:spPr>
            <a:xfrm>
              <a:off x="2079598" y="4240014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13AA1BD-FFEF-4D89-9D68-E242C5557213}"/>
              </a:ext>
            </a:extLst>
          </p:cNvPr>
          <p:cNvGrpSpPr/>
          <p:nvPr/>
        </p:nvGrpSpPr>
        <p:grpSpPr>
          <a:xfrm>
            <a:off x="5154016" y="4218719"/>
            <a:ext cx="1880520" cy="1878868"/>
            <a:chOff x="2079598" y="4240014"/>
            <a:chExt cx="2262901" cy="187886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75EB419-AE3A-46F0-A8E3-0549B061E89B}"/>
                </a:ext>
              </a:extLst>
            </p:cNvPr>
            <p:cNvSpPr txBox="1"/>
            <p:nvPr/>
          </p:nvSpPr>
          <p:spPr>
            <a:xfrm>
              <a:off x="2079598" y="4549222"/>
              <a:ext cx="226290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393BAA6-E5D2-434F-A2C3-32F0A2AFBA90}"/>
                </a:ext>
              </a:extLst>
            </p:cNvPr>
            <p:cNvSpPr txBox="1"/>
            <p:nvPr/>
          </p:nvSpPr>
          <p:spPr>
            <a:xfrm>
              <a:off x="2079598" y="4240014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0F39AC-84F8-4DB9-B639-C58A124C3964}"/>
              </a:ext>
            </a:extLst>
          </p:cNvPr>
          <p:cNvGrpSpPr/>
          <p:nvPr/>
        </p:nvGrpSpPr>
        <p:grpSpPr>
          <a:xfrm>
            <a:off x="7222344" y="4218719"/>
            <a:ext cx="1880520" cy="1878868"/>
            <a:chOff x="2079598" y="4240014"/>
            <a:chExt cx="2262901" cy="18788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9DB046-C8E0-4487-A40E-4E75C270FA45}"/>
                </a:ext>
              </a:extLst>
            </p:cNvPr>
            <p:cNvSpPr txBox="1"/>
            <p:nvPr/>
          </p:nvSpPr>
          <p:spPr>
            <a:xfrm>
              <a:off x="2079598" y="4549222"/>
              <a:ext cx="226290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4D1036-8581-4166-9DBB-60CCE63E95B8}"/>
                </a:ext>
              </a:extLst>
            </p:cNvPr>
            <p:cNvSpPr txBox="1"/>
            <p:nvPr/>
          </p:nvSpPr>
          <p:spPr>
            <a:xfrm>
              <a:off x="2079598" y="4240014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3BF1FA3-AED8-4E1F-B940-DECDA38241DB}"/>
              </a:ext>
            </a:extLst>
          </p:cNvPr>
          <p:cNvGrpSpPr/>
          <p:nvPr/>
        </p:nvGrpSpPr>
        <p:grpSpPr>
          <a:xfrm>
            <a:off x="9290670" y="4218719"/>
            <a:ext cx="1880520" cy="1878868"/>
            <a:chOff x="2079598" y="4240014"/>
            <a:chExt cx="2262901" cy="18788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78112A8-75AB-4166-BC9C-C10F699ED3F4}"/>
                </a:ext>
              </a:extLst>
            </p:cNvPr>
            <p:cNvSpPr txBox="1"/>
            <p:nvPr/>
          </p:nvSpPr>
          <p:spPr>
            <a:xfrm>
              <a:off x="2079598" y="4549222"/>
              <a:ext cx="226290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A46F053-E689-4FA1-90F2-EA43E19BFF3B}"/>
                </a:ext>
              </a:extLst>
            </p:cNvPr>
            <p:cNvSpPr txBox="1"/>
            <p:nvPr/>
          </p:nvSpPr>
          <p:spPr>
            <a:xfrm>
              <a:off x="2079598" y="4240014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15" name="Block Arc 2">
            <a:extLst>
              <a:ext uri="{FF2B5EF4-FFF2-40B4-BE49-F238E27FC236}">
                <a16:creationId xmlns:a16="http://schemas.microsoft.com/office/drawing/2014/main" id="{7D817992-0C92-41B8-BCA8-620143259BC2}"/>
              </a:ext>
            </a:extLst>
          </p:cNvPr>
          <p:cNvSpPr/>
          <p:nvPr/>
        </p:nvSpPr>
        <p:spPr>
          <a:xfrm>
            <a:off x="937848" y="1878496"/>
            <a:ext cx="4113984" cy="2074410"/>
          </a:xfrm>
          <a:custGeom>
            <a:avLst/>
            <a:gdLst/>
            <a:ahLst/>
            <a:cxnLst/>
            <a:rect l="l" t="t" r="r" b="b"/>
            <a:pathLst>
              <a:path w="3924457" h="1978844">
                <a:moveTo>
                  <a:pt x="999736" y="45"/>
                </a:moveTo>
                <a:cubicBezTo>
                  <a:pt x="1466563" y="4535"/>
                  <a:pt x="1872845" y="337966"/>
                  <a:pt x="1961415" y="805106"/>
                </a:cubicBezTo>
                <a:lnTo>
                  <a:pt x="1893644" y="817955"/>
                </a:lnTo>
                <a:cubicBezTo>
                  <a:pt x="1805756" y="354413"/>
                  <a:pt x="1381586" y="32395"/>
                  <a:pt x="911479" y="72322"/>
                </a:cubicBezTo>
                <a:cubicBezTo>
                  <a:pt x="441371" y="112249"/>
                  <a:pt x="77585" y="501190"/>
                  <a:pt x="69130" y="972914"/>
                </a:cubicBezTo>
                <a:cubicBezTo>
                  <a:pt x="60676" y="1444638"/>
                  <a:pt x="410292" y="1846364"/>
                  <a:pt x="878667" y="1903111"/>
                </a:cubicBezTo>
                <a:cubicBezTo>
                  <a:pt x="1347042" y="1959858"/>
                  <a:pt x="1782478" y="1653245"/>
                  <a:pt x="1886919" y="1193150"/>
                </a:cubicBezTo>
                <a:lnTo>
                  <a:pt x="1888188" y="1193438"/>
                </a:lnTo>
                <a:lnTo>
                  <a:pt x="1975479" y="843333"/>
                </a:lnTo>
                <a:lnTo>
                  <a:pt x="1974941" y="843244"/>
                </a:lnTo>
                <a:cubicBezTo>
                  <a:pt x="2053450" y="368564"/>
                  <a:pt x="2462061" y="19180"/>
                  <a:pt x="2943174" y="15353"/>
                </a:cubicBezTo>
                <a:cubicBezTo>
                  <a:pt x="3424287" y="11525"/>
                  <a:pt x="3838405" y="354363"/>
                  <a:pt x="3924457" y="827734"/>
                </a:cubicBezTo>
                <a:lnTo>
                  <a:pt x="3855169" y="840329"/>
                </a:lnTo>
                <a:cubicBezTo>
                  <a:pt x="3775242" y="400653"/>
                  <a:pt x="3390601" y="82218"/>
                  <a:pt x="2943733" y="85773"/>
                </a:cubicBezTo>
                <a:cubicBezTo>
                  <a:pt x="2496865" y="89328"/>
                  <a:pt x="2117340" y="413843"/>
                  <a:pt x="2044419" y="854735"/>
                </a:cubicBezTo>
                <a:lnTo>
                  <a:pt x="2043181" y="854530"/>
                </a:lnTo>
                <a:lnTo>
                  <a:pt x="1953283" y="1215090"/>
                </a:lnTo>
                <a:lnTo>
                  <a:pt x="1952400" y="1214870"/>
                </a:lnTo>
                <a:cubicBezTo>
                  <a:pt x="1837800" y="1705889"/>
                  <a:pt x="1371634" y="2032320"/>
                  <a:pt x="870370" y="1971589"/>
                </a:cubicBezTo>
                <a:cubicBezTo>
                  <a:pt x="366892" y="1910590"/>
                  <a:pt x="-8927" y="1478756"/>
                  <a:pt x="161" y="971678"/>
                </a:cubicBezTo>
                <a:cubicBezTo>
                  <a:pt x="9249" y="464600"/>
                  <a:pt x="400300" y="46510"/>
                  <a:pt x="905640" y="3591"/>
                </a:cubicBezTo>
                <a:cubicBezTo>
                  <a:pt x="937224" y="909"/>
                  <a:pt x="968615" y="-254"/>
                  <a:pt x="999736" y="4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6" name="Block Arc 28">
            <a:extLst>
              <a:ext uri="{FF2B5EF4-FFF2-40B4-BE49-F238E27FC236}">
                <a16:creationId xmlns:a16="http://schemas.microsoft.com/office/drawing/2014/main" id="{D3173F94-527A-42F5-A040-F4790B753010}"/>
              </a:ext>
            </a:extLst>
          </p:cNvPr>
          <p:cNvSpPr/>
          <p:nvPr/>
        </p:nvSpPr>
        <p:spPr>
          <a:xfrm rot="10800000">
            <a:off x="7156020" y="1878496"/>
            <a:ext cx="4110276" cy="2074410"/>
          </a:xfrm>
          <a:custGeom>
            <a:avLst/>
            <a:gdLst/>
            <a:ahLst/>
            <a:cxnLst/>
            <a:rect l="l" t="t" r="r" b="b"/>
            <a:pathLst>
              <a:path w="3920920" h="1978844">
                <a:moveTo>
                  <a:pt x="964279" y="1978504"/>
                </a:moveTo>
                <a:cubicBezTo>
                  <a:pt x="933167" y="1977688"/>
                  <a:pt x="901838" y="1975402"/>
                  <a:pt x="870370" y="1971589"/>
                </a:cubicBezTo>
                <a:cubicBezTo>
                  <a:pt x="366892" y="1910590"/>
                  <a:pt x="-8927" y="1478756"/>
                  <a:pt x="161" y="971678"/>
                </a:cubicBezTo>
                <a:cubicBezTo>
                  <a:pt x="9249" y="464600"/>
                  <a:pt x="400300" y="46510"/>
                  <a:pt x="905640" y="3591"/>
                </a:cubicBezTo>
                <a:cubicBezTo>
                  <a:pt x="1410980" y="-39328"/>
                  <a:pt x="1866940" y="306823"/>
                  <a:pt x="1961415" y="805106"/>
                </a:cubicBezTo>
                <a:lnTo>
                  <a:pt x="1893644" y="817955"/>
                </a:lnTo>
                <a:cubicBezTo>
                  <a:pt x="1805756" y="354413"/>
                  <a:pt x="1381586" y="32395"/>
                  <a:pt x="911479" y="72322"/>
                </a:cubicBezTo>
                <a:cubicBezTo>
                  <a:pt x="441371" y="112249"/>
                  <a:pt x="77585" y="501190"/>
                  <a:pt x="69130" y="972914"/>
                </a:cubicBezTo>
                <a:cubicBezTo>
                  <a:pt x="60676" y="1444638"/>
                  <a:pt x="410292" y="1846364"/>
                  <a:pt x="878667" y="1903111"/>
                </a:cubicBezTo>
                <a:cubicBezTo>
                  <a:pt x="1347042" y="1959858"/>
                  <a:pt x="1782478" y="1653245"/>
                  <a:pt x="1886919" y="1193150"/>
                </a:cubicBezTo>
                <a:lnTo>
                  <a:pt x="1888188" y="1193438"/>
                </a:lnTo>
                <a:lnTo>
                  <a:pt x="1975479" y="843333"/>
                </a:lnTo>
                <a:lnTo>
                  <a:pt x="1974941" y="843244"/>
                </a:lnTo>
                <a:cubicBezTo>
                  <a:pt x="2052872" y="372063"/>
                  <a:pt x="2456267" y="23808"/>
                  <a:pt x="2933776" y="15472"/>
                </a:cubicBezTo>
                <a:cubicBezTo>
                  <a:pt x="3411285" y="7136"/>
                  <a:pt x="3826590" y="341098"/>
                  <a:pt x="3920920" y="809272"/>
                </a:cubicBezTo>
                <a:lnTo>
                  <a:pt x="3855141" y="822525"/>
                </a:lnTo>
                <a:cubicBezTo>
                  <a:pt x="3767209" y="386103"/>
                  <a:pt x="3380070" y="74790"/>
                  <a:pt x="2934945" y="82561"/>
                </a:cubicBezTo>
                <a:cubicBezTo>
                  <a:pt x="2494316" y="90254"/>
                  <a:pt x="2121386" y="408444"/>
                  <a:pt x="2044513" y="841117"/>
                </a:cubicBezTo>
                <a:lnTo>
                  <a:pt x="2046407" y="841589"/>
                </a:lnTo>
                <a:lnTo>
                  <a:pt x="1953283" y="1215090"/>
                </a:lnTo>
                <a:lnTo>
                  <a:pt x="1952134" y="1214803"/>
                </a:lnTo>
                <a:cubicBezTo>
                  <a:pt x="1845015" y="1675067"/>
                  <a:pt x="1428779" y="1990687"/>
                  <a:pt x="964279" y="197850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7" name="Block Arc 32">
            <a:extLst>
              <a:ext uri="{FF2B5EF4-FFF2-40B4-BE49-F238E27FC236}">
                <a16:creationId xmlns:a16="http://schemas.microsoft.com/office/drawing/2014/main" id="{CCE15D00-3E9E-4BEA-B865-645E80E38FAA}"/>
              </a:ext>
            </a:extLst>
          </p:cNvPr>
          <p:cNvSpPr/>
          <p:nvPr/>
        </p:nvSpPr>
        <p:spPr>
          <a:xfrm>
            <a:off x="5091726" y="1886565"/>
            <a:ext cx="4088697" cy="2058273"/>
          </a:xfrm>
          <a:custGeom>
            <a:avLst/>
            <a:gdLst/>
            <a:ahLst/>
            <a:cxnLst/>
            <a:rect l="l" t="t" r="r" b="b"/>
            <a:pathLst>
              <a:path w="3900335" h="1963450">
                <a:moveTo>
                  <a:pt x="2919052" y="32"/>
                </a:moveTo>
                <a:cubicBezTo>
                  <a:pt x="3400165" y="-3796"/>
                  <a:pt x="3814283" y="339042"/>
                  <a:pt x="3900335" y="812413"/>
                </a:cubicBezTo>
                <a:lnTo>
                  <a:pt x="3831047" y="825008"/>
                </a:lnTo>
                <a:cubicBezTo>
                  <a:pt x="3751120" y="385332"/>
                  <a:pt x="3366479" y="66897"/>
                  <a:pt x="2919611" y="70452"/>
                </a:cubicBezTo>
                <a:cubicBezTo>
                  <a:pt x="2472743" y="74007"/>
                  <a:pt x="2093218" y="398522"/>
                  <a:pt x="2020297" y="839414"/>
                </a:cubicBezTo>
                <a:lnTo>
                  <a:pt x="2019059" y="839209"/>
                </a:lnTo>
                <a:lnTo>
                  <a:pt x="1929161" y="1199769"/>
                </a:lnTo>
                <a:lnTo>
                  <a:pt x="1928026" y="1199486"/>
                </a:lnTo>
                <a:cubicBezTo>
                  <a:pt x="1823838" y="1647096"/>
                  <a:pt x="1424440" y="1963901"/>
                  <a:pt x="964277" y="1963450"/>
                </a:cubicBezTo>
                <a:cubicBezTo>
                  <a:pt x="501885" y="1962997"/>
                  <a:pt x="101475" y="1642329"/>
                  <a:pt x="0" y="1191209"/>
                </a:cubicBezTo>
                <a:lnTo>
                  <a:pt x="64479" y="1176705"/>
                </a:lnTo>
                <a:cubicBezTo>
                  <a:pt x="159176" y="1597690"/>
                  <a:pt x="532838" y="1896938"/>
                  <a:pt x="964342" y="1897360"/>
                </a:cubicBezTo>
                <a:cubicBezTo>
                  <a:pt x="1394083" y="1897781"/>
                  <a:pt x="1767034" y="1601703"/>
                  <a:pt x="1864001" y="1183523"/>
                </a:cubicBezTo>
                <a:lnTo>
                  <a:pt x="1862793" y="1183221"/>
                </a:lnTo>
                <a:lnTo>
                  <a:pt x="1951357" y="828012"/>
                </a:lnTo>
                <a:lnTo>
                  <a:pt x="1950819" y="827923"/>
                </a:lnTo>
                <a:cubicBezTo>
                  <a:pt x="2029328" y="353243"/>
                  <a:pt x="2437939" y="3859"/>
                  <a:pt x="2919052" y="3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8" name="Block Arc 32">
            <a:extLst>
              <a:ext uri="{FF2B5EF4-FFF2-40B4-BE49-F238E27FC236}">
                <a16:creationId xmlns:a16="http://schemas.microsoft.com/office/drawing/2014/main" id="{E2DC3E06-7DB6-4188-8EEF-C7CBF7CA58BD}"/>
              </a:ext>
            </a:extLst>
          </p:cNvPr>
          <p:cNvSpPr/>
          <p:nvPr/>
        </p:nvSpPr>
        <p:spPr>
          <a:xfrm>
            <a:off x="3027431" y="1886565"/>
            <a:ext cx="4088697" cy="2058273"/>
          </a:xfrm>
          <a:custGeom>
            <a:avLst/>
            <a:gdLst/>
            <a:ahLst/>
            <a:cxnLst/>
            <a:rect l="l" t="t" r="r" b="b"/>
            <a:pathLst>
              <a:path w="3900335" h="1963450">
                <a:moveTo>
                  <a:pt x="2919052" y="32"/>
                </a:moveTo>
                <a:cubicBezTo>
                  <a:pt x="3400165" y="-3796"/>
                  <a:pt x="3814283" y="339042"/>
                  <a:pt x="3900335" y="812413"/>
                </a:cubicBezTo>
                <a:lnTo>
                  <a:pt x="3831047" y="825008"/>
                </a:lnTo>
                <a:cubicBezTo>
                  <a:pt x="3751120" y="385332"/>
                  <a:pt x="3366479" y="66897"/>
                  <a:pt x="2919611" y="70452"/>
                </a:cubicBezTo>
                <a:cubicBezTo>
                  <a:pt x="2472743" y="74007"/>
                  <a:pt x="2093218" y="398522"/>
                  <a:pt x="2020297" y="839414"/>
                </a:cubicBezTo>
                <a:lnTo>
                  <a:pt x="2019059" y="839209"/>
                </a:lnTo>
                <a:lnTo>
                  <a:pt x="1929161" y="1199769"/>
                </a:lnTo>
                <a:lnTo>
                  <a:pt x="1928026" y="1199486"/>
                </a:lnTo>
                <a:cubicBezTo>
                  <a:pt x="1823838" y="1647096"/>
                  <a:pt x="1424440" y="1963901"/>
                  <a:pt x="964277" y="1963450"/>
                </a:cubicBezTo>
                <a:cubicBezTo>
                  <a:pt x="501885" y="1962997"/>
                  <a:pt x="101475" y="1642329"/>
                  <a:pt x="0" y="1191209"/>
                </a:cubicBezTo>
                <a:lnTo>
                  <a:pt x="64479" y="1176705"/>
                </a:lnTo>
                <a:cubicBezTo>
                  <a:pt x="159176" y="1597690"/>
                  <a:pt x="532838" y="1896938"/>
                  <a:pt x="964342" y="1897360"/>
                </a:cubicBezTo>
                <a:cubicBezTo>
                  <a:pt x="1394083" y="1897781"/>
                  <a:pt x="1767034" y="1601703"/>
                  <a:pt x="1864001" y="1183523"/>
                </a:cubicBezTo>
                <a:lnTo>
                  <a:pt x="1862793" y="1183221"/>
                </a:lnTo>
                <a:lnTo>
                  <a:pt x="1951357" y="828012"/>
                </a:lnTo>
                <a:lnTo>
                  <a:pt x="1950819" y="827923"/>
                </a:lnTo>
                <a:cubicBezTo>
                  <a:pt x="2029328" y="353243"/>
                  <a:pt x="2437939" y="3859"/>
                  <a:pt x="2919052" y="3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19" name="Group 14">
            <a:extLst>
              <a:ext uri="{FF2B5EF4-FFF2-40B4-BE49-F238E27FC236}">
                <a16:creationId xmlns:a16="http://schemas.microsoft.com/office/drawing/2014/main" id="{11582DC0-9CA5-477F-8256-F7B54A72C175}"/>
              </a:ext>
            </a:extLst>
          </p:cNvPr>
          <p:cNvGrpSpPr/>
          <p:nvPr/>
        </p:nvGrpSpPr>
        <p:grpSpPr>
          <a:xfrm>
            <a:off x="1017360" y="4218719"/>
            <a:ext cx="1880520" cy="1878868"/>
            <a:chOff x="2079598" y="4240014"/>
            <a:chExt cx="2262901" cy="187886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9C2CCF6-C32B-405B-B6E9-F18633E6C038}"/>
                </a:ext>
              </a:extLst>
            </p:cNvPr>
            <p:cNvSpPr txBox="1"/>
            <p:nvPr/>
          </p:nvSpPr>
          <p:spPr>
            <a:xfrm>
              <a:off x="2079598" y="4549222"/>
              <a:ext cx="226290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1C53284-C927-4FE5-A52C-136DB6410398}"/>
                </a:ext>
              </a:extLst>
            </p:cNvPr>
            <p:cNvSpPr txBox="1"/>
            <p:nvPr/>
          </p:nvSpPr>
          <p:spPr>
            <a:xfrm>
              <a:off x="2079598" y="4240014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2" name="Isosceles Triangle 51">
            <a:extLst>
              <a:ext uri="{FF2B5EF4-FFF2-40B4-BE49-F238E27FC236}">
                <a16:creationId xmlns:a16="http://schemas.microsoft.com/office/drawing/2014/main" id="{11FADEA3-E2FE-4A78-A716-5376441F8DC9}"/>
              </a:ext>
            </a:extLst>
          </p:cNvPr>
          <p:cNvSpPr/>
          <p:nvPr/>
        </p:nvSpPr>
        <p:spPr>
          <a:xfrm>
            <a:off x="3777380" y="2747391"/>
            <a:ext cx="545096" cy="3997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257BBFEA-AC56-4D71-926B-36B8EA782980}"/>
              </a:ext>
            </a:extLst>
          </p:cNvPr>
          <p:cNvSpPr/>
          <p:nvPr/>
        </p:nvSpPr>
        <p:spPr>
          <a:xfrm rot="5400000">
            <a:off x="7935183" y="2679490"/>
            <a:ext cx="527791" cy="527090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ounded Rectangle 32">
            <a:extLst>
              <a:ext uri="{FF2B5EF4-FFF2-40B4-BE49-F238E27FC236}">
                <a16:creationId xmlns:a16="http://schemas.microsoft.com/office/drawing/2014/main" id="{C16CA2A2-3AE9-4B14-81D8-33992A565737}"/>
              </a:ext>
            </a:extLst>
          </p:cNvPr>
          <p:cNvSpPr/>
          <p:nvPr/>
        </p:nvSpPr>
        <p:spPr>
          <a:xfrm>
            <a:off x="1672700" y="2651668"/>
            <a:ext cx="528066" cy="52806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ounded Rectangle 5">
            <a:extLst>
              <a:ext uri="{FF2B5EF4-FFF2-40B4-BE49-F238E27FC236}">
                <a16:creationId xmlns:a16="http://schemas.microsoft.com/office/drawing/2014/main" id="{84697690-F4C4-401D-AB6A-2C54B1F7BBCC}"/>
              </a:ext>
            </a:extLst>
          </p:cNvPr>
          <p:cNvSpPr/>
          <p:nvPr/>
        </p:nvSpPr>
        <p:spPr>
          <a:xfrm flipH="1">
            <a:off x="5849659" y="2678404"/>
            <a:ext cx="641073" cy="528847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97312BFD-FDCB-4E05-B359-C75FAAF27888}"/>
              </a:ext>
            </a:extLst>
          </p:cNvPr>
          <p:cNvSpPr/>
          <p:nvPr/>
        </p:nvSpPr>
        <p:spPr>
          <a:xfrm>
            <a:off x="9949671" y="2751261"/>
            <a:ext cx="645060" cy="423943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8699232" y="366779"/>
            <a:ext cx="286575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5" name="그룹 2">
            <a:extLst>
              <a:ext uri="{FF2B5EF4-FFF2-40B4-BE49-F238E27FC236}">
                <a16:creationId xmlns:a16="http://schemas.microsoft.com/office/drawing/2014/main" id="{C15E0839-4C85-4B1A-9D0C-E039C5149483}"/>
              </a:ext>
            </a:extLst>
          </p:cNvPr>
          <p:cNvGrpSpPr/>
          <p:nvPr/>
        </p:nvGrpSpPr>
        <p:grpSpPr>
          <a:xfrm>
            <a:off x="951680" y="963665"/>
            <a:ext cx="7747551" cy="3465609"/>
            <a:chOff x="2153463" y="1916832"/>
            <a:chExt cx="7911017" cy="34656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976E01-CA78-44AC-ACD5-35B1A85D02A4}"/>
                </a:ext>
              </a:extLst>
            </p:cNvPr>
            <p:cNvSpPr txBox="1"/>
            <p:nvPr/>
          </p:nvSpPr>
          <p:spPr>
            <a:xfrm>
              <a:off x="2153463" y="1916832"/>
              <a:ext cx="79110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39A6EAE-24C9-4471-BEE0-6DB2D417F22B}"/>
                </a:ext>
              </a:extLst>
            </p:cNvPr>
            <p:cNvSpPr txBox="1"/>
            <p:nvPr/>
          </p:nvSpPr>
          <p:spPr>
            <a:xfrm>
              <a:off x="2153463" y="2520119"/>
              <a:ext cx="791101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Get a modern PowerPoint  Presentation that is beautifully designed. Easy to change colors, photos and Text.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 You can simply impress your audience and add a unique zing and appeal to your Presentations. I hope and I believe that this Template will your Time, Money and Reputation.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569F2B3-EC28-4DDE-8231-924D016ECB99}"/>
              </a:ext>
            </a:extLst>
          </p:cNvPr>
          <p:cNvSpPr txBox="1"/>
          <p:nvPr/>
        </p:nvSpPr>
        <p:spPr>
          <a:xfrm>
            <a:off x="951680" y="4509341"/>
            <a:ext cx="50136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0E4AD3E-69A1-4933-A396-72B08911E9B9}"/>
              </a:ext>
            </a:extLst>
          </p:cNvPr>
          <p:cNvSpPr txBox="1"/>
          <p:nvPr/>
        </p:nvSpPr>
        <p:spPr>
          <a:xfrm>
            <a:off x="7257335" y="4838614"/>
            <a:ext cx="3330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and Text.</a:t>
            </a:r>
            <a:r>
              <a:rPr lang="en-US" altLang="ko-KR" sz="1200" dirty="0">
                <a:solidFill>
                  <a:schemeClr val="bg1"/>
                </a:solidFill>
              </a:rPr>
              <a:t> You can simply impress your audience and add a unique zing.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I hope and I believe that this Template will your Time, Money and Reputation.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This text can be replaced with your own text.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EA33B5F-F2B1-4C4C-A0E6-F7A09BC258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850" y="339725"/>
            <a:ext cx="11572875" cy="7239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322F08-3B13-4EE1-B28F-08617D07387F}"/>
              </a:ext>
            </a:extLst>
          </p:cNvPr>
          <p:cNvSpPr txBox="1"/>
          <p:nvPr/>
        </p:nvSpPr>
        <p:spPr>
          <a:xfrm>
            <a:off x="1604441" y="2756948"/>
            <a:ext cx="4124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PowerPoint Presentation Templates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CCFA06-9A56-487A-AA75-EE7D1AF34C91}"/>
              </a:ext>
            </a:extLst>
          </p:cNvPr>
          <p:cNvSpPr txBox="1"/>
          <p:nvPr/>
        </p:nvSpPr>
        <p:spPr>
          <a:xfrm>
            <a:off x="1604439" y="3180361"/>
            <a:ext cx="41247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en-US" altLang="ko-KR" sz="1200" dirty="0">
                <a:solidFill>
                  <a:schemeClr val="bg1"/>
                </a:solidFill>
              </a:rPr>
              <a:t> You can simply impress your audience and add a unique zing and appeal to your Reports and Presentations with our Templates.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Get a modern PowerPoint  Presentation that is beautifully designed. I hope and I believe that this Template will your Time, Money and Reputation. Easy to change colors, photos and Text.</a:t>
            </a:r>
            <a:r>
              <a:rPr lang="en-US" altLang="ko-KR" sz="1200" dirty="0">
                <a:solidFill>
                  <a:schemeClr val="bg1"/>
                </a:solidFill>
              </a:rPr>
              <a:t> You can simply impress your audience and add a unique zing and appeal to your Reports and Presentations with our Templates.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I hope and I believe that this Template will your Time, Money and Reputation.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This text can be replaced with your own text.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29ABE1-3627-4AF6-A93B-7841AEA2CDCC}"/>
              </a:ext>
            </a:extLst>
          </p:cNvPr>
          <p:cNvSpPr txBox="1"/>
          <p:nvPr/>
        </p:nvSpPr>
        <p:spPr>
          <a:xfrm>
            <a:off x="1604441" y="1761611"/>
            <a:ext cx="4124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You can simply impress your audience and add a unique zing and appeal to your Reports and Presentations. 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1F3A28-4013-4C5D-B615-A074EBA81C8F}"/>
              </a:ext>
            </a:extLst>
          </p:cNvPr>
          <p:cNvSpPr txBox="1"/>
          <p:nvPr/>
        </p:nvSpPr>
        <p:spPr>
          <a:xfrm>
            <a:off x="830495" y="1681967"/>
            <a:ext cx="77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cs typeface="Calibri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AE4CE2-75C5-4F19-83A8-FE2CC1A4684A}"/>
              </a:ext>
            </a:extLst>
          </p:cNvPr>
          <p:cNvSpPr txBox="1"/>
          <p:nvPr/>
        </p:nvSpPr>
        <p:spPr>
          <a:xfrm>
            <a:off x="7257337" y="2753208"/>
            <a:ext cx="4124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PowerPoint Presentation Templates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F17394-2FE3-4F3A-9E6C-F70D480338EA}"/>
              </a:ext>
            </a:extLst>
          </p:cNvPr>
          <p:cNvSpPr txBox="1"/>
          <p:nvPr/>
        </p:nvSpPr>
        <p:spPr>
          <a:xfrm>
            <a:off x="7257335" y="3176621"/>
            <a:ext cx="41247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en-US" altLang="ko-KR" sz="1200" dirty="0">
                <a:solidFill>
                  <a:schemeClr val="bg1"/>
                </a:solidFill>
              </a:rPr>
              <a:t> You can simply impress your audience and add a unique zing and appeal to your Reports and Presentations with our Templates.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Get a modern PowerPoint  Presentation that is beautifully designed. I hope and I believe that this Template will your Time, Money and Reputation. Easy to change colors, photos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458317-2C19-483A-8FCA-1B307B0044E0}"/>
              </a:ext>
            </a:extLst>
          </p:cNvPr>
          <p:cNvSpPr txBox="1"/>
          <p:nvPr/>
        </p:nvSpPr>
        <p:spPr>
          <a:xfrm>
            <a:off x="7257337" y="1757871"/>
            <a:ext cx="4124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You can simply impress your audience and add a unique zing and appeal to your Reports and Presentations. 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6E40E2-62ED-4D46-BA63-1DA1D81A6C0E}"/>
              </a:ext>
            </a:extLst>
          </p:cNvPr>
          <p:cNvSpPr txBox="1"/>
          <p:nvPr/>
        </p:nvSpPr>
        <p:spPr>
          <a:xfrm>
            <a:off x="6483391" y="1681967"/>
            <a:ext cx="77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cs typeface="Calibri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F14BBF9-905F-467C-A87E-8FBFA4672903}"/>
              </a:ext>
            </a:extLst>
          </p:cNvPr>
          <p:cNvGrpSpPr/>
          <p:nvPr/>
        </p:nvGrpSpPr>
        <p:grpSpPr>
          <a:xfrm>
            <a:off x="1" y="2769507"/>
            <a:ext cx="5303519" cy="1318987"/>
            <a:chOff x="1" y="4714489"/>
            <a:chExt cx="12191999" cy="13189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F8EF26-7AD5-4E7F-95B3-9A57CF80C483}"/>
                </a:ext>
              </a:extLst>
            </p:cNvPr>
            <p:cNvSpPr txBox="1"/>
            <p:nvPr/>
          </p:nvSpPr>
          <p:spPr>
            <a:xfrm>
              <a:off x="1" y="4714489"/>
              <a:ext cx="12191999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6000" dirty="0">
                  <a:solidFill>
                    <a:schemeClr val="bg1"/>
                  </a:solidFill>
                  <a:cs typeface="Arial" pitchFamily="34" charset="0"/>
                </a:rPr>
                <a:t>THANK YOU</a:t>
              </a:r>
              <a:endParaRPr lang="ko-KR" altLang="en-US" sz="6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DEB2CA-D11F-4CA5-BC5A-6C38FF4BF392}"/>
                </a:ext>
              </a:extLst>
            </p:cNvPr>
            <p:cNvSpPr txBox="1"/>
            <p:nvPr/>
          </p:nvSpPr>
          <p:spPr>
            <a:xfrm>
              <a:off x="51" y="5653820"/>
              <a:ext cx="1219185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1A1FE863-4808-4FE8-ABEB-E6C3736775C8}"/>
              </a:ext>
            </a:extLst>
          </p:cNvPr>
          <p:cNvGrpSpPr/>
          <p:nvPr/>
        </p:nvGrpSpPr>
        <p:grpSpPr>
          <a:xfrm>
            <a:off x="4224834" y="1359625"/>
            <a:ext cx="2564230" cy="3388900"/>
            <a:chOff x="4428972" y="1478496"/>
            <a:chExt cx="3553041" cy="4695718"/>
          </a:xfrm>
        </p:grpSpPr>
        <p:grpSp>
          <p:nvGrpSpPr>
            <p:cNvPr id="3" name="그룹 61">
              <a:extLst>
                <a:ext uri="{FF2B5EF4-FFF2-40B4-BE49-F238E27FC236}">
                  <a16:creationId xmlns:a16="http://schemas.microsoft.com/office/drawing/2014/main" id="{0DF9AB33-4C84-4629-9CC7-C90F2560AC6E}"/>
                </a:ext>
              </a:extLst>
            </p:cNvPr>
            <p:cNvGrpSpPr/>
            <p:nvPr/>
          </p:nvGrpSpPr>
          <p:grpSpPr>
            <a:xfrm>
              <a:off x="4446671" y="1478496"/>
              <a:ext cx="3343265" cy="3378518"/>
              <a:chOff x="4440672" y="1511354"/>
              <a:chExt cx="3343265" cy="3378518"/>
            </a:xfrm>
          </p:grpSpPr>
          <p:sp>
            <p:nvSpPr>
              <p:cNvPr id="4" name="자유형: 도형 19">
                <a:extLst>
                  <a:ext uri="{FF2B5EF4-FFF2-40B4-BE49-F238E27FC236}">
                    <a16:creationId xmlns:a16="http://schemas.microsoft.com/office/drawing/2014/main" id="{CAB6C203-397E-492E-9606-A34108703F83}"/>
                  </a:ext>
                </a:extLst>
              </p:cNvPr>
              <p:cNvSpPr/>
              <p:nvPr/>
            </p:nvSpPr>
            <p:spPr>
              <a:xfrm rot="18805991">
                <a:off x="4423046" y="1528980"/>
                <a:ext cx="3378518" cy="3343265"/>
              </a:xfrm>
              <a:custGeom>
                <a:avLst/>
                <a:gdLst>
                  <a:gd name="connsiteX0" fmla="*/ 1582868 w 3378518"/>
                  <a:gd name="connsiteY0" fmla="*/ 2514775 h 3343265"/>
                  <a:gd name="connsiteX1" fmla="*/ 1585140 w 3378518"/>
                  <a:gd name="connsiteY1" fmla="*/ 2520032 h 3343265"/>
                  <a:gd name="connsiteX2" fmla="*/ 1571007 w 3378518"/>
                  <a:gd name="connsiteY2" fmla="*/ 2543617 h 3343265"/>
                  <a:gd name="connsiteX3" fmla="*/ 890036 w 3378518"/>
                  <a:gd name="connsiteY3" fmla="*/ 1777279 h 3343265"/>
                  <a:gd name="connsiteX4" fmla="*/ 867690 w 3378518"/>
                  <a:gd name="connsiteY4" fmla="*/ 1772294 h 3343265"/>
                  <a:gd name="connsiteX5" fmla="*/ 874046 w 3378518"/>
                  <a:gd name="connsiteY5" fmla="*/ 1768943 h 3343265"/>
                  <a:gd name="connsiteX6" fmla="*/ 910377 w 3378518"/>
                  <a:gd name="connsiteY6" fmla="*/ 1787884 h 3343265"/>
                  <a:gd name="connsiteX7" fmla="*/ 909725 w 3378518"/>
                  <a:gd name="connsiteY7" fmla="*/ 1788361 h 3343265"/>
                  <a:gd name="connsiteX8" fmla="*/ 905259 w 3378518"/>
                  <a:gd name="connsiteY8" fmla="*/ 1785216 h 3343265"/>
                  <a:gd name="connsiteX9" fmla="*/ 1540529 w 3378518"/>
                  <a:gd name="connsiteY9" fmla="*/ 2416784 h 3343265"/>
                  <a:gd name="connsiteX10" fmla="*/ 1544133 w 3378518"/>
                  <a:gd name="connsiteY10" fmla="*/ 2425125 h 3343265"/>
                  <a:gd name="connsiteX11" fmla="*/ 1537828 w 3378518"/>
                  <a:gd name="connsiteY11" fmla="*/ 2422532 h 3343265"/>
                  <a:gd name="connsiteX12" fmla="*/ 2052499 w 3378518"/>
                  <a:gd name="connsiteY12" fmla="*/ 409197 h 3343265"/>
                  <a:gd name="connsiteX13" fmla="*/ 1721848 w 3378518"/>
                  <a:gd name="connsiteY13" fmla="*/ 978193 h 3343265"/>
                  <a:gd name="connsiteX14" fmla="*/ 1718264 w 3378518"/>
                  <a:gd name="connsiteY14" fmla="*/ 1549318 h 3343265"/>
                  <a:gd name="connsiteX15" fmla="*/ 1553358 w 3378518"/>
                  <a:gd name="connsiteY15" fmla="*/ 1712169 h 3343265"/>
                  <a:gd name="connsiteX16" fmla="*/ 982233 w 3378518"/>
                  <a:gd name="connsiteY16" fmla="*/ 1708585 h 3343265"/>
                  <a:gd name="connsiteX17" fmla="*/ 438132 w 3378518"/>
                  <a:gd name="connsiteY17" fmla="*/ 1996240 h 3343265"/>
                  <a:gd name="connsiteX18" fmla="*/ 1327831 w 3378518"/>
                  <a:gd name="connsiteY18" fmla="*/ 2935982 h 3343265"/>
                  <a:gd name="connsiteX19" fmla="*/ 1644360 w 3378518"/>
                  <a:gd name="connsiteY19" fmla="*/ 2379076 h 3343265"/>
                  <a:gd name="connsiteX20" fmla="*/ 1647944 w 3378518"/>
                  <a:gd name="connsiteY20" fmla="*/ 1807951 h 3343265"/>
                  <a:gd name="connsiteX21" fmla="*/ 1812850 w 3378518"/>
                  <a:gd name="connsiteY21" fmla="*/ 1645100 h 3343265"/>
                  <a:gd name="connsiteX22" fmla="*/ 2383975 w 3378518"/>
                  <a:gd name="connsiteY22" fmla="*/ 1648684 h 3343265"/>
                  <a:gd name="connsiteX23" fmla="*/ 2775160 w 3378518"/>
                  <a:gd name="connsiteY23" fmla="*/ 1524061 h 3343265"/>
                  <a:gd name="connsiteX24" fmla="*/ 2793741 w 3378518"/>
                  <a:gd name="connsiteY24" fmla="*/ 1508778 h 3343265"/>
                  <a:gd name="connsiteX25" fmla="*/ 2816322 w 3378518"/>
                  <a:gd name="connsiteY25" fmla="*/ 1508471 h 3343265"/>
                  <a:gd name="connsiteX26" fmla="*/ 2806599 w 3378518"/>
                  <a:gd name="connsiteY26" fmla="*/ 1498202 h 3343265"/>
                  <a:gd name="connsiteX27" fmla="*/ 2837773 w 3378518"/>
                  <a:gd name="connsiteY27" fmla="*/ 1472561 h 3343265"/>
                  <a:gd name="connsiteX28" fmla="*/ 2941609 w 3378518"/>
                  <a:gd name="connsiteY28" fmla="*/ 1348315 h 3343265"/>
                  <a:gd name="connsiteX29" fmla="*/ 2174049 w 3378518"/>
                  <a:gd name="connsiteY29" fmla="*/ 52146 h 3343265"/>
                  <a:gd name="connsiteX30" fmla="*/ 3332823 w 3378518"/>
                  <a:gd name="connsiteY30" fmla="*/ 1276097 h 3343265"/>
                  <a:gd name="connsiteX31" fmla="*/ 3326372 w 3378518"/>
                  <a:gd name="connsiteY31" fmla="*/ 1512000 h 3343265"/>
                  <a:gd name="connsiteX32" fmla="*/ 3090468 w 3378518"/>
                  <a:gd name="connsiteY32" fmla="*/ 1505547 h 3343265"/>
                  <a:gd name="connsiteX33" fmla="*/ 3073378 w 3378518"/>
                  <a:gd name="connsiteY33" fmla="*/ 1487496 h 3343265"/>
                  <a:gd name="connsiteX34" fmla="*/ 2382792 w 3378518"/>
                  <a:gd name="connsiteY34" fmla="*/ 1837062 h 3343265"/>
                  <a:gd name="connsiteX35" fmla="*/ 1832752 w 3378518"/>
                  <a:gd name="connsiteY35" fmla="*/ 1833609 h 3343265"/>
                  <a:gd name="connsiteX36" fmla="*/ 1832752 w 3378518"/>
                  <a:gd name="connsiteY36" fmla="*/ 2374892 h 3343265"/>
                  <a:gd name="connsiteX37" fmla="*/ 1457702 w 3378518"/>
                  <a:gd name="connsiteY37" fmla="*/ 3079064 h 3343265"/>
                  <a:gd name="connsiteX38" fmla="*/ 1440373 w 3378518"/>
                  <a:gd name="connsiteY38" fmla="*/ 3297572 h 3343265"/>
                  <a:gd name="connsiteX39" fmla="*/ 1204469 w 3378518"/>
                  <a:gd name="connsiteY39" fmla="*/ 3291119 h 3343265"/>
                  <a:gd name="connsiteX40" fmla="*/ 45693 w 3378518"/>
                  <a:gd name="connsiteY40" fmla="*/ 2067168 h 3343265"/>
                  <a:gd name="connsiteX41" fmla="*/ 52146 w 3378518"/>
                  <a:gd name="connsiteY41" fmla="*/ 1831267 h 3343265"/>
                  <a:gd name="connsiteX42" fmla="*/ 288050 w 3378518"/>
                  <a:gd name="connsiteY42" fmla="*/ 1837718 h 3343265"/>
                  <a:gd name="connsiteX43" fmla="*/ 305161 w 3378518"/>
                  <a:gd name="connsiteY43" fmla="*/ 1855791 h 3343265"/>
                  <a:gd name="connsiteX44" fmla="*/ 978047 w 3378518"/>
                  <a:gd name="connsiteY44" fmla="*/ 1520187 h 3343265"/>
                  <a:gd name="connsiteX45" fmla="*/ 1530057 w 3378518"/>
                  <a:gd name="connsiteY45" fmla="*/ 1520187 h 3343265"/>
                  <a:gd name="connsiteX46" fmla="*/ 1533467 w 3378518"/>
                  <a:gd name="connsiteY46" fmla="*/ 977008 h 3343265"/>
                  <a:gd name="connsiteX47" fmla="*/ 1923558 w 3378518"/>
                  <a:gd name="connsiteY47" fmla="*/ 268587 h 3343265"/>
                  <a:gd name="connsiteX48" fmla="*/ 1938145 w 3378518"/>
                  <a:gd name="connsiteY48" fmla="*/ 45695 h 3343265"/>
                  <a:gd name="connsiteX49" fmla="*/ 2174049 w 3378518"/>
                  <a:gd name="connsiteY49" fmla="*/ 52146 h 3343265"/>
                  <a:gd name="connsiteX0" fmla="*/ 1582868 w 3378518"/>
                  <a:gd name="connsiteY0" fmla="*/ 2514775 h 3343265"/>
                  <a:gd name="connsiteX1" fmla="*/ 1585140 w 3378518"/>
                  <a:gd name="connsiteY1" fmla="*/ 2520032 h 3343265"/>
                  <a:gd name="connsiteX2" fmla="*/ 1571007 w 3378518"/>
                  <a:gd name="connsiteY2" fmla="*/ 2543617 h 3343265"/>
                  <a:gd name="connsiteX3" fmla="*/ 1582868 w 3378518"/>
                  <a:gd name="connsiteY3" fmla="*/ 2514775 h 3343265"/>
                  <a:gd name="connsiteX4" fmla="*/ 890036 w 3378518"/>
                  <a:gd name="connsiteY4" fmla="*/ 1777279 h 3343265"/>
                  <a:gd name="connsiteX5" fmla="*/ 867690 w 3378518"/>
                  <a:gd name="connsiteY5" fmla="*/ 1772294 h 3343265"/>
                  <a:gd name="connsiteX6" fmla="*/ 874046 w 3378518"/>
                  <a:gd name="connsiteY6" fmla="*/ 1768943 h 3343265"/>
                  <a:gd name="connsiteX7" fmla="*/ 890036 w 3378518"/>
                  <a:gd name="connsiteY7" fmla="*/ 1777279 h 3343265"/>
                  <a:gd name="connsiteX8" fmla="*/ 910377 w 3378518"/>
                  <a:gd name="connsiteY8" fmla="*/ 1787884 h 3343265"/>
                  <a:gd name="connsiteX9" fmla="*/ 909725 w 3378518"/>
                  <a:gd name="connsiteY9" fmla="*/ 1788361 h 3343265"/>
                  <a:gd name="connsiteX10" fmla="*/ 905259 w 3378518"/>
                  <a:gd name="connsiteY10" fmla="*/ 1785216 h 3343265"/>
                  <a:gd name="connsiteX11" fmla="*/ 910377 w 3378518"/>
                  <a:gd name="connsiteY11" fmla="*/ 1787884 h 3343265"/>
                  <a:gd name="connsiteX12" fmla="*/ 1540529 w 3378518"/>
                  <a:gd name="connsiteY12" fmla="*/ 2416784 h 3343265"/>
                  <a:gd name="connsiteX13" fmla="*/ 1544133 w 3378518"/>
                  <a:gd name="connsiteY13" fmla="*/ 2425125 h 3343265"/>
                  <a:gd name="connsiteX14" fmla="*/ 1537828 w 3378518"/>
                  <a:gd name="connsiteY14" fmla="*/ 2422532 h 3343265"/>
                  <a:gd name="connsiteX15" fmla="*/ 1540529 w 3378518"/>
                  <a:gd name="connsiteY15" fmla="*/ 2416784 h 3343265"/>
                  <a:gd name="connsiteX16" fmla="*/ 2052499 w 3378518"/>
                  <a:gd name="connsiteY16" fmla="*/ 409197 h 3343265"/>
                  <a:gd name="connsiteX17" fmla="*/ 1721848 w 3378518"/>
                  <a:gd name="connsiteY17" fmla="*/ 978193 h 3343265"/>
                  <a:gd name="connsiteX18" fmla="*/ 1718264 w 3378518"/>
                  <a:gd name="connsiteY18" fmla="*/ 1549318 h 3343265"/>
                  <a:gd name="connsiteX19" fmla="*/ 1553358 w 3378518"/>
                  <a:gd name="connsiteY19" fmla="*/ 1712169 h 3343265"/>
                  <a:gd name="connsiteX20" fmla="*/ 982233 w 3378518"/>
                  <a:gd name="connsiteY20" fmla="*/ 1708585 h 3343265"/>
                  <a:gd name="connsiteX21" fmla="*/ 438132 w 3378518"/>
                  <a:gd name="connsiteY21" fmla="*/ 1996240 h 3343265"/>
                  <a:gd name="connsiteX22" fmla="*/ 1327831 w 3378518"/>
                  <a:gd name="connsiteY22" fmla="*/ 2935982 h 3343265"/>
                  <a:gd name="connsiteX23" fmla="*/ 1644360 w 3378518"/>
                  <a:gd name="connsiteY23" fmla="*/ 2379076 h 3343265"/>
                  <a:gd name="connsiteX24" fmla="*/ 1647944 w 3378518"/>
                  <a:gd name="connsiteY24" fmla="*/ 1807951 h 3343265"/>
                  <a:gd name="connsiteX25" fmla="*/ 1812850 w 3378518"/>
                  <a:gd name="connsiteY25" fmla="*/ 1645100 h 3343265"/>
                  <a:gd name="connsiteX26" fmla="*/ 2383975 w 3378518"/>
                  <a:gd name="connsiteY26" fmla="*/ 1648684 h 3343265"/>
                  <a:gd name="connsiteX27" fmla="*/ 2775160 w 3378518"/>
                  <a:gd name="connsiteY27" fmla="*/ 1524061 h 3343265"/>
                  <a:gd name="connsiteX28" fmla="*/ 2793741 w 3378518"/>
                  <a:gd name="connsiteY28" fmla="*/ 1508778 h 3343265"/>
                  <a:gd name="connsiteX29" fmla="*/ 2816322 w 3378518"/>
                  <a:gd name="connsiteY29" fmla="*/ 1508471 h 3343265"/>
                  <a:gd name="connsiteX30" fmla="*/ 2806599 w 3378518"/>
                  <a:gd name="connsiteY30" fmla="*/ 1498202 h 3343265"/>
                  <a:gd name="connsiteX31" fmla="*/ 2837773 w 3378518"/>
                  <a:gd name="connsiteY31" fmla="*/ 1472561 h 3343265"/>
                  <a:gd name="connsiteX32" fmla="*/ 2941609 w 3378518"/>
                  <a:gd name="connsiteY32" fmla="*/ 1348315 h 3343265"/>
                  <a:gd name="connsiteX33" fmla="*/ 2052499 w 3378518"/>
                  <a:gd name="connsiteY33" fmla="*/ 409197 h 3343265"/>
                  <a:gd name="connsiteX34" fmla="*/ 2174049 w 3378518"/>
                  <a:gd name="connsiteY34" fmla="*/ 52146 h 3343265"/>
                  <a:gd name="connsiteX35" fmla="*/ 3332823 w 3378518"/>
                  <a:gd name="connsiteY35" fmla="*/ 1276097 h 3343265"/>
                  <a:gd name="connsiteX36" fmla="*/ 3326372 w 3378518"/>
                  <a:gd name="connsiteY36" fmla="*/ 1512000 h 3343265"/>
                  <a:gd name="connsiteX37" fmla="*/ 3090468 w 3378518"/>
                  <a:gd name="connsiteY37" fmla="*/ 1505547 h 3343265"/>
                  <a:gd name="connsiteX38" fmla="*/ 3073378 w 3378518"/>
                  <a:gd name="connsiteY38" fmla="*/ 1487496 h 3343265"/>
                  <a:gd name="connsiteX39" fmla="*/ 2382792 w 3378518"/>
                  <a:gd name="connsiteY39" fmla="*/ 1837062 h 3343265"/>
                  <a:gd name="connsiteX40" fmla="*/ 1832752 w 3378518"/>
                  <a:gd name="connsiteY40" fmla="*/ 1833609 h 3343265"/>
                  <a:gd name="connsiteX41" fmla="*/ 1832752 w 3378518"/>
                  <a:gd name="connsiteY41" fmla="*/ 2374892 h 3343265"/>
                  <a:gd name="connsiteX42" fmla="*/ 1457702 w 3378518"/>
                  <a:gd name="connsiteY42" fmla="*/ 3079064 h 3343265"/>
                  <a:gd name="connsiteX43" fmla="*/ 1440373 w 3378518"/>
                  <a:gd name="connsiteY43" fmla="*/ 3297572 h 3343265"/>
                  <a:gd name="connsiteX44" fmla="*/ 1204469 w 3378518"/>
                  <a:gd name="connsiteY44" fmla="*/ 3291119 h 3343265"/>
                  <a:gd name="connsiteX45" fmla="*/ 45693 w 3378518"/>
                  <a:gd name="connsiteY45" fmla="*/ 2067168 h 3343265"/>
                  <a:gd name="connsiteX46" fmla="*/ 52146 w 3378518"/>
                  <a:gd name="connsiteY46" fmla="*/ 1831267 h 3343265"/>
                  <a:gd name="connsiteX47" fmla="*/ 288050 w 3378518"/>
                  <a:gd name="connsiteY47" fmla="*/ 1837718 h 3343265"/>
                  <a:gd name="connsiteX48" fmla="*/ 305161 w 3378518"/>
                  <a:gd name="connsiteY48" fmla="*/ 1855791 h 3343265"/>
                  <a:gd name="connsiteX49" fmla="*/ 978047 w 3378518"/>
                  <a:gd name="connsiteY49" fmla="*/ 1520187 h 3343265"/>
                  <a:gd name="connsiteX50" fmla="*/ 1530057 w 3378518"/>
                  <a:gd name="connsiteY50" fmla="*/ 1520187 h 3343265"/>
                  <a:gd name="connsiteX51" fmla="*/ 1533467 w 3378518"/>
                  <a:gd name="connsiteY51" fmla="*/ 977008 h 3343265"/>
                  <a:gd name="connsiteX52" fmla="*/ 1923558 w 3378518"/>
                  <a:gd name="connsiteY52" fmla="*/ 268587 h 3343265"/>
                  <a:gd name="connsiteX53" fmla="*/ 1938145 w 3378518"/>
                  <a:gd name="connsiteY53" fmla="*/ 45695 h 3343265"/>
                  <a:gd name="connsiteX54" fmla="*/ 2174049 w 3378518"/>
                  <a:gd name="connsiteY54" fmla="*/ 52146 h 3343265"/>
                  <a:gd name="connsiteX0" fmla="*/ 1571007 w 3378518"/>
                  <a:gd name="connsiteY0" fmla="*/ 2543617 h 3343265"/>
                  <a:gd name="connsiteX1" fmla="*/ 1585140 w 3378518"/>
                  <a:gd name="connsiteY1" fmla="*/ 2520032 h 3343265"/>
                  <a:gd name="connsiteX2" fmla="*/ 1571007 w 3378518"/>
                  <a:gd name="connsiteY2" fmla="*/ 2543617 h 3343265"/>
                  <a:gd name="connsiteX3" fmla="*/ 890036 w 3378518"/>
                  <a:gd name="connsiteY3" fmla="*/ 1777279 h 3343265"/>
                  <a:gd name="connsiteX4" fmla="*/ 867690 w 3378518"/>
                  <a:gd name="connsiteY4" fmla="*/ 1772294 h 3343265"/>
                  <a:gd name="connsiteX5" fmla="*/ 874046 w 3378518"/>
                  <a:gd name="connsiteY5" fmla="*/ 1768943 h 3343265"/>
                  <a:gd name="connsiteX6" fmla="*/ 890036 w 3378518"/>
                  <a:gd name="connsiteY6" fmla="*/ 1777279 h 3343265"/>
                  <a:gd name="connsiteX7" fmla="*/ 910377 w 3378518"/>
                  <a:gd name="connsiteY7" fmla="*/ 1787884 h 3343265"/>
                  <a:gd name="connsiteX8" fmla="*/ 909725 w 3378518"/>
                  <a:gd name="connsiteY8" fmla="*/ 1788361 h 3343265"/>
                  <a:gd name="connsiteX9" fmla="*/ 905259 w 3378518"/>
                  <a:gd name="connsiteY9" fmla="*/ 1785216 h 3343265"/>
                  <a:gd name="connsiteX10" fmla="*/ 910377 w 3378518"/>
                  <a:gd name="connsiteY10" fmla="*/ 1787884 h 3343265"/>
                  <a:gd name="connsiteX11" fmla="*/ 1540529 w 3378518"/>
                  <a:gd name="connsiteY11" fmla="*/ 2416784 h 3343265"/>
                  <a:gd name="connsiteX12" fmla="*/ 1544133 w 3378518"/>
                  <a:gd name="connsiteY12" fmla="*/ 2425125 h 3343265"/>
                  <a:gd name="connsiteX13" fmla="*/ 1537828 w 3378518"/>
                  <a:gd name="connsiteY13" fmla="*/ 2422532 h 3343265"/>
                  <a:gd name="connsiteX14" fmla="*/ 1540529 w 3378518"/>
                  <a:gd name="connsiteY14" fmla="*/ 2416784 h 3343265"/>
                  <a:gd name="connsiteX15" fmla="*/ 2052499 w 3378518"/>
                  <a:gd name="connsiteY15" fmla="*/ 409197 h 3343265"/>
                  <a:gd name="connsiteX16" fmla="*/ 1721848 w 3378518"/>
                  <a:gd name="connsiteY16" fmla="*/ 978193 h 3343265"/>
                  <a:gd name="connsiteX17" fmla="*/ 1718264 w 3378518"/>
                  <a:gd name="connsiteY17" fmla="*/ 1549318 h 3343265"/>
                  <a:gd name="connsiteX18" fmla="*/ 1553358 w 3378518"/>
                  <a:gd name="connsiteY18" fmla="*/ 1712169 h 3343265"/>
                  <a:gd name="connsiteX19" fmla="*/ 982233 w 3378518"/>
                  <a:gd name="connsiteY19" fmla="*/ 1708585 h 3343265"/>
                  <a:gd name="connsiteX20" fmla="*/ 438132 w 3378518"/>
                  <a:gd name="connsiteY20" fmla="*/ 1996240 h 3343265"/>
                  <a:gd name="connsiteX21" fmla="*/ 1327831 w 3378518"/>
                  <a:gd name="connsiteY21" fmla="*/ 2935982 h 3343265"/>
                  <a:gd name="connsiteX22" fmla="*/ 1644360 w 3378518"/>
                  <a:gd name="connsiteY22" fmla="*/ 2379076 h 3343265"/>
                  <a:gd name="connsiteX23" fmla="*/ 1647944 w 3378518"/>
                  <a:gd name="connsiteY23" fmla="*/ 1807951 h 3343265"/>
                  <a:gd name="connsiteX24" fmla="*/ 1812850 w 3378518"/>
                  <a:gd name="connsiteY24" fmla="*/ 1645100 h 3343265"/>
                  <a:gd name="connsiteX25" fmla="*/ 2383975 w 3378518"/>
                  <a:gd name="connsiteY25" fmla="*/ 1648684 h 3343265"/>
                  <a:gd name="connsiteX26" fmla="*/ 2775160 w 3378518"/>
                  <a:gd name="connsiteY26" fmla="*/ 1524061 h 3343265"/>
                  <a:gd name="connsiteX27" fmla="*/ 2793741 w 3378518"/>
                  <a:gd name="connsiteY27" fmla="*/ 1508778 h 3343265"/>
                  <a:gd name="connsiteX28" fmla="*/ 2816322 w 3378518"/>
                  <a:gd name="connsiteY28" fmla="*/ 1508471 h 3343265"/>
                  <a:gd name="connsiteX29" fmla="*/ 2806599 w 3378518"/>
                  <a:gd name="connsiteY29" fmla="*/ 1498202 h 3343265"/>
                  <a:gd name="connsiteX30" fmla="*/ 2837773 w 3378518"/>
                  <a:gd name="connsiteY30" fmla="*/ 1472561 h 3343265"/>
                  <a:gd name="connsiteX31" fmla="*/ 2941609 w 3378518"/>
                  <a:gd name="connsiteY31" fmla="*/ 1348315 h 3343265"/>
                  <a:gd name="connsiteX32" fmla="*/ 2052499 w 3378518"/>
                  <a:gd name="connsiteY32" fmla="*/ 409197 h 3343265"/>
                  <a:gd name="connsiteX33" fmla="*/ 2174049 w 3378518"/>
                  <a:gd name="connsiteY33" fmla="*/ 52146 h 3343265"/>
                  <a:gd name="connsiteX34" fmla="*/ 3332823 w 3378518"/>
                  <a:gd name="connsiteY34" fmla="*/ 1276097 h 3343265"/>
                  <a:gd name="connsiteX35" fmla="*/ 3326372 w 3378518"/>
                  <a:gd name="connsiteY35" fmla="*/ 1512000 h 3343265"/>
                  <a:gd name="connsiteX36" fmla="*/ 3090468 w 3378518"/>
                  <a:gd name="connsiteY36" fmla="*/ 1505547 h 3343265"/>
                  <a:gd name="connsiteX37" fmla="*/ 3073378 w 3378518"/>
                  <a:gd name="connsiteY37" fmla="*/ 1487496 h 3343265"/>
                  <a:gd name="connsiteX38" fmla="*/ 2382792 w 3378518"/>
                  <a:gd name="connsiteY38" fmla="*/ 1837062 h 3343265"/>
                  <a:gd name="connsiteX39" fmla="*/ 1832752 w 3378518"/>
                  <a:gd name="connsiteY39" fmla="*/ 1833609 h 3343265"/>
                  <a:gd name="connsiteX40" fmla="*/ 1832752 w 3378518"/>
                  <a:gd name="connsiteY40" fmla="*/ 2374892 h 3343265"/>
                  <a:gd name="connsiteX41" fmla="*/ 1457702 w 3378518"/>
                  <a:gd name="connsiteY41" fmla="*/ 3079064 h 3343265"/>
                  <a:gd name="connsiteX42" fmla="*/ 1440373 w 3378518"/>
                  <a:gd name="connsiteY42" fmla="*/ 3297572 h 3343265"/>
                  <a:gd name="connsiteX43" fmla="*/ 1204469 w 3378518"/>
                  <a:gd name="connsiteY43" fmla="*/ 3291119 h 3343265"/>
                  <a:gd name="connsiteX44" fmla="*/ 45693 w 3378518"/>
                  <a:gd name="connsiteY44" fmla="*/ 2067168 h 3343265"/>
                  <a:gd name="connsiteX45" fmla="*/ 52146 w 3378518"/>
                  <a:gd name="connsiteY45" fmla="*/ 1831267 h 3343265"/>
                  <a:gd name="connsiteX46" fmla="*/ 288050 w 3378518"/>
                  <a:gd name="connsiteY46" fmla="*/ 1837718 h 3343265"/>
                  <a:gd name="connsiteX47" fmla="*/ 305161 w 3378518"/>
                  <a:gd name="connsiteY47" fmla="*/ 1855791 h 3343265"/>
                  <a:gd name="connsiteX48" fmla="*/ 978047 w 3378518"/>
                  <a:gd name="connsiteY48" fmla="*/ 1520187 h 3343265"/>
                  <a:gd name="connsiteX49" fmla="*/ 1530057 w 3378518"/>
                  <a:gd name="connsiteY49" fmla="*/ 1520187 h 3343265"/>
                  <a:gd name="connsiteX50" fmla="*/ 1533467 w 3378518"/>
                  <a:gd name="connsiteY50" fmla="*/ 977008 h 3343265"/>
                  <a:gd name="connsiteX51" fmla="*/ 1923558 w 3378518"/>
                  <a:gd name="connsiteY51" fmla="*/ 268587 h 3343265"/>
                  <a:gd name="connsiteX52" fmla="*/ 1938145 w 3378518"/>
                  <a:gd name="connsiteY52" fmla="*/ 45695 h 3343265"/>
                  <a:gd name="connsiteX53" fmla="*/ 2174049 w 3378518"/>
                  <a:gd name="connsiteY53" fmla="*/ 52146 h 3343265"/>
                  <a:gd name="connsiteX0" fmla="*/ 890036 w 3378518"/>
                  <a:gd name="connsiteY0" fmla="*/ 1777279 h 3343265"/>
                  <a:gd name="connsiteX1" fmla="*/ 867690 w 3378518"/>
                  <a:gd name="connsiteY1" fmla="*/ 1772294 h 3343265"/>
                  <a:gd name="connsiteX2" fmla="*/ 874046 w 3378518"/>
                  <a:gd name="connsiteY2" fmla="*/ 1768943 h 3343265"/>
                  <a:gd name="connsiteX3" fmla="*/ 890036 w 3378518"/>
                  <a:gd name="connsiteY3" fmla="*/ 1777279 h 3343265"/>
                  <a:gd name="connsiteX4" fmla="*/ 910377 w 3378518"/>
                  <a:gd name="connsiteY4" fmla="*/ 1787884 h 3343265"/>
                  <a:gd name="connsiteX5" fmla="*/ 909725 w 3378518"/>
                  <a:gd name="connsiteY5" fmla="*/ 1788361 h 3343265"/>
                  <a:gd name="connsiteX6" fmla="*/ 905259 w 3378518"/>
                  <a:gd name="connsiteY6" fmla="*/ 1785216 h 3343265"/>
                  <a:gd name="connsiteX7" fmla="*/ 910377 w 3378518"/>
                  <a:gd name="connsiteY7" fmla="*/ 1787884 h 3343265"/>
                  <a:gd name="connsiteX8" fmla="*/ 1540529 w 3378518"/>
                  <a:gd name="connsiteY8" fmla="*/ 2416784 h 3343265"/>
                  <a:gd name="connsiteX9" fmla="*/ 1544133 w 3378518"/>
                  <a:gd name="connsiteY9" fmla="*/ 2425125 h 3343265"/>
                  <a:gd name="connsiteX10" fmla="*/ 1537828 w 3378518"/>
                  <a:gd name="connsiteY10" fmla="*/ 2422532 h 3343265"/>
                  <a:gd name="connsiteX11" fmla="*/ 1540529 w 3378518"/>
                  <a:gd name="connsiteY11" fmla="*/ 2416784 h 3343265"/>
                  <a:gd name="connsiteX12" fmla="*/ 2052499 w 3378518"/>
                  <a:gd name="connsiteY12" fmla="*/ 409197 h 3343265"/>
                  <a:gd name="connsiteX13" fmla="*/ 1721848 w 3378518"/>
                  <a:gd name="connsiteY13" fmla="*/ 978193 h 3343265"/>
                  <a:gd name="connsiteX14" fmla="*/ 1718264 w 3378518"/>
                  <a:gd name="connsiteY14" fmla="*/ 1549318 h 3343265"/>
                  <a:gd name="connsiteX15" fmla="*/ 1553358 w 3378518"/>
                  <a:gd name="connsiteY15" fmla="*/ 1712169 h 3343265"/>
                  <a:gd name="connsiteX16" fmla="*/ 982233 w 3378518"/>
                  <a:gd name="connsiteY16" fmla="*/ 1708585 h 3343265"/>
                  <a:gd name="connsiteX17" fmla="*/ 438132 w 3378518"/>
                  <a:gd name="connsiteY17" fmla="*/ 1996240 h 3343265"/>
                  <a:gd name="connsiteX18" fmla="*/ 1327831 w 3378518"/>
                  <a:gd name="connsiteY18" fmla="*/ 2935982 h 3343265"/>
                  <a:gd name="connsiteX19" fmla="*/ 1644360 w 3378518"/>
                  <a:gd name="connsiteY19" fmla="*/ 2379076 h 3343265"/>
                  <a:gd name="connsiteX20" fmla="*/ 1647944 w 3378518"/>
                  <a:gd name="connsiteY20" fmla="*/ 1807951 h 3343265"/>
                  <a:gd name="connsiteX21" fmla="*/ 1812850 w 3378518"/>
                  <a:gd name="connsiteY21" fmla="*/ 1645100 h 3343265"/>
                  <a:gd name="connsiteX22" fmla="*/ 2383975 w 3378518"/>
                  <a:gd name="connsiteY22" fmla="*/ 1648684 h 3343265"/>
                  <a:gd name="connsiteX23" fmla="*/ 2775160 w 3378518"/>
                  <a:gd name="connsiteY23" fmla="*/ 1524061 h 3343265"/>
                  <a:gd name="connsiteX24" fmla="*/ 2793741 w 3378518"/>
                  <a:gd name="connsiteY24" fmla="*/ 1508778 h 3343265"/>
                  <a:gd name="connsiteX25" fmla="*/ 2816322 w 3378518"/>
                  <a:gd name="connsiteY25" fmla="*/ 1508471 h 3343265"/>
                  <a:gd name="connsiteX26" fmla="*/ 2806599 w 3378518"/>
                  <a:gd name="connsiteY26" fmla="*/ 1498202 h 3343265"/>
                  <a:gd name="connsiteX27" fmla="*/ 2837773 w 3378518"/>
                  <a:gd name="connsiteY27" fmla="*/ 1472561 h 3343265"/>
                  <a:gd name="connsiteX28" fmla="*/ 2941609 w 3378518"/>
                  <a:gd name="connsiteY28" fmla="*/ 1348315 h 3343265"/>
                  <a:gd name="connsiteX29" fmla="*/ 2052499 w 3378518"/>
                  <a:gd name="connsiteY29" fmla="*/ 409197 h 3343265"/>
                  <a:gd name="connsiteX30" fmla="*/ 2174049 w 3378518"/>
                  <a:gd name="connsiteY30" fmla="*/ 52146 h 3343265"/>
                  <a:gd name="connsiteX31" fmla="*/ 3332823 w 3378518"/>
                  <a:gd name="connsiteY31" fmla="*/ 1276097 h 3343265"/>
                  <a:gd name="connsiteX32" fmla="*/ 3326372 w 3378518"/>
                  <a:gd name="connsiteY32" fmla="*/ 1512000 h 3343265"/>
                  <a:gd name="connsiteX33" fmla="*/ 3090468 w 3378518"/>
                  <a:gd name="connsiteY33" fmla="*/ 1505547 h 3343265"/>
                  <a:gd name="connsiteX34" fmla="*/ 3073378 w 3378518"/>
                  <a:gd name="connsiteY34" fmla="*/ 1487496 h 3343265"/>
                  <a:gd name="connsiteX35" fmla="*/ 2382792 w 3378518"/>
                  <a:gd name="connsiteY35" fmla="*/ 1837062 h 3343265"/>
                  <a:gd name="connsiteX36" fmla="*/ 1832752 w 3378518"/>
                  <a:gd name="connsiteY36" fmla="*/ 1833609 h 3343265"/>
                  <a:gd name="connsiteX37" fmla="*/ 1832752 w 3378518"/>
                  <a:gd name="connsiteY37" fmla="*/ 2374892 h 3343265"/>
                  <a:gd name="connsiteX38" fmla="*/ 1457702 w 3378518"/>
                  <a:gd name="connsiteY38" fmla="*/ 3079064 h 3343265"/>
                  <a:gd name="connsiteX39" fmla="*/ 1440373 w 3378518"/>
                  <a:gd name="connsiteY39" fmla="*/ 3297572 h 3343265"/>
                  <a:gd name="connsiteX40" fmla="*/ 1204469 w 3378518"/>
                  <a:gd name="connsiteY40" fmla="*/ 3291119 h 3343265"/>
                  <a:gd name="connsiteX41" fmla="*/ 45693 w 3378518"/>
                  <a:gd name="connsiteY41" fmla="*/ 2067168 h 3343265"/>
                  <a:gd name="connsiteX42" fmla="*/ 52146 w 3378518"/>
                  <a:gd name="connsiteY42" fmla="*/ 1831267 h 3343265"/>
                  <a:gd name="connsiteX43" fmla="*/ 288050 w 3378518"/>
                  <a:gd name="connsiteY43" fmla="*/ 1837718 h 3343265"/>
                  <a:gd name="connsiteX44" fmla="*/ 305161 w 3378518"/>
                  <a:gd name="connsiteY44" fmla="*/ 1855791 h 3343265"/>
                  <a:gd name="connsiteX45" fmla="*/ 978047 w 3378518"/>
                  <a:gd name="connsiteY45" fmla="*/ 1520187 h 3343265"/>
                  <a:gd name="connsiteX46" fmla="*/ 1530057 w 3378518"/>
                  <a:gd name="connsiteY46" fmla="*/ 1520187 h 3343265"/>
                  <a:gd name="connsiteX47" fmla="*/ 1533467 w 3378518"/>
                  <a:gd name="connsiteY47" fmla="*/ 977008 h 3343265"/>
                  <a:gd name="connsiteX48" fmla="*/ 1923558 w 3378518"/>
                  <a:gd name="connsiteY48" fmla="*/ 268587 h 3343265"/>
                  <a:gd name="connsiteX49" fmla="*/ 1938145 w 3378518"/>
                  <a:gd name="connsiteY49" fmla="*/ 45695 h 3343265"/>
                  <a:gd name="connsiteX50" fmla="*/ 2174049 w 3378518"/>
                  <a:gd name="connsiteY50" fmla="*/ 52146 h 3343265"/>
                  <a:gd name="connsiteX0" fmla="*/ 890036 w 3378518"/>
                  <a:gd name="connsiteY0" fmla="*/ 1777279 h 3343265"/>
                  <a:gd name="connsiteX1" fmla="*/ 867690 w 3378518"/>
                  <a:gd name="connsiteY1" fmla="*/ 1772294 h 3343265"/>
                  <a:gd name="connsiteX2" fmla="*/ 874046 w 3378518"/>
                  <a:gd name="connsiteY2" fmla="*/ 1768943 h 3343265"/>
                  <a:gd name="connsiteX3" fmla="*/ 890036 w 3378518"/>
                  <a:gd name="connsiteY3" fmla="*/ 1777279 h 3343265"/>
                  <a:gd name="connsiteX4" fmla="*/ 910377 w 3378518"/>
                  <a:gd name="connsiteY4" fmla="*/ 1787884 h 3343265"/>
                  <a:gd name="connsiteX5" fmla="*/ 909725 w 3378518"/>
                  <a:gd name="connsiteY5" fmla="*/ 1788361 h 3343265"/>
                  <a:gd name="connsiteX6" fmla="*/ 905259 w 3378518"/>
                  <a:gd name="connsiteY6" fmla="*/ 1785216 h 3343265"/>
                  <a:gd name="connsiteX7" fmla="*/ 910377 w 3378518"/>
                  <a:gd name="connsiteY7" fmla="*/ 1787884 h 3343265"/>
                  <a:gd name="connsiteX8" fmla="*/ 1537828 w 3378518"/>
                  <a:gd name="connsiteY8" fmla="*/ 2422532 h 3343265"/>
                  <a:gd name="connsiteX9" fmla="*/ 1544133 w 3378518"/>
                  <a:gd name="connsiteY9" fmla="*/ 2425125 h 3343265"/>
                  <a:gd name="connsiteX10" fmla="*/ 1537828 w 3378518"/>
                  <a:gd name="connsiteY10" fmla="*/ 2422532 h 3343265"/>
                  <a:gd name="connsiteX11" fmla="*/ 2052499 w 3378518"/>
                  <a:gd name="connsiteY11" fmla="*/ 409197 h 3343265"/>
                  <a:gd name="connsiteX12" fmla="*/ 1721848 w 3378518"/>
                  <a:gd name="connsiteY12" fmla="*/ 978193 h 3343265"/>
                  <a:gd name="connsiteX13" fmla="*/ 1718264 w 3378518"/>
                  <a:gd name="connsiteY13" fmla="*/ 1549318 h 3343265"/>
                  <a:gd name="connsiteX14" fmla="*/ 1553358 w 3378518"/>
                  <a:gd name="connsiteY14" fmla="*/ 1712169 h 3343265"/>
                  <a:gd name="connsiteX15" fmla="*/ 982233 w 3378518"/>
                  <a:gd name="connsiteY15" fmla="*/ 1708585 h 3343265"/>
                  <a:gd name="connsiteX16" fmla="*/ 438132 w 3378518"/>
                  <a:gd name="connsiteY16" fmla="*/ 1996240 h 3343265"/>
                  <a:gd name="connsiteX17" fmla="*/ 1327831 w 3378518"/>
                  <a:gd name="connsiteY17" fmla="*/ 2935982 h 3343265"/>
                  <a:gd name="connsiteX18" fmla="*/ 1644360 w 3378518"/>
                  <a:gd name="connsiteY18" fmla="*/ 2379076 h 3343265"/>
                  <a:gd name="connsiteX19" fmla="*/ 1647944 w 3378518"/>
                  <a:gd name="connsiteY19" fmla="*/ 1807951 h 3343265"/>
                  <a:gd name="connsiteX20" fmla="*/ 1812850 w 3378518"/>
                  <a:gd name="connsiteY20" fmla="*/ 1645100 h 3343265"/>
                  <a:gd name="connsiteX21" fmla="*/ 2383975 w 3378518"/>
                  <a:gd name="connsiteY21" fmla="*/ 1648684 h 3343265"/>
                  <a:gd name="connsiteX22" fmla="*/ 2775160 w 3378518"/>
                  <a:gd name="connsiteY22" fmla="*/ 1524061 h 3343265"/>
                  <a:gd name="connsiteX23" fmla="*/ 2793741 w 3378518"/>
                  <a:gd name="connsiteY23" fmla="*/ 1508778 h 3343265"/>
                  <a:gd name="connsiteX24" fmla="*/ 2816322 w 3378518"/>
                  <a:gd name="connsiteY24" fmla="*/ 1508471 h 3343265"/>
                  <a:gd name="connsiteX25" fmla="*/ 2806599 w 3378518"/>
                  <a:gd name="connsiteY25" fmla="*/ 1498202 h 3343265"/>
                  <a:gd name="connsiteX26" fmla="*/ 2837773 w 3378518"/>
                  <a:gd name="connsiteY26" fmla="*/ 1472561 h 3343265"/>
                  <a:gd name="connsiteX27" fmla="*/ 2941609 w 3378518"/>
                  <a:gd name="connsiteY27" fmla="*/ 1348315 h 3343265"/>
                  <a:gd name="connsiteX28" fmla="*/ 2052499 w 3378518"/>
                  <a:gd name="connsiteY28" fmla="*/ 409197 h 3343265"/>
                  <a:gd name="connsiteX29" fmla="*/ 2174049 w 3378518"/>
                  <a:gd name="connsiteY29" fmla="*/ 52146 h 3343265"/>
                  <a:gd name="connsiteX30" fmla="*/ 3332823 w 3378518"/>
                  <a:gd name="connsiteY30" fmla="*/ 1276097 h 3343265"/>
                  <a:gd name="connsiteX31" fmla="*/ 3326372 w 3378518"/>
                  <a:gd name="connsiteY31" fmla="*/ 1512000 h 3343265"/>
                  <a:gd name="connsiteX32" fmla="*/ 3090468 w 3378518"/>
                  <a:gd name="connsiteY32" fmla="*/ 1505547 h 3343265"/>
                  <a:gd name="connsiteX33" fmla="*/ 3073378 w 3378518"/>
                  <a:gd name="connsiteY33" fmla="*/ 1487496 h 3343265"/>
                  <a:gd name="connsiteX34" fmla="*/ 2382792 w 3378518"/>
                  <a:gd name="connsiteY34" fmla="*/ 1837062 h 3343265"/>
                  <a:gd name="connsiteX35" fmla="*/ 1832752 w 3378518"/>
                  <a:gd name="connsiteY35" fmla="*/ 1833609 h 3343265"/>
                  <a:gd name="connsiteX36" fmla="*/ 1832752 w 3378518"/>
                  <a:gd name="connsiteY36" fmla="*/ 2374892 h 3343265"/>
                  <a:gd name="connsiteX37" fmla="*/ 1457702 w 3378518"/>
                  <a:gd name="connsiteY37" fmla="*/ 3079064 h 3343265"/>
                  <a:gd name="connsiteX38" fmla="*/ 1440373 w 3378518"/>
                  <a:gd name="connsiteY38" fmla="*/ 3297572 h 3343265"/>
                  <a:gd name="connsiteX39" fmla="*/ 1204469 w 3378518"/>
                  <a:gd name="connsiteY39" fmla="*/ 3291119 h 3343265"/>
                  <a:gd name="connsiteX40" fmla="*/ 45693 w 3378518"/>
                  <a:gd name="connsiteY40" fmla="*/ 2067168 h 3343265"/>
                  <a:gd name="connsiteX41" fmla="*/ 52146 w 3378518"/>
                  <a:gd name="connsiteY41" fmla="*/ 1831267 h 3343265"/>
                  <a:gd name="connsiteX42" fmla="*/ 288050 w 3378518"/>
                  <a:gd name="connsiteY42" fmla="*/ 1837718 h 3343265"/>
                  <a:gd name="connsiteX43" fmla="*/ 305161 w 3378518"/>
                  <a:gd name="connsiteY43" fmla="*/ 1855791 h 3343265"/>
                  <a:gd name="connsiteX44" fmla="*/ 978047 w 3378518"/>
                  <a:gd name="connsiteY44" fmla="*/ 1520187 h 3343265"/>
                  <a:gd name="connsiteX45" fmla="*/ 1530057 w 3378518"/>
                  <a:gd name="connsiteY45" fmla="*/ 1520187 h 3343265"/>
                  <a:gd name="connsiteX46" fmla="*/ 1533467 w 3378518"/>
                  <a:gd name="connsiteY46" fmla="*/ 977008 h 3343265"/>
                  <a:gd name="connsiteX47" fmla="*/ 1923558 w 3378518"/>
                  <a:gd name="connsiteY47" fmla="*/ 268587 h 3343265"/>
                  <a:gd name="connsiteX48" fmla="*/ 1938145 w 3378518"/>
                  <a:gd name="connsiteY48" fmla="*/ 45695 h 3343265"/>
                  <a:gd name="connsiteX49" fmla="*/ 2174049 w 3378518"/>
                  <a:gd name="connsiteY49" fmla="*/ 52146 h 3343265"/>
                  <a:gd name="connsiteX0" fmla="*/ 890036 w 3378518"/>
                  <a:gd name="connsiteY0" fmla="*/ 1777279 h 3343265"/>
                  <a:gd name="connsiteX1" fmla="*/ 867690 w 3378518"/>
                  <a:gd name="connsiteY1" fmla="*/ 1772294 h 3343265"/>
                  <a:gd name="connsiteX2" fmla="*/ 874046 w 3378518"/>
                  <a:gd name="connsiteY2" fmla="*/ 1768943 h 3343265"/>
                  <a:gd name="connsiteX3" fmla="*/ 890036 w 3378518"/>
                  <a:gd name="connsiteY3" fmla="*/ 1777279 h 3343265"/>
                  <a:gd name="connsiteX4" fmla="*/ 910377 w 3378518"/>
                  <a:gd name="connsiteY4" fmla="*/ 1787884 h 3343265"/>
                  <a:gd name="connsiteX5" fmla="*/ 909725 w 3378518"/>
                  <a:gd name="connsiteY5" fmla="*/ 1788361 h 3343265"/>
                  <a:gd name="connsiteX6" fmla="*/ 905259 w 3378518"/>
                  <a:gd name="connsiteY6" fmla="*/ 1785216 h 3343265"/>
                  <a:gd name="connsiteX7" fmla="*/ 910377 w 3378518"/>
                  <a:gd name="connsiteY7" fmla="*/ 1787884 h 3343265"/>
                  <a:gd name="connsiteX8" fmla="*/ 2052499 w 3378518"/>
                  <a:gd name="connsiteY8" fmla="*/ 409197 h 3343265"/>
                  <a:gd name="connsiteX9" fmla="*/ 1721848 w 3378518"/>
                  <a:gd name="connsiteY9" fmla="*/ 978193 h 3343265"/>
                  <a:gd name="connsiteX10" fmla="*/ 1718264 w 3378518"/>
                  <a:gd name="connsiteY10" fmla="*/ 1549318 h 3343265"/>
                  <a:gd name="connsiteX11" fmla="*/ 1553358 w 3378518"/>
                  <a:gd name="connsiteY11" fmla="*/ 1712169 h 3343265"/>
                  <a:gd name="connsiteX12" fmla="*/ 982233 w 3378518"/>
                  <a:gd name="connsiteY12" fmla="*/ 1708585 h 3343265"/>
                  <a:gd name="connsiteX13" fmla="*/ 438132 w 3378518"/>
                  <a:gd name="connsiteY13" fmla="*/ 1996240 h 3343265"/>
                  <a:gd name="connsiteX14" fmla="*/ 1327831 w 3378518"/>
                  <a:gd name="connsiteY14" fmla="*/ 2935982 h 3343265"/>
                  <a:gd name="connsiteX15" fmla="*/ 1644360 w 3378518"/>
                  <a:gd name="connsiteY15" fmla="*/ 2379076 h 3343265"/>
                  <a:gd name="connsiteX16" fmla="*/ 1647944 w 3378518"/>
                  <a:gd name="connsiteY16" fmla="*/ 1807951 h 3343265"/>
                  <a:gd name="connsiteX17" fmla="*/ 1812850 w 3378518"/>
                  <a:gd name="connsiteY17" fmla="*/ 1645100 h 3343265"/>
                  <a:gd name="connsiteX18" fmla="*/ 2383975 w 3378518"/>
                  <a:gd name="connsiteY18" fmla="*/ 1648684 h 3343265"/>
                  <a:gd name="connsiteX19" fmla="*/ 2775160 w 3378518"/>
                  <a:gd name="connsiteY19" fmla="*/ 1524061 h 3343265"/>
                  <a:gd name="connsiteX20" fmla="*/ 2793741 w 3378518"/>
                  <a:gd name="connsiteY20" fmla="*/ 1508778 h 3343265"/>
                  <a:gd name="connsiteX21" fmla="*/ 2816322 w 3378518"/>
                  <a:gd name="connsiteY21" fmla="*/ 1508471 h 3343265"/>
                  <a:gd name="connsiteX22" fmla="*/ 2806599 w 3378518"/>
                  <a:gd name="connsiteY22" fmla="*/ 1498202 h 3343265"/>
                  <a:gd name="connsiteX23" fmla="*/ 2837773 w 3378518"/>
                  <a:gd name="connsiteY23" fmla="*/ 1472561 h 3343265"/>
                  <a:gd name="connsiteX24" fmla="*/ 2941609 w 3378518"/>
                  <a:gd name="connsiteY24" fmla="*/ 1348315 h 3343265"/>
                  <a:gd name="connsiteX25" fmla="*/ 2052499 w 3378518"/>
                  <a:gd name="connsiteY25" fmla="*/ 409197 h 3343265"/>
                  <a:gd name="connsiteX26" fmla="*/ 2174049 w 3378518"/>
                  <a:gd name="connsiteY26" fmla="*/ 52146 h 3343265"/>
                  <a:gd name="connsiteX27" fmla="*/ 3332823 w 3378518"/>
                  <a:gd name="connsiteY27" fmla="*/ 1276097 h 3343265"/>
                  <a:gd name="connsiteX28" fmla="*/ 3326372 w 3378518"/>
                  <a:gd name="connsiteY28" fmla="*/ 1512000 h 3343265"/>
                  <a:gd name="connsiteX29" fmla="*/ 3090468 w 3378518"/>
                  <a:gd name="connsiteY29" fmla="*/ 1505547 h 3343265"/>
                  <a:gd name="connsiteX30" fmla="*/ 3073378 w 3378518"/>
                  <a:gd name="connsiteY30" fmla="*/ 1487496 h 3343265"/>
                  <a:gd name="connsiteX31" fmla="*/ 2382792 w 3378518"/>
                  <a:gd name="connsiteY31" fmla="*/ 1837062 h 3343265"/>
                  <a:gd name="connsiteX32" fmla="*/ 1832752 w 3378518"/>
                  <a:gd name="connsiteY32" fmla="*/ 1833609 h 3343265"/>
                  <a:gd name="connsiteX33" fmla="*/ 1832752 w 3378518"/>
                  <a:gd name="connsiteY33" fmla="*/ 2374892 h 3343265"/>
                  <a:gd name="connsiteX34" fmla="*/ 1457702 w 3378518"/>
                  <a:gd name="connsiteY34" fmla="*/ 3079064 h 3343265"/>
                  <a:gd name="connsiteX35" fmla="*/ 1440373 w 3378518"/>
                  <a:gd name="connsiteY35" fmla="*/ 3297572 h 3343265"/>
                  <a:gd name="connsiteX36" fmla="*/ 1204469 w 3378518"/>
                  <a:gd name="connsiteY36" fmla="*/ 3291119 h 3343265"/>
                  <a:gd name="connsiteX37" fmla="*/ 45693 w 3378518"/>
                  <a:gd name="connsiteY37" fmla="*/ 2067168 h 3343265"/>
                  <a:gd name="connsiteX38" fmla="*/ 52146 w 3378518"/>
                  <a:gd name="connsiteY38" fmla="*/ 1831267 h 3343265"/>
                  <a:gd name="connsiteX39" fmla="*/ 288050 w 3378518"/>
                  <a:gd name="connsiteY39" fmla="*/ 1837718 h 3343265"/>
                  <a:gd name="connsiteX40" fmla="*/ 305161 w 3378518"/>
                  <a:gd name="connsiteY40" fmla="*/ 1855791 h 3343265"/>
                  <a:gd name="connsiteX41" fmla="*/ 978047 w 3378518"/>
                  <a:gd name="connsiteY41" fmla="*/ 1520187 h 3343265"/>
                  <a:gd name="connsiteX42" fmla="*/ 1530057 w 3378518"/>
                  <a:gd name="connsiteY42" fmla="*/ 1520187 h 3343265"/>
                  <a:gd name="connsiteX43" fmla="*/ 1533467 w 3378518"/>
                  <a:gd name="connsiteY43" fmla="*/ 977008 h 3343265"/>
                  <a:gd name="connsiteX44" fmla="*/ 1923558 w 3378518"/>
                  <a:gd name="connsiteY44" fmla="*/ 268587 h 3343265"/>
                  <a:gd name="connsiteX45" fmla="*/ 1938145 w 3378518"/>
                  <a:gd name="connsiteY45" fmla="*/ 45695 h 3343265"/>
                  <a:gd name="connsiteX46" fmla="*/ 2174049 w 3378518"/>
                  <a:gd name="connsiteY46" fmla="*/ 52146 h 3343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378518" h="3343265">
                    <a:moveTo>
                      <a:pt x="890036" y="1777279"/>
                    </a:moveTo>
                    <a:lnTo>
                      <a:pt x="867690" y="1772294"/>
                    </a:lnTo>
                    <a:lnTo>
                      <a:pt x="874046" y="1768943"/>
                    </a:lnTo>
                    <a:lnTo>
                      <a:pt x="890036" y="1777279"/>
                    </a:lnTo>
                    <a:close/>
                    <a:moveTo>
                      <a:pt x="910377" y="1787884"/>
                    </a:moveTo>
                    <a:lnTo>
                      <a:pt x="909725" y="1788361"/>
                    </a:lnTo>
                    <a:lnTo>
                      <a:pt x="905259" y="1785216"/>
                    </a:lnTo>
                    <a:lnTo>
                      <a:pt x="910377" y="1787884"/>
                    </a:lnTo>
                    <a:close/>
                    <a:moveTo>
                      <a:pt x="2052499" y="409197"/>
                    </a:moveTo>
                    <a:cubicBezTo>
                      <a:pt x="1855567" y="522139"/>
                      <a:pt x="1723377" y="734475"/>
                      <a:pt x="1721848" y="978193"/>
                    </a:cubicBezTo>
                    <a:cubicBezTo>
                      <a:pt x="1720653" y="1168568"/>
                      <a:pt x="1719459" y="1358943"/>
                      <a:pt x="1718264" y="1549318"/>
                    </a:cubicBezTo>
                    <a:lnTo>
                      <a:pt x="1553358" y="1712169"/>
                    </a:lnTo>
                    <a:lnTo>
                      <a:pt x="982233" y="1708585"/>
                    </a:lnTo>
                    <a:cubicBezTo>
                      <a:pt x="755048" y="1707160"/>
                      <a:pt x="553704" y="1819601"/>
                      <a:pt x="438132" y="1996240"/>
                    </a:cubicBezTo>
                    <a:lnTo>
                      <a:pt x="1327831" y="2935982"/>
                    </a:lnTo>
                    <a:cubicBezTo>
                      <a:pt x="1517741" y="2823547"/>
                      <a:pt x="1642874" y="2616160"/>
                      <a:pt x="1644360" y="2379076"/>
                    </a:cubicBezTo>
                    <a:cubicBezTo>
                      <a:pt x="1645555" y="2188701"/>
                      <a:pt x="1646749" y="1998326"/>
                      <a:pt x="1647944" y="1807951"/>
                    </a:cubicBezTo>
                    <a:lnTo>
                      <a:pt x="1812850" y="1645100"/>
                    </a:lnTo>
                    <a:lnTo>
                      <a:pt x="2383975" y="1648684"/>
                    </a:lnTo>
                    <a:cubicBezTo>
                      <a:pt x="2530062" y="1649601"/>
                      <a:pt x="2665464" y="1603436"/>
                      <a:pt x="2775160" y="1524061"/>
                    </a:cubicBezTo>
                    <a:lnTo>
                      <a:pt x="2793741" y="1508778"/>
                    </a:lnTo>
                    <a:lnTo>
                      <a:pt x="2816322" y="1508471"/>
                    </a:lnTo>
                    <a:lnTo>
                      <a:pt x="2806599" y="1498202"/>
                    </a:lnTo>
                    <a:lnTo>
                      <a:pt x="2837773" y="1472561"/>
                    </a:lnTo>
                    <a:cubicBezTo>
                      <a:pt x="2877299" y="1435719"/>
                      <a:pt x="2912231" y="1394008"/>
                      <a:pt x="2941609" y="1348315"/>
                    </a:cubicBezTo>
                    <a:lnTo>
                      <a:pt x="2052499" y="409197"/>
                    </a:lnTo>
                    <a:close/>
                    <a:moveTo>
                      <a:pt x="2174049" y="52146"/>
                    </a:moveTo>
                    <a:lnTo>
                      <a:pt x="3332823" y="1276097"/>
                    </a:lnTo>
                    <a:cubicBezTo>
                      <a:pt x="3396186" y="1343023"/>
                      <a:pt x="3393298" y="1448638"/>
                      <a:pt x="3326372" y="1512000"/>
                    </a:cubicBezTo>
                    <a:cubicBezTo>
                      <a:pt x="3259446" y="1575361"/>
                      <a:pt x="3153829" y="1572473"/>
                      <a:pt x="3090468" y="1505547"/>
                    </a:cubicBezTo>
                    <a:lnTo>
                      <a:pt x="3073378" y="1487496"/>
                    </a:lnTo>
                    <a:cubicBezTo>
                      <a:pt x="2919662" y="1701713"/>
                      <a:pt x="2666991" y="1838843"/>
                      <a:pt x="2382792" y="1837062"/>
                    </a:cubicBezTo>
                    <a:lnTo>
                      <a:pt x="1832752" y="1833609"/>
                    </a:lnTo>
                    <a:lnTo>
                      <a:pt x="1832752" y="2374892"/>
                    </a:lnTo>
                    <a:cubicBezTo>
                      <a:pt x="1832752" y="2668478"/>
                      <a:pt x="1684730" y="2927490"/>
                      <a:pt x="1457702" y="3079064"/>
                    </a:cubicBezTo>
                    <a:cubicBezTo>
                      <a:pt x="1509390" y="3144226"/>
                      <a:pt x="1502268" y="3238971"/>
                      <a:pt x="1440373" y="3297572"/>
                    </a:cubicBezTo>
                    <a:cubicBezTo>
                      <a:pt x="1373447" y="3360933"/>
                      <a:pt x="1267830" y="3358045"/>
                      <a:pt x="1204469" y="3291119"/>
                    </a:cubicBezTo>
                    <a:lnTo>
                      <a:pt x="45693" y="2067168"/>
                    </a:lnTo>
                    <a:cubicBezTo>
                      <a:pt x="-17668" y="2000245"/>
                      <a:pt x="-14779" y="1894627"/>
                      <a:pt x="52146" y="1831267"/>
                    </a:cubicBezTo>
                    <a:cubicBezTo>
                      <a:pt x="119072" y="1767904"/>
                      <a:pt x="224687" y="1770794"/>
                      <a:pt x="288050" y="1837718"/>
                    </a:cubicBezTo>
                    <a:lnTo>
                      <a:pt x="305161" y="1855791"/>
                    </a:lnTo>
                    <a:cubicBezTo>
                      <a:pt x="457589" y="1650481"/>
                      <a:pt x="702601" y="1520187"/>
                      <a:pt x="978047" y="1520187"/>
                    </a:cubicBezTo>
                    <a:lnTo>
                      <a:pt x="1530057" y="1520187"/>
                    </a:lnTo>
                    <a:cubicBezTo>
                      <a:pt x="1531194" y="1339127"/>
                      <a:pt x="1532330" y="1158068"/>
                      <a:pt x="1533467" y="977008"/>
                    </a:cubicBezTo>
                    <a:cubicBezTo>
                      <a:pt x="1535338" y="678827"/>
                      <a:pt x="1689679" y="417271"/>
                      <a:pt x="1923558" y="268587"/>
                    </a:cubicBezTo>
                    <a:cubicBezTo>
                      <a:pt x="1868853" y="203019"/>
                      <a:pt x="1874955" y="105520"/>
                      <a:pt x="1938145" y="45695"/>
                    </a:cubicBezTo>
                    <a:cubicBezTo>
                      <a:pt x="2005071" y="-17668"/>
                      <a:pt x="2110688" y="-14780"/>
                      <a:pt x="2174049" y="5214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" name="그룹 60">
                <a:extLst>
                  <a:ext uri="{FF2B5EF4-FFF2-40B4-BE49-F238E27FC236}">
                    <a16:creationId xmlns:a16="http://schemas.microsoft.com/office/drawing/2014/main" id="{644AD47C-78F1-42DB-84F1-EB958CE57AA3}"/>
                  </a:ext>
                </a:extLst>
              </p:cNvPr>
              <p:cNvGrpSpPr/>
              <p:nvPr/>
            </p:nvGrpSpPr>
            <p:grpSpPr>
              <a:xfrm>
                <a:off x="5558699" y="2598826"/>
                <a:ext cx="1089476" cy="1686250"/>
                <a:chOff x="5558699" y="2598826"/>
                <a:chExt cx="1089476" cy="1686250"/>
              </a:xfrm>
            </p:grpSpPr>
            <p:grpSp>
              <p:nvGrpSpPr>
                <p:cNvPr id="6" name="그룹 49">
                  <a:extLst>
                    <a:ext uri="{FF2B5EF4-FFF2-40B4-BE49-F238E27FC236}">
                      <a16:creationId xmlns:a16="http://schemas.microsoft.com/office/drawing/2014/main" id="{5C86F9FB-CF2C-4B1B-B152-CF74D0D337FB}"/>
                    </a:ext>
                  </a:extLst>
                </p:cNvPr>
                <p:cNvGrpSpPr/>
                <p:nvPr/>
              </p:nvGrpSpPr>
              <p:grpSpPr>
                <a:xfrm>
                  <a:off x="5617507" y="3979880"/>
                  <a:ext cx="305196" cy="305196"/>
                  <a:chOff x="2460435" y="1380960"/>
                  <a:chExt cx="914400" cy="914400"/>
                </a:xfrm>
                <a:solidFill>
                  <a:schemeClr val="accent3"/>
                </a:solidFill>
              </p:grpSpPr>
              <p:sp>
                <p:nvSpPr>
                  <p:cNvPr id="37" name="타원 50">
                    <a:extLst>
                      <a:ext uri="{FF2B5EF4-FFF2-40B4-BE49-F238E27FC236}">
                        <a16:creationId xmlns:a16="http://schemas.microsoft.com/office/drawing/2014/main" id="{F6CB56DD-2D20-44E1-A1EB-22914D6AA113}"/>
                      </a:ext>
                    </a:extLst>
                  </p:cNvPr>
                  <p:cNvSpPr/>
                  <p:nvPr/>
                </p:nvSpPr>
                <p:spPr>
                  <a:xfrm>
                    <a:off x="2460435" y="1380960"/>
                    <a:ext cx="914400" cy="9144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8" name="타원 51">
                    <a:extLst>
                      <a:ext uri="{FF2B5EF4-FFF2-40B4-BE49-F238E27FC236}">
                        <a16:creationId xmlns:a16="http://schemas.microsoft.com/office/drawing/2014/main" id="{D2488CBE-A069-4228-B436-0C0043C91C0B}"/>
                      </a:ext>
                    </a:extLst>
                  </p:cNvPr>
                  <p:cNvSpPr/>
                  <p:nvPr/>
                </p:nvSpPr>
                <p:spPr>
                  <a:xfrm>
                    <a:off x="2528509" y="1449034"/>
                    <a:ext cx="778251" cy="77825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" name="Block Arc 11">
                    <a:extLst>
                      <a:ext uri="{FF2B5EF4-FFF2-40B4-BE49-F238E27FC236}">
                        <a16:creationId xmlns:a16="http://schemas.microsoft.com/office/drawing/2014/main" id="{ADE1AD1B-E51E-4F8B-B29A-60919B6F4631}"/>
                      </a:ext>
                    </a:extLst>
                  </p:cNvPr>
                  <p:cNvSpPr/>
                  <p:nvPr/>
                </p:nvSpPr>
                <p:spPr>
                  <a:xfrm>
                    <a:off x="2761961" y="1573266"/>
                    <a:ext cx="311347" cy="5066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36337" h="7138182">
                        <a:moveTo>
                          <a:pt x="1563551" y="3029061"/>
                        </a:moveTo>
                        <a:lnTo>
                          <a:pt x="1563551" y="1171769"/>
                        </a:lnTo>
                        <a:cubicBezTo>
                          <a:pt x="1444523" y="1201084"/>
                          <a:pt x="1330799" y="1254073"/>
                          <a:pt x="1228219" y="1328453"/>
                        </a:cubicBezTo>
                        <a:cubicBezTo>
                          <a:pt x="927220" y="1546705"/>
                          <a:pt x="771440" y="1913395"/>
                          <a:pt x="823311" y="2281559"/>
                        </a:cubicBezTo>
                        <a:cubicBezTo>
                          <a:pt x="886035" y="2761950"/>
                          <a:pt x="1181988" y="2923981"/>
                          <a:pt x="1563551" y="3029061"/>
                        </a:cubicBezTo>
                        <a:close/>
                        <a:moveTo>
                          <a:pt x="2056123" y="5971053"/>
                        </a:moveTo>
                        <a:cubicBezTo>
                          <a:pt x="2180706" y="5941789"/>
                          <a:pt x="2300029" y="5887431"/>
                          <a:pt x="2407191" y="5809729"/>
                        </a:cubicBezTo>
                        <a:cubicBezTo>
                          <a:pt x="2708190" y="5591477"/>
                          <a:pt x="2863970" y="5224787"/>
                          <a:pt x="2812099" y="4856623"/>
                        </a:cubicBezTo>
                        <a:cubicBezTo>
                          <a:pt x="2712300" y="4365494"/>
                          <a:pt x="2419393" y="4148018"/>
                          <a:pt x="2056123" y="4007016"/>
                        </a:cubicBezTo>
                        <a:close/>
                        <a:moveTo>
                          <a:pt x="2056123" y="7138182"/>
                        </a:moveTo>
                        <a:lnTo>
                          <a:pt x="1563551" y="7138182"/>
                        </a:lnTo>
                        <a:lnTo>
                          <a:pt x="1563551" y="6796553"/>
                        </a:lnTo>
                        <a:cubicBezTo>
                          <a:pt x="1376287" y="6771102"/>
                          <a:pt x="1191751" y="6715291"/>
                          <a:pt x="1016794" y="6629471"/>
                        </a:cubicBezTo>
                        <a:cubicBezTo>
                          <a:pt x="412303" y="6332946"/>
                          <a:pt x="21102" y="5726704"/>
                          <a:pt x="0" y="5053734"/>
                        </a:cubicBezTo>
                        <a:lnTo>
                          <a:pt x="813973" y="5028205"/>
                        </a:lnTo>
                        <a:cubicBezTo>
                          <a:pt x="825624" y="5399818"/>
                          <a:pt x="1041643" y="5734588"/>
                          <a:pt x="1375441" y="5898325"/>
                        </a:cubicBezTo>
                        <a:cubicBezTo>
                          <a:pt x="1436179" y="5928119"/>
                          <a:pt x="1499008" y="5951362"/>
                          <a:pt x="1563551" y="5965918"/>
                        </a:cubicBezTo>
                        <a:lnTo>
                          <a:pt x="1563551" y="3847635"/>
                        </a:lnTo>
                        <a:cubicBezTo>
                          <a:pt x="920238" y="3662345"/>
                          <a:pt x="233045" y="3450393"/>
                          <a:pt x="16852" y="2382091"/>
                        </a:cubicBezTo>
                        <a:cubicBezTo>
                          <a:pt x="-73403" y="1719933"/>
                          <a:pt x="208577" y="1061859"/>
                          <a:pt x="750173" y="669157"/>
                        </a:cubicBezTo>
                        <a:cubicBezTo>
                          <a:pt x="994931" y="491686"/>
                          <a:pt x="1274723" y="381458"/>
                          <a:pt x="1563551" y="341319"/>
                        </a:cubicBezTo>
                        <a:lnTo>
                          <a:pt x="1563551" y="0"/>
                        </a:lnTo>
                        <a:lnTo>
                          <a:pt x="2056123" y="0"/>
                        </a:lnTo>
                        <a:lnTo>
                          <a:pt x="2056123" y="339268"/>
                        </a:lnTo>
                        <a:cubicBezTo>
                          <a:pt x="2248752" y="363969"/>
                          <a:pt x="2438747" y="420481"/>
                          <a:pt x="2618616" y="508711"/>
                        </a:cubicBezTo>
                        <a:cubicBezTo>
                          <a:pt x="3223107" y="805237"/>
                          <a:pt x="3614308" y="1411478"/>
                          <a:pt x="3635410" y="2084448"/>
                        </a:cubicBezTo>
                        <a:lnTo>
                          <a:pt x="2821437" y="2109978"/>
                        </a:lnTo>
                        <a:cubicBezTo>
                          <a:pt x="2809786" y="1738364"/>
                          <a:pt x="2593767" y="1403594"/>
                          <a:pt x="2259969" y="1239857"/>
                        </a:cubicBezTo>
                        <a:cubicBezTo>
                          <a:pt x="2194243" y="1207617"/>
                          <a:pt x="2126069" y="1183046"/>
                          <a:pt x="2056123" y="1168235"/>
                        </a:cubicBezTo>
                        <a:lnTo>
                          <a:pt x="2056123" y="3150890"/>
                        </a:lnTo>
                        <a:cubicBezTo>
                          <a:pt x="2675271" y="3303511"/>
                          <a:pt x="3347939" y="3564428"/>
                          <a:pt x="3618512" y="4743007"/>
                        </a:cubicBezTo>
                        <a:cubicBezTo>
                          <a:pt x="3712448" y="5409725"/>
                          <a:pt x="3430336" y="6073786"/>
                          <a:pt x="2885237" y="6469025"/>
                        </a:cubicBezTo>
                        <a:cubicBezTo>
                          <a:pt x="2636047" y="6649712"/>
                          <a:pt x="2350538" y="6760700"/>
                          <a:pt x="2056123" y="6798748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" name="그룹 21">
                  <a:extLst>
                    <a:ext uri="{FF2B5EF4-FFF2-40B4-BE49-F238E27FC236}">
                      <a16:creationId xmlns:a16="http://schemas.microsoft.com/office/drawing/2014/main" id="{5BCFFAD5-5F28-45F0-8ECB-4480C2687FA9}"/>
                    </a:ext>
                  </a:extLst>
                </p:cNvPr>
                <p:cNvGrpSpPr/>
                <p:nvPr/>
              </p:nvGrpSpPr>
              <p:grpSpPr>
                <a:xfrm>
                  <a:off x="5811672" y="3628906"/>
                  <a:ext cx="305196" cy="305196"/>
                  <a:chOff x="2460435" y="1380960"/>
                  <a:chExt cx="914400" cy="914400"/>
                </a:xfrm>
                <a:solidFill>
                  <a:schemeClr val="accent3"/>
                </a:solidFill>
              </p:grpSpPr>
              <p:sp>
                <p:nvSpPr>
                  <p:cNvPr id="34" name="타원 22">
                    <a:extLst>
                      <a:ext uri="{FF2B5EF4-FFF2-40B4-BE49-F238E27FC236}">
                        <a16:creationId xmlns:a16="http://schemas.microsoft.com/office/drawing/2014/main" id="{B301F074-A894-45DD-802E-91BD93CC90EC}"/>
                      </a:ext>
                    </a:extLst>
                  </p:cNvPr>
                  <p:cNvSpPr/>
                  <p:nvPr/>
                </p:nvSpPr>
                <p:spPr>
                  <a:xfrm>
                    <a:off x="2460435" y="1380960"/>
                    <a:ext cx="914400" cy="9144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5" name="타원 23">
                    <a:extLst>
                      <a:ext uri="{FF2B5EF4-FFF2-40B4-BE49-F238E27FC236}">
                        <a16:creationId xmlns:a16="http://schemas.microsoft.com/office/drawing/2014/main" id="{C874F03E-DCB6-40BA-A8EF-57F48751320C}"/>
                      </a:ext>
                    </a:extLst>
                  </p:cNvPr>
                  <p:cNvSpPr/>
                  <p:nvPr/>
                </p:nvSpPr>
                <p:spPr>
                  <a:xfrm>
                    <a:off x="2528509" y="1449034"/>
                    <a:ext cx="778251" cy="77825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6" name="Block Arc 11">
                    <a:extLst>
                      <a:ext uri="{FF2B5EF4-FFF2-40B4-BE49-F238E27FC236}">
                        <a16:creationId xmlns:a16="http://schemas.microsoft.com/office/drawing/2014/main" id="{C316879F-06B0-40BA-A2A6-2B5523561143}"/>
                      </a:ext>
                    </a:extLst>
                  </p:cNvPr>
                  <p:cNvSpPr/>
                  <p:nvPr/>
                </p:nvSpPr>
                <p:spPr>
                  <a:xfrm>
                    <a:off x="2761961" y="1573266"/>
                    <a:ext cx="311347" cy="5066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36337" h="7138182">
                        <a:moveTo>
                          <a:pt x="1563551" y="3029061"/>
                        </a:moveTo>
                        <a:lnTo>
                          <a:pt x="1563551" y="1171769"/>
                        </a:lnTo>
                        <a:cubicBezTo>
                          <a:pt x="1444523" y="1201084"/>
                          <a:pt x="1330799" y="1254073"/>
                          <a:pt x="1228219" y="1328453"/>
                        </a:cubicBezTo>
                        <a:cubicBezTo>
                          <a:pt x="927220" y="1546705"/>
                          <a:pt x="771440" y="1913395"/>
                          <a:pt x="823311" y="2281559"/>
                        </a:cubicBezTo>
                        <a:cubicBezTo>
                          <a:pt x="886035" y="2761950"/>
                          <a:pt x="1181988" y="2923981"/>
                          <a:pt x="1563551" y="3029061"/>
                        </a:cubicBezTo>
                        <a:close/>
                        <a:moveTo>
                          <a:pt x="2056123" y="5971053"/>
                        </a:moveTo>
                        <a:cubicBezTo>
                          <a:pt x="2180706" y="5941789"/>
                          <a:pt x="2300029" y="5887431"/>
                          <a:pt x="2407191" y="5809729"/>
                        </a:cubicBezTo>
                        <a:cubicBezTo>
                          <a:pt x="2708190" y="5591477"/>
                          <a:pt x="2863970" y="5224787"/>
                          <a:pt x="2812099" y="4856623"/>
                        </a:cubicBezTo>
                        <a:cubicBezTo>
                          <a:pt x="2712300" y="4365494"/>
                          <a:pt x="2419393" y="4148018"/>
                          <a:pt x="2056123" y="4007016"/>
                        </a:cubicBezTo>
                        <a:close/>
                        <a:moveTo>
                          <a:pt x="2056123" y="7138182"/>
                        </a:moveTo>
                        <a:lnTo>
                          <a:pt x="1563551" y="7138182"/>
                        </a:lnTo>
                        <a:lnTo>
                          <a:pt x="1563551" y="6796553"/>
                        </a:lnTo>
                        <a:cubicBezTo>
                          <a:pt x="1376287" y="6771102"/>
                          <a:pt x="1191751" y="6715291"/>
                          <a:pt x="1016794" y="6629471"/>
                        </a:cubicBezTo>
                        <a:cubicBezTo>
                          <a:pt x="412303" y="6332946"/>
                          <a:pt x="21102" y="5726704"/>
                          <a:pt x="0" y="5053734"/>
                        </a:cubicBezTo>
                        <a:lnTo>
                          <a:pt x="813973" y="5028205"/>
                        </a:lnTo>
                        <a:cubicBezTo>
                          <a:pt x="825624" y="5399818"/>
                          <a:pt x="1041643" y="5734588"/>
                          <a:pt x="1375441" y="5898325"/>
                        </a:cubicBezTo>
                        <a:cubicBezTo>
                          <a:pt x="1436179" y="5928119"/>
                          <a:pt x="1499008" y="5951362"/>
                          <a:pt x="1563551" y="5965918"/>
                        </a:cubicBezTo>
                        <a:lnTo>
                          <a:pt x="1563551" y="3847635"/>
                        </a:lnTo>
                        <a:cubicBezTo>
                          <a:pt x="920238" y="3662345"/>
                          <a:pt x="233045" y="3450393"/>
                          <a:pt x="16852" y="2382091"/>
                        </a:cubicBezTo>
                        <a:cubicBezTo>
                          <a:pt x="-73403" y="1719933"/>
                          <a:pt x="208577" y="1061859"/>
                          <a:pt x="750173" y="669157"/>
                        </a:cubicBezTo>
                        <a:cubicBezTo>
                          <a:pt x="994931" y="491686"/>
                          <a:pt x="1274723" y="381458"/>
                          <a:pt x="1563551" y="341319"/>
                        </a:cubicBezTo>
                        <a:lnTo>
                          <a:pt x="1563551" y="0"/>
                        </a:lnTo>
                        <a:lnTo>
                          <a:pt x="2056123" y="0"/>
                        </a:lnTo>
                        <a:lnTo>
                          <a:pt x="2056123" y="339268"/>
                        </a:lnTo>
                        <a:cubicBezTo>
                          <a:pt x="2248752" y="363969"/>
                          <a:pt x="2438747" y="420481"/>
                          <a:pt x="2618616" y="508711"/>
                        </a:cubicBezTo>
                        <a:cubicBezTo>
                          <a:pt x="3223107" y="805237"/>
                          <a:pt x="3614308" y="1411478"/>
                          <a:pt x="3635410" y="2084448"/>
                        </a:cubicBezTo>
                        <a:lnTo>
                          <a:pt x="2821437" y="2109978"/>
                        </a:lnTo>
                        <a:cubicBezTo>
                          <a:pt x="2809786" y="1738364"/>
                          <a:pt x="2593767" y="1403594"/>
                          <a:pt x="2259969" y="1239857"/>
                        </a:cubicBezTo>
                        <a:cubicBezTo>
                          <a:pt x="2194243" y="1207617"/>
                          <a:pt x="2126069" y="1183046"/>
                          <a:pt x="2056123" y="1168235"/>
                        </a:cubicBezTo>
                        <a:lnTo>
                          <a:pt x="2056123" y="3150890"/>
                        </a:lnTo>
                        <a:cubicBezTo>
                          <a:pt x="2675271" y="3303511"/>
                          <a:pt x="3347939" y="3564428"/>
                          <a:pt x="3618512" y="4743007"/>
                        </a:cubicBezTo>
                        <a:cubicBezTo>
                          <a:pt x="3712448" y="5409725"/>
                          <a:pt x="3430336" y="6073786"/>
                          <a:pt x="2885237" y="6469025"/>
                        </a:cubicBezTo>
                        <a:cubicBezTo>
                          <a:pt x="2636047" y="6649712"/>
                          <a:pt x="2350538" y="6760700"/>
                          <a:pt x="2056123" y="6798748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" name="그룹 25">
                  <a:extLst>
                    <a:ext uri="{FF2B5EF4-FFF2-40B4-BE49-F238E27FC236}">
                      <a16:creationId xmlns:a16="http://schemas.microsoft.com/office/drawing/2014/main" id="{A4B18421-D532-4312-B9EC-8F1E18809AC6}"/>
                    </a:ext>
                  </a:extLst>
                </p:cNvPr>
                <p:cNvGrpSpPr/>
                <p:nvPr/>
              </p:nvGrpSpPr>
              <p:grpSpPr>
                <a:xfrm>
                  <a:off x="6050354" y="3733355"/>
                  <a:ext cx="305196" cy="305196"/>
                  <a:chOff x="2460435" y="1380960"/>
                  <a:chExt cx="914400" cy="914400"/>
                </a:xfrm>
                <a:solidFill>
                  <a:schemeClr val="accent3"/>
                </a:solidFill>
              </p:grpSpPr>
              <p:sp>
                <p:nvSpPr>
                  <p:cNvPr id="31" name="타원 26">
                    <a:extLst>
                      <a:ext uri="{FF2B5EF4-FFF2-40B4-BE49-F238E27FC236}">
                        <a16:creationId xmlns:a16="http://schemas.microsoft.com/office/drawing/2014/main" id="{05752548-1704-46B1-9293-1119BFAC40FD}"/>
                      </a:ext>
                    </a:extLst>
                  </p:cNvPr>
                  <p:cNvSpPr/>
                  <p:nvPr/>
                </p:nvSpPr>
                <p:spPr>
                  <a:xfrm>
                    <a:off x="2460435" y="1380960"/>
                    <a:ext cx="914400" cy="9144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" name="타원 27">
                    <a:extLst>
                      <a:ext uri="{FF2B5EF4-FFF2-40B4-BE49-F238E27FC236}">
                        <a16:creationId xmlns:a16="http://schemas.microsoft.com/office/drawing/2014/main" id="{111FBA70-223A-4F27-8CD7-B059BCDB9126}"/>
                      </a:ext>
                    </a:extLst>
                  </p:cNvPr>
                  <p:cNvSpPr/>
                  <p:nvPr/>
                </p:nvSpPr>
                <p:spPr>
                  <a:xfrm>
                    <a:off x="2528509" y="1449034"/>
                    <a:ext cx="778251" cy="77825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" name="Block Arc 11">
                    <a:extLst>
                      <a:ext uri="{FF2B5EF4-FFF2-40B4-BE49-F238E27FC236}">
                        <a16:creationId xmlns:a16="http://schemas.microsoft.com/office/drawing/2014/main" id="{02B023B3-3AC4-4921-B37D-453330B01541}"/>
                      </a:ext>
                    </a:extLst>
                  </p:cNvPr>
                  <p:cNvSpPr/>
                  <p:nvPr/>
                </p:nvSpPr>
                <p:spPr>
                  <a:xfrm>
                    <a:off x="2761961" y="1573266"/>
                    <a:ext cx="311347" cy="5066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36337" h="7138182">
                        <a:moveTo>
                          <a:pt x="1563551" y="3029061"/>
                        </a:moveTo>
                        <a:lnTo>
                          <a:pt x="1563551" y="1171769"/>
                        </a:lnTo>
                        <a:cubicBezTo>
                          <a:pt x="1444523" y="1201084"/>
                          <a:pt x="1330799" y="1254073"/>
                          <a:pt x="1228219" y="1328453"/>
                        </a:cubicBezTo>
                        <a:cubicBezTo>
                          <a:pt x="927220" y="1546705"/>
                          <a:pt x="771440" y="1913395"/>
                          <a:pt x="823311" y="2281559"/>
                        </a:cubicBezTo>
                        <a:cubicBezTo>
                          <a:pt x="886035" y="2761950"/>
                          <a:pt x="1181988" y="2923981"/>
                          <a:pt x="1563551" y="3029061"/>
                        </a:cubicBezTo>
                        <a:close/>
                        <a:moveTo>
                          <a:pt x="2056123" y="5971053"/>
                        </a:moveTo>
                        <a:cubicBezTo>
                          <a:pt x="2180706" y="5941789"/>
                          <a:pt x="2300029" y="5887431"/>
                          <a:pt x="2407191" y="5809729"/>
                        </a:cubicBezTo>
                        <a:cubicBezTo>
                          <a:pt x="2708190" y="5591477"/>
                          <a:pt x="2863970" y="5224787"/>
                          <a:pt x="2812099" y="4856623"/>
                        </a:cubicBezTo>
                        <a:cubicBezTo>
                          <a:pt x="2712300" y="4365494"/>
                          <a:pt x="2419393" y="4148018"/>
                          <a:pt x="2056123" y="4007016"/>
                        </a:cubicBezTo>
                        <a:close/>
                        <a:moveTo>
                          <a:pt x="2056123" y="7138182"/>
                        </a:moveTo>
                        <a:lnTo>
                          <a:pt x="1563551" y="7138182"/>
                        </a:lnTo>
                        <a:lnTo>
                          <a:pt x="1563551" y="6796553"/>
                        </a:lnTo>
                        <a:cubicBezTo>
                          <a:pt x="1376287" y="6771102"/>
                          <a:pt x="1191751" y="6715291"/>
                          <a:pt x="1016794" y="6629471"/>
                        </a:cubicBezTo>
                        <a:cubicBezTo>
                          <a:pt x="412303" y="6332946"/>
                          <a:pt x="21102" y="5726704"/>
                          <a:pt x="0" y="5053734"/>
                        </a:cubicBezTo>
                        <a:lnTo>
                          <a:pt x="813973" y="5028205"/>
                        </a:lnTo>
                        <a:cubicBezTo>
                          <a:pt x="825624" y="5399818"/>
                          <a:pt x="1041643" y="5734588"/>
                          <a:pt x="1375441" y="5898325"/>
                        </a:cubicBezTo>
                        <a:cubicBezTo>
                          <a:pt x="1436179" y="5928119"/>
                          <a:pt x="1499008" y="5951362"/>
                          <a:pt x="1563551" y="5965918"/>
                        </a:cubicBezTo>
                        <a:lnTo>
                          <a:pt x="1563551" y="3847635"/>
                        </a:lnTo>
                        <a:cubicBezTo>
                          <a:pt x="920238" y="3662345"/>
                          <a:pt x="233045" y="3450393"/>
                          <a:pt x="16852" y="2382091"/>
                        </a:cubicBezTo>
                        <a:cubicBezTo>
                          <a:pt x="-73403" y="1719933"/>
                          <a:pt x="208577" y="1061859"/>
                          <a:pt x="750173" y="669157"/>
                        </a:cubicBezTo>
                        <a:cubicBezTo>
                          <a:pt x="994931" y="491686"/>
                          <a:pt x="1274723" y="381458"/>
                          <a:pt x="1563551" y="341319"/>
                        </a:cubicBezTo>
                        <a:lnTo>
                          <a:pt x="1563551" y="0"/>
                        </a:lnTo>
                        <a:lnTo>
                          <a:pt x="2056123" y="0"/>
                        </a:lnTo>
                        <a:lnTo>
                          <a:pt x="2056123" y="339268"/>
                        </a:lnTo>
                        <a:cubicBezTo>
                          <a:pt x="2248752" y="363969"/>
                          <a:pt x="2438747" y="420481"/>
                          <a:pt x="2618616" y="508711"/>
                        </a:cubicBezTo>
                        <a:cubicBezTo>
                          <a:pt x="3223107" y="805237"/>
                          <a:pt x="3614308" y="1411478"/>
                          <a:pt x="3635410" y="2084448"/>
                        </a:cubicBezTo>
                        <a:lnTo>
                          <a:pt x="2821437" y="2109978"/>
                        </a:lnTo>
                        <a:cubicBezTo>
                          <a:pt x="2809786" y="1738364"/>
                          <a:pt x="2593767" y="1403594"/>
                          <a:pt x="2259969" y="1239857"/>
                        </a:cubicBezTo>
                        <a:cubicBezTo>
                          <a:pt x="2194243" y="1207617"/>
                          <a:pt x="2126069" y="1183046"/>
                          <a:pt x="2056123" y="1168235"/>
                        </a:cubicBezTo>
                        <a:lnTo>
                          <a:pt x="2056123" y="3150890"/>
                        </a:lnTo>
                        <a:cubicBezTo>
                          <a:pt x="2675271" y="3303511"/>
                          <a:pt x="3347939" y="3564428"/>
                          <a:pt x="3618512" y="4743007"/>
                        </a:cubicBezTo>
                        <a:cubicBezTo>
                          <a:pt x="3712448" y="5409725"/>
                          <a:pt x="3430336" y="6073786"/>
                          <a:pt x="2885237" y="6469025"/>
                        </a:cubicBezTo>
                        <a:cubicBezTo>
                          <a:pt x="2636047" y="6649712"/>
                          <a:pt x="2350538" y="6760700"/>
                          <a:pt x="2056123" y="6798748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" name="그룹 29">
                  <a:extLst>
                    <a:ext uri="{FF2B5EF4-FFF2-40B4-BE49-F238E27FC236}">
                      <a16:creationId xmlns:a16="http://schemas.microsoft.com/office/drawing/2014/main" id="{69378C86-C733-4951-BD04-3F8290048CD8}"/>
                    </a:ext>
                  </a:extLst>
                </p:cNvPr>
                <p:cNvGrpSpPr/>
                <p:nvPr/>
              </p:nvGrpSpPr>
              <p:grpSpPr>
                <a:xfrm>
                  <a:off x="5804852" y="3899206"/>
                  <a:ext cx="305196" cy="305196"/>
                  <a:chOff x="2460435" y="1380960"/>
                  <a:chExt cx="914400" cy="914400"/>
                </a:xfrm>
                <a:solidFill>
                  <a:schemeClr val="accent3"/>
                </a:solidFill>
              </p:grpSpPr>
              <p:sp>
                <p:nvSpPr>
                  <p:cNvPr id="28" name="타원 30">
                    <a:extLst>
                      <a:ext uri="{FF2B5EF4-FFF2-40B4-BE49-F238E27FC236}">
                        <a16:creationId xmlns:a16="http://schemas.microsoft.com/office/drawing/2014/main" id="{DD31497E-D4D2-4EDD-918A-8AA2C0939C99}"/>
                      </a:ext>
                    </a:extLst>
                  </p:cNvPr>
                  <p:cNvSpPr/>
                  <p:nvPr/>
                </p:nvSpPr>
                <p:spPr>
                  <a:xfrm>
                    <a:off x="2460435" y="1380960"/>
                    <a:ext cx="914400" cy="9144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" name="타원 31">
                    <a:extLst>
                      <a:ext uri="{FF2B5EF4-FFF2-40B4-BE49-F238E27FC236}">
                        <a16:creationId xmlns:a16="http://schemas.microsoft.com/office/drawing/2014/main" id="{3B7A3DBF-B5CA-4F6A-B6D1-0D75EF7B18EE}"/>
                      </a:ext>
                    </a:extLst>
                  </p:cNvPr>
                  <p:cNvSpPr/>
                  <p:nvPr/>
                </p:nvSpPr>
                <p:spPr>
                  <a:xfrm>
                    <a:off x="2528509" y="1449034"/>
                    <a:ext cx="778251" cy="77825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" name="Block Arc 11">
                    <a:extLst>
                      <a:ext uri="{FF2B5EF4-FFF2-40B4-BE49-F238E27FC236}">
                        <a16:creationId xmlns:a16="http://schemas.microsoft.com/office/drawing/2014/main" id="{2E48877B-6EDF-4EDA-B428-9DCEAD95B25F}"/>
                      </a:ext>
                    </a:extLst>
                  </p:cNvPr>
                  <p:cNvSpPr/>
                  <p:nvPr/>
                </p:nvSpPr>
                <p:spPr>
                  <a:xfrm>
                    <a:off x="2761961" y="1573266"/>
                    <a:ext cx="311347" cy="5066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36337" h="7138182">
                        <a:moveTo>
                          <a:pt x="1563551" y="3029061"/>
                        </a:moveTo>
                        <a:lnTo>
                          <a:pt x="1563551" y="1171769"/>
                        </a:lnTo>
                        <a:cubicBezTo>
                          <a:pt x="1444523" y="1201084"/>
                          <a:pt x="1330799" y="1254073"/>
                          <a:pt x="1228219" y="1328453"/>
                        </a:cubicBezTo>
                        <a:cubicBezTo>
                          <a:pt x="927220" y="1546705"/>
                          <a:pt x="771440" y="1913395"/>
                          <a:pt x="823311" y="2281559"/>
                        </a:cubicBezTo>
                        <a:cubicBezTo>
                          <a:pt x="886035" y="2761950"/>
                          <a:pt x="1181988" y="2923981"/>
                          <a:pt x="1563551" y="3029061"/>
                        </a:cubicBezTo>
                        <a:close/>
                        <a:moveTo>
                          <a:pt x="2056123" y="5971053"/>
                        </a:moveTo>
                        <a:cubicBezTo>
                          <a:pt x="2180706" y="5941789"/>
                          <a:pt x="2300029" y="5887431"/>
                          <a:pt x="2407191" y="5809729"/>
                        </a:cubicBezTo>
                        <a:cubicBezTo>
                          <a:pt x="2708190" y="5591477"/>
                          <a:pt x="2863970" y="5224787"/>
                          <a:pt x="2812099" y="4856623"/>
                        </a:cubicBezTo>
                        <a:cubicBezTo>
                          <a:pt x="2712300" y="4365494"/>
                          <a:pt x="2419393" y="4148018"/>
                          <a:pt x="2056123" y="4007016"/>
                        </a:cubicBezTo>
                        <a:close/>
                        <a:moveTo>
                          <a:pt x="2056123" y="7138182"/>
                        </a:moveTo>
                        <a:lnTo>
                          <a:pt x="1563551" y="7138182"/>
                        </a:lnTo>
                        <a:lnTo>
                          <a:pt x="1563551" y="6796553"/>
                        </a:lnTo>
                        <a:cubicBezTo>
                          <a:pt x="1376287" y="6771102"/>
                          <a:pt x="1191751" y="6715291"/>
                          <a:pt x="1016794" y="6629471"/>
                        </a:cubicBezTo>
                        <a:cubicBezTo>
                          <a:pt x="412303" y="6332946"/>
                          <a:pt x="21102" y="5726704"/>
                          <a:pt x="0" y="5053734"/>
                        </a:cubicBezTo>
                        <a:lnTo>
                          <a:pt x="813973" y="5028205"/>
                        </a:lnTo>
                        <a:cubicBezTo>
                          <a:pt x="825624" y="5399818"/>
                          <a:pt x="1041643" y="5734588"/>
                          <a:pt x="1375441" y="5898325"/>
                        </a:cubicBezTo>
                        <a:cubicBezTo>
                          <a:pt x="1436179" y="5928119"/>
                          <a:pt x="1499008" y="5951362"/>
                          <a:pt x="1563551" y="5965918"/>
                        </a:cubicBezTo>
                        <a:lnTo>
                          <a:pt x="1563551" y="3847635"/>
                        </a:lnTo>
                        <a:cubicBezTo>
                          <a:pt x="920238" y="3662345"/>
                          <a:pt x="233045" y="3450393"/>
                          <a:pt x="16852" y="2382091"/>
                        </a:cubicBezTo>
                        <a:cubicBezTo>
                          <a:pt x="-73403" y="1719933"/>
                          <a:pt x="208577" y="1061859"/>
                          <a:pt x="750173" y="669157"/>
                        </a:cubicBezTo>
                        <a:cubicBezTo>
                          <a:pt x="994931" y="491686"/>
                          <a:pt x="1274723" y="381458"/>
                          <a:pt x="1563551" y="341319"/>
                        </a:cubicBezTo>
                        <a:lnTo>
                          <a:pt x="1563551" y="0"/>
                        </a:lnTo>
                        <a:lnTo>
                          <a:pt x="2056123" y="0"/>
                        </a:lnTo>
                        <a:lnTo>
                          <a:pt x="2056123" y="339268"/>
                        </a:lnTo>
                        <a:cubicBezTo>
                          <a:pt x="2248752" y="363969"/>
                          <a:pt x="2438747" y="420481"/>
                          <a:pt x="2618616" y="508711"/>
                        </a:cubicBezTo>
                        <a:cubicBezTo>
                          <a:pt x="3223107" y="805237"/>
                          <a:pt x="3614308" y="1411478"/>
                          <a:pt x="3635410" y="2084448"/>
                        </a:cubicBezTo>
                        <a:lnTo>
                          <a:pt x="2821437" y="2109978"/>
                        </a:lnTo>
                        <a:cubicBezTo>
                          <a:pt x="2809786" y="1738364"/>
                          <a:pt x="2593767" y="1403594"/>
                          <a:pt x="2259969" y="1239857"/>
                        </a:cubicBezTo>
                        <a:cubicBezTo>
                          <a:pt x="2194243" y="1207617"/>
                          <a:pt x="2126069" y="1183046"/>
                          <a:pt x="2056123" y="1168235"/>
                        </a:cubicBezTo>
                        <a:lnTo>
                          <a:pt x="2056123" y="3150890"/>
                        </a:lnTo>
                        <a:cubicBezTo>
                          <a:pt x="2675271" y="3303511"/>
                          <a:pt x="3347939" y="3564428"/>
                          <a:pt x="3618512" y="4743007"/>
                        </a:cubicBezTo>
                        <a:cubicBezTo>
                          <a:pt x="3712448" y="5409725"/>
                          <a:pt x="3430336" y="6073786"/>
                          <a:pt x="2885237" y="6469025"/>
                        </a:cubicBezTo>
                        <a:cubicBezTo>
                          <a:pt x="2636047" y="6649712"/>
                          <a:pt x="2350538" y="6760700"/>
                          <a:pt x="2056123" y="6798748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" name="그룹 33">
                  <a:extLst>
                    <a:ext uri="{FF2B5EF4-FFF2-40B4-BE49-F238E27FC236}">
                      <a16:creationId xmlns:a16="http://schemas.microsoft.com/office/drawing/2014/main" id="{687765C9-F617-414C-9F6A-B71C071DE585}"/>
                    </a:ext>
                  </a:extLst>
                </p:cNvPr>
                <p:cNvGrpSpPr/>
                <p:nvPr/>
              </p:nvGrpSpPr>
              <p:grpSpPr>
                <a:xfrm>
                  <a:off x="5558699" y="3770159"/>
                  <a:ext cx="305196" cy="305196"/>
                  <a:chOff x="2460435" y="1380960"/>
                  <a:chExt cx="914400" cy="914400"/>
                </a:xfrm>
                <a:solidFill>
                  <a:schemeClr val="accent3"/>
                </a:solidFill>
              </p:grpSpPr>
              <p:sp>
                <p:nvSpPr>
                  <p:cNvPr id="25" name="타원 34">
                    <a:extLst>
                      <a:ext uri="{FF2B5EF4-FFF2-40B4-BE49-F238E27FC236}">
                        <a16:creationId xmlns:a16="http://schemas.microsoft.com/office/drawing/2014/main" id="{10F79C7D-0C26-43EE-B966-8E5D59C1EC1E}"/>
                      </a:ext>
                    </a:extLst>
                  </p:cNvPr>
                  <p:cNvSpPr/>
                  <p:nvPr/>
                </p:nvSpPr>
                <p:spPr>
                  <a:xfrm>
                    <a:off x="2460435" y="1380960"/>
                    <a:ext cx="914400" cy="9144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" name="타원 35">
                    <a:extLst>
                      <a:ext uri="{FF2B5EF4-FFF2-40B4-BE49-F238E27FC236}">
                        <a16:creationId xmlns:a16="http://schemas.microsoft.com/office/drawing/2014/main" id="{0742ED86-F812-4E1A-B932-2C549AF22D72}"/>
                      </a:ext>
                    </a:extLst>
                  </p:cNvPr>
                  <p:cNvSpPr/>
                  <p:nvPr/>
                </p:nvSpPr>
                <p:spPr>
                  <a:xfrm>
                    <a:off x="2528509" y="1449034"/>
                    <a:ext cx="778251" cy="77825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" name="Block Arc 11">
                    <a:extLst>
                      <a:ext uri="{FF2B5EF4-FFF2-40B4-BE49-F238E27FC236}">
                        <a16:creationId xmlns:a16="http://schemas.microsoft.com/office/drawing/2014/main" id="{0AE374F7-CCC1-4B41-916D-7F0D229721B0}"/>
                      </a:ext>
                    </a:extLst>
                  </p:cNvPr>
                  <p:cNvSpPr/>
                  <p:nvPr/>
                </p:nvSpPr>
                <p:spPr>
                  <a:xfrm>
                    <a:off x="2761961" y="1573266"/>
                    <a:ext cx="311347" cy="5066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36337" h="7138182">
                        <a:moveTo>
                          <a:pt x="1563551" y="3029061"/>
                        </a:moveTo>
                        <a:lnTo>
                          <a:pt x="1563551" y="1171769"/>
                        </a:lnTo>
                        <a:cubicBezTo>
                          <a:pt x="1444523" y="1201084"/>
                          <a:pt x="1330799" y="1254073"/>
                          <a:pt x="1228219" y="1328453"/>
                        </a:cubicBezTo>
                        <a:cubicBezTo>
                          <a:pt x="927220" y="1546705"/>
                          <a:pt x="771440" y="1913395"/>
                          <a:pt x="823311" y="2281559"/>
                        </a:cubicBezTo>
                        <a:cubicBezTo>
                          <a:pt x="886035" y="2761950"/>
                          <a:pt x="1181988" y="2923981"/>
                          <a:pt x="1563551" y="3029061"/>
                        </a:cubicBezTo>
                        <a:close/>
                        <a:moveTo>
                          <a:pt x="2056123" y="5971053"/>
                        </a:moveTo>
                        <a:cubicBezTo>
                          <a:pt x="2180706" y="5941789"/>
                          <a:pt x="2300029" y="5887431"/>
                          <a:pt x="2407191" y="5809729"/>
                        </a:cubicBezTo>
                        <a:cubicBezTo>
                          <a:pt x="2708190" y="5591477"/>
                          <a:pt x="2863970" y="5224787"/>
                          <a:pt x="2812099" y="4856623"/>
                        </a:cubicBezTo>
                        <a:cubicBezTo>
                          <a:pt x="2712300" y="4365494"/>
                          <a:pt x="2419393" y="4148018"/>
                          <a:pt x="2056123" y="4007016"/>
                        </a:cubicBezTo>
                        <a:close/>
                        <a:moveTo>
                          <a:pt x="2056123" y="7138182"/>
                        </a:moveTo>
                        <a:lnTo>
                          <a:pt x="1563551" y="7138182"/>
                        </a:lnTo>
                        <a:lnTo>
                          <a:pt x="1563551" y="6796553"/>
                        </a:lnTo>
                        <a:cubicBezTo>
                          <a:pt x="1376287" y="6771102"/>
                          <a:pt x="1191751" y="6715291"/>
                          <a:pt x="1016794" y="6629471"/>
                        </a:cubicBezTo>
                        <a:cubicBezTo>
                          <a:pt x="412303" y="6332946"/>
                          <a:pt x="21102" y="5726704"/>
                          <a:pt x="0" y="5053734"/>
                        </a:cubicBezTo>
                        <a:lnTo>
                          <a:pt x="813973" y="5028205"/>
                        </a:lnTo>
                        <a:cubicBezTo>
                          <a:pt x="825624" y="5399818"/>
                          <a:pt x="1041643" y="5734588"/>
                          <a:pt x="1375441" y="5898325"/>
                        </a:cubicBezTo>
                        <a:cubicBezTo>
                          <a:pt x="1436179" y="5928119"/>
                          <a:pt x="1499008" y="5951362"/>
                          <a:pt x="1563551" y="5965918"/>
                        </a:cubicBezTo>
                        <a:lnTo>
                          <a:pt x="1563551" y="3847635"/>
                        </a:lnTo>
                        <a:cubicBezTo>
                          <a:pt x="920238" y="3662345"/>
                          <a:pt x="233045" y="3450393"/>
                          <a:pt x="16852" y="2382091"/>
                        </a:cubicBezTo>
                        <a:cubicBezTo>
                          <a:pt x="-73403" y="1719933"/>
                          <a:pt x="208577" y="1061859"/>
                          <a:pt x="750173" y="669157"/>
                        </a:cubicBezTo>
                        <a:cubicBezTo>
                          <a:pt x="994931" y="491686"/>
                          <a:pt x="1274723" y="381458"/>
                          <a:pt x="1563551" y="341319"/>
                        </a:cubicBezTo>
                        <a:lnTo>
                          <a:pt x="1563551" y="0"/>
                        </a:lnTo>
                        <a:lnTo>
                          <a:pt x="2056123" y="0"/>
                        </a:lnTo>
                        <a:lnTo>
                          <a:pt x="2056123" y="339268"/>
                        </a:lnTo>
                        <a:cubicBezTo>
                          <a:pt x="2248752" y="363969"/>
                          <a:pt x="2438747" y="420481"/>
                          <a:pt x="2618616" y="508711"/>
                        </a:cubicBezTo>
                        <a:cubicBezTo>
                          <a:pt x="3223107" y="805237"/>
                          <a:pt x="3614308" y="1411478"/>
                          <a:pt x="3635410" y="2084448"/>
                        </a:cubicBezTo>
                        <a:lnTo>
                          <a:pt x="2821437" y="2109978"/>
                        </a:lnTo>
                        <a:cubicBezTo>
                          <a:pt x="2809786" y="1738364"/>
                          <a:pt x="2593767" y="1403594"/>
                          <a:pt x="2259969" y="1239857"/>
                        </a:cubicBezTo>
                        <a:cubicBezTo>
                          <a:pt x="2194243" y="1207617"/>
                          <a:pt x="2126069" y="1183046"/>
                          <a:pt x="2056123" y="1168235"/>
                        </a:cubicBezTo>
                        <a:lnTo>
                          <a:pt x="2056123" y="3150890"/>
                        </a:lnTo>
                        <a:cubicBezTo>
                          <a:pt x="2675271" y="3303511"/>
                          <a:pt x="3347939" y="3564428"/>
                          <a:pt x="3618512" y="4743007"/>
                        </a:cubicBezTo>
                        <a:cubicBezTo>
                          <a:pt x="3712448" y="5409725"/>
                          <a:pt x="3430336" y="6073786"/>
                          <a:pt x="2885237" y="6469025"/>
                        </a:cubicBezTo>
                        <a:cubicBezTo>
                          <a:pt x="2636047" y="6649712"/>
                          <a:pt x="2350538" y="6760700"/>
                          <a:pt x="2056123" y="6798748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" name="그룹 37">
                  <a:extLst>
                    <a:ext uri="{FF2B5EF4-FFF2-40B4-BE49-F238E27FC236}">
                      <a16:creationId xmlns:a16="http://schemas.microsoft.com/office/drawing/2014/main" id="{2A84B03D-61C7-46F1-94B3-938E521C0142}"/>
                    </a:ext>
                  </a:extLst>
                </p:cNvPr>
                <p:cNvGrpSpPr/>
                <p:nvPr/>
              </p:nvGrpSpPr>
              <p:grpSpPr>
                <a:xfrm>
                  <a:off x="6065408" y="3964544"/>
                  <a:ext cx="305196" cy="305196"/>
                  <a:chOff x="2460435" y="1380960"/>
                  <a:chExt cx="914400" cy="914400"/>
                </a:xfrm>
                <a:solidFill>
                  <a:schemeClr val="accent3"/>
                </a:solidFill>
              </p:grpSpPr>
              <p:sp>
                <p:nvSpPr>
                  <p:cNvPr id="22" name="타원 38">
                    <a:extLst>
                      <a:ext uri="{FF2B5EF4-FFF2-40B4-BE49-F238E27FC236}">
                        <a16:creationId xmlns:a16="http://schemas.microsoft.com/office/drawing/2014/main" id="{4FA23D96-39E1-4A61-B986-98C8FFC12410}"/>
                      </a:ext>
                    </a:extLst>
                  </p:cNvPr>
                  <p:cNvSpPr/>
                  <p:nvPr/>
                </p:nvSpPr>
                <p:spPr>
                  <a:xfrm>
                    <a:off x="2460435" y="1380960"/>
                    <a:ext cx="914400" cy="9144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" name="타원 39">
                    <a:extLst>
                      <a:ext uri="{FF2B5EF4-FFF2-40B4-BE49-F238E27FC236}">
                        <a16:creationId xmlns:a16="http://schemas.microsoft.com/office/drawing/2014/main" id="{DF0AA6E7-D91D-45AB-AFCA-259F9C492DB2}"/>
                      </a:ext>
                    </a:extLst>
                  </p:cNvPr>
                  <p:cNvSpPr/>
                  <p:nvPr/>
                </p:nvSpPr>
                <p:spPr>
                  <a:xfrm>
                    <a:off x="2528509" y="1449034"/>
                    <a:ext cx="778251" cy="77825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" name="Block Arc 11">
                    <a:extLst>
                      <a:ext uri="{FF2B5EF4-FFF2-40B4-BE49-F238E27FC236}">
                        <a16:creationId xmlns:a16="http://schemas.microsoft.com/office/drawing/2014/main" id="{BDD4E257-5455-4711-8AF9-0E54D38A1865}"/>
                      </a:ext>
                    </a:extLst>
                  </p:cNvPr>
                  <p:cNvSpPr/>
                  <p:nvPr/>
                </p:nvSpPr>
                <p:spPr>
                  <a:xfrm>
                    <a:off x="2761961" y="1573266"/>
                    <a:ext cx="311347" cy="5066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36337" h="7138182">
                        <a:moveTo>
                          <a:pt x="1563551" y="3029061"/>
                        </a:moveTo>
                        <a:lnTo>
                          <a:pt x="1563551" y="1171769"/>
                        </a:lnTo>
                        <a:cubicBezTo>
                          <a:pt x="1444523" y="1201084"/>
                          <a:pt x="1330799" y="1254073"/>
                          <a:pt x="1228219" y="1328453"/>
                        </a:cubicBezTo>
                        <a:cubicBezTo>
                          <a:pt x="927220" y="1546705"/>
                          <a:pt x="771440" y="1913395"/>
                          <a:pt x="823311" y="2281559"/>
                        </a:cubicBezTo>
                        <a:cubicBezTo>
                          <a:pt x="886035" y="2761950"/>
                          <a:pt x="1181988" y="2923981"/>
                          <a:pt x="1563551" y="3029061"/>
                        </a:cubicBezTo>
                        <a:close/>
                        <a:moveTo>
                          <a:pt x="2056123" y="5971053"/>
                        </a:moveTo>
                        <a:cubicBezTo>
                          <a:pt x="2180706" y="5941789"/>
                          <a:pt x="2300029" y="5887431"/>
                          <a:pt x="2407191" y="5809729"/>
                        </a:cubicBezTo>
                        <a:cubicBezTo>
                          <a:pt x="2708190" y="5591477"/>
                          <a:pt x="2863970" y="5224787"/>
                          <a:pt x="2812099" y="4856623"/>
                        </a:cubicBezTo>
                        <a:cubicBezTo>
                          <a:pt x="2712300" y="4365494"/>
                          <a:pt x="2419393" y="4148018"/>
                          <a:pt x="2056123" y="4007016"/>
                        </a:cubicBezTo>
                        <a:close/>
                        <a:moveTo>
                          <a:pt x="2056123" y="7138182"/>
                        </a:moveTo>
                        <a:lnTo>
                          <a:pt x="1563551" y="7138182"/>
                        </a:lnTo>
                        <a:lnTo>
                          <a:pt x="1563551" y="6796553"/>
                        </a:lnTo>
                        <a:cubicBezTo>
                          <a:pt x="1376287" y="6771102"/>
                          <a:pt x="1191751" y="6715291"/>
                          <a:pt x="1016794" y="6629471"/>
                        </a:cubicBezTo>
                        <a:cubicBezTo>
                          <a:pt x="412303" y="6332946"/>
                          <a:pt x="21102" y="5726704"/>
                          <a:pt x="0" y="5053734"/>
                        </a:cubicBezTo>
                        <a:lnTo>
                          <a:pt x="813973" y="5028205"/>
                        </a:lnTo>
                        <a:cubicBezTo>
                          <a:pt x="825624" y="5399818"/>
                          <a:pt x="1041643" y="5734588"/>
                          <a:pt x="1375441" y="5898325"/>
                        </a:cubicBezTo>
                        <a:cubicBezTo>
                          <a:pt x="1436179" y="5928119"/>
                          <a:pt x="1499008" y="5951362"/>
                          <a:pt x="1563551" y="5965918"/>
                        </a:cubicBezTo>
                        <a:lnTo>
                          <a:pt x="1563551" y="3847635"/>
                        </a:lnTo>
                        <a:cubicBezTo>
                          <a:pt x="920238" y="3662345"/>
                          <a:pt x="233045" y="3450393"/>
                          <a:pt x="16852" y="2382091"/>
                        </a:cubicBezTo>
                        <a:cubicBezTo>
                          <a:pt x="-73403" y="1719933"/>
                          <a:pt x="208577" y="1061859"/>
                          <a:pt x="750173" y="669157"/>
                        </a:cubicBezTo>
                        <a:cubicBezTo>
                          <a:pt x="994931" y="491686"/>
                          <a:pt x="1274723" y="381458"/>
                          <a:pt x="1563551" y="341319"/>
                        </a:cubicBezTo>
                        <a:lnTo>
                          <a:pt x="1563551" y="0"/>
                        </a:lnTo>
                        <a:lnTo>
                          <a:pt x="2056123" y="0"/>
                        </a:lnTo>
                        <a:lnTo>
                          <a:pt x="2056123" y="339268"/>
                        </a:lnTo>
                        <a:cubicBezTo>
                          <a:pt x="2248752" y="363969"/>
                          <a:pt x="2438747" y="420481"/>
                          <a:pt x="2618616" y="508711"/>
                        </a:cubicBezTo>
                        <a:cubicBezTo>
                          <a:pt x="3223107" y="805237"/>
                          <a:pt x="3614308" y="1411478"/>
                          <a:pt x="3635410" y="2084448"/>
                        </a:cubicBezTo>
                        <a:lnTo>
                          <a:pt x="2821437" y="2109978"/>
                        </a:lnTo>
                        <a:cubicBezTo>
                          <a:pt x="2809786" y="1738364"/>
                          <a:pt x="2593767" y="1403594"/>
                          <a:pt x="2259969" y="1239857"/>
                        </a:cubicBezTo>
                        <a:cubicBezTo>
                          <a:pt x="2194243" y="1207617"/>
                          <a:pt x="2126069" y="1183046"/>
                          <a:pt x="2056123" y="1168235"/>
                        </a:cubicBezTo>
                        <a:lnTo>
                          <a:pt x="2056123" y="3150890"/>
                        </a:lnTo>
                        <a:cubicBezTo>
                          <a:pt x="2675271" y="3303511"/>
                          <a:pt x="3347939" y="3564428"/>
                          <a:pt x="3618512" y="4743007"/>
                        </a:cubicBezTo>
                        <a:cubicBezTo>
                          <a:pt x="3712448" y="5409725"/>
                          <a:pt x="3430336" y="6073786"/>
                          <a:pt x="2885237" y="6469025"/>
                        </a:cubicBezTo>
                        <a:cubicBezTo>
                          <a:pt x="2636047" y="6649712"/>
                          <a:pt x="2350538" y="6760700"/>
                          <a:pt x="2056123" y="6798748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2" name="그룹 41">
                  <a:extLst>
                    <a:ext uri="{FF2B5EF4-FFF2-40B4-BE49-F238E27FC236}">
                      <a16:creationId xmlns:a16="http://schemas.microsoft.com/office/drawing/2014/main" id="{E01D63C5-E4DC-437D-B184-3F52A54784CD}"/>
                    </a:ext>
                  </a:extLst>
                </p:cNvPr>
                <p:cNvGrpSpPr/>
                <p:nvPr/>
              </p:nvGrpSpPr>
              <p:grpSpPr>
                <a:xfrm>
                  <a:off x="6342979" y="3957518"/>
                  <a:ext cx="305196" cy="305196"/>
                  <a:chOff x="2460435" y="1380960"/>
                  <a:chExt cx="914400" cy="914400"/>
                </a:xfrm>
                <a:solidFill>
                  <a:schemeClr val="accent3"/>
                </a:solidFill>
              </p:grpSpPr>
              <p:sp>
                <p:nvSpPr>
                  <p:cNvPr id="19" name="타원 42">
                    <a:extLst>
                      <a:ext uri="{FF2B5EF4-FFF2-40B4-BE49-F238E27FC236}">
                        <a16:creationId xmlns:a16="http://schemas.microsoft.com/office/drawing/2014/main" id="{7ABAC157-C0D9-46AC-AAA6-32BC6D696C5A}"/>
                      </a:ext>
                    </a:extLst>
                  </p:cNvPr>
                  <p:cNvSpPr/>
                  <p:nvPr/>
                </p:nvSpPr>
                <p:spPr>
                  <a:xfrm>
                    <a:off x="2460435" y="1380960"/>
                    <a:ext cx="914400" cy="9144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" name="타원 43">
                    <a:extLst>
                      <a:ext uri="{FF2B5EF4-FFF2-40B4-BE49-F238E27FC236}">
                        <a16:creationId xmlns:a16="http://schemas.microsoft.com/office/drawing/2014/main" id="{7DF2B7C5-460B-48A3-9A04-FDCB167E142B}"/>
                      </a:ext>
                    </a:extLst>
                  </p:cNvPr>
                  <p:cNvSpPr/>
                  <p:nvPr/>
                </p:nvSpPr>
                <p:spPr>
                  <a:xfrm>
                    <a:off x="2528509" y="1449034"/>
                    <a:ext cx="778251" cy="77825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" name="Block Arc 11">
                    <a:extLst>
                      <a:ext uri="{FF2B5EF4-FFF2-40B4-BE49-F238E27FC236}">
                        <a16:creationId xmlns:a16="http://schemas.microsoft.com/office/drawing/2014/main" id="{E87E4297-1DDD-4353-AD46-5354DBDF2BCB}"/>
                      </a:ext>
                    </a:extLst>
                  </p:cNvPr>
                  <p:cNvSpPr/>
                  <p:nvPr/>
                </p:nvSpPr>
                <p:spPr>
                  <a:xfrm>
                    <a:off x="2761961" y="1573266"/>
                    <a:ext cx="311347" cy="5066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36337" h="7138182">
                        <a:moveTo>
                          <a:pt x="1563551" y="3029061"/>
                        </a:moveTo>
                        <a:lnTo>
                          <a:pt x="1563551" y="1171769"/>
                        </a:lnTo>
                        <a:cubicBezTo>
                          <a:pt x="1444523" y="1201084"/>
                          <a:pt x="1330799" y="1254073"/>
                          <a:pt x="1228219" y="1328453"/>
                        </a:cubicBezTo>
                        <a:cubicBezTo>
                          <a:pt x="927220" y="1546705"/>
                          <a:pt x="771440" y="1913395"/>
                          <a:pt x="823311" y="2281559"/>
                        </a:cubicBezTo>
                        <a:cubicBezTo>
                          <a:pt x="886035" y="2761950"/>
                          <a:pt x="1181988" y="2923981"/>
                          <a:pt x="1563551" y="3029061"/>
                        </a:cubicBezTo>
                        <a:close/>
                        <a:moveTo>
                          <a:pt x="2056123" y="5971053"/>
                        </a:moveTo>
                        <a:cubicBezTo>
                          <a:pt x="2180706" y="5941789"/>
                          <a:pt x="2300029" y="5887431"/>
                          <a:pt x="2407191" y="5809729"/>
                        </a:cubicBezTo>
                        <a:cubicBezTo>
                          <a:pt x="2708190" y="5591477"/>
                          <a:pt x="2863970" y="5224787"/>
                          <a:pt x="2812099" y="4856623"/>
                        </a:cubicBezTo>
                        <a:cubicBezTo>
                          <a:pt x="2712300" y="4365494"/>
                          <a:pt x="2419393" y="4148018"/>
                          <a:pt x="2056123" y="4007016"/>
                        </a:cubicBezTo>
                        <a:close/>
                        <a:moveTo>
                          <a:pt x="2056123" y="7138182"/>
                        </a:moveTo>
                        <a:lnTo>
                          <a:pt x="1563551" y="7138182"/>
                        </a:lnTo>
                        <a:lnTo>
                          <a:pt x="1563551" y="6796553"/>
                        </a:lnTo>
                        <a:cubicBezTo>
                          <a:pt x="1376287" y="6771102"/>
                          <a:pt x="1191751" y="6715291"/>
                          <a:pt x="1016794" y="6629471"/>
                        </a:cubicBezTo>
                        <a:cubicBezTo>
                          <a:pt x="412303" y="6332946"/>
                          <a:pt x="21102" y="5726704"/>
                          <a:pt x="0" y="5053734"/>
                        </a:cubicBezTo>
                        <a:lnTo>
                          <a:pt x="813973" y="5028205"/>
                        </a:lnTo>
                        <a:cubicBezTo>
                          <a:pt x="825624" y="5399818"/>
                          <a:pt x="1041643" y="5734588"/>
                          <a:pt x="1375441" y="5898325"/>
                        </a:cubicBezTo>
                        <a:cubicBezTo>
                          <a:pt x="1436179" y="5928119"/>
                          <a:pt x="1499008" y="5951362"/>
                          <a:pt x="1563551" y="5965918"/>
                        </a:cubicBezTo>
                        <a:lnTo>
                          <a:pt x="1563551" y="3847635"/>
                        </a:lnTo>
                        <a:cubicBezTo>
                          <a:pt x="920238" y="3662345"/>
                          <a:pt x="233045" y="3450393"/>
                          <a:pt x="16852" y="2382091"/>
                        </a:cubicBezTo>
                        <a:cubicBezTo>
                          <a:pt x="-73403" y="1719933"/>
                          <a:pt x="208577" y="1061859"/>
                          <a:pt x="750173" y="669157"/>
                        </a:cubicBezTo>
                        <a:cubicBezTo>
                          <a:pt x="994931" y="491686"/>
                          <a:pt x="1274723" y="381458"/>
                          <a:pt x="1563551" y="341319"/>
                        </a:cubicBezTo>
                        <a:lnTo>
                          <a:pt x="1563551" y="0"/>
                        </a:lnTo>
                        <a:lnTo>
                          <a:pt x="2056123" y="0"/>
                        </a:lnTo>
                        <a:lnTo>
                          <a:pt x="2056123" y="339268"/>
                        </a:lnTo>
                        <a:cubicBezTo>
                          <a:pt x="2248752" y="363969"/>
                          <a:pt x="2438747" y="420481"/>
                          <a:pt x="2618616" y="508711"/>
                        </a:cubicBezTo>
                        <a:cubicBezTo>
                          <a:pt x="3223107" y="805237"/>
                          <a:pt x="3614308" y="1411478"/>
                          <a:pt x="3635410" y="2084448"/>
                        </a:cubicBezTo>
                        <a:lnTo>
                          <a:pt x="2821437" y="2109978"/>
                        </a:lnTo>
                        <a:cubicBezTo>
                          <a:pt x="2809786" y="1738364"/>
                          <a:pt x="2593767" y="1403594"/>
                          <a:pt x="2259969" y="1239857"/>
                        </a:cubicBezTo>
                        <a:cubicBezTo>
                          <a:pt x="2194243" y="1207617"/>
                          <a:pt x="2126069" y="1183046"/>
                          <a:pt x="2056123" y="1168235"/>
                        </a:cubicBezTo>
                        <a:lnTo>
                          <a:pt x="2056123" y="3150890"/>
                        </a:lnTo>
                        <a:cubicBezTo>
                          <a:pt x="2675271" y="3303511"/>
                          <a:pt x="3347939" y="3564428"/>
                          <a:pt x="3618512" y="4743007"/>
                        </a:cubicBezTo>
                        <a:cubicBezTo>
                          <a:pt x="3712448" y="5409725"/>
                          <a:pt x="3430336" y="6073786"/>
                          <a:pt x="2885237" y="6469025"/>
                        </a:cubicBezTo>
                        <a:cubicBezTo>
                          <a:pt x="2636047" y="6649712"/>
                          <a:pt x="2350538" y="6760700"/>
                          <a:pt x="2056123" y="6798748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3" name="그룹 45">
                  <a:extLst>
                    <a:ext uri="{FF2B5EF4-FFF2-40B4-BE49-F238E27FC236}">
                      <a16:creationId xmlns:a16="http://schemas.microsoft.com/office/drawing/2014/main" id="{25D2439A-26F3-40B3-8DD6-0A737F2B7EC5}"/>
                    </a:ext>
                  </a:extLst>
                </p:cNvPr>
                <p:cNvGrpSpPr/>
                <p:nvPr/>
              </p:nvGrpSpPr>
              <p:grpSpPr>
                <a:xfrm>
                  <a:off x="6322640" y="3721994"/>
                  <a:ext cx="305196" cy="305196"/>
                  <a:chOff x="2460435" y="1380960"/>
                  <a:chExt cx="914400" cy="914400"/>
                </a:xfrm>
                <a:solidFill>
                  <a:schemeClr val="accent3"/>
                </a:solidFill>
              </p:grpSpPr>
              <p:sp>
                <p:nvSpPr>
                  <p:cNvPr id="16" name="타원 46">
                    <a:extLst>
                      <a:ext uri="{FF2B5EF4-FFF2-40B4-BE49-F238E27FC236}">
                        <a16:creationId xmlns:a16="http://schemas.microsoft.com/office/drawing/2014/main" id="{886E757F-B3C7-4022-ACC4-01D8A48D396C}"/>
                      </a:ext>
                    </a:extLst>
                  </p:cNvPr>
                  <p:cNvSpPr/>
                  <p:nvPr/>
                </p:nvSpPr>
                <p:spPr>
                  <a:xfrm>
                    <a:off x="2460435" y="1380960"/>
                    <a:ext cx="914400" cy="9144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" name="타원 47">
                    <a:extLst>
                      <a:ext uri="{FF2B5EF4-FFF2-40B4-BE49-F238E27FC236}">
                        <a16:creationId xmlns:a16="http://schemas.microsoft.com/office/drawing/2014/main" id="{28A54854-7193-4122-99FA-D6B21C1F3CFD}"/>
                      </a:ext>
                    </a:extLst>
                  </p:cNvPr>
                  <p:cNvSpPr/>
                  <p:nvPr/>
                </p:nvSpPr>
                <p:spPr>
                  <a:xfrm>
                    <a:off x="2528509" y="1449034"/>
                    <a:ext cx="778251" cy="77825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Block Arc 11">
                    <a:extLst>
                      <a:ext uri="{FF2B5EF4-FFF2-40B4-BE49-F238E27FC236}">
                        <a16:creationId xmlns:a16="http://schemas.microsoft.com/office/drawing/2014/main" id="{E6618FF5-3791-4F24-9CB7-B2C816D1E6BC}"/>
                      </a:ext>
                    </a:extLst>
                  </p:cNvPr>
                  <p:cNvSpPr/>
                  <p:nvPr/>
                </p:nvSpPr>
                <p:spPr>
                  <a:xfrm>
                    <a:off x="2761961" y="1573266"/>
                    <a:ext cx="311347" cy="5066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36337" h="7138182">
                        <a:moveTo>
                          <a:pt x="1563551" y="3029061"/>
                        </a:moveTo>
                        <a:lnTo>
                          <a:pt x="1563551" y="1171769"/>
                        </a:lnTo>
                        <a:cubicBezTo>
                          <a:pt x="1444523" y="1201084"/>
                          <a:pt x="1330799" y="1254073"/>
                          <a:pt x="1228219" y="1328453"/>
                        </a:cubicBezTo>
                        <a:cubicBezTo>
                          <a:pt x="927220" y="1546705"/>
                          <a:pt x="771440" y="1913395"/>
                          <a:pt x="823311" y="2281559"/>
                        </a:cubicBezTo>
                        <a:cubicBezTo>
                          <a:pt x="886035" y="2761950"/>
                          <a:pt x="1181988" y="2923981"/>
                          <a:pt x="1563551" y="3029061"/>
                        </a:cubicBezTo>
                        <a:close/>
                        <a:moveTo>
                          <a:pt x="2056123" y="5971053"/>
                        </a:moveTo>
                        <a:cubicBezTo>
                          <a:pt x="2180706" y="5941789"/>
                          <a:pt x="2300029" y="5887431"/>
                          <a:pt x="2407191" y="5809729"/>
                        </a:cubicBezTo>
                        <a:cubicBezTo>
                          <a:pt x="2708190" y="5591477"/>
                          <a:pt x="2863970" y="5224787"/>
                          <a:pt x="2812099" y="4856623"/>
                        </a:cubicBezTo>
                        <a:cubicBezTo>
                          <a:pt x="2712300" y="4365494"/>
                          <a:pt x="2419393" y="4148018"/>
                          <a:pt x="2056123" y="4007016"/>
                        </a:cubicBezTo>
                        <a:close/>
                        <a:moveTo>
                          <a:pt x="2056123" y="7138182"/>
                        </a:moveTo>
                        <a:lnTo>
                          <a:pt x="1563551" y="7138182"/>
                        </a:lnTo>
                        <a:lnTo>
                          <a:pt x="1563551" y="6796553"/>
                        </a:lnTo>
                        <a:cubicBezTo>
                          <a:pt x="1376287" y="6771102"/>
                          <a:pt x="1191751" y="6715291"/>
                          <a:pt x="1016794" y="6629471"/>
                        </a:cubicBezTo>
                        <a:cubicBezTo>
                          <a:pt x="412303" y="6332946"/>
                          <a:pt x="21102" y="5726704"/>
                          <a:pt x="0" y="5053734"/>
                        </a:cubicBezTo>
                        <a:lnTo>
                          <a:pt x="813973" y="5028205"/>
                        </a:lnTo>
                        <a:cubicBezTo>
                          <a:pt x="825624" y="5399818"/>
                          <a:pt x="1041643" y="5734588"/>
                          <a:pt x="1375441" y="5898325"/>
                        </a:cubicBezTo>
                        <a:cubicBezTo>
                          <a:pt x="1436179" y="5928119"/>
                          <a:pt x="1499008" y="5951362"/>
                          <a:pt x="1563551" y="5965918"/>
                        </a:cubicBezTo>
                        <a:lnTo>
                          <a:pt x="1563551" y="3847635"/>
                        </a:lnTo>
                        <a:cubicBezTo>
                          <a:pt x="920238" y="3662345"/>
                          <a:pt x="233045" y="3450393"/>
                          <a:pt x="16852" y="2382091"/>
                        </a:cubicBezTo>
                        <a:cubicBezTo>
                          <a:pt x="-73403" y="1719933"/>
                          <a:pt x="208577" y="1061859"/>
                          <a:pt x="750173" y="669157"/>
                        </a:cubicBezTo>
                        <a:cubicBezTo>
                          <a:pt x="994931" y="491686"/>
                          <a:pt x="1274723" y="381458"/>
                          <a:pt x="1563551" y="341319"/>
                        </a:cubicBezTo>
                        <a:lnTo>
                          <a:pt x="1563551" y="0"/>
                        </a:lnTo>
                        <a:lnTo>
                          <a:pt x="2056123" y="0"/>
                        </a:lnTo>
                        <a:lnTo>
                          <a:pt x="2056123" y="339268"/>
                        </a:lnTo>
                        <a:cubicBezTo>
                          <a:pt x="2248752" y="363969"/>
                          <a:pt x="2438747" y="420481"/>
                          <a:pt x="2618616" y="508711"/>
                        </a:cubicBezTo>
                        <a:cubicBezTo>
                          <a:pt x="3223107" y="805237"/>
                          <a:pt x="3614308" y="1411478"/>
                          <a:pt x="3635410" y="2084448"/>
                        </a:cubicBezTo>
                        <a:lnTo>
                          <a:pt x="2821437" y="2109978"/>
                        </a:lnTo>
                        <a:cubicBezTo>
                          <a:pt x="2809786" y="1738364"/>
                          <a:pt x="2593767" y="1403594"/>
                          <a:pt x="2259969" y="1239857"/>
                        </a:cubicBezTo>
                        <a:cubicBezTo>
                          <a:pt x="2194243" y="1207617"/>
                          <a:pt x="2126069" y="1183046"/>
                          <a:pt x="2056123" y="1168235"/>
                        </a:cubicBezTo>
                        <a:lnTo>
                          <a:pt x="2056123" y="3150890"/>
                        </a:lnTo>
                        <a:cubicBezTo>
                          <a:pt x="2675271" y="3303511"/>
                          <a:pt x="3347939" y="3564428"/>
                          <a:pt x="3618512" y="4743007"/>
                        </a:cubicBezTo>
                        <a:cubicBezTo>
                          <a:pt x="3712448" y="5409725"/>
                          <a:pt x="3430336" y="6073786"/>
                          <a:pt x="2885237" y="6469025"/>
                        </a:cubicBezTo>
                        <a:cubicBezTo>
                          <a:pt x="2636047" y="6649712"/>
                          <a:pt x="2350538" y="6760700"/>
                          <a:pt x="2056123" y="6798748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4" name="이등변 삼각형 58">
                  <a:extLst>
                    <a:ext uri="{FF2B5EF4-FFF2-40B4-BE49-F238E27FC236}">
                      <a16:creationId xmlns:a16="http://schemas.microsoft.com/office/drawing/2014/main" id="{11A6F5CE-F835-478B-9A6E-0A3365D3720E}"/>
                    </a:ext>
                  </a:extLst>
                </p:cNvPr>
                <p:cNvSpPr/>
                <p:nvPr/>
              </p:nvSpPr>
              <p:spPr>
                <a:xfrm rot="10800000">
                  <a:off x="5637159" y="2598826"/>
                  <a:ext cx="945777" cy="489015"/>
                </a:xfrm>
                <a:prstGeom prst="triangl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직사각형 59">
                  <a:extLst>
                    <a:ext uri="{FF2B5EF4-FFF2-40B4-BE49-F238E27FC236}">
                      <a16:creationId xmlns:a16="http://schemas.microsoft.com/office/drawing/2014/main" id="{88C22451-91B5-4D69-A6E2-90E9ED4AED2E}"/>
                    </a:ext>
                  </a:extLst>
                </p:cNvPr>
                <p:cNvSpPr/>
                <p:nvPr/>
              </p:nvSpPr>
              <p:spPr>
                <a:xfrm>
                  <a:off x="6088867" y="3022230"/>
                  <a:ext cx="36000" cy="7200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E4523AC-F4AE-4BBE-83E6-84D0654405D2}"/>
                </a:ext>
              </a:extLst>
            </p:cNvPr>
            <p:cNvGrpSpPr/>
            <p:nvPr/>
          </p:nvGrpSpPr>
          <p:grpSpPr>
            <a:xfrm>
              <a:off x="4428972" y="4647552"/>
              <a:ext cx="3553041" cy="1526662"/>
              <a:chOff x="4428972" y="4647552"/>
              <a:chExt cx="3553041" cy="1526662"/>
            </a:xfrm>
          </p:grpSpPr>
          <p:grpSp>
            <p:nvGrpSpPr>
              <p:cNvPr id="41" name="그룹 8">
                <a:extLst>
                  <a:ext uri="{FF2B5EF4-FFF2-40B4-BE49-F238E27FC236}">
                    <a16:creationId xmlns:a16="http://schemas.microsoft.com/office/drawing/2014/main" id="{3CF103E1-6EA6-4CA8-9E51-DD3CC09F7C1B}"/>
                  </a:ext>
                </a:extLst>
              </p:cNvPr>
              <p:cNvGrpSpPr/>
              <p:nvPr/>
            </p:nvGrpSpPr>
            <p:grpSpPr>
              <a:xfrm rot="10800000" flipV="1">
                <a:off x="4428972" y="4647552"/>
                <a:ext cx="3170855" cy="1402210"/>
                <a:chOff x="1774163" y="2217893"/>
                <a:chExt cx="1927508" cy="852379"/>
              </a:xfrm>
              <a:solidFill>
                <a:schemeClr val="accent3"/>
              </a:solidFill>
            </p:grpSpPr>
            <p:sp>
              <p:nvSpPr>
                <p:cNvPr id="43" name="Freeform 18">
                  <a:extLst>
                    <a:ext uri="{FF2B5EF4-FFF2-40B4-BE49-F238E27FC236}">
                      <a16:creationId xmlns:a16="http://schemas.microsoft.com/office/drawing/2014/main" id="{808B3136-E9C8-4363-B14C-25251E0AB00F}"/>
                    </a:ext>
                  </a:extLst>
                </p:cNvPr>
                <p:cNvSpPr/>
                <p:nvPr/>
              </p:nvSpPr>
              <p:spPr>
                <a:xfrm flipH="1">
                  <a:off x="1774163" y="2350717"/>
                  <a:ext cx="1600825" cy="719555"/>
                </a:xfrm>
                <a:custGeom>
                  <a:avLst/>
                  <a:gdLst>
                    <a:gd name="connsiteX0" fmla="*/ 4126727 w 4126727"/>
                    <a:gd name="connsiteY0" fmla="*/ 866693 h 1836752"/>
                    <a:gd name="connsiteX1" fmla="*/ 2782957 w 4126727"/>
                    <a:gd name="connsiteY1" fmla="*/ 0 h 1836752"/>
                    <a:gd name="connsiteX2" fmla="*/ 2703444 w 4126727"/>
                    <a:gd name="connsiteY2" fmla="*/ 7952 h 1836752"/>
                    <a:gd name="connsiteX3" fmla="*/ 1375576 w 4126727"/>
                    <a:gd name="connsiteY3" fmla="*/ 326004 h 1836752"/>
                    <a:gd name="connsiteX4" fmla="*/ 0 w 4126727"/>
                    <a:gd name="connsiteY4" fmla="*/ 477079 h 1836752"/>
                    <a:gd name="connsiteX5" fmla="*/ 1574358 w 4126727"/>
                    <a:gd name="connsiteY5" fmla="*/ 898498 h 1836752"/>
                    <a:gd name="connsiteX6" fmla="*/ 2576223 w 4126727"/>
                    <a:gd name="connsiteY6" fmla="*/ 1280160 h 1836752"/>
                    <a:gd name="connsiteX7" fmla="*/ 3267986 w 4126727"/>
                    <a:gd name="connsiteY7" fmla="*/ 1836752 h 1836752"/>
                    <a:gd name="connsiteX8" fmla="*/ 4126727 w 4126727"/>
                    <a:gd name="connsiteY8" fmla="*/ 866693 h 1836752"/>
                    <a:gd name="connsiteX0" fmla="*/ 4126727 w 4126727"/>
                    <a:gd name="connsiteY0" fmla="*/ 884466 h 1854525"/>
                    <a:gd name="connsiteX1" fmla="*/ 2782957 w 4126727"/>
                    <a:gd name="connsiteY1" fmla="*/ 17773 h 1854525"/>
                    <a:gd name="connsiteX2" fmla="*/ 2703444 w 4126727"/>
                    <a:gd name="connsiteY2" fmla="*/ 25725 h 1854525"/>
                    <a:gd name="connsiteX3" fmla="*/ 1375576 w 4126727"/>
                    <a:gd name="connsiteY3" fmla="*/ 343777 h 1854525"/>
                    <a:gd name="connsiteX4" fmla="*/ 0 w 4126727"/>
                    <a:gd name="connsiteY4" fmla="*/ 494852 h 1854525"/>
                    <a:gd name="connsiteX5" fmla="*/ 1574358 w 4126727"/>
                    <a:gd name="connsiteY5" fmla="*/ 916271 h 1854525"/>
                    <a:gd name="connsiteX6" fmla="*/ 2576223 w 4126727"/>
                    <a:gd name="connsiteY6" fmla="*/ 1297933 h 1854525"/>
                    <a:gd name="connsiteX7" fmla="*/ 3267986 w 4126727"/>
                    <a:gd name="connsiteY7" fmla="*/ 1854525 h 1854525"/>
                    <a:gd name="connsiteX8" fmla="*/ 4126727 w 4126727"/>
                    <a:gd name="connsiteY8" fmla="*/ 884466 h 1854525"/>
                    <a:gd name="connsiteX0" fmla="*/ 1375576 w 4126727"/>
                    <a:gd name="connsiteY0" fmla="*/ 331865 h 1842613"/>
                    <a:gd name="connsiteX1" fmla="*/ 0 w 4126727"/>
                    <a:gd name="connsiteY1" fmla="*/ 482940 h 1842613"/>
                    <a:gd name="connsiteX2" fmla="*/ 1574358 w 4126727"/>
                    <a:gd name="connsiteY2" fmla="*/ 904359 h 1842613"/>
                    <a:gd name="connsiteX3" fmla="*/ 2576223 w 4126727"/>
                    <a:gd name="connsiteY3" fmla="*/ 1286021 h 1842613"/>
                    <a:gd name="connsiteX4" fmla="*/ 3267986 w 4126727"/>
                    <a:gd name="connsiteY4" fmla="*/ 1842613 h 1842613"/>
                    <a:gd name="connsiteX5" fmla="*/ 4126727 w 4126727"/>
                    <a:gd name="connsiteY5" fmla="*/ 872554 h 1842613"/>
                    <a:gd name="connsiteX6" fmla="*/ 2782957 w 4126727"/>
                    <a:gd name="connsiteY6" fmla="*/ 5861 h 1842613"/>
                    <a:gd name="connsiteX7" fmla="*/ 2794884 w 4126727"/>
                    <a:gd name="connsiteY7" fmla="*/ 105253 h 1842613"/>
                    <a:gd name="connsiteX0" fmla="*/ 1375576 w 4126727"/>
                    <a:gd name="connsiteY0" fmla="*/ 326004 h 1836752"/>
                    <a:gd name="connsiteX1" fmla="*/ 0 w 4126727"/>
                    <a:gd name="connsiteY1" fmla="*/ 477079 h 1836752"/>
                    <a:gd name="connsiteX2" fmla="*/ 1574358 w 4126727"/>
                    <a:gd name="connsiteY2" fmla="*/ 898498 h 1836752"/>
                    <a:gd name="connsiteX3" fmla="*/ 2576223 w 4126727"/>
                    <a:gd name="connsiteY3" fmla="*/ 1280160 h 1836752"/>
                    <a:gd name="connsiteX4" fmla="*/ 3267986 w 4126727"/>
                    <a:gd name="connsiteY4" fmla="*/ 1836752 h 1836752"/>
                    <a:gd name="connsiteX5" fmla="*/ 4126727 w 4126727"/>
                    <a:gd name="connsiteY5" fmla="*/ 866693 h 1836752"/>
                    <a:gd name="connsiteX6" fmla="*/ 2782957 w 4126727"/>
                    <a:gd name="connsiteY6" fmla="*/ 0 h 1836752"/>
                    <a:gd name="connsiteX0" fmla="*/ 1375576 w 4126727"/>
                    <a:gd name="connsiteY0" fmla="*/ 326004 h 1836752"/>
                    <a:gd name="connsiteX1" fmla="*/ 0 w 4126727"/>
                    <a:gd name="connsiteY1" fmla="*/ 477079 h 1836752"/>
                    <a:gd name="connsiteX2" fmla="*/ 1574358 w 4126727"/>
                    <a:gd name="connsiteY2" fmla="*/ 898498 h 1836752"/>
                    <a:gd name="connsiteX3" fmla="*/ 2576223 w 4126727"/>
                    <a:gd name="connsiteY3" fmla="*/ 1280160 h 1836752"/>
                    <a:gd name="connsiteX4" fmla="*/ 3267986 w 4126727"/>
                    <a:gd name="connsiteY4" fmla="*/ 1836752 h 1836752"/>
                    <a:gd name="connsiteX5" fmla="*/ 4126727 w 4126727"/>
                    <a:gd name="connsiteY5" fmla="*/ 866693 h 1836752"/>
                    <a:gd name="connsiteX6" fmla="*/ 2782957 w 4126727"/>
                    <a:gd name="connsiteY6" fmla="*/ 0 h 1836752"/>
                    <a:gd name="connsiteX0" fmla="*/ 1375576 w 4063117"/>
                    <a:gd name="connsiteY0" fmla="*/ 326004 h 1836752"/>
                    <a:gd name="connsiteX1" fmla="*/ 0 w 4063117"/>
                    <a:gd name="connsiteY1" fmla="*/ 477079 h 1836752"/>
                    <a:gd name="connsiteX2" fmla="*/ 1574358 w 4063117"/>
                    <a:gd name="connsiteY2" fmla="*/ 898498 h 1836752"/>
                    <a:gd name="connsiteX3" fmla="*/ 2576223 w 4063117"/>
                    <a:gd name="connsiteY3" fmla="*/ 1280160 h 1836752"/>
                    <a:gd name="connsiteX4" fmla="*/ 3267986 w 4063117"/>
                    <a:gd name="connsiteY4" fmla="*/ 1836752 h 1836752"/>
                    <a:gd name="connsiteX5" fmla="*/ 4063117 w 4063117"/>
                    <a:gd name="connsiteY5" fmla="*/ 930304 h 1836752"/>
                    <a:gd name="connsiteX6" fmla="*/ 2782957 w 4063117"/>
                    <a:gd name="connsiteY6" fmla="*/ 0 h 1836752"/>
                    <a:gd name="connsiteX0" fmla="*/ 1375576 w 4063117"/>
                    <a:gd name="connsiteY0" fmla="*/ 326004 h 1836752"/>
                    <a:gd name="connsiteX1" fmla="*/ 0 w 4063117"/>
                    <a:gd name="connsiteY1" fmla="*/ 477079 h 1836752"/>
                    <a:gd name="connsiteX2" fmla="*/ 1574358 w 4063117"/>
                    <a:gd name="connsiteY2" fmla="*/ 898498 h 1836752"/>
                    <a:gd name="connsiteX3" fmla="*/ 2576223 w 4063117"/>
                    <a:gd name="connsiteY3" fmla="*/ 1280160 h 1836752"/>
                    <a:gd name="connsiteX4" fmla="*/ 3267986 w 4063117"/>
                    <a:gd name="connsiteY4" fmla="*/ 1836752 h 1836752"/>
                    <a:gd name="connsiteX5" fmla="*/ 4063117 w 4063117"/>
                    <a:gd name="connsiteY5" fmla="*/ 930304 h 1836752"/>
                    <a:gd name="connsiteX6" fmla="*/ 2782957 w 4063117"/>
                    <a:gd name="connsiteY6" fmla="*/ 0 h 1836752"/>
                    <a:gd name="connsiteX0" fmla="*/ 1375576 w 4063117"/>
                    <a:gd name="connsiteY0" fmla="*/ 326004 h 1836752"/>
                    <a:gd name="connsiteX1" fmla="*/ 0 w 4063117"/>
                    <a:gd name="connsiteY1" fmla="*/ 477079 h 1836752"/>
                    <a:gd name="connsiteX2" fmla="*/ 1574358 w 4063117"/>
                    <a:gd name="connsiteY2" fmla="*/ 898498 h 1836752"/>
                    <a:gd name="connsiteX3" fmla="*/ 2576223 w 4063117"/>
                    <a:gd name="connsiteY3" fmla="*/ 1280160 h 1836752"/>
                    <a:gd name="connsiteX4" fmla="*/ 3267986 w 4063117"/>
                    <a:gd name="connsiteY4" fmla="*/ 1836752 h 1836752"/>
                    <a:gd name="connsiteX5" fmla="*/ 4063117 w 4063117"/>
                    <a:gd name="connsiteY5" fmla="*/ 930304 h 1836752"/>
                    <a:gd name="connsiteX6" fmla="*/ 2782957 w 4063117"/>
                    <a:gd name="connsiteY6" fmla="*/ 0 h 1836752"/>
                    <a:gd name="connsiteX0" fmla="*/ 1375576 w 4063117"/>
                    <a:gd name="connsiteY0" fmla="*/ 326004 h 1836752"/>
                    <a:gd name="connsiteX1" fmla="*/ 0 w 4063117"/>
                    <a:gd name="connsiteY1" fmla="*/ 477079 h 1836752"/>
                    <a:gd name="connsiteX2" fmla="*/ 1574358 w 4063117"/>
                    <a:gd name="connsiteY2" fmla="*/ 898498 h 1836752"/>
                    <a:gd name="connsiteX3" fmla="*/ 2576223 w 4063117"/>
                    <a:gd name="connsiteY3" fmla="*/ 1280160 h 1836752"/>
                    <a:gd name="connsiteX4" fmla="*/ 3267986 w 4063117"/>
                    <a:gd name="connsiteY4" fmla="*/ 1836752 h 1836752"/>
                    <a:gd name="connsiteX5" fmla="*/ 4063117 w 4063117"/>
                    <a:gd name="connsiteY5" fmla="*/ 930304 h 1836752"/>
                    <a:gd name="connsiteX6" fmla="*/ 2782957 w 4063117"/>
                    <a:gd name="connsiteY6" fmla="*/ 0 h 1836752"/>
                    <a:gd name="connsiteX7" fmla="*/ 1375576 w 4063117"/>
                    <a:gd name="connsiteY7" fmla="*/ 326004 h 1836752"/>
                    <a:gd name="connsiteX0" fmla="*/ 1375576 w 4063117"/>
                    <a:gd name="connsiteY0" fmla="*/ 326004 h 1836752"/>
                    <a:gd name="connsiteX1" fmla="*/ 0 w 4063117"/>
                    <a:gd name="connsiteY1" fmla="*/ 477079 h 1836752"/>
                    <a:gd name="connsiteX2" fmla="*/ 1574358 w 4063117"/>
                    <a:gd name="connsiteY2" fmla="*/ 898498 h 1836752"/>
                    <a:gd name="connsiteX3" fmla="*/ 2576223 w 4063117"/>
                    <a:gd name="connsiteY3" fmla="*/ 1280160 h 1836752"/>
                    <a:gd name="connsiteX4" fmla="*/ 3267986 w 4063117"/>
                    <a:gd name="connsiteY4" fmla="*/ 1836752 h 1836752"/>
                    <a:gd name="connsiteX5" fmla="*/ 4063117 w 4063117"/>
                    <a:gd name="connsiteY5" fmla="*/ 930304 h 1836752"/>
                    <a:gd name="connsiteX6" fmla="*/ 2782957 w 4063117"/>
                    <a:gd name="connsiteY6" fmla="*/ 0 h 1836752"/>
                    <a:gd name="connsiteX7" fmla="*/ 1375576 w 4063117"/>
                    <a:gd name="connsiteY7" fmla="*/ 326004 h 1836752"/>
                    <a:gd name="connsiteX0" fmla="*/ 1375576 w 4063117"/>
                    <a:gd name="connsiteY0" fmla="*/ 390578 h 1901326"/>
                    <a:gd name="connsiteX1" fmla="*/ 0 w 4063117"/>
                    <a:gd name="connsiteY1" fmla="*/ 541653 h 1901326"/>
                    <a:gd name="connsiteX2" fmla="*/ 1574358 w 4063117"/>
                    <a:gd name="connsiteY2" fmla="*/ 963072 h 1901326"/>
                    <a:gd name="connsiteX3" fmla="*/ 2576223 w 4063117"/>
                    <a:gd name="connsiteY3" fmla="*/ 1344734 h 1901326"/>
                    <a:gd name="connsiteX4" fmla="*/ 3267986 w 4063117"/>
                    <a:gd name="connsiteY4" fmla="*/ 1901326 h 1901326"/>
                    <a:gd name="connsiteX5" fmla="*/ 4063117 w 4063117"/>
                    <a:gd name="connsiteY5" fmla="*/ 994878 h 1901326"/>
                    <a:gd name="connsiteX6" fmla="*/ 2782957 w 4063117"/>
                    <a:gd name="connsiteY6" fmla="*/ 64574 h 1901326"/>
                    <a:gd name="connsiteX7" fmla="*/ 2178658 w 4063117"/>
                    <a:gd name="connsiteY7" fmla="*/ 96380 h 1901326"/>
                    <a:gd name="connsiteX8" fmla="*/ 1375576 w 4063117"/>
                    <a:gd name="connsiteY8" fmla="*/ 390578 h 1901326"/>
                    <a:gd name="connsiteX0" fmla="*/ 1375576 w 4063117"/>
                    <a:gd name="connsiteY0" fmla="*/ 383650 h 1894398"/>
                    <a:gd name="connsiteX1" fmla="*/ 0 w 4063117"/>
                    <a:gd name="connsiteY1" fmla="*/ 534725 h 1894398"/>
                    <a:gd name="connsiteX2" fmla="*/ 1574358 w 4063117"/>
                    <a:gd name="connsiteY2" fmla="*/ 956144 h 1894398"/>
                    <a:gd name="connsiteX3" fmla="*/ 2576223 w 4063117"/>
                    <a:gd name="connsiteY3" fmla="*/ 1337806 h 1894398"/>
                    <a:gd name="connsiteX4" fmla="*/ 3267986 w 4063117"/>
                    <a:gd name="connsiteY4" fmla="*/ 1894398 h 1894398"/>
                    <a:gd name="connsiteX5" fmla="*/ 4063117 w 4063117"/>
                    <a:gd name="connsiteY5" fmla="*/ 987950 h 1894398"/>
                    <a:gd name="connsiteX6" fmla="*/ 2782957 w 4063117"/>
                    <a:gd name="connsiteY6" fmla="*/ 57646 h 1894398"/>
                    <a:gd name="connsiteX7" fmla="*/ 2178658 w 4063117"/>
                    <a:gd name="connsiteY7" fmla="*/ 89452 h 1894398"/>
                    <a:gd name="connsiteX8" fmla="*/ 1375576 w 4063117"/>
                    <a:gd name="connsiteY8" fmla="*/ 383650 h 1894398"/>
                    <a:gd name="connsiteX0" fmla="*/ 1375576 w 4063117"/>
                    <a:gd name="connsiteY0" fmla="*/ 326004 h 1836752"/>
                    <a:gd name="connsiteX1" fmla="*/ 0 w 4063117"/>
                    <a:gd name="connsiteY1" fmla="*/ 477079 h 1836752"/>
                    <a:gd name="connsiteX2" fmla="*/ 1574358 w 4063117"/>
                    <a:gd name="connsiteY2" fmla="*/ 898498 h 1836752"/>
                    <a:gd name="connsiteX3" fmla="*/ 2576223 w 4063117"/>
                    <a:gd name="connsiteY3" fmla="*/ 1280160 h 1836752"/>
                    <a:gd name="connsiteX4" fmla="*/ 3267986 w 4063117"/>
                    <a:gd name="connsiteY4" fmla="*/ 1836752 h 1836752"/>
                    <a:gd name="connsiteX5" fmla="*/ 4063117 w 4063117"/>
                    <a:gd name="connsiteY5" fmla="*/ 930304 h 1836752"/>
                    <a:gd name="connsiteX6" fmla="*/ 2782957 w 4063117"/>
                    <a:gd name="connsiteY6" fmla="*/ 0 h 1836752"/>
                    <a:gd name="connsiteX7" fmla="*/ 2178658 w 4063117"/>
                    <a:gd name="connsiteY7" fmla="*/ 31806 h 1836752"/>
                    <a:gd name="connsiteX8" fmla="*/ 1375576 w 4063117"/>
                    <a:gd name="connsiteY8" fmla="*/ 326004 h 1836752"/>
                    <a:gd name="connsiteX0" fmla="*/ 1375576 w 4063117"/>
                    <a:gd name="connsiteY0" fmla="*/ 326004 h 1836752"/>
                    <a:gd name="connsiteX1" fmla="*/ 0 w 4063117"/>
                    <a:gd name="connsiteY1" fmla="*/ 477079 h 1836752"/>
                    <a:gd name="connsiteX2" fmla="*/ 1574358 w 4063117"/>
                    <a:gd name="connsiteY2" fmla="*/ 898498 h 1836752"/>
                    <a:gd name="connsiteX3" fmla="*/ 2576223 w 4063117"/>
                    <a:gd name="connsiteY3" fmla="*/ 1280160 h 1836752"/>
                    <a:gd name="connsiteX4" fmla="*/ 3267986 w 4063117"/>
                    <a:gd name="connsiteY4" fmla="*/ 1836752 h 1836752"/>
                    <a:gd name="connsiteX5" fmla="*/ 4063117 w 4063117"/>
                    <a:gd name="connsiteY5" fmla="*/ 930304 h 1836752"/>
                    <a:gd name="connsiteX6" fmla="*/ 2782957 w 4063117"/>
                    <a:gd name="connsiteY6" fmla="*/ 0 h 1836752"/>
                    <a:gd name="connsiteX7" fmla="*/ 2178658 w 4063117"/>
                    <a:gd name="connsiteY7" fmla="*/ 31806 h 1836752"/>
                    <a:gd name="connsiteX8" fmla="*/ 1375576 w 4063117"/>
                    <a:gd name="connsiteY8" fmla="*/ 326004 h 1836752"/>
                    <a:gd name="connsiteX0" fmla="*/ 1375576 w 4063117"/>
                    <a:gd name="connsiteY0" fmla="*/ 326004 h 1836752"/>
                    <a:gd name="connsiteX1" fmla="*/ 0 w 4063117"/>
                    <a:gd name="connsiteY1" fmla="*/ 477079 h 1836752"/>
                    <a:gd name="connsiteX2" fmla="*/ 1574358 w 4063117"/>
                    <a:gd name="connsiteY2" fmla="*/ 898498 h 1836752"/>
                    <a:gd name="connsiteX3" fmla="*/ 2576223 w 4063117"/>
                    <a:gd name="connsiteY3" fmla="*/ 1280160 h 1836752"/>
                    <a:gd name="connsiteX4" fmla="*/ 3267986 w 4063117"/>
                    <a:gd name="connsiteY4" fmla="*/ 1836752 h 1836752"/>
                    <a:gd name="connsiteX5" fmla="*/ 4063117 w 4063117"/>
                    <a:gd name="connsiteY5" fmla="*/ 930304 h 1836752"/>
                    <a:gd name="connsiteX6" fmla="*/ 2782957 w 4063117"/>
                    <a:gd name="connsiteY6" fmla="*/ 0 h 1836752"/>
                    <a:gd name="connsiteX7" fmla="*/ 2178658 w 4063117"/>
                    <a:gd name="connsiteY7" fmla="*/ 31806 h 1836752"/>
                    <a:gd name="connsiteX8" fmla="*/ 1375576 w 4063117"/>
                    <a:gd name="connsiteY8" fmla="*/ 326004 h 1836752"/>
                    <a:gd name="connsiteX0" fmla="*/ 1375576 w 4063117"/>
                    <a:gd name="connsiteY0" fmla="*/ 326004 h 1836752"/>
                    <a:gd name="connsiteX1" fmla="*/ 0 w 4063117"/>
                    <a:gd name="connsiteY1" fmla="*/ 477079 h 1836752"/>
                    <a:gd name="connsiteX2" fmla="*/ 1574358 w 4063117"/>
                    <a:gd name="connsiteY2" fmla="*/ 898498 h 1836752"/>
                    <a:gd name="connsiteX3" fmla="*/ 2576223 w 4063117"/>
                    <a:gd name="connsiteY3" fmla="*/ 1280160 h 1836752"/>
                    <a:gd name="connsiteX4" fmla="*/ 3267986 w 4063117"/>
                    <a:gd name="connsiteY4" fmla="*/ 1836752 h 1836752"/>
                    <a:gd name="connsiteX5" fmla="*/ 4063117 w 4063117"/>
                    <a:gd name="connsiteY5" fmla="*/ 930304 h 1836752"/>
                    <a:gd name="connsiteX6" fmla="*/ 2782957 w 4063117"/>
                    <a:gd name="connsiteY6" fmla="*/ 0 h 1836752"/>
                    <a:gd name="connsiteX7" fmla="*/ 2178658 w 4063117"/>
                    <a:gd name="connsiteY7" fmla="*/ 31806 h 1836752"/>
                    <a:gd name="connsiteX8" fmla="*/ 1375576 w 4063117"/>
                    <a:gd name="connsiteY8" fmla="*/ 326004 h 1836752"/>
                    <a:gd name="connsiteX0" fmla="*/ 1419093 w 4106634"/>
                    <a:gd name="connsiteY0" fmla="*/ 326004 h 1836752"/>
                    <a:gd name="connsiteX1" fmla="*/ 43517 w 4106634"/>
                    <a:gd name="connsiteY1" fmla="*/ 477079 h 1836752"/>
                    <a:gd name="connsiteX2" fmla="*/ 1617875 w 4106634"/>
                    <a:gd name="connsiteY2" fmla="*/ 898498 h 1836752"/>
                    <a:gd name="connsiteX3" fmla="*/ 2619740 w 4106634"/>
                    <a:gd name="connsiteY3" fmla="*/ 1280160 h 1836752"/>
                    <a:gd name="connsiteX4" fmla="*/ 3311503 w 4106634"/>
                    <a:gd name="connsiteY4" fmla="*/ 1836752 h 1836752"/>
                    <a:gd name="connsiteX5" fmla="*/ 4106634 w 4106634"/>
                    <a:gd name="connsiteY5" fmla="*/ 930304 h 1836752"/>
                    <a:gd name="connsiteX6" fmla="*/ 2826474 w 4106634"/>
                    <a:gd name="connsiteY6" fmla="*/ 0 h 1836752"/>
                    <a:gd name="connsiteX7" fmla="*/ 2222175 w 4106634"/>
                    <a:gd name="connsiteY7" fmla="*/ 31806 h 1836752"/>
                    <a:gd name="connsiteX8" fmla="*/ 1419093 w 4106634"/>
                    <a:gd name="connsiteY8" fmla="*/ 326004 h 1836752"/>
                    <a:gd name="connsiteX0" fmla="*/ 1419093 w 4106634"/>
                    <a:gd name="connsiteY0" fmla="*/ 326004 h 1836752"/>
                    <a:gd name="connsiteX1" fmla="*/ 43517 w 4106634"/>
                    <a:gd name="connsiteY1" fmla="*/ 477079 h 1836752"/>
                    <a:gd name="connsiteX2" fmla="*/ 1617875 w 4106634"/>
                    <a:gd name="connsiteY2" fmla="*/ 898498 h 1836752"/>
                    <a:gd name="connsiteX3" fmla="*/ 2619740 w 4106634"/>
                    <a:gd name="connsiteY3" fmla="*/ 1280160 h 1836752"/>
                    <a:gd name="connsiteX4" fmla="*/ 3311503 w 4106634"/>
                    <a:gd name="connsiteY4" fmla="*/ 1836752 h 1836752"/>
                    <a:gd name="connsiteX5" fmla="*/ 4106634 w 4106634"/>
                    <a:gd name="connsiteY5" fmla="*/ 930304 h 1836752"/>
                    <a:gd name="connsiteX6" fmla="*/ 2826474 w 4106634"/>
                    <a:gd name="connsiteY6" fmla="*/ 0 h 1836752"/>
                    <a:gd name="connsiteX7" fmla="*/ 2222175 w 4106634"/>
                    <a:gd name="connsiteY7" fmla="*/ 31806 h 1836752"/>
                    <a:gd name="connsiteX8" fmla="*/ 1419093 w 4106634"/>
                    <a:gd name="connsiteY8" fmla="*/ 326004 h 1836752"/>
                    <a:gd name="connsiteX0" fmla="*/ 1424462 w 4112003"/>
                    <a:gd name="connsiteY0" fmla="*/ 326004 h 1836752"/>
                    <a:gd name="connsiteX1" fmla="*/ 48886 w 4112003"/>
                    <a:gd name="connsiteY1" fmla="*/ 477079 h 1836752"/>
                    <a:gd name="connsiteX2" fmla="*/ 1623244 w 4112003"/>
                    <a:gd name="connsiteY2" fmla="*/ 898498 h 1836752"/>
                    <a:gd name="connsiteX3" fmla="*/ 2625109 w 4112003"/>
                    <a:gd name="connsiteY3" fmla="*/ 1280160 h 1836752"/>
                    <a:gd name="connsiteX4" fmla="*/ 3316872 w 4112003"/>
                    <a:gd name="connsiteY4" fmla="*/ 1836752 h 1836752"/>
                    <a:gd name="connsiteX5" fmla="*/ 4112003 w 4112003"/>
                    <a:gd name="connsiteY5" fmla="*/ 930304 h 1836752"/>
                    <a:gd name="connsiteX6" fmla="*/ 2831843 w 4112003"/>
                    <a:gd name="connsiteY6" fmla="*/ 0 h 1836752"/>
                    <a:gd name="connsiteX7" fmla="*/ 2227544 w 4112003"/>
                    <a:gd name="connsiteY7" fmla="*/ 31806 h 1836752"/>
                    <a:gd name="connsiteX8" fmla="*/ 1424462 w 4112003"/>
                    <a:gd name="connsiteY8" fmla="*/ 326004 h 1836752"/>
                    <a:gd name="connsiteX0" fmla="*/ 1424462 w 4112003"/>
                    <a:gd name="connsiteY0" fmla="*/ 326004 h 1836752"/>
                    <a:gd name="connsiteX1" fmla="*/ 48886 w 4112003"/>
                    <a:gd name="connsiteY1" fmla="*/ 477079 h 1836752"/>
                    <a:gd name="connsiteX2" fmla="*/ 1623244 w 4112003"/>
                    <a:gd name="connsiteY2" fmla="*/ 898498 h 1836752"/>
                    <a:gd name="connsiteX3" fmla="*/ 2132129 w 4112003"/>
                    <a:gd name="connsiteY3" fmla="*/ 993914 h 1836752"/>
                    <a:gd name="connsiteX4" fmla="*/ 2625109 w 4112003"/>
                    <a:gd name="connsiteY4" fmla="*/ 1280160 h 1836752"/>
                    <a:gd name="connsiteX5" fmla="*/ 3316872 w 4112003"/>
                    <a:gd name="connsiteY5" fmla="*/ 1836752 h 1836752"/>
                    <a:gd name="connsiteX6" fmla="*/ 4112003 w 4112003"/>
                    <a:gd name="connsiteY6" fmla="*/ 930304 h 1836752"/>
                    <a:gd name="connsiteX7" fmla="*/ 2831843 w 4112003"/>
                    <a:gd name="connsiteY7" fmla="*/ 0 h 1836752"/>
                    <a:gd name="connsiteX8" fmla="*/ 2227544 w 4112003"/>
                    <a:gd name="connsiteY8" fmla="*/ 31806 h 1836752"/>
                    <a:gd name="connsiteX9" fmla="*/ 1424462 w 4112003"/>
                    <a:gd name="connsiteY9" fmla="*/ 326004 h 1836752"/>
                    <a:gd name="connsiteX0" fmla="*/ 1435225 w 4122766"/>
                    <a:gd name="connsiteY0" fmla="*/ 326004 h 1836752"/>
                    <a:gd name="connsiteX1" fmla="*/ 59649 w 4122766"/>
                    <a:gd name="connsiteY1" fmla="*/ 477079 h 1836752"/>
                    <a:gd name="connsiteX2" fmla="*/ 1634007 w 4122766"/>
                    <a:gd name="connsiteY2" fmla="*/ 898498 h 1836752"/>
                    <a:gd name="connsiteX3" fmla="*/ 2142892 w 4122766"/>
                    <a:gd name="connsiteY3" fmla="*/ 993914 h 1836752"/>
                    <a:gd name="connsiteX4" fmla="*/ 2635872 w 4122766"/>
                    <a:gd name="connsiteY4" fmla="*/ 1280160 h 1836752"/>
                    <a:gd name="connsiteX5" fmla="*/ 3327635 w 4122766"/>
                    <a:gd name="connsiteY5" fmla="*/ 1836752 h 1836752"/>
                    <a:gd name="connsiteX6" fmla="*/ 4122766 w 4122766"/>
                    <a:gd name="connsiteY6" fmla="*/ 930304 h 1836752"/>
                    <a:gd name="connsiteX7" fmla="*/ 2842606 w 4122766"/>
                    <a:gd name="connsiteY7" fmla="*/ 0 h 1836752"/>
                    <a:gd name="connsiteX8" fmla="*/ 2238307 w 4122766"/>
                    <a:gd name="connsiteY8" fmla="*/ 31806 h 1836752"/>
                    <a:gd name="connsiteX9" fmla="*/ 1435225 w 4122766"/>
                    <a:gd name="connsiteY9" fmla="*/ 326004 h 1836752"/>
                    <a:gd name="connsiteX0" fmla="*/ 1435225 w 4122766"/>
                    <a:gd name="connsiteY0" fmla="*/ 326004 h 1836752"/>
                    <a:gd name="connsiteX1" fmla="*/ 59649 w 4122766"/>
                    <a:gd name="connsiteY1" fmla="*/ 477079 h 1836752"/>
                    <a:gd name="connsiteX2" fmla="*/ 1634007 w 4122766"/>
                    <a:gd name="connsiteY2" fmla="*/ 898498 h 1836752"/>
                    <a:gd name="connsiteX3" fmla="*/ 2142892 w 4122766"/>
                    <a:gd name="connsiteY3" fmla="*/ 993914 h 1836752"/>
                    <a:gd name="connsiteX4" fmla="*/ 2635872 w 4122766"/>
                    <a:gd name="connsiteY4" fmla="*/ 1280160 h 1836752"/>
                    <a:gd name="connsiteX5" fmla="*/ 3327635 w 4122766"/>
                    <a:gd name="connsiteY5" fmla="*/ 1836752 h 1836752"/>
                    <a:gd name="connsiteX6" fmla="*/ 4122766 w 4122766"/>
                    <a:gd name="connsiteY6" fmla="*/ 930304 h 1836752"/>
                    <a:gd name="connsiteX7" fmla="*/ 2842606 w 4122766"/>
                    <a:gd name="connsiteY7" fmla="*/ 0 h 1836752"/>
                    <a:gd name="connsiteX8" fmla="*/ 2238307 w 4122766"/>
                    <a:gd name="connsiteY8" fmla="*/ 31806 h 1836752"/>
                    <a:gd name="connsiteX9" fmla="*/ 1435225 w 4122766"/>
                    <a:gd name="connsiteY9" fmla="*/ 326004 h 1836752"/>
                    <a:gd name="connsiteX0" fmla="*/ 1435225 w 4122766"/>
                    <a:gd name="connsiteY0" fmla="*/ 338408 h 1849156"/>
                    <a:gd name="connsiteX1" fmla="*/ 59649 w 4122766"/>
                    <a:gd name="connsiteY1" fmla="*/ 489483 h 1849156"/>
                    <a:gd name="connsiteX2" fmla="*/ 1634007 w 4122766"/>
                    <a:gd name="connsiteY2" fmla="*/ 910902 h 1849156"/>
                    <a:gd name="connsiteX3" fmla="*/ 2142892 w 4122766"/>
                    <a:gd name="connsiteY3" fmla="*/ 1006318 h 1849156"/>
                    <a:gd name="connsiteX4" fmla="*/ 2635872 w 4122766"/>
                    <a:gd name="connsiteY4" fmla="*/ 1292564 h 1849156"/>
                    <a:gd name="connsiteX5" fmla="*/ 3327635 w 4122766"/>
                    <a:gd name="connsiteY5" fmla="*/ 1849156 h 1849156"/>
                    <a:gd name="connsiteX6" fmla="*/ 4122766 w 4122766"/>
                    <a:gd name="connsiteY6" fmla="*/ 942708 h 1849156"/>
                    <a:gd name="connsiteX7" fmla="*/ 2842606 w 4122766"/>
                    <a:gd name="connsiteY7" fmla="*/ 12404 h 1849156"/>
                    <a:gd name="connsiteX8" fmla="*/ 2238307 w 4122766"/>
                    <a:gd name="connsiteY8" fmla="*/ 44210 h 1849156"/>
                    <a:gd name="connsiteX9" fmla="*/ 1435225 w 4122766"/>
                    <a:gd name="connsiteY9" fmla="*/ 338408 h 1849156"/>
                    <a:gd name="connsiteX0" fmla="*/ 1435225 w 4122766"/>
                    <a:gd name="connsiteY0" fmla="*/ 354916 h 1865664"/>
                    <a:gd name="connsiteX1" fmla="*/ 59649 w 4122766"/>
                    <a:gd name="connsiteY1" fmla="*/ 505991 h 1865664"/>
                    <a:gd name="connsiteX2" fmla="*/ 1634007 w 4122766"/>
                    <a:gd name="connsiteY2" fmla="*/ 927410 h 1865664"/>
                    <a:gd name="connsiteX3" fmla="*/ 2142892 w 4122766"/>
                    <a:gd name="connsiteY3" fmla="*/ 1022826 h 1865664"/>
                    <a:gd name="connsiteX4" fmla="*/ 2635872 w 4122766"/>
                    <a:gd name="connsiteY4" fmla="*/ 1309072 h 1865664"/>
                    <a:gd name="connsiteX5" fmla="*/ 3327635 w 4122766"/>
                    <a:gd name="connsiteY5" fmla="*/ 1865664 h 1865664"/>
                    <a:gd name="connsiteX6" fmla="*/ 4122766 w 4122766"/>
                    <a:gd name="connsiteY6" fmla="*/ 959216 h 1865664"/>
                    <a:gd name="connsiteX7" fmla="*/ 2842606 w 4122766"/>
                    <a:gd name="connsiteY7" fmla="*/ 28912 h 1865664"/>
                    <a:gd name="connsiteX8" fmla="*/ 2238307 w 4122766"/>
                    <a:gd name="connsiteY8" fmla="*/ 60718 h 1865664"/>
                    <a:gd name="connsiteX9" fmla="*/ 1435225 w 4122766"/>
                    <a:gd name="connsiteY9" fmla="*/ 354916 h 1865664"/>
                    <a:gd name="connsiteX0" fmla="*/ 1435225 w 4122766"/>
                    <a:gd name="connsiteY0" fmla="*/ 354916 h 1865664"/>
                    <a:gd name="connsiteX1" fmla="*/ 59649 w 4122766"/>
                    <a:gd name="connsiteY1" fmla="*/ 505991 h 1865664"/>
                    <a:gd name="connsiteX2" fmla="*/ 1634007 w 4122766"/>
                    <a:gd name="connsiteY2" fmla="*/ 927410 h 1865664"/>
                    <a:gd name="connsiteX3" fmla="*/ 2142892 w 4122766"/>
                    <a:gd name="connsiteY3" fmla="*/ 1022826 h 1865664"/>
                    <a:gd name="connsiteX4" fmla="*/ 2635872 w 4122766"/>
                    <a:gd name="connsiteY4" fmla="*/ 1309072 h 1865664"/>
                    <a:gd name="connsiteX5" fmla="*/ 3327635 w 4122766"/>
                    <a:gd name="connsiteY5" fmla="*/ 1865664 h 1865664"/>
                    <a:gd name="connsiteX6" fmla="*/ 4122766 w 4122766"/>
                    <a:gd name="connsiteY6" fmla="*/ 959216 h 1865664"/>
                    <a:gd name="connsiteX7" fmla="*/ 2842606 w 4122766"/>
                    <a:gd name="connsiteY7" fmla="*/ 28912 h 1865664"/>
                    <a:gd name="connsiteX8" fmla="*/ 2238307 w 4122766"/>
                    <a:gd name="connsiteY8" fmla="*/ 60718 h 1865664"/>
                    <a:gd name="connsiteX9" fmla="*/ 1435225 w 4122766"/>
                    <a:gd name="connsiteY9" fmla="*/ 354916 h 1865664"/>
                    <a:gd name="connsiteX0" fmla="*/ 1435225 w 4122766"/>
                    <a:gd name="connsiteY0" fmla="*/ 339809 h 1850557"/>
                    <a:gd name="connsiteX1" fmla="*/ 59649 w 4122766"/>
                    <a:gd name="connsiteY1" fmla="*/ 490884 h 1850557"/>
                    <a:gd name="connsiteX2" fmla="*/ 1634007 w 4122766"/>
                    <a:gd name="connsiteY2" fmla="*/ 912303 h 1850557"/>
                    <a:gd name="connsiteX3" fmla="*/ 2142892 w 4122766"/>
                    <a:gd name="connsiteY3" fmla="*/ 1007719 h 1850557"/>
                    <a:gd name="connsiteX4" fmla="*/ 2635872 w 4122766"/>
                    <a:gd name="connsiteY4" fmla="*/ 1293965 h 1850557"/>
                    <a:gd name="connsiteX5" fmla="*/ 3327635 w 4122766"/>
                    <a:gd name="connsiteY5" fmla="*/ 1850557 h 1850557"/>
                    <a:gd name="connsiteX6" fmla="*/ 4122766 w 4122766"/>
                    <a:gd name="connsiteY6" fmla="*/ 944109 h 1850557"/>
                    <a:gd name="connsiteX7" fmla="*/ 2842606 w 4122766"/>
                    <a:gd name="connsiteY7" fmla="*/ 13805 h 1850557"/>
                    <a:gd name="connsiteX8" fmla="*/ 2166745 w 4122766"/>
                    <a:gd name="connsiteY8" fmla="*/ 93319 h 1850557"/>
                    <a:gd name="connsiteX9" fmla="*/ 1435225 w 4122766"/>
                    <a:gd name="connsiteY9" fmla="*/ 339809 h 1850557"/>
                    <a:gd name="connsiteX0" fmla="*/ 1435225 w 4122766"/>
                    <a:gd name="connsiteY0" fmla="*/ 367230 h 1877978"/>
                    <a:gd name="connsiteX1" fmla="*/ 59649 w 4122766"/>
                    <a:gd name="connsiteY1" fmla="*/ 518305 h 1877978"/>
                    <a:gd name="connsiteX2" fmla="*/ 1634007 w 4122766"/>
                    <a:gd name="connsiteY2" fmla="*/ 939724 h 1877978"/>
                    <a:gd name="connsiteX3" fmla="*/ 2142892 w 4122766"/>
                    <a:gd name="connsiteY3" fmla="*/ 1035140 h 1877978"/>
                    <a:gd name="connsiteX4" fmla="*/ 2635872 w 4122766"/>
                    <a:gd name="connsiteY4" fmla="*/ 1321386 h 1877978"/>
                    <a:gd name="connsiteX5" fmla="*/ 3327635 w 4122766"/>
                    <a:gd name="connsiteY5" fmla="*/ 1877978 h 1877978"/>
                    <a:gd name="connsiteX6" fmla="*/ 4122766 w 4122766"/>
                    <a:gd name="connsiteY6" fmla="*/ 971530 h 1877978"/>
                    <a:gd name="connsiteX7" fmla="*/ 2842606 w 4122766"/>
                    <a:gd name="connsiteY7" fmla="*/ 9421 h 1877978"/>
                    <a:gd name="connsiteX8" fmla="*/ 2166745 w 4122766"/>
                    <a:gd name="connsiteY8" fmla="*/ 120740 h 1877978"/>
                    <a:gd name="connsiteX9" fmla="*/ 1435225 w 4122766"/>
                    <a:gd name="connsiteY9" fmla="*/ 367230 h 1877978"/>
                    <a:gd name="connsiteX0" fmla="*/ 1435225 w 4122766"/>
                    <a:gd name="connsiteY0" fmla="*/ 367230 h 1877978"/>
                    <a:gd name="connsiteX1" fmla="*/ 59649 w 4122766"/>
                    <a:gd name="connsiteY1" fmla="*/ 518305 h 1877978"/>
                    <a:gd name="connsiteX2" fmla="*/ 1634007 w 4122766"/>
                    <a:gd name="connsiteY2" fmla="*/ 939724 h 1877978"/>
                    <a:gd name="connsiteX3" fmla="*/ 2142892 w 4122766"/>
                    <a:gd name="connsiteY3" fmla="*/ 1035140 h 1877978"/>
                    <a:gd name="connsiteX4" fmla="*/ 2635872 w 4122766"/>
                    <a:gd name="connsiteY4" fmla="*/ 1321386 h 1877978"/>
                    <a:gd name="connsiteX5" fmla="*/ 3327635 w 4122766"/>
                    <a:gd name="connsiteY5" fmla="*/ 1877978 h 1877978"/>
                    <a:gd name="connsiteX6" fmla="*/ 4122766 w 4122766"/>
                    <a:gd name="connsiteY6" fmla="*/ 971530 h 1877978"/>
                    <a:gd name="connsiteX7" fmla="*/ 2842606 w 4122766"/>
                    <a:gd name="connsiteY7" fmla="*/ 9421 h 1877978"/>
                    <a:gd name="connsiteX8" fmla="*/ 2166745 w 4122766"/>
                    <a:gd name="connsiteY8" fmla="*/ 120740 h 1877978"/>
                    <a:gd name="connsiteX9" fmla="*/ 1435225 w 4122766"/>
                    <a:gd name="connsiteY9" fmla="*/ 367230 h 1877978"/>
                    <a:gd name="connsiteX0" fmla="*/ 1435225 w 4122766"/>
                    <a:gd name="connsiteY0" fmla="*/ 376690 h 1887438"/>
                    <a:gd name="connsiteX1" fmla="*/ 59649 w 4122766"/>
                    <a:gd name="connsiteY1" fmla="*/ 527765 h 1887438"/>
                    <a:gd name="connsiteX2" fmla="*/ 1634007 w 4122766"/>
                    <a:gd name="connsiteY2" fmla="*/ 949184 h 1887438"/>
                    <a:gd name="connsiteX3" fmla="*/ 2142892 w 4122766"/>
                    <a:gd name="connsiteY3" fmla="*/ 1044600 h 1887438"/>
                    <a:gd name="connsiteX4" fmla="*/ 2635872 w 4122766"/>
                    <a:gd name="connsiteY4" fmla="*/ 1330846 h 1887438"/>
                    <a:gd name="connsiteX5" fmla="*/ 3327635 w 4122766"/>
                    <a:gd name="connsiteY5" fmla="*/ 1887438 h 1887438"/>
                    <a:gd name="connsiteX6" fmla="*/ 4122766 w 4122766"/>
                    <a:gd name="connsiteY6" fmla="*/ 980990 h 1887438"/>
                    <a:gd name="connsiteX7" fmla="*/ 2842606 w 4122766"/>
                    <a:gd name="connsiteY7" fmla="*/ 18881 h 1887438"/>
                    <a:gd name="connsiteX8" fmla="*/ 2166745 w 4122766"/>
                    <a:gd name="connsiteY8" fmla="*/ 130200 h 1887438"/>
                    <a:gd name="connsiteX9" fmla="*/ 1435225 w 4122766"/>
                    <a:gd name="connsiteY9" fmla="*/ 376690 h 1887438"/>
                    <a:gd name="connsiteX0" fmla="*/ 1435225 w 4067107"/>
                    <a:gd name="connsiteY0" fmla="*/ 376690 h 1887438"/>
                    <a:gd name="connsiteX1" fmla="*/ 59649 w 4067107"/>
                    <a:gd name="connsiteY1" fmla="*/ 527765 h 1887438"/>
                    <a:gd name="connsiteX2" fmla="*/ 1634007 w 4067107"/>
                    <a:gd name="connsiteY2" fmla="*/ 949184 h 1887438"/>
                    <a:gd name="connsiteX3" fmla="*/ 2142892 w 4067107"/>
                    <a:gd name="connsiteY3" fmla="*/ 1044600 h 1887438"/>
                    <a:gd name="connsiteX4" fmla="*/ 2635872 w 4067107"/>
                    <a:gd name="connsiteY4" fmla="*/ 1330846 h 1887438"/>
                    <a:gd name="connsiteX5" fmla="*/ 3327635 w 4067107"/>
                    <a:gd name="connsiteY5" fmla="*/ 1887438 h 1887438"/>
                    <a:gd name="connsiteX6" fmla="*/ 4067107 w 4067107"/>
                    <a:gd name="connsiteY6" fmla="*/ 1036649 h 1887438"/>
                    <a:gd name="connsiteX7" fmla="*/ 2842606 w 4067107"/>
                    <a:gd name="connsiteY7" fmla="*/ 18881 h 1887438"/>
                    <a:gd name="connsiteX8" fmla="*/ 2166745 w 4067107"/>
                    <a:gd name="connsiteY8" fmla="*/ 130200 h 1887438"/>
                    <a:gd name="connsiteX9" fmla="*/ 1435225 w 4067107"/>
                    <a:gd name="connsiteY9" fmla="*/ 376690 h 1887438"/>
                    <a:gd name="connsiteX0" fmla="*/ 1435225 w 4067107"/>
                    <a:gd name="connsiteY0" fmla="*/ 376690 h 1887438"/>
                    <a:gd name="connsiteX1" fmla="*/ 59649 w 4067107"/>
                    <a:gd name="connsiteY1" fmla="*/ 527765 h 1887438"/>
                    <a:gd name="connsiteX2" fmla="*/ 1634007 w 4067107"/>
                    <a:gd name="connsiteY2" fmla="*/ 949184 h 1887438"/>
                    <a:gd name="connsiteX3" fmla="*/ 2142892 w 4067107"/>
                    <a:gd name="connsiteY3" fmla="*/ 1044600 h 1887438"/>
                    <a:gd name="connsiteX4" fmla="*/ 2635872 w 4067107"/>
                    <a:gd name="connsiteY4" fmla="*/ 1330846 h 1887438"/>
                    <a:gd name="connsiteX5" fmla="*/ 3327635 w 4067107"/>
                    <a:gd name="connsiteY5" fmla="*/ 1887438 h 1887438"/>
                    <a:gd name="connsiteX6" fmla="*/ 4067107 w 4067107"/>
                    <a:gd name="connsiteY6" fmla="*/ 1036649 h 1887438"/>
                    <a:gd name="connsiteX7" fmla="*/ 2842606 w 4067107"/>
                    <a:gd name="connsiteY7" fmla="*/ 18881 h 1887438"/>
                    <a:gd name="connsiteX8" fmla="*/ 2166745 w 4067107"/>
                    <a:gd name="connsiteY8" fmla="*/ 130200 h 1887438"/>
                    <a:gd name="connsiteX9" fmla="*/ 1435225 w 4067107"/>
                    <a:gd name="connsiteY9" fmla="*/ 376690 h 1887438"/>
                    <a:gd name="connsiteX0" fmla="*/ 1435225 w 4067107"/>
                    <a:gd name="connsiteY0" fmla="*/ 376690 h 1887438"/>
                    <a:gd name="connsiteX1" fmla="*/ 59649 w 4067107"/>
                    <a:gd name="connsiteY1" fmla="*/ 527765 h 1887438"/>
                    <a:gd name="connsiteX2" fmla="*/ 1634007 w 4067107"/>
                    <a:gd name="connsiteY2" fmla="*/ 949184 h 1887438"/>
                    <a:gd name="connsiteX3" fmla="*/ 2142892 w 4067107"/>
                    <a:gd name="connsiteY3" fmla="*/ 1044600 h 1887438"/>
                    <a:gd name="connsiteX4" fmla="*/ 2548408 w 4067107"/>
                    <a:gd name="connsiteY4" fmla="*/ 1275187 h 1887438"/>
                    <a:gd name="connsiteX5" fmla="*/ 3327635 w 4067107"/>
                    <a:gd name="connsiteY5" fmla="*/ 1887438 h 1887438"/>
                    <a:gd name="connsiteX6" fmla="*/ 4067107 w 4067107"/>
                    <a:gd name="connsiteY6" fmla="*/ 1036649 h 1887438"/>
                    <a:gd name="connsiteX7" fmla="*/ 2842606 w 4067107"/>
                    <a:gd name="connsiteY7" fmla="*/ 18881 h 1887438"/>
                    <a:gd name="connsiteX8" fmla="*/ 2166745 w 4067107"/>
                    <a:gd name="connsiteY8" fmla="*/ 130200 h 1887438"/>
                    <a:gd name="connsiteX9" fmla="*/ 1435225 w 4067107"/>
                    <a:gd name="connsiteY9" fmla="*/ 376690 h 1887438"/>
                    <a:gd name="connsiteX0" fmla="*/ 1435225 w 4067107"/>
                    <a:gd name="connsiteY0" fmla="*/ 376690 h 1927194"/>
                    <a:gd name="connsiteX1" fmla="*/ 59649 w 4067107"/>
                    <a:gd name="connsiteY1" fmla="*/ 527765 h 1927194"/>
                    <a:gd name="connsiteX2" fmla="*/ 1634007 w 4067107"/>
                    <a:gd name="connsiteY2" fmla="*/ 949184 h 1927194"/>
                    <a:gd name="connsiteX3" fmla="*/ 2142892 w 4067107"/>
                    <a:gd name="connsiteY3" fmla="*/ 1044600 h 1927194"/>
                    <a:gd name="connsiteX4" fmla="*/ 2548408 w 4067107"/>
                    <a:gd name="connsiteY4" fmla="*/ 1275187 h 1927194"/>
                    <a:gd name="connsiteX5" fmla="*/ 3089096 w 4067107"/>
                    <a:gd name="connsiteY5" fmla="*/ 1927194 h 1927194"/>
                    <a:gd name="connsiteX6" fmla="*/ 4067107 w 4067107"/>
                    <a:gd name="connsiteY6" fmla="*/ 1036649 h 1927194"/>
                    <a:gd name="connsiteX7" fmla="*/ 2842606 w 4067107"/>
                    <a:gd name="connsiteY7" fmla="*/ 18881 h 1927194"/>
                    <a:gd name="connsiteX8" fmla="*/ 2166745 w 4067107"/>
                    <a:gd name="connsiteY8" fmla="*/ 130200 h 1927194"/>
                    <a:gd name="connsiteX9" fmla="*/ 1435225 w 4067107"/>
                    <a:gd name="connsiteY9" fmla="*/ 376690 h 1927194"/>
                    <a:gd name="connsiteX0" fmla="*/ 1435225 w 4067107"/>
                    <a:gd name="connsiteY0" fmla="*/ 376690 h 1927194"/>
                    <a:gd name="connsiteX1" fmla="*/ 59649 w 4067107"/>
                    <a:gd name="connsiteY1" fmla="*/ 527765 h 1927194"/>
                    <a:gd name="connsiteX2" fmla="*/ 1634007 w 4067107"/>
                    <a:gd name="connsiteY2" fmla="*/ 949184 h 1927194"/>
                    <a:gd name="connsiteX3" fmla="*/ 2142892 w 4067107"/>
                    <a:gd name="connsiteY3" fmla="*/ 1044600 h 1927194"/>
                    <a:gd name="connsiteX4" fmla="*/ 2548408 w 4067107"/>
                    <a:gd name="connsiteY4" fmla="*/ 1275187 h 1927194"/>
                    <a:gd name="connsiteX5" fmla="*/ 3256074 w 4067107"/>
                    <a:gd name="connsiteY5" fmla="*/ 1927194 h 1927194"/>
                    <a:gd name="connsiteX6" fmla="*/ 4067107 w 4067107"/>
                    <a:gd name="connsiteY6" fmla="*/ 1036649 h 1927194"/>
                    <a:gd name="connsiteX7" fmla="*/ 2842606 w 4067107"/>
                    <a:gd name="connsiteY7" fmla="*/ 18881 h 1927194"/>
                    <a:gd name="connsiteX8" fmla="*/ 2166745 w 4067107"/>
                    <a:gd name="connsiteY8" fmla="*/ 130200 h 1927194"/>
                    <a:gd name="connsiteX9" fmla="*/ 1435225 w 4067107"/>
                    <a:gd name="connsiteY9" fmla="*/ 376690 h 1927194"/>
                    <a:gd name="connsiteX0" fmla="*/ 1435225 w 4067107"/>
                    <a:gd name="connsiteY0" fmla="*/ 376690 h 1927194"/>
                    <a:gd name="connsiteX1" fmla="*/ 59649 w 4067107"/>
                    <a:gd name="connsiteY1" fmla="*/ 527765 h 1927194"/>
                    <a:gd name="connsiteX2" fmla="*/ 1634007 w 4067107"/>
                    <a:gd name="connsiteY2" fmla="*/ 949184 h 1927194"/>
                    <a:gd name="connsiteX3" fmla="*/ 2142892 w 4067107"/>
                    <a:gd name="connsiteY3" fmla="*/ 1044600 h 1927194"/>
                    <a:gd name="connsiteX4" fmla="*/ 2476846 w 4067107"/>
                    <a:gd name="connsiteY4" fmla="*/ 1378554 h 1927194"/>
                    <a:gd name="connsiteX5" fmla="*/ 3256074 w 4067107"/>
                    <a:gd name="connsiteY5" fmla="*/ 1927194 h 1927194"/>
                    <a:gd name="connsiteX6" fmla="*/ 4067107 w 4067107"/>
                    <a:gd name="connsiteY6" fmla="*/ 1036649 h 1927194"/>
                    <a:gd name="connsiteX7" fmla="*/ 2842606 w 4067107"/>
                    <a:gd name="connsiteY7" fmla="*/ 18881 h 1927194"/>
                    <a:gd name="connsiteX8" fmla="*/ 2166745 w 4067107"/>
                    <a:gd name="connsiteY8" fmla="*/ 130200 h 1927194"/>
                    <a:gd name="connsiteX9" fmla="*/ 1435225 w 4067107"/>
                    <a:gd name="connsiteY9" fmla="*/ 376690 h 1927194"/>
                    <a:gd name="connsiteX0" fmla="*/ 1435225 w 4067107"/>
                    <a:gd name="connsiteY0" fmla="*/ 376690 h 1927194"/>
                    <a:gd name="connsiteX1" fmla="*/ 59649 w 4067107"/>
                    <a:gd name="connsiteY1" fmla="*/ 527765 h 1927194"/>
                    <a:gd name="connsiteX2" fmla="*/ 1634007 w 4067107"/>
                    <a:gd name="connsiteY2" fmla="*/ 949184 h 1927194"/>
                    <a:gd name="connsiteX3" fmla="*/ 2142892 w 4067107"/>
                    <a:gd name="connsiteY3" fmla="*/ 1044600 h 1927194"/>
                    <a:gd name="connsiteX4" fmla="*/ 2476846 w 4067107"/>
                    <a:gd name="connsiteY4" fmla="*/ 1378554 h 1927194"/>
                    <a:gd name="connsiteX5" fmla="*/ 3256074 w 4067107"/>
                    <a:gd name="connsiteY5" fmla="*/ 1927194 h 1927194"/>
                    <a:gd name="connsiteX6" fmla="*/ 4067107 w 4067107"/>
                    <a:gd name="connsiteY6" fmla="*/ 1036649 h 1927194"/>
                    <a:gd name="connsiteX7" fmla="*/ 2842606 w 4067107"/>
                    <a:gd name="connsiteY7" fmla="*/ 18881 h 1927194"/>
                    <a:gd name="connsiteX8" fmla="*/ 2166745 w 4067107"/>
                    <a:gd name="connsiteY8" fmla="*/ 130200 h 1927194"/>
                    <a:gd name="connsiteX9" fmla="*/ 1435225 w 4067107"/>
                    <a:gd name="connsiteY9" fmla="*/ 376690 h 1927194"/>
                    <a:gd name="connsiteX0" fmla="*/ 1435225 w 4067107"/>
                    <a:gd name="connsiteY0" fmla="*/ 376690 h 1747240"/>
                    <a:gd name="connsiteX1" fmla="*/ 59649 w 4067107"/>
                    <a:gd name="connsiteY1" fmla="*/ 527765 h 1747240"/>
                    <a:gd name="connsiteX2" fmla="*/ 1634007 w 4067107"/>
                    <a:gd name="connsiteY2" fmla="*/ 949184 h 1747240"/>
                    <a:gd name="connsiteX3" fmla="*/ 2142892 w 4067107"/>
                    <a:gd name="connsiteY3" fmla="*/ 1044600 h 1747240"/>
                    <a:gd name="connsiteX4" fmla="*/ 2476846 w 4067107"/>
                    <a:gd name="connsiteY4" fmla="*/ 1378554 h 1747240"/>
                    <a:gd name="connsiteX5" fmla="*/ 3004138 w 4067107"/>
                    <a:gd name="connsiteY5" fmla="*/ 1747240 h 1747240"/>
                    <a:gd name="connsiteX6" fmla="*/ 4067107 w 4067107"/>
                    <a:gd name="connsiteY6" fmla="*/ 1036649 h 1747240"/>
                    <a:gd name="connsiteX7" fmla="*/ 2842606 w 4067107"/>
                    <a:gd name="connsiteY7" fmla="*/ 18881 h 1747240"/>
                    <a:gd name="connsiteX8" fmla="*/ 2166745 w 4067107"/>
                    <a:gd name="connsiteY8" fmla="*/ 130200 h 1747240"/>
                    <a:gd name="connsiteX9" fmla="*/ 1435225 w 4067107"/>
                    <a:gd name="connsiteY9" fmla="*/ 376690 h 1747240"/>
                    <a:gd name="connsiteX0" fmla="*/ 1435225 w 3887153"/>
                    <a:gd name="connsiteY0" fmla="*/ 376690 h 1747240"/>
                    <a:gd name="connsiteX1" fmla="*/ 59649 w 3887153"/>
                    <a:gd name="connsiteY1" fmla="*/ 527765 h 1747240"/>
                    <a:gd name="connsiteX2" fmla="*/ 1634007 w 3887153"/>
                    <a:gd name="connsiteY2" fmla="*/ 949184 h 1747240"/>
                    <a:gd name="connsiteX3" fmla="*/ 2142892 w 3887153"/>
                    <a:gd name="connsiteY3" fmla="*/ 1044600 h 1747240"/>
                    <a:gd name="connsiteX4" fmla="*/ 2476846 w 3887153"/>
                    <a:gd name="connsiteY4" fmla="*/ 1378554 h 1747240"/>
                    <a:gd name="connsiteX5" fmla="*/ 3004138 w 3887153"/>
                    <a:gd name="connsiteY5" fmla="*/ 1747240 h 1747240"/>
                    <a:gd name="connsiteX6" fmla="*/ 3887153 w 3887153"/>
                    <a:gd name="connsiteY6" fmla="*/ 784714 h 1747240"/>
                    <a:gd name="connsiteX7" fmla="*/ 2842606 w 3887153"/>
                    <a:gd name="connsiteY7" fmla="*/ 18881 h 1747240"/>
                    <a:gd name="connsiteX8" fmla="*/ 2166745 w 3887153"/>
                    <a:gd name="connsiteY8" fmla="*/ 130200 h 1747240"/>
                    <a:gd name="connsiteX9" fmla="*/ 1435225 w 3887153"/>
                    <a:gd name="connsiteY9" fmla="*/ 376690 h 1747240"/>
                    <a:gd name="connsiteX0" fmla="*/ 1435225 w 3887153"/>
                    <a:gd name="connsiteY0" fmla="*/ 376690 h 1747240"/>
                    <a:gd name="connsiteX1" fmla="*/ 59649 w 3887153"/>
                    <a:gd name="connsiteY1" fmla="*/ 527765 h 1747240"/>
                    <a:gd name="connsiteX2" fmla="*/ 1634007 w 3887153"/>
                    <a:gd name="connsiteY2" fmla="*/ 949184 h 1747240"/>
                    <a:gd name="connsiteX3" fmla="*/ 2142892 w 3887153"/>
                    <a:gd name="connsiteY3" fmla="*/ 1044600 h 1747240"/>
                    <a:gd name="connsiteX4" fmla="*/ 2476846 w 3887153"/>
                    <a:gd name="connsiteY4" fmla="*/ 1378554 h 1747240"/>
                    <a:gd name="connsiteX5" fmla="*/ 2806187 w 3887153"/>
                    <a:gd name="connsiteY5" fmla="*/ 1747240 h 1747240"/>
                    <a:gd name="connsiteX6" fmla="*/ 3887153 w 3887153"/>
                    <a:gd name="connsiteY6" fmla="*/ 784714 h 1747240"/>
                    <a:gd name="connsiteX7" fmla="*/ 2842606 w 3887153"/>
                    <a:gd name="connsiteY7" fmla="*/ 18881 h 1747240"/>
                    <a:gd name="connsiteX8" fmla="*/ 2166745 w 3887153"/>
                    <a:gd name="connsiteY8" fmla="*/ 130200 h 1747240"/>
                    <a:gd name="connsiteX9" fmla="*/ 1435225 w 3887153"/>
                    <a:gd name="connsiteY9" fmla="*/ 376690 h 1747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87153" h="1747240">
                      <a:moveTo>
                        <a:pt x="1435225" y="376690"/>
                      </a:moveTo>
                      <a:cubicBezTo>
                        <a:pt x="921041" y="355486"/>
                        <a:pt x="168317" y="374040"/>
                        <a:pt x="59649" y="527765"/>
                      </a:cubicBezTo>
                      <a:cubicBezTo>
                        <a:pt x="-282257" y="890874"/>
                        <a:pt x="926341" y="920030"/>
                        <a:pt x="1634007" y="949184"/>
                      </a:cubicBezTo>
                      <a:cubicBezTo>
                        <a:pt x="1755927" y="988940"/>
                        <a:pt x="2020972" y="1004844"/>
                        <a:pt x="2142892" y="1044600"/>
                      </a:cubicBezTo>
                      <a:lnTo>
                        <a:pt x="2476846" y="1378554"/>
                      </a:lnTo>
                      <a:lnTo>
                        <a:pt x="2806187" y="1747240"/>
                      </a:lnTo>
                      <a:lnTo>
                        <a:pt x="3887153" y="784714"/>
                      </a:lnTo>
                      <a:cubicBezTo>
                        <a:pt x="3502840" y="495816"/>
                        <a:pt x="3512746" y="372650"/>
                        <a:pt x="2842606" y="18881"/>
                      </a:cubicBezTo>
                      <a:cubicBezTo>
                        <a:pt x="2541783" y="-38103"/>
                        <a:pt x="2417210" y="44060"/>
                        <a:pt x="2166745" y="130200"/>
                      </a:cubicBezTo>
                      <a:cubicBezTo>
                        <a:pt x="1932182" y="184534"/>
                        <a:pt x="1811587" y="315730"/>
                        <a:pt x="1435225" y="376690"/>
                      </a:cubicBezTo>
                      <a:close/>
                    </a:path>
                  </a:pathLst>
                </a:custGeom>
                <a:solidFill>
                  <a:srgbClr val="F4DD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Freeform 19">
                  <a:extLst>
                    <a:ext uri="{FF2B5EF4-FFF2-40B4-BE49-F238E27FC236}">
                      <a16:creationId xmlns:a16="http://schemas.microsoft.com/office/drawing/2014/main" id="{3C0E332C-2C39-4BF7-B75B-93C8934F240E}"/>
                    </a:ext>
                  </a:extLst>
                </p:cNvPr>
                <p:cNvSpPr/>
                <p:nvPr/>
              </p:nvSpPr>
              <p:spPr>
                <a:xfrm flipH="1">
                  <a:off x="2156087" y="2217893"/>
                  <a:ext cx="1545584" cy="794676"/>
                </a:xfrm>
                <a:custGeom>
                  <a:avLst/>
                  <a:gdLst>
                    <a:gd name="connsiteX0" fmla="*/ 1288111 w 3347499"/>
                    <a:gd name="connsiteY0" fmla="*/ 620202 h 1995778"/>
                    <a:gd name="connsiteX1" fmla="*/ 659958 w 3347499"/>
                    <a:gd name="connsiteY1" fmla="*/ 95416 h 1995778"/>
                    <a:gd name="connsiteX2" fmla="*/ 373711 w 3347499"/>
                    <a:gd name="connsiteY2" fmla="*/ 39757 h 1995778"/>
                    <a:gd name="connsiteX3" fmla="*/ 119270 w 3347499"/>
                    <a:gd name="connsiteY3" fmla="*/ 0 h 1995778"/>
                    <a:gd name="connsiteX4" fmla="*/ 111318 w 3347499"/>
                    <a:gd name="connsiteY4" fmla="*/ 151075 h 1995778"/>
                    <a:gd name="connsiteX5" fmla="*/ 0 w 3347499"/>
                    <a:gd name="connsiteY5" fmla="*/ 214686 h 1995778"/>
                    <a:gd name="connsiteX6" fmla="*/ 779228 w 3347499"/>
                    <a:gd name="connsiteY6" fmla="*/ 1264258 h 1995778"/>
                    <a:gd name="connsiteX7" fmla="*/ 1900362 w 3347499"/>
                    <a:gd name="connsiteY7" fmla="*/ 1995778 h 1995778"/>
                    <a:gd name="connsiteX8" fmla="*/ 3347499 w 3347499"/>
                    <a:gd name="connsiteY8" fmla="*/ 1653872 h 1995778"/>
                    <a:gd name="connsiteX9" fmla="*/ 1288111 w 3347499"/>
                    <a:gd name="connsiteY9" fmla="*/ 620202 h 1995778"/>
                    <a:gd name="connsiteX0" fmla="*/ 1288111 w 3347499"/>
                    <a:gd name="connsiteY0" fmla="*/ 620202 h 1995778"/>
                    <a:gd name="connsiteX1" fmla="*/ 659958 w 3347499"/>
                    <a:gd name="connsiteY1" fmla="*/ 95416 h 1995778"/>
                    <a:gd name="connsiteX2" fmla="*/ 373711 w 3347499"/>
                    <a:gd name="connsiteY2" fmla="*/ 39757 h 1995778"/>
                    <a:gd name="connsiteX3" fmla="*/ 119270 w 3347499"/>
                    <a:gd name="connsiteY3" fmla="*/ 0 h 1995778"/>
                    <a:gd name="connsiteX4" fmla="*/ 111318 w 3347499"/>
                    <a:gd name="connsiteY4" fmla="*/ 151075 h 1995778"/>
                    <a:gd name="connsiteX5" fmla="*/ 0 w 3347499"/>
                    <a:gd name="connsiteY5" fmla="*/ 214686 h 1995778"/>
                    <a:gd name="connsiteX6" fmla="*/ 779228 w 3347499"/>
                    <a:gd name="connsiteY6" fmla="*/ 1264258 h 1995778"/>
                    <a:gd name="connsiteX7" fmla="*/ 1900362 w 3347499"/>
                    <a:gd name="connsiteY7" fmla="*/ 1995778 h 1995778"/>
                    <a:gd name="connsiteX8" fmla="*/ 3347499 w 3347499"/>
                    <a:gd name="connsiteY8" fmla="*/ 1653872 h 1995778"/>
                    <a:gd name="connsiteX9" fmla="*/ 1288111 w 3347499"/>
                    <a:gd name="connsiteY9" fmla="*/ 620202 h 1995778"/>
                    <a:gd name="connsiteX0" fmla="*/ 1304013 w 3347499"/>
                    <a:gd name="connsiteY0" fmla="*/ 652007 h 1995778"/>
                    <a:gd name="connsiteX1" fmla="*/ 659958 w 3347499"/>
                    <a:gd name="connsiteY1" fmla="*/ 95416 h 1995778"/>
                    <a:gd name="connsiteX2" fmla="*/ 373711 w 3347499"/>
                    <a:gd name="connsiteY2" fmla="*/ 39757 h 1995778"/>
                    <a:gd name="connsiteX3" fmla="*/ 119270 w 3347499"/>
                    <a:gd name="connsiteY3" fmla="*/ 0 h 1995778"/>
                    <a:gd name="connsiteX4" fmla="*/ 111318 w 3347499"/>
                    <a:gd name="connsiteY4" fmla="*/ 151075 h 1995778"/>
                    <a:gd name="connsiteX5" fmla="*/ 0 w 3347499"/>
                    <a:gd name="connsiteY5" fmla="*/ 214686 h 1995778"/>
                    <a:gd name="connsiteX6" fmla="*/ 779228 w 3347499"/>
                    <a:gd name="connsiteY6" fmla="*/ 1264258 h 1995778"/>
                    <a:gd name="connsiteX7" fmla="*/ 1900362 w 3347499"/>
                    <a:gd name="connsiteY7" fmla="*/ 1995778 h 1995778"/>
                    <a:gd name="connsiteX8" fmla="*/ 3347499 w 3347499"/>
                    <a:gd name="connsiteY8" fmla="*/ 1653872 h 1995778"/>
                    <a:gd name="connsiteX9" fmla="*/ 1304013 w 3347499"/>
                    <a:gd name="connsiteY9" fmla="*/ 652007 h 1995778"/>
                    <a:gd name="connsiteX0" fmla="*/ 1304013 w 3347499"/>
                    <a:gd name="connsiteY0" fmla="*/ 652007 h 1995778"/>
                    <a:gd name="connsiteX1" fmla="*/ 659958 w 3347499"/>
                    <a:gd name="connsiteY1" fmla="*/ 95416 h 1995778"/>
                    <a:gd name="connsiteX2" fmla="*/ 373711 w 3347499"/>
                    <a:gd name="connsiteY2" fmla="*/ 39757 h 1995778"/>
                    <a:gd name="connsiteX3" fmla="*/ 119270 w 3347499"/>
                    <a:gd name="connsiteY3" fmla="*/ 0 h 1995778"/>
                    <a:gd name="connsiteX4" fmla="*/ 111318 w 3347499"/>
                    <a:gd name="connsiteY4" fmla="*/ 151075 h 1995778"/>
                    <a:gd name="connsiteX5" fmla="*/ 0 w 3347499"/>
                    <a:gd name="connsiteY5" fmla="*/ 214686 h 1995778"/>
                    <a:gd name="connsiteX6" fmla="*/ 779228 w 3347499"/>
                    <a:gd name="connsiteY6" fmla="*/ 1264258 h 1995778"/>
                    <a:gd name="connsiteX7" fmla="*/ 1900362 w 3347499"/>
                    <a:gd name="connsiteY7" fmla="*/ 1995778 h 1995778"/>
                    <a:gd name="connsiteX8" fmla="*/ 3347499 w 3347499"/>
                    <a:gd name="connsiteY8" fmla="*/ 1653872 h 1995778"/>
                    <a:gd name="connsiteX9" fmla="*/ 1304013 w 3347499"/>
                    <a:gd name="connsiteY9" fmla="*/ 652007 h 1995778"/>
                    <a:gd name="connsiteX0" fmla="*/ 1304013 w 3347499"/>
                    <a:gd name="connsiteY0" fmla="*/ 635267 h 1979038"/>
                    <a:gd name="connsiteX1" fmla="*/ 659958 w 3347499"/>
                    <a:gd name="connsiteY1" fmla="*/ 78676 h 1979038"/>
                    <a:gd name="connsiteX2" fmla="*/ 373711 w 3347499"/>
                    <a:gd name="connsiteY2" fmla="*/ 23017 h 1979038"/>
                    <a:gd name="connsiteX3" fmla="*/ 95416 w 3347499"/>
                    <a:gd name="connsiteY3" fmla="*/ 38919 h 1979038"/>
                    <a:gd name="connsiteX4" fmla="*/ 111318 w 3347499"/>
                    <a:gd name="connsiteY4" fmla="*/ 134335 h 1979038"/>
                    <a:gd name="connsiteX5" fmla="*/ 0 w 3347499"/>
                    <a:gd name="connsiteY5" fmla="*/ 197946 h 1979038"/>
                    <a:gd name="connsiteX6" fmla="*/ 779228 w 3347499"/>
                    <a:gd name="connsiteY6" fmla="*/ 1247518 h 1979038"/>
                    <a:gd name="connsiteX7" fmla="*/ 1900362 w 3347499"/>
                    <a:gd name="connsiteY7" fmla="*/ 1979038 h 1979038"/>
                    <a:gd name="connsiteX8" fmla="*/ 3347499 w 3347499"/>
                    <a:gd name="connsiteY8" fmla="*/ 1637132 h 1979038"/>
                    <a:gd name="connsiteX9" fmla="*/ 1304013 w 3347499"/>
                    <a:gd name="connsiteY9" fmla="*/ 635267 h 1979038"/>
                    <a:gd name="connsiteX0" fmla="*/ 1304013 w 3347499"/>
                    <a:gd name="connsiteY0" fmla="*/ 654838 h 1998609"/>
                    <a:gd name="connsiteX1" fmla="*/ 659958 w 3347499"/>
                    <a:gd name="connsiteY1" fmla="*/ 98247 h 1998609"/>
                    <a:gd name="connsiteX2" fmla="*/ 373711 w 3347499"/>
                    <a:gd name="connsiteY2" fmla="*/ 42588 h 1998609"/>
                    <a:gd name="connsiteX3" fmla="*/ 95416 w 3347499"/>
                    <a:gd name="connsiteY3" fmla="*/ 58490 h 1998609"/>
                    <a:gd name="connsiteX4" fmla="*/ 111318 w 3347499"/>
                    <a:gd name="connsiteY4" fmla="*/ 153906 h 1998609"/>
                    <a:gd name="connsiteX5" fmla="*/ 0 w 3347499"/>
                    <a:gd name="connsiteY5" fmla="*/ 217517 h 1998609"/>
                    <a:gd name="connsiteX6" fmla="*/ 779228 w 3347499"/>
                    <a:gd name="connsiteY6" fmla="*/ 1267089 h 1998609"/>
                    <a:gd name="connsiteX7" fmla="*/ 1900362 w 3347499"/>
                    <a:gd name="connsiteY7" fmla="*/ 1998609 h 1998609"/>
                    <a:gd name="connsiteX8" fmla="*/ 3347499 w 3347499"/>
                    <a:gd name="connsiteY8" fmla="*/ 1656703 h 1998609"/>
                    <a:gd name="connsiteX9" fmla="*/ 1304013 w 3347499"/>
                    <a:gd name="connsiteY9" fmla="*/ 654838 h 1998609"/>
                    <a:gd name="connsiteX0" fmla="*/ 1304013 w 3347499"/>
                    <a:gd name="connsiteY0" fmla="*/ 654838 h 1998609"/>
                    <a:gd name="connsiteX1" fmla="*/ 659958 w 3347499"/>
                    <a:gd name="connsiteY1" fmla="*/ 98247 h 1998609"/>
                    <a:gd name="connsiteX2" fmla="*/ 373711 w 3347499"/>
                    <a:gd name="connsiteY2" fmla="*/ 42588 h 1998609"/>
                    <a:gd name="connsiteX3" fmla="*/ 95416 w 3347499"/>
                    <a:gd name="connsiteY3" fmla="*/ 58490 h 1998609"/>
                    <a:gd name="connsiteX4" fmla="*/ 174928 w 3347499"/>
                    <a:gd name="connsiteY4" fmla="*/ 177759 h 1998609"/>
                    <a:gd name="connsiteX5" fmla="*/ 0 w 3347499"/>
                    <a:gd name="connsiteY5" fmla="*/ 217517 h 1998609"/>
                    <a:gd name="connsiteX6" fmla="*/ 779228 w 3347499"/>
                    <a:gd name="connsiteY6" fmla="*/ 1267089 h 1998609"/>
                    <a:gd name="connsiteX7" fmla="*/ 1900362 w 3347499"/>
                    <a:gd name="connsiteY7" fmla="*/ 1998609 h 1998609"/>
                    <a:gd name="connsiteX8" fmla="*/ 3347499 w 3347499"/>
                    <a:gd name="connsiteY8" fmla="*/ 1656703 h 1998609"/>
                    <a:gd name="connsiteX9" fmla="*/ 1304013 w 3347499"/>
                    <a:gd name="connsiteY9" fmla="*/ 654838 h 1998609"/>
                    <a:gd name="connsiteX0" fmla="*/ 1304013 w 3347499"/>
                    <a:gd name="connsiteY0" fmla="*/ 654838 h 1998609"/>
                    <a:gd name="connsiteX1" fmla="*/ 659958 w 3347499"/>
                    <a:gd name="connsiteY1" fmla="*/ 98247 h 1998609"/>
                    <a:gd name="connsiteX2" fmla="*/ 373711 w 3347499"/>
                    <a:gd name="connsiteY2" fmla="*/ 42588 h 1998609"/>
                    <a:gd name="connsiteX3" fmla="*/ 95416 w 3347499"/>
                    <a:gd name="connsiteY3" fmla="*/ 58490 h 1998609"/>
                    <a:gd name="connsiteX4" fmla="*/ 174928 w 3347499"/>
                    <a:gd name="connsiteY4" fmla="*/ 177759 h 1998609"/>
                    <a:gd name="connsiteX5" fmla="*/ 0 w 3347499"/>
                    <a:gd name="connsiteY5" fmla="*/ 217517 h 1998609"/>
                    <a:gd name="connsiteX6" fmla="*/ 811033 w 3347499"/>
                    <a:gd name="connsiteY6" fmla="*/ 1243235 h 1998609"/>
                    <a:gd name="connsiteX7" fmla="*/ 1900362 w 3347499"/>
                    <a:gd name="connsiteY7" fmla="*/ 1998609 h 1998609"/>
                    <a:gd name="connsiteX8" fmla="*/ 3347499 w 3347499"/>
                    <a:gd name="connsiteY8" fmla="*/ 1656703 h 1998609"/>
                    <a:gd name="connsiteX9" fmla="*/ 1304013 w 3347499"/>
                    <a:gd name="connsiteY9" fmla="*/ 654838 h 1998609"/>
                    <a:gd name="connsiteX0" fmla="*/ 1304013 w 3347499"/>
                    <a:gd name="connsiteY0" fmla="*/ 654838 h 1863437"/>
                    <a:gd name="connsiteX1" fmla="*/ 659958 w 3347499"/>
                    <a:gd name="connsiteY1" fmla="*/ 98247 h 1863437"/>
                    <a:gd name="connsiteX2" fmla="*/ 373711 w 3347499"/>
                    <a:gd name="connsiteY2" fmla="*/ 42588 h 1863437"/>
                    <a:gd name="connsiteX3" fmla="*/ 95416 w 3347499"/>
                    <a:gd name="connsiteY3" fmla="*/ 58490 h 1863437"/>
                    <a:gd name="connsiteX4" fmla="*/ 174928 w 3347499"/>
                    <a:gd name="connsiteY4" fmla="*/ 177759 h 1863437"/>
                    <a:gd name="connsiteX5" fmla="*/ 0 w 3347499"/>
                    <a:gd name="connsiteY5" fmla="*/ 217517 h 1863437"/>
                    <a:gd name="connsiteX6" fmla="*/ 811033 w 3347499"/>
                    <a:gd name="connsiteY6" fmla="*/ 1243235 h 1863437"/>
                    <a:gd name="connsiteX7" fmla="*/ 1924216 w 3347499"/>
                    <a:gd name="connsiteY7" fmla="*/ 1863437 h 1863437"/>
                    <a:gd name="connsiteX8" fmla="*/ 3347499 w 3347499"/>
                    <a:gd name="connsiteY8" fmla="*/ 1656703 h 1863437"/>
                    <a:gd name="connsiteX9" fmla="*/ 1304013 w 3347499"/>
                    <a:gd name="connsiteY9" fmla="*/ 654838 h 1863437"/>
                    <a:gd name="connsiteX0" fmla="*/ 1304013 w 3347499"/>
                    <a:gd name="connsiteY0" fmla="*/ 654838 h 1982707"/>
                    <a:gd name="connsiteX1" fmla="*/ 659958 w 3347499"/>
                    <a:gd name="connsiteY1" fmla="*/ 98247 h 1982707"/>
                    <a:gd name="connsiteX2" fmla="*/ 373711 w 3347499"/>
                    <a:gd name="connsiteY2" fmla="*/ 42588 h 1982707"/>
                    <a:gd name="connsiteX3" fmla="*/ 95416 w 3347499"/>
                    <a:gd name="connsiteY3" fmla="*/ 58490 h 1982707"/>
                    <a:gd name="connsiteX4" fmla="*/ 174928 w 3347499"/>
                    <a:gd name="connsiteY4" fmla="*/ 177759 h 1982707"/>
                    <a:gd name="connsiteX5" fmla="*/ 0 w 3347499"/>
                    <a:gd name="connsiteY5" fmla="*/ 217517 h 1982707"/>
                    <a:gd name="connsiteX6" fmla="*/ 811033 w 3347499"/>
                    <a:gd name="connsiteY6" fmla="*/ 1243235 h 1982707"/>
                    <a:gd name="connsiteX7" fmla="*/ 2146852 w 3347499"/>
                    <a:gd name="connsiteY7" fmla="*/ 1982707 h 1982707"/>
                    <a:gd name="connsiteX8" fmla="*/ 3347499 w 3347499"/>
                    <a:gd name="connsiteY8" fmla="*/ 1656703 h 1982707"/>
                    <a:gd name="connsiteX9" fmla="*/ 1304013 w 3347499"/>
                    <a:gd name="connsiteY9" fmla="*/ 654838 h 1982707"/>
                    <a:gd name="connsiteX0" fmla="*/ 1304013 w 3387256"/>
                    <a:gd name="connsiteY0" fmla="*/ 654838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1304013 w 3387256"/>
                    <a:gd name="connsiteY9" fmla="*/ 654838 h 1982707"/>
                    <a:gd name="connsiteX0" fmla="*/ 1304013 w 3387256"/>
                    <a:gd name="connsiteY0" fmla="*/ 654838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715616 w 3387256"/>
                    <a:gd name="connsiteY9" fmla="*/ 726401 h 1982707"/>
                    <a:gd name="connsiteX10" fmla="*/ 1304013 w 3387256"/>
                    <a:gd name="connsiteY10" fmla="*/ 654838 h 1982707"/>
                    <a:gd name="connsiteX0" fmla="*/ 1304013 w 3387256"/>
                    <a:gd name="connsiteY0" fmla="*/ 654838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715616 w 3387256"/>
                    <a:gd name="connsiteY9" fmla="*/ 726401 h 1982707"/>
                    <a:gd name="connsiteX10" fmla="*/ 1304013 w 3387256"/>
                    <a:gd name="connsiteY10" fmla="*/ 654838 h 1982707"/>
                    <a:gd name="connsiteX0" fmla="*/ 1304013 w 3387256"/>
                    <a:gd name="connsiteY0" fmla="*/ 654838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715616 w 3387256"/>
                    <a:gd name="connsiteY9" fmla="*/ 782060 h 1982707"/>
                    <a:gd name="connsiteX10" fmla="*/ 1304013 w 3387256"/>
                    <a:gd name="connsiteY10" fmla="*/ 654838 h 1982707"/>
                    <a:gd name="connsiteX0" fmla="*/ 1304013 w 3387256"/>
                    <a:gd name="connsiteY0" fmla="*/ 654838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715616 w 3387256"/>
                    <a:gd name="connsiteY9" fmla="*/ 782060 h 1982707"/>
                    <a:gd name="connsiteX10" fmla="*/ 1304013 w 3387256"/>
                    <a:gd name="connsiteY10" fmla="*/ 654838 h 1982707"/>
                    <a:gd name="connsiteX0" fmla="*/ 1304013 w 3387256"/>
                    <a:gd name="connsiteY0" fmla="*/ 654838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739470 w 3387256"/>
                    <a:gd name="connsiteY9" fmla="*/ 813865 h 1982707"/>
                    <a:gd name="connsiteX10" fmla="*/ 1304013 w 3387256"/>
                    <a:gd name="connsiteY10" fmla="*/ 654838 h 1982707"/>
                    <a:gd name="connsiteX0" fmla="*/ 1272207 w 3387256"/>
                    <a:gd name="connsiteY0" fmla="*/ 630984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739470 w 3387256"/>
                    <a:gd name="connsiteY9" fmla="*/ 813865 h 1982707"/>
                    <a:gd name="connsiteX10" fmla="*/ 1272207 w 3387256"/>
                    <a:gd name="connsiteY10" fmla="*/ 630984 h 1982707"/>
                    <a:gd name="connsiteX0" fmla="*/ 1272207 w 3387256"/>
                    <a:gd name="connsiteY0" fmla="*/ 630984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739470 w 3387256"/>
                    <a:gd name="connsiteY9" fmla="*/ 813865 h 1982707"/>
                    <a:gd name="connsiteX10" fmla="*/ 1272207 w 3387256"/>
                    <a:gd name="connsiteY10" fmla="*/ 630984 h 1982707"/>
                    <a:gd name="connsiteX0" fmla="*/ 1272207 w 3387256"/>
                    <a:gd name="connsiteY0" fmla="*/ 630984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2353585 w 3387256"/>
                    <a:gd name="connsiteY9" fmla="*/ 1267090 h 1982707"/>
                    <a:gd name="connsiteX10" fmla="*/ 739470 w 3387256"/>
                    <a:gd name="connsiteY10" fmla="*/ 813865 h 1982707"/>
                    <a:gd name="connsiteX11" fmla="*/ 1272207 w 3387256"/>
                    <a:gd name="connsiteY11" fmla="*/ 630984 h 1982707"/>
                    <a:gd name="connsiteX0" fmla="*/ 1272207 w 3387256"/>
                    <a:gd name="connsiteY0" fmla="*/ 630984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2353585 w 3387256"/>
                    <a:gd name="connsiteY9" fmla="*/ 1267090 h 1982707"/>
                    <a:gd name="connsiteX10" fmla="*/ 739470 w 3387256"/>
                    <a:gd name="connsiteY10" fmla="*/ 813865 h 1982707"/>
                    <a:gd name="connsiteX11" fmla="*/ 1272207 w 338725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353585 w 3753016"/>
                    <a:gd name="connsiteY9" fmla="*/ 1267090 h 1982707"/>
                    <a:gd name="connsiteX10" fmla="*/ 739470 w 3753016"/>
                    <a:gd name="connsiteY10" fmla="*/ 813865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353585 w 3753016"/>
                    <a:gd name="connsiteY9" fmla="*/ 1267090 h 1982707"/>
                    <a:gd name="connsiteX10" fmla="*/ 739470 w 3753016"/>
                    <a:gd name="connsiteY10" fmla="*/ 813865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353585 w 3753016"/>
                    <a:gd name="connsiteY9" fmla="*/ 1267090 h 1982707"/>
                    <a:gd name="connsiteX10" fmla="*/ 771276 w 3753016"/>
                    <a:gd name="connsiteY10" fmla="*/ 861572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353585 w 3753016"/>
                    <a:gd name="connsiteY9" fmla="*/ 1267090 h 1982707"/>
                    <a:gd name="connsiteX10" fmla="*/ 771276 w 3753016"/>
                    <a:gd name="connsiteY10" fmla="*/ 861572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353585 w 3753016"/>
                    <a:gd name="connsiteY9" fmla="*/ 1267090 h 1982707"/>
                    <a:gd name="connsiteX10" fmla="*/ 771276 w 3753016"/>
                    <a:gd name="connsiteY10" fmla="*/ 861572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353585 w 3753016"/>
                    <a:gd name="connsiteY9" fmla="*/ 1267090 h 1982707"/>
                    <a:gd name="connsiteX10" fmla="*/ 771276 w 3753016"/>
                    <a:gd name="connsiteY10" fmla="*/ 861572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385390 w 3753016"/>
                    <a:gd name="connsiteY9" fmla="*/ 1314798 h 1982707"/>
                    <a:gd name="connsiteX10" fmla="*/ 771276 w 3753016"/>
                    <a:gd name="connsiteY10" fmla="*/ 861572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385390 w 3753016"/>
                    <a:gd name="connsiteY9" fmla="*/ 1314798 h 1982707"/>
                    <a:gd name="connsiteX10" fmla="*/ 771276 w 3753016"/>
                    <a:gd name="connsiteY10" fmla="*/ 861572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71276 w 3753016"/>
                    <a:gd name="connsiteY10" fmla="*/ 861572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79227 w 3753016"/>
                    <a:gd name="connsiteY10" fmla="*/ 893377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79227 w 3753016"/>
                    <a:gd name="connsiteY10" fmla="*/ 893377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79227 w 3753016"/>
                    <a:gd name="connsiteY10" fmla="*/ 893377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79227 w 3753016"/>
                    <a:gd name="connsiteY10" fmla="*/ 893377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272207 w 3753016"/>
                    <a:gd name="connsiteY11" fmla="*/ 630984 h 1982707"/>
                    <a:gd name="connsiteX0" fmla="*/ 1280159 w 3753016"/>
                    <a:gd name="connsiteY0" fmla="*/ 662789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280159 w 3753016"/>
                    <a:gd name="connsiteY11" fmla="*/ 662789 h 1982707"/>
                    <a:gd name="connsiteX0" fmla="*/ 1280159 w 3753016"/>
                    <a:gd name="connsiteY0" fmla="*/ 662789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19269 w 3753016"/>
                    <a:gd name="connsiteY4" fmla="*/ 169808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280159 w 3753016"/>
                    <a:gd name="connsiteY11" fmla="*/ 662789 h 1982707"/>
                    <a:gd name="connsiteX0" fmla="*/ 1280159 w 3753016"/>
                    <a:gd name="connsiteY0" fmla="*/ 662789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19269 w 3753016"/>
                    <a:gd name="connsiteY4" fmla="*/ 169808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280159 w 3753016"/>
                    <a:gd name="connsiteY11" fmla="*/ 662789 h 1982707"/>
                    <a:gd name="connsiteX0" fmla="*/ 1280159 w 3753016"/>
                    <a:gd name="connsiteY0" fmla="*/ 662789 h 1982707"/>
                    <a:gd name="connsiteX1" fmla="*/ 731519 w 3753016"/>
                    <a:gd name="connsiteY1" fmla="*/ 90295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19269 w 3753016"/>
                    <a:gd name="connsiteY4" fmla="*/ 169808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280159 w 3753016"/>
                    <a:gd name="connsiteY11" fmla="*/ 662789 h 1982707"/>
                    <a:gd name="connsiteX0" fmla="*/ 1311965 w 3753016"/>
                    <a:gd name="connsiteY0" fmla="*/ 662789 h 1982707"/>
                    <a:gd name="connsiteX1" fmla="*/ 731519 w 3753016"/>
                    <a:gd name="connsiteY1" fmla="*/ 90295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19269 w 3753016"/>
                    <a:gd name="connsiteY4" fmla="*/ 169808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311965 w 3753016"/>
                    <a:gd name="connsiteY11" fmla="*/ 662789 h 1982707"/>
                    <a:gd name="connsiteX0" fmla="*/ 1311965 w 3753016"/>
                    <a:gd name="connsiteY0" fmla="*/ 662789 h 1982707"/>
                    <a:gd name="connsiteX1" fmla="*/ 731519 w 3753016"/>
                    <a:gd name="connsiteY1" fmla="*/ 90295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19269 w 3753016"/>
                    <a:gd name="connsiteY4" fmla="*/ 169808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311965 w 3753016"/>
                    <a:gd name="connsiteY11" fmla="*/ 662789 h 1982707"/>
                    <a:gd name="connsiteX0" fmla="*/ 1311965 w 3753016"/>
                    <a:gd name="connsiteY0" fmla="*/ 662789 h 1982707"/>
                    <a:gd name="connsiteX1" fmla="*/ 699714 w 3753016"/>
                    <a:gd name="connsiteY1" fmla="*/ 90295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19269 w 3753016"/>
                    <a:gd name="connsiteY4" fmla="*/ 169808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311965 w 3753016"/>
                    <a:gd name="connsiteY11" fmla="*/ 662789 h 1982707"/>
                    <a:gd name="connsiteX0" fmla="*/ 1311965 w 3753016"/>
                    <a:gd name="connsiteY0" fmla="*/ 662789 h 1982707"/>
                    <a:gd name="connsiteX1" fmla="*/ 699714 w 3753016"/>
                    <a:gd name="connsiteY1" fmla="*/ 90295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19269 w 3753016"/>
                    <a:gd name="connsiteY4" fmla="*/ 169808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311965 w 3753016"/>
                    <a:gd name="connsiteY11" fmla="*/ 662789 h 1982707"/>
                    <a:gd name="connsiteX0" fmla="*/ 1311965 w 3753016"/>
                    <a:gd name="connsiteY0" fmla="*/ 662789 h 1982707"/>
                    <a:gd name="connsiteX1" fmla="*/ 699714 w 3753016"/>
                    <a:gd name="connsiteY1" fmla="*/ 90295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19269 w 3753016"/>
                    <a:gd name="connsiteY4" fmla="*/ 169808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311965 w 3753016"/>
                    <a:gd name="connsiteY11" fmla="*/ 662789 h 1982707"/>
                    <a:gd name="connsiteX0" fmla="*/ 1311965 w 3753016"/>
                    <a:gd name="connsiteY0" fmla="*/ 665192 h 1985110"/>
                    <a:gd name="connsiteX1" fmla="*/ 699714 w 3753016"/>
                    <a:gd name="connsiteY1" fmla="*/ 92698 h 1985110"/>
                    <a:gd name="connsiteX2" fmla="*/ 397565 w 3753016"/>
                    <a:gd name="connsiteY2" fmla="*/ 37040 h 1985110"/>
                    <a:gd name="connsiteX3" fmla="*/ 95416 w 3753016"/>
                    <a:gd name="connsiteY3" fmla="*/ 60893 h 1985110"/>
                    <a:gd name="connsiteX4" fmla="*/ 119269 w 3753016"/>
                    <a:gd name="connsiteY4" fmla="*/ 172211 h 1985110"/>
                    <a:gd name="connsiteX5" fmla="*/ 0 w 3753016"/>
                    <a:gd name="connsiteY5" fmla="*/ 219920 h 1985110"/>
                    <a:gd name="connsiteX6" fmla="*/ 811033 w 3753016"/>
                    <a:gd name="connsiteY6" fmla="*/ 1245638 h 1985110"/>
                    <a:gd name="connsiteX7" fmla="*/ 2146852 w 3753016"/>
                    <a:gd name="connsiteY7" fmla="*/ 1985110 h 1985110"/>
                    <a:gd name="connsiteX8" fmla="*/ 3753016 w 3753016"/>
                    <a:gd name="connsiteY8" fmla="*/ 1500080 h 1985110"/>
                    <a:gd name="connsiteX9" fmla="*/ 2409244 w 3753016"/>
                    <a:gd name="connsiteY9" fmla="*/ 1293347 h 1985110"/>
                    <a:gd name="connsiteX10" fmla="*/ 755373 w 3753016"/>
                    <a:gd name="connsiteY10" fmla="*/ 871927 h 1985110"/>
                    <a:gd name="connsiteX11" fmla="*/ 1311965 w 3753016"/>
                    <a:gd name="connsiteY11" fmla="*/ 665192 h 1985110"/>
                    <a:gd name="connsiteX0" fmla="*/ 1311965 w 3753016"/>
                    <a:gd name="connsiteY0" fmla="*/ 670630 h 1990548"/>
                    <a:gd name="connsiteX1" fmla="*/ 699714 w 3753016"/>
                    <a:gd name="connsiteY1" fmla="*/ 98136 h 1990548"/>
                    <a:gd name="connsiteX2" fmla="*/ 453224 w 3753016"/>
                    <a:gd name="connsiteY2" fmla="*/ 26576 h 1990548"/>
                    <a:gd name="connsiteX3" fmla="*/ 95416 w 3753016"/>
                    <a:gd name="connsiteY3" fmla="*/ 66331 h 1990548"/>
                    <a:gd name="connsiteX4" fmla="*/ 119269 w 3753016"/>
                    <a:gd name="connsiteY4" fmla="*/ 177649 h 1990548"/>
                    <a:gd name="connsiteX5" fmla="*/ 0 w 3753016"/>
                    <a:gd name="connsiteY5" fmla="*/ 225358 h 1990548"/>
                    <a:gd name="connsiteX6" fmla="*/ 811033 w 3753016"/>
                    <a:gd name="connsiteY6" fmla="*/ 1251076 h 1990548"/>
                    <a:gd name="connsiteX7" fmla="*/ 2146852 w 3753016"/>
                    <a:gd name="connsiteY7" fmla="*/ 1990548 h 1990548"/>
                    <a:gd name="connsiteX8" fmla="*/ 3753016 w 3753016"/>
                    <a:gd name="connsiteY8" fmla="*/ 1505518 h 1990548"/>
                    <a:gd name="connsiteX9" fmla="*/ 2409244 w 3753016"/>
                    <a:gd name="connsiteY9" fmla="*/ 1298785 h 1990548"/>
                    <a:gd name="connsiteX10" fmla="*/ 755373 w 3753016"/>
                    <a:gd name="connsiteY10" fmla="*/ 877365 h 1990548"/>
                    <a:gd name="connsiteX11" fmla="*/ 1311965 w 3753016"/>
                    <a:gd name="connsiteY11" fmla="*/ 670630 h 1990548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95416 w 3753016"/>
                    <a:gd name="connsiteY3" fmla="*/ 67430 h 1991647"/>
                    <a:gd name="connsiteX4" fmla="*/ 119269 w 3753016"/>
                    <a:gd name="connsiteY4" fmla="*/ 178748 h 1991647"/>
                    <a:gd name="connsiteX5" fmla="*/ 0 w 3753016"/>
                    <a:gd name="connsiteY5" fmla="*/ 226457 h 1991647"/>
                    <a:gd name="connsiteX6" fmla="*/ 811033 w 3753016"/>
                    <a:gd name="connsiteY6" fmla="*/ 1252175 h 1991647"/>
                    <a:gd name="connsiteX7" fmla="*/ 2146852 w 3753016"/>
                    <a:gd name="connsiteY7" fmla="*/ 1991647 h 1991647"/>
                    <a:gd name="connsiteX8" fmla="*/ 3753016 w 3753016"/>
                    <a:gd name="connsiteY8" fmla="*/ 1506617 h 1991647"/>
                    <a:gd name="connsiteX9" fmla="*/ 2409244 w 3753016"/>
                    <a:gd name="connsiteY9" fmla="*/ 1299884 h 1991647"/>
                    <a:gd name="connsiteX10" fmla="*/ 755373 w 3753016"/>
                    <a:gd name="connsiteY10" fmla="*/ 878464 h 1991647"/>
                    <a:gd name="connsiteX11" fmla="*/ 1311965 w 3753016"/>
                    <a:gd name="connsiteY11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119269 w 3753016"/>
                    <a:gd name="connsiteY4" fmla="*/ 178748 h 1991647"/>
                    <a:gd name="connsiteX5" fmla="*/ 0 w 3753016"/>
                    <a:gd name="connsiteY5" fmla="*/ 226457 h 1991647"/>
                    <a:gd name="connsiteX6" fmla="*/ 811033 w 3753016"/>
                    <a:gd name="connsiteY6" fmla="*/ 1252175 h 1991647"/>
                    <a:gd name="connsiteX7" fmla="*/ 2146852 w 3753016"/>
                    <a:gd name="connsiteY7" fmla="*/ 1991647 h 1991647"/>
                    <a:gd name="connsiteX8" fmla="*/ 3753016 w 3753016"/>
                    <a:gd name="connsiteY8" fmla="*/ 1506617 h 1991647"/>
                    <a:gd name="connsiteX9" fmla="*/ 2409244 w 3753016"/>
                    <a:gd name="connsiteY9" fmla="*/ 1299884 h 1991647"/>
                    <a:gd name="connsiteX10" fmla="*/ 755373 w 3753016"/>
                    <a:gd name="connsiteY10" fmla="*/ 878464 h 1991647"/>
                    <a:gd name="connsiteX11" fmla="*/ 1311965 w 3753016"/>
                    <a:gd name="connsiteY11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119269 w 3753016"/>
                    <a:gd name="connsiteY4" fmla="*/ 178748 h 1991647"/>
                    <a:gd name="connsiteX5" fmla="*/ 0 w 3753016"/>
                    <a:gd name="connsiteY5" fmla="*/ 226457 h 1991647"/>
                    <a:gd name="connsiteX6" fmla="*/ 811033 w 3753016"/>
                    <a:gd name="connsiteY6" fmla="*/ 1252175 h 1991647"/>
                    <a:gd name="connsiteX7" fmla="*/ 2146852 w 3753016"/>
                    <a:gd name="connsiteY7" fmla="*/ 1991647 h 1991647"/>
                    <a:gd name="connsiteX8" fmla="*/ 3753016 w 3753016"/>
                    <a:gd name="connsiteY8" fmla="*/ 1506617 h 1991647"/>
                    <a:gd name="connsiteX9" fmla="*/ 2409244 w 3753016"/>
                    <a:gd name="connsiteY9" fmla="*/ 1299884 h 1991647"/>
                    <a:gd name="connsiteX10" fmla="*/ 755373 w 3753016"/>
                    <a:gd name="connsiteY10" fmla="*/ 878464 h 1991647"/>
                    <a:gd name="connsiteX11" fmla="*/ 1311965 w 3753016"/>
                    <a:gd name="connsiteY11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166977 w 3753016"/>
                    <a:gd name="connsiteY4" fmla="*/ 178748 h 1991647"/>
                    <a:gd name="connsiteX5" fmla="*/ 0 w 3753016"/>
                    <a:gd name="connsiteY5" fmla="*/ 226457 h 1991647"/>
                    <a:gd name="connsiteX6" fmla="*/ 811033 w 3753016"/>
                    <a:gd name="connsiteY6" fmla="*/ 1252175 h 1991647"/>
                    <a:gd name="connsiteX7" fmla="*/ 2146852 w 3753016"/>
                    <a:gd name="connsiteY7" fmla="*/ 1991647 h 1991647"/>
                    <a:gd name="connsiteX8" fmla="*/ 3753016 w 3753016"/>
                    <a:gd name="connsiteY8" fmla="*/ 1506617 h 1991647"/>
                    <a:gd name="connsiteX9" fmla="*/ 2409244 w 3753016"/>
                    <a:gd name="connsiteY9" fmla="*/ 1299884 h 1991647"/>
                    <a:gd name="connsiteX10" fmla="*/ 755373 w 3753016"/>
                    <a:gd name="connsiteY10" fmla="*/ 878464 h 1991647"/>
                    <a:gd name="connsiteX11" fmla="*/ 1311965 w 3753016"/>
                    <a:gd name="connsiteY11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0 w 3753016"/>
                    <a:gd name="connsiteY4" fmla="*/ 226457 h 1991647"/>
                    <a:gd name="connsiteX5" fmla="*/ 811033 w 3753016"/>
                    <a:gd name="connsiteY5" fmla="*/ 1252175 h 1991647"/>
                    <a:gd name="connsiteX6" fmla="*/ 2146852 w 3753016"/>
                    <a:gd name="connsiteY6" fmla="*/ 1991647 h 1991647"/>
                    <a:gd name="connsiteX7" fmla="*/ 3753016 w 3753016"/>
                    <a:gd name="connsiteY7" fmla="*/ 1506617 h 1991647"/>
                    <a:gd name="connsiteX8" fmla="*/ 2409244 w 3753016"/>
                    <a:gd name="connsiteY8" fmla="*/ 1299884 h 1991647"/>
                    <a:gd name="connsiteX9" fmla="*/ 755373 w 3753016"/>
                    <a:gd name="connsiteY9" fmla="*/ 878464 h 1991647"/>
                    <a:gd name="connsiteX10" fmla="*/ 1311965 w 3753016"/>
                    <a:gd name="connsiteY10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0 w 3753016"/>
                    <a:gd name="connsiteY4" fmla="*/ 226457 h 1991647"/>
                    <a:gd name="connsiteX5" fmla="*/ 811033 w 3753016"/>
                    <a:gd name="connsiteY5" fmla="*/ 1252175 h 1991647"/>
                    <a:gd name="connsiteX6" fmla="*/ 2146852 w 3753016"/>
                    <a:gd name="connsiteY6" fmla="*/ 1991647 h 1991647"/>
                    <a:gd name="connsiteX7" fmla="*/ 3753016 w 3753016"/>
                    <a:gd name="connsiteY7" fmla="*/ 1506617 h 1991647"/>
                    <a:gd name="connsiteX8" fmla="*/ 2409244 w 3753016"/>
                    <a:gd name="connsiteY8" fmla="*/ 1299884 h 1991647"/>
                    <a:gd name="connsiteX9" fmla="*/ 755373 w 3753016"/>
                    <a:gd name="connsiteY9" fmla="*/ 878464 h 1991647"/>
                    <a:gd name="connsiteX10" fmla="*/ 1311965 w 3753016"/>
                    <a:gd name="connsiteY10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0 w 3753016"/>
                    <a:gd name="connsiteY4" fmla="*/ 226457 h 1991647"/>
                    <a:gd name="connsiteX5" fmla="*/ 811033 w 3753016"/>
                    <a:gd name="connsiteY5" fmla="*/ 1252175 h 1991647"/>
                    <a:gd name="connsiteX6" fmla="*/ 2146852 w 3753016"/>
                    <a:gd name="connsiteY6" fmla="*/ 1991647 h 1991647"/>
                    <a:gd name="connsiteX7" fmla="*/ 3753016 w 3753016"/>
                    <a:gd name="connsiteY7" fmla="*/ 1506617 h 1991647"/>
                    <a:gd name="connsiteX8" fmla="*/ 2409244 w 3753016"/>
                    <a:gd name="connsiteY8" fmla="*/ 1299884 h 1991647"/>
                    <a:gd name="connsiteX9" fmla="*/ 755373 w 3753016"/>
                    <a:gd name="connsiteY9" fmla="*/ 878464 h 1991647"/>
                    <a:gd name="connsiteX10" fmla="*/ 1311965 w 3753016"/>
                    <a:gd name="connsiteY10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0 w 3753016"/>
                    <a:gd name="connsiteY4" fmla="*/ 226457 h 1991647"/>
                    <a:gd name="connsiteX5" fmla="*/ 811033 w 3753016"/>
                    <a:gd name="connsiteY5" fmla="*/ 1252175 h 1991647"/>
                    <a:gd name="connsiteX6" fmla="*/ 2146852 w 3753016"/>
                    <a:gd name="connsiteY6" fmla="*/ 1991647 h 1991647"/>
                    <a:gd name="connsiteX7" fmla="*/ 3753016 w 3753016"/>
                    <a:gd name="connsiteY7" fmla="*/ 1506617 h 1991647"/>
                    <a:gd name="connsiteX8" fmla="*/ 2409244 w 3753016"/>
                    <a:gd name="connsiteY8" fmla="*/ 1299884 h 1991647"/>
                    <a:gd name="connsiteX9" fmla="*/ 755373 w 3753016"/>
                    <a:gd name="connsiteY9" fmla="*/ 878464 h 1991647"/>
                    <a:gd name="connsiteX10" fmla="*/ 1311965 w 3753016"/>
                    <a:gd name="connsiteY10" fmla="*/ 671729 h 1991647"/>
                    <a:gd name="connsiteX0" fmla="*/ 1337304 w 3778355"/>
                    <a:gd name="connsiteY0" fmla="*/ 671729 h 1991647"/>
                    <a:gd name="connsiteX1" fmla="*/ 725053 w 3778355"/>
                    <a:gd name="connsiteY1" fmla="*/ 99235 h 1991647"/>
                    <a:gd name="connsiteX2" fmla="*/ 478563 w 3778355"/>
                    <a:gd name="connsiteY2" fmla="*/ 27675 h 1991647"/>
                    <a:gd name="connsiteX3" fmla="*/ 152560 w 3778355"/>
                    <a:gd name="connsiteY3" fmla="*/ 67430 h 1991647"/>
                    <a:gd name="connsiteX4" fmla="*/ 232072 w 3778355"/>
                    <a:gd name="connsiteY4" fmla="*/ 186702 h 1991647"/>
                    <a:gd name="connsiteX5" fmla="*/ 25339 w 3778355"/>
                    <a:gd name="connsiteY5" fmla="*/ 226457 h 1991647"/>
                    <a:gd name="connsiteX6" fmla="*/ 836372 w 3778355"/>
                    <a:gd name="connsiteY6" fmla="*/ 1252175 h 1991647"/>
                    <a:gd name="connsiteX7" fmla="*/ 2172191 w 3778355"/>
                    <a:gd name="connsiteY7" fmla="*/ 1991647 h 1991647"/>
                    <a:gd name="connsiteX8" fmla="*/ 3778355 w 3778355"/>
                    <a:gd name="connsiteY8" fmla="*/ 1506617 h 1991647"/>
                    <a:gd name="connsiteX9" fmla="*/ 2434583 w 3778355"/>
                    <a:gd name="connsiteY9" fmla="*/ 1299884 h 1991647"/>
                    <a:gd name="connsiteX10" fmla="*/ 780712 w 3778355"/>
                    <a:gd name="connsiteY10" fmla="*/ 878464 h 1991647"/>
                    <a:gd name="connsiteX11" fmla="*/ 1337304 w 3778355"/>
                    <a:gd name="connsiteY11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206733 w 3753016"/>
                    <a:gd name="connsiteY4" fmla="*/ 186702 h 1991647"/>
                    <a:gd name="connsiteX5" fmla="*/ 0 w 3753016"/>
                    <a:gd name="connsiteY5" fmla="*/ 226457 h 1991647"/>
                    <a:gd name="connsiteX6" fmla="*/ 811033 w 3753016"/>
                    <a:gd name="connsiteY6" fmla="*/ 1252175 h 1991647"/>
                    <a:gd name="connsiteX7" fmla="*/ 2146852 w 3753016"/>
                    <a:gd name="connsiteY7" fmla="*/ 1991647 h 1991647"/>
                    <a:gd name="connsiteX8" fmla="*/ 3753016 w 3753016"/>
                    <a:gd name="connsiteY8" fmla="*/ 1506617 h 1991647"/>
                    <a:gd name="connsiteX9" fmla="*/ 2409244 w 3753016"/>
                    <a:gd name="connsiteY9" fmla="*/ 1299884 h 1991647"/>
                    <a:gd name="connsiteX10" fmla="*/ 755373 w 3753016"/>
                    <a:gd name="connsiteY10" fmla="*/ 878464 h 1991647"/>
                    <a:gd name="connsiteX11" fmla="*/ 1311965 w 3753016"/>
                    <a:gd name="connsiteY11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166977 w 3753016"/>
                    <a:gd name="connsiteY4" fmla="*/ 154897 h 1991647"/>
                    <a:gd name="connsiteX5" fmla="*/ 0 w 3753016"/>
                    <a:gd name="connsiteY5" fmla="*/ 226457 h 1991647"/>
                    <a:gd name="connsiteX6" fmla="*/ 811033 w 3753016"/>
                    <a:gd name="connsiteY6" fmla="*/ 1252175 h 1991647"/>
                    <a:gd name="connsiteX7" fmla="*/ 2146852 w 3753016"/>
                    <a:gd name="connsiteY7" fmla="*/ 1991647 h 1991647"/>
                    <a:gd name="connsiteX8" fmla="*/ 3753016 w 3753016"/>
                    <a:gd name="connsiteY8" fmla="*/ 1506617 h 1991647"/>
                    <a:gd name="connsiteX9" fmla="*/ 2409244 w 3753016"/>
                    <a:gd name="connsiteY9" fmla="*/ 1299884 h 1991647"/>
                    <a:gd name="connsiteX10" fmla="*/ 755373 w 3753016"/>
                    <a:gd name="connsiteY10" fmla="*/ 878464 h 1991647"/>
                    <a:gd name="connsiteX11" fmla="*/ 1311965 w 3753016"/>
                    <a:gd name="connsiteY11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166977 w 3753016"/>
                    <a:gd name="connsiteY4" fmla="*/ 154897 h 1991647"/>
                    <a:gd name="connsiteX5" fmla="*/ 0 w 3753016"/>
                    <a:gd name="connsiteY5" fmla="*/ 226457 h 1991647"/>
                    <a:gd name="connsiteX6" fmla="*/ 818984 w 3753016"/>
                    <a:gd name="connsiteY6" fmla="*/ 1347591 h 1991647"/>
                    <a:gd name="connsiteX7" fmla="*/ 2146852 w 3753016"/>
                    <a:gd name="connsiteY7" fmla="*/ 1991647 h 1991647"/>
                    <a:gd name="connsiteX8" fmla="*/ 3753016 w 3753016"/>
                    <a:gd name="connsiteY8" fmla="*/ 1506617 h 1991647"/>
                    <a:gd name="connsiteX9" fmla="*/ 2409244 w 3753016"/>
                    <a:gd name="connsiteY9" fmla="*/ 1299884 h 1991647"/>
                    <a:gd name="connsiteX10" fmla="*/ 755373 w 3753016"/>
                    <a:gd name="connsiteY10" fmla="*/ 878464 h 1991647"/>
                    <a:gd name="connsiteX11" fmla="*/ 1311965 w 3753016"/>
                    <a:gd name="connsiteY11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166977 w 3753016"/>
                    <a:gd name="connsiteY4" fmla="*/ 154897 h 1991647"/>
                    <a:gd name="connsiteX5" fmla="*/ 0 w 3753016"/>
                    <a:gd name="connsiteY5" fmla="*/ 226457 h 1991647"/>
                    <a:gd name="connsiteX6" fmla="*/ 818984 w 3753016"/>
                    <a:gd name="connsiteY6" fmla="*/ 1347591 h 1991647"/>
                    <a:gd name="connsiteX7" fmla="*/ 2146852 w 3753016"/>
                    <a:gd name="connsiteY7" fmla="*/ 1991647 h 1991647"/>
                    <a:gd name="connsiteX8" fmla="*/ 3753016 w 3753016"/>
                    <a:gd name="connsiteY8" fmla="*/ 1506617 h 1991647"/>
                    <a:gd name="connsiteX9" fmla="*/ 2409244 w 3753016"/>
                    <a:gd name="connsiteY9" fmla="*/ 1299884 h 1991647"/>
                    <a:gd name="connsiteX10" fmla="*/ 755373 w 3753016"/>
                    <a:gd name="connsiteY10" fmla="*/ 878464 h 1991647"/>
                    <a:gd name="connsiteX11" fmla="*/ 1311965 w 3753016"/>
                    <a:gd name="connsiteY11" fmla="*/ 671729 h 1991647"/>
                    <a:gd name="connsiteX0" fmla="*/ 1311965 w 3753016"/>
                    <a:gd name="connsiteY0" fmla="*/ 671729 h 1928037"/>
                    <a:gd name="connsiteX1" fmla="*/ 699714 w 3753016"/>
                    <a:gd name="connsiteY1" fmla="*/ 99235 h 1928037"/>
                    <a:gd name="connsiteX2" fmla="*/ 453224 w 3753016"/>
                    <a:gd name="connsiteY2" fmla="*/ 27675 h 1928037"/>
                    <a:gd name="connsiteX3" fmla="*/ 127221 w 3753016"/>
                    <a:gd name="connsiteY3" fmla="*/ 67430 h 1928037"/>
                    <a:gd name="connsiteX4" fmla="*/ 166977 w 3753016"/>
                    <a:gd name="connsiteY4" fmla="*/ 154897 h 1928037"/>
                    <a:gd name="connsiteX5" fmla="*/ 0 w 3753016"/>
                    <a:gd name="connsiteY5" fmla="*/ 226457 h 1928037"/>
                    <a:gd name="connsiteX6" fmla="*/ 818984 w 3753016"/>
                    <a:gd name="connsiteY6" fmla="*/ 1347591 h 1928037"/>
                    <a:gd name="connsiteX7" fmla="*/ 2011680 w 3753016"/>
                    <a:gd name="connsiteY7" fmla="*/ 1928037 h 1928037"/>
                    <a:gd name="connsiteX8" fmla="*/ 3753016 w 3753016"/>
                    <a:gd name="connsiteY8" fmla="*/ 1506617 h 1928037"/>
                    <a:gd name="connsiteX9" fmla="*/ 2409244 w 3753016"/>
                    <a:gd name="connsiteY9" fmla="*/ 1299884 h 1928037"/>
                    <a:gd name="connsiteX10" fmla="*/ 755373 w 3753016"/>
                    <a:gd name="connsiteY10" fmla="*/ 878464 h 1928037"/>
                    <a:gd name="connsiteX11" fmla="*/ 1311965 w 3753016"/>
                    <a:gd name="connsiteY11" fmla="*/ 671729 h 1928037"/>
                    <a:gd name="connsiteX0" fmla="*/ 1311965 w 3753016"/>
                    <a:gd name="connsiteY0" fmla="*/ 671729 h 1928037"/>
                    <a:gd name="connsiteX1" fmla="*/ 699714 w 3753016"/>
                    <a:gd name="connsiteY1" fmla="*/ 99235 h 1928037"/>
                    <a:gd name="connsiteX2" fmla="*/ 453224 w 3753016"/>
                    <a:gd name="connsiteY2" fmla="*/ 27675 h 1928037"/>
                    <a:gd name="connsiteX3" fmla="*/ 127221 w 3753016"/>
                    <a:gd name="connsiteY3" fmla="*/ 67430 h 1928037"/>
                    <a:gd name="connsiteX4" fmla="*/ 166977 w 3753016"/>
                    <a:gd name="connsiteY4" fmla="*/ 154897 h 1928037"/>
                    <a:gd name="connsiteX5" fmla="*/ 0 w 3753016"/>
                    <a:gd name="connsiteY5" fmla="*/ 226457 h 1928037"/>
                    <a:gd name="connsiteX6" fmla="*/ 818984 w 3753016"/>
                    <a:gd name="connsiteY6" fmla="*/ 1347591 h 1928037"/>
                    <a:gd name="connsiteX7" fmla="*/ 2011680 w 3753016"/>
                    <a:gd name="connsiteY7" fmla="*/ 1928037 h 1928037"/>
                    <a:gd name="connsiteX8" fmla="*/ 3753016 w 3753016"/>
                    <a:gd name="connsiteY8" fmla="*/ 1506617 h 1928037"/>
                    <a:gd name="connsiteX9" fmla="*/ 2409244 w 3753016"/>
                    <a:gd name="connsiteY9" fmla="*/ 1299884 h 1928037"/>
                    <a:gd name="connsiteX10" fmla="*/ 755373 w 3753016"/>
                    <a:gd name="connsiteY10" fmla="*/ 878464 h 1928037"/>
                    <a:gd name="connsiteX11" fmla="*/ 1311965 w 3753016"/>
                    <a:gd name="connsiteY11" fmla="*/ 671729 h 1928037"/>
                    <a:gd name="connsiteX0" fmla="*/ 1311965 w 3753016"/>
                    <a:gd name="connsiteY0" fmla="*/ 671729 h 1929647"/>
                    <a:gd name="connsiteX1" fmla="*/ 699714 w 3753016"/>
                    <a:gd name="connsiteY1" fmla="*/ 99235 h 1929647"/>
                    <a:gd name="connsiteX2" fmla="*/ 453224 w 3753016"/>
                    <a:gd name="connsiteY2" fmla="*/ 27675 h 1929647"/>
                    <a:gd name="connsiteX3" fmla="*/ 127221 w 3753016"/>
                    <a:gd name="connsiteY3" fmla="*/ 67430 h 1929647"/>
                    <a:gd name="connsiteX4" fmla="*/ 166977 w 3753016"/>
                    <a:gd name="connsiteY4" fmla="*/ 154897 h 1929647"/>
                    <a:gd name="connsiteX5" fmla="*/ 0 w 3753016"/>
                    <a:gd name="connsiteY5" fmla="*/ 226457 h 1929647"/>
                    <a:gd name="connsiteX6" fmla="*/ 818984 w 3753016"/>
                    <a:gd name="connsiteY6" fmla="*/ 1347591 h 1929647"/>
                    <a:gd name="connsiteX7" fmla="*/ 2011680 w 3753016"/>
                    <a:gd name="connsiteY7" fmla="*/ 1928037 h 1929647"/>
                    <a:gd name="connsiteX8" fmla="*/ 3753016 w 3753016"/>
                    <a:gd name="connsiteY8" fmla="*/ 1506617 h 1929647"/>
                    <a:gd name="connsiteX9" fmla="*/ 2409244 w 3753016"/>
                    <a:gd name="connsiteY9" fmla="*/ 1299884 h 1929647"/>
                    <a:gd name="connsiteX10" fmla="*/ 755373 w 3753016"/>
                    <a:gd name="connsiteY10" fmla="*/ 878464 h 1929647"/>
                    <a:gd name="connsiteX11" fmla="*/ 1311965 w 3753016"/>
                    <a:gd name="connsiteY11" fmla="*/ 671729 h 19296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753016" h="1929647">
                      <a:moveTo>
                        <a:pt x="1311965" y="671729"/>
                      </a:moveTo>
                      <a:cubicBezTo>
                        <a:pt x="1166191" y="480897"/>
                        <a:pt x="893195" y="-35936"/>
                        <a:pt x="699714" y="99235"/>
                      </a:cubicBezTo>
                      <a:cubicBezTo>
                        <a:pt x="667909" y="136342"/>
                        <a:pt x="636104" y="-73042"/>
                        <a:pt x="453224" y="27675"/>
                      </a:cubicBezTo>
                      <a:cubicBezTo>
                        <a:pt x="360459" y="32976"/>
                        <a:pt x="331304" y="-57141"/>
                        <a:pt x="127221" y="67430"/>
                      </a:cubicBezTo>
                      <a:cubicBezTo>
                        <a:pt x="74212" y="88634"/>
                        <a:pt x="188181" y="128392"/>
                        <a:pt x="166977" y="154897"/>
                      </a:cubicBezTo>
                      <a:cubicBezTo>
                        <a:pt x="145773" y="181402"/>
                        <a:pt x="70236" y="131041"/>
                        <a:pt x="0" y="226457"/>
                      </a:cubicBezTo>
                      <a:cubicBezTo>
                        <a:pt x="272995" y="600168"/>
                        <a:pt x="673210" y="1283981"/>
                        <a:pt x="818984" y="1347591"/>
                      </a:cubicBezTo>
                      <a:cubicBezTo>
                        <a:pt x="1216549" y="1541073"/>
                        <a:pt x="1741336" y="1885630"/>
                        <a:pt x="2011680" y="1928037"/>
                      </a:cubicBezTo>
                      <a:cubicBezTo>
                        <a:pt x="2266121" y="1954542"/>
                        <a:pt x="3172571" y="1647090"/>
                        <a:pt x="3753016" y="1506617"/>
                      </a:cubicBezTo>
                      <a:cubicBezTo>
                        <a:pt x="3697357" y="1407226"/>
                        <a:pt x="3208351" y="1168688"/>
                        <a:pt x="2409244" y="1299884"/>
                      </a:cubicBezTo>
                      <a:cubicBezTo>
                        <a:pt x="489003" y="1295909"/>
                        <a:pt x="734169" y="972555"/>
                        <a:pt x="755373" y="878464"/>
                      </a:cubicBezTo>
                      <a:cubicBezTo>
                        <a:pt x="816333" y="727390"/>
                        <a:pt x="1115833" y="695583"/>
                        <a:pt x="1311965" y="671729"/>
                      </a:cubicBezTo>
                      <a:close/>
                    </a:path>
                  </a:pathLst>
                </a:custGeom>
                <a:solidFill>
                  <a:srgbClr val="F4DD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2" name="직사각형 9">
                <a:extLst>
                  <a:ext uri="{FF2B5EF4-FFF2-40B4-BE49-F238E27FC236}">
                    <a16:creationId xmlns:a16="http://schemas.microsoft.com/office/drawing/2014/main" id="{3848FE8B-951B-4652-91BC-928CA82CA06B}"/>
                  </a:ext>
                </a:extLst>
              </p:cNvPr>
              <p:cNvSpPr/>
              <p:nvPr/>
            </p:nvSpPr>
            <p:spPr>
              <a:xfrm rot="13659860" flipV="1">
                <a:off x="7163562" y="5355763"/>
                <a:ext cx="470053" cy="11668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2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29302D1-3240-4B45-932A-CE0552FA3C95}"/>
              </a:ext>
            </a:extLst>
          </p:cNvPr>
          <p:cNvGrpSpPr/>
          <p:nvPr/>
        </p:nvGrpSpPr>
        <p:grpSpPr>
          <a:xfrm>
            <a:off x="319641" y="1158178"/>
            <a:ext cx="4722119" cy="4586049"/>
            <a:chOff x="412953" y="2944822"/>
            <a:chExt cx="3852733" cy="3741715"/>
          </a:xfrm>
        </p:grpSpPr>
        <p:sp>
          <p:nvSpPr>
            <p:cNvPr id="46" name="Rectangle 21">
              <a:extLst>
                <a:ext uri="{FF2B5EF4-FFF2-40B4-BE49-F238E27FC236}">
                  <a16:creationId xmlns:a16="http://schemas.microsoft.com/office/drawing/2014/main" id="{B5E45242-9B73-4696-8A01-ACAAB97FAB5D}"/>
                </a:ext>
              </a:extLst>
            </p:cNvPr>
            <p:cNvSpPr/>
            <p:nvPr/>
          </p:nvSpPr>
          <p:spPr>
            <a:xfrm rot="6342521">
              <a:off x="3097527" y="3516043"/>
              <a:ext cx="422301" cy="236569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Rectangle 21">
              <a:extLst>
                <a:ext uri="{FF2B5EF4-FFF2-40B4-BE49-F238E27FC236}">
                  <a16:creationId xmlns:a16="http://schemas.microsoft.com/office/drawing/2014/main" id="{6132F3FC-F21D-4580-B2A6-F352F386694E}"/>
                </a:ext>
              </a:extLst>
            </p:cNvPr>
            <p:cNvSpPr/>
            <p:nvPr/>
          </p:nvSpPr>
          <p:spPr>
            <a:xfrm rot="4500000">
              <a:off x="3296179" y="3543395"/>
              <a:ext cx="422301" cy="236569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Rectangle 21">
              <a:extLst>
                <a:ext uri="{FF2B5EF4-FFF2-40B4-BE49-F238E27FC236}">
                  <a16:creationId xmlns:a16="http://schemas.microsoft.com/office/drawing/2014/main" id="{5514E462-EAE1-4FD1-8F4E-15B9C0309100}"/>
                </a:ext>
              </a:extLst>
            </p:cNvPr>
            <p:cNvSpPr/>
            <p:nvPr/>
          </p:nvSpPr>
          <p:spPr>
            <a:xfrm rot="2700000">
              <a:off x="3452489" y="3440460"/>
              <a:ext cx="422301" cy="236569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Graphic 27">
              <a:extLst>
                <a:ext uri="{FF2B5EF4-FFF2-40B4-BE49-F238E27FC236}">
                  <a16:creationId xmlns:a16="http://schemas.microsoft.com/office/drawing/2014/main" id="{3032D6F2-64BA-4B4F-91FB-A3C077CFD12F}"/>
                </a:ext>
              </a:extLst>
            </p:cNvPr>
            <p:cNvGrpSpPr/>
            <p:nvPr/>
          </p:nvGrpSpPr>
          <p:grpSpPr>
            <a:xfrm>
              <a:off x="412953" y="2944822"/>
              <a:ext cx="3852733" cy="3741715"/>
              <a:chOff x="2565260" y="0"/>
              <a:chExt cx="7061479" cy="6858000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DFD529AE-0C3C-4BF7-80BF-DB50DDAF69F6}"/>
                  </a:ext>
                </a:extLst>
              </p:cNvPr>
              <p:cNvSpPr/>
              <p:nvPr/>
            </p:nvSpPr>
            <p:spPr>
              <a:xfrm>
                <a:off x="3332452" y="147375"/>
                <a:ext cx="949569" cy="1085222"/>
              </a:xfrm>
              <a:custGeom>
                <a:avLst/>
                <a:gdLst>
                  <a:gd name="connsiteX0" fmla="*/ 926207 w 949569"/>
                  <a:gd name="connsiteY0" fmla="*/ 381671 h 1085221"/>
                  <a:gd name="connsiteX1" fmla="*/ 902091 w 949569"/>
                  <a:gd name="connsiteY1" fmla="*/ 320627 h 1085221"/>
                  <a:gd name="connsiteX2" fmla="*/ 872699 w 949569"/>
                  <a:gd name="connsiteY2" fmla="*/ 234714 h 1085221"/>
                  <a:gd name="connsiteX3" fmla="*/ 709916 w 949569"/>
                  <a:gd name="connsiteY3" fmla="*/ 57612 h 1085221"/>
                  <a:gd name="connsiteX4" fmla="*/ 557684 w 949569"/>
                  <a:gd name="connsiteY4" fmla="*/ 2597 h 1085221"/>
                  <a:gd name="connsiteX5" fmla="*/ 340639 w 949569"/>
                  <a:gd name="connsiteY5" fmla="*/ 1090 h 1085221"/>
                  <a:gd name="connsiteX6" fmla="*/ 228349 w 949569"/>
                  <a:gd name="connsiteY6" fmla="*/ 48568 h 1085221"/>
                  <a:gd name="connsiteX7" fmla="*/ 109276 w 949569"/>
                  <a:gd name="connsiteY7" fmla="*/ 228685 h 1085221"/>
                  <a:gd name="connsiteX8" fmla="*/ 61044 w 949569"/>
                  <a:gd name="connsiteY8" fmla="*/ 360569 h 1085221"/>
                  <a:gd name="connsiteX9" fmla="*/ 25623 w 949569"/>
                  <a:gd name="connsiteY9" fmla="*/ 557266 h 1085221"/>
                  <a:gd name="connsiteX10" fmla="*/ 25623 w 949569"/>
                  <a:gd name="connsiteY10" fmla="*/ 557266 h 1085221"/>
                  <a:gd name="connsiteX11" fmla="*/ 25623 w 949569"/>
                  <a:gd name="connsiteY11" fmla="*/ 557266 h 1085221"/>
                  <a:gd name="connsiteX12" fmla="*/ 0 w 949569"/>
                  <a:gd name="connsiteY12" fmla="*/ 607759 h 1085221"/>
                  <a:gd name="connsiteX13" fmla="*/ 119827 w 949569"/>
                  <a:gd name="connsiteY13" fmla="*/ 754716 h 1085221"/>
                  <a:gd name="connsiteX14" fmla="*/ 252465 w 949569"/>
                  <a:gd name="connsiteY14" fmla="*/ 987587 h 1085221"/>
                  <a:gd name="connsiteX15" fmla="*/ 302958 w 949569"/>
                  <a:gd name="connsiteY15" fmla="*/ 1006427 h 1085221"/>
                  <a:gd name="connsiteX16" fmla="*/ 385857 w 949569"/>
                  <a:gd name="connsiteY16" fmla="*/ 1081790 h 1085221"/>
                  <a:gd name="connsiteX17" fmla="*/ 480814 w 949569"/>
                  <a:gd name="connsiteY17" fmla="*/ 1044109 h 1085221"/>
                  <a:gd name="connsiteX18" fmla="*/ 516234 w 949569"/>
                  <a:gd name="connsiteY18" fmla="*/ 1003413 h 1085221"/>
                  <a:gd name="connsiteX19" fmla="*/ 602901 w 949569"/>
                  <a:gd name="connsiteY19" fmla="*/ 938601 h 1085221"/>
                  <a:gd name="connsiteX20" fmla="*/ 617220 w 949569"/>
                  <a:gd name="connsiteY20" fmla="*/ 920514 h 1085221"/>
                  <a:gd name="connsiteX21" fmla="*/ 648119 w 949569"/>
                  <a:gd name="connsiteY21" fmla="*/ 910717 h 1085221"/>
                  <a:gd name="connsiteX22" fmla="*/ 693336 w 949569"/>
                  <a:gd name="connsiteY22" fmla="*/ 896398 h 1085221"/>
                  <a:gd name="connsiteX23" fmla="*/ 703133 w 949569"/>
                  <a:gd name="connsiteY23" fmla="*/ 855702 h 1085221"/>
                  <a:gd name="connsiteX24" fmla="*/ 696351 w 949569"/>
                  <a:gd name="connsiteY24" fmla="*/ 784861 h 1085221"/>
                  <a:gd name="connsiteX25" fmla="*/ 723481 w 949569"/>
                  <a:gd name="connsiteY25" fmla="*/ 752455 h 1085221"/>
                  <a:gd name="connsiteX26" fmla="*/ 755134 w 949569"/>
                  <a:gd name="connsiteY26" fmla="*/ 752455 h 1085221"/>
                  <a:gd name="connsiteX27" fmla="*/ 774728 w 949569"/>
                  <a:gd name="connsiteY27" fmla="*/ 740397 h 1085221"/>
                  <a:gd name="connsiteX28" fmla="*/ 830496 w 949569"/>
                  <a:gd name="connsiteY28" fmla="*/ 583643 h 1085221"/>
                  <a:gd name="connsiteX29" fmla="*/ 856120 w 949569"/>
                  <a:gd name="connsiteY29" fmla="*/ 515816 h 1085221"/>
                  <a:gd name="connsiteX30" fmla="*/ 884757 w 949569"/>
                  <a:gd name="connsiteY30" fmla="*/ 536918 h 1085221"/>
                  <a:gd name="connsiteX31" fmla="*/ 899830 w 949569"/>
                  <a:gd name="connsiteY31" fmla="*/ 540686 h 1085221"/>
                  <a:gd name="connsiteX32" fmla="*/ 944294 w 949569"/>
                  <a:gd name="connsiteY32" fmla="*/ 496976 h 1085221"/>
                  <a:gd name="connsiteX33" fmla="*/ 926207 w 949569"/>
                  <a:gd name="connsiteY33" fmla="*/ 381671 h 108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949569" h="1085221">
                    <a:moveTo>
                      <a:pt x="926207" y="381671"/>
                    </a:moveTo>
                    <a:cubicBezTo>
                      <a:pt x="909627" y="364338"/>
                      <a:pt x="902844" y="343990"/>
                      <a:pt x="902091" y="320627"/>
                    </a:cubicBezTo>
                    <a:cubicBezTo>
                      <a:pt x="900584" y="288975"/>
                      <a:pt x="891540" y="257323"/>
                      <a:pt x="872699" y="234714"/>
                    </a:cubicBezTo>
                    <a:cubicBezTo>
                      <a:pt x="821453" y="172916"/>
                      <a:pt x="776989" y="105090"/>
                      <a:pt x="709916" y="57612"/>
                    </a:cubicBezTo>
                    <a:cubicBezTo>
                      <a:pt x="663191" y="24452"/>
                      <a:pt x="611945" y="6365"/>
                      <a:pt x="557684" y="2597"/>
                    </a:cubicBezTo>
                    <a:cubicBezTo>
                      <a:pt x="486089" y="-2678"/>
                      <a:pt x="412987" y="1843"/>
                      <a:pt x="340639" y="1090"/>
                    </a:cubicBezTo>
                    <a:cubicBezTo>
                      <a:pt x="296175" y="1090"/>
                      <a:pt x="255479" y="10887"/>
                      <a:pt x="228349" y="48568"/>
                    </a:cubicBezTo>
                    <a:cubicBezTo>
                      <a:pt x="185392" y="106597"/>
                      <a:pt x="143189" y="165380"/>
                      <a:pt x="109276" y="228685"/>
                    </a:cubicBezTo>
                    <a:cubicBezTo>
                      <a:pt x="87421" y="270134"/>
                      <a:pt x="79131" y="317613"/>
                      <a:pt x="61044" y="360569"/>
                    </a:cubicBezTo>
                    <a:cubicBezTo>
                      <a:pt x="34667" y="423874"/>
                      <a:pt x="26377" y="489440"/>
                      <a:pt x="25623" y="557266"/>
                    </a:cubicBezTo>
                    <a:lnTo>
                      <a:pt x="25623" y="557266"/>
                    </a:lnTo>
                    <a:cubicBezTo>
                      <a:pt x="25623" y="557266"/>
                      <a:pt x="25623" y="557266"/>
                      <a:pt x="25623" y="557266"/>
                    </a:cubicBezTo>
                    <a:cubicBezTo>
                      <a:pt x="17333" y="576107"/>
                      <a:pt x="10551" y="584396"/>
                      <a:pt x="0" y="607759"/>
                    </a:cubicBezTo>
                    <a:cubicBezTo>
                      <a:pt x="0" y="620571"/>
                      <a:pt x="95711" y="714020"/>
                      <a:pt x="119827" y="754716"/>
                    </a:cubicBezTo>
                    <a:cubicBezTo>
                      <a:pt x="156001" y="815760"/>
                      <a:pt x="247943" y="979297"/>
                      <a:pt x="252465" y="987587"/>
                    </a:cubicBezTo>
                    <a:cubicBezTo>
                      <a:pt x="272813" y="985326"/>
                      <a:pt x="290146" y="989847"/>
                      <a:pt x="302958" y="1006427"/>
                    </a:cubicBezTo>
                    <a:cubicBezTo>
                      <a:pt x="308987" y="1013964"/>
                      <a:pt x="345914" y="1061442"/>
                      <a:pt x="385857" y="1081790"/>
                    </a:cubicBezTo>
                    <a:cubicBezTo>
                      <a:pt x="423538" y="1100631"/>
                      <a:pt x="471770" y="1097616"/>
                      <a:pt x="480814" y="1044109"/>
                    </a:cubicBezTo>
                    <a:cubicBezTo>
                      <a:pt x="484582" y="1024514"/>
                      <a:pt x="495886" y="1009442"/>
                      <a:pt x="516234" y="1003413"/>
                    </a:cubicBezTo>
                    <a:cubicBezTo>
                      <a:pt x="552408" y="991355"/>
                      <a:pt x="581800" y="970253"/>
                      <a:pt x="602901" y="938601"/>
                    </a:cubicBezTo>
                    <a:cubicBezTo>
                      <a:pt x="607423" y="932572"/>
                      <a:pt x="612698" y="926543"/>
                      <a:pt x="617220" y="920514"/>
                    </a:cubicBezTo>
                    <a:cubicBezTo>
                      <a:pt x="625510" y="910717"/>
                      <a:pt x="633800" y="906195"/>
                      <a:pt x="648119" y="910717"/>
                    </a:cubicBezTo>
                    <a:cubicBezTo>
                      <a:pt x="664698" y="915238"/>
                      <a:pt x="684293" y="916746"/>
                      <a:pt x="693336" y="896398"/>
                    </a:cubicBezTo>
                    <a:cubicBezTo>
                      <a:pt x="698612" y="883586"/>
                      <a:pt x="703133" y="870021"/>
                      <a:pt x="703133" y="855702"/>
                    </a:cubicBezTo>
                    <a:cubicBezTo>
                      <a:pt x="703133" y="831586"/>
                      <a:pt x="700119" y="808224"/>
                      <a:pt x="696351" y="784861"/>
                    </a:cubicBezTo>
                    <a:cubicBezTo>
                      <a:pt x="692583" y="764513"/>
                      <a:pt x="702380" y="752455"/>
                      <a:pt x="723481" y="752455"/>
                    </a:cubicBezTo>
                    <a:cubicBezTo>
                      <a:pt x="734032" y="752455"/>
                      <a:pt x="744583" y="752455"/>
                      <a:pt x="755134" y="752455"/>
                    </a:cubicBezTo>
                    <a:cubicBezTo>
                      <a:pt x="764931" y="753209"/>
                      <a:pt x="770960" y="748687"/>
                      <a:pt x="774728" y="740397"/>
                    </a:cubicBezTo>
                    <a:cubicBezTo>
                      <a:pt x="798844" y="689904"/>
                      <a:pt x="812409" y="635643"/>
                      <a:pt x="830496" y="583643"/>
                    </a:cubicBezTo>
                    <a:cubicBezTo>
                      <a:pt x="838033" y="561034"/>
                      <a:pt x="843308" y="536918"/>
                      <a:pt x="856120" y="515816"/>
                    </a:cubicBezTo>
                    <a:cubicBezTo>
                      <a:pt x="865917" y="522599"/>
                      <a:pt x="874960" y="530135"/>
                      <a:pt x="884757" y="536918"/>
                    </a:cubicBezTo>
                    <a:cubicBezTo>
                      <a:pt x="889279" y="540686"/>
                      <a:pt x="893801" y="544454"/>
                      <a:pt x="899830" y="540686"/>
                    </a:cubicBezTo>
                    <a:cubicBezTo>
                      <a:pt x="916410" y="527874"/>
                      <a:pt x="936758" y="517324"/>
                      <a:pt x="944294" y="496976"/>
                    </a:cubicBezTo>
                    <a:cubicBezTo>
                      <a:pt x="958613" y="456280"/>
                      <a:pt x="958613" y="416338"/>
                      <a:pt x="926207" y="381671"/>
                    </a:cubicBezTo>
                    <a:close/>
                  </a:path>
                </a:pathLst>
              </a:custGeom>
              <a:solidFill>
                <a:srgbClr val="FDC68E"/>
              </a:solidFill>
              <a:ln w="75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122DC1CC-13B5-45BE-B0D0-00482BF843E7}"/>
                  </a:ext>
                </a:extLst>
              </p:cNvPr>
              <p:cNvSpPr/>
              <p:nvPr/>
            </p:nvSpPr>
            <p:spPr>
              <a:xfrm>
                <a:off x="3043144" y="5544429"/>
                <a:ext cx="6579158" cy="1311310"/>
              </a:xfrm>
              <a:custGeom>
                <a:avLst/>
                <a:gdLst>
                  <a:gd name="connsiteX0" fmla="*/ 2091982 w 6579158"/>
                  <a:gd name="connsiteY0" fmla="*/ 368523 h 1311309"/>
                  <a:gd name="connsiteX1" fmla="*/ 4955762 w 6579158"/>
                  <a:gd name="connsiteY1" fmla="*/ 131885 h 1311309"/>
                  <a:gd name="connsiteX2" fmla="*/ 6581335 w 6579158"/>
                  <a:gd name="connsiteY2" fmla="*/ 0 h 1311309"/>
                  <a:gd name="connsiteX3" fmla="*/ 6581335 w 6579158"/>
                  <a:gd name="connsiteY3" fmla="*/ 315769 h 1311309"/>
                  <a:gd name="connsiteX4" fmla="*/ 2574303 w 6579158"/>
                  <a:gd name="connsiteY4" fmla="*/ 1312817 h 1311309"/>
                  <a:gd name="connsiteX5" fmla="*/ 715860 w 6579158"/>
                  <a:gd name="connsiteY5" fmla="*/ 1164353 h 1311309"/>
                  <a:gd name="connsiteX6" fmla="*/ 430989 w 6579158"/>
                  <a:gd name="connsiteY6" fmla="*/ 1070150 h 1311309"/>
                  <a:gd name="connsiteX7" fmla="*/ 24031 w 6579158"/>
                  <a:gd name="connsiteY7" fmla="*/ 568234 h 1311309"/>
                  <a:gd name="connsiteX8" fmla="*/ 424207 w 6579158"/>
                  <a:gd name="connsiteY8" fmla="*/ 533567 h 1311309"/>
                  <a:gd name="connsiteX9" fmla="*/ 2091982 w 6579158"/>
                  <a:gd name="connsiteY9" fmla="*/ 368523 h 1311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579158" h="1311309">
                    <a:moveTo>
                      <a:pt x="2091982" y="368523"/>
                    </a:moveTo>
                    <a:cubicBezTo>
                      <a:pt x="2186939" y="360233"/>
                      <a:pt x="4873617" y="138667"/>
                      <a:pt x="4955762" y="131885"/>
                    </a:cubicBezTo>
                    <a:cubicBezTo>
                      <a:pt x="4998719" y="128116"/>
                      <a:pt x="6565508" y="753"/>
                      <a:pt x="6581335" y="0"/>
                    </a:cubicBezTo>
                    <a:cubicBezTo>
                      <a:pt x="6581335" y="105508"/>
                      <a:pt x="6581335" y="211015"/>
                      <a:pt x="6581335" y="315769"/>
                    </a:cubicBezTo>
                    <a:cubicBezTo>
                      <a:pt x="6523305" y="335364"/>
                      <a:pt x="2618013" y="1306788"/>
                      <a:pt x="2574303" y="1312817"/>
                    </a:cubicBezTo>
                    <a:cubicBezTo>
                      <a:pt x="2546419" y="1316585"/>
                      <a:pt x="762585" y="1171135"/>
                      <a:pt x="715860" y="1164353"/>
                    </a:cubicBezTo>
                    <a:cubicBezTo>
                      <a:pt x="593773" y="1148526"/>
                      <a:pt x="517657" y="1127425"/>
                      <a:pt x="430989" y="1070150"/>
                    </a:cubicBezTo>
                    <a:cubicBezTo>
                      <a:pt x="390294" y="1043019"/>
                      <a:pt x="-114636" y="568988"/>
                      <a:pt x="24031" y="568234"/>
                    </a:cubicBezTo>
                    <a:cubicBezTo>
                      <a:pt x="122003" y="568234"/>
                      <a:pt x="473946" y="524524"/>
                      <a:pt x="424207" y="533567"/>
                    </a:cubicBezTo>
                    <a:cubicBezTo>
                      <a:pt x="402352" y="538089"/>
                      <a:pt x="2023402" y="374552"/>
                      <a:pt x="2091982" y="368523"/>
                    </a:cubicBezTo>
                    <a:close/>
                  </a:path>
                </a:pathLst>
              </a:custGeom>
              <a:solidFill>
                <a:srgbClr val="BEB594"/>
              </a:solidFill>
              <a:ln w="75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EF42E2B9-C569-4959-BE95-9C954410E261}"/>
                  </a:ext>
                </a:extLst>
              </p:cNvPr>
              <p:cNvSpPr/>
              <p:nvPr/>
            </p:nvSpPr>
            <p:spPr>
              <a:xfrm>
                <a:off x="4863501" y="-3077"/>
                <a:ext cx="4129872" cy="6383215"/>
              </a:xfrm>
              <a:custGeom>
                <a:avLst/>
                <a:gdLst>
                  <a:gd name="connsiteX0" fmla="*/ 1002642 w 4129872"/>
                  <a:gd name="connsiteY0" fmla="*/ 5760029 h 6383215"/>
                  <a:gd name="connsiteX1" fmla="*/ 1009425 w 4129872"/>
                  <a:gd name="connsiteY1" fmla="*/ 6376495 h 6383215"/>
                  <a:gd name="connsiteX2" fmla="*/ 815743 w 4129872"/>
                  <a:gd name="connsiteY2" fmla="*/ 6389307 h 6383215"/>
                  <a:gd name="connsiteX3" fmla="*/ 847395 w 4129872"/>
                  <a:gd name="connsiteY3" fmla="*/ 5249070 h 6383215"/>
                  <a:gd name="connsiteX4" fmla="*/ 849656 w 4129872"/>
                  <a:gd name="connsiteY4" fmla="*/ 3630281 h 6383215"/>
                  <a:gd name="connsiteX5" fmla="*/ 833076 w 4129872"/>
                  <a:gd name="connsiteY5" fmla="*/ 3615962 h 6383215"/>
                  <a:gd name="connsiteX6" fmla="*/ 537655 w 4129872"/>
                  <a:gd name="connsiteY6" fmla="*/ 3749354 h 6383215"/>
                  <a:gd name="connsiteX7" fmla="*/ 350755 w 4129872"/>
                  <a:gd name="connsiteY7" fmla="*/ 3751615 h 6383215"/>
                  <a:gd name="connsiteX8" fmla="*/ 178929 w 4129872"/>
                  <a:gd name="connsiteY8" fmla="*/ 3646107 h 6383215"/>
                  <a:gd name="connsiteX9" fmla="*/ 18406 w 4129872"/>
                  <a:gd name="connsiteY9" fmla="*/ 3457700 h 6383215"/>
                  <a:gd name="connsiteX10" fmla="*/ 25942 w 4129872"/>
                  <a:gd name="connsiteY10" fmla="*/ 3407961 h 6383215"/>
                  <a:gd name="connsiteX11" fmla="*/ 236204 w 4129872"/>
                  <a:gd name="connsiteY11" fmla="*/ 3283613 h 6383215"/>
                  <a:gd name="connsiteX12" fmla="*/ 436669 w 4129872"/>
                  <a:gd name="connsiteY12" fmla="*/ 3215786 h 6383215"/>
                  <a:gd name="connsiteX13" fmla="*/ 585887 w 4129872"/>
                  <a:gd name="connsiteY13" fmla="*/ 3245178 h 6383215"/>
                  <a:gd name="connsiteX14" fmla="*/ 747917 w 4129872"/>
                  <a:gd name="connsiteY14" fmla="*/ 3377816 h 6383215"/>
                  <a:gd name="connsiteX15" fmla="*/ 778062 w 4129872"/>
                  <a:gd name="connsiteY15" fmla="*/ 3465990 h 6383215"/>
                  <a:gd name="connsiteX16" fmla="*/ 851917 w 4129872"/>
                  <a:gd name="connsiteY16" fmla="*/ 3588831 h 6383215"/>
                  <a:gd name="connsiteX17" fmla="*/ 857192 w 4129872"/>
                  <a:gd name="connsiteY17" fmla="*/ 3510454 h 6383215"/>
                  <a:gd name="connsiteX18" fmla="*/ 1379455 w 4129872"/>
                  <a:gd name="connsiteY18" fmla="*/ 1309865 h 6383215"/>
                  <a:gd name="connsiteX19" fmla="*/ 1368151 w 4129872"/>
                  <a:gd name="connsiteY19" fmla="*/ 1281227 h 6383215"/>
                  <a:gd name="connsiteX20" fmla="*/ 1213658 w 4129872"/>
                  <a:gd name="connsiteY20" fmla="*/ 1229227 h 6383215"/>
                  <a:gd name="connsiteX21" fmla="*/ 1151860 w 4129872"/>
                  <a:gd name="connsiteY21" fmla="*/ 1148589 h 6383215"/>
                  <a:gd name="connsiteX22" fmla="*/ 1096092 w 4129872"/>
                  <a:gd name="connsiteY22" fmla="*/ 989574 h 6383215"/>
                  <a:gd name="connsiteX23" fmla="*/ 1105889 w 4129872"/>
                  <a:gd name="connsiteY23" fmla="*/ 965458 h 6383215"/>
                  <a:gd name="connsiteX24" fmla="*/ 1176730 w 4129872"/>
                  <a:gd name="connsiteY24" fmla="*/ 933805 h 6383215"/>
                  <a:gd name="connsiteX25" fmla="*/ 1269426 w 4129872"/>
                  <a:gd name="connsiteY25" fmla="*/ 939081 h 6383215"/>
                  <a:gd name="connsiteX26" fmla="*/ 1389252 w 4129872"/>
                  <a:gd name="connsiteY26" fmla="*/ 1054386 h 6383215"/>
                  <a:gd name="connsiteX27" fmla="*/ 1398296 w 4129872"/>
                  <a:gd name="connsiteY27" fmla="*/ 1111661 h 6383215"/>
                  <a:gd name="connsiteX28" fmla="*/ 1404325 w 4129872"/>
                  <a:gd name="connsiteY28" fmla="*/ 1257865 h 6383215"/>
                  <a:gd name="connsiteX29" fmla="*/ 1426180 w 4129872"/>
                  <a:gd name="connsiteY29" fmla="*/ 1213401 h 6383215"/>
                  <a:gd name="connsiteX30" fmla="*/ 1870066 w 4129872"/>
                  <a:gd name="connsiteY30" fmla="*/ 461282 h 6383215"/>
                  <a:gd name="connsiteX31" fmla="*/ 2173778 w 4129872"/>
                  <a:gd name="connsiteY31" fmla="*/ 194498 h 6383215"/>
                  <a:gd name="connsiteX32" fmla="*/ 2911578 w 4129872"/>
                  <a:gd name="connsiteY32" fmla="*/ 237455 h 6383215"/>
                  <a:gd name="connsiteX33" fmla="*/ 3283869 w 4129872"/>
                  <a:gd name="connsiteY33" fmla="*/ 920240 h 6383215"/>
                  <a:gd name="connsiteX34" fmla="*/ 3498653 w 4129872"/>
                  <a:gd name="connsiteY34" fmla="*/ 407021 h 6383215"/>
                  <a:gd name="connsiteX35" fmla="*/ 4131699 w 4129872"/>
                  <a:gd name="connsiteY35" fmla="*/ 62 h 6383215"/>
                  <a:gd name="connsiteX36" fmla="*/ 4002829 w 4129872"/>
                  <a:gd name="connsiteY36" fmla="*/ 659485 h 6383215"/>
                  <a:gd name="connsiteX37" fmla="*/ 3283115 w 4129872"/>
                  <a:gd name="connsiteY37" fmla="*/ 938327 h 6383215"/>
                  <a:gd name="connsiteX38" fmla="*/ 3026129 w 4129872"/>
                  <a:gd name="connsiteY38" fmla="*/ 914965 h 6383215"/>
                  <a:gd name="connsiteX39" fmla="*/ 2381778 w 4129872"/>
                  <a:gd name="connsiteY39" fmla="*/ 761225 h 6383215"/>
                  <a:gd name="connsiteX40" fmla="*/ 2830940 w 4129872"/>
                  <a:gd name="connsiteY40" fmla="*/ 661746 h 6383215"/>
                  <a:gd name="connsiteX41" fmla="*/ 3083404 w 4129872"/>
                  <a:gd name="connsiteY41" fmla="*/ 884820 h 6383215"/>
                  <a:gd name="connsiteX42" fmla="*/ 3206246 w 4129872"/>
                  <a:gd name="connsiteY42" fmla="*/ 927776 h 6383215"/>
                  <a:gd name="connsiteX43" fmla="*/ 3157260 w 4129872"/>
                  <a:gd name="connsiteY43" fmla="*/ 631601 h 6383215"/>
                  <a:gd name="connsiteX44" fmla="*/ 3022361 w 4129872"/>
                  <a:gd name="connsiteY44" fmla="*/ 392702 h 6383215"/>
                  <a:gd name="connsiteX45" fmla="*/ 1527920 w 4129872"/>
                  <a:gd name="connsiteY45" fmla="*/ 1165169 h 6383215"/>
                  <a:gd name="connsiteX46" fmla="*/ 1013193 w 4129872"/>
                  <a:gd name="connsiteY46" fmla="*/ 2874393 h 6383215"/>
                  <a:gd name="connsiteX47" fmla="*/ 1289020 w 4129872"/>
                  <a:gd name="connsiteY47" fmla="*/ 2364942 h 6383215"/>
                  <a:gd name="connsiteX48" fmla="*/ 1474412 w 4129872"/>
                  <a:gd name="connsiteY48" fmla="*/ 2008477 h 6383215"/>
                  <a:gd name="connsiteX49" fmla="*/ 1512847 w 4129872"/>
                  <a:gd name="connsiteY49" fmla="*/ 1887143 h 6383215"/>
                  <a:gd name="connsiteX50" fmla="*/ 1624384 w 4129872"/>
                  <a:gd name="connsiteY50" fmla="*/ 1755258 h 6383215"/>
                  <a:gd name="connsiteX51" fmla="*/ 1810530 w 4129872"/>
                  <a:gd name="connsiteY51" fmla="*/ 1728881 h 6383215"/>
                  <a:gd name="connsiteX52" fmla="*/ 1845950 w 4129872"/>
                  <a:gd name="connsiteY52" fmla="*/ 1734910 h 6383215"/>
                  <a:gd name="connsiteX53" fmla="*/ 1887400 w 4129872"/>
                  <a:gd name="connsiteY53" fmla="*/ 1798969 h 6383215"/>
                  <a:gd name="connsiteX54" fmla="*/ 1868559 w 4129872"/>
                  <a:gd name="connsiteY54" fmla="*/ 1859259 h 6383215"/>
                  <a:gd name="connsiteX55" fmla="*/ 1806008 w 4129872"/>
                  <a:gd name="connsiteY55" fmla="*/ 1987375 h 6383215"/>
                  <a:gd name="connsiteX56" fmla="*/ 1776617 w 4129872"/>
                  <a:gd name="connsiteY56" fmla="*/ 2022042 h 6383215"/>
                  <a:gd name="connsiteX57" fmla="*/ 1776617 w 4129872"/>
                  <a:gd name="connsiteY57" fmla="*/ 2047665 h 6383215"/>
                  <a:gd name="connsiteX58" fmla="*/ 1802240 w 4129872"/>
                  <a:gd name="connsiteY58" fmla="*/ 2065752 h 6383215"/>
                  <a:gd name="connsiteX59" fmla="*/ 1879863 w 4129872"/>
                  <a:gd name="connsiteY59" fmla="*/ 2214217 h 6383215"/>
                  <a:gd name="connsiteX60" fmla="*/ 1851979 w 4129872"/>
                  <a:gd name="connsiteY60" fmla="*/ 2297116 h 6383215"/>
                  <a:gd name="connsiteX61" fmla="*/ 1827110 w 4129872"/>
                  <a:gd name="connsiteY61" fmla="*/ 2309174 h 6383215"/>
                  <a:gd name="connsiteX62" fmla="*/ 1674123 w 4129872"/>
                  <a:gd name="connsiteY62" fmla="*/ 2293348 h 6383215"/>
                  <a:gd name="connsiteX63" fmla="*/ 1579920 w 4129872"/>
                  <a:gd name="connsiteY63" fmla="*/ 2250391 h 6383215"/>
                  <a:gd name="connsiteX64" fmla="*/ 1487977 w 4129872"/>
                  <a:gd name="connsiteY64" fmla="*/ 2214217 h 6383215"/>
                  <a:gd name="connsiteX65" fmla="*/ 1469890 w 4129872"/>
                  <a:gd name="connsiteY65" fmla="*/ 2196883 h 6383215"/>
                  <a:gd name="connsiteX66" fmla="*/ 1475919 w 4129872"/>
                  <a:gd name="connsiteY66" fmla="*/ 2138854 h 6383215"/>
                  <a:gd name="connsiteX67" fmla="*/ 1491746 w 4129872"/>
                  <a:gd name="connsiteY67" fmla="*/ 2082332 h 6383215"/>
                  <a:gd name="connsiteX68" fmla="*/ 1463108 w 4129872"/>
                  <a:gd name="connsiteY68" fmla="*/ 2135840 h 6383215"/>
                  <a:gd name="connsiteX69" fmla="*/ 1037309 w 4129872"/>
                  <a:gd name="connsiteY69" fmla="*/ 2986684 h 6383215"/>
                  <a:gd name="connsiteX70" fmla="*/ 944613 w 4129872"/>
                  <a:gd name="connsiteY70" fmla="*/ 3632542 h 6383215"/>
                  <a:gd name="connsiteX71" fmla="*/ 975512 w 4129872"/>
                  <a:gd name="connsiteY71" fmla="*/ 4913706 h 6383215"/>
                  <a:gd name="connsiteX72" fmla="*/ 1080266 w 4129872"/>
                  <a:gd name="connsiteY72" fmla="*/ 4559502 h 6383215"/>
                  <a:gd name="connsiteX73" fmla="*/ 1094585 w 4129872"/>
                  <a:gd name="connsiteY73" fmla="*/ 4531618 h 6383215"/>
                  <a:gd name="connsiteX74" fmla="*/ 1285252 w 4129872"/>
                  <a:gd name="connsiteY74" fmla="*/ 4338690 h 6383215"/>
                  <a:gd name="connsiteX75" fmla="*/ 1489485 w 4129872"/>
                  <a:gd name="connsiteY75" fmla="*/ 4258051 h 6383215"/>
                  <a:gd name="connsiteX76" fmla="*/ 1552036 w 4129872"/>
                  <a:gd name="connsiteY76" fmla="*/ 4233936 h 6383215"/>
                  <a:gd name="connsiteX77" fmla="*/ 1734413 w 4129872"/>
                  <a:gd name="connsiteY77" fmla="*/ 4177414 h 6383215"/>
                  <a:gd name="connsiteX78" fmla="*/ 1746471 w 4129872"/>
                  <a:gd name="connsiteY78" fmla="*/ 4178167 h 6383215"/>
                  <a:gd name="connsiteX79" fmla="*/ 1745718 w 4129872"/>
                  <a:gd name="connsiteY79" fmla="*/ 4191732 h 6383215"/>
                  <a:gd name="connsiteX80" fmla="*/ 1650007 w 4129872"/>
                  <a:gd name="connsiteY80" fmla="*/ 4371849 h 6383215"/>
                  <a:gd name="connsiteX81" fmla="*/ 1591978 w 4129872"/>
                  <a:gd name="connsiteY81" fmla="*/ 4426111 h 6383215"/>
                  <a:gd name="connsiteX82" fmla="*/ 1260382 w 4129872"/>
                  <a:gd name="connsiteY82" fmla="*/ 4668024 h 6383215"/>
                  <a:gd name="connsiteX83" fmla="*/ 977773 w 4129872"/>
                  <a:gd name="connsiteY83" fmla="*/ 4983040 h 6383215"/>
                  <a:gd name="connsiteX84" fmla="*/ 1002642 w 4129872"/>
                  <a:gd name="connsiteY84" fmla="*/ 5760029 h 6383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</a:cxnLst>
                <a:rect l="l" t="t" r="r" b="b"/>
                <a:pathLst>
                  <a:path w="4129872" h="6383215">
                    <a:moveTo>
                      <a:pt x="1002642" y="5760029"/>
                    </a:moveTo>
                    <a:cubicBezTo>
                      <a:pt x="1004149" y="5965015"/>
                      <a:pt x="1008671" y="6190350"/>
                      <a:pt x="1009425" y="6376495"/>
                    </a:cubicBezTo>
                    <a:cubicBezTo>
                      <a:pt x="949135" y="6376495"/>
                      <a:pt x="896381" y="6389307"/>
                      <a:pt x="815743" y="6389307"/>
                    </a:cubicBezTo>
                    <a:cubicBezTo>
                      <a:pt x="815743" y="6164726"/>
                      <a:pt x="853424" y="5473651"/>
                      <a:pt x="847395" y="5249070"/>
                    </a:cubicBezTo>
                    <a:cubicBezTo>
                      <a:pt x="847395" y="4729068"/>
                      <a:pt x="827801" y="3975441"/>
                      <a:pt x="849656" y="3630281"/>
                    </a:cubicBezTo>
                    <a:cubicBezTo>
                      <a:pt x="850410" y="3616715"/>
                      <a:pt x="847395" y="3614455"/>
                      <a:pt x="833076" y="3615962"/>
                    </a:cubicBezTo>
                    <a:cubicBezTo>
                      <a:pt x="759221" y="3625005"/>
                      <a:pt x="570814" y="3734281"/>
                      <a:pt x="537655" y="3749354"/>
                    </a:cubicBezTo>
                    <a:cubicBezTo>
                      <a:pt x="476611" y="3777238"/>
                      <a:pt x="414814" y="3781006"/>
                      <a:pt x="350755" y="3751615"/>
                    </a:cubicBezTo>
                    <a:cubicBezTo>
                      <a:pt x="288958" y="3722977"/>
                      <a:pt x="233943" y="3685296"/>
                      <a:pt x="178929" y="3646107"/>
                    </a:cubicBezTo>
                    <a:cubicBezTo>
                      <a:pt x="126928" y="3609933"/>
                      <a:pt x="56841" y="3496889"/>
                      <a:pt x="18406" y="3457700"/>
                    </a:cubicBezTo>
                    <a:cubicBezTo>
                      <a:pt x="-7971" y="3430570"/>
                      <a:pt x="-6464" y="3426802"/>
                      <a:pt x="25942" y="3407961"/>
                    </a:cubicBezTo>
                    <a:cubicBezTo>
                      <a:pt x="96030" y="3367265"/>
                      <a:pt x="167624" y="3328830"/>
                      <a:pt x="236204" y="3283613"/>
                    </a:cubicBezTo>
                    <a:cubicBezTo>
                      <a:pt x="294987" y="3244424"/>
                      <a:pt x="343973" y="3208250"/>
                      <a:pt x="436669" y="3215786"/>
                    </a:cubicBezTo>
                    <a:cubicBezTo>
                      <a:pt x="472089" y="3218801"/>
                      <a:pt x="547452" y="3221062"/>
                      <a:pt x="585887" y="3245178"/>
                    </a:cubicBezTo>
                    <a:cubicBezTo>
                      <a:pt x="645423" y="3282859"/>
                      <a:pt x="703452" y="3321294"/>
                      <a:pt x="747917" y="3377816"/>
                    </a:cubicBezTo>
                    <a:cubicBezTo>
                      <a:pt x="769018" y="3404193"/>
                      <a:pt x="775047" y="3434338"/>
                      <a:pt x="778062" y="3465990"/>
                    </a:cubicBezTo>
                    <a:cubicBezTo>
                      <a:pt x="783337" y="3527034"/>
                      <a:pt x="839105" y="3574512"/>
                      <a:pt x="851917" y="3588831"/>
                    </a:cubicBezTo>
                    <a:cubicBezTo>
                      <a:pt x="854178" y="3560193"/>
                      <a:pt x="856439" y="3535324"/>
                      <a:pt x="857192" y="3510454"/>
                    </a:cubicBezTo>
                    <a:cubicBezTo>
                      <a:pt x="887337" y="2749291"/>
                      <a:pt x="1077251" y="2005462"/>
                      <a:pt x="1379455" y="1309865"/>
                    </a:cubicBezTo>
                    <a:cubicBezTo>
                      <a:pt x="1386238" y="1294793"/>
                      <a:pt x="1383223" y="1288010"/>
                      <a:pt x="1368151" y="1281227"/>
                    </a:cubicBezTo>
                    <a:cubicBezTo>
                      <a:pt x="1316904" y="1258619"/>
                      <a:pt x="1260382" y="1258619"/>
                      <a:pt x="1213658" y="1229227"/>
                    </a:cubicBezTo>
                    <a:cubicBezTo>
                      <a:pt x="1184266" y="1210386"/>
                      <a:pt x="1164672" y="1180995"/>
                      <a:pt x="1151860" y="1148589"/>
                    </a:cubicBezTo>
                    <a:cubicBezTo>
                      <a:pt x="1132266" y="1095835"/>
                      <a:pt x="1114179" y="1043081"/>
                      <a:pt x="1096092" y="989574"/>
                    </a:cubicBezTo>
                    <a:cubicBezTo>
                      <a:pt x="1092324" y="978269"/>
                      <a:pt x="1095338" y="969980"/>
                      <a:pt x="1105889" y="965458"/>
                    </a:cubicBezTo>
                    <a:cubicBezTo>
                      <a:pt x="1129251" y="954907"/>
                      <a:pt x="1152614" y="942095"/>
                      <a:pt x="1176730" y="933805"/>
                    </a:cubicBezTo>
                    <a:cubicBezTo>
                      <a:pt x="1207629" y="924008"/>
                      <a:pt x="1237774" y="927776"/>
                      <a:pt x="1269426" y="939081"/>
                    </a:cubicBezTo>
                    <a:cubicBezTo>
                      <a:pt x="1327455" y="960182"/>
                      <a:pt x="1361368" y="1003893"/>
                      <a:pt x="1389252" y="1054386"/>
                    </a:cubicBezTo>
                    <a:cubicBezTo>
                      <a:pt x="1399050" y="1072473"/>
                      <a:pt x="1399050" y="1092067"/>
                      <a:pt x="1398296" y="1111661"/>
                    </a:cubicBezTo>
                    <a:cubicBezTo>
                      <a:pt x="1397542" y="1151603"/>
                      <a:pt x="1392267" y="1219430"/>
                      <a:pt x="1404325" y="1257865"/>
                    </a:cubicBezTo>
                    <a:cubicBezTo>
                      <a:pt x="1411861" y="1253343"/>
                      <a:pt x="1423166" y="1219430"/>
                      <a:pt x="1426180" y="1213401"/>
                    </a:cubicBezTo>
                    <a:cubicBezTo>
                      <a:pt x="1559572" y="955661"/>
                      <a:pt x="1680152" y="683602"/>
                      <a:pt x="1870066" y="461282"/>
                    </a:cubicBezTo>
                    <a:cubicBezTo>
                      <a:pt x="1962762" y="352760"/>
                      <a:pt x="2054704" y="274382"/>
                      <a:pt x="2173778" y="194498"/>
                    </a:cubicBezTo>
                    <a:cubicBezTo>
                      <a:pt x="2378764" y="57338"/>
                      <a:pt x="2653837" y="29454"/>
                      <a:pt x="2911578" y="237455"/>
                    </a:cubicBezTo>
                    <a:cubicBezTo>
                      <a:pt x="3158767" y="437166"/>
                      <a:pt x="3228101" y="615022"/>
                      <a:pt x="3283869" y="920240"/>
                    </a:cubicBezTo>
                    <a:cubicBezTo>
                      <a:pt x="3389377" y="795138"/>
                      <a:pt x="3433087" y="556992"/>
                      <a:pt x="3498653" y="407021"/>
                    </a:cubicBezTo>
                    <a:cubicBezTo>
                      <a:pt x="3605668" y="163599"/>
                      <a:pt x="3865669" y="-3706"/>
                      <a:pt x="4131699" y="62"/>
                    </a:cubicBezTo>
                    <a:cubicBezTo>
                      <a:pt x="4139235" y="202788"/>
                      <a:pt x="4119641" y="493688"/>
                      <a:pt x="4002829" y="659485"/>
                    </a:cubicBezTo>
                    <a:cubicBezTo>
                      <a:pt x="3876219" y="838849"/>
                      <a:pt x="3484334" y="916472"/>
                      <a:pt x="3283115" y="938327"/>
                    </a:cubicBezTo>
                    <a:cubicBezTo>
                      <a:pt x="3185144" y="948878"/>
                      <a:pt x="3159521" y="918733"/>
                      <a:pt x="3026129" y="914965"/>
                    </a:cubicBezTo>
                    <a:cubicBezTo>
                      <a:pt x="2513663" y="900646"/>
                      <a:pt x="2731461" y="804935"/>
                      <a:pt x="2381778" y="761225"/>
                    </a:cubicBezTo>
                    <a:cubicBezTo>
                      <a:pt x="2509141" y="667775"/>
                      <a:pt x="2675693" y="630094"/>
                      <a:pt x="2830940" y="661746"/>
                    </a:cubicBezTo>
                    <a:cubicBezTo>
                      <a:pt x="2963578" y="688877"/>
                      <a:pt x="3016332" y="767254"/>
                      <a:pt x="3083404" y="884820"/>
                    </a:cubicBezTo>
                    <a:cubicBezTo>
                      <a:pt x="3103752" y="919487"/>
                      <a:pt x="3163289" y="917226"/>
                      <a:pt x="3206246" y="927776"/>
                    </a:cubicBezTo>
                    <a:cubicBezTo>
                      <a:pt x="3191927" y="881805"/>
                      <a:pt x="3185898" y="709225"/>
                      <a:pt x="3157260" y="631601"/>
                    </a:cubicBezTo>
                    <a:cubicBezTo>
                      <a:pt x="3122593" y="538152"/>
                      <a:pt x="3089434" y="470325"/>
                      <a:pt x="3022361" y="392702"/>
                    </a:cubicBezTo>
                    <a:cubicBezTo>
                      <a:pt x="2477489" y="-237330"/>
                      <a:pt x="1914530" y="385165"/>
                      <a:pt x="1527920" y="1165169"/>
                    </a:cubicBezTo>
                    <a:cubicBezTo>
                      <a:pt x="1259629" y="1707026"/>
                      <a:pt x="1102121" y="2275261"/>
                      <a:pt x="1013193" y="2874393"/>
                    </a:cubicBezTo>
                    <a:cubicBezTo>
                      <a:pt x="1099860" y="2694277"/>
                      <a:pt x="1198585" y="2523204"/>
                      <a:pt x="1289020" y="2364942"/>
                    </a:cubicBezTo>
                    <a:cubicBezTo>
                      <a:pt x="1342528" y="2271492"/>
                      <a:pt x="1420905" y="2101926"/>
                      <a:pt x="1474412" y="2008477"/>
                    </a:cubicBezTo>
                    <a:cubicBezTo>
                      <a:pt x="1501543" y="1960998"/>
                      <a:pt x="1509833" y="1942158"/>
                      <a:pt x="1512847" y="1887143"/>
                    </a:cubicBezTo>
                    <a:cubicBezTo>
                      <a:pt x="1516615" y="1813287"/>
                      <a:pt x="1563340" y="1777113"/>
                      <a:pt x="1624384" y="1755258"/>
                    </a:cubicBezTo>
                    <a:cubicBezTo>
                      <a:pt x="1683921" y="1733403"/>
                      <a:pt x="1746471" y="1723606"/>
                      <a:pt x="1810530" y="1728881"/>
                    </a:cubicBezTo>
                    <a:cubicBezTo>
                      <a:pt x="1822588" y="1729635"/>
                      <a:pt x="1833892" y="1731896"/>
                      <a:pt x="1845950" y="1734910"/>
                    </a:cubicBezTo>
                    <a:cubicBezTo>
                      <a:pt x="1879863" y="1743200"/>
                      <a:pt x="1893429" y="1765055"/>
                      <a:pt x="1887400" y="1798969"/>
                    </a:cubicBezTo>
                    <a:cubicBezTo>
                      <a:pt x="1883632" y="1820070"/>
                      <a:pt x="1877602" y="1840418"/>
                      <a:pt x="1868559" y="1859259"/>
                    </a:cubicBezTo>
                    <a:cubicBezTo>
                      <a:pt x="1848211" y="1902215"/>
                      <a:pt x="1827110" y="1945172"/>
                      <a:pt x="1806008" y="1987375"/>
                    </a:cubicBezTo>
                    <a:cubicBezTo>
                      <a:pt x="1799225" y="2000941"/>
                      <a:pt x="1790182" y="2013752"/>
                      <a:pt x="1776617" y="2022042"/>
                    </a:cubicBezTo>
                    <a:cubicBezTo>
                      <a:pt x="1763051" y="2030332"/>
                      <a:pt x="1763805" y="2039375"/>
                      <a:pt x="1776617" y="2047665"/>
                    </a:cubicBezTo>
                    <a:cubicBezTo>
                      <a:pt x="1785660" y="2053694"/>
                      <a:pt x="1793950" y="2059723"/>
                      <a:pt x="1802240" y="2065752"/>
                    </a:cubicBezTo>
                    <a:cubicBezTo>
                      <a:pt x="1851225" y="2102680"/>
                      <a:pt x="1880617" y="2151666"/>
                      <a:pt x="1879863" y="2214217"/>
                    </a:cubicBezTo>
                    <a:cubicBezTo>
                      <a:pt x="1879863" y="2244362"/>
                      <a:pt x="1865544" y="2270739"/>
                      <a:pt x="1851979" y="2297116"/>
                    </a:cubicBezTo>
                    <a:cubicBezTo>
                      <a:pt x="1846704" y="2306913"/>
                      <a:pt x="1838414" y="2310681"/>
                      <a:pt x="1827110" y="2309174"/>
                    </a:cubicBezTo>
                    <a:cubicBezTo>
                      <a:pt x="1775863" y="2303898"/>
                      <a:pt x="1725370" y="2297869"/>
                      <a:pt x="1674123" y="2293348"/>
                    </a:cubicBezTo>
                    <a:cubicBezTo>
                      <a:pt x="1637949" y="2289579"/>
                      <a:pt x="1607051" y="2274507"/>
                      <a:pt x="1579920" y="2250391"/>
                    </a:cubicBezTo>
                    <a:cubicBezTo>
                      <a:pt x="1553543" y="2227028"/>
                      <a:pt x="1526412" y="2206680"/>
                      <a:pt x="1487977" y="2214217"/>
                    </a:cubicBezTo>
                    <a:cubicBezTo>
                      <a:pt x="1476673" y="2216478"/>
                      <a:pt x="1472905" y="2205927"/>
                      <a:pt x="1469890" y="2196883"/>
                    </a:cubicBezTo>
                    <a:cubicBezTo>
                      <a:pt x="1463108" y="2176535"/>
                      <a:pt x="1471398" y="2158448"/>
                      <a:pt x="1475919" y="2138854"/>
                    </a:cubicBezTo>
                    <a:cubicBezTo>
                      <a:pt x="1478934" y="2126043"/>
                      <a:pt x="1487224" y="2098158"/>
                      <a:pt x="1491746" y="2082332"/>
                    </a:cubicBezTo>
                    <a:cubicBezTo>
                      <a:pt x="1476673" y="2101173"/>
                      <a:pt x="1469137" y="2123028"/>
                      <a:pt x="1463108" y="2135840"/>
                    </a:cubicBezTo>
                    <a:cubicBezTo>
                      <a:pt x="1330470" y="2396594"/>
                      <a:pt x="1194063" y="2679204"/>
                      <a:pt x="1037309" y="2986684"/>
                    </a:cubicBezTo>
                    <a:cubicBezTo>
                      <a:pt x="976265" y="3105757"/>
                      <a:pt x="958932" y="3384599"/>
                      <a:pt x="944613" y="3632542"/>
                    </a:cubicBezTo>
                    <a:cubicBezTo>
                      <a:pt x="924265" y="3979210"/>
                      <a:pt x="970236" y="4831561"/>
                      <a:pt x="975512" y="4913706"/>
                    </a:cubicBezTo>
                    <a:cubicBezTo>
                      <a:pt x="989077" y="4789358"/>
                      <a:pt x="1036555" y="4674807"/>
                      <a:pt x="1080266" y="4559502"/>
                    </a:cubicBezTo>
                    <a:cubicBezTo>
                      <a:pt x="1084034" y="4549705"/>
                      <a:pt x="1088556" y="4539908"/>
                      <a:pt x="1094585" y="4531618"/>
                    </a:cubicBezTo>
                    <a:cubicBezTo>
                      <a:pt x="1148846" y="4458516"/>
                      <a:pt x="1202353" y="4386168"/>
                      <a:pt x="1285252" y="4338690"/>
                    </a:cubicBezTo>
                    <a:cubicBezTo>
                      <a:pt x="1350064" y="4301008"/>
                      <a:pt x="1419397" y="4278399"/>
                      <a:pt x="1489485" y="4258051"/>
                    </a:cubicBezTo>
                    <a:cubicBezTo>
                      <a:pt x="1511340" y="4252023"/>
                      <a:pt x="1532441" y="4244486"/>
                      <a:pt x="1552036" y="4233936"/>
                    </a:cubicBezTo>
                    <a:cubicBezTo>
                      <a:pt x="1609311" y="4203037"/>
                      <a:pt x="1671862" y="4190979"/>
                      <a:pt x="1734413" y="4177414"/>
                    </a:cubicBezTo>
                    <a:cubicBezTo>
                      <a:pt x="1738181" y="4176660"/>
                      <a:pt x="1743457" y="4175906"/>
                      <a:pt x="1746471" y="4178167"/>
                    </a:cubicBezTo>
                    <a:cubicBezTo>
                      <a:pt x="1750993" y="4181935"/>
                      <a:pt x="1747979" y="4187211"/>
                      <a:pt x="1745718" y="4191732"/>
                    </a:cubicBezTo>
                    <a:cubicBezTo>
                      <a:pt x="1712558" y="4251269"/>
                      <a:pt x="1686181" y="4313820"/>
                      <a:pt x="1650007" y="4371849"/>
                    </a:cubicBezTo>
                    <a:cubicBezTo>
                      <a:pt x="1635688" y="4394458"/>
                      <a:pt x="1613833" y="4411038"/>
                      <a:pt x="1591978" y="4426111"/>
                    </a:cubicBezTo>
                    <a:cubicBezTo>
                      <a:pt x="1478934" y="4502980"/>
                      <a:pt x="1366644" y="4581357"/>
                      <a:pt x="1260382" y="4668024"/>
                    </a:cubicBezTo>
                    <a:cubicBezTo>
                      <a:pt x="1154875" y="4753938"/>
                      <a:pt x="977773" y="4974750"/>
                      <a:pt x="977773" y="4983040"/>
                    </a:cubicBezTo>
                    <a:cubicBezTo>
                      <a:pt x="976265" y="5350056"/>
                      <a:pt x="1001888" y="5732145"/>
                      <a:pt x="1002642" y="5760029"/>
                    </a:cubicBezTo>
                    <a:close/>
                  </a:path>
                </a:pathLst>
              </a:custGeom>
              <a:solidFill>
                <a:srgbClr val="74A03A"/>
              </a:solidFill>
              <a:ln w="75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A0947614-1A19-4115-9F64-0E1A159286FE}"/>
                  </a:ext>
                </a:extLst>
              </p:cNvPr>
              <p:cNvSpPr/>
              <p:nvPr/>
            </p:nvSpPr>
            <p:spPr>
              <a:xfrm>
                <a:off x="3440203" y="3431880"/>
                <a:ext cx="2147835" cy="1303774"/>
              </a:xfrm>
              <a:custGeom>
                <a:avLst/>
                <a:gdLst>
                  <a:gd name="connsiteX0" fmla="*/ 1188486 w 2147835"/>
                  <a:gd name="connsiteY0" fmla="*/ 377701 h 1303773"/>
                  <a:gd name="connsiteX1" fmla="*/ 1250283 w 2147835"/>
                  <a:gd name="connsiteY1" fmla="*/ 448542 h 1303773"/>
                  <a:gd name="connsiteX2" fmla="*/ 1233704 w 2147835"/>
                  <a:gd name="connsiteY2" fmla="*/ 544253 h 1303773"/>
                  <a:gd name="connsiteX3" fmla="*/ 1150051 w 2147835"/>
                  <a:gd name="connsiteY3" fmla="*/ 707036 h 1303773"/>
                  <a:gd name="connsiteX4" fmla="*/ 1276660 w 2147835"/>
                  <a:gd name="connsiteY4" fmla="*/ 763558 h 1303773"/>
                  <a:gd name="connsiteX5" fmla="*/ 1390458 w 2147835"/>
                  <a:gd name="connsiteY5" fmla="*/ 755268 h 1303773"/>
                  <a:gd name="connsiteX6" fmla="*/ 1593937 w 2147835"/>
                  <a:gd name="connsiteY6" fmla="*/ 809529 h 1303773"/>
                  <a:gd name="connsiteX7" fmla="*/ 1795155 w 2147835"/>
                  <a:gd name="connsiteY7" fmla="*/ 900718 h 1303773"/>
                  <a:gd name="connsiteX8" fmla="*/ 1887851 w 2147835"/>
                  <a:gd name="connsiteY8" fmla="*/ 914283 h 1303773"/>
                  <a:gd name="connsiteX9" fmla="*/ 2073244 w 2147835"/>
                  <a:gd name="connsiteY9" fmla="*/ 915791 h 1303773"/>
                  <a:gd name="connsiteX10" fmla="*/ 2135041 w 2147835"/>
                  <a:gd name="connsiteY10" fmla="*/ 914283 h 1303773"/>
                  <a:gd name="connsiteX11" fmla="*/ 2149360 w 2147835"/>
                  <a:gd name="connsiteY11" fmla="*/ 935385 h 1303773"/>
                  <a:gd name="connsiteX12" fmla="*/ 2098867 w 2147835"/>
                  <a:gd name="connsiteY12" fmla="*/ 991907 h 1303773"/>
                  <a:gd name="connsiteX13" fmla="*/ 1957185 w 2147835"/>
                  <a:gd name="connsiteY13" fmla="*/ 1092139 h 1303773"/>
                  <a:gd name="connsiteX14" fmla="*/ 1847156 w 2147835"/>
                  <a:gd name="connsiteY14" fmla="*/ 1126052 h 1303773"/>
                  <a:gd name="connsiteX15" fmla="*/ 1834344 w 2147835"/>
                  <a:gd name="connsiteY15" fmla="*/ 1110226 h 1303773"/>
                  <a:gd name="connsiteX16" fmla="*/ 1809474 w 2147835"/>
                  <a:gd name="connsiteY16" fmla="*/ 1022052 h 1303773"/>
                  <a:gd name="connsiteX17" fmla="*/ 1577357 w 2147835"/>
                  <a:gd name="connsiteY17" fmla="*/ 902225 h 1303773"/>
                  <a:gd name="connsiteX18" fmla="*/ 1457531 w 2147835"/>
                  <a:gd name="connsiteY18" fmla="*/ 878109 h 1303773"/>
                  <a:gd name="connsiteX19" fmla="*/ 1302284 w 2147835"/>
                  <a:gd name="connsiteY19" fmla="*/ 895443 h 1303773"/>
                  <a:gd name="connsiteX20" fmla="*/ 1045297 w 2147835"/>
                  <a:gd name="connsiteY20" fmla="*/ 973820 h 1303773"/>
                  <a:gd name="connsiteX21" fmla="*/ 959384 w 2147835"/>
                  <a:gd name="connsiteY21" fmla="*/ 1026573 h 1303773"/>
                  <a:gd name="connsiteX22" fmla="*/ 649643 w 2147835"/>
                  <a:gd name="connsiteY22" fmla="*/ 1295618 h 1303773"/>
                  <a:gd name="connsiteX23" fmla="*/ 615730 w 2147835"/>
                  <a:gd name="connsiteY23" fmla="*/ 1295618 h 1303773"/>
                  <a:gd name="connsiteX24" fmla="*/ 65583 w 2147835"/>
                  <a:gd name="connsiteY24" fmla="*/ 831384 h 1303773"/>
                  <a:gd name="connsiteX25" fmla="*/ 17 w 2147835"/>
                  <a:gd name="connsiteY25" fmla="*/ 731906 h 1303773"/>
                  <a:gd name="connsiteX26" fmla="*/ 38452 w 2147835"/>
                  <a:gd name="connsiteY26" fmla="*/ 651268 h 1303773"/>
                  <a:gd name="connsiteX27" fmla="*/ 600658 w 2147835"/>
                  <a:gd name="connsiteY27" fmla="*/ 33294 h 1303773"/>
                  <a:gd name="connsiteX28" fmla="*/ 813180 w 2147835"/>
                  <a:gd name="connsiteY28" fmla="*/ 73236 h 1303773"/>
                  <a:gd name="connsiteX29" fmla="*/ 1188486 w 2147835"/>
                  <a:gd name="connsiteY29" fmla="*/ 377701 h 1303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147835" h="1303773">
                    <a:moveTo>
                      <a:pt x="1188486" y="377701"/>
                    </a:moveTo>
                    <a:cubicBezTo>
                      <a:pt x="1212602" y="396542"/>
                      <a:pt x="1240486" y="417643"/>
                      <a:pt x="1250283" y="448542"/>
                    </a:cubicBezTo>
                    <a:cubicBezTo>
                      <a:pt x="1260834" y="483209"/>
                      <a:pt x="1251791" y="512601"/>
                      <a:pt x="1233704" y="544253"/>
                    </a:cubicBezTo>
                    <a:cubicBezTo>
                      <a:pt x="1211095" y="584949"/>
                      <a:pt x="1150051" y="693471"/>
                      <a:pt x="1150051" y="707036"/>
                    </a:cubicBezTo>
                    <a:cubicBezTo>
                      <a:pt x="1151558" y="763558"/>
                      <a:pt x="1223153" y="766572"/>
                      <a:pt x="1276660" y="763558"/>
                    </a:cubicBezTo>
                    <a:cubicBezTo>
                      <a:pt x="1318863" y="761297"/>
                      <a:pt x="1355037" y="758283"/>
                      <a:pt x="1390458" y="755268"/>
                    </a:cubicBezTo>
                    <a:cubicBezTo>
                      <a:pt x="1466574" y="749239"/>
                      <a:pt x="1526864" y="776370"/>
                      <a:pt x="1593937" y="809529"/>
                    </a:cubicBezTo>
                    <a:cubicBezTo>
                      <a:pt x="1659502" y="842689"/>
                      <a:pt x="1728083" y="870573"/>
                      <a:pt x="1795155" y="900718"/>
                    </a:cubicBezTo>
                    <a:cubicBezTo>
                      <a:pt x="1824547" y="914283"/>
                      <a:pt x="1855445" y="912776"/>
                      <a:pt x="1887851" y="914283"/>
                    </a:cubicBezTo>
                    <a:cubicBezTo>
                      <a:pt x="1966228" y="917298"/>
                      <a:pt x="2006171" y="913529"/>
                      <a:pt x="2073244" y="915791"/>
                    </a:cubicBezTo>
                    <a:cubicBezTo>
                      <a:pt x="2092084" y="916544"/>
                      <a:pt x="2116200" y="914283"/>
                      <a:pt x="2135041" y="914283"/>
                    </a:cubicBezTo>
                    <a:cubicBezTo>
                      <a:pt x="2148606" y="914283"/>
                      <a:pt x="2155389" y="924834"/>
                      <a:pt x="2149360" y="935385"/>
                    </a:cubicBezTo>
                    <a:cubicBezTo>
                      <a:pt x="2135041" y="961762"/>
                      <a:pt x="2118461" y="971559"/>
                      <a:pt x="2098867" y="991907"/>
                    </a:cubicBezTo>
                    <a:cubicBezTo>
                      <a:pt x="2055156" y="1038632"/>
                      <a:pt x="2012200" y="1060487"/>
                      <a:pt x="1957185" y="1092139"/>
                    </a:cubicBezTo>
                    <a:cubicBezTo>
                      <a:pt x="1923272" y="1111734"/>
                      <a:pt x="1884837" y="1119270"/>
                      <a:pt x="1847156" y="1126052"/>
                    </a:cubicBezTo>
                    <a:cubicBezTo>
                      <a:pt x="1835851" y="1128313"/>
                      <a:pt x="1831329" y="1119270"/>
                      <a:pt x="1834344" y="1110226"/>
                    </a:cubicBezTo>
                    <a:cubicBezTo>
                      <a:pt x="1849416" y="1052197"/>
                      <a:pt x="1845648" y="1050690"/>
                      <a:pt x="1809474" y="1022052"/>
                    </a:cubicBezTo>
                    <a:cubicBezTo>
                      <a:pt x="1752952" y="976081"/>
                      <a:pt x="1647445" y="926341"/>
                      <a:pt x="1577357" y="902225"/>
                    </a:cubicBezTo>
                    <a:cubicBezTo>
                      <a:pt x="1533647" y="887153"/>
                      <a:pt x="1495212" y="882631"/>
                      <a:pt x="1457531" y="878109"/>
                    </a:cubicBezTo>
                    <a:cubicBezTo>
                      <a:pt x="1412313" y="872834"/>
                      <a:pt x="1343733" y="882631"/>
                      <a:pt x="1302284" y="895443"/>
                    </a:cubicBezTo>
                    <a:cubicBezTo>
                      <a:pt x="1213356" y="923327"/>
                      <a:pt x="1134979" y="946689"/>
                      <a:pt x="1045297" y="973820"/>
                    </a:cubicBezTo>
                    <a:cubicBezTo>
                      <a:pt x="1009877" y="984370"/>
                      <a:pt x="986514" y="1001704"/>
                      <a:pt x="959384" y="1026573"/>
                    </a:cubicBezTo>
                    <a:cubicBezTo>
                      <a:pt x="892311" y="1088371"/>
                      <a:pt x="685817" y="1265473"/>
                      <a:pt x="649643" y="1295618"/>
                    </a:cubicBezTo>
                    <a:cubicBezTo>
                      <a:pt x="636832" y="1306169"/>
                      <a:pt x="628542" y="1306923"/>
                      <a:pt x="615730" y="1295618"/>
                    </a:cubicBezTo>
                    <a:cubicBezTo>
                      <a:pt x="501179" y="1193879"/>
                      <a:pt x="132655" y="886399"/>
                      <a:pt x="65583" y="831384"/>
                    </a:cubicBezTo>
                    <a:cubicBezTo>
                      <a:pt x="28655" y="801239"/>
                      <a:pt x="771" y="778631"/>
                      <a:pt x="17" y="731906"/>
                    </a:cubicBezTo>
                    <a:cubicBezTo>
                      <a:pt x="-736" y="706282"/>
                      <a:pt x="23380" y="670108"/>
                      <a:pt x="38452" y="651268"/>
                    </a:cubicBezTo>
                    <a:cubicBezTo>
                      <a:pt x="76134" y="605297"/>
                      <a:pt x="555440" y="73990"/>
                      <a:pt x="600658" y="33294"/>
                    </a:cubicBezTo>
                    <a:cubicBezTo>
                      <a:pt x="673759" y="-33025"/>
                      <a:pt x="716716" y="9932"/>
                      <a:pt x="813180" y="73236"/>
                    </a:cubicBezTo>
                    <a:cubicBezTo>
                      <a:pt x="840311" y="92831"/>
                      <a:pt x="1132718" y="335498"/>
                      <a:pt x="1188486" y="377701"/>
                    </a:cubicBezTo>
                    <a:close/>
                  </a:path>
                </a:pathLst>
              </a:custGeom>
              <a:solidFill>
                <a:srgbClr val="58906E"/>
              </a:solidFill>
              <a:ln w="75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7E8CC9C5-C394-4D3A-8C00-9F73B3789582}"/>
                  </a:ext>
                </a:extLst>
              </p:cNvPr>
              <p:cNvSpPr/>
              <p:nvPr/>
            </p:nvSpPr>
            <p:spPr>
              <a:xfrm>
                <a:off x="2564432" y="5898223"/>
                <a:ext cx="1107831" cy="625510"/>
              </a:xfrm>
              <a:custGeom>
                <a:avLst/>
                <a:gdLst>
                  <a:gd name="connsiteX0" fmla="*/ 33987 w 1107830"/>
                  <a:gd name="connsiteY0" fmla="*/ 194847 h 625509"/>
                  <a:gd name="connsiteX1" fmla="*/ 99553 w 1107830"/>
                  <a:gd name="connsiteY1" fmla="*/ 214441 h 625509"/>
                  <a:gd name="connsiteX2" fmla="*/ 195263 w 1107830"/>
                  <a:gd name="connsiteY2" fmla="*/ 215195 h 625509"/>
                  <a:gd name="connsiteX3" fmla="*/ 382163 w 1107830"/>
                  <a:gd name="connsiteY3" fmla="*/ 200122 h 625509"/>
                  <a:gd name="connsiteX4" fmla="*/ 511033 w 1107830"/>
                  <a:gd name="connsiteY4" fmla="*/ 160933 h 625509"/>
                  <a:gd name="connsiteX5" fmla="*/ 556250 w 1107830"/>
                  <a:gd name="connsiteY5" fmla="*/ 111194 h 625509"/>
                  <a:gd name="connsiteX6" fmla="*/ 751440 w 1107830"/>
                  <a:gd name="connsiteY6" fmla="*/ 6440 h 625509"/>
                  <a:gd name="connsiteX7" fmla="*/ 862976 w 1107830"/>
                  <a:gd name="connsiteY7" fmla="*/ 4179 h 625509"/>
                  <a:gd name="connsiteX8" fmla="*/ 987325 w 1107830"/>
                  <a:gd name="connsiteY8" fmla="*/ 8701 h 625509"/>
                  <a:gd name="connsiteX9" fmla="*/ 1052890 w 1107830"/>
                  <a:gd name="connsiteY9" fmla="*/ 21513 h 625509"/>
                  <a:gd name="connsiteX10" fmla="*/ 1110919 w 1107830"/>
                  <a:gd name="connsiteY10" fmla="*/ 105919 h 625509"/>
                  <a:gd name="connsiteX11" fmla="*/ 1097354 w 1107830"/>
                  <a:gd name="connsiteY11" fmla="*/ 123252 h 625509"/>
                  <a:gd name="connsiteX12" fmla="*/ 881817 w 1107830"/>
                  <a:gd name="connsiteY12" fmla="*/ 191079 h 625509"/>
                  <a:gd name="connsiteX13" fmla="*/ 726570 w 1107830"/>
                  <a:gd name="connsiteY13" fmla="*/ 213687 h 625509"/>
                  <a:gd name="connsiteX14" fmla="*/ 575091 w 1107830"/>
                  <a:gd name="connsiteY14" fmla="*/ 231775 h 625509"/>
                  <a:gd name="connsiteX15" fmla="*/ 593178 w 1107830"/>
                  <a:gd name="connsiteY15" fmla="*/ 253629 h 625509"/>
                  <a:gd name="connsiteX16" fmla="*/ 869759 w 1107830"/>
                  <a:gd name="connsiteY16" fmla="*/ 426963 h 625509"/>
                  <a:gd name="connsiteX17" fmla="*/ 962455 w 1107830"/>
                  <a:gd name="connsiteY17" fmla="*/ 487254 h 625509"/>
                  <a:gd name="connsiteX18" fmla="*/ 997876 w 1107830"/>
                  <a:gd name="connsiteY18" fmla="*/ 555834 h 625509"/>
                  <a:gd name="connsiteX19" fmla="*/ 982049 w 1107830"/>
                  <a:gd name="connsiteY19" fmla="*/ 584472 h 625509"/>
                  <a:gd name="connsiteX20" fmla="*/ 927035 w 1107830"/>
                  <a:gd name="connsiteY20" fmla="*/ 607080 h 625509"/>
                  <a:gd name="connsiteX21" fmla="*/ 795904 w 1107830"/>
                  <a:gd name="connsiteY21" fmla="*/ 624414 h 625509"/>
                  <a:gd name="connsiteX22" fmla="*/ 646686 w 1107830"/>
                  <a:gd name="connsiteY22" fmla="*/ 627428 h 625509"/>
                  <a:gd name="connsiteX23" fmla="*/ 486917 w 1107830"/>
                  <a:gd name="connsiteY23" fmla="*/ 612356 h 625509"/>
                  <a:gd name="connsiteX24" fmla="*/ 332423 w 1107830"/>
                  <a:gd name="connsiteY24" fmla="*/ 573921 h 625509"/>
                  <a:gd name="connsiteX25" fmla="*/ 244249 w 1107830"/>
                  <a:gd name="connsiteY25" fmla="*/ 498558 h 625509"/>
                  <a:gd name="connsiteX26" fmla="*/ 219379 w 1107830"/>
                  <a:gd name="connsiteY26" fmla="*/ 493283 h 625509"/>
                  <a:gd name="connsiteX27" fmla="*/ 35495 w 1107830"/>
                  <a:gd name="connsiteY27" fmla="*/ 472181 h 625509"/>
                  <a:gd name="connsiteX28" fmla="*/ 74 w 1107830"/>
                  <a:gd name="connsiteY28" fmla="*/ 381746 h 625509"/>
                  <a:gd name="connsiteX29" fmla="*/ 28712 w 1107830"/>
                  <a:gd name="connsiteY29" fmla="*/ 199368 h 625509"/>
                  <a:gd name="connsiteX30" fmla="*/ 33987 w 1107830"/>
                  <a:gd name="connsiteY30" fmla="*/ 194847 h 625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107830" h="625509">
                    <a:moveTo>
                      <a:pt x="33987" y="194847"/>
                    </a:moveTo>
                    <a:cubicBezTo>
                      <a:pt x="27205" y="203890"/>
                      <a:pt x="94277" y="214441"/>
                      <a:pt x="99553" y="214441"/>
                    </a:cubicBezTo>
                    <a:cubicBezTo>
                      <a:pt x="131205" y="215948"/>
                      <a:pt x="162857" y="215948"/>
                      <a:pt x="195263" y="215195"/>
                    </a:cubicBezTo>
                    <a:cubicBezTo>
                      <a:pt x="257814" y="213687"/>
                      <a:pt x="320365" y="209166"/>
                      <a:pt x="382163" y="200122"/>
                    </a:cubicBezTo>
                    <a:cubicBezTo>
                      <a:pt x="427380" y="194093"/>
                      <a:pt x="473352" y="185050"/>
                      <a:pt x="511033" y="160933"/>
                    </a:cubicBezTo>
                    <a:cubicBezTo>
                      <a:pt x="531381" y="148122"/>
                      <a:pt x="538163" y="127020"/>
                      <a:pt x="556250" y="111194"/>
                    </a:cubicBezTo>
                    <a:cubicBezTo>
                      <a:pt x="610512" y="64469"/>
                      <a:pt x="684367" y="31310"/>
                      <a:pt x="751440" y="6440"/>
                    </a:cubicBezTo>
                    <a:cubicBezTo>
                      <a:pt x="785353" y="-5618"/>
                      <a:pt x="827556" y="2672"/>
                      <a:pt x="862976" y="4179"/>
                    </a:cubicBezTo>
                    <a:cubicBezTo>
                      <a:pt x="904426" y="5687"/>
                      <a:pt x="945875" y="7193"/>
                      <a:pt x="987325" y="8701"/>
                    </a:cubicBezTo>
                    <a:cubicBezTo>
                      <a:pt x="1009933" y="9455"/>
                      <a:pt x="1031789" y="12469"/>
                      <a:pt x="1052890" y="21513"/>
                    </a:cubicBezTo>
                    <a:cubicBezTo>
                      <a:pt x="1082282" y="34324"/>
                      <a:pt x="1110919" y="75774"/>
                      <a:pt x="1110919" y="105919"/>
                    </a:cubicBezTo>
                    <a:cubicBezTo>
                      <a:pt x="1110919" y="114962"/>
                      <a:pt x="1104890" y="118731"/>
                      <a:pt x="1097354" y="123252"/>
                    </a:cubicBezTo>
                    <a:cubicBezTo>
                      <a:pt x="1031035" y="159426"/>
                      <a:pt x="955672" y="176759"/>
                      <a:pt x="881817" y="191079"/>
                    </a:cubicBezTo>
                    <a:cubicBezTo>
                      <a:pt x="830570" y="201629"/>
                      <a:pt x="778570" y="209166"/>
                      <a:pt x="726570" y="213687"/>
                    </a:cubicBezTo>
                    <a:cubicBezTo>
                      <a:pt x="675323" y="218209"/>
                      <a:pt x="625584" y="224992"/>
                      <a:pt x="575091" y="231775"/>
                    </a:cubicBezTo>
                    <a:cubicBezTo>
                      <a:pt x="579613" y="240818"/>
                      <a:pt x="591671" y="243079"/>
                      <a:pt x="593178" y="253629"/>
                    </a:cubicBezTo>
                    <a:cubicBezTo>
                      <a:pt x="680599" y="319195"/>
                      <a:pt x="763498" y="391543"/>
                      <a:pt x="869759" y="426963"/>
                    </a:cubicBezTo>
                    <a:cubicBezTo>
                      <a:pt x="905179" y="439022"/>
                      <a:pt x="936078" y="459369"/>
                      <a:pt x="962455" y="487254"/>
                    </a:cubicBezTo>
                    <a:cubicBezTo>
                      <a:pt x="980542" y="506848"/>
                      <a:pt x="991093" y="530210"/>
                      <a:pt x="997876" y="555834"/>
                    </a:cubicBezTo>
                    <a:cubicBezTo>
                      <a:pt x="1000890" y="569399"/>
                      <a:pt x="999383" y="579950"/>
                      <a:pt x="982049" y="584472"/>
                    </a:cubicBezTo>
                    <a:cubicBezTo>
                      <a:pt x="963209" y="589747"/>
                      <a:pt x="945875" y="601051"/>
                      <a:pt x="927035" y="607080"/>
                    </a:cubicBezTo>
                    <a:cubicBezTo>
                      <a:pt x="884832" y="620646"/>
                      <a:pt x="839614" y="621399"/>
                      <a:pt x="795904" y="624414"/>
                    </a:cubicBezTo>
                    <a:cubicBezTo>
                      <a:pt x="746164" y="628182"/>
                      <a:pt x="696425" y="628935"/>
                      <a:pt x="646686" y="627428"/>
                    </a:cubicBezTo>
                    <a:cubicBezTo>
                      <a:pt x="593178" y="625167"/>
                      <a:pt x="539671" y="620646"/>
                      <a:pt x="486917" y="612356"/>
                    </a:cubicBezTo>
                    <a:cubicBezTo>
                      <a:pt x="435670" y="604066"/>
                      <a:pt x="379902" y="597283"/>
                      <a:pt x="332423" y="573921"/>
                    </a:cubicBezTo>
                    <a:cubicBezTo>
                      <a:pt x="296249" y="556587"/>
                      <a:pt x="265351" y="533225"/>
                      <a:pt x="244249" y="498558"/>
                    </a:cubicBezTo>
                    <a:cubicBezTo>
                      <a:pt x="237466" y="487254"/>
                      <a:pt x="228423" y="486500"/>
                      <a:pt x="219379" y="493283"/>
                    </a:cubicBezTo>
                    <a:cubicBezTo>
                      <a:pt x="151553" y="542268"/>
                      <a:pt x="92017" y="506094"/>
                      <a:pt x="35495" y="472181"/>
                    </a:cubicBezTo>
                    <a:cubicBezTo>
                      <a:pt x="3842" y="453340"/>
                      <a:pt x="-679" y="416413"/>
                      <a:pt x="74" y="381746"/>
                    </a:cubicBezTo>
                    <a:cubicBezTo>
                      <a:pt x="2335" y="319948"/>
                      <a:pt x="14393" y="258905"/>
                      <a:pt x="28712" y="199368"/>
                    </a:cubicBezTo>
                    <a:cubicBezTo>
                      <a:pt x="30219" y="197861"/>
                      <a:pt x="32480" y="196354"/>
                      <a:pt x="33987" y="194847"/>
                    </a:cubicBezTo>
                    <a:close/>
                  </a:path>
                </a:pathLst>
              </a:custGeom>
              <a:solidFill>
                <a:srgbClr val="000200"/>
              </a:solidFill>
              <a:ln w="75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0A179F44-55E1-49CC-BDC4-14720E238303}"/>
                  </a:ext>
                </a:extLst>
              </p:cNvPr>
              <p:cNvSpPr/>
              <p:nvPr/>
            </p:nvSpPr>
            <p:spPr>
              <a:xfrm>
                <a:off x="3358829" y="148128"/>
                <a:ext cx="926960" cy="550147"/>
              </a:xfrm>
              <a:custGeom>
                <a:avLst/>
                <a:gdLst>
                  <a:gd name="connsiteX0" fmla="*/ 828989 w 926960"/>
                  <a:gd name="connsiteY0" fmla="*/ 515063 h 550147"/>
                  <a:gd name="connsiteX1" fmla="*/ 798844 w 926960"/>
                  <a:gd name="connsiteY1" fmla="*/ 465324 h 550147"/>
                  <a:gd name="connsiteX2" fmla="*/ 701626 w 926960"/>
                  <a:gd name="connsiteY2" fmla="*/ 392975 h 550147"/>
                  <a:gd name="connsiteX3" fmla="*/ 654148 w 926960"/>
                  <a:gd name="connsiteY3" fmla="*/ 389961 h 550147"/>
                  <a:gd name="connsiteX4" fmla="*/ 508698 w 926960"/>
                  <a:gd name="connsiteY4" fmla="*/ 452512 h 550147"/>
                  <a:gd name="connsiteX5" fmla="*/ 403944 w 926960"/>
                  <a:gd name="connsiteY5" fmla="*/ 518831 h 550147"/>
                  <a:gd name="connsiteX6" fmla="*/ 365509 w 926960"/>
                  <a:gd name="connsiteY6" fmla="*/ 521845 h 550147"/>
                  <a:gd name="connsiteX7" fmla="*/ 314262 w 926960"/>
                  <a:gd name="connsiteY7" fmla="*/ 457034 h 550147"/>
                  <a:gd name="connsiteX8" fmla="*/ 315769 w 926960"/>
                  <a:gd name="connsiteY8" fmla="*/ 427642 h 550147"/>
                  <a:gd name="connsiteX9" fmla="*/ 281103 w 926960"/>
                  <a:gd name="connsiteY9" fmla="*/ 350772 h 550147"/>
                  <a:gd name="connsiteX10" fmla="*/ 200465 w 926960"/>
                  <a:gd name="connsiteY10" fmla="*/ 375642 h 550147"/>
                  <a:gd name="connsiteX11" fmla="*/ 197450 w 926960"/>
                  <a:gd name="connsiteY11" fmla="*/ 392222 h 550147"/>
                  <a:gd name="connsiteX12" fmla="*/ 103247 w 926960"/>
                  <a:gd name="connsiteY12" fmla="*/ 496976 h 550147"/>
                  <a:gd name="connsiteX13" fmla="*/ 0 w 926960"/>
                  <a:gd name="connsiteY13" fmla="*/ 557266 h 550147"/>
                  <a:gd name="connsiteX14" fmla="*/ 35420 w 926960"/>
                  <a:gd name="connsiteY14" fmla="*/ 360569 h 550147"/>
                  <a:gd name="connsiteX15" fmla="*/ 83653 w 926960"/>
                  <a:gd name="connsiteY15" fmla="*/ 228685 h 550147"/>
                  <a:gd name="connsiteX16" fmla="*/ 202725 w 926960"/>
                  <a:gd name="connsiteY16" fmla="*/ 48568 h 550147"/>
                  <a:gd name="connsiteX17" fmla="*/ 315016 w 926960"/>
                  <a:gd name="connsiteY17" fmla="*/ 1090 h 550147"/>
                  <a:gd name="connsiteX18" fmla="*/ 532060 w 926960"/>
                  <a:gd name="connsiteY18" fmla="*/ 2597 h 550147"/>
                  <a:gd name="connsiteX19" fmla="*/ 684293 w 926960"/>
                  <a:gd name="connsiteY19" fmla="*/ 57612 h 550147"/>
                  <a:gd name="connsiteX20" fmla="*/ 847076 w 926960"/>
                  <a:gd name="connsiteY20" fmla="*/ 234714 h 550147"/>
                  <a:gd name="connsiteX21" fmla="*/ 876468 w 926960"/>
                  <a:gd name="connsiteY21" fmla="*/ 320627 h 550147"/>
                  <a:gd name="connsiteX22" fmla="*/ 900584 w 926960"/>
                  <a:gd name="connsiteY22" fmla="*/ 381671 h 550147"/>
                  <a:gd name="connsiteX23" fmla="*/ 917917 w 926960"/>
                  <a:gd name="connsiteY23" fmla="*/ 496976 h 550147"/>
                  <a:gd name="connsiteX24" fmla="*/ 873453 w 926960"/>
                  <a:gd name="connsiteY24" fmla="*/ 540686 h 550147"/>
                  <a:gd name="connsiteX25" fmla="*/ 828989 w 926960"/>
                  <a:gd name="connsiteY25" fmla="*/ 515063 h 550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926960" h="550147">
                    <a:moveTo>
                      <a:pt x="828989" y="515063"/>
                    </a:moveTo>
                    <a:cubicBezTo>
                      <a:pt x="813917" y="501498"/>
                      <a:pt x="805627" y="483411"/>
                      <a:pt x="798844" y="465324"/>
                    </a:cubicBezTo>
                    <a:cubicBezTo>
                      <a:pt x="793569" y="449497"/>
                      <a:pt x="724235" y="405787"/>
                      <a:pt x="701626" y="392975"/>
                    </a:cubicBezTo>
                    <a:cubicBezTo>
                      <a:pt x="686554" y="384685"/>
                      <a:pt x="669220" y="386193"/>
                      <a:pt x="654148" y="389961"/>
                    </a:cubicBezTo>
                    <a:cubicBezTo>
                      <a:pt x="602901" y="404280"/>
                      <a:pt x="553162" y="422367"/>
                      <a:pt x="508698" y="452512"/>
                    </a:cubicBezTo>
                    <a:cubicBezTo>
                      <a:pt x="474785" y="475121"/>
                      <a:pt x="437103" y="493961"/>
                      <a:pt x="403944" y="518831"/>
                    </a:cubicBezTo>
                    <a:cubicBezTo>
                      <a:pt x="391886" y="527874"/>
                      <a:pt x="378320" y="525614"/>
                      <a:pt x="365509" y="521845"/>
                    </a:cubicBezTo>
                    <a:cubicBezTo>
                      <a:pt x="305972" y="503005"/>
                      <a:pt x="314262" y="521092"/>
                      <a:pt x="314262" y="457034"/>
                    </a:cubicBezTo>
                    <a:cubicBezTo>
                      <a:pt x="314262" y="447236"/>
                      <a:pt x="314262" y="437439"/>
                      <a:pt x="315769" y="427642"/>
                    </a:cubicBezTo>
                    <a:cubicBezTo>
                      <a:pt x="322552" y="389207"/>
                      <a:pt x="312001" y="365091"/>
                      <a:pt x="281103" y="350772"/>
                    </a:cubicBezTo>
                    <a:cubicBezTo>
                      <a:pt x="258494" y="340222"/>
                      <a:pt x="220059" y="349265"/>
                      <a:pt x="200465" y="375642"/>
                    </a:cubicBezTo>
                    <a:cubicBezTo>
                      <a:pt x="197450" y="379410"/>
                      <a:pt x="198204" y="387700"/>
                      <a:pt x="197450" y="392222"/>
                    </a:cubicBezTo>
                    <a:cubicBezTo>
                      <a:pt x="186146" y="445729"/>
                      <a:pt x="147711" y="473613"/>
                      <a:pt x="103247" y="496976"/>
                    </a:cubicBezTo>
                    <a:cubicBezTo>
                      <a:pt x="67826" y="515063"/>
                      <a:pt x="33913" y="536918"/>
                      <a:pt x="0" y="557266"/>
                    </a:cubicBezTo>
                    <a:cubicBezTo>
                      <a:pt x="754" y="489440"/>
                      <a:pt x="9797" y="423120"/>
                      <a:pt x="35420" y="360569"/>
                    </a:cubicBezTo>
                    <a:cubicBezTo>
                      <a:pt x="53507" y="316859"/>
                      <a:pt x="61044" y="270134"/>
                      <a:pt x="83653" y="228685"/>
                    </a:cubicBezTo>
                    <a:cubicBezTo>
                      <a:pt x="117566" y="164627"/>
                      <a:pt x="159769" y="106597"/>
                      <a:pt x="202725" y="48568"/>
                    </a:cubicBezTo>
                    <a:cubicBezTo>
                      <a:pt x="230610" y="10887"/>
                      <a:pt x="270552" y="1090"/>
                      <a:pt x="315016" y="1090"/>
                    </a:cubicBezTo>
                    <a:cubicBezTo>
                      <a:pt x="387364" y="1843"/>
                      <a:pt x="459712" y="-2679"/>
                      <a:pt x="532060" y="2597"/>
                    </a:cubicBezTo>
                    <a:cubicBezTo>
                      <a:pt x="586321" y="6365"/>
                      <a:pt x="637568" y="24452"/>
                      <a:pt x="684293" y="57612"/>
                    </a:cubicBezTo>
                    <a:cubicBezTo>
                      <a:pt x="751365" y="105090"/>
                      <a:pt x="795829" y="172916"/>
                      <a:pt x="847076" y="234714"/>
                    </a:cubicBezTo>
                    <a:cubicBezTo>
                      <a:pt x="865917" y="258076"/>
                      <a:pt x="874960" y="289729"/>
                      <a:pt x="876468" y="320627"/>
                    </a:cubicBezTo>
                    <a:cubicBezTo>
                      <a:pt x="877221" y="343990"/>
                      <a:pt x="884757" y="364338"/>
                      <a:pt x="900584" y="381671"/>
                    </a:cubicBezTo>
                    <a:cubicBezTo>
                      <a:pt x="932989" y="415584"/>
                      <a:pt x="933743" y="456280"/>
                      <a:pt x="917917" y="496976"/>
                    </a:cubicBezTo>
                    <a:cubicBezTo>
                      <a:pt x="910381" y="516570"/>
                      <a:pt x="890033" y="527874"/>
                      <a:pt x="873453" y="540686"/>
                    </a:cubicBezTo>
                    <a:cubicBezTo>
                      <a:pt x="857627" y="550483"/>
                      <a:pt x="838786" y="521845"/>
                      <a:pt x="828989" y="515063"/>
                    </a:cubicBezTo>
                    <a:close/>
                  </a:path>
                </a:pathLst>
              </a:custGeom>
              <a:solidFill>
                <a:srgbClr val="613204"/>
              </a:solidFill>
              <a:ln w="75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B07BD20E-BBFD-491F-B3BE-CFCD1B72DAC4}"/>
                  </a:ext>
                </a:extLst>
              </p:cNvPr>
              <p:cNvSpPr/>
              <p:nvPr/>
            </p:nvSpPr>
            <p:spPr>
              <a:xfrm>
                <a:off x="3793597" y="3324246"/>
                <a:ext cx="542611" cy="361741"/>
              </a:xfrm>
              <a:custGeom>
                <a:avLst/>
                <a:gdLst>
                  <a:gd name="connsiteX0" fmla="*/ 532134 w 542610"/>
                  <a:gd name="connsiteY0" fmla="*/ 247943 h 361740"/>
                  <a:gd name="connsiteX1" fmla="*/ 476366 w 542610"/>
                  <a:gd name="connsiteY1" fmla="*/ 207247 h 361740"/>
                  <a:gd name="connsiteX2" fmla="*/ 403264 w 542610"/>
                  <a:gd name="connsiteY2" fmla="*/ 171073 h 361740"/>
                  <a:gd name="connsiteX3" fmla="*/ 453003 w 542610"/>
                  <a:gd name="connsiteY3" fmla="*/ 253972 h 361740"/>
                  <a:gd name="connsiteX4" fmla="*/ 400249 w 542610"/>
                  <a:gd name="connsiteY4" fmla="*/ 320291 h 361740"/>
                  <a:gd name="connsiteX5" fmla="*/ 314336 w 542610"/>
                  <a:gd name="connsiteY5" fmla="*/ 321045 h 361740"/>
                  <a:gd name="connsiteX6" fmla="*/ 303031 w 542610"/>
                  <a:gd name="connsiteY6" fmla="*/ 325566 h 361740"/>
                  <a:gd name="connsiteX7" fmla="*/ 247263 w 542610"/>
                  <a:gd name="connsiteY7" fmla="*/ 342146 h 361740"/>
                  <a:gd name="connsiteX8" fmla="*/ 224654 w 542610"/>
                  <a:gd name="connsiteY8" fmla="*/ 353451 h 361740"/>
                  <a:gd name="connsiteX9" fmla="*/ 193002 w 542610"/>
                  <a:gd name="connsiteY9" fmla="*/ 366262 h 361740"/>
                  <a:gd name="connsiteX10" fmla="*/ 141002 w 542610"/>
                  <a:gd name="connsiteY10" fmla="*/ 356465 h 361740"/>
                  <a:gd name="connsiteX11" fmla="*/ 93523 w 542610"/>
                  <a:gd name="connsiteY11" fmla="*/ 324813 h 361740"/>
                  <a:gd name="connsiteX12" fmla="*/ 74 w 542610"/>
                  <a:gd name="connsiteY12" fmla="*/ 187653 h 361740"/>
                  <a:gd name="connsiteX13" fmla="*/ 139495 w 542610"/>
                  <a:gd name="connsiteY13" fmla="*/ 79131 h 361740"/>
                  <a:gd name="connsiteX14" fmla="*/ 232191 w 542610"/>
                  <a:gd name="connsiteY14" fmla="*/ 0 h 361740"/>
                  <a:gd name="connsiteX15" fmla="*/ 310568 w 542610"/>
                  <a:gd name="connsiteY15" fmla="*/ 43710 h 361740"/>
                  <a:gd name="connsiteX16" fmla="*/ 465815 w 542610"/>
                  <a:gd name="connsiteY16" fmla="*/ 124348 h 361740"/>
                  <a:gd name="connsiteX17" fmla="*/ 544192 w 542610"/>
                  <a:gd name="connsiteY17" fmla="*/ 213276 h 361740"/>
                  <a:gd name="connsiteX18" fmla="*/ 532134 w 542610"/>
                  <a:gd name="connsiteY18" fmla="*/ 247943 h 36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42610" h="361740">
                    <a:moveTo>
                      <a:pt x="532134" y="247943"/>
                    </a:moveTo>
                    <a:cubicBezTo>
                      <a:pt x="526859" y="251711"/>
                      <a:pt x="482395" y="212523"/>
                      <a:pt x="476366" y="207247"/>
                    </a:cubicBezTo>
                    <a:cubicBezTo>
                      <a:pt x="467322" y="198204"/>
                      <a:pt x="416075" y="153740"/>
                      <a:pt x="403264" y="171073"/>
                    </a:cubicBezTo>
                    <a:cubicBezTo>
                      <a:pt x="388945" y="191421"/>
                      <a:pt x="443960" y="236639"/>
                      <a:pt x="453003" y="253972"/>
                    </a:cubicBezTo>
                    <a:cubicBezTo>
                      <a:pt x="471090" y="288639"/>
                      <a:pt x="437931" y="330088"/>
                      <a:pt x="400249" y="320291"/>
                    </a:cubicBezTo>
                    <a:cubicBezTo>
                      <a:pt x="372365" y="312755"/>
                      <a:pt x="342974" y="315769"/>
                      <a:pt x="314336" y="321045"/>
                    </a:cubicBezTo>
                    <a:cubicBezTo>
                      <a:pt x="310568" y="321798"/>
                      <a:pt x="304539" y="322552"/>
                      <a:pt x="303031" y="325566"/>
                    </a:cubicBezTo>
                    <a:cubicBezTo>
                      <a:pt x="288713" y="347422"/>
                      <a:pt x="269118" y="345914"/>
                      <a:pt x="247263" y="342146"/>
                    </a:cubicBezTo>
                    <a:cubicBezTo>
                      <a:pt x="237466" y="340639"/>
                      <a:pt x="228423" y="344407"/>
                      <a:pt x="224654" y="353451"/>
                    </a:cubicBezTo>
                    <a:cubicBezTo>
                      <a:pt x="217872" y="369277"/>
                      <a:pt x="206567" y="368523"/>
                      <a:pt x="193002" y="366262"/>
                    </a:cubicBezTo>
                    <a:cubicBezTo>
                      <a:pt x="175669" y="363248"/>
                      <a:pt x="158335" y="359480"/>
                      <a:pt x="141002" y="356465"/>
                    </a:cubicBezTo>
                    <a:cubicBezTo>
                      <a:pt x="120654" y="352697"/>
                      <a:pt x="104828" y="342900"/>
                      <a:pt x="93523" y="324813"/>
                    </a:cubicBezTo>
                    <a:cubicBezTo>
                      <a:pt x="87494" y="315016"/>
                      <a:pt x="-2941" y="189160"/>
                      <a:pt x="74" y="187653"/>
                    </a:cubicBezTo>
                    <a:cubicBezTo>
                      <a:pt x="81465" y="147711"/>
                      <a:pt x="76944" y="142435"/>
                      <a:pt x="139495" y="79131"/>
                    </a:cubicBezTo>
                    <a:cubicBezTo>
                      <a:pt x="149292" y="69333"/>
                      <a:pt x="217118" y="2261"/>
                      <a:pt x="232191" y="0"/>
                    </a:cubicBezTo>
                    <a:cubicBezTo>
                      <a:pt x="249524" y="20348"/>
                      <a:pt x="287205" y="34667"/>
                      <a:pt x="310568" y="43710"/>
                    </a:cubicBezTo>
                    <a:cubicBezTo>
                      <a:pt x="365582" y="64812"/>
                      <a:pt x="417583" y="92696"/>
                      <a:pt x="465815" y="124348"/>
                    </a:cubicBezTo>
                    <a:cubicBezTo>
                      <a:pt x="498974" y="146203"/>
                      <a:pt x="523844" y="178609"/>
                      <a:pt x="544192" y="213276"/>
                    </a:cubicBezTo>
                    <a:cubicBezTo>
                      <a:pt x="554743" y="228349"/>
                      <a:pt x="543438" y="238899"/>
                      <a:pt x="532134" y="247943"/>
                    </a:cubicBezTo>
                    <a:close/>
                  </a:path>
                </a:pathLst>
              </a:custGeom>
              <a:solidFill>
                <a:srgbClr val="FDC68E"/>
              </a:solidFill>
              <a:ln w="75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92245765-0438-46BE-91CB-67A78F4D2725}"/>
                  </a:ext>
                </a:extLst>
              </p:cNvPr>
              <p:cNvSpPr/>
              <p:nvPr/>
            </p:nvSpPr>
            <p:spPr>
              <a:xfrm>
                <a:off x="3214886" y="747271"/>
                <a:ext cx="399422" cy="497393"/>
              </a:xfrm>
              <a:custGeom>
                <a:avLst/>
                <a:gdLst>
                  <a:gd name="connsiteX0" fmla="*/ 128870 w 399421"/>
                  <a:gd name="connsiteY0" fmla="*/ 17659 h 497393"/>
                  <a:gd name="connsiteX1" fmla="*/ 236639 w 399421"/>
                  <a:gd name="connsiteY1" fmla="*/ 142761 h 497393"/>
                  <a:gd name="connsiteX2" fmla="*/ 288639 w 399421"/>
                  <a:gd name="connsiteY2" fmla="*/ 239225 h 497393"/>
                  <a:gd name="connsiteX3" fmla="*/ 400176 w 399421"/>
                  <a:gd name="connsiteY3" fmla="*/ 450241 h 497393"/>
                  <a:gd name="connsiteX4" fmla="*/ 391132 w 399421"/>
                  <a:gd name="connsiteY4" fmla="*/ 499227 h 497393"/>
                  <a:gd name="connsiteX5" fmla="*/ 302958 w 399421"/>
                  <a:gd name="connsiteY5" fmla="*/ 361313 h 497393"/>
                  <a:gd name="connsiteX6" fmla="*/ 195943 w 399421"/>
                  <a:gd name="connsiteY6" fmla="*/ 221138 h 497393"/>
                  <a:gd name="connsiteX7" fmla="*/ 152233 w 399421"/>
                  <a:gd name="connsiteY7" fmla="*/ 166877 h 497393"/>
                  <a:gd name="connsiteX8" fmla="*/ 0 w 399421"/>
                  <a:gd name="connsiteY8" fmla="*/ 47051 h 497393"/>
                  <a:gd name="connsiteX9" fmla="*/ 106261 w 399421"/>
                  <a:gd name="connsiteY9" fmla="*/ 1833 h 497393"/>
                  <a:gd name="connsiteX10" fmla="*/ 128870 w 399421"/>
                  <a:gd name="connsiteY10" fmla="*/ 17659 h 497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9421" h="497393">
                    <a:moveTo>
                      <a:pt x="128870" y="17659"/>
                    </a:moveTo>
                    <a:cubicBezTo>
                      <a:pt x="165044" y="59109"/>
                      <a:pt x="202726" y="99805"/>
                      <a:pt x="236639" y="142761"/>
                    </a:cubicBezTo>
                    <a:cubicBezTo>
                      <a:pt x="254726" y="166877"/>
                      <a:pt x="274320" y="212095"/>
                      <a:pt x="288639" y="239225"/>
                    </a:cubicBezTo>
                    <a:cubicBezTo>
                      <a:pt x="313509" y="285950"/>
                      <a:pt x="391886" y="423110"/>
                      <a:pt x="400176" y="450241"/>
                    </a:cubicBezTo>
                    <a:cubicBezTo>
                      <a:pt x="402437" y="457023"/>
                      <a:pt x="397915" y="493198"/>
                      <a:pt x="391132" y="499227"/>
                    </a:cubicBezTo>
                    <a:cubicBezTo>
                      <a:pt x="359480" y="457777"/>
                      <a:pt x="334610" y="402762"/>
                      <a:pt x="302958" y="361313"/>
                    </a:cubicBezTo>
                    <a:cubicBezTo>
                      <a:pt x="267537" y="314588"/>
                      <a:pt x="231363" y="267863"/>
                      <a:pt x="195943" y="221138"/>
                    </a:cubicBezTo>
                    <a:cubicBezTo>
                      <a:pt x="174841" y="193254"/>
                      <a:pt x="172580" y="194761"/>
                      <a:pt x="152233" y="166877"/>
                    </a:cubicBezTo>
                    <a:cubicBezTo>
                      <a:pt x="120580" y="123921"/>
                      <a:pt x="49739" y="90007"/>
                      <a:pt x="0" y="47051"/>
                    </a:cubicBezTo>
                    <a:cubicBezTo>
                      <a:pt x="7536" y="34239"/>
                      <a:pt x="76870" y="16152"/>
                      <a:pt x="106261" y="1833"/>
                    </a:cubicBezTo>
                    <a:cubicBezTo>
                      <a:pt x="121334" y="-4950"/>
                      <a:pt x="120580" y="8616"/>
                      <a:pt x="128870" y="17659"/>
                    </a:cubicBezTo>
                    <a:close/>
                  </a:path>
                </a:pathLst>
              </a:custGeom>
              <a:solidFill>
                <a:srgbClr val="FDFDFC"/>
              </a:solidFill>
              <a:ln w="75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206C9CFC-E852-4186-91B0-8B1484D44574}"/>
                  </a:ext>
                </a:extLst>
              </p:cNvPr>
              <p:cNvSpPr/>
              <p:nvPr/>
            </p:nvSpPr>
            <p:spPr>
              <a:xfrm>
                <a:off x="3570598" y="1097750"/>
                <a:ext cx="82899" cy="75363"/>
              </a:xfrm>
              <a:custGeom>
                <a:avLst/>
                <a:gdLst>
                  <a:gd name="connsiteX0" fmla="*/ 13565 w 82898"/>
                  <a:gd name="connsiteY0" fmla="*/ 37965 h 75362"/>
                  <a:gd name="connsiteX1" fmla="*/ 0 w 82898"/>
                  <a:gd name="connsiteY1" fmla="*/ 13096 h 75362"/>
                  <a:gd name="connsiteX2" fmla="*/ 14319 w 82898"/>
                  <a:gd name="connsiteY2" fmla="*/ 284 h 75362"/>
                  <a:gd name="connsiteX3" fmla="*/ 82899 w 82898"/>
                  <a:gd name="connsiteY3" fmla="*/ 80169 h 75362"/>
                  <a:gd name="connsiteX4" fmla="*/ 63305 w 82898"/>
                  <a:gd name="connsiteY4" fmla="*/ 56806 h 75362"/>
                  <a:gd name="connsiteX5" fmla="*/ 13565 w 82898"/>
                  <a:gd name="connsiteY5" fmla="*/ 37965 h 75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898" h="75362">
                    <a:moveTo>
                      <a:pt x="13565" y="37965"/>
                    </a:moveTo>
                    <a:cubicBezTo>
                      <a:pt x="9044" y="29676"/>
                      <a:pt x="4522" y="21386"/>
                      <a:pt x="0" y="13096"/>
                    </a:cubicBezTo>
                    <a:cubicBezTo>
                      <a:pt x="0" y="3299"/>
                      <a:pt x="4522" y="-1223"/>
                      <a:pt x="14319" y="284"/>
                    </a:cubicBezTo>
                    <a:cubicBezTo>
                      <a:pt x="43710" y="4806"/>
                      <a:pt x="89682" y="51531"/>
                      <a:pt x="82899" y="80169"/>
                    </a:cubicBezTo>
                    <a:cubicBezTo>
                      <a:pt x="76870" y="72632"/>
                      <a:pt x="69334" y="64342"/>
                      <a:pt x="63305" y="56806"/>
                    </a:cubicBezTo>
                    <a:cubicBezTo>
                      <a:pt x="51247" y="40226"/>
                      <a:pt x="33160" y="35705"/>
                      <a:pt x="13565" y="37965"/>
                    </a:cubicBezTo>
                    <a:close/>
                  </a:path>
                </a:pathLst>
              </a:custGeom>
              <a:solidFill>
                <a:srgbClr val="D09C6B"/>
              </a:solidFill>
              <a:ln w="75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7D4F62E2-099F-4F30-9919-E51F9B1F45F1}"/>
                  </a:ext>
                </a:extLst>
              </p:cNvPr>
              <p:cNvSpPr/>
              <p:nvPr/>
            </p:nvSpPr>
            <p:spPr>
              <a:xfrm>
                <a:off x="6016869" y="4298685"/>
                <a:ext cx="422031" cy="406958"/>
              </a:xfrm>
              <a:custGeom>
                <a:avLst/>
                <a:gdLst>
                  <a:gd name="connsiteX0" fmla="*/ 0 w 422030"/>
                  <a:gd name="connsiteY0" fmla="*/ 406958 h 406958"/>
                  <a:gd name="connsiteX1" fmla="*/ 25623 w 422030"/>
                  <a:gd name="connsiteY1" fmla="*/ 372291 h 406958"/>
                  <a:gd name="connsiteX2" fmla="*/ 181624 w 422030"/>
                  <a:gd name="connsiteY2" fmla="*/ 177102 h 406958"/>
                  <a:gd name="connsiteX3" fmla="*/ 277334 w 422030"/>
                  <a:gd name="connsiteY3" fmla="*/ 101740 h 406958"/>
                  <a:gd name="connsiteX4" fmla="*/ 426552 w 422030"/>
                  <a:gd name="connsiteY4" fmla="*/ 0 h 406958"/>
                  <a:gd name="connsiteX5" fmla="*/ 200465 w 422030"/>
                  <a:gd name="connsiteY5" fmla="*/ 189160 h 406958"/>
                  <a:gd name="connsiteX6" fmla="*/ 0 w 422030"/>
                  <a:gd name="connsiteY6" fmla="*/ 406958 h 406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2030" h="406958">
                    <a:moveTo>
                      <a:pt x="0" y="406958"/>
                    </a:moveTo>
                    <a:cubicBezTo>
                      <a:pt x="8290" y="395654"/>
                      <a:pt x="16580" y="383596"/>
                      <a:pt x="25623" y="372291"/>
                    </a:cubicBezTo>
                    <a:cubicBezTo>
                      <a:pt x="77623" y="307479"/>
                      <a:pt x="128870" y="241914"/>
                      <a:pt x="181624" y="177102"/>
                    </a:cubicBezTo>
                    <a:cubicBezTo>
                      <a:pt x="207247" y="144696"/>
                      <a:pt x="243421" y="125102"/>
                      <a:pt x="277334" y="101740"/>
                    </a:cubicBezTo>
                    <a:cubicBezTo>
                      <a:pt x="327074" y="67826"/>
                      <a:pt x="375306" y="32406"/>
                      <a:pt x="426552" y="0"/>
                    </a:cubicBezTo>
                    <a:cubicBezTo>
                      <a:pt x="348929" y="60290"/>
                      <a:pt x="274320" y="125102"/>
                      <a:pt x="200465" y="189160"/>
                    </a:cubicBezTo>
                    <a:cubicBezTo>
                      <a:pt x="125102" y="254726"/>
                      <a:pt x="70841" y="338378"/>
                      <a:pt x="0" y="406958"/>
                    </a:cubicBezTo>
                    <a:close/>
                  </a:path>
                </a:pathLst>
              </a:custGeom>
              <a:solidFill>
                <a:srgbClr val="4C6E22"/>
              </a:solidFill>
              <a:ln w="75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76C050C0-02A5-4CA1-B00E-E2C84F075D11}"/>
                  </a:ext>
                </a:extLst>
              </p:cNvPr>
              <p:cNvSpPr/>
              <p:nvPr/>
            </p:nvSpPr>
            <p:spPr>
              <a:xfrm>
                <a:off x="3623734" y="3717651"/>
                <a:ext cx="859134" cy="874207"/>
              </a:xfrm>
              <a:custGeom>
                <a:avLst/>
                <a:gdLst>
                  <a:gd name="connsiteX0" fmla="*/ 862519 w 859134"/>
                  <a:gd name="connsiteY0" fmla="*/ 305960 h 874206"/>
                  <a:gd name="connsiteX1" fmla="*/ 439735 w 859134"/>
                  <a:gd name="connsiteY1" fmla="*/ 869673 h 874206"/>
                  <a:gd name="connsiteX2" fmla="*/ 406575 w 859134"/>
                  <a:gd name="connsiteY2" fmla="*/ 872687 h 874206"/>
                  <a:gd name="connsiteX3" fmla="*/ 12429 w 859134"/>
                  <a:gd name="connsiteY3" fmla="*/ 535816 h 874206"/>
                  <a:gd name="connsiteX4" fmla="*/ 8661 w 859134"/>
                  <a:gd name="connsiteY4" fmla="*/ 504164 h 874206"/>
                  <a:gd name="connsiteX5" fmla="*/ 466865 w 859134"/>
                  <a:gd name="connsiteY5" fmla="*/ 6017 h 874206"/>
                  <a:gd name="connsiteX6" fmla="*/ 489474 w 859134"/>
                  <a:gd name="connsiteY6" fmla="*/ 6017 h 874206"/>
                  <a:gd name="connsiteX7" fmla="*/ 849708 w 859134"/>
                  <a:gd name="connsiteY7" fmla="*/ 287873 h 874206"/>
                  <a:gd name="connsiteX8" fmla="*/ 862519 w 859134"/>
                  <a:gd name="connsiteY8" fmla="*/ 305960 h 87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59134" h="874206">
                    <a:moveTo>
                      <a:pt x="862519" y="305960"/>
                    </a:moveTo>
                    <a:cubicBezTo>
                      <a:pt x="862519" y="311235"/>
                      <a:pt x="484952" y="801092"/>
                      <a:pt x="439735" y="869673"/>
                    </a:cubicBezTo>
                    <a:cubicBezTo>
                      <a:pt x="429938" y="883991"/>
                      <a:pt x="420894" y="886253"/>
                      <a:pt x="406575" y="872687"/>
                    </a:cubicBezTo>
                    <a:cubicBezTo>
                      <a:pt x="365879" y="835759"/>
                      <a:pt x="60661" y="575004"/>
                      <a:pt x="12429" y="535816"/>
                    </a:cubicBezTo>
                    <a:cubicBezTo>
                      <a:pt x="371" y="526019"/>
                      <a:pt x="-6412" y="519990"/>
                      <a:pt x="8661" y="504164"/>
                    </a:cubicBezTo>
                    <a:cubicBezTo>
                      <a:pt x="82516" y="425787"/>
                      <a:pt x="422401" y="55756"/>
                      <a:pt x="466865" y="6017"/>
                    </a:cubicBezTo>
                    <a:cubicBezTo>
                      <a:pt x="475909" y="-3781"/>
                      <a:pt x="481184" y="-12"/>
                      <a:pt x="489474" y="6017"/>
                    </a:cubicBezTo>
                    <a:cubicBezTo>
                      <a:pt x="547503" y="51988"/>
                      <a:pt x="788664" y="238887"/>
                      <a:pt x="849708" y="287873"/>
                    </a:cubicBezTo>
                    <a:cubicBezTo>
                      <a:pt x="855737" y="291641"/>
                      <a:pt x="861766" y="296917"/>
                      <a:pt x="862519" y="305960"/>
                    </a:cubicBezTo>
                    <a:close/>
                  </a:path>
                </a:pathLst>
              </a:custGeom>
              <a:solidFill>
                <a:srgbClr val="2E794C"/>
              </a:solidFill>
              <a:ln w="75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5395EE86-5C5E-4501-8DEB-071CDA54F3F1}"/>
                  </a:ext>
                </a:extLst>
              </p:cNvPr>
              <p:cNvSpPr/>
              <p:nvPr/>
            </p:nvSpPr>
            <p:spPr>
              <a:xfrm>
                <a:off x="2594320" y="785152"/>
                <a:ext cx="1439426" cy="5335675"/>
              </a:xfrm>
              <a:custGeom>
                <a:avLst/>
                <a:gdLst>
                  <a:gd name="connsiteX0" fmla="*/ 1105148 w 1439426"/>
                  <a:gd name="connsiteY0" fmla="*/ 633173 h 5335674"/>
                  <a:gd name="connsiteX1" fmla="*/ 1204626 w 1439426"/>
                  <a:gd name="connsiteY1" fmla="*/ 891667 h 5335674"/>
                  <a:gd name="connsiteX2" fmla="*/ 1240047 w 1439426"/>
                  <a:gd name="connsiteY2" fmla="*/ 1288828 h 5335674"/>
                  <a:gd name="connsiteX3" fmla="*/ 1202365 w 1439426"/>
                  <a:gd name="connsiteY3" fmla="*/ 2087672 h 5335674"/>
                  <a:gd name="connsiteX4" fmla="*/ 1221960 w 1439426"/>
                  <a:gd name="connsiteY4" fmla="*/ 2172832 h 5335674"/>
                  <a:gd name="connsiteX5" fmla="*/ 1446540 w 1439426"/>
                  <a:gd name="connsiteY5" fmla="*/ 2548138 h 5335674"/>
                  <a:gd name="connsiteX6" fmla="*/ 1415642 w 1439426"/>
                  <a:gd name="connsiteY6" fmla="*/ 2575268 h 5335674"/>
                  <a:gd name="connsiteX7" fmla="*/ 1337265 w 1439426"/>
                  <a:gd name="connsiteY7" fmla="*/ 2654399 h 5335674"/>
                  <a:gd name="connsiteX8" fmla="*/ 1208394 w 1439426"/>
                  <a:gd name="connsiteY8" fmla="*/ 2741066 h 5335674"/>
                  <a:gd name="connsiteX9" fmla="*/ 1094597 w 1439426"/>
                  <a:gd name="connsiteY9" fmla="*/ 2789298 h 5335674"/>
                  <a:gd name="connsiteX10" fmla="*/ 1078017 w 1439426"/>
                  <a:gd name="connsiteY10" fmla="*/ 2778747 h 5335674"/>
                  <a:gd name="connsiteX11" fmla="*/ 1062191 w 1439426"/>
                  <a:gd name="connsiteY11" fmla="*/ 2767443 h 5335674"/>
                  <a:gd name="connsiteX12" fmla="*/ 983814 w 1439426"/>
                  <a:gd name="connsiteY12" fmla="*/ 2797588 h 5335674"/>
                  <a:gd name="connsiteX13" fmla="*/ 960451 w 1439426"/>
                  <a:gd name="connsiteY13" fmla="*/ 2822458 h 5335674"/>
                  <a:gd name="connsiteX14" fmla="*/ 842132 w 1439426"/>
                  <a:gd name="connsiteY14" fmla="*/ 3279909 h 5335674"/>
                  <a:gd name="connsiteX15" fmla="*/ 697436 w 1439426"/>
                  <a:gd name="connsiteY15" fmla="*/ 3891853 h 5335674"/>
                  <a:gd name="connsiteX16" fmla="*/ 542189 w 1439426"/>
                  <a:gd name="connsiteY16" fmla="*/ 4328957 h 5335674"/>
                  <a:gd name="connsiteX17" fmla="*/ 536913 w 1439426"/>
                  <a:gd name="connsiteY17" fmla="*/ 4356841 h 5335674"/>
                  <a:gd name="connsiteX18" fmla="*/ 584392 w 1439426"/>
                  <a:gd name="connsiteY18" fmla="*/ 4965018 h 5335674"/>
                  <a:gd name="connsiteX19" fmla="*/ 595696 w 1439426"/>
                  <a:gd name="connsiteY19" fmla="*/ 4988380 h 5335674"/>
                  <a:gd name="connsiteX20" fmla="*/ 707987 w 1439426"/>
                  <a:gd name="connsiteY20" fmla="*/ 5093134 h 5335674"/>
                  <a:gd name="connsiteX21" fmla="*/ 720798 w 1439426"/>
                  <a:gd name="connsiteY21" fmla="*/ 5114236 h 5335674"/>
                  <a:gd name="connsiteX22" fmla="*/ 564044 w 1439426"/>
                  <a:gd name="connsiteY22" fmla="*/ 5210700 h 5335674"/>
                  <a:gd name="connsiteX23" fmla="*/ 503754 w 1439426"/>
                  <a:gd name="connsiteY23" fmla="*/ 5274758 h 5335674"/>
                  <a:gd name="connsiteX24" fmla="*/ 477377 w 1439426"/>
                  <a:gd name="connsiteY24" fmla="*/ 5295860 h 5335674"/>
                  <a:gd name="connsiteX25" fmla="*/ 64390 w 1439426"/>
                  <a:gd name="connsiteY25" fmla="*/ 5333541 h 5335674"/>
                  <a:gd name="connsiteX26" fmla="*/ 3346 w 1439426"/>
                  <a:gd name="connsiteY26" fmla="*/ 5308671 h 5335674"/>
                  <a:gd name="connsiteX27" fmla="*/ 13143 w 1439426"/>
                  <a:gd name="connsiteY27" fmla="*/ 5171511 h 5335674"/>
                  <a:gd name="connsiteX28" fmla="*/ 32737 w 1439426"/>
                  <a:gd name="connsiteY28" fmla="*/ 4903220 h 5335674"/>
                  <a:gd name="connsiteX29" fmla="*/ 50824 w 1439426"/>
                  <a:gd name="connsiteY29" fmla="*/ 4609306 h 5335674"/>
                  <a:gd name="connsiteX30" fmla="*/ 118651 w 1439426"/>
                  <a:gd name="connsiteY30" fmla="*/ 3981535 h 5335674"/>
                  <a:gd name="connsiteX31" fmla="*/ 202303 w 1439426"/>
                  <a:gd name="connsiteY31" fmla="*/ 3383156 h 5335674"/>
                  <a:gd name="connsiteX32" fmla="*/ 228680 w 1439426"/>
                  <a:gd name="connsiteY32" fmla="*/ 3218865 h 5335674"/>
                  <a:gd name="connsiteX33" fmla="*/ 219637 w 1439426"/>
                  <a:gd name="connsiteY33" fmla="*/ 3083966 h 5335674"/>
                  <a:gd name="connsiteX34" fmla="*/ 180448 w 1439426"/>
                  <a:gd name="connsiteY34" fmla="*/ 2809646 h 5335674"/>
                  <a:gd name="connsiteX35" fmla="*/ 132216 w 1439426"/>
                  <a:gd name="connsiteY35" fmla="*/ 2729008 h 5335674"/>
                  <a:gd name="connsiteX36" fmla="*/ 62882 w 1439426"/>
                  <a:gd name="connsiteY36" fmla="*/ 2694341 h 5335674"/>
                  <a:gd name="connsiteX37" fmla="*/ 43288 w 1439426"/>
                  <a:gd name="connsiteY37" fmla="*/ 2661182 h 5335674"/>
                  <a:gd name="connsiteX38" fmla="*/ 86245 w 1439426"/>
                  <a:gd name="connsiteY38" fmla="*/ 2230861 h 5335674"/>
                  <a:gd name="connsiteX39" fmla="*/ 226419 w 1439426"/>
                  <a:gd name="connsiteY39" fmla="*/ 1802047 h 5335674"/>
                  <a:gd name="connsiteX40" fmla="*/ 226419 w 1439426"/>
                  <a:gd name="connsiteY40" fmla="*/ 1632482 h 5335674"/>
                  <a:gd name="connsiteX41" fmla="*/ 189492 w 1439426"/>
                  <a:gd name="connsiteY41" fmla="*/ 1407147 h 5335674"/>
                  <a:gd name="connsiteX42" fmla="*/ 151810 w 1439426"/>
                  <a:gd name="connsiteY42" fmla="*/ 991899 h 5335674"/>
                  <a:gd name="connsiteX43" fmla="*/ 154071 w 1439426"/>
                  <a:gd name="connsiteY43" fmla="*/ 777869 h 5335674"/>
                  <a:gd name="connsiteX44" fmla="*/ 197028 w 1439426"/>
                  <a:gd name="connsiteY44" fmla="*/ 533694 h 5335674"/>
                  <a:gd name="connsiteX45" fmla="*/ 307811 w 1439426"/>
                  <a:gd name="connsiteY45" fmla="*/ 331722 h 5335674"/>
                  <a:gd name="connsiteX46" fmla="*/ 498478 w 1439426"/>
                  <a:gd name="connsiteY46" fmla="*/ 104881 h 5335674"/>
                  <a:gd name="connsiteX47" fmla="*/ 576856 w 1439426"/>
                  <a:gd name="connsiteY47" fmla="*/ 19721 h 5335674"/>
                  <a:gd name="connsiteX48" fmla="*/ 631870 w 1439426"/>
                  <a:gd name="connsiteY48" fmla="*/ 12185 h 5335674"/>
                  <a:gd name="connsiteX49" fmla="*/ 765262 w 1439426"/>
                  <a:gd name="connsiteY49" fmla="*/ 108649 h 5335674"/>
                  <a:gd name="connsiteX50" fmla="*/ 970249 w 1439426"/>
                  <a:gd name="connsiteY50" fmla="*/ 375433 h 5335674"/>
                  <a:gd name="connsiteX51" fmla="*/ 1105148 w 1439426"/>
                  <a:gd name="connsiteY51" fmla="*/ 633173 h 5335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1439426" h="5335674">
                    <a:moveTo>
                      <a:pt x="1105148" y="633173"/>
                    </a:moveTo>
                    <a:cubicBezTo>
                      <a:pt x="1142075" y="717579"/>
                      <a:pt x="1188047" y="799724"/>
                      <a:pt x="1204626" y="891667"/>
                    </a:cubicBezTo>
                    <a:cubicBezTo>
                      <a:pt x="1228742" y="1022798"/>
                      <a:pt x="1249090" y="1153929"/>
                      <a:pt x="1240047" y="1288828"/>
                    </a:cubicBezTo>
                    <a:cubicBezTo>
                      <a:pt x="1226482" y="1478742"/>
                      <a:pt x="1205380" y="2010802"/>
                      <a:pt x="1202365" y="2087672"/>
                    </a:cubicBezTo>
                    <a:cubicBezTo>
                      <a:pt x="1200858" y="2117817"/>
                      <a:pt x="1208394" y="2145701"/>
                      <a:pt x="1221960" y="2172832"/>
                    </a:cubicBezTo>
                    <a:cubicBezTo>
                      <a:pt x="1245322" y="2220310"/>
                      <a:pt x="1398308" y="2468253"/>
                      <a:pt x="1446540" y="2548138"/>
                    </a:cubicBezTo>
                    <a:cubicBezTo>
                      <a:pt x="1440511" y="2561703"/>
                      <a:pt x="1425439" y="2564718"/>
                      <a:pt x="1415642" y="2575268"/>
                    </a:cubicBezTo>
                    <a:cubicBezTo>
                      <a:pt x="1390772" y="2602399"/>
                      <a:pt x="1362888" y="2627268"/>
                      <a:pt x="1337265" y="2654399"/>
                    </a:cubicBezTo>
                    <a:cubicBezTo>
                      <a:pt x="1307120" y="2687559"/>
                      <a:pt x="1216684" y="2740312"/>
                      <a:pt x="1208394" y="2741066"/>
                    </a:cubicBezTo>
                    <a:cubicBezTo>
                      <a:pt x="1170713" y="2756892"/>
                      <a:pt x="1132278" y="2773472"/>
                      <a:pt x="1094597" y="2789298"/>
                    </a:cubicBezTo>
                    <a:cubicBezTo>
                      <a:pt x="1082539" y="2794574"/>
                      <a:pt x="1074249" y="2797588"/>
                      <a:pt x="1078017" y="2778747"/>
                    </a:cubicBezTo>
                    <a:cubicBezTo>
                      <a:pt x="1081032" y="2764429"/>
                      <a:pt x="1073495" y="2763675"/>
                      <a:pt x="1062191" y="2767443"/>
                    </a:cubicBezTo>
                    <a:cubicBezTo>
                      <a:pt x="1035814" y="2777240"/>
                      <a:pt x="1009437" y="2787037"/>
                      <a:pt x="983814" y="2797588"/>
                    </a:cubicBezTo>
                    <a:cubicBezTo>
                      <a:pt x="971756" y="2802110"/>
                      <a:pt x="964220" y="2809646"/>
                      <a:pt x="960451" y="2822458"/>
                    </a:cubicBezTo>
                    <a:cubicBezTo>
                      <a:pt x="921263" y="2974690"/>
                      <a:pt x="879813" y="3126923"/>
                      <a:pt x="842132" y="3279909"/>
                    </a:cubicBezTo>
                    <a:cubicBezTo>
                      <a:pt x="792393" y="3483388"/>
                      <a:pt x="748682" y="3688374"/>
                      <a:pt x="697436" y="3891853"/>
                    </a:cubicBezTo>
                    <a:cubicBezTo>
                      <a:pt x="675581" y="3980028"/>
                      <a:pt x="569319" y="4270928"/>
                      <a:pt x="542189" y="4328957"/>
                    </a:cubicBezTo>
                    <a:cubicBezTo>
                      <a:pt x="537667" y="4338000"/>
                      <a:pt x="536160" y="4347044"/>
                      <a:pt x="536913" y="4356841"/>
                    </a:cubicBezTo>
                    <a:cubicBezTo>
                      <a:pt x="552740" y="4559567"/>
                      <a:pt x="568566" y="4762292"/>
                      <a:pt x="584392" y="4965018"/>
                    </a:cubicBezTo>
                    <a:cubicBezTo>
                      <a:pt x="585145" y="4974815"/>
                      <a:pt x="588160" y="4981598"/>
                      <a:pt x="595696" y="4988380"/>
                    </a:cubicBezTo>
                    <a:cubicBezTo>
                      <a:pt x="633378" y="5023047"/>
                      <a:pt x="671059" y="5057714"/>
                      <a:pt x="707987" y="5093134"/>
                    </a:cubicBezTo>
                    <a:cubicBezTo>
                      <a:pt x="714016" y="5099163"/>
                      <a:pt x="720798" y="5104439"/>
                      <a:pt x="720798" y="5114236"/>
                    </a:cubicBezTo>
                    <a:cubicBezTo>
                      <a:pt x="720045" y="5130062"/>
                      <a:pt x="607754" y="5185830"/>
                      <a:pt x="564044" y="5210700"/>
                    </a:cubicBezTo>
                    <a:cubicBezTo>
                      <a:pt x="537667" y="5226526"/>
                      <a:pt x="513551" y="5243106"/>
                      <a:pt x="503754" y="5274758"/>
                    </a:cubicBezTo>
                    <a:cubicBezTo>
                      <a:pt x="499986" y="5287570"/>
                      <a:pt x="489435" y="5293599"/>
                      <a:pt x="477377" y="5295860"/>
                    </a:cubicBezTo>
                    <a:cubicBezTo>
                      <a:pt x="340971" y="5320729"/>
                      <a:pt x="204564" y="5350874"/>
                      <a:pt x="64390" y="5333541"/>
                    </a:cubicBezTo>
                    <a:cubicBezTo>
                      <a:pt x="53839" y="5332034"/>
                      <a:pt x="7114" y="5323744"/>
                      <a:pt x="3346" y="5308671"/>
                    </a:cubicBezTo>
                    <a:cubicBezTo>
                      <a:pt x="-6451" y="5261947"/>
                      <a:pt x="7868" y="5216729"/>
                      <a:pt x="13143" y="5171511"/>
                    </a:cubicBezTo>
                    <a:cubicBezTo>
                      <a:pt x="23694" y="5082583"/>
                      <a:pt x="38013" y="4994409"/>
                      <a:pt x="32737" y="4903220"/>
                    </a:cubicBezTo>
                    <a:cubicBezTo>
                      <a:pt x="26708" y="4805249"/>
                      <a:pt x="46303" y="4707277"/>
                      <a:pt x="50824" y="4609306"/>
                    </a:cubicBezTo>
                    <a:cubicBezTo>
                      <a:pt x="56100" y="4494755"/>
                      <a:pt x="108100" y="4077246"/>
                      <a:pt x="118651" y="3981535"/>
                    </a:cubicBezTo>
                    <a:cubicBezTo>
                      <a:pt x="140506" y="3781071"/>
                      <a:pt x="175926" y="3582867"/>
                      <a:pt x="202303" y="3383156"/>
                    </a:cubicBezTo>
                    <a:cubicBezTo>
                      <a:pt x="209086" y="3328141"/>
                      <a:pt x="219637" y="3273880"/>
                      <a:pt x="228680" y="3218865"/>
                    </a:cubicBezTo>
                    <a:cubicBezTo>
                      <a:pt x="236216" y="3172894"/>
                      <a:pt x="234709" y="3127677"/>
                      <a:pt x="219637" y="3083966"/>
                    </a:cubicBezTo>
                    <a:cubicBezTo>
                      <a:pt x="188738" y="2995038"/>
                      <a:pt x="176680" y="2903849"/>
                      <a:pt x="180448" y="2809646"/>
                    </a:cubicBezTo>
                    <a:cubicBezTo>
                      <a:pt x="183463" y="2741820"/>
                      <a:pt x="190245" y="2761414"/>
                      <a:pt x="132216" y="2729008"/>
                    </a:cubicBezTo>
                    <a:cubicBezTo>
                      <a:pt x="109607" y="2716196"/>
                      <a:pt x="86245" y="2704892"/>
                      <a:pt x="62882" y="2694341"/>
                    </a:cubicBezTo>
                    <a:cubicBezTo>
                      <a:pt x="47810" y="2687559"/>
                      <a:pt x="42534" y="2677761"/>
                      <a:pt x="43288" y="2661182"/>
                    </a:cubicBezTo>
                    <a:cubicBezTo>
                      <a:pt x="48563" y="2601645"/>
                      <a:pt x="76448" y="2314513"/>
                      <a:pt x="86245" y="2230861"/>
                    </a:cubicBezTo>
                    <a:cubicBezTo>
                      <a:pt x="93781" y="2167556"/>
                      <a:pt x="197782" y="1884946"/>
                      <a:pt x="226419" y="1802047"/>
                    </a:cubicBezTo>
                    <a:cubicBezTo>
                      <a:pt x="245260" y="1746279"/>
                      <a:pt x="247521" y="1689004"/>
                      <a:pt x="226419" y="1632482"/>
                    </a:cubicBezTo>
                    <a:cubicBezTo>
                      <a:pt x="198535" y="1559380"/>
                      <a:pt x="196274" y="1483264"/>
                      <a:pt x="189492" y="1407147"/>
                    </a:cubicBezTo>
                    <a:cubicBezTo>
                      <a:pt x="176680" y="1268480"/>
                      <a:pt x="165376" y="1130566"/>
                      <a:pt x="151810" y="991899"/>
                    </a:cubicBezTo>
                    <a:cubicBezTo>
                      <a:pt x="145028" y="920305"/>
                      <a:pt x="144274" y="849464"/>
                      <a:pt x="154071" y="777869"/>
                    </a:cubicBezTo>
                    <a:cubicBezTo>
                      <a:pt x="165376" y="695724"/>
                      <a:pt x="171405" y="613579"/>
                      <a:pt x="197028" y="533694"/>
                    </a:cubicBezTo>
                    <a:cubicBezTo>
                      <a:pt x="221144" y="458332"/>
                      <a:pt x="253550" y="390505"/>
                      <a:pt x="307811" y="331722"/>
                    </a:cubicBezTo>
                    <a:cubicBezTo>
                      <a:pt x="374884" y="259374"/>
                      <a:pt x="434420" y="180244"/>
                      <a:pt x="498478" y="104881"/>
                    </a:cubicBezTo>
                    <a:cubicBezTo>
                      <a:pt x="523348" y="75489"/>
                      <a:pt x="550479" y="47605"/>
                      <a:pt x="576856" y="19721"/>
                    </a:cubicBezTo>
                    <a:cubicBezTo>
                      <a:pt x="600972" y="-5149"/>
                      <a:pt x="605493" y="-5149"/>
                      <a:pt x="631870" y="12185"/>
                    </a:cubicBezTo>
                    <a:cubicBezTo>
                      <a:pt x="686885" y="41576"/>
                      <a:pt x="734364" y="70214"/>
                      <a:pt x="765262" y="108649"/>
                    </a:cubicBezTo>
                    <a:cubicBezTo>
                      <a:pt x="836103" y="195316"/>
                      <a:pt x="903176" y="285751"/>
                      <a:pt x="970249" y="375433"/>
                    </a:cubicBezTo>
                    <a:cubicBezTo>
                      <a:pt x="983060" y="392013"/>
                      <a:pt x="1077264" y="570622"/>
                      <a:pt x="1105148" y="633173"/>
                    </a:cubicBezTo>
                    <a:close/>
                  </a:path>
                </a:pathLst>
              </a:custGeom>
              <a:solidFill>
                <a:srgbClr val="1E1B1A"/>
              </a:solidFill>
              <a:ln w="75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922E8A27-3F9E-4858-853C-9E921F3F189E}"/>
              </a:ext>
            </a:extLst>
          </p:cNvPr>
          <p:cNvSpPr/>
          <p:nvPr/>
        </p:nvSpPr>
        <p:spPr>
          <a:xfrm>
            <a:off x="0" y="4955298"/>
            <a:ext cx="12199411" cy="1902702"/>
          </a:xfrm>
          <a:custGeom>
            <a:avLst/>
            <a:gdLst>
              <a:gd name="connsiteX0" fmla="*/ 6323213 w 12199411"/>
              <a:gd name="connsiteY0" fmla="*/ 0 h 1902702"/>
              <a:gd name="connsiteX1" fmla="*/ 6327359 w 12199411"/>
              <a:gd name="connsiteY1" fmla="*/ 508694 h 1902702"/>
              <a:gd name="connsiteX2" fmla="*/ 6406163 w 12199411"/>
              <a:gd name="connsiteY2" fmla="*/ 673796 h 1902702"/>
              <a:gd name="connsiteX3" fmla="*/ 6410310 w 12199411"/>
              <a:gd name="connsiteY3" fmla="*/ 673796 h 1902702"/>
              <a:gd name="connsiteX4" fmla="*/ 6439343 w 12199411"/>
              <a:gd name="connsiteY4" fmla="*/ 673796 h 1902702"/>
              <a:gd name="connsiteX5" fmla="*/ 6439343 w 12199411"/>
              <a:gd name="connsiteY5" fmla="*/ 722879 h 1902702"/>
              <a:gd name="connsiteX6" fmla="*/ 6440381 w 12199411"/>
              <a:gd name="connsiteY6" fmla="*/ 724553 h 1902702"/>
              <a:gd name="connsiteX7" fmla="*/ 6447638 w 12199411"/>
              <a:gd name="connsiteY7" fmla="*/ 736267 h 1902702"/>
              <a:gd name="connsiteX8" fmla="*/ 6447638 w 12199411"/>
              <a:gd name="connsiteY8" fmla="*/ 972765 h 1902702"/>
              <a:gd name="connsiteX9" fmla="*/ 6452303 w 12199411"/>
              <a:gd name="connsiteY9" fmla="*/ 972765 h 1902702"/>
              <a:gd name="connsiteX10" fmla="*/ 6484967 w 12199411"/>
              <a:gd name="connsiteY10" fmla="*/ 972765 h 1902702"/>
              <a:gd name="connsiteX11" fmla="*/ 6484967 w 12199411"/>
              <a:gd name="connsiteY11" fmla="*/ 1262808 h 1902702"/>
              <a:gd name="connsiteX12" fmla="*/ 6488077 w 12199411"/>
              <a:gd name="connsiteY12" fmla="*/ 1262250 h 1902702"/>
              <a:gd name="connsiteX13" fmla="*/ 6509853 w 12199411"/>
              <a:gd name="connsiteY13" fmla="*/ 1258347 h 1902702"/>
              <a:gd name="connsiteX14" fmla="*/ 6505704 w 12199411"/>
              <a:gd name="connsiteY14" fmla="*/ 1441296 h 1902702"/>
              <a:gd name="connsiteX15" fmla="*/ 6508814 w 12199411"/>
              <a:gd name="connsiteY15" fmla="*/ 1441855 h 1902702"/>
              <a:gd name="connsiteX16" fmla="*/ 6530589 w 12199411"/>
              <a:gd name="connsiteY16" fmla="*/ 1445759 h 1902702"/>
              <a:gd name="connsiteX17" fmla="*/ 6531107 w 12199411"/>
              <a:gd name="connsiteY17" fmla="*/ 1447433 h 1902702"/>
              <a:gd name="connsiteX18" fmla="*/ 6534737 w 12199411"/>
              <a:gd name="connsiteY18" fmla="*/ 1459147 h 1902702"/>
              <a:gd name="connsiteX19" fmla="*/ 6536293 w 12199411"/>
              <a:gd name="connsiteY19" fmla="*/ 1454127 h 1902702"/>
              <a:gd name="connsiteX20" fmla="*/ 6547179 w 12199411"/>
              <a:gd name="connsiteY20" fmla="*/ 1418987 h 1902702"/>
              <a:gd name="connsiteX21" fmla="*/ 6550808 w 12199411"/>
              <a:gd name="connsiteY21" fmla="*/ 1418987 h 1902702"/>
              <a:gd name="connsiteX22" fmla="*/ 6576212 w 12199411"/>
              <a:gd name="connsiteY22" fmla="*/ 1418987 h 1902702"/>
              <a:gd name="connsiteX23" fmla="*/ 6576212 w 12199411"/>
              <a:gd name="connsiteY23" fmla="*/ 1485919 h 1902702"/>
              <a:gd name="connsiteX24" fmla="*/ 6578286 w 12199411"/>
              <a:gd name="connsiteY24" fmla="*/ 1487035 h 1902702"/>
              <a:gd name="connsiteX25" fmla="*/ 6592802 w 12199411"/>
              <a:gd name="connsiteY25" fmla="*/ 1494844 h 1902702"/>
              <a:gd name="connsiteX26" fmla="*/ 6592802 w 12199411"/>
              <a:gd name="connsiteY26" fmla="*/ 1497633 h 1902702"/>
              <a:gd name="connsiteX27" fmla="*/ 6592802 w 12199411"/>
              <a:gd name="connsiteY27" fmla="*/ 1517155 h 1902702"/>
              <a:gd name="connsiteX28" fmla="*/ 6684048 w 12199411"/>
              <a:gd name="connsiteY28" fmla="*/ 1517155 h 1902702"/>
              <a:gd name="connsiteX29" fmla="*/ 6684048 w 12199411"/>
              <a:gd name="connsiteY29" fmla="*/ 1519387 h 1902702"/>
              <a:gd name="connsiteX30" fmla="*/ 6684048 w 12199411"/>
              <a:gd name="connsiteY30" fmla="*/ 1535004 h 1902702"/>
              <a:gd name="connsiteX31" fmla="*/ 6688194 w 12199411"/>
              <a:gd name="connsiteY31" fmla="*/ 1535004 h 1902702"/>
              <a:gd name="connsiteX32" fmla="*/ 6717227 w 12199411"/>
              <a:gd name="connsiteY32" fmla="*/ 1535004 h 1902702"/>
              <a:gd name="connsiteX33" fmla="*/ 6717227 w 12199411"/>
              <a:gd name="connsiteY33" fmla="*/ 1472533 h 1902702"/>
              <a:gd name="connsiteX34" fmla="*/ 6808473 w 12199411"/>
              <a:gd name="connsiteY34" fmla="*/ 1472533 h 1902702"/>
              <a:gd name="connsiteX35" fmla="*/ 6808473 w 12199411"/>
              <a:gd name="connsiteY35" fmla="*/ 1469744 h 1902702"/>
              <a:gd name="connsiteX36" fmla="*/ 6808473 w 12199411"/>
              <a:gd name="connsiteY36" fmla="*/ 1450221 h 1902702"/>
              <a:gd name="connsiteX37" fmla="*/ 6810547 w 12199411"/>
              <a:gd name="connsiteY37" fmla="*/ 1450221 h 1902702"/>
              <a:gd name="connsiteX38" fmla="*/ 6825062 w 12199411"/>
              <a:gd name="connsiteY38" fmla="*/ 1450221 h 1902702"/>
              <a:gd name="connsiteX39" fmla="*/ 6825062 w 12199411"/>
              <a:gd name="connsiteY39" fmla="*/ 1446318 h 1902702"/>
              <a:gd name="connsiteX40" fmla="*/ 6825062 w 12199411"/>
              <a:gd name="connsiteY40" fmla="*/ 1418987 h 1902702"/>
              <a:gd name="connsiteX41" fmla="*/ 6826618 w 12199411"/>
              <a:gd name="connsiteY41" fmla="*/ 1418987 h 1902702"/>
              <a:gd name="connsiteX42" fmla="*/ 6837506 w 12199411"/>
              <a:gd name="connsiteY42" fmla="*/ 1418987 h 1902702"/>
              <a:gd name="connsiteX43" fmla="*/ 6837506 w 12199411"/>
              <a:gd name="connsiteY43" fmla="*/ 1416755 h 1902702"/>
              <a:gd name="connsiteX44" fmla="*/ 6837506 w 12199411"/>
              <a:gd name="connsiteY44" fmla="*/ 1401136 h 1902702"/>
              <a:gd name="connsiteX45" fmla="*/ 6841653 w 12199411"/>
              <a:gd name="connsiteY45" fmla="*/ 1401136 h 1902702"/>
              <a:gd name="connsiteX46" fmla="*/ 6870686 w 12199411"/>
              <a:gd name="connsiteY46" fmla="*/ 1401136 h 1902702"/>
              <a:gd name="connsiteX47" fmla="*/ 6870686 w 12199411"/>
              <a:gd name="connsiteY47" fmla="*/ 1403367 h 1902702"/>
              <a:gd name="connsiteX48" fmla="*/ 6870686 w 12199411"/>
              <a:gd name="connsiteY48" fmla="*/ 1418987 h 1902702"/>
              <a:gd name="connsiteX49" fmla="*/ 6916308 w 12199411"/>
              <a:gd name="connsiteY49" fmla="*/ 1418987 h 1902702"/>
              <a:gd name="connsiteX50" fmla="*/ 6916308 w 12199411"/>
              <a:gd name="connsiteY50" fmla="*/ 1415081 h 1902702"/>
              <a:gd name="connsiteX51" fmla="*/ 6916308 w 12199411"/>
              <a:gd name="connsiteY51" fmla="*/ 1387750 h 1902702"/>
              <a:gd name="connsiteX52" fmla="*/ 6919939 w 12199411"/>
              <a:gd name="connsiteY52" fmla="*/ 1387750 h 1902702"/>
              <a:gd name="connsiteX53" fmla="*/ 6945340 w 12199411"/>
              <a:gd name="connsiteY53" fmla="*/ 1387750 h 1902702"/>
              <a:gd name="connsiteX54" fmla="*/ 6945340 w 12199411"/>
              <a:gd name="connsiteY54" fmla="*/ 1436835 h 1902702"/>
              <a:gd name="connsiteX55" fmla="*/ 6947416 w 12199411"/>
              <a:gd name="connsiteY55" fmla="*/ 1436835 h 1902702"/>
              <a:gd name="connsiteX56" fmla="*/ 6961932 w 12199411"/>
              <a:gd name="connsiteY56" fmla="*/ 1436835 h 1902702"/>
              <a:gd name="connsiteX57" fmla="*/ 6961932 w 12199411"/>
              <a:gd name="connsiteY57" fmla="*/ 1434604 h 1902702"/>
              <a:gd name="connsiteX58" fmla="*/ 6961932 w 12199411"/>
              <a:gd name="connsiteY58" fmla="*/ 1418987 h 1902702"/>
              <a:gd name="connsiteX59" fmla="*/ 6965559 w 12199411"/>
              <a:gd name="connsiteY59" fmla="*/ 1418987 h 1902702"/>
              <a:gd name="connsiteX60" fmla="*/ 6990965 w 12199411"/>
              <a:gd name="connsiteY60" fmla="*/ 1418987 h 1902702"/>
              <a:gd name="connsiteX61" fmla="*/ 6990965 w 12199411"/>
              <a:gd name="connsiteY61" fmla="*/ 1472533 h 1902702"/>
              <a:gd name="connsiteX62" fmla="*/ 6995112 w 12199411"/>
              <a:gd name="connsiteY62" fmla="*/ 1472533 h 1902702"/>
              <a:gd name="connsiteX63" fmla="*/ 7024144 w 12199411"/>
              <a:gd name="connsiteY63" fmla="*/ 1472533 h 1902702"/>
              <a:gd name="connsiteX64" fmla="*/ 7024144 w 12199411"/>
              <a:gd name="connsiteY64" fmla="*/ 1475879 h 1902702"/>
              <a:gd name="connsiteX65" fmla="*/ 7024144 w 12199411"/>
              <a:gd name="connsiteY65" fmla="*/ 1499307 h 1902702"/>
              <a:gd name="connsiteX66" fmla="*/ 7025698 w 12199411"/>
              <a:gd name="connsiteY66" fmla="*/ 1499307 h 1902702"/>
              <a:gd name="connsiteX67" fmla="*/ 7036588 w 12199411"/>
              <a:gd name="connsiteY67" fmla="*/ 1499307 h 1902702"/>
              <a:gd name="connsiteX68" fmla="*/ 7036588 w 12199411"/>
              <a:gd name="connsiteY68" fmla="*/ 1497633 h 1902702"/>
              <a:gd name="connsiteX69" fmla="*/ 7036588 w 12199411"/>
              <a:gd name="connsiteY69" fmla="*/ 1485919 h 1902702"/>
              <a:gd name="connsiteX70" fmla="*/ 7098801 w 12199411"/>
              <a:gd name="connsiteY70" fmla="*/ 1485919 h 1902702"/>
              <a:gd name="connsiteX71" fmla="*/ 7098801 w 12199411"/>
              <a:gd name="connsiteY71" fmla="*/ 1535004 h 1902702"/>
              <a:gd name="connsiteX72" fmla="*/ 7100873 w 12199411"/>
              <a:gd name="connsiteY72" fmla="*/ 1535004 h 1902702"/>
              <a:gd name="connsiteX73" fmla="*/ 7115391 w 12199411"/>
              <a:gd name="connsiteY73" fmla="*/ 1535004 h 1902702"/>
              <a:gd name="connsiteX74" fmla="*/ 7115391 w 12199411"/>
              <a:gd name="connsiteY74" fmla="*/ 1537235 h 1902702"/>
              <a:gd name="connsiteX75" fmla="*/ 7115391 w 12199411"/>
              <a:gd name="connsiteY75" fmla="*/ 1552853 h 1902702"/>
              <a:gd name="connsiteX76" fmla="*/ 7116946 w 12199411"/>
              <a:gd name="connsiteY76" fmla="*/ 1552853 h 1902702"/>
              <a:gd name="connsiteX77" fmla="*/ 7127834 w 12199411"/>
              <a:gd name="connsiteY77" fmla="*/ 1552853 h 1902702"/>
              <a:gd name="connsiteX78" fmla="*/ 7127834 w 12199411"/>
              <a:gd name="connsiteY78" fmla="*/ 1548390 h 1902702"/>
              <a:gd name="connsiteX79" fmla="*/ 7127834 w 12199411"/>
              <a:gd name="connsiteY79" fmla="*/ 1517155 h 1902702"/>
              <a:gd name="connsiteX80" fmla="*/ 7129906 w 12199411"/>
              <a:gd name="connsiteY80" fmla="*/ 1517155 h 1902702"/>
              <a:gd name="connsiteX81" fmla="*/ 7144424 w 12199411"/>
              <a:gd name="connsiteY81" fmla="*/ 1517155 h 1902702"/>
              <a:gd name="connsiteX82" fmla="*/ 7144424 w 12199411"/>
              <a:gd name="connsiteY82" fmla="*/ 1519387 h 1902702"/>
              <a:gd name="connsiteX83" fmla="*/ 7144424 w 12199411"/>
              <a:gd name="connsiteY83" fmla="*/ 1535004 h 1902702"/>
              <a:gd name="connsiteX84" fmla="*/ 7155310 w 12199411"/>
              <a:gd name="connsiteY84" fmla="*/ 1530890 h 1902702"/>
              <a:gd name="connsiteX85" fmla="*/ 7156867 w 12199411"/>
              <a:gd name="connsiteY85" fmla="*/ 1528867 h 1902702"/>
              <a:gd name="connsiteX86" fmla="*/ 7156867 w 12199411"/>
              <a:gd name="connsiteY86" fmla="*/ 1517155 h 1902702"/>
              <a:gd name="connsiteX87" fmla="*/ 7235668 w 12199411"/>
              <a:gd name="connsiteY87" fmla="*/ 1517155 h 1902702"/>
              <a:gd name="connsiteX88" fmla="*/ 7235668 w 12199411"/>
              <a:gd name="connsiteY88" fmla="*/ 1566239 h 1902702"/>
              <a:gd name="connsiteX89" fmla="*/ 7239815 w 12199411"/>
              <a:gd name="connsiteY89" fmla="*/ 1566239 h 1902702"/>
              <a:gd name="connsiteX90" fmla="*/ 7268847 w 12199411"/>
              <a:gd name="connsiteY90" fmla="*/ 1566239 h 1902702"/>
              <a:gd name="connsiteX91" fmla="*/ 7268847 w 12199411"/>
              <a:gd name="connsiteY91" fmla="*/ 1568470 h 1902702"/>
              <a:gd name="connsiteX92" fmla="*/ 7268847 w 12199411"/>
              <a:gd name="connsiteY92" fmla="*/ 1584087 h 1902702"/>
              <a:gd name="connsiteX93" fmla="*/ 7272479 w 12199411"/>
              <a:gd name="connsiteY93" fmla="*/ 1584087 h 1902702"/>
              <a:gd name="connsiteX94" fmla="*/ 7297880 w 12199411"/>
              <a:gd name="connsiteY94" fmla="*/ 1584087 h 1902702"/>
              <a:gd name="connsiteX95" fmla="*/ 7297880 w 12199411"/>
              <a:gd name="connsiteY95" fmla="*/ 1535004 h 1902702"/>
              <a:gd name="connsiteX96" fmla="*/ 7299954 w 12199411"/>
              <a:gd name="connsiteY96" fmla="*/ 1535004 h 1902702"/>
              <a:gd name="connsiteX97" fmla="*/ 7314472 w 12199411"/>
              <a:gd name="connsiteY97" fmla="*/ 1535004 h 1902702"/>
              <a:gd name="connsiteX98" fmla="*/ 7314472 w 12199411"/>
              <a:gd name="connsiteY98" fmla="*/ 1468070 h 1902702"/>
              <a:gd name="connsiteX99" fmla="*/ 7316544 w 12199411"/>
              <a:gd name="connsiteY99" fmla="*/ 1468070 h 1902702"/>
              <a:gd name="connsiteX100" fmla="*/ 7331062 w 12199411"/>
              <a:gd name="connsiteY100" fmla="*/ 1468070 h 1902702"/>
              <a:gd name="connsiteX101" fmla="*/ 7331062 w 12199411"/>
              <a:gd name="connsiteY101" fmla="*/ 1464167 h 1902702"/>
              <a:gd name="connsiteX102" fmla="*/ 7331062 w 12199411"/>
              <a:gd name="connsiteY102" fmla="*/ 1436835 h 1902702"/>
              <a:gd name="connsiteX103" fmla="*/ 7328469 w 12199411"/>
              <a:gd name="connsiteY103" fmla="*/ 1433487 h 1902702"/>
              <a:gd name="connsiteX104" fmla="*/ 7339357 w 12199411"/>
              <a:gd name="connsiteY104" fmla="*/ 1410061 h 1902702"/>
              <a:gd name="connsiteX105" fmla="*/ 7355946 w 12199411"/>
              <a:gd name="connsiteY105" fmla="*/ 1468070 h 1902702"/>
              <a:gd name="connsiteX106" fmla="*/ 7357502 w 12199411"/>
              <a:gd name="connsiteY106" fmla="*/ 1468070 h 1902702"/>
              <a:gd name="connsiteX107" fmla="*/ 7368390 w 12199411"/>
              <a:gd name="connsiteY107" fmla="*/ 1468070 h 1902702"/>
              <a:gd name="connsiteX108" fmla="*/ 7368390 w 12199411"/>
              <a:gd name="connsiteY108" fmla="*/ 1249422 h 1902702"/>
              <a:gd name="connsiteX109" fmla="*/ 7371499 w 12199411"/>
              <a:gd name="connsiteY109" fmla="*/ 1249422 h 1902702"/>
              <a:gd name="connsiteX110" fmla="*/ 7393275 w 12199411"/>
              <a:gd name="connsiteY110" fmla="*/ 1249422 h 1902702"/>
              <a:gd name="connsiteX111" fmla="*/ 7393275 w 12199411"/>
              <a:gd name="connsiteY111" fmla="*/ 1151253 h 1902702"/>
              <a:gd name="connsiteX112" fmla="*/ 7447192 w 12199411"/>
              <a:gd name="connsiteY112" fmla="*/ 1151253 h 1902702"/>
              <a:gd name="connsiteX113" fmla="*/ 7447192 w 12199411"/>
              <a:gd name="connsiteY113" fmla="*/ 1106630 h 1902702"/>
              <a:gd name="connsiteX114" fmla="*/ 7517700 w 12199411"/>
              <a:gd name="connsiteY114" fmla="*/ 1106630 h 1902702"/>
              <a:gd name="connsiteX115" fmla="*/ 7517700 w 12199411"/>
              <a:gd name="connsiteY115" fmla="*/ 1111650 h 1902702"/>
              <a:gd name="connsiteX116" fmla="*/ 7517700 w 12199411"/>
              <a:gd name="connsiteY116" fmla="*/ 1146790 h 1902702"/>
              <a:gd name="connsiteX117" fmla="*/ 7522366 w 12199411"/>
              <a:gd name="connsiteY117" fmla="*/ 1146790 h 1902702"/>
              <a:gd name="connsiteX118" fmla="*/ 7555027 w 12199411"/>
              <a:gd name="connsiteY118" fmla="*/ 1146790 h 1902702"/>
              <a:gd name="connsiteX119" fmla="*/ 7555027 w 12199411"/>
              <a:gd name="connsiteY119" fmla="*/ 1244959 h 1902702"/>
              <a:gd name="connsiteX120" fmla="*/ 7557100 w 12199411"/>
              <a:gd name="connsiteY120" fmla="*/ 1244959 h 1902702"/>
              <a:gd name="connsiteX121" fmla="*/ 7571618 w 12199411"/>
              <a:gd name="connsiteY121" fmla="*/ 1244959 h 1902702"/>
              <a:gd name="connsiteX122" fmla="*/ 7600651 w 12199411"/>
              <a:gd name="connsiteY122" fmla="*/ 1253884 h 1902702"/>
              <a:gd name="connsiteX123" fmla="*/ 7600651 w 12199411"/>
              <a:gd name="connsiteY123" fmla="*/ 1334204 h 1902702"/>
              <a:gd name="connsiteX124" fmla="*/ 7602724 w 12199411"/>
              <a:gd name="connsiteY124" fmla="*/ 1334204 h 1902702"/>
              <a:gd name="connsiteX125" fmla="*/ 7617239 w 12199411"/>
              <a:gd name="connsiteY125" fmla="*/ 1334204 h 1902702"/>
              <a:gd name="connsiteX126" fmla="*/ 7617239 w 12199411"/>
              <a:gd name="connsiteY126" fmla="*/ 1337550 h 1902702"/>
              <a:gd name="connsiteX127" fmla="*/ 7617239 w 12199411"/>
              <a:gd name="connsiteY127" fmla="*/ 1360976 h 1902702"/>
              <a:gd name="connsiteX128" fmla="*/ 7621387 w 12199411"/>
              <a:gd name="connsiteY128" fmla="*/ 1360976 h 1902702"/>
              <a:gd name="connsiteX129" fmla="*/ 7650420 w 12199411"/>
              <a:gd name="connsiteY129" fmla="*/ 1360976 h 1902702"/>
              <a:gd name="connsiteX130" fmla="*/ 7662863 w 12199411"/>
              <a:gd name="connsiteY130" fmla="*/ 1374364 h 1902702"/>
              <a:gd name="connsiteX131" fmla="*/ 7662863 w 12199411"/>
              <a:gd name="connsiteY131" fmla="*/ 1418987 h 1902702"/>
              <a:gd name="connsiteX132" fmla="*/ 7667529 w 12199411"/>
              <a:gd name="connsiteY132" fmla="*/ 1418987 h 1902702"/>
              <a:gd name="connsiteX133" fmla="*/ 7700190 w 12199411"/>
              <a:gd name="connsiteY133" fmla="*/ 1418987 h 1902702"/>
              <a:gd name="connsiteX134" fmla="*/ 7700190 w 12199411"/>
              <a:gd name="connsiteY134" fmla="*/ 1421216 h 1902702"/>
              <a:gd name="connsiteX135" fmla="*/ 7700190 w 12199411"/>
              <a:gd name="connsiteY135" fmla="*/ 1436835 h 1902702"/>
              <a:gd name="connsiteX136" fmla="*/ 7702783 w 12199411"/>
              <a:gd name="connsiteY136" fmla="*/ 1436835 h 1902702"/>
              <a:gd name="connsiteX137" fmla="*/ 7720929 w 12199411"/>
              <a:gd name="connsiteY137" fmla="*/ 1436835 h 1902702"/>
              <a:gd name="connsiteX138" fmla="*/ 7720929 w 12199411"/>
              <a:gd name="connsiteY138" fmla="*/ 1441296 h 1902702"/>
              <a:gd name="connsiteX139" fmla="*/ 7720929 w 12199411"/>
              <a:gd name="connsiteY139" fmla="*/ 1472533 h 1902702"/>
              <a:gd name="connsiteX140" fmla="*/ 7729223 w 12199411"/>
              <a:gd name="connsiteY140" fmla="*/ 1468627 h 1902702"/>
              <a:gd name="connsiteX141" fmla="*/ 7729223 w 12199411"/>
              <a:gd name="connsiteY141" fmla="*/ 1441296 h 1902702"/>
              <a:gd name="connsiteX142" fmla="*/ 7731296 w 12199411"/>
              <a:gd name="connsiteY142" fmla="*/ 1441296 h 1902702"/>
              <a:gd name="connsiteX143" fmla="*/ 7745814 w 12199411"/>
              <a:gd name="connsiteY143" fmla="*/ 1441296 h 1902702"/>
              <a:gd name="connsiteX144" fmla="*/ 7745814 w 12199411"/>
              <a:gd name="connsiteY144" fmla="*/ 1444644 h 1902702"/>
              <a:gd name="connsiteX145" fmla="*/ 7745814 w 12199411"/>
              <a:gd name="connsiteY145" fmla="*/ 1468070 h 1902702"/>
              <a:gd name="connsiteX146" fmla="*/ 7747369 w 12199411"/>
              <a:gd name="connsiteY146" fmla="*/ 1468070 h 1902702"/>
              <a:gd name="connsiteX147" fmla="*/ 7758256 w 12199411"/>
              <a:gd name="connsiteY147" fmla="*/ 1468070 h 1902702"/>
              <a:gd name="connsiteX148" fmla="*/ 7857795 w 12199411"/>
              <a:gd name="connsiteY148" fmla="*/ 1459147 h 1902702"/>
              <a:gd name="connsiteX149" fmla="*/ 7857795 w 12199411"/>
              <a:gd name="connsiteY149" fmla="*/ 1461935 h 1902702"/>
              <a:gd name="connsiteX150" fmla="*/ 7857795 w 12199411"/>
              <a:gd name="connsiteY150" fmla="*/ 1481456 h 1902702"/>
              <a:gd name="connsiteX151" fmla="*/ 7859351 w 12199411"/>
              <a:gd name="connsiteY151" fmla="*/ 1481456 h 1902702"/>
              <a:gd name="connsiteX152" fmla="*/ 7870240 w 12199411"/>
              <a:gd name="connsiteY152" fmla="*/ 1481456 h 1902702"/>
              <a:gd name="connsiteX153" fmla="*/ 7870240 w 12199411"/>
              <a:gd name="connsiteY153" fmla="*/ 1485919 h 1902702"/>
              <a:gd name="connsiteX154" fmla="*/ 7870240 w 12199411"/>
              <a:gd name="connsiteY154" fmla="*/ 1517155 h 1902702"/>
              <a:gd name="connsiteX155" fmla="*/ 7874386 w 12199411"/>
              <a:gd name="connsiteY155" fmla="*/ 1514367 h 1902702"/>
              <a:gd name="connsiteX156" fmla="*/ 7903419 w 12199411"/>
              <a:gd name="connsiteY156" fmla="*/ 1494844 h 1902702"/>
              <a:gd name="connsiteX157" fmla="*/ 7915861 w 12199411"/>
              <a:gd name="connsiteY157" fmla="*/ 1410061 h 1902702"/>
              <a:gd name="connsiteX158" fmla="*/ 7917417 w 12199411"/>
              <a:gd name="connsiteY158" fmla="*/ 1409504 h 1902702"/>
              <a:gd name="connsiteX159" fmla="*/ 7928304 w 12199411"/>
              <a:gd name="connsiteY159" fmla="*/ 1405599 h 1902702"/>
              <a:gd name="connsiteX160" fmla="*/ 7932452 w 12199411"/>
              <a:gd name="connsiteY160" fmla="*/ 1262808 h 1902702"/>
              <a:gd name="connsiteX161" fmla="*/ 7936600 w 12199411"/>
              <a:gd name="connsiteY161" fmla="*/ 1405599 h 1902702"/>
              <a:gd name="connsiteX162" fmla="*/ 7938155 w 12199411"/>
              <a:gd name="connsiteY162" fmla="*/ 1406156 h 1902702"/>
              <a:gd name="connsiteX163" fmla="*/ 7949042 w 12199411"/>
              <a:gd name="connsiteY163" fmla="*/ 1410061 h 1902702"/>
              <a:gd name="connsiteX164" fmla="*/ 7949042 w 12199411"/>
              <a:gd name="connsiteY164" fmla="*/ 1231573 h 1902702"/>
              <a:gd name="connsiteX165" fmla="*/ 7957337 w 12199411"/>
              <a:gd name="connsiteY165" fmla="*/ 1164639 h 1902702"/>
              <a:gd name="connsiteX166" fmla="*/ 8036139 w 12199411"/>
              <a:gd name="connsiteY166" fmla="*/ 1164639 h 1902702"/>
              <a:gd name="connsiteX167" fmla="*/ 8036139 w 12199411"/>
              <a:gd name="connsiteY167" fmla="*/ 1231573 h 1902702"/>
              <a:gd name="connsiteX168" fmla="*/ 8037695 w 12199411"/>
              <a:gd name="connsiteY168" fmla="*/ 1231573 h 1902702"/>
              <a:gd name="connsiteX169" fmla="*/ 8048582 w 12199411"/>
              <a:gd name="connsiteY169" fmla="*/ 1231573 h 1902702"/>
              <a:gd name="connsiteX170" fmla="*/ 8048582 w 12199411"/>
              <a:gd name="connsiteY170" fmla="*/ 1062008 h 1902702"/>
              <a:gd name="connsiteX171" fmla="*/ 8052212 w 12199411"/>
              <a:gd name="connsiteY171" fmla="*/ 1062008 h 1902702"/>
              <a:gd name="connsiteX172" fmla="*/ 8077615 w 12199411"/>
              <a:gd name="connsiteY172" fmla="*/ 1062008 h 1902702"/>
              <a:gd name="connsiteX173" fmla="*/ 8077615 w 12199411"/>
              <a:gd name="connsiteY173" fmla="*/ 1058104 h 1902702"/>
              <a:gd name="connsiteX174" fmla="*/ 8077615 w 12199411"/>
              <a:gd name="connsiteY174" fmla="*/ 1030773 h 1902702"/>
              <a:gd name="connsiteX175" fmla="*/ 8123238 w 12199411"/>
              <a:gd name="connsiteY175" fmla="*/ 1030773 h 1902702"/>
              <a:gd name="connsiteX176" fmla="*/ 8123238 w 12199411"/>
              <a:gd name="connsiteY176" fmla="*/ 1028542 h 1902702"/>
              <a:gd name="connsiteX177" fmla="*/ 8123238 w 12199411"/>
              <a:gd name="connsiteY177" fmla="*/ 1012925 h 1902702"/>
              <a:gd name="connsiteX178" fmla="*/ 8126867 w 12199411"/>
              <a:gd name="connsiteY178" fmla="*/ 1012925 h 1902702"/>
              <a:gd name="connsiteX179" fmla="*/ 8152271 w 12199411"/>
              <a:gd name="connsiteY179" fmla="*/ 1012925 h 1902702"/>
              <a:gd name="connsiteX180" fmla="*/ 8152271 w 12199411"/>
              <a:gd name="connsiteY180" fmla="*/ 1015156 h 1902702"/>
              <a:gd name="connsiteX181" fmla="*/ 8152271 w 12199411"/>
              <a:gd name="connsiteY181" fmla="*/ 1030773 h 1902702"/>
              <a:gd name="connsiteX182" fmla="*/ 8153827 w 12199411"/>
              <a:gd name="connsiteY182" fmla="*/ 1030773 h 1902702"/>
              <a:gd name="connsiteX183" fmla="*/ 8164714 w 12199411"/>
              <a:gd name="connsiteY183" fmla="*/ 1030773 h 1902702"/>
              <a:gd name="connsiteX184" fmla="*/ 8185450 w 12199411"/>
              <a:gd name="connsiteY184" fmla="*/ 1021848 h 1902702"/>
              <a:gd name="connsiteX185" fmla="*/ 8193745 w 12199411"/>
              <a:gd name="connsiteY185" fmla="*/ 1028542 h 1902702"/>
              <a:gd name="connsiteX186" fmla="*/ 8193745 w 12199411"/>
              <a:gd name="connsiteY186" fmla="*/ 1012925 h 1902702"/>
              <a:gd name="connsiteX187" fmla="*/ 8198411 w 12199411"/>
              <a:gd name="connsiteY187" fmla="*/ 1012925 h 1902702"/>
              <a:gd name="connsiteX188" fmla="*/ 8231074 w 12199411"/>
              <a:gd name="connsiteY188" fmla="*/ 1012925 h 1902702"/>
              <a:gd name="connsiteX189" fmla="*/ 8231074 w 12199411"/>
              <a:gd name="connsiteY189" fmla="*/ 1015156 h 1902702"/>
              <a:gd name="connsiteX190" fmla="*/ 8231074 w 12199411"/>
              <a:gd name="connsiteY190" fmla="*/ 1030773 h 1902702"/>
              <a:gd name="connsiteX191" fmla="*/ 8293286 w 12199411"/>
              <a:gd name="connsiteY191" fmla="*/ 1030773 h 1902702"/>
              <a:gd name="connsiteX192" fmla="*/ 8293286 w 12199411"/>
              <a:gd name="connsiteY192" fmla="*/ 1034119 h 1902702"/>
              <a:gd name="connsiteX193" fmla="*/ 8293286 w 12199411"/>
              <a:gd name="connsiteY193" fmla="*/ 1057547 h 1902702"/>
              <a:gd name="connsiteX194" fmla="*/ 8347204 w 12199411"/>
              <a:gd name="connsiteY194" fmla="*/ 1057547 h 1902702"/>
              <a:gd name="connsiteX195" fmla="*/ 8347204 w 12199411"/>
              <a:gd name="connsiteY195" fmla="*/ 1120016 h 1902702"/>
              <a:gd name="connsiteX196" fmla="*/ 8348759 w 12199411"/>
              <a:gd name="connsiteY196" fmla="*/ 1120016 h 1902702"/>
              <a:gd name="connsiteX197" fmla="*/ 8359646 w 12199411"/>
              <a:gd name="connsiteY197" fmla="*/ 1120016 h 1902702"/>
              <a:gd name="connsiteX198" fmla="*/ 8359646 w 12199411"/>
              <a:gd name="connsiteY198" fmla="*/ 1122248 h 1902702"/>
              <a:gd name="connsiteX199" fmla="*/ 8359646 w 12199411"/>
              <a:gd name="connsiteY199" fmla="*/ 1137867 h 1902702"/>
              <a:gd name="connsiteX200" fmla="*/ 8367943 w 12199411"/>
              <a:gd name="connsiteY200" fmla="*/ 1200336 h 1902702"/>
              <a:gd name="connsiteX201" fmla="*/ 8369498 w 12199411"/>
              <a:gd name="connsiteY201" fmla="*/ 1200336 h 1902702"/>
              <a:gd name="connsiteX202" fmla="*/ 8380385 w 12199411"/>
              <a:gd name="connsiteY202" fmla="*/ 1200336 h 1902702"/>
              <a:gd name="connsiteX203" fmla="*/ 8380385 w 12199411"/>
              <a:gd name="connsiteY203" fmla="*/ 1202010 h 1902702"/>
              <a:gd name="connsiteX204" fmla="*/ 8380385 w 12199411"/>
              <a:gd name="connsiteY204" fmla="*/ 1213724 h 1902702"/>
              <a:gd name="connsiteX205" fmla="*/ 8382458 w 12199411"/>
              <a:gd name="connsiteY205" fmla="*/ 1213724 h 1902702"/>
              <a:gd name="connsiteX206" fmla="*/ 8396973 w 12199411"/>
              <a:gd name="connsiteY206" fmla="*/ 1213724 h 1902702"/>
              <a:gd name="connsiteX207" fmla="*/ 8396973 w 12199411"/>
              <a:gd name="connsiteY207" fmla="*/ 1276196 h 1902702"/>
              <a:gd name="connsiteX208" fmla="*/ 8401122 w 12199411"/>
              <a:gd name="connsiteY208" fmla="*/ 1276196 h 1902702"/>
              <a:gd name="connsiteX209" fmla="*/ 8430154 w 12199411"/>
              <a:gd name="connsiteY209" fmla="*/ 1276196 h 1902702"/>
              <a:gd name="connsiteX210" fmla="*/ 8430154 w 12199411"/>
              <a:gd name="connsiteY210" fmla="*/ 1325279 h 1902702"/>
              <a:gd name="connsiteX211" fmla="*/ 8434303 w 12199411"/>
              <a:gd name="connsiteY211" fmla="*/ 1328625 h 1902702"/>
              <a:gd name="connsiteX212" fmla="*/ 8434303 w 12199411"/>
              <a:gd name="connsiteY212" fmla="*/ 1352053 h 1902702"/>
              <a:gd name="connsiteX213" fmla="*/ 8435858 w 12199411"/>
              <a:gd name="connsiteY213" fmla="*/ 1352053 h 1902702"/>
              <a:gd name="connsiteX214" fmla="*/ 8446745 w 12199411"/>
              <a:gd name="connsiteY214" fmla="*/ 1352053 h 1902702"/>
              <a:gd name="connsiteX215" fmla="*/ 8446745 w 12199411"/>
              <a:gd name="connsiteY215" fmla="*/ 1401136 h 1902702"/>
              <a:gd name="connsiteX216" fmla="*/ 8449336 w 12199411"/>
              <a:gd name="connsiteY216" fmla="*/ 1401136 h 1902702"/>
              <a:gd name="connsiteX217" fmla="*/ 8467482 w 12199411"/>
              <a:gd name="connsiteY217" fmla="*/ 1401136 h 1902702"/>
              <a:gd name="connsiteX218" fmla="*/ 8471630 w 12199411"/>
              <a:gd name="connsiteY218" fmla="*/ 1409504 h 1902702"/>
              <a:gd name="connsiteX219" fmla="*/ 8471630 w 12199411"/>
              <a:gd name="connsiteY219" fmla="*/ 1436835 h 1902702"/>
              <a:gd name="connsiteX220" fmla="*/ 8474740 w 12199411"/>
              <a:gd name="connsiteY220" fmla="*/ 1432930 h 1902702"/>
              <a:gd name="connsiteX221" fmla="*/ 8496515 w 12199411"/>
              <a:gd name="connsiteY221" fmla="*/ 1405599 h 1902702"/>
              <a:gd name="connsiteX222" fmla="*/ 8554581 w 12199411"/>
              <a:gd name="connsiteY222" fmla="*/ 1405599 h 1902702"/>
              <a:gd name="connsiteX223" fmla="*/ 8554581 w 12199411"/>
              <a:gd name="connsiteY223" fmla="*/ 1584087 h 1902702"/>
              <a:gd name="connsiteX224" fmla="*/ 8556136 w 12199411"/>
              <a:gd name="connsiteY224" fmla="*/ 1584087 h 1902702"/>
              <a:gd name="connsiteX225" fmla="*/ 8567023 w 12199411"/>
              <a:gd name="connsiteY225" fmla="*/ 1584087 h 1902702"/>
              <a:gd name="connsiteX226" fmla="*/ 8568578 w 12199411"/>
              <a:gd name="connsiteY226" fmla="*/ 1581299 h 1902702"/>
              <a:gd name="connsiteX227" fmla="*/ 8579466 w 12199411"/>
              <a:gd name="connsiteY227" fmla="*/ 1561776 h 1902702"/>
              <a:gd name="connsiteX228" fmla="*/ 8579466 w 12199411"/>
              <a:gd name="connsiteY228" fmla="*/ 1565681 h 1902702"/>
              <a:gd name="connsiteX229" fmla="*/ 8579466 w 12199411"/>
              <a:gd name="connsiteY229" fmla="*/ 1593013 h 1902702"/>
              <a:gd name="connsiteX230" fmla="*/ 8587760 w 12199411"/>
              <a:gd name="connsiteY230" fmla="*/ 1499307 h 1902702"/>
              <a:gd name="connsiteX231" fmla="*/ 8589315 w 12199411"/>
              <a:gd name="connsiteY231" fmla="*/ 1499307 h 1902702"/>
              <a:gd name="connsiteX232" fmla="*/ 8600202 w 12199411"/>
              <a:gd name="connsiteY232" fmla="*/ 1499307 h 1902702"/>
              <a:gd name="connsiteX233" fmla="*/ 8600202 w 12199411"/>
              <a:gd name="connsiteY233" fmla="*/ 1365439 h 1902702"/>
              <a:gd name="connsiteX234" fmla="*/ 8602277 w 12199411"/>
              <a:gd name="connsiteY234" fmla="*/ 1365439 h 1902702"/>
              <a:gd name="connsiteX235" fmla="*/ 8616793 w 12199411"/>
              <a:gd name="connsiteY235" fmla="*/ 1365439 h 1902702"/>
              <a:gd name="connsiteX236" fmla="*/ 8641678 w 12199411"/>
              <a:gd name="connsiteY236" fmla="*/ 1276196 h 1902702"/>
              <a:gd name="connsiteX237" fmla="*/ 8644270 w 12199411"/>
              <a:gd name="connsiteY237" fmla="*/ 1276196 h 1902702"/>
              <a:gd name="connsiteX238" fmla="*/ 8662416 w 12199411"/>
              <a:gd name="connsiteY238" fmla="*/ 1276196 h 1902702"/>
              <a:gd name="connsiteX239" fmla="*/ 8683153 w 12199411"/>
              <a:gd name="connsiteY239" fmla="*/ 1365439 h 1902702"/>
              <a:gd name="connsiteX240" fmla="*/ 8685226 w 12199411"/>
              <a:gd name="connsiteY240" fmla="*/ 1365439 h 1902702"/>
              <a:gd name="connsiteX241" fmla="*/ 8699744 w 12199411"/>
              <a:gd name="connsiteY241" fmla="*/ 1365439 h 1902702"/>
              <a:gd name="connsiteX242" fmla="*/ 8699744 w 12199411"/>
              <a:gd name="connsiteY242" fmla="*/ 1445759 h 1902702"/>
              <a:gd name="connsiteX243" fmla="*/ 8703372 w 12199411"/>
              <a:gd name="connsiteY243" fmla="*/ 1445759 h 1902702"/>
              <a:gd name="connsiteX244" fmla="*/ 8728777 w 12199411"/>
              <a:gd name="connsiteY244" fmla="*/ 1445759 h 1902702"/>
              <a:gd name="connsiteX245" fmla="*/ 8728777 w 12199411"/>
              <a:gd name="connsiteY245" fmla="*/ 1450221 h 1902702"/>
              <a:gd name="connsiteX246" fmla="*/ 8728777 w 12199411"/>
              <a:gd name="connsiteY246" fmla="*/ 1481456 h 1902702"/>
              <a:gd name="connsiteX247" fmla="*/ 8737071 w 12199411"/>
              <a:gd name="connsiteY247" fmla="*/ 1476995 h 1902702"/>
              <a:gd name="connsiteX248" fmla="*/ 8737071 w 12199411"/>
              <a:gd name="connsiteY248" fmla="*/ 1445759 h 1902702"/>
              <a:gd name="connsiteX249" fmla="*/ 8740182 w 12199411"/>
              <a:gd name="connsiteY249" fmla="*/ 1445759 h 1902702"/>
              <a:gd name="connsiteX250" fmla="*/ 8761956 w 12199411"/>
              <a:gd name="connsiteY250" fmla="*/ 1445759 h 1902702"/>
              <a:gd name="connsiteX251" fmla="*/ 8761956 w 12199411"/>
              <a:gd name="connsiteY251" fmla="*/ 1449105 h 1902702"/>
              <a:gd name="connsiteX252" fmla="*/ 8761956 w 12199411"/>
              <a:gd name="connsiteY252" fmla="*/ 1472533 h 1902702"/>
              <a:gd name="connsiteX253" fmla="*/ 8824170 w 12199411"/>
              <a:gd name="connsiteY253" fmla="*/ 1472533 h 1902702"/>
              <a:gd name="connsiteX254" fmla="*/ 8824170 w 12199411"/>
              <a:gd name="connsiteY254" fmla="*/ 1396675 h 1902702"/>
              <a:gd name="connsiteX255" fmla="*/ 8826761 w 12199411"/>
              <a:gd name="connsiteY255" fmla="*/ 1396675 h 1902702"/>
              <a:gd name="connsiteX256" fmla="*/ 8844906 w 12199411"/>
              <a:gd name="connsiteY256" fmla="*/ 1396675 h 1902702"/>
              <a:gd name="connsiteX257" fmla="*/ 8844906 w 12199411"/>
              <a:gd name="connsiteY257" fmla="*/ 1441296 h 1902702"/>
              <a:gd name="connsiteX258" fmla="*/ 8849055 w 12199411"/>
              <a:gd name="connsiteY258" fmla="*/ 1374364 h 1902702"/>
              <a:gd name="connsiteX259" fmla="*/ 8894676 w 12199411"/>
              <a:gd name="connsiteY259" fmla="*/ 1374364 h 1902702"/>
              <a:gd name="connsiteX260" fmla="*/ 8894676 w 12199411"/>
              <a:gd name="connsiteY260" fmla="*/ 1371016 h 1902702"/>
              <a:gd name="connsiteX261" fmla="*/ 8894676 w 12199411"/>
              <a:gd name="connsiteY261" fmla="*/ 1347590 h 1902702"/>
              <a:gd name="connsiteX262" fmla="*/ 8896232 w 12199411"/>
              <a:gd name="connsiteY262" fmla="*/ 1347590 h 1902702"/>
              <a:gd name="connsiteX263" fmla="*/ 8907119 w 12199411"/>
              <a:gd name="connsiteY263" fmla="*/ 1347590 h 1902702"/>
              <a:gd name="connsiteX264" fmla="*/ 8907119 w 12199411"/>
              <a:gd name="connsiteY264" fmla="*/ 1343687 h 1902702"/>
              <a:gd name="connsiteX265" fmla="*/ 8907119 w 12199411"/>
              <a:gd name="connsiteY265" fmla="*/ 1316356 h 1902702"/>
              <a:gd name="connsiteX266" fmla="*/ 8915415 w 12199411"/>
              <a:gd name="connsiteY266" fmla="*/ 1329742 h 1902702"/>
              <a:gd name="connsiteX267" fmla="*/ 8920081 w 12199411"/>
              <a:gd name="connsiteY267" fmla="*/ 1329742 h 1902702"/>
              <a:gd name="connsiteX268" fmla="*/ 8952742 w 12199411"/>
              <a:gd name="connsiteY268" fmla="*/ 1329742 h 1902702"/>
              <a:gd name="connsiteX269" fmla="*/ 8952742 w 12199411"/>
              <a:gd name="connsiteY269" fmla="*/ 1328068 h 1902702"/>
              <a:gd name="connsiteX270" fmla="*/ 8952742 w 12199411"/>
              <a:gd name="connsiteY270" fmla="*/ 1316356 h 1902702"/>
              <a:gd name="connsiteX271" fmla="*/ 8954298 w 12199411"/>
              <a:gd name="connsiteY271" fmla="*/ 1316356 h 1902702"/>
              <a:gd name="connsiteX272" fmla="*/ 8965185 w 12199411"/>
              <a:gd name="connsiteY272" fmla="*/ 1316356 h 1902702"/>
              <a:gd name="connsiteX273" fmla="*/ 8965185 w 12199411"/>
              <a:gd name="connsiteY273" fmla="*/ 1319144 h 1902702"/>
              <a:gd name="connsiteX274" fmla="*/ 8965185 w 12199411"/>
              <a:gd name="connsiteY274" fmla="*/ 1338667 h 1902702"/>
              <a:gd name="connsiteX275" fmla="*/ 9043987 w 12199411"/>
              <a:gd name="connsiteY275" fmla="*/ 1338667 h 1902702"/>
              <a:gd name="connsiteX276" fmla="*/ 9043987 w 12199411"/>
              <a:gd name="connsiteY276" fmla="*/ 1624247 h 1902702"/>
              <a:gd name="connsiteX277" fmla="*/ 9047098 w 12199411"/>
              <a:gd name="connsiteY277" fmla="*/ 1624247 h 1902702"/>
              <a:gd name="connsiteX278" fmla="*/ 9068872 w 12199411"/>
              <a:gd name="connsiteY278" fmla="*/ 1624247 h 1902702"/>
              <a:gd name="connsiteX279" fmla="*/ 9068872 w 12199411"/>
              <a:gd name="connsiteY279" fmla="*/ 1597475 h 1902702"/>
              <a:gd name="connsiteX280" fmla="*/ 9077168 w 12199411"/>
              <a:gd name="connsiteY280" fmla="*/ 1597475 h 1902702"/>
              <a:gd name="connsiteX281" fmla="*/ 9077168 w 12199411"/>
              <a:gd name="connsiteY281" fmla="*/ 1624247 h 1902702"/>
              <a:gd name="connsiteX282" fmla="*/ 9139380 w 12199411"/>
              <a:gd name="connsiteY282" fmla="*/ 1624247 h 1902702"/>
              <a:gd name="connsiteX283" fmla="*/ 9139380 w 12199411"/>
              <a:gd name="connsiteY283" fmla="*/ 1561776 h 1902702"/>
              <a:gd name="connsiteX284" fmla="*/ 9164266 w 12199411"/>
              <a:gd name="connsiteY284" fmla="*/ 1561776 h 1902702"/>
              <a:gd name="connsiteX285" fmla="*/ 9189150 w 12199411"/>
              <a:gd name="connsiteY285" fmla="*/ 1557315 h 1902702"/>
              <a:gd name="connsiteX286" fmla="*/ 9197446 w 12199411"/>
              <a:gd name="connsiteY286" fmla="*/ 1561776 h 1902702"/>
              <a:gd name="connsiteX287" fmla="*/ 9218183 w 12199411"/>
              <a:gd name="connsiteY287" fmla="*/ 1561776 h 1902702"/>
              <a:gd name="connsiteX288" fmla="*/ 9218183 w 12199411"/>
              <a:gd name="connsiteY288" fmla="*/ 1624247 h 1902702"/>
              <a:gd name="connsiteX289" fmla="*/ 9234774 w 12199411"/>
              <a:gd name="connsiteY289" fmla="*/ 1624247 h 1902702"/>
              <a:gd name="connsiteX290" fmla="*/ 9234774 w 12199411"/>
              <a:gd name="connsiteY290" fmla="*/ 1659947 h 1902702"/>
              <a:gd name="connsiteX291" fmla="*/ 9253880 w 12199411"/>
              <a:gd name="connsiteY291" fmla="*/ 1661815 h 1902702"/>
              <a:gd name="connsiteX292" fmla="*/ 9280397 w 12199411"/>
              <a:gd name="connsiteY292" fmla="*/ 1661815 h 1902702"/>
              <a:gd name="connsiteX293" fmla="*/ 9280397 w 12199411"/>
              <a:gd name="connsiteY293" fmla="*/ 1628710 h 1902702"/>
              <a:gd name="connsiteX294" fmla="*/ 9419466 w 12199411"/>
              <a:gd name="connsiteY294" fmla="*/ 1628710 h 1902702"/>
              <a:gd name="connsiteX295" fmla="*/ 9419466 w 12199411"/>
              <a:gd name="connsiteY295" fmla="*/ 1452736 h 1902702"/>
              <a:gd name="connsiteX296" fmla="*/ 9566827 w 12199411"/>
              <a:gd name="connsiteY296" fmla="*/ 1452736 h 1902702"/>
              <a:gd name="connsiteX297" fmla="*/ 9566827 w 12199411"/>
              <a:gd name="connsiteY297" fmla="*/ 1615324 h 1902702"/>
              <a:gd name="connsiteX298" fmla="*/ 9570723 w 12199411"/>
              <a:gd name="connsiteY298" fmla="*/ 1615324 h 1902702"/>
              <a:gd name="connsiteX299" fmla="*/ 9573265 w 12199411"/>
              <a:gd name="connsiteY299" fmla="*/ 1661815 h 1902702"/>
              <a:gd name="connsiteX300" fmla="*/ 9593066 w 12199411"/>
              <a:gd name="connsiteY300" fmla="*/ 1661815 h 1902702"/>
              <a:gd name="connsiteX301" fmla="*/ 9595608 w 12199411"/>
              <a:gd name="connsiteY301" fmla="*/ 1615324 h 1902702"/>
              <a:gd name="connsiteX302" fmla="*/ 9608050 w 12199411"/>
              <a:gd name="connsiteY302" fmla="*/ 1615324 h 1902702"/>
              <a:gd name="connsiteX303" fmla="*/ 9610592 w 12199411"/>
              <a:gd name="connsiteY303" fmla="*/ 1661815 h 1902702"/>
              <a:gd name="connsiteX304" fmla="*/ 9714188 w 12199411"/>
              <a:gd name="connsiteY304" fmla="*/ 1661815 h 1902702"/>
              <a:gd name="connsiteX305" fmla="*/ 9714188 w 12199411"/>
              <a:gd name="connsiteY305" fmla="*/ 1325302 h 1902702"/>
              <a:gd name="connsiteX306" fmla="*/ 10118008 w 12199411"/>
              <a:gd name="connsiteY306" fmla="*/ 1325302 h 1902702"/>
              <a:gd name="connsiteX307" fmla="*/ 10118008 w 12199411"/>
              <a:gd name="connsiteY307" fmla="*/ 1661815 h 1902702"/>
              <a:gd name="connsiteX308" fmla="*/ 10156270 w 12199411"/>
              <a:gd name="connsiteY308" fmla="*/ 1661815 h 1902702"/>
              <a:gd name="connsiteX309" fmla="*/ 10156270 w 12199411"/>
              <a:gd name="connsiteY309" fmla="*/ 1491124 h 1902702"/>
              <a:gd name="connsiteX310" fmla="*/ 10350928 w 12199411"/>
              <a:gd name="connsiteY310" fmla="*/ 1491124 h 1902702"/>
              <a:gd name="connsiteX311" fmla="*/ 10375342 w 12199411"/>
              <a:gd name="connsiteY311" fmla="*/ 834436 h 1902702"/>
              <a:gd name="connsiteX312" fmla="*/ 10350458 w 12199411"/>
              <a:gd name="connsiteY312" fmla="*/ 789813 h 1902702"/>
              <a:gd name="connsiteX313" fmla="*/ 10338015 w 12199411"/>
              <a:gd name="connsiteY313" fmla="*/ 780888 h 1902702"/>
              <a:gd name="connsiteX314" fmla="*/ 10354606 w 12199411"/>
              <a:gd name="connsiteY314" fmla="*/ 731805 h 1902702"/>
              <a:gd name="connsiteX315" fmla="*/ 10354606 w 12199411"/>
              <a:gd name="connsiteY315" fmla="*/ 696108 h 1902702"/>
              <a:gd name="connsiteX316" fmla="*/ 10383638 w 12199411"/>
              <a:gd name="connsiteY316" fmla="*/ 696108 h 1902702"/>
              <a:gd name="connsiteX317" fmla="*/ 10383638 w 12199411"/>
              <a:gd name="connsiteY317" fmla="*/ 651485 h 1902702"/>
              <a:gd name="connsiteX318" fmla="*/ 10387785 w 12199411"/>
              <a:gd name="connsiteY318" fmla="*/ 642560 h 1902702"/>
              <a:gd name="connsiteX319" fmla="*/ 10387785 w 12199411"/>
              <a:gd name="connsiteY319" fmla="*/ 481920 h 1902702"/>
              <a:gd name="connsiteX320" fmla="*/ 10383638 w 12199411"/>
              <a:gd name="connsiteY320" fmla="*/ 468534 h 1902702"/>
              <a:gd name="connsiteX321" fmla="*/ 10396081 w 12199411"/>
              <a:gd name="connsiteY321" fmla="*/ 455146 h 1902702"/>
              <a:gd name="connsiteX322" fmla="*/ 10396081 w 12199411"/>
              <a:gd name="connsiteY322" fmla="*/ 334666 h 1902702"/>
              <a:gd name="connsiteX323" fmla="*/ 10400228 w 12199411"/>
              <a:gd name="connsiteY323" fmla="*/ 325742 h 1902702"/>
              <a:gd name="connsiteX324" fmla="*/ 10400228 w 12199411"/>
              <a:gd name="connsiteY324" fmla="*/ 209725 h 1902702"/>
              <a:gd name="connsiteX325" fmla="*/ 10404376 w 12199411"/>
              <a:gd name="connsiteY325" fmla="*/ 169565 h 1902702"/>
              <a:gd name="connsiteX326" fmla="*/ 10412672 w 12199411"/>
              <a:gd name="connsiteY326" fmla="*/ 205263 h 1902702"/>
              <a:gd name="connsiteX327" fmla="*/ 10416818 w 12199411"/>
              <a:gd name="connsiteY327" fmla="*/ 325742 h 1902702"/>
              <a:gd name="connsiteX328" fmla="*/ 10420966 w 12199411"/>
              <a:gd name="connsiteY328" fmla="*/ 455146 h 1902702"/>
              <a:gd name="connsiteX329" fmla="*/ 10433408 w 12199411"/>
              <a:gd name="connsiteY329" fmla="*/ 468534 h 1902702"/>
              <a:gd name="connsiteX330" fmla="*/ 10429260 w 12199411"/>
              <a:gd name="connsiteY330" fmla="*/ 481920 h 1902702"/>
              <a:gd name="connsiteX331" fmla="*/ 10429260 w 12199411"/>
              <a:gd name="connsiteY331" fmla="*/ 642560 h 1902702"/>
              <a:gd name="connsiteX332" fmla="*/ 10433408 w 12199411"/>
              <a:gd name="connsiteY332" fmla="*/ 651485 h 1902702"/>
              <a:gd name="connsiteX333" fmla="*/ 10433408 w 12199411"/>
              <a:gd name="connsiteY333" fmla="*/ 696108 h 1902702"/>
              <a:gd name="connsiteX334" fmla="*/ 10462442 w 12199411"/>
              <a:gd name="connsiteY334" fmla="*/ 696108 h 1902702"/>
              <a:gd name="connsiteX335" fmla="*/ 10462442 w 12199411"/>
              <a:gd name="connsiteY335" fmla="*/ 731805 h 1902702"/>
              <a:gd name="connsiteX336" fmla="*/ 10479032 w 12199411"/>
              <a:gd name="connsiteY336" fmla="*/ 780888 h 1902702"/>
              <a:gd name="connsiteX337" fmla="*/ 10466590 w 12199411"/>
              <a:gd name="connsiteY337" fmla="*/ 789813 h 1902702"/>
              <a:gd name="connsiteX338" fmla="*/ 10441702 w 12199411"/>
              <a:gd name="connsiteY338" fmla="*/ 834436 h 1902702"/>
              <a:gd name="connsiteX339" fmla="*/ 10458294 w 12199411"/>
              <a:gd name="connsiteY339" fmla="*/ 1356516 h 1902702"/>
              <a:gd name="connsiteX340" fmla="*/ 10591014 w 12199411"/>
              <a:gd name="connsiteY340" fmla="*/ 1356516 h 1902702"/>
              <a:gd name="connsiteX341" fmla="*/ 10591014 w 12199411"/>
              <a:gd name="connsiteY341" fmla="*/ 1512693 h 1902702"/>
              <a:gd name="connsiteX342" fmla="*/ 10607604 w 12199411"/>
              <a:gd name="connsiteY342" fmla="*/ 1512693 h 1902702"/>
              <a:gd name="connsiteX343" fmla="*/ 10611752 w 12199411"/>
              <a:gd name="connsiteY343" fmla="*/ 1499307 h 1902702"/>
              <a:gd name="connsiteX344" fmla="*/ 10624195 w 12199411"/>
              <a:gd name="connsiteY344" fmla="*/ 1499307 h 1902702"/>
              <a:gd name="connsiteX345" fmla="*/ 10628343 w 12199411"/>
              <a:gd name="connsiteY345" fmla="*/ 1517155 h 1902702"/>
              <a:gd name="connsiteX346" fmla="*/ 10653228 w 12199411"/>
              <a:gd name="connsiteY346" fmla="*/ 1517155 h 1902702"/>
              <a:gd name="connsiteX347" fmla="*/ 10653228 w 12199411"/>
              <a:gd name="connsiteY347" fmla="*/ 1503767 h 1902702"/>
              <a:gd name="connsiteX348" fmla="*/ 10698850 w 12199411"/>
              <a:gd name="connsiteY348" fmla="*/ 1503767 h 1902702"/>
              <a:gd name="connsiteX349" fmla="*/ 10698850 w 12199411"/>
              <a:gd name="connsiteY349" fmla="*/ 1517155 h 1902702"/>
              <a:gd name="connsiteX350" fmla="*/ 10740325 w 12199411"/>
              <a:gd name="connsiteY350" fmla="*/ 1517155 h 1902702"/>
              <a:gd name="connsiteX351" fmla="*/ 10740325 w 12199411"/>
              <a:gd name="connsiteY351" fmla="*/ 1610861 h 1902702"/>
              <a:gd name="connsiteX352" fmla="*/ 10769358 w 12199411"/>
              <a:gd name="connsiteY352" fmla="*/ 1610861 h 1902702"/>
              <a:gd name="connsiteX353" fmla="*/ 10769358 w 12199411"/>
              <a:gd name="connsiteY353" fmla="*/ 1584087 h 1902702"/>
              <a:gd name="connsiteX354" fmla="*/ 10802539 w 12199411"/>
              <a:gd name="connsiteY354" fmla="*/ 1584087 h 1902702"/>
              <a:gd name="connsiteX355" fmla="*/ 10802539 w 12199411"/>
              <a:gd name="connsiteY355" fmla="*/ 1213724 h 1902702"/>
              <a:gd name="connsiteX356" fmla="*/ 10814982 w 12199411"/>
              <a:gd name="connsiteY356" fmla="*/ 1200336 h 1902702"/>
              <a:gd name="connsiteX357" fmla="*/ 10964292 w 12199411"/>
              <a:gd name="connsiteY357" fmla="*/ 1200336 h 1902702"/>
              <a:gd name="connsiteX358" fmla="*/ 10964292 w 12199411"/>
              <a:gd name="connsiteY358" fmla="*/ 1218187 h 1902702"/>
              <a:gd name="connsiteX359" fmla="*/ 10985029 w 12199411"/>
              <a:gd name="connsiteY359" fmla="*/ 1218187 h 1902702"/>
              <a:gd name="connsiteX360" fmla="*/ 10985029 w 12199411"/>
              <a:gd name="connsiteY360" fmla="*/ 1454684 h 1902702"/>
              <a:gd name="connsiteX361" fmla="*/ 11030652 w 12199411"/>
              <a:gd name="connsiteY361" fmla="*/ 1454684 h 1902702"/>
              <a:gd name="connsiteX362" fmla="*/ 11030652 w 12199411"/>
              <a:gd name="connsiteY362" fmla="*/ 1316356 h 1902702"/>
              <a:gd name="connsiteX363" fmla="*/ 11084570 w 12199411"/>
              <a:gd name="connsiteY363" fmla="*/ 1316356 h 1902702"/>
              <a:gd name="connsiteX364" fmla="*/ 11092865 w 12199411"/>
              <a:gd name="connsiteY364" fmla="*/ 1307430 h 1902702"/>
              <a:gd name="connsiteX365" fmla="*/ 11109456 w 12199411"/>
              <a:gd name="connsiteY365" fmla="*/ 1307430 h 1902702"/>
              <a:gd name="connsiteX366" fmla="*/ 11117750 w 12199411"/>
              <a:gd name="connsiteY366" fmla="*/ 1316356 h 1902702"/>
              <a:gd name="connsiteX367" fmla="*/ 11163373 w 12199411"/>
              <a:gd name="connsiteY367" fmla="*/ 1316356 h 1902702"/>
              <a:gd name="connsiteX368" fmla="*/ 11163373 w 12199411"/>
              <a:gd name="connsiteY368" fmla="*/ 1075396 h 1902702"/>
              <a:gd name="connsiteX369" fmla="*/ 11279503 w 12199411"/>
              <a:gd name="connsiteY369" fmla="*/ 1053084 h 1902702"/>
              <a:gd name="connsiteX370" fmla="*/ 11279503 w 12199411"/>
              <a:gd name="connsiteY370" fmla="*/ 1055316 h 1902702"/>
              <a:gd name="connsiteX371" fmla="*/ 11279503 w 12199411"/>
              <a:gd name="connsiteY371" fmla="*/ 1070933 h 1902702"/>
              <a:gd name="connsiteX372" fmla="*/ 11333421 w 12199411"/>
              <a:gd name="connsiteY372" fmla="*/ 1070933 h 1902702"/>
              <a:gd name="connsiteX373" fmla="*/ 11333421 w 12199411"/>
              <a:gd name="connsiteY373" fmla="*/ 1597475 h 1902702"/>
              <a:gd name="connsiteX374" fmla="*/ 11379044 w 12199411"/>
              <a:gd name="connsiteY374" fmla="*/ 1597475 h 1902702"/>
              <a:gd name="connsiteX375" fmla="*/ 11379044 w 12199411"/>
              <a:gd name="connsiteY375" fmla="*/ 1588550 h 1902702"/>
              <a:gd name="connsiteX376" fmla="*/ 11403930 w 12199411"/>
              <a:gd name="connsiteY376" fmla="*/ 1588550 h 1902702"/>
              <a:gd name="connsiteX377" fmla="*/ 11403930 w 12199411"/>
              <a:gd name="connsiteY377" fmla="*/ 1597475 h 1902702"/>
              <a:gd name="connsiteX378" fmla="*/ 11453699 w 12199411"/>
              <a:gd name="connsiteY378" fmla="*/ 1597475 h 1902702"/>
              <a:gd name="connsiteX379" fmla="*/ 11453699 w 12199411"/>
              <a:gd name="connsiteY379" fmla="*/ 1570701 h 1902702"/>
              <a:gd name="connsiteX380" fmla="*/ 11511765 w 12199411"/>
              <a:gd name="connsiteY380" fmla="*/ 1570701 h 1902702"/>
              <a:gd name="connsiteX381" fmla="*/ 11536650 w 12199411"/>
              <a:gd name="connsiteY381" fmla="*/ 1561776 h 1902702"/>
              <a:gd name="connsiteX382" fmla="*/ 11578125 w 12199411"/>
              <a:gd name="connsiteY382" fmla="*/ 1570701 h 1902702"/>
              <a:gd name="connsiteX383" fmla="*/ 11578125 w 12199411"/>
              <a:gd name="connsiteY383" fmla="*/ 1535004 h 1902702"/>
              <a:gd name="connsiteX384" fmla="*/ 11594716 w 12199411"/>
              <a:gd name="connsiteY384" fmla="*/ 1535004 h 1902702"/>
              <a:gd name="connsiteX385" fmla="*/ 11594716 w 12199411"/>
              <a:gd name="connsiteY385" fmla="*/ 1508230 h 1902702"/>
              <a:gd name="connsiteX386" fmla="*/ 11710846 w 12199411"/>
              <a:gd name="connsiteY386" fmla="*/ 1508230 h 1902702"/>
              <a:gd name="connsiteX387" fmla="*/ 11710846 w 12199411"/>
              <a:gd name="connsiteY387" fmla="*/ 1445759 h 1902702"/>
              <a:gd name="connsiteX388" fmla="*/ 11748173 w 12199411"/>
              <a:gd name="connsiteY388" fmla="*/ 1445759 h 1902702"/>
              <a:gd name="connsiteX389" fmla="*/ 11748173 w 12199411"/>
              <a:gd name="connsiteY389" fmla="*/ 1432373 h 1902702"/>
              <a:gd name="connsiteX390" fmla="*/ 11773058 w 12199411"/>
              <a:gd name="connsiteY390" fmla="*/ 1432373 h 1902702"/>
              <a:gd name="connsiteX391" fmla="*/ 11773058 w 12199411"/>
              <a:gd name="connsiteY391" fmla="*/ 1445759 h 1902702"/>
              <a:gd name="connsiteX392" fmla="*/ 11806239 w 12199411"/>
              <a:gd name="connsiteY392" fmla="*/ 1445759 h 1902702"/>
              <a:gd name="connsiteX393" fmla="*/ 11806239 w 12199411"/>
              <a:gd name="connsiteY393" fmla="*/ 1548390 h 1902702"/>
              <a:gd name="connsiteX394" fmla="*/ 11872599 w 12199411"/>
              <a:gd name="connsiteY394" fmla="*/ 1548390 h 1902702"/>
              <a:gd name="connsiteX395" fmla="*/ 11872599 w 12199411"/>
              <a:gd name="connsiteY395" fmla="*/ 1494844 h 1902702"/>
              <a:gd name="connsiteX396" fmla="*/ 11951402 w 12199411"/>
              <a:gd name="connsiteY396" fmla="*/ 1494844 h 1902702"/>
              <a:gd name="connsiteX397" fmla="*/ 11951402 w 12199411"/>
              <a:gd name="connsiteY397" fmla="*/ 1432373 h 1902702"/>
              <a:gd name="connsiteX398" fmla="*/ 12050944 w 12199411"/>
              <a:gd name="connsiteY398" fmla="*/ 1432373 h 1902702"/>
              <a:gd name="connsiteX399" fmla="*/ 12050944 w 12199411"/>
              <a:gd name="connsiteY399" fmla="*/ 1661815 h 1902702"/>
              <a:gd name="connsiteX400" fmla="*/ 12050944 w 12199411"/>
              <a:gd name="connsiteY400" fmla="*/ 1690256 h 1902702"/>
              <a:gd name="connsiteX401" fmla="*/ 12199411 w 12199411"/>
              <a:gd name="connsiteY401" fmla="*/ 1690256 h 1902702"/>
              <a:gd name="connsiteX402" fmla="*/ 12198131 w 12199411"/>
              <a:gd name="connsiteY402" fmla="*/ 1858878 h 1902702"/>
              <a:gd name="connsiteX403" fmla="*/ 12198498 w 12199411"/>
              <a:gd name="connsiteY403" fmla="*/ 1902702 h 1902702"/>
              <a:gd name="connsiteX404" fmla="*/ 1914 w 12199411"/>
              <a:gd name="connsiteY404" fmla="*/ 1902702 h 1902702"/>
              <a:gd name="connsiteX405" fmla="*/ 0 w 12199411"/>
              <a:gd name="connsiteY405" fmla="*/ 1494844 h 1902702"/>
              <a:gd name="connsiteX406" fmla="*/ 41476 w 12199411"/>
              <a:gd name="connsiteY406" fmla="*/ 1494844 h 1902702"/>
              <a:gd name="connsiteX407" fmla="*/ 42513 w 12199411"/>
              <a:gd name="connsiteY407" fmla="*/ 1492612 h 1902702"/>
              <a:gd name="connsiteX408" fmla="*/ 49770 w 12199411"/>
              <a:gd name="connsiteY408" fmla="*/ 1476995 h 1902702"/>
              <a:gd name="connsiteX409" fmla="*/ 53400 w 12199411"/>
              <a:gd name="connsiteY409" fmla="*/ 1477552 h 1902702"/>
              <a:gd name="connsiteX410" fmla="*/ 78803 w 12199411"/>
              <a:gd name="connsiteY410" fmla="*/ 1481456 h 1902702"/>
              <a:gd name="connsiteX411" fmla="*/ 79841 w 12199411"/>
              <a:gd name="connsiteY411" fmla="*/ 1484246 h 1902702"/>
              <a:gd name="connsiteX412" fmla="*/ 87097 w 12199411"/>
              <a:gd name="connsiteY412" fmla="*/ 1503767 h 1902702"/>
              <a:gd name="connsiteX413" fmla="*/ 141015 w 12199411"/>
              <a:gd name="connsiteY413" fmla="*/ 1508230 h 1902702"/>
              <a:gd name="connsiteX414" fmla="*/ 141015 w 12199411"/>
              <a:gd name="connsiteY414" fmla="*/ 1253884 h 1902702"/>
              <a:gd name="connsiteX415" fmla="*/ 145163 w 12199411"/>
              <a:gd name="connsiteY415" fmla="*/ 1253884 h 1902702"/>
              <a:gd name="connsiteX416" fmla="*/ 174196 w 12199411"/>
              <a:gd name="connsiteY416" fmla="*/ 1253884 h 1902702"/>
              <a:gd name="connsiteX417" fmla="*/ 174196 w 12199411"/>
              <a:gd name="connsiteY417" fmla="*/ 972764 h 1902702"/>
              <a:gd name="connsiteX418" fmla="*/ 177825 w 12199411"/>
              <a:gd name="connsiteY418" fmla="*/ 972764 h 1902702"/>
              <a:gd name="connsiteX419" fmla="*/ 203229 w 12199411"/>
              <a:gd name="connsiteY419" fmla="*/ 972764 h 1902702"/>
              <a:gd name="connsiteX420" fmla="*/ 452080 w 12199411"/>
              <a:gd name="connsiteY420" fmla="*/ 972764 h 1902702"/>
              <a:gd name="connsiteX421" fmla="*/ 456746 w 12199411"/>
              <a:gd name="connsiteY421" fmla="*/ 972764 h 1902702"/>
              <a:gd name="connsiteX422" fmla="*/ 489409 w 12199411"/>
              <a:gd name="connsiteY422" fmla="*/ 972764 h 1902702"/>
              <a:gd name="connsiteX423" fmla="*/ 489409 w 12199411"/>
              <a:gd name="connsiteY423" fmla="*/ 1262807 h 1902702"/>
              <a:gd name="connsiteX424" fmla="*/ 492520 w 12199411"/>
              <a:gd name="connsiteY424" fmla="*/ 1262250 h 1902702"/>
              <a:gd name="connsiteX425" fmla="*/ 514294 w 12199411"/>
              <a:gd name="connsiteY425" fmla="*/ 1258347 h 1902702"/>
              <a:gd name="connsiteX426" fmla="*/ 510146 w 12199411"/>
              <a:gd name="connsiteY426" fmla="*/ 1441296 h 1902702"/>
              <a:gd name="connsiteX427" fmla="*/ 513256 w 12199411"/>
              <a:gd name="connsiteY427" fmla="*/ 1441855 h 1902702"/>
              <a:gd name="connsiteX428" fmla="*/ 535030 w 12199411"/>
              <a:gd name="connsiteY428" fmla="*/ 1445758 h 1902702"/>
              <a:gd name="connsiteX429" fmla="*/ 535548 w 12199411"/>
              <a:gd name="connsiteY429" fmla="*/ 1447432 h 1902702"/>
              <a:gd name="connsiteX430" fmla="*/ 539179 w 12199411"/>
              <a:gd name="connsiteY430" fmla="*/ 1459146 h 1902702"/>
              <a:gd name="connsiteX431" fmla="*/ 540734 w 12199411"/>
              <a:gd name="connsiteY431" fmla="*/ 1454126 h 1902702"/>
              <a:gd name="connsiteX432" fmla="*/ 551621 w 12199411"/>
              <a:gd name="connsiteY432" fmla="*/ 1418986 h 1902702"/>
              <a:gd name="connsiteX433" fmla="*/ 555249 w 12199411"/>
              <a:gd name="connsiteY433" fmla="*/ 1418986 h 1902702"/>
              <a:gd name="connsiteX434" fmla="*/ 580654 w 12199411"/>
              <a:gd name="connsiteY434" fmla="*/ 1418986 h 1902702"/>
              <a:gd name="connsiteX435" fmla="*/ 580654 w 12199411"/>
              <a:gd name="connsiteY435" fmla="*/ 1485918 h 1902702"/>
              <a:gd name="connsiteX436" fmla="*/ 582727 w 12199411"/>
              <a:gd name="connsiteY436" fmla="*/ 1487035 h 1902702"/>
              <a:gd name="connsiteX437" fmla="*/ 597245 w 12199411"/>
              <a:gd name="connsiteY437" fmla="*/ 1494844 h 1902702"/>
              <a:gd name="connsiteX438" fmla="*/ 597245 w 12199411"/>
              <a:gd name="connsiteY438" fmla="*/ 1497632 h 1902702"/>
              <a:gd name="connsiteX439" fmla="*/ 597245 w 12199411"/>
              <a:gd name="connsiteY439" fmla="*/ 1517155 h 1902702"/>
              <a:gd name="connsiteX440" fmla="*/ 688490 w 12199411"/>
              <a:gd name="connsiteY440" fmla="*/ 1517155 h 1902702"/>
              <a:gd name="connsiteX441" fmla="*/ 688490 w 12199411"/>
              <a:gd name="connsiteY441" fmla="*/ 1519386 h 1902702"/>
              <a:gd name="connsiteX442" fmla="*/ 688490 w 12199411"/>
              <a:gd name="connsiteY442" fmla="*/ 1535004 h 1902702"/>
              <a:gd name="connsiteX443" fmla="*/ 692636 w 12199411"/>
              <a:gd name="connsiteY443" fmla="*/ 1535004 h 1902702"/>
              <a:gd name="connsiteX444" fmla="*/ 721669 w 12199411"/>
              <a:gd name="connsiteY444" fmla="*/ 1535004 h 1902702"/>
              <a:gd name="connsiteX445" fmla="*/ 721669 w 12199411"/>
              <a:gd name="connsiteY445" fmla="*/ 1472532 h 1902702"/>
              <a:gd name="connsiteX446" fmla="*/ 812914 w 12199411"/>
              <a:gd name="connsiteY446" fmla="*/ 1472532 h 1902702"/>
              <a:gd name="connsiteX447" fmla="*/ 812914 w 12199411"/>
              <a:gd name="connsiteY447" fmla="*/ 1469744 h 1902702"/>
              <a:gd name="connsiteX448" fmla="*/ 812914 w 12199411"/>
              <a:gd name="connsiteY448" fmla="*/ 1450221 h 1902702"/>
              <a:gd name="connsiteX449" fmla="*/ 814989 w 12199411"/>
              <a:gd name="connsiteY449" fmla="*/ 1450221 h 1902702"/>
              <a:gd name="connsiteX450" fmla="*/ 829505 w 12199411"/>
              <a:gd name="connsiteY450" fmla="*/ 1450221 h 1902702"/>
              <a:gd name="connsiteX451" fmla="*/ 829505 w 12199411"/>
              <a:gd name="connsiteY451" fmla="*/ 1446318 h 1902702"/>
              <a:gd name="connsiteX452" fmla="*/ 829505 w 12199411"/>
              <a:gd name="connsiteY452" fmla="*/ 1418986 h 1902702"/>
              <a:gd name="connsiteX453" fmla="*/ 831060 w 12199411"/>
              <a:gd name="connsiteY453" fmla="*/ 1418986 h 1902702"/>
              <a:gd name="connsiteX454" fmla="*/ 841947 w 12199411"/>
              <a:gd name="connsiteY454" fmla="*/ 1418986 h 1902702"/>
              <a:gd name="connsiteX455" fmla="*/ 841947 w 12199411"/>
              <a:gd name="connsiteY455" fmla="*/ 1416755 h 1902702"/>
              <a:gd name="connsiteX456" fmla="*/ 841947 w 12199411"/>
              <a:gd name="connsiteY456" fmla="*/ 1401136 h 1902702"/>
              <a:gd name="connsiteX457" fmla="*/ 846095 w 12199411"/>
              <a:gd name="connsiteY457" fmla="*/ 1401136 h 1902702"/>
              <a:gd name="connsiteX458" fmla="*/ 875128 w 12199411"/>
              <a:gd name="connsiteY458" fmla="*/ 1401136 h 1902702"/>
              <a:gd name="connsiteX459" fmla="*/ 875128 w 12199411"/>
              <a:gd name="connsiteY459" fmla="*/ 1403367 h 1902702"/>
              <a:gd name="connsiteX460" fmla="*/ 875128 w 12199411"/>
              <a:gd name="connsiteY460" fmla="*/ 1418986 h 1902702"/>
              <a:gd name="connsiteX461" fmla="*/ 920750 w 12199411"/>
              <a:gd name="connsiteY461" fmla="*/ 1418986 h 1902702"/>
              <a:gd name="connsiteX462" fmla="*/ 920750 w 12199411"/>
              <a:gd name="connsiteY462" fmla="*/ 1415081 h 1902702"/>
              <a:gd name="connsiteX463" fmla="*/ 920750 w 12199411"/>
              <a:gd name="connsiteY463" fmla="*/ 1387750 h 1902702"/>
              <a:gd name="connsiteX464" fmla="*/ 924380 w 12199411"/>
              <a:gd name="connsiteY464" fmla="*/ 1387750 h 1902702"/>
              <a:gd name="connsiteX465" fmla="*/ 949783 w 12199411"/>
              <a:gd name="connsiteY465" fmla="*/ 1387750 h 1902702"/>
              <a:gd name="connsiteX466" fmla="*/ 949783 w 12199411"/>
              <a:gd name="connsiteY466" fmla="*/ 1436835 h 1902702"/>
              <a:gd name="connsiteX467" fmla="*/ 951858 w 12199411"/>
              <a:gd name="connsiteY467" fmla="*/ 1436835 h 1902702"/>
              <a:gd name="connsiteX468" fmla="*/ 966373 w 12199411"/>
              <a:gd name="connsiteY468" fmla="*/ 1436835 h 1902702"/>
              <a:gd name="connsiteX469" fmla="*/ 966373 w 12199411"/>
              <a:gd name="connsiteY469" fmla="*/ 1434604 h 1902702"/>
              <a:gd name="connsiteX470" fmla="*/ 966373 w 12199411"/>
              <a:gd name="connsiteY470" fmla="*/ 1418986 h 1902702"/>
              <a:gd name="connsiteX471" fmla="*/ 970001 w 12199411"/>
              <a:gd name="connsiteY471" fmla="*/ 1418986 h 1902702"/>
              <a:gd name="connsiteX472" fmla="*/ 995406 w 12199411"/>
              <a:gd name="connsiteY472" fmla="*/ 1418986 h 1902702"/>
              <a:gd name="connsiteX473" fmla="*/ 995406 w 12199411"/>
              <a:gd name="connsiteY473" fmla="*/ 1472532 h 1902702"/>
              <a:gd name="connsiteX474" fmla="*/ 999554 w 12199411"/>
              <a:gd name="connsiteY474" fmla="*/ 1472532 h 1902702"/>
              <a:gd name="connsiteX475" fmla="*/ 1028585 w 12199411"/>
              <a:gd name="connsiteY475" fmla="*/ 1472532 h 1902702"/>
              <a:gd name="connsiteX476" fmla="*/ 1028585 w 12199411"/>
              <a:gd name="connsiteY476" fmla="*/ 1475878 h 1902702"/>
              <a:gd name="connsiteX477" fmla="*/ 1028585 w 12199411"/>
              <a:gd name="connsiteY477" fmla="*/ 1499306 h 1902702"/>
              <a:gd name="connsiteX478" fmla="*/ 1030140 w 12199411"/>
              <a:gd name="connsiteY478" fmla="*/ 1499306 h 1902702"/>
              <a:gd name="connsiteX479" fmla="*/ 1041030 w 12199411"/>
              <a:gd name="connsiteY479" fmla="*/ 1499306 h 1902702"/>
              <a:gd name="connsiteX480" fmla="*/ 1041030 w 12199411"/>
              <a:gd name="connsiteY480" fmla="*/ 1497632 h 1902702"/>
              <a:gd name="connsiteX481" fmla="*/ 1041030 w 12199411"/>
              <a:gd name="connsiteY481" fmla="*/ 1485918 h 1902702"/>
              <a:gd name="connsiteX482" fmla="*/ 1103242 w 12199411"/>
              <a:gd name="connsiteY482" fmla="*/ 1485918 h 1902702"/>
              <a:gd name="connsiteX483" fmla="*/ 1103242 w 12199411"/>
              <a:gd name="connsiteY483" fmla="*/ 1535004 h 1902702"/>
              <a:gd name="connsiteX484" fmla="*/ 1105315 w 12199411"/>
              <a:gd name="connsiteY484" fmla="*/ 1535004 h 1902702"/>
              <a:gd name="connsiteX485" fmla="*/ 1119832 w 12199411"/>
              <a:gd name="connsiteY485" fmla="*/ 1535004 h 1902702"/>
              <a:gd name="connsiteX486" fmla="*/ 1119832 w 12199411"/>
              <a:gd name="connsiteY486" fmla="*/ 1537235 h 1902702"/>
              <a:gd name="connsiteX487" fmla="*/ 1119832 w 12199411"/>
              <a:gd name="connsiteY487" fmla="*/ 1552852 h 1902702"/>
              <a:gd name="connsiteX488" fmla="*/ 1121387 w 12199411"/>
              <a:gd name="connsiteY488" fmla="*/ 1552852 h 1902702"/>
              <a:gd name="connsiteX489" fmla="*/ 1132275 w 12199411"/>
              <a:gd name="connsiteY489" fmla="*/ 1552852 h 1902702"/>
              <a:gd name="connsiteX490" fmla="*/ 1132275 w 12199411"/>
              <a:gd name="connsiteY490" fmla="*/ 1548390 h 1902702"/>
              <a:gd name="connsiteX491" fmla="*/ 1132275 w 12199411"/>
              <a:gd name="connsiteY491" fmla="*/ 1517155 h 1902702"/>
              <a:gd name="connsiteX492" fmla="*/ 1134348 w 12199411"/>
              <a:gd name="connsiteY492" fmla="*/ 1517155 h 1902702"/>
              <a:gd name="connsiteX493" fmla="*/ 1148865 w 12199411"/>
              <a:gd name="connsiteY493" fmla="*/ 1517155 h 1902702"/>
              <a:gd name="connsiteX494" fmla="*/ 1148865 w 12199411"/>
              <a:gd name="connsiteY494" fmla="*/ 1519386 h 1902702"/>
              <a:gd name="connsiteX495" fmla="*/ 1148865 w 12199411"/>
              <a:gd name="connsiteY495" fmla="*/ 1535004 h 1902702"/>
              <a:gd name="connsiteX496" fmla="*/ 1159752 w 12199411"/>
              <a:gd name="connsiteY496" fmla="*/ 1530890 h 1902702"/>
              <a:gd name="connsiteX497" fmla="*/ 1161308 w 12199411"/>
              <a:gd name="connsiteY497" fmla="*/ 1528867 h 1902702"/>
              <a:gd name="connsiteX498" fmla="*/ 1161308 w 12199411"/>
              <a:gd name="connsiteY498" fmla="*/ 1517155 h 1902702"/>
              <a:gd name="connsiteX499" fmla="*/ 1240110 w 12199411"/>
              <a:gd name="connsiteY499" fmla="*/ 1517155 h 1902702"/>
              <a:gd name="connsiteX500" fmla="*/ 1240110 w 12199411"/>
              <a:gd name="connsiteY500" fmla="*/ 1566238 h 1902702"/>
              <a:gd name="connsiteX501" fmla="*/ 1244256 w 12199411"/>
              <a:gd name="connsiteY501" fmla="*/ 1566238 h 1902702"/>
              <a:gd name="connsiteX502" fmla="*/ 1273289 w 12199411"/>
              <a:gd name="connsiteY502" fmla="*/ 1566238 h 1902702"/>
              <a:gd name="connsiteX503" fmla="*/ 1273289 w 12199411"/>
              <a:gd name="connsiteY503" fmla="*/ 1568470 h 1902702"/>
              <a:gd name="connsiteX504" fmla="*/ 1273289 w 12199411"/>
              <a:gd name="connsiteY504" fmla="*/ 1584087 h 1902702"/>
              <a:gd name="connsiteX505" fmla="*/ 1276920 w 12199411"/>
              <a:gd name="connsiteY505" fmla="*/ 1584087 h 1902702"/>
              <a:gd name="connsiteX506" fmla="*/ 1302322 w 12199411"/>
              <a:gd name="connsiteY506" fmla="*/ 1584087 h 1902702"/>
              <a:gd name="connsiteX507" fmla="*/ 1302322 w 12199411"/>
              <a:gd name="connsiteY507" fmla="*/ 1535004 h 1902702"/>
              <a:gd name="connsiteX508" fmla="*/ 1304395 w 12199411"/>
              <a:gd name="connsiteY508" fmla="*/ 1535004 h 1902702"/>
              <a:gd name="connsiteX509" fmla="*/ 1318913 w 12199411"/>
              <a:gd name="connsiteY509" fmla="*/ 1535004 h 1902702"/>
              <a:gd name="connsiteX510" fmla="*/ 1318913 w 12199411"/>
              <a:gd name="connsiteY510" fmla="*/ 1468070 h 1902702"/>
              <a:gd name="connsiteX511" fmla="*/ 1320986 w 12199411"/>
              <a:gd name="connsiteY511" fmla="*/ 1468070 h 1902702"/>
              <a:gd name="connsiteX512" fmla="*/ 1335504 w 12199411"/>
              <a:gd name="connsiteY512" fmla="*/ 1468070 h 1902702"/>
              <a:gd name="connsiteX513" fmla="*/ 1335504 w 12199411"/>
              <a:gd name="connsiteY513" fmla="*/ 1464166 h 1902702"/>
              <a:gd name="connsiteX514" fmla="*/ 1335504 w 12199411"/>
              <a:gd name="connsiteY514" fmla="*/ 1436835 h 1902702"/>
              <a:gd name="connsiteX515" fmla="*/ 1332911 w 12199411"/>
              <a:gd name="connsiteY515" fmla="*/ 1433487 h 1902702"/>
              <a:gd name="connsiteX516" fmla="*/ 1343798 w 12199411"/>
              <a:gd name="connsiteY516" fmla="*/ 1410061 h 1902702"/>
              <a:gd name="connsiteX517" fmla="*/ 1360388 w 12199411"/>
              <a:gd name="connsiteY517" fmla="*/ 1468070 h 1902702"/>
              <a:gd name="connsiteX518" fmla="*/ 1361944 w 12199411"/>
              <a:gd name="connsiteY518" fmla="*/ 1468070 h 1902702"/>
              <a:gd name="connsiteX519" fmla="*/ 1372831 w 12199411"/>
              <a:gd name="connsiteY519" fmla="*/ 1468070 h 1902702"/>
              <a:gd name="connsiteX520" fmla="*/ 1372831 w 12199411"/>
              <a:gd name="connsiteY520" fmla="*/ 1249421 h 1902702"/>
              <a:gd name="connsiteX521" fmla="*/ 1375941 w 12199411"/>
              <a:gd name="connsiteY521" fmla="*/ 1249421 h 1902702"/>
              <a:gd name="connsiteX522" fmla="*/ 1397716 w 12199411"/>
              <a:gd name="connsiteY522" fmla="*/ 1249421 h 1902702"/>
              <a:gd name="connsiteX523" fmla="*/ 1397716 w 12199411"/>
              <a:gd name="connsiteY523" fmla="*/ 1151253 h 1902702"/>
              <a:gd name="connsiteX524" fmla="*/ 1451634 w 12199411"/>
              <a:gd name="connsiteY524" fmla="*/ 1151253 h 1902702"/>
              <a:gd name="connsiteX525" fmla="*/ 1451634 w 12199411"/>
              <a:gd name="connsiteY525" fmla="*/ 1106630 h 1902702"/>
              <a:gd name="connsiteX526" fmla="*/ 1522142 w 12199411"/>
              <a:gd name="connsiteY526" fmla="*/ 1106630 h 1902702"/>
              <a:gd name="connsiteX527" fmla="*/ 1522142 w 12199411"/>
              <a:gd name="connsiteY527" fmla="*/ 1111650 h 1902702"/>
              <a:gd name="connsiteX528" fmla="*/ 1522142 w 12199411"/>
              <a:gd name="connsiteY528" fmla="*/ 1146790 h 1902702"/>
              <a:gd name="connsiteX529" fmla="*/ 1526808 w 12199411"/>
              <a:gd name="connsiteY529" fmla="*/ 1146790 h 1902702"/>
              <a:gd name="connsiteX530" fmla="*/ 1559469 w 12199411"/>
              <a:gd name="connsiteY530" fmla="*/ 1146790 h 1902702"/>
              <a:gd name="connsiteX531" fmla="*/ 1559469 w 12199411"/>
              <a:gd name="connsiteY531" fmla="*/ 1244959 h 1902702"/>
              <a:gd name="connsiteX532" fmla="*/ 1561542 w 12199411"/>
              <a:gd name="connsiteY532" fmla="*/ 1244959 h 1902702"/>
              <a:gd name="connsiteX533" fmla="*/ 1576060 w 12199411"/>
              <a:gd name="connsiteY533" fmla="*/ 1244959 h 1902702"/>
              <a:gd name="connsiteX534" fmla="*/ 1605093 w 12199411"/>
              <a:gd name="connsiteY534" fmla="*/ 1253884 h 1902702"/>
              <a:gd name="connsiteX535" fmla="*/ 1605093 w 12199411"/>
              <a:gd name="connsiteY535" fmla="*/ 1334204 h 1902702"/>
              <a:gd name="connsiteX536" fmla="*/ 1607166 w 12199411"/>
              <a:gd name="connsiteY536" fmla="*/ 1334204 h 1902702"/>
              <a:gd name="connsiteX537" fmla="*/ 1621681 w 12199411"/>
              <a:gd name="connsiteY537" fmla="*/ 1334204 h 1902702"/>
              <a:gd name="connsiteX538" fmla="*/ 1621681 w 12199411"/>
              <a:gd name="connsiteY538" fmla="*/ 1337550 h 1902702"/>
              <a:gd name="connsiteX539" fmla="*/ 1621681 w 12199411"/>
              <a:gd name="connsiteY539" fmla="*/ 1360976 h 1902702"/>
              <a:gd name="connsiteX540" fmla="*/ 1625829 w 12199411"/>
              <a:gd name="connsiteY540" fmla="*/ 1360976 h 1902702"/>
              <a:gd name="connsiteX541" fmla="*/ 1654862 w 12199411"/>
              <a:gd name="connsiteY541" fmla="*/ 1360976 h 1902702"/>
              <a:gd name="connsiteX542" fmla="*/ 1667305 w 12199411"/>
              <a:gd name="connsiteY542" fmla="*/ 1374364 h 1902702"/>
              <a:gd name="connsiteX543" fmla="*/ 1667305 w 12199411"/>
              <a:gd name="connsiteY543" fmla="*/ 1418986 h 1902702"/>
              <a:gd name="connsiteX544" fmla="*/ 1671971 w 12199411"/>
              <a:gd name="connsiteY544" fmla="*/ 1418986 h 1902702"/>
              <a:gd name="connsiteX545" fmla="*/ 1704632 w 12199411"/>
              <a:gd name="connsiteY545" fmla="*/ 1418986 h 1902702"/>
              <a:gd name="connsiteX546" fmla="*/ 1704632 w 12199411"/>
              <a:gd name="connsiteY546" fmla="*/ 1421216 h 1902702"/>
              <a:gd name="connsiteX547" fmla="*/ 1704632 w 12199411"/>
              <a:gd name="connsiteY547" fmla="*/ 1436835 h 1902702"/>
              <a:gd name="connsiteX548" fmla="*/ 1707225 w 12199411"/>
              <a:gd name="connsiteY548" fmla="*/ 1436835 h 1902702"/>
              <a:gd name="connsiteX549" fmla="*/ 1725371 w 12199411"/>
              <a:gd name="connsiteY549" fmla="*/ 1436835 h 1902702"/>
              <a:gd name="connsiteX550" fmla="*/ 1725371 w 12199411"/>
              <a:gd name="connsiteY550" fmla="*/ 1441296 h 1902702"/>
              <a:gd name="connsiteX551" fmla="*/ 1725371 w 12199411"/>
              <a:gd name="connsiteY551" fmla="*/ 1472532 h 1902702"/>
              <a:gd name="connsiteX552" fmla="*/ 1733665 w 12199411"/>
              <a:gd name="connsiteY552" fmla="*/ 1468627 h 1902702"/>
              <a:gd name="connsiteX553" fmla="*/ 1733665 w 12199411"/>
              <a:gd name="connsiteY553" fmla="*/ 1441296 h 1902702"/>
              <a:gd name="connsiteX554" fmla="*/ 1735738 w 12199411"/>
              <a:gd name="connsiteY554" fmla="*/ 1441296 h 1902702"/>
              <a:gd name="connsiteX555" fmla="*/ 1750256 w 12199411"/>
              <a:gd name="connsiteY555" fmla="*/ 1441296 h 1902702"/>
              <a:gd name="connsiteX556" fmla="*/ 1750256 w 12199411"/>
              <a:gd name="connsiteY556" fmla="*/ 1444644 h 1902702"/>
              <a:gd name="connsiteX557" fmla="*/ 1750256 w 12199411"/>
              <a:gd name="connsiteY557" fmla="*/ 1468070 h 1902702"/>
              <a:gd name="connsiteX558" fmla="*/ 1751811 w 12199411"/>
              <a:gd name="connsiteY558" fmla="*/ 1468070 h 1902702"/>
              <a:gd name="connsiteX559" fmla="*/ 1762698 w 12199411"/>
              <a:gd name="connsiteY559" fmla="*/ 1468070 h 1902702"/>
              <a:gd name="connsiteX560" fmla="*/ 1862237 w 12199411"/>
              <a:gd name="connsiteY560" fmla="*/ 1459146 h 1902702"/>
              <a:gd name="connsiteX561" fmla="*/ 1862237 w 12199411"/>
              <a:gd name="connsiteY561" fmla="*/ 1461935 h 1902702"/>
              <a:gd name="connsiteX562" fmla="*/ 1862237 w 12199411"/>
              <a:gd name="connsiteY562" fmla="*/ 1481456 h 1902702"/>
              <a:gd name="connsiteX563" fmla="*/ 1863793 w 12199411"/>
              <a:gd name="connsiteY563" fmla="*/ 1481456 h 1902702"/>
              <a:gd name="connsiteX564" fmla="*/ 1874682 w 12199411"/>
              <a:gd name="connsiteY564" fmla="*/ 1481456 h 1902702"/>
              <a:gd name="connsiteX565" fmla="*/ 1874682 w 12199411"/>
              <a:gd name="connsiteY565" fmla="*/ 1485918 h 1902702"/>
              <a:gd name="connsiteX566" fmla="*/ 1874682 w 12199411"/>
              <a:gd name="connsiteY566" fmla="*/ 1517155 h 1902702"/>
              <a:gd name="connsiteX567" fmla="*/ 1878828 w 12199411"/>
              <a:gd name="connsiteY567" fmla="*/ 1514366 h 1902702"/>
              <a:gd name="connsiteX568" fmla="*/ 1907861 w 12199411"/>
              <a:gd name="connsiteY568" fmla="*/ 1494844 h 1902702"/>
              <a:gd name="connsiteX569" fmla="*/ 1920303 w 12199411"/>
              <a:gd name="connsiteY569" fmla="*/ 1410061 h 1902702"/>
              <a:gd name="connsiteX570" fmla="*/ 1921859 w 12199411"/>
              <a:gd name="connsiteY570" fmla="*/ 1409504 h 1902702"/>
              <a:gd name="connsiteX571" fmla="*/ 1932746 w 12199411"/>
              <a:gd name="connsiteY571" fmla="*/ 1405598 h 1902702"/>
              <a:gd name="connsiteX572" fmla="*/ 1936894 w 12199411"/>
              <a:gd name="connsiteY572" fmla="*/ 1262807 h 1902702"/>
              <a:gd name="connsiteX573" fmla="*/ 1941042 w 12199411"/>
              <a:gd name="connsiteY573" fmla="*/ 1405598 h 1902702"/>
              <a:gd name="connsiteX574" fmla="*/ 1942597 w 12199411"/>
              <a:gd name="connsiteY574" fmla="*/ 1406156 h 1902702"/>
              <a:gd name="connsiteX575" fmla="*/ 1953485 w 12199411"/>
              <a:gd name="connsiteY575" fmla="*/ 1410061 h 1902702"/>
              <a:gd name="connsiteX576" fmla="*/ 1953485 w 12199411"/>
              <a:gd name="connsiteY576" fmla="*/ 1231573 h 1902702"/>
              <a:gd name="connsiteX577" fmla="*/ 1961779 w 12199411"/>
              <a:gd name="connsiteY577" fmla="*/ 1164639 h 1902702"/>
              <a:gd name="connsiteX578" fmla="*/ 2040581 w 12199411"/>
              <a:gd name="connsiteY578" fmla="*/ 1164639 h 1902702"/>
              <a:gd name="connsiteX579" fmla="*/ 2040581 w 12199411"/>
              <a:gd name="connsiteY579" fmla="*/ 1231573 h 1902702"/>
              <a:gd name="connsiteX580" fmla="*/ 2042137 w 12199411"/>
              <a:gd name="connsiteY580" fmla="*/ 1231573 h 1902702"/>
              <a:gd name="connsiteX581" fmla="*/ 2053024 w 12199411"/>
              <a:gd name="connsiteY581" fmla="*/ 1231573 h 1902702"/>
              <a:gd name="connsiteX582" fmla="*/ 2053024 w 12199411"/>
              <a:gd name="connsiteY582" fmla="*/ 1062007 h 1902702"/>
              <a:gd name="connsiteX583" fmla="*/ 2056654 w 12199411"/>
              <a:gd name="connsiteY583" fmla="*/ 1062007 h 1902702"/>
              <a:gd name="connsiteX584" fmla="*/ 2082057 w 12199411"/>
              <a:gd name="connsiteY584" fmla="*/ 1062007 h 1902702"/>
              <a:gd name="connsiteX585" fmla="*/ 2082057 w 12199411"/>
              <a:gd name="connsiteY585" fmla="*/ 1058104 h 1902702"/>
              <a:gd name="connsiteX586" fmla="*/ 2082057 w 12199411"/>
              <a:gd name="connsiteY586" fmla="*/ 1030773 h 1902702"/>
              <a:gd name="connsiteX587" fmla="*/ 2127680 w 12199411"/>
              <a:gd name="connsiteY587" fmla="*/ 1030773 h 1902702"/>
              <a:gd name="connsiteX588" fmla="*/ 2127680 w 12199411"/>
              <a:gd name="connsiteY588" fmla="*/ 1028541 h 1902702"/>
              <a:gd name="connsiteX589" fmla="*/ 2127680 w 12199411"/>
              <a:gd name="connsiteY589" fmla="*/ 1012924 h 1902702"/>
              <a:gd name="connsiteX590" fmla="*/ 2131309 w 12199411"/>
              <a:gd name="connsiteY590" fmla="*/ 1012924 h 1902702"/>
              <a:gd name="connsiteX591" fmla="*/ 2156713 w 12199411"/>
              <a:gd name="connsiteY591" fmla="*/ 1012924 h 1902702"/>
              <a:gd name="connsiteX592" fmla="*/ 2156713 w 12199411"/>
              <a:gd name="connsiteY592" fmla="*/ 1015155 h 1902702"/>
              <a:gd name="connsiteX593" fmla="*/ 2156713 w 12199411"/>
              <a:gd name="connsiteY593" fmla="*/ 1030773 h 1902702"/>
              <a:gd name="connsiteX594" fmla="*/ 2158269 w 12199411"/>
              <a:gd name="connsiteY594" fmla="*/ 1030773 h 1902702"/>
              <a:gd name="connsiteX595" fmla="*/ 2169156 w 12199411"/>
              <a:gd name="connsiteY595" fmla="*/ 1030773 h 1902702"/>
              <a:gd name="connsiteX596" fmla="*/ 2189893 w 12199411"/>
              <a:gd name="connsiteY596" fmla="*/ 1021847 h 1902702"/>
              <a:gd name="connsiteX597" fmla="*/ 2198187 w 12199411"/>
              <a:gd name="connsiteY597" fmla="*/ 1028541 h 1902702"/>
              <a:gd name="connsiteX598" fmla="*/ 2198187 w 12199411"/>
              <a:gd name="connsiteY598" fmla="*/ 1012924 h 1902702"/>
              <a:gd name="connsiteX599" fmla="*/ 2202853 w 12199411"/>
              <a:gd name="connsiteY599" fmla="*/ 1012924 h 1902702"/>
              <a:gd name="connsiteX600" fmla="*/ 2235516 w 12199411"/>
              <a:gd name="connsiteY600" fmla="*/ 1012924 h 1902702"/>
              <a:gd name="connsiteX601" fmla="*/ 2235516 w 12199411"/>
              <a:gd name="connsiteY601" fmla="*/ 1015155 h 1902702"/>
              <a:gd name="connsiteX602" fmla="*/ 2235516 w 12199411"/>
              <a:gd name="connsiteY602" fmla="*/ 1030773 h 1902702"/>
              <a:gd name="connsiteX603" fmla="*/ 2297728 w 12199411"/>
              <a:gd name="connsiteY603" fmla="*/ 1030773 h 1902702"/>
              <a:gd name="connsiteX604" fmla="*/ 2297728 w 12199411"/>
              <a:gd name="connsiteY604" fmla="*/ 1034119 h 1902702"/>
              <a:gd name="connsiteX605" fmla="*/ 2297728 w 12199411"/>
              <a:gd name="connsiteY605" fmla="*/ 1057547 h 1902702"/>
              <a:gd name="connsiteX606" fmla="*/ 2351646 w 12199411"/>
              <a:gd name="connsiteY606" fmla="*/ 1057547 h 1902702"/>
              <a:gd name="connsiteX607" fmla="*/ 2351646 w 12199411"/>
              <a:gd name="connsiteY607" fmla="*/ 1120016 h 1902702"/>
              <a:gd name="connsiteX608" fmla="*/ 2353201 w 12199411"/>
              <a:gd name="connsiteY608" fmla="*/ 1120016 h 1902702"/>
              <a:gd name="connsiteX609" fmla="*/ 2364089 w 12199411"/>
              <a:gd name="connsiteY609" fmla="*/ 1120016 h 1902702"/>
              <a:gd name="connsiteX610" fmla="*/ 2364089 w 12199411"/>
              <a:gd name="connsiteY610" fmla="*/ 1122247 h 1902702"/>
              <a:gd name="connsiteX611" fmla="*/ 2364089 w 12199411"/>
              <a:gd name="connsiteY611" fmla="*/ 1137867 h 1902702"/>
              <a:gd name="connsiteX612" fmla="*/ 2372385 w 12199411"/>
              <a:gd name="connsiteY612" fmla="*/ 1200336 h 1902702"/>
              <a:gd name="connsiteX613" fmla="*/ 2373940 w 12199411"/>
              <a:gd name="connsiteY613" fmla="*/ 1200336 h 1902702"/>
              <a:gd name="connsiteX614" fmla="*/ 2384827 w 12199411"/>
              <a:gd name="connsiteY614" fmla="*/ 1200336 h 1902702"/>
              <a:gd name="connsiteX615" fmla="*/ 2384827 w 12199411"/>
              <a:gd name="connsiteY615" fmla="*/ 1202010 h 1902702"/>
              <a:gd name="connsiteX616" fmla="*/ 2384827 w 12199411"/>
              <a:gd name="connsiteY616" fmla="*/ 1213724 h 1902702"/>
              <a:gd name="connsiteX617" fmla="*/ 2386900 w 12199411"/>
              <a:gd name="connsiteY617" fmla="*/ 1213724 h 1902702"/>
              <a:gd name="connsiteX618" fmla="*/ 2401416 w 12199411"/>
              <a:gd name="connsiteY618" fmla="*/ 1213724 h 1902702"/>
              <a:gd name="connsiteX619" fmla="*/ 2401416 w 12199411"/>
              <a:gd name="connsiteY619" fmla="*/ 1276195 h 1902702"/>
              <a:gd name="connsiteX620" fmla="*/ 2405564 w 12199411"/>
              <a:gd name="connsiteY620" fmla="*/ 1276195 h 1902702"/>
              <a:gd name="connsiteX621" fmla="*/ 2434597 w 12199411"/>
              <a:gd name="connsiteY621" fmla="*/ 1276195 h 1902702"/>
              <a:gd name="connsiteX622" fmla="*/ 2434597 w 12199411"/>
              <a:gd name="connsiteY622" fmla="*/ 1325279 h 1902702"/>
              <a:gd name="connsiteX623" fmla="*/ 2438745 w 12199411"/>
              <a:gd name="connsiteY623" fmla="*/ 1328624 h 1902702"/>
              <a:gd name="connsiteX624" fmla="*/ 2438745 w 12199411"/>
              <a:gd name="connsiteY624" fmla="*/ 1352053 h 1902702"/>
              <a:gd name="connsiteX625" fmla="*/ 2440300 w 12199411"/>
              <a:gd name="connsiteY625" fmla="*/ 1352053 h 1902702"/>
              <a:gd name="connsiteX626" fmla="*/ 2451187 w 12199411"/>
              <a:gd name="connsiteY626" fmla="*/ 1352053 h 1902702"/>
              <a:gd name="connsiteX627" fmla="*/ 2451187 w 12199411"/>
              <a:gd name="connsiteY627" fmla="*/ 1401136 h 1902702"/>
              <a:gd name="connsiteX628" fmla="*/ 2453778 w 12199411"/>
              <a:gd name="connsiteY628" fmla="*/ 1401136 h 1902702"/>
              <a:gd name="connsiteX629" fmla="*/ 2471924 w 12199411"/>
              <a:gd name="connsiteY629" fmla="*/ 1401136 h 1902702"/>
              <a:gd name="connsiteX630" fmla="*/ 2476072 w 12199411"/>
              <a:gd name="connsiteY630" fmla="*/ 1409504 h 1902702"/>
              <a:gd name="connsiteX631" fmla="*/ 2476072 w 12199411"/>
              <a:gd name="connsiteY631" fmla="*/ 1436835 h 1902702"/>
              <a:gd name="connsiteX632" fmla="*/ 2479183 w 12199411"/>
              <a:gd name="connsiteY632" fmla="*/ 1432930 h 1902702"/>
              <a:gd name="connsiteX633" fmla="*/ 2500957 w 12199411"/>
              <a:gd name="connsiteY633" fmla="*/ 1405598 h 1902702"/>
              <a:gd name="connsiteX634" fmla="*/ 2559023 w 12199411"/>
              <a:gd name="connsiteY634" fmla="*/ 1405598 h 1902702"/>
              <a:gd name="connsiteX635" fmla="*/ 2559023 w 12199411"/>
              <a:gd name="connsiteY635" fmla="*/ 1584087 h 1902702"/>
              <a:gd name="connsiteX636" fmla="*/ 2560578 w 12199411"/>
              <a:gd name="connsiteY636" fmla="*/ 1584087 h 1902702"/>
              <a:gd name="connsiteX637" fmla="*/ 2571465 w 12199411"/>
              <a:gd name="connsiteY637" fmla="*/ 1584087 h 1902702"/>
              <a:gd name="connsiteX638" fmla="*/ 2573021 w 12199411"/>
              <a:gd name="connsiteY638" fmla="*/ 1581298 h 1902702"/>
              <a:gd name="connsiteX639" fmla="*/ 2583908 w 12199411"/>
              <a:gd name="connsiteY639" fmla="*/ 1561776 h 1902702"/>
              <a:gd name="connsiteX640" fmla="*/ 2583908 w 12199411"/>
              <a:gd name="connsiteY640" fmla="*/ 1565681 h 1902702"/>
              <a:gd name="connsiteX641" fmla="*/ 2583908 w 12199411"/>
              <a:gd name="connsiteY641" fmla="*/ 1593012 h 1902702"/>
              <a:gd name="connsiteX642" fmla="*/ 2592202 w 12199411"/>
              <a:gd name="connsiteY642" fmla="*/ 1499306 h 1902702"/>
              <a:gd name="connsiteX643" fmla="*/ 2593757 w 12199411"/>
              <a:gd name="connsiteY643" fmla="*/ 1499306 h 1902702"/>
              <a:gd name="connsiteX644" fmla="*/ 2604645 w 12199411"/>
              <a:gd name="connsiteY644" fmla="*/ 1499306 h 1902702"/>
              <a:gd name="connsiteX645" fmla="*/ 2604645 w 12199411"/>
              <a:gd name="connsiteY645" fmla="*/ 1365438 h 1902702"/>
              <a:gd name="connsiteX646" fmla="*/ 2606720 w 12199411"/>
              <a:gd name="connsiteY646" fmla="*/ 1365438 h 1902702"/>
              <a:gd name="connsiteX647" fmla="*/ 2621235 w 12199411"/>
              <a:gd name="connsiteY647" fmla="*/ 1365438 h 1902702"/>
              <a:gd name="connsiteX648" fmla="*/ 2646120 w 12199411"/>
              <a:gd name="connsiteY648" fmla="*/ 1276195 h 1902702"/>
              <a:gd name="connsiteX649" fmla="*/ 2648713 w 12199411"/>
              <a:gd name="connsiteY649" fmla="*/ 1276195 h 1902702"/>
              <a:gd name="connsiteX650" fmla="*/ 2666859 w 12199411"/>
              <a:gd name="connsiteY650" fmla="*/ 1276195 h 1902702"/>
              <a:gd name="connsiteX651" fmla="*/ 2687596 w 12199411"/>
              <a:gd name="connsiteY651" fmla="*/ 1365438 h 1902702"/>
              <a:gd name="connsiteX652" fmla="*/ 2689669 w 12199411"/>
              <a:gd name="connsiteY652" fmla="*/ 1365438 h 1902702"/>
              <a:gd name="connsiteX653" fmla="*/ 2704186 w 12199411"/>
              <a:gd name="connsiteY653" fmla="*/ 1365438 h 1902702"/>
              <a:gd name="connsiteX654" fmla="*/ 2704186 w 12199411"/>
              <a:gd name="connsiteY654" fmla="*/ 1445758 h 1902702"/>
              <a:gd name="connsiteX655" fmla="*/ 2707814 w 12199411"/>
              <a:gd name="connsiteY655" fmla="*/ 1445758 h 1902702"/>
              <a:gd name="connsiteX656" fmla="*/ 2733219 w 12199411"/>
              <a:gd name="connsiteY656" fmla="*/ 1445758 h 1902702"/>
              <a:gd name="connsiteX657" fmla="*/ 2733219 w 12199411"/>
              <a:gd name="connsiteY657" fmla="*/ 1450221 h 1902702"/>
              <a:gd name="connsiteX658" fmla="*/ 2733219 w 12199411"/>
              <a:gd name="connsiteY658" fmla="*/ 1481456 h 1902702"/>
              <a:gd name="connsiteX659" fmla="*/ 2741513 w 12199411"/>
              <a:gd name="connsiteY659" fmla="*/ 1476995 h 1902702"/>
              <a:gd name="connsiteX660" fmla="*/ 2741513 w 12199411"/>
              <a:gd name="connsiteY660" fmla="*/ 1445758 h 1902702"/>
              <a:gd name="connsiteX661" fmla="*/ 2744624 w 12199411"/>
              <a:gd name="connsiteY661" fmla="*/ 1445758 h 1902702"/>
              <a:gd name="connsiteX662" fmla="*/ 2766398 w 12199411"/>
              <a:gd name="connsiteY662" fmla="*/ 1445758 h 1902702"/>
              <a:gd name="connsiteX663" fmla="*/ 2766398 w 12199411"/>
              <a:gd name="connsiteY663" fmla="*/ 1449104 h 1902702"/>
              <a:gd name="connsiteX664" fmla="*/ 2766398 w 12199411"/>
              <a:gd name="connsiteY664" fmla="*/ 1472532 h 1902702"/>
              <a:gd name="connsiteX665" fmla="*/ 2828612 w 12199411"/>
              <a:gd name="connsiteY665" fmla="*/ 1472532 h 1902702"/>
              <a:gd name="connsiteX666" fmla="*/ 2828612 w 12199411"/>
              <a:gd name="connsiteY666" fmla="*/ 1396675 h 1902702"/>
              <a:gd name="connsiteX667" fmla="*/ 2831203 w 12199411"/>
              <a:gd name="connsiteY667" fmla="*/ 1396675 h 1902702"/>
              <a:gd name="connsiteX668" fmla="*/ 2849349 w 12199411"/>
              <a:gd name="connsiteY668" fmla="*/ 1396675 h 1902702"/>
              <a:gd name="connsiteX669" fmla="*/ 2849349 w 12199411"/>
              <a:gd name="connsiteY669" fmla="*/ 1441296 h 1902702"/>
              <a:gd name="connsiteX670" fmla="*/ 2853497 w 12199411"/>
              <a:gd name="connsiteY670" fmla="*/ 1374364 h 1902702"/>
              <a:gd name="connsiteX671" fmla="*/ 2899119 w 12199411"/>
              <a:gd name="connsiteY671" fmla="*/ 1374364 h 1902702"/>
              <a:gd name="connsiteX672" fmla="*/ 2899119 w 12199411"/>
              <a:gd name="connsiteY672" fmla="*/ 1371016 h 1902702"/>
              <a:gd name="connsiteX673" fmla="*/ 2899119 w 12199411"/>
              <a:gd name="connsiteY673" fmla="*/ 1347590 h 1902702"/>
              <a:gd name="connsiteX674" fmla="*/ 2900674 w 12199411"/>
              <a:gd name="connsiteY674" fmla="*/ 1347590 h 1902702"/>
              <a:gd name="connsiteX675" fmla="*/ 2911561 w 12199411"/>
              <a:gd name="connsiteY675" fmla="*/ 1347590 h 1902702"/>
              <a:gd name="connsiteX676" fmla="*/ 2911561 w 12199411"/>
              <a:gd name="connsiteY676" fmla="*/ 1343687 h 1902702"/>
              <a:gd name="connsiteX677" fmla="*/ 2911561 w 12199411"/>
              <a:gd name="connsiteY677" fmla="*/ 1316355 h 1902702"/>
              <a:gd name="connsiteX678" fmla="*/ 2919857 w 12199411"/>
              <a:gd name="connsiteY678" fmla="*/ 1329741 h 1902702"/>
              <a:gd name="connsiteX679" fmla="*/ 2924523 w 12199411"/>
              <a:gd name="connsiteY679" fmla="*/ 1329741 h 1902702"/>
              <a:gd name="connsiteX680" fmla="*/ 2957185 w 12199411"/>
              <a:gd name="connsiteY680" fmla="*/ 1329741 h 1902702"/>
              <a:gd name="connsiteX681" fmla="*/ 2957185 w 12199411"/>
              <a:gd name="connsiteY681" fmla="*/ 1328067 h 1902702"/>
              <a:gd name="connsiteX682" fmla="*/ 2957185 w 12199411"/>
              <a:gd name="connsiteY682" fmla="*/ 1316355 h 1902702"/>
              <a:gd name="connsiteX683" fmla="*/ 2958740 w 12199411"/>
              <a:gd name="connsiteY683" fmla="*/ 1316355 h 1902702"/>
              <a:gd name="connsiteX684" fmla="*/ 2969627 w 12199411"/>
              <a:gd name="connsiteY684" fmla="*/ 1316355 h 1902702"/>
              <a:gd name="connsiteX685" fmla="*/ 2969627 w 12199411"/>
              <a:gd name="connsiteY685" fmla="*/ 1319144 h 1902702"/>
              <a:gd name="connsiteX686" fmla="*/ 2969627 w 12199411"/>
              <a:gd name="connsiteY686" fmla="*/ 1338667 h 1902702"/>
              <a:gd name="connsiteX687" fmla="*/ 3048430 w 12199411"/>
              <a:gd name="connsiteY687" fmla="*/ 1338667 h 1902702"/>
              <a:gd name="connsiteX688" fmla="*/ 3048430 w 12199411"/>
              <a:gd name="connsiteY688" fmla="*/ 1624247 h 1902702"/>
              <a:gd name="connsiteX689" fmla="*/ 3051540 w 12199411"/>
              <a:gd name="connsiteY689" fmla="*/ 1624247 h 1902702"/>
              <a:gd name="connsiteX690" fmla="*/ 3073315 w 12199411"/>
              <a:gd name="connsiteY690" fmla="*/ 1624247 h 1902702"/>
              <a:gd name="connsiteX691" fmla="*/ 3073315 w 12199411"/>
              <a:gd name="connsiteY691" fmla="*/ 1597475 h 1902702"/>
              <a:gd name="connsiteX692" fmla="*/ 3081611 w 12199411"/>
              <a:gd name="connsiteY692" fmla="*/ 1597475 h 1902702"/>
              <a:gd name="connsiteX693" fmla="*/ 3081611 w 12199411"/>
              <a:gd name="connsiteY693" fmla="*/ 1624247 h 1902702"/>
              <a:gd name="connsiteX694" fmla="*/ 3143823 w 12199411"/>
              <a:gd name="connsiteY694" fmla="*/ 1624247 h 1902702"/>
              <a:gd name="connsiteX695" fmla="*/ 3143823 w 12199411"/>
              <a:gd name="connsiteY695" fmla="*/ 1561776 h 1902702"/>
              <a:gd name="connsiteX696" fmla="*/ 3168708 w 12199411"/>
              <a:gd name="connsiteY696" fmla="*/ 1561776 h 1902702"/>
              <a:gd name="connsiteX697" fmla="*/ 3193593 w 12199411"/>
              <a:gd name="connsiteY697" fmla="*/ 1557315 h 1902702"/>
              <a:gd name="connsiteX698" fmla="*/ 3201889 w 12199411"/>
              <a:gd name="connsiteY698" fmla="*/ 1561776 h 1902702"/>
              <a:gd name="connsiteX699" fmla="*/ 3222625 w 12199411"/>
              <a:gd name="connsiteY699" fmla="*/ 1561776 h 1902702"/>
              <a:gd name="connsiteX700" fmla="*/ 3222625 w 12199411"/>
              <a:gd name="connsiteY700" fmla="*/ 1624247 h 1902702"/>
              <a:gd name="connsiteX701" fmla="*/ 3239216 w 12199411"/>
              <a:gd name="connsiteY701" fmla="*/ 1624247 h 1902702"/>
              <a:gd name="connsiteX702" fmla="*/ 3239216 w 12199411"/>
              <a:gd name="connsiteY702" fmla="*/ 1659946 h 1902702"/>
              <a:gd name="connsiteX703" fmla="*/ 3258322 w 12199411"/>
              <a:gd name="connsiteY703" fmla="*/ 1661814 h 1902702"/>
              <a:gd name="connsiteX704" fmla="*/ 3284840 w 12199411"/>
              <a:gd name="connsiteY704" fmla="*/ 1661814 h 1902702"/>
              <a:gd name="connsiteX705" fmla="*/ 3284840 w 12199411"/>
              <a:gd name="connsiteY705" fmla="*/ 1628710 h 1902702"/>
              <a:gd name="connsiteX706" fmla="*/ 3423908 w 12199411"/>
              <a:gd name="connsiteY706" fmla="*/ 1628710 h 1902702"/>
              <a:gd name="connsiteX707" fmla="*/ 3423908 w 12199411"/>
              <a:gd name="connsiteY707" fmla="*/ 1452735 h 1902702"/>
              <a:gd name="connsiteX708" fmla="*/ 3571269 w 12199411"/>
              <a:gd name="connsiteY708" fmla="*/ 1452735 h 1902702"/>
              <a:gd name="connsiteX709" fmla="*/ 3571269 w 12199411"/>
              <a:gd name="connsiteY709" fmla="*/ 1615324 h 1902702"/>
              <a:gd name="connsiteX710" fmla="*/ 3575165 w 12199411"/>
              <a:gd name="connsiteY710" fmla="*/ 1615324 h 1902702"/>
              <a:gd name="connsiteX711" fmla="*/ 3577707 w 12199411"/>
              <a:gd name="connsiteY711" fmla="*/ 1661814 h 1902702"/>
              <a:gd name="connsiteX712" fmla="*/ 3597509 w 12199411"/>
              <a:gd name="connsiteY712" fmla="*/ 1661814 h 1902702"/>
              <a:gd name="connsiteX713" fmla="*/ 3600050 w 12199411"/>
              <a:gd name="connsiteY713" fmla="*/ 1615324 h 1902702"/>
              <a:gd name="connsiteX714" fmla="*/ 3612493 w 12199411"/>
              <a:gd name="connsiteY714" fmla="*/ 1615324 h 1902702"/>
              <a:gd name="connsiteX715" fmla="*/ 3615034 w 12199411"/>
              <a:gd name="connsiteY715" fmla="*/ 1661814 h 1902702"/>
              <a:gd name="connsiteX716" fmla="*/ 3718630 w 12199411"/>
              <a:gd name="connsiteY716" fmla="*/ 1661814 h 1902702"/>
              <a:gd name="connsiteX717" fmla="*/ 3718630 w 12199411"/>
              <a:gd name="connsiteY717" fmla="*/ 1325301 h 1902702"/>
              <a:gd name="connsiteX718" fmla="*/ 4122450 w 12199411"/>
              <a:gd name="connsiteY718" fmla="*/ 1325301 h 1902702"/>
              <a:gd name="connsiteX719" fmla="*/ 4122450 w 12199411"/>
              <a:gd name="connsiteY719" fmla="*/ 1661814 h 1902702"/>
              <a:gd name="connsiteX720" fmla="*/ 4160712 w 12199411"/>
              <a:gd name="connsiteY720" fmla="*/ 1661814 h 1902702"/>
              <a:gd name="connsiteX721" fmla="*/ 4160712 w 12199411"/>
              <a:gd name="connsiteY721" fmla="*/ 1491124 h 1902702"/>
              <a:gd name="connsiteX722" fmla="*/ 4355371 w 12199411"/>
              <a:gd name="connsiteY722" fmla="*/ 1491124 h 1902702"/>
              <a:gd name="connsiteX723" fmla="*/ 4462735 w 12199411"/>
              <a:gd name="connsiteY723" fmla="*/ 1356515 h 1902702"/>
              <a:gd name="connsiteX724" fmla="*/ 4595456 w 12199411"/>
              <a:gd name="connsiteY724" fmla="*/ 1356515 h 1902702"/>
              <a:gd name="connsiteX725" fmla="*/ 4595456 w 12199411"/>
              <a:gd name="connsiteY725" fmla="*/ 1512692 h 1902702"/>
              <a:gd name="connsiteX726" fmla="*/ 4612047 w 12199411"/>
              <a:gd name="connsiteY726" fmla="*/ 1512692 h 1902702"/>
              <a:gd name="connsiteX727" fmla="*/ 4616196 w 12199411"/>
              <a:gd name="connsiteY727" fmla="*/ 1499306 h 1902702"/>
              <a:gd name="connsiteX728" fmla="*/ 4628637 w 12199411"/>
              <a:gd name="connsiteY728" fmla="*/ 1499306 h 1902702"/>
              <a:gd name="connsiteX729" fmla="*/ 4632786 w 12199411"/>
              <a:gd name="connsiteY729" fmla="*/ 1517155 h 1902702"/>
              <a:gd name="connsiteX730" fmla="*/ 4657671 w 12199411"/>
              <a:gd name="connsiteY730" fmla="*/ 1517155 h 1902702"/>
              <a:gd name="connsiteX731" fmla="*/ 4657671 w 12199411"/>
              <a:gd name="connsiteY731" fmla="*/ 1503767 h 1902702"/>
              <a:gd name="connsiteX732" fmla="*/ 4703291 w 12199411"/>
              <a:gd name="connsiteY732" fmla="*/ 1503767 h 1902702"/>
              <a:gd name="connsiteX733" fmla="*/ 4703291 w 12199411"/>
              <a:gd name="connsiteY733" fmla="*/ 1517155 h 1902702"/>
              <a:gd name="connsiteX734" fmla="*/ 4744768 w 12199411"/>
              <a:gd name="connsiteY734" fmla="*/ 1517155 h 1902702"/>
              <a:gd name="connsiteX735" fmla="*/ 4744768 w 12199411"/>
              <a:gd name="connsiteY735" fmla="*/ 1610861 h 1902702"/>
              <a:gd name="connsiteX736" fmla="*/ 4773801 w 12199411"/>
              <a:gd name="connsiteY736" fmla="*/ 1610861 h 1902702"/>
              <a:gd name="connsiteX737" fmla="*/ 4773801 w 12199411"/>
              <a:gd name="connsiteY737" fmla="*/ 1584087 h 1902702"/>
              <a:gd name="connsiteX738" fmla="*/ 4806981 w 12199411"/>
              <a:gd name="connsiteY738" fmla="*/ 1584087 h 1902702"/>
              <a:gd name="connsiteX739" fmla="*/ 4806981 w 12199411"/>
              <a:gd name="connsiteY739" fmla="*/ 1213724 h 1902702"/>
              <a:gd name="connsiteX740" fmla="*/ 4819424 w 12199411"/>
              <a:gd name="connsiteY740" fmla="*/ 1200336 h 1902702"/>
              <a:gd name="connsiteX741" fmla="*/ 4968734 w 12199411"/>
              <a:gd name="connsiteY741" fmla="*/ 1200336 h 1902702"/>
              <a:gd name="connsiteX742" fmla="*/ 4968734 w 12199411"/>
              <a:gd name="connsiteY742" fmla="*/ 1218187 h 1902702"/>
              <a:gd name="connsiteX743" fmla="*/ 4989472 w 12199411"/>
              <a:gd name="connsiteY743" fmla="*/ 1218187 h 1902702"/>
              <a:gd name="connsiteX744" fmla="*/ 4989472 w 12199411"/>
              <a:gd name="connsiteY744" fmla="*/ 1454684 h 1902702"/>
              <a:gd name="connsiteX745" fmla="*/ 5035096 w 12199411"/>
              <a:gd name="connsiteY745" fmla="*/ 1454684 h 1902702"/>
              <a:gd name="connsiteX746" fmla="*/ 5035096 w 12199411"/>
              <a:gd name="connsiteY746" fmla="*/ 1316355 h 1902702"/>
              <a:gd name="connsiteX747" fmla="*/ 5089013 w 12199411"/>
              <a:gd name="connsiteY747" fmla="*/ 1316355 h 1902702"/>
              <a:gd name="connsiteX748" fmla="*/ 5097308 w 12199411"/>
              <a:gd name="connsiteY748" fmla="*/ 1307430 h 1902702"/>
              <a:gd name="connsiteX749" fmla="*/ 5113898 w 12199411"/>
              <a:gd name="connsiteY749" fmla="*/ 1307430 h 1902702"/>
              <a:gd name="connsiteX750" fmla="*/ 5122191 w 12199411"/>
              <a:gd name="connsiteY750" fmla="*/ 1316355 h 1902702"/>
              <a:gd name="connsiteX751" fmla="*/ 5167816 w 12199411"/>
              <a:gd name="connsiteY751" fmla="*/ 1316355 h 1902702"/>
              <a:gd name="connsiteX752" fmla="*/ 5167816 w 12199411"/>
              <a:gd name="connsiteY752" fmla="*/ 1075395 h 1902702"/>
              <a:gd name="connsiteX753" fmla="*/ 5283946 w 12199411"/>
              <a:gd name="connsiteY753" fmla="*/ 1053084 h 1902702"/>
              <a:gd name="connsiteX754" fmla="*/ 5283946 w 12199411"/>
              <a:gd name="connsiteY754" fmla="*/ 1055315 h 1902702"/>
              <a:gd name="connsiteX755" fmla="*/ 5283946 w 12199411"/>
              <a:gd name="connsiteY755" fmla="*/ 1070933 h 1902702"/>
              <a:gd name="connsiteX756" fmla="*/ 5337864 w 12199411"/>
              <a:gd name="connsiteY756" fmla="*/ 1070933 h 1902702"/>
              <a:gd name="connsiteX757" fmla="*/ 5337864 w 12199411"/>
              <a:gd name="connsiteY757" fmla="*/ 1597475 h 1902702"/>
              <a:gd name="connsiteX758" fmla="*/ 5383487 w 12199411"/>
              <a:gd name="connsiteY758" fmla="*/ 1597475 h 1902702"/>
              <a:gd name="connsiteX759" fmla="*/ 5383487 w 12199411"/>
              <a:gd name="connsiteY759" fmla="*/ 1588550 h 1902702"/>
              <a:gd name="connsiteX760" fmla="*/ 5408372 w 12199411"/>
              <a:gd name="connsiteY760" fmla="*/ 1588550 h 1902702"/>
              <a:gd name="connsiteX761" fmla="*/ 5408372 w 12199411"/>
              <a:gd name="connsiteY761" fmla="*/ 1597475 h 1902702"/>
              <a:gd name="connsiteX762" fmla="*/ 5458141 w 12199411"/>
              <a:gd name="connsiteY762" fmla="*/ 1597475 h 1902702"/>
              <a:gd name="connsiteX763" fmla="*/ 5458141 w 12199411"/>
              <a:gd name="connsiteY763" fmla="*/ 1570701 h 1902702"/>
              <a:gd name="connsiteX764" fmla="*/ 5516208 w 12199411"/>
              <a:gd name="connsiteY764" fmla="*/ 1570701 h 1902702"/>
              <a:gd name="connsiteX765" fmla="*/ 5541092 w 12199411"/>
              <a:gd name="connsiteY765" fmla="*/ 1561776 h 1902702"/>
              <a:gd name="connsiteX766" fmla="*/ 5582567 w 12199411"/>
              <a:gd name="connsiteY766" fmla="*/ 1570701 h 1902702"/>
              <a:gd name="connsiteX767" fmla="*/ 5582567 w 12199411"/>
              <a:gd name="connsiteY767" fmla="*/ 1535004 h 1902702"/>
              <a:gd name="connsiteX768" fmla="*/ 5599159 w 12199411"/>
              <a:gd name="connsiteY768" fmla="*/ 1535004 h 1902702"/>
              <a:gd name="connsiteX769" fmla="*/ 5599159 w 12199411"/>
              <a:gd name="connsiteY769" fmla="*/ 1508230 h 1902702"/>
              <a:gd name="connsiteX770" fmla="*/ 5715289 w 12199411"/>
              <a:gd name="connsiteY770" fmla="*/ 1508230 h 1902702"/>
              <a:gd name="connsiteX771" fmla="*/ 5715289 w 12199411"/>
              <a:gd name="connsiteY771" fmla="*/ 1445758 h 1902702"/>
              <a:gd name="connsiteX772" fmla="*/ 5752615 w 12199411"/>
              <a:gd name="connsiteY772" fmla="*/ 1445758 h 1902702"/>
              <a:gd name="connsiteX773" fmla="*/ 5752615 w 12199411"/>
              <a:gd name="connsiteY773" fmla="*/ 1432372 h 1902702"/>
              <a:gd name="connsiteX774" fmla="*/ 5777500 w 12199411"/>
              <a:gd name="connsiteY774" fmla="*/ 1432372 h 1902702"/>
              <a:gd name="connsiteX775" fmla="*/ 5777500 w 12199411"/>
              <a:gd name="connsiteY775" fmla="*/ 1445758 h 1902702"/>
              <a:gd name="connsiteX776" fmla="*/ 5810682 w 12199411"/>
              <a:gd name="connsiteY776" fmla="*/ 1445758 h 1902702"/>
              <a:gd name="connsiteX777" fmla="*/ 5810682 w 12199411"/>
              <a:gd name="connsiteY777" fmla="*/ 1548390 h 1902702"/>
              <a:gd name="connsiteX778" fmla="*/ 5877041 w 12199411"/>
              <a:gd name="connsiteY778" fmla="*/ 1548390 h 1902702"/>
              <a:gd name="connsiteX779" fmla="*/ 5877041 w 12199411"/>
              <a:gd name="connsiteY779" fmla="*/ 1494844 h 1902702"/>
              <a:gd name="connsiteX780" fmla="*/ 5955845 w 12199411"/>
              <a:gd name="connsiteY780" fmla="*/ 1494844 h 1902702"/>
              <a:gd name="connsiteX781" fmla="*/ 5955845 w 12199411"/>
              <a:gd name="connsiteY781" fmla="*/ 1432372 h 1902702"/>
              <a:gd name="connsiteX782" fmla="*/ 6055387 w 12199411"/>
              <a:gd name="connsiteY782" fmla="*/ 1432372 h 1902702"/>
              <a:gd name="connsiteX783" fmla="*/ 6055629 w 12199411"/>
              <a:gd name="connsiteY783" fmla="*/ 1478578 h 1902702"/>
              <a:gd name="connsiteX784" fmla="*/ 6074361 w 12199411"/>
              <a:gd name="connsiteY784" fmla="*/ 1481456 h 1902702"/>
              <a:gd name="connsiteX785" fmla="*/ 6075399 w 12199411"/>
              <a:gd name="connsiteY785" fmla="*/ 1484247 h 1902702"/>
              <a:gd name="connsiteX786" fmla="*/ 6082656 w 12199411"/>
              <a:gd name="connsiteY786" fmla="*/ 1503767 h 1902702"/>
              <a:gd name="connsiteX787" fmla="*/ 6136574 w 12199411"/>
              <a:gd name="connsiteY787" fmla="*/ 1508230 h 1902702"/>
              <a:gd name="connsiteX788" fmla="*/ 6136574 w 12199411"/>
              <a:gd name="connsiteY788" fmla="*/ 1253884 h 1902702"/>
              <a:gd name="connsiteX789" fmla="*/ 6140721 w 12199411"/>
              <a:gd name="connsiteY789" fmla="*/ 1253884 h 1902702"/>
              <a:gd name="connsiteX790" fmla="*/ 6169754 w 12199411"/>
              <a:gd name="connsiteY790" fmla="*/ 1253884 h 1902702"/>
              <a:gd name="connsiteX791" fmla="*/ 6169754 w 12199411"/>
              <a:gd name="connsiteY791" fmla="*/ 972765 h 1902702"/>
              <a:gd name="connsiteX792" fmla="*/ 6173384 w 12199411"/>
              <a:gd name="connsiteY792" fmla="*/ 972765 h 1902702"/>
              <a:gd name="connsiteX793" fmla="*/ 6198787 w 12199411"/>
              <a:gd name="connsiteY793" fmla="*/ 972765 h 1902702"/>
              <a:gd name="connsiteX794" fmla="*/ 6198787 w 12199411"/>
              <a:gd name="connsiteY794" fmla="*/ 736267 h 1902702"/>
              <a:gd name="connsiteX795" fmla="*/ 6207081 w 12199411"/>
              <a:gd name="connsiteY795" fmla="*/ 678257 h 1902702"/>
              <a:gd name="connsiteX796" fmla="*/ 6211230 w 12199411"/>
              <a:gd name="connsiteY796" fmla="*/ 678257 h 1902702"/>
              <a:gd name="connsiteX797" fmla="*/ 6240264 w 12199411"/>
              <a:gd name="connsiteY797" fmla="*/ 678257 h 1902702"/>
              <a:gd name="connsiteX798" fmla="*/ 6314917 w 12199411"/>
              <a:gd name="connsiteY798" fmla="*/ 508694 h 1902702"/>
              <a:gd name="connsiteX799" fmla="*/ 6323213 w 12199411"/>
              <a:gd name="connsiteY799" fmla="*/ 0 h 190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</a:cxnLst>
            <a:rect l="l" t="t" r="r" b="b"/>
            <a:pathLst>
              <a:path w="12199411" h="1902702">
                <a:moveTo>
                  <a:pt x="6323213" y="0"/>
                </a:moveTo>
                <a:cubicBezTo>
                  <a:pt x="6323213" y="37"/>
                  <a:pt x="6323246" y="4211"/>
                  <a:pt x="6327359" y="508694"/>
                </a:cubicBezTo>
                <a:cubicBezTo>
                  <a:pt x="6327385" y="508743"/>
                  <a:pt x="6328705" y="511511"/>
                  <a:pt x="6406163" y="673796"/>
                </a:cubicBezTo>
                <a:lnTo>
                  <a:pt x="6410310" y="673796"/>
                </a:lnTo>
                <a:lnTo>
                  <a:pt x="6439343" y="673796"/>
                </a:lnTo>
                <a:lnTo>
                  <a:pt x="6439343" y="722879"/>
                </a:lnTo>
                <a:cubicBezTo>
                  <a:pt x="6439347" y="722892"/>
                  <a:pt x="6439425" y="723012"/>
                  <a:pt x="6440381" y="724553"/>
                </a:cubicBezTo>
                <a:lnTo>
                  <a:pt x="6447638" y="736267"/>
                </a:lnTo>
                <a:lnTo>
                  <a:pt x="6447638" y="972765"/>
                </a:lnTo>
                <a:lnTo>
                  <a:pt x="6452303" y="972765"/>
                </a:lnTo>
                <a:lnTo>
                  <a:pt x="6484967" y="972765"/>
                </a:lnTo>
                <a:lnTo>
                  <a:pt x="6484967" y="1262808"/>
                </a:lnTo>
                <a:cubicBezTo>
                  <a:pt x="6484987" y="1262806"/>
                  <a:pt x="6485218" y="1262762"/>
                  <a:pt x="6488077" y="1262250"/>
                </a:cubicBezTo>
                <a:lnTo>
                  <a:pt x="6509853" y="1258347"/>
                </a:lnTo>
                <a:cubicBezTo>
                  <a:pt x="6509853" y="1258392"/>
                  <a:pt x="6509790" y="1261146"/>
                  <a:pt x="6505704" y="1441296"/>
                </a:cubicBezTo>
                <a:cubicBezTo>
                  <a:pt x="6505725" y="1441300"/>
                  <a:pt x="6505951" y="1441341"/>
                  <a:pt x="6508814" y="1441855"/>
                </a:cubicBezTo>
                <a:lnTo>
                  <a:pt x="6530589" y="1445759"/>
                </a:lnTo>
                <a:cubicBezTo>
                  <a:pt x="6530592" y="1445773"/>
                  <a:pt x="6530633" y="1445905"/>
                  <a:pt x="6531107" y="1447433"/>
                </a:cubicBezTo>
                <a:lnTo>
                  <a:pt x="6534737" y="1459147"/>
                </a:lnTo>
                <a:cubicBezTo>
                  <a:pt x="6534741" y="1459128"/>
                  <a:pt x="6534833" y="1458833"/>
                  <a:pt x="6536293" y="1454127"/>
                </a:cubicBezTo>
                <a:lnTo>
                  <a:pt x="6547179" y="1418987"/>
                </a:lnTo>
                <a:lnTo>
                  <a:pt x="6550808" y="1418987"/>
                </a:lnTo>
                <a:lnTo>
                  <a:pt x="6576212" y="1418987"/>
                </a:lnTo>
                <a:lnTo>
                  <a:pt x="6576212" y="1485919"/>
                </a:lnTo>
                <a:cubicBezTo>
                  <a:pt x="6576225" y="1485929"/>
                  <a:pt x="6576382" y="1486012"/>
                  <a:pt x="6578286" y="1487035"/>
                </a:cubicBezTo>
                <a:lnTo>
                  <a:pt x="6592802" y="1494844"/>
                </a:lnTo>
                <a:lnTo>
                  <a:pt x="6592802" y="1497633"/>
                </a:lnTo>
                <a:lnTo>
                  <a:pt x="6592802" y="1517155"/>
                </a:lnTo>
                <a:lnTo>
                  <a:pt x="6684048" y="1517155"/>
                </a:lnTo>
                <a:lnTo>
                  <a:pt x="6684048" y="1519387"/>
                </a:lnTo>
                <a:lnTo>
                  <a:pt x="6684048" y="1535004"/>
                </a:lnTo>
                <a:lnTo>
                  <a:pt x="6688194" y="1535004"/>
                </a:lnTo>
                <a:lnTo>
                  <a:pt x="6717227" y="1535004"/>
                </a:lnTo>
                <a:lnTo>
                  <a:pt x="6717227" y="1472533"/>
                </a:lnTo>
                <a:lnTo>
                  <a:pt x="6808473" y="1472533"/>
                </a:lnTo>
                <a:lnTo>
                  <a:pt x="6808473" y="1469744"/>
                </a:lnTo>
                <a:lnTo>
                  <a:pt x="6808473" y="1450221"/>
                </a:lnTo>
                <a:lnTo>
                  <a:pt x="6810547" y="1450221"/>
                </a:lnTo>
                <a:lnTo>
                  <a:pt x="6825062" y="1450221"/>
                </a:lnTo>
                <a:lnTo>
                  <a:pt x="6825062" y="1446318"/>
                </a:lnTo>
                <a:lnTo>
                  <a:pt x="6825062" y="1418987"/>
                </a:lnTo>
                <a:lnTo>
                  <a:pt x="6826618" y="1418987"/>
                </a:lnTo>
                <a:lnTo>
                  <a:pt x="6837506" y="1418987"/>
                </a:lnTo>
                <a:lnTo>
                  <a:pt x="6837506" y="1416755"/>
                </a:lnTo>
                <a:lnTo>
                  <a:pt x="6837506" y="1401136"/>
                </a:lnTo>
                <a:lnTo>
                  <a:pt x="6841653" y="1401136"/>
                </a:lnTo>
                <a:lnTo>
                  <a:pt x="6870686" y="1401136"/>
                </a:lnTo>
                <a:lnTo>
                  <a:pt x="6870686" y="1403367"/>
                </a:lnTo>
                <a:lnTo>
                  <a:pt x="6870686" y="1418987"/>
                </a:lnTo>
                <a:lnTo>
                  <a:pt x="6916308" y="1418987"/>
                </a:lnTo>
                <a:lnTo>
                  <a:pt x="6916308" y="1415081"/>
                </a:lnTo>
                <a:lnTo>
                  <a:pt x="6916308" y="1387750"/>
                </a:lnTo>
                <a:lnTo>
                  <a:pt x="6919939" y="1387750"/>
                </a:lnTo>
                <a:lnTo>
                  <a:pt x="6945340" y="1387750"/>
                </a:lnTo>
                <a:lnTo>
                  <a:pt x="6945340" y="1436835"/>
                </a:lnTo>
                <a:lnTo>
                  <a:pt x="6947416" y="1436835"/>
                </a:lnTo>
                <a:lnTo>
                  <a:pt x="6961932" y="1436835"/>
                </a:lnTo>
                <a:lnTo>
                  <a:pt x="6961932" y="1434604"/>
                </a:lnTo>
                <a:lnTo>
                  <a:pt x="6961932" y="1418987"/>
                </a:lnTo>
                <a:lnTo>
                  <a:pt x="6965559" y="1418987"/>
                </a:lnTo>
                <a:lnTo>
                  <a:pt x="6990965" y="1418987"/>
                </a:lnTo>
                <a:lnTo>
                  <a:pt x="6990965" y="1472533"/>
                </a:lnTo>
                <a:lnTo>
                  <a:pt x="6995112" y="1472533"/>
                </a:lnTo>
                <a:lnTo>
                  <a:pt x="7024144" y="1472533"/>
                </a:lnTo>
                <a:lnTo>
                  <a:pt x="7024144" y="1475879"/>
                </a:lnTo>
                <a:lnTo>
                  <a:pt x="7024144" y="1499307"/>
                </a:lnTo>
                <a:lnTo>
                  <a:pt x="7025698" y="1499307"/>
                </a:lnTo>
                <a:lnTo>
                  <a:pt x="7036588" y="1499307"/>
                </a:lnTo>
                <a:lnTo>
                  <a:pt x="7036588" y="1497633"/>
                </a:lnTo>
                <a:lnTo>
                  <a:pt x="7036588" y="1485919"/>
                </a:lnTo>
                <a:lnTo>
                  <a:pt x="7098801" y="1485919"/>
                </a:lnTo>
                <a:lnTo>
                  <a:pt x="7098801" y="1535004"/>
                </a:lnTo>
                <a:lnTo>
                  <a:pt x="7100873" y="1535004"/>
                </a:lnTo>
                <a:lnTo>
                  <a:pt x="7115391" y="1535004"/>
                </a:lnTo>
                <a:lnTo>
                  <a:pt x="7115391" y="1537235"/>
                </a:lnTo>
                <a:lnTo>
                  <a:pt x="7115391" y="1552853"/>
                </a:lnTo>
                <a:lnTo>
                  <a:pt x="7116946" y="1552853"/>
                </a:lnTo>
                <a:lnTo>
                  <a:pt x="7127834" y="1552853"/>
                </a:lnTo>
                <a:lnTo>
                  <a:pt x="7127834" y="1548390"/>
                </a:lnTo>
                <a:lnTo>
                  <a:pt x="7127834" y="1517155"/>
                </a:lnTo>
                <a:lnTo>
                  <a:pt x="7129906" y="1517155"/>
                </a:lnTo>
                <a:lnTo>
                  <a:pt x="7144424" y="1517155"/>
                </a:lnTo>
                <a:lnTo>
                  <a:pt x="7144424" y="1519387"/>
                </a:lnTo>
                <a:lnTo>
                  <a:pt x="7144424" y="1535004"/>
                </a:lnTo>
                <a:lnTo>
                  <a:pt x="7155310" y="1530890"/>
                </a:lnTo>
                <a:cubicBezTo>
                  <a:pt x="7156867" y="1530122"/>
                  <a:pt x="7156867" y="1529705"/>
                  <a:pt x="7156867" y="1528867"/>
                </a:cubicBezTo>
                <a:lnTo>
                  <a:pt x="7156867" y="1517155"/>
                </a:lnTo>
                <a:lnTo>
                  <a:pt x="7235668" y="1517155"/>
                </a:lnTo>
                <a:lnTo>
                  <a:pt x="7235668" y="1566239"/>
                </a:lnTo>
                <a:lnTo>
                  <a:pt x="7239815" y="1566239"/>
                </a:lnTo>
                <a:lnTo>
                  <a:pt x="7268847" y="1566239"/>
                </a:lnTo>
                <a:lnTo>
                  <a:pt x="7268847" y="1568470"/>
                </a:lnTo>
                <a:lnTo>
                  <a:pt x="7268847" y="1584087"/>
                </a:lnTo>
                <a:lnTo>
                  <a:pt x="7272479" y="1584087"/>
                </a:lnTo>
                <a:lnTo>
                  <a:pt x="7297880" y="1584087"/>
                </a:lnTo>
                <a:lnTo>
                  <a:pt x="7297880" y="1535004"/>
                </a:lnTo>
                <a:lnTo>
                  <a:pt x="7299954" y="1535004"/>
                </a:lnTo>
                <a:lnTo>
                  <a:pt x="7314472" y="1535004"/>
                </a:lnTo>
                <a:lnTo>
                  <a:pt x="7314472" y="1468070"/>
                </a:lnTo>
                <a:lnTo>
                  <a:pt x="7316544" y="1468070"/>
                </a:lnTo>
                <a:lnTo>
                  <a:pt x="7331062" y="1468070"/>
                </a:lnTo>
                <a:lnTo>
                  <a:pt x="7331062" y="1464167"/>
                </a:lnTo>
                <a:lnTo>
                  <a:pt x="7331062" y="1436835"/>
                </a:lnTo>
                <a:cubicBezTo>
                  <a:pt x="7326913" y="1436835"/>
                  <a:pt x="7326913" y="1436835"/>
                  <a:pt x="7328469" y="1433487"/>
                </a:cubicBezTo>
                <a:lnTo>
                  <a:pt x="7339357" y="1410061"/>
                </a:lnTo>
                <a:cubicBezTo>
                  <a:pt x="7339367" y="1410097"/>
                  <a:pt x="7339766" y="1411488"/>
                  <a:pt x="7355946" y="1468070"/>
                </a:cubicBezTo>
                <a:lnTo>
                  <a:pt x="7357502" y="1468070"/>
                </a:lnTo>
                <a:lnTo>
                  <a:pt x="7368390" y="1468070"/>
                </a:lnTo>
                <a:lnTo>
                  <a:pt x="7368390" y="1249422"/>
                </a:lnTo>
                <a:lnTo>
                  <a:pt x="7371499" y="1249422"/>
                </a:lnTo>
                <a:lnTo>
                  <a:pt x="7393275" y="1249422"/>
                </a:lnTo>
                <a:lnTo>
                  <a:pt x="7393275" y="1151253"/>
                </a:lnTo>
                <a:lnTo>
                  <a:pt x="7447192" y="1151253"/>
                </a:lnTo>
                <a:lnTo>
                  <a:pt x="7447192" y="1106630"/>
                </a:lnTo>
                <a:lnTo>
                  <a:pt x="7517700" y="1106630"/>
                </a:lnTo>
                <a:lnTo>
                  <a:pt x="7517700" y="1111650"/>
                </a:lnTo>
                <a:lnTo>
                  <a:pt x="7517700" y="1146790"/>
                </a:lnTo>
                <a:lnTo>
                  <a:pt x="7522366" y="1146790"/>
                </a:lnTo>
                <a:lnTo>
                  <a:pt x="7555027" y="1146790"/>
                </a:lnTo>
                <a:lnTo>
                  <a:pt x="7555027" y="1244959"/>
                </a:lnTo>
                <a:lnTo>
                  <a:pt x="7557100" y="1244959"/>
                </a:lnTo>
                <a:lnTo>
                  <a:pt x="7571618" y="1244959"/>
                </a:lnTo>
                <a:lnTo>
                  <a:pt x="7600651" y="1253884"/>
                </a:lnTo>
                <a:lnTo>
                  <a:pt x="7600651" y="1334204"/>
                </a:lnTo>
                <a:lnTo>
                  <a:pt x="7602724" y="1334204"/>
                </a:lnTo>
                <a:lnTo>
                  <a:pt x="7617239" y="1334204"/>
                </a:lnTo>
                <a:lnTo>
                  <a:pt x="7617239" y="1337550"/>
                </a:lnTo>
                <a:lnTo>
                  <a:pt x="7617239" y="1360976"/>
                </a:lnTo>
                <a:lnTo>
                  <a:pt x="7621387" y="1360976"/>
                </a:lnTo>
                <a:lnTo>
                  <a:pt x="7650420" y="1360976"/>
                </a:lnTo>
                <a:lnTo>
                  <a:pt x="7662863" y="1374364"/>
                </a:lnTo>
                <a:lnTo>
                  <a:pt x="7662863" y="1418987"/>
                </a:lnTo>
                <a:lnTo>
                  <a:pt x="7667529" y="1418987"/>
                </a:lnTo>
                <a:lnTo>
                  <a:pt x="7700190" y="1418987"/>
                </a:lnTo>
                <a:lnTo>
                  <a:pt x="7700190" y="1421216"/>
                </a:lnTo>
                <a:lnTo>
                  <a:pt x="7700190" y="1436835"/>
                </a:lnTo>
                <a:lnTo>
                  <a:pt x="7702783" y="1436835"/>
                </a:lnTo>
                <a:lnTo>
                  <a:pt x="7720929" y="1436835"/>
                </a:lnTo>
                <a:lnTo>
                  <a:pt x="7720929" y="1441296"/>
                </a:lnTo>
                <a:lnTo>
                  <a:pt x="7720929" y="1472533"/>
                </a:lnTo>
                <a:cubicBezTo>
                  <a:pt x="7729223" y="1472533"/>
                  <a:pt x="7729223" y="1472533"/>
                  <a:pt x="7729223" y="1468627"/>
                </a:cubicBezTo>
                <a:lnTo>
                  <a:pt x="7729223" y="1441296"/>
                </a:lnTo>
                <a:lnTo>
                  <a:pt x="7731296" y="1441296"/>
                </a:lnTo>
                <a:lnTo>
                  <a:pt x="7745814" y="1441296"/>
                </a:lnTo>
                <a:lnTo>
                  <a:pt x="7745814" y="1444644"/>
                </a:lnTo>
                <a:lnTo>
                  <a:pt x="7745814" y="1468070"/>
                </a:lnTo>
                <a:lnTo>
                  <a:pt x="7747369" y="1468070"/>
                </a:lnTo>
                <a:lnTo>
                  <a:pt x="7758256" y="1468070"/>
                </a:lnTo>
                <a:cubicBezTo>
                  <a:pt x="7758256" y="1459147"/>
                  <a:pt x="7758256" y="1459147"/>
                  <a:pt x="7857795" y="1459147"/>
                </a:cubicBezTo>
                <a:lnTo>
                  <a:pt x="7857795" y="1461935"/>
                </a:lnTo>
                <a:lnTo>
                  <a:pt x="7857795" y="1481456"/>
                </a:lnTo>
                <a:lnTo>
                  <a:pt x="7859351" y="1481456"/>
                </a:lnTo>
                <a:lnTo>
                  <a:pt x="7870240" y="1481456"/>
                </a:lnTo>
                <a:lnTo>
                  <a:pt x="7870240" y="1485919"/>
                </a:lnTo>
                <a:lnTo>
                  <a:pt x="7870240" y="1517155"/>
                </a:lnTo>
                <a:cubicBezTo>
                  <a:pt x="7870256" y="1517147"/>
                  <a:pt x="7870494" y="1516986"/>
                  <a:pt x="7874386" y="1514367"/>
                </a:cubicBezTo>
                <a:lnTo>
                  <a:pt x="7903419" y="1494844"/>
                </a:lnTo>
                <a:cubicBezTo>
                  <a:pt x="7903423" y="1494805"/>
                  <a:pt x="7903691" y="1492999"/>
                  <a:pt x="7915861" y="1410061"/>
                </a:cubicBezTo>
                <a:cubicBezTo>
                  <a:pt x="7915880" y="1410057"/>
                  <a:pt x="7916021" y="1410004"/>
                  <a:pt x="7917417" y="1409504"/>
                </a:cubicBezTo>
                <a:lnTo>
                  <a:pt x="7928304" y="1405599"/>
                </a:lnTo>
                <a:cubicBezTo>
                  <a:pt x="7928304" y="1405566"/>
                  <a:pt x="7928371" y="1403376"/>
                  <a:pt x="7932452" y="1262808"/>
                </a:cubicBezTo>
                <a:cubicBezTo>
                  <a:pt x="7932452" y="1262845"/>
                  <a:pt x="7932519" y="1265097"/>
                  <a:pt x="7936600" y="1405599"/>
                </a:cubicBezTo>
                <a:cubicBezTo>
                  <a:pt x="7936618" y="1405605"/>
                  <a:pt x="7936764" y="1405657"/>
                  <a:pt x="7938155" y="1406156"/>
                </a:cubicBezTo>
                <a:lnTo>
                  <a:pt x="7949042" y="1410061"/>
                </a:lnTo>
                <a:lnTo>
                  <a:pt x="7949042" y="1231573"/>
                </a:lnTo>
                <a:cubicBezTo>
                  <a:pt x="7957337" y="1231573"/>
                  <a:pt x="7957337" y="1231573"/>
                  <a:pt x="7957337" y="1164639"/>
                </a:cubicBezTo>
                <a:lnTo>
                  <a:pt x="8036139" y="1164639"/>
                </a:lnTo>
                <a:lnTo>
                  <a:pt x="8036139" y="1231573"/>
                </a:lnTo>
                <a:lnTo>
                  <a:pt x="8037695" y="1231573"/>
                </a:lnTo>
                <a:lnTo>
                  <a:pt x="8048582" y="1231573"/>
                </a:lnTo>
                <a:lnTo>
                  <a:pt x="8048582" y="1062008"/>
                </a:lnTo>
                <a:lnTo>
                  <a:pt x="8052212" y="1062008"/>
                </a:lnTo>
                <a:lnTo>
                  <a:pt x="8077615" y="1062008"/>
                </a:lnTo>
                <a:lnTo>
                  <a:pt x="8077615" y="1058104"/>
                </a:lnTo>
                <a:lnTo>
                  <a:pt x="8077615" y="1030773"/>
                </a:lnTo>
                <a:lnTo>
                  <a:pt x="8123238" y="1030773"/>
                </a:lnTo>
                <a:lnTo>
                  <a:pt x="8123238" y="1028542"/>
                </a:lnTo>
                <a:lnTo>
                  <a:pt x="8123238" y="1012925"/>
                </a:lnTo>
                <a:lnTo>
                  <a:pt x="8126867" y="1012925"/>
                </a:lnTo>
                <a:lnTo>
                  <a:pt x="8152271" y="1012925"/>
                </a:lnTo>
                <a:lnTo>
                  <a:pt x="8152271" y="1015156"/>
                </a:lnTo>
                <a:lnTo>
                  <a:pt x="8152271" y="1030773"/>
                </a:lnTo>
                <a:lnTo>
                  <a:pt x="8153827" y="1030773"/>
                </a:lnTo>
                <a:lnTo>
                  <a:pt x="8164714" y="1030773"/>
                </a:lnTo>
                <a:lnTo>
                  <a:pt x="8185450" y="1021848"/>
                </a:lnTo>
                <a:lnTo>
                  <a:pt x="8193745" y="1028542"/>
                </a:lnTo>
                <a:lnTo>
                  <a:pt x="8193745" y="1012925"/>
                </a:lnTo>
                <a:lnTo>
                  <a:pt x="8198411" y="1012925"/>
                </a:lnTo>
                <a:lnTo>
                  <a:pt x="8231074" y="1012925"/>
                </a:lnTo>
                <a:lnTo>
                  <a:pt x="8231074" y="1015156"/>
                </a:lnTo>
                <a:lnTo>
                  <a:pt x="8231074" y="1030773"/>
                </a:lnTo>
                <a:lnTo>
                  <a:pt x="8293286" y="1030773"/>
                </a:lnTo>
                <a:lnTo>
                  <a:pt x="8293286" y="1034119"/>
                </a:lnTo>
                <a:lnTo>
                  <a:pt x="8293286" y="1057547"/>
                </a:lnTo>
                <a:lnTo>
                  <a:pt x="8347204" y="1057547"/>
                </a:lnTo>
                <a:lnTo>
                  <a:pt x="8347204" y="1120016"/>
                </a:lnTo>
                <a:lnTo>
                  <a:pt x="8348759" y="1120016"/>
                </a:lnTo>
                <a:lnTo>
                  <a:pt x="8359646" y="1120016"/>
                </a:lnTo>
                <a:lnTo>
                  <a:pt x="8359646" y="1122248"/>
                </a:lnTo>
                <a:lnTo>
                  <a:pt x="8359646" y="1137867"/>
                </a:lnTo>
                <a:cubicBezTo>
                  <a:pt x="8367943" y="1137867"/>
                  <a:pt x="8367943" y="1137867"/>
                  <a:pt x="8367943" y="1200336"/>
                </a:cubicBezTo>
                <a:lnTo>
                  <a:pt x="8369498" y="1200336"/>
                </a:lnTo>
                <a:lnTo>
                  <a:pt x="8380385" y="1200336"/>
                </a:lnTo>
                <a:lnTo>
                  <a:pt x="8380385" y="1202010"/>
                </a:lnTo>
                <a:lnTo>
                  <a:pt x="8380385" y="1213724"/>
                </a:lnTo>
                <a:lnTo>
                  <a:pt x="8382458" y="1213724"/>
                </a:lnTo>
                <a:lnTo>
                  <a:pt x="8396973" y="1213724"/>
                </a:lnTo>
                <a:lnTo>
                  <a:pt x="8396973" y="1276196"/>
                </a:lnTo>
                <a:lnTo>
                  <a:pt x="8401122" y="1276196"/>
                </a:lnTo>
                <a:lnTo>
                  <a:pt x="8430154" y="1276196"/>
                </a:lnTo>
                <a:lnTo>
                  <a:pt x="8430154" y="1325279"/>
                </a:lnTo>
                <a:cubicBezTo>
                  <a:pt x="8434303" y="1325279"/>
                  <a:pt x="8434303" y="1325279"/>
                  <a:pt x="8434303" y="1328625"/>
                </a:cubicBezTo>
                <a:lnTo>
                  <a:pt x="8434303" y="1352053"/>
                </a:lnTo>
                <a:lnTo>
                  <a:pt x="8435858" y="1352053"/>
                </a:lnTo>
                <a:lnTo>
                  <a:pt x="8446745" y="1352053"/>
                </a:lnTo>
                <a:lnTo>
                  <a:pt x="8446745" y="1401136"/>
                </a:lnTo>
                <a:lnTo>
                  <a:pt x="8449336" y="1401136"/>
                </a:lnTo>
                <a:lnTo>
                  <a:pt x="8467482" y="1401136"/>
                </a:lnTo>
                <a:cubicBezTo>
                  <a:pt x="8471630" y="1405599"/>
                  <a:pt x="8471630" y="1405599"/>
                  <a:pt x="8471630" y="1409504"/>
                </a:cubicBezTo>
                <a:lnTo>
                  <a:pt x="8471630" y="1436835"/>
                </a:lnTo>
                <a:cubicBezTo>
                  <a:pt x="8471640" y="1436821"/>
                  <a:pt x="8471818" y="1436600"/>
                  <a:pt x="8474740" y="1432930"/>
                </a:cubicBezTo>
                <a:lnTo>
                  <a:pt x="8496515" y="1405599"/>
                </a:lnTo>
                <a:lnTo>
                  <a:pt x="8554581" y="1405599"/>
                </a:lnTo>
                <a:lnTo>
                  <a:pt x="8554581" y="1584087"/>
                </a:lnTo>
                <a:lnTo>
                  <a:pt x="8556136" y="1584087"/>
                </a:lnTo>
                <a:lnTo>
                  <a:pt x="8567023" y="1584087"/>
                </a:lnTo>
                <a:cubicBezTo>
                  <a:pt x="8567031" y="1584071"/>
                  <a:pt x="8567152" y="1583864"/>
                  <a:pt x="8568578" y="1581299"/>
                </a:cubicBezTo>
                <a:lnTo>
                  <a:pt x="8579466" y="1561776"/>
                </a:lnTo>
                <a:lnTo>
                  <a:pt x="8579466" y="1565681"/>
                </a:lnTo>
                <a:lnTo>
                  <a:pt x="8579466" y="1593013"/>
                </a:lnTo>
                <a:cubicBezTo>
                  <a:pt x="8587760" y="1593013"/>
                  <a:pt x="8587760" y="1593013"/>
                  <a:pt x="8587760" y="1499307"/>
                </a:cubicBezTo>
                <a:lnTo>
                  <a:pt x="8589315" y="1499307"/>
                </a:lnTo>
                <a:lnTo>
                  <a:pt x="8600202" y="1499307"/>
                </a:lnTo>
                <a:lnTo>
                  <a:pt x="8600202" y="1365439"/>
                </a:lnTo>
                <a:lnTo>
                  <a:pt x="8602277" y="1365439"/>
                </a:lnTo>
                <a:lnTo>
                  <a:pt x="8616793" y="1365439"/>
                </a:lnTo>
                <a:cubicBezTo>
                  <a:pt x="8616805" y="1365395"/>
                  <a:pt x="8617346" y="1363455"/>
                  <a:pt x="8641678" y="1276196"/>
                </a:cubicBezTo>
                <a:lnTo>
                  <a:pt x="8644270" y="1276196"/>
                </a:lnTo>
                <a:lnTo>
                  <a:pt x="8662416" y="1276196"/>
                </a:lnTo>
                <a:cubicBezTo>
                  <a:pt x="8662427" y="1276243"/>
                  <a:pt x="8662889" y="1278237"/>
                  <a:pt x="8683153" y="1365439"/>
                </a:cubicBezTo>
                <a:lnTo>
                  <a:pt x="8685226" y="1365439"/>
                </a:lnTo>
                <a:lnTo>
                  <a:pt x="8699744" y="1365439"/>
                </a:lnTo>
                <a:lnTo>
                  <a:pt x="8699744" y="1445759"/>
                </a:lnTo>
                <a:lnTo>
                  <a:pt x="8703372" y="1445759"/>
                </a:lnTo>
                <a:lnTo>
                  <a:pt x="8728777" y="1445759"/>
                </a:lnTo>
                <a:lnTo>
                  <a:pt x="8728777" y="1450221"/>
                </a:lnTo>
                <a:lnTo>
                  <a:pt x="8728777" y="1481456"/>
                </a:lnTo>
                <a:cubicBezTo>
                  <a:pt x="8737071" y="1481456"/>
                  <a:pt x="8737071" y="1481456"/>
                  <a:pt x="8737071" y="1476995"/>
                </a:cubicBezTo>
                <a:lnTo>
                  <a:pt x="8737071" y="1445759"/>
                </a:lnTo>
                <a:lnTo>
                  <a:pt x="8740182" y="1445759"/>
                </a:lnTo>
                <a:lnTo>
                  <a:pt x="8761956" y="1445759"/>
                </a:lnTo>
                <a:lnTo>
                  <a:pt x="8761956" y="1449105"/>
                </a:lnTo>
                <a:lnTo>
                  <a:pt x="8761956" y="1472533"/>
                </a:lnTo>
                <a:lnTo>
                  <a:pt x="8824170" y="1472533"/>
                </a:lnTo>
                <a:lnTo>
                  <a:pt x="8824170" y="1396675"/>
                </a:lnTo>
                <a:lnTo>
                  <a:pt x="8826761" y="1396675"/>
                </a:lnTo>
                <a:lnTo>
                  <a:pt x="8844906" y="1396675"/>
                </a:lnTo>
                <a:lnTo>
                  <a:pt x="8844906" y="1441296"/>
                </a:lnTo>
                <a:cubicBezTo>
                  <a:pt x="8849055" y="1441296"/>
                  <a:pt x="8849055" y="1441296"/>
                  <a:pt x="8849055" y="1374364"/>
                </a:cubicBezTo>
                <a:lnTo>
                  <a:pt x="8894676" y="1374364"/>
                </a:lnTo>
                <a:lnTo>
                  <a:pt x="8894676" y="1371016"/>
                </a:lnTo>
                <a:lnTo>
                  <a:pt x="8894676" y="1347590"/>
                </a:lnTo>
                <a:lnTo>
                  <a:pt x="8896232" y="1347590"/>
                </a:lnTo>
                <a:lnTo>
                  <a:pt x="8907119" y="1347590"/>
                </a:lnTo>
                <a:lnTo>
                  <a:pt x="8907119" y="1343687"/>
                </a:lnTo>
                <a:lnTo>
                  <a:pt x="8907119" y="1316356"/>
                </a:lnTo>
                <a:lnTo>
                  <a:pt x="8915415" y="1329742"/>
                </a:lnTo>
                <a:lnTo>
                  <a:pt x="8920081" y="1329742"/>
                </a:lnTo>
                <a:lnTo>
                  <a:pt x="8952742" y="1329742"/>
                </a:lnTo>
                <a:lnTo>
                  <a:pt x="8952742" y="1328068"/>
                </a:lnTo>
                <a:lnTo>
                  <a:pt x="8952742" y="1316356"/>
                </a:lnTo>
                <a:lnTo>
                  <a:pt x="8954298" y="1316356"/>
                </a:lnTo>
                <a:lnTo>
                  <a:pt x="8965185" y="1316356"/>
                </a:lnTo>
                <a:lnTo>
                  <a:pt x="8965185" y="1319144"/>
                </a:lnTo>
                <a:lnTo>
                  <a:pt x="8965185" y="1338667"/>
                </a:lnTo>
                <a:lnTo>
                  <a:pt x="9043987" y="1338667"/>
                </a:lnTo>
                <a:lnTo>
                  <a:pt x="9043987" y="1624247"/>
                </a:lnTo>
                <a:lnTo>
                  <a:pt x="9047098" y="1624247"/>
                </a:lnTo>
                <a:lnTo>
                  <a:pt x="9068872" y="1624247"/>
                </a:lnTo>
                <a:lnTo>
                  <a:pt x="9068872" y="1597475"/>
                </a:lnTo>
                <a:lnTo>
                  <a:pt x="9077168" y="1597475"/>
                </a:lnTo>
                <a:lnTo>
                  <a:pt x="9077168" y="1624247"/>
                </a:lnTo>
                <a:lnTo>
                  <a:pt x="9139380" y="1624247"/>
                </a:lnTo>
                <a:lnTo>
                  <a:pt x="9139380" y="1561776"/>
                </a:lnTo>
                <a:lnTo>
                  <a:pt x="9164266" y="1561776"/>
                </a:lnTo>
                <a:lnTo>
                  <a:pt x="9189150" y="1557315"/>
                </a:lnTo>
                <a:cubicBezTo>
                  <a:pt x="9193298" y="1557315"/>
                  <a:pt x="9193298" y="1561776"/>
                  <a:pt x="9197446" y="1561776"/>
                </a:cubicBezTo>
                <a:lnTo>
                  <a:pt x="9218183" y="1561776"/>
                </a:lnTo>
                <a:lnTo>
                  <a:pt x="9218183" y="1624247"/>
                </a:lnTo>
                <a:lnTo>
                  <a:pt x="9234774" y="1624247"/>
                </a:lnTo>
                <a:lnTo>
                  <a:pt x="9234774" y="1659947"/>
                </a:lnTo>
                <a:lnTo>
                  <a:pt x="9253880" y="1661815"/>
                </a:lnTo>
                <a:lnTo>
                  <a:pt x="9280397" y="1661815"/>
                </a:lnTo>
                <a:lnTo>
                  <a:pt x="9280397" y="1628710"/>
                </a:lnTo>
                <a:lnTo>
                  <a:pt x="9419466" y="1628710"/>
                </a:lnTo>
                <a:lnTo>
                  <a:pt x="9419466" y="1452736"/>
                </a:lnTo>
                <a:lnTo>
                  <a:pt x="9566827" y="1452736"/>
                </a:lnTo>
                <a:lnTo>
                  <a:pt x="9566827" y="1615324"/>
                </a:lnTo>
                <a:lnTo>
                  <a:pt x="9570723" y="1615324"/>
                </a:lnTo>
                <a:lnTo>
                  <a:pt x="9573265" y="1661815"/>
                </a:lnTo>
                <a:lnTo>
                  <a:pt x="9593066" y="1661815"/>
                </a:lnTo>
                <a:cubicBezTo>
                  <a:pt x="9594163" y="1646924"/>
                  <a:pt x="9595608" y="1631125"/>
                  <a:pt x="9595608" y="1615324"/>
                </a:cubicBezTo>
                <a:lnTo>
                  <a:pt x="9608050" y="1615324"/>
                </a:lnTo>
                <a:lnTo>
                  <a:pt x="9610592" y="1661815"/>
                </a:lnTo>
                <a:lnTo>
                  <a:pt x="9714188" y="1661815"/>
                </a:lnTo>
                <a:lnTo>
                  <a:pt x="9714188" y="1325302"/>
                </a:lnTo>
                <a:lnTo>
                  <a:pt x="10118008" y="1325302"/>
                </a:lnTo>
                <a:lnTo>
                  <a:pt x="10118008" y="1661815"/>
                </a:lnTo>
                <a:lnTo>
                  <a:pt x="10156270" y="1661815"/>
                </a:lnTo>
                <a:lnTo>
                  <a:pt x="10156270" y="1491124"/>
                </a:lnTo>
                <a:lnTo>
                  <a:pt x="10350928" y="1491124"/>
                </a:lnTo>
                <a:cubicBezTo>
                  <a:pt x="10359268" y="1272282"/>
                  <a:pt x="10366180" y="1054569"/>
                  <a:pt x="10375342" y="834436"/>
                </a:cubicBezTo>
                <a:cubicBezTo>
                  <a:pt x="10354606" y="834436"/>
                  <a:pt x="10304836" y="807662"/>
                  <a:pt x="10350458" y="789813"/>
                </a:cubicBezTo>
                <a:cubicBezTo>
                  <a:pt x="10346310" y="785351"/>
                  <a:pt x="10342164" y="780888"/>
                  <a:pt x="10338015" y="780888"/>
                </a:cubicBezTo>
                <a:cubicBezTo>
                  <a:pt x="10338015" y="754116"/>
                  <a:pt x="10333867" y="749653"/>
                  <a:pt x="10354606" y="731805"/>
                </a:cubicBezTo>
                <a:lnTo>
                  <a:pt x="10354606" y="696108"/>
                </a:lnTo>
                <a:lnTo>
                  <a:pt x="10383638" y="696108"/>
                </a:lnTo>
                <a:lnTo>
                  <a:pt x="10383638" y="651485"/>
                </a:lnTo>
                <a:cubicBezTo>
                  <a:pt x="10383638" y="647022"/>
                  <a:pt x="10387785" y="647022"/>
                  <a:pt x="10387785" y="642560"/>
                </a:cubicBezTo>
                <a:lnTo>
                  <a:pt x="10387785" y="481920"/>
                </a:lnTo>
                <a:cubicBezTo>
                  <a:pt x="10387785" y="477457"/>
                  <a:pt x="10383638" y="472996"/>
                  <a:pt x="10383638" y="468534"/>
                </a:cubicBezTo>
                <a:lnTo>
                  <a:pt x="10396081" y="455146"/>
                </a:lnTo>
                <a:lnTo>
                  <a:pt x="10396081" y="334666"/>
                </a:lnTo>
                <a:cubicBezTo>
                  <a:pt x="10396081" y="330205"/>
                  <a:pt x="10396081" y="330205"/>
                  <a:pt x="10400228" y="325742"/>
                </a:cubicBezTo>
                <a:lnTo>
                  <a:pt x="10400228" y="209725"/>
                </a:lnTo>
                <a:cubicBezTo>
                  <a:pt x="10404376" y="191877"/>
                  <a:pt x="10404376" y="182951"/>
                  <a:pt x="10404376" y="169565"/>
                </a:cubicBezTo>
                <a:cubicBezTo>
                  <a:pt x="10412672" y="182951"/>
                  <a:pt x="10412672" y="191877"/>
                  <a:pt x="10412672" y="205263"/>
                </a:cubicBezTo>
                <a:cubicBezTo>
                  <a:pt x="10416818" y="249885"/>
                  <a:pt x="10416818" y="290045"/>
                  <a:pt x="10416818" y="325742"/>
                </a:cubicBezTo>
                <a:cubicBezTo>
                  <a:pt x="10420966" y="374826"/>
                  <a:pt x="10420966" y="414986"/>
                  <a:pt x="10420966" y="455146"/>
                </a:cubicBezTo>
                <a:lnTo>
                  <a:pt x="10433408" y="468534"/>
                </a:lnTo>
                <a:cubicBezTo>
                  <a:pt x="10433408" y="472996"/>
                  <a:pt x="10429260" y="477457"/>
                  <a:pt x="10429260" y="481920"/>
                </a:cubicBezTo>
                <a:lnTo>
                  <a:pt x="10429260" y="642560"/>
                </a:lnTo>
                <a:cubicBezTo>
                  <a:pt x="10429260" y="647022"/>
                  <a:pt x="10433408" y="647022"/>
                  <a:pt x="10433408" y="651485"/>
                </a:cubicBezTo>
                <a:lnTo>
                  <a:pt x="10433408" y="696108"/>
                </a:lnTo>
                <a:lnTo>
                  <a:pt x="10462442" y="696108"/>
                </a:lnTo>
                <a:lnTo>
                  <a:pt x="10462442" y="731805"/>
                </a:lnTo>
                <a:cubicBezTo>
                  <a:pt x="10479032" y="749653"/>
                  <a:pt x="10479032" y="749653"/>
                  <a:pt x="10479032" y="780888"/>
                </a:cubicBezTo>
                <a:cubicBezTo>
                  <a:pt x="10474884" y="780888"/>
                  <a:pt x="10470736" y="785351"/>
                  <a:pt x="10466590" y="789813"/>
                </a:cubicBezTo>
                <a:cubicBezTo>
                  <a:pt x="10508063" y="812125"/>
                  <a:pt x="10458294" y="829973"/>
                  <a:pt x="10441702" y="834436"/>
                </a:cubicBezTo>
                <a:cubicBezTo>
                  <a:pt x="10445851" y="1008462"/>
                  <a:pt x="10454145" y="1182488"/>
                  <a:pt x="10458294" y="1356516"/>
                </a:cubicBezTo>
                <a:lnTo>
                  <a:pt x="10591014" y="1356516"/>
                </a:lnTo>
                <a:lnTo>
                  <a:pt x="10591014" y="1512693"/>
                </a:lnTo>
                <a:lnTo>
                  <a:pt x="10607604" y="1512693"/>
                </a:lnTo>
                <a:cubicBezTo>
                  <a:pt x="10607604" y="1508230"/>
                  <a:pt x="10611752" y="1503767"/>
                  <a:pt x="10611752" y="1499307"/>
                </a:cubicBezTo>
                <a:lnTo>
                  <a:pt x="10624195" y="1499307"/>
                </a:lnTo>
                <a:cubicBezTo>
                  <a:pt x="10624195" y="1503767"/>
                  <a:pt x="10624195" y="1508230"/>
                  <a:pt x="10628343" y="1517155"/>
                </a:cubicBezTo>
                <a:lnTo>
                  <a:pt x="10653228" y="1517155"/>
                </a:lnTo>
                <a:lnTo>
                  <a:pt x="10653228" y="1503767"/>
                </a:lnTo>
                <a:lnTo>
                  <a:pt x="10698850" y="1503767"/>
                </a:lnTo>
                <a:lnTo>
                  <a:pt x="10698850" y="1517155"/>
                </a:lnTo>
                <a:lnTo>
                  <a:pt x="10740325" y="1517155"/>
                </a:lnTo>
                <a:lnTo>
                  <a:pt x="10740325" y="1610861"/>
                </a:lnTo>
                <a:lnTo>
                  <a:pt x="10769358" y="1610861"/>
                </a:lnTo>
                <a:lnTo>
                  <a:pt x="10769358" y="1584087"/>
                </a:lnTo>
                <a:lnTo>
                  <a:pt x="10802539" y="1584087"/>
                </a:lnTo>
                <a:lnTo>
                  <a:pt x="10802539" y="1213724"/>
                </a:lnTo>
                <a:lnTo>
                  <a:pt x="10814982" y="1200336"/>
                </a:lnTo>
                <a:lnTo>
                  <a:pt x="10964292" y="1200336"/>
                </a:lnTo>
                <a:lnTo>
                  <a:pt x="10964292" y="1218187"/>
                </a:lnTo>
                <a:lnTo>
                  <a:pt x="10985029" y="1218187"/>
                </a:lnTo>
                <a:lnTo>
                  <a:pt x="10985029" y="1454684"/>
                </a:lnTo>
                <a:lnTo>
                  <a:pt x="11030652" y="1454684"/>
                </a:lnTo>
                <a:lnTo>
                  <a:pt x="11030652" y="1316356"/>
                </a:lnTo>
                <a:lnTo>
                  <a:pt x="11084570" y="1316356"/>
                </a:lnTo>
                <a:cubicBezTo>
                  <a:pt x="11088716" y="1316356"/>
                  <a:pt x="11088716" y="1311893"/>
                  <a:pt x="11092865" y="1307430"/>
                </a:cubicBezTo>
                <a:lnTo>
                  <a:pt x="11109456" y="1307430"/>
                </a:lnTo>
                <a:cubicBezTo>
                  <a:pt x="11113602" y="1311893"/>
                  <a:pt x="11113602" y="1316356"/>
                  <a:pt x="11117750" y="1316356"/>
                </a:cubicBezTo>
                <a:lnTo>
                  <a:pt x="11163373" y="1316356"/>
                </a:lnTo>
                <a:lnTo>
                  <a:pt x="11163373" y="1075396"/>
                </a:lnTo>
                <a:cubicBezTo>
                  <a:pt x="11163402" y="1075390"/>
                  <a:pt x="11165176" y="1075051"/>
                  <a:pt x="11279503" y="1053084"/>
                </a:cubicBezTo>
                <a:lnTo>
                  <a:pt x="11279503" y="1055316"/>
                </a:lnTo>
                <a:lnTo>
                  <a:pt x="11279503" y="1070933"/>
                </a:lnTo>
                <a:lnTo>
                  <a:pt x="11333421" y="1070933"/>
                </a:lnTo>
                <a:lnTo>
                  <a:pt x="11333421" y="1597475"/>
                </a:lnTo>
                <a:lnTo>
                  <a:pt x="11379044" y="1597475"/>
                </a:lnTo>
                <a:lnTo>
                  <a:pt x="11379044" y="1588550"/>
                </a:lnTo>
                <a:lnTo>
                  <a:pt x="11403930" y="1588550"/>
                </a:lnTo>
                <a:lnTo>
                  <a:pt x="11403930" y="1597475"/>
                </a:lnTo>
                <a:lnTo>
                  <a:pt x="11453699" y="1597475"/>
                </a:lnTo>
                <a:lnTo>
                  <a:pt x="11453699" y="1570701"/>
                </a:lnTo>
                <a:lnTo>
                  <a:pt x="11511765" y="1570701"/>
                </a:lnTo>
                <a:cubicBezTo>
                  <a:pt x="11520059" y="1561776"/>
                  <a:pt x="11528356" y="1561776"/>
                  <a:pt x="11536650" y="1561776"/>
                </a:cubicBezTo>
                <a:cubicBezTo>
                  <a:pt x="11549092" y="1570701"/>
                  <a:pt x="11565683" y="1570701"/>
                  <a:pt x="11578125" y="1570701"/>
                </a:cubicBezTo>
                <a:lnTo>
                  <a:pt x="11578125" y="1535004"/>
                </a:lnTo>
                <a:lnTo>
                  <a:pt x="11594716" y="1535004"/>
                </a:lnTo>
                <a:lnTo>
                  <a:pt x="11594716" y="1508230"/>
                </a:lnTo>
                <a:lnTo>
                  <a:pt x="11710846" y="1508230"/>
                </a:lnTo>
                <a:lnTo>
                  <a:pt x="11710846" y="1445759"/>
                </a:lnTo>
                <a:lnTo>
                  <a:pt x="11748173" y="1445759"/>
                </a:lnTo>
                <a:lnTo>
                  <a:pt x="11748173" y="1432373"/>
                </a:lnTo>
                <a:lnTo>
                  <a:pt x="11773058" y="1432373"/>
                </a:lnTo>
                <a:lnTo>
                  <a:pt x="11773058" y="1445759"/>
                </a:lnTo>
                <a:lnTo>
                  <a:pt x="11806239" y="1445759"/>
                </a:lnTo>
                <a:lnTo>
                  <a:pt x="11806239" y="1548390"/>
                </a:lnTo>
                <a:lnTo>
                  <a:pt x="11872599" y="1548390"/>
                </a:lnTo>
                <a:lnTo>
                  <a:pt x="11872599" y="1494844"/>
                </a:lnTo>
                <a:lnTo>
                  <a:pt x="11951402" y="1494844"/>
                </a:lnTo>
                <a:lnTo>
                  <a:pt x="11951402" y="1432373"/>
                </a:lnTo>
                <a:lnTo>
                  <a:pt x="12050944" y="1432373"/>
                </a:lnTo>
                <a:lnTo>
                  <a:pt x="12050944" y="1661815"/>
                </a:lnTo>
                <a:lnTo>
                  <a:pt x="12050944" y="1690256"/>
                </a:lnTo>
                <a:lnTo>
                  <a:pt x="12199411" y="1690256"/>
                </a:lnTo>
                <a:cubicBezTo>
                  <a:pt x="12198273" y="1752491"/>
                  <a:pt x="12197989" y="1806976"/>
                  <a:pt x="12198131" y="1858878"/>
                </a:cubicBezTo>
                <a:lnTo>
                  <a:pt x="12198498" y="1902702"/>
                </a:lnTo>
                <a:lnTo>
                  <a:pt x="1914" y="1902702"/>
                </a:lnTo>
                <a:lnTo>
                  <a:pt x="0" y="1494844"/>
                </a:lnTo>
                <a:lnTo>
                  <a:pt x="41476" y="1494844"/>
                </a:lnTo>
                <a:cubicBezTo>
                  <a:pt x="41484" y="1494831"/>
                  <a:pt x="41560" y="1494662"/>
                  <a:pt x="42513" y="1492612"/>
                </a:cubicBezTo>
                <a:lnTo>
                  <a:pt x="49770" y="1476995"/>
                </a:lnTo>
                <a:cubicBezTo>
                  <a:pt x="49788" y="1476997"/>
                  <a:pt x="50020" y="1477034"/>
                  <a:pt x="53400" y="1477552"/>
                </a:cubicBezTo>
                <a:lnTo>
                  <a:pt x="78803" y="1481456"/>
                </a:lnTo>
                <a:cubicBezTo>
                  <a:pt x="78809" y="1481476"/>
                  <a:pt x="78887" y="1481685"/>
                  <a:pt x="79841" y="1484246"/>
                </a:cubicBezTo>
                <a:lnTo>
                  <a:pt x="87097" y="1503767"/>
                </a:lnTo>
                <a:cubicBezTo>
                  <a:pt x="87126" y="1503769"/>
                  <a:pt x="88346" y="1503872"/>
                  <a:pt x="141015" y="1508230"/>
                </a:cubicBezTo>
                <a:lnTo>
                  <a:pt x="141015" y="1253884"/>
                </a:lnTo>
                <a:lnTo>
                  <a:pt x="145163" y="1253884"/>
                </a:lnTo>
                <a:lnTo>
                  <a:pt x="174196" y="1253884"/>
                </a:lnTo>
                <a:lnTo>
                  <a:pt x="174196" y="972764"/>
                </a:lnTo>
                <a:lnTo>
                  <a:pt x="177825" y="972764"/>
                </a:lnTo>
                <a:lnTo>
                  <a:pt x="203229" y="972764"/>
                </a:lnTo>
                <a:lnTo>
                  <a:pt x="452080" y="972764"/>
                </a:lnTo>
                <a:lnTo>
                  <a:pt x="456746" y="972764"/>
                </a:lnTo>
                <a:lnTo>
                  <a:pt x="489409" y="972764"/>
                </a:lnTo>
                <a:lnTo>
                  <a:pt x="489409" y="1262807"/>
                </a:lnTo>
                <a:cubicBezTo>
                  <a:pt x="489429" y="1262805"/>
                  <a:pt x="489659" y="1262762"/>
                  <a:pt x="492520" y="1262250"/>
                </a:cubicBezTo>
                <a:lnTo>
                  <a:pt x="514294" y="1258347"/>
                </a:lnTo>
                <a:cubicBezTo>
                  <a:pt x="514294" y="1258392"/>
                  <a:pt x="514232" y="1261146"/>
                  <a:pt x="510146" y="1441296"/>
                </a:cubicBezTo>
                <a:cubicBezTo>
                  <a:pt x="510166" y="1441300"/>
                  <a:pt x="510393" y="1441341"/>
                  <a:pt x="513256" y="1441855"/>
                </a:cubicBezTo>
                <a:lnTo>
                  <a:pt x="535030" y="1445758"/>
                </a:lnTo>
                <a:cubicBezTo>
                  <a:pt x="535035" y="1445773"/>
                  <a:pt x="535076" y="1445905"/>
                  <a:pt x="535548" y="1447432"/>
                </a:cubicBezTo>
                <a:lnTo>
                  <a:pt x="539179" y="1459146"/>
                </a:lnTo>
                <a:cubicBezTo>
                  <a:pt x="539183" y="1459128"/>
                  <a:pt x="539275" y="1458833"/>
                  <a:pt x="540734" y="1454126"/>
                </a:cubicBezTo>
                <a:lnTo>
                  <a:pt x="551621" y="1418986"/>
                </a:lnTo>
                <a:lnTo>
                  <a:pt x="555249" y="1418986"/>
                </a:lnTo>
                <a:lnTo>
                  <a:pt x="580654" y="1418986"/>
                </a:lnTo>
                <a:lnTo>
                  <a:pt x="580654" y="1485918"/>
                </a:lnTo>
                <a:cubicBezTo>
                  <a:pt x="580666" y="1485929"/>
                  <a:pt x="580824" y="1486011"/>
                  <a:pt x="582727" y="1487035"/>
                </a:cubicBezTo>
                <a:lnTo>
                  <a:pt x="597245" y="1494844"/>
                </a:lnTo>
                <a:lnTo>
                  <a:pt x="597245" y="1497632"/>
                </a:lnTo>
                <a:lnTo>
                  <a:pt x="597245" y="1517155"/>
                </a:lnTo>
                <a:lnTo>
                  <a:pt x="688490" y="1517155"/>
                </a:lnTo>
                <a:lnTo>
                  <a:pt x="688490" y="1519386"/>
                </a:lnTo>
                <a:lnTo>
                  <a:pt x="688490" y="1535004"/>
                </a:lnTo>
                <a:lnTo>
                  <a:pt x="692636" y="1535004"/>
                </a:lnTo>
                <a:lnTo>
                  <a:pt x="721669" y="1535004"/>
                </a:lnTo>
                <a:lnTo>
                  <a:pt x="721669" y="1472532"/>
                </a:lnTo>
                <a:lnTo>
                  <a:pt x="812914" y="1472532"/>
                </a:lnTo>
                <a:lnTo>
                  <a:pt x="812914" y="1469744"/>
                </a:lnTo>
                <a:lnTo>
                  <a:pt x="812914" y="1450221"/>
                </a:lnTo>
                <a:lnTo>
                  <a:pt x="814989" y="1450221"/>
                </a:lnTo>
                <a:lnTo>
                  <a:pt x="829505" y="1450221"/>
                </a:lnTo>
                <a:lnTo>
                  <a:pt x="829505" y="1446318"/>
                </a:lnTo>
                <a:lnTo>
                  <a:pt x="829505" y="1418986"/>
                </a:lnTo>
                <a:lnTo>
                  <a:pt x="831060" y="1418986"/>
                </a:lnTo>
                <a:lnTo>
                  <a:pt x="841947" y="1418986"/>
                </a:lnTo>
                <a:lnTo>
                  <a:pt x="841947" y="1416755"/>
                </a:lnTo>
                <a:lnTo>
                  <a:pt x="841947" y="1401136"/>
                </a:lnTo>
                <a:lnTo>
                  <a:pt x="846095" y="1401136"/>
                </a:lnTo>
                <a:lnTo>
                  <a:pt x="875128" y="1401136"/>
                </a:lnTo>
                <a:lnTo>
                  <a:pt x="875128" y="1403367"/>
                </a:lnTo>
                <a:lnTo>
                  <a:pt x="875128" y="1418986"/>
                </a:lnTo>
                <a:lnTo>
                  <a:pt x="920750" y="1418986"/>
                </a:lnTo>
                <a:lnTo>
                  <a:pt x="920750" y="1415081"/>
                </a:lnTo>
                <a:lnTo>
                  <a:pt x="920750" y="1387750"/>
                </a:lnTo>
                <a:lnTo>
                  <a:pt x="924380" y="1387750"/>
                </a:lnTo>
                <a:lnTo>
                  <a:pt x="949783" y="1387750"/>
                </a:lnTo>
                <a:lnTo>
                  <a:pt x="949783" y="1436835"/>
                </a:lnTo>
                <a:lnTo>
                  <a:pt x="951858" y="1436835"/>
                </a:lnTo>
                <a:lnTo>
                  <a:pt x="966373" y="1436835"/>
                </a:lnTo>
                <a:lnTo>
                  <a:pt x="966373" y="1434604"/>
                </a:lnTo>
                <a:lnTo>
                  <a:pt x="966373" y="1418986"/>
                </a:lnTo>
                <a:lnTo>
                  <a:pt x="970001" y="1418986"/>
                </a:lnTo>
                <a:lnTo>
                  <a:pt x="995406" y="1418986"/>
                </a:lnTo>
                <a:lnTo>
                  <a:pt x="995406" y="1472532"/>
                </a:lnTo>
                <a:lnTo>
                  <a:pt x="999554" y="1472532"/>
                </a:lnTo>
                <a:lnTo>
                  <a:pt x="1028585" y="1472532"/>
                </a:lnTo>
                <a:lnTo>
                  <a:pt x="1028585" y="1475878"/>
                </a:lnTo>
                <a:lnTo>
                  <a:pt x="1028585" y="1499306"/>
                </a:lnTo>
                <a:lnTo>
                  <a:pt x="1030140" y="1499306"/>
                </a:lnTo>
                <a:lnTo>
                  <a:pt x="1041030" y="1499306"/>
                </a:lnTo>
                <a:lnTo>
                  <a:pt x="1041030" y="1497632"/>
                </a:lnTo>
                <a:lnTo>
                  <a:pt x="1041030" y="1485918"/>
                </a:lnTo>
                <a:lnTo>
                  <a:pt x="1103242" y="1485918"/>
                </a:lnTo>
                <a:lnTo>
                  <a:pt x="1103242" y="1535004"/>
                </a:lnTo>
                <a:lnTo>
                  <a:pt x="1105315" y="1535004"/>
                </a:lnTo>
                <a:lnTo>
                  <a:pt x="1119832" y="1535004"/>
                </a:lnTo>
                <a:lnTo>
                  <a:pt x="1119832" y="1537235"/>
                </a:lnTo>
                <a:lnTo>
                  <a:pt x="1119832" y="1552852"/>
                </a:lnTo>
                <a:lnTo>
                  <a:pt x="1121387" y="1552852"/>
                </a:lnTo>
                <a:lnTo>
                  <a:pt x="1132275" y="1552852"/>
                </a:lnTo>
                <a:lnTo>
                  <a:pt x="1132275" y="1548390"/>
                </a:lnTo>
                <a:lnTo>
                  <a:pt x="1132275" y="1517155"/>
                </a:lnTo>
                <a:lnTo>
                  <a:pt x="1134348" y="1517155"/>
                </a:lnTo>
                <a:lnTo>
                  <a:pt x="1148865" y="1517155"/>
                </a:lnTo>
                <a:lnTo>
                  <a:pt x="1148865" y="1519386"/>
                </a:lnTo>
                <a:lnTo>
                  <a:pt x="1148865" y="1535004"/>
                </a:lnTo>
                <a:lnTo>
                  <a:pt x="1159752" y="1530890"/>
                </a:lnTo>
                <a:cubicBezTo>
                  <a:pt x="1161308" y="1530122"/>
                  <a:pt x="1161308" y="1529705"/>
                  <a:pt x="1161308" y="1528867"/>
                </a:cubicBezTo>
                <a:lnTo>
                  <a:pt x="1161308" y="1517155"/>
                </a:lnTo>
                <a:lnTo>
                  <a:pt x="1240110" y="1517155"/>
                </a:lnTo>
                <a:lnTo>
                  <a:pt x="1240110" y="1566238"/>
                </a:lnTo>
                <a:lnTo>
                  <a:pt x="1244256" y="1566238"/>
                </a:lnTo>
                <a:lnTo>
                  <a:pt x="1273289" y="1566238"/>
                </a:lnTo>
                <a:lnTo>
                  <a:pt x="1273289" y="1568470"/>
                </a:lnTo>
                <a:lnTo>
                  <a:pt x="1273289" y="1584087"/>
                </a:lnTo>
                <a:lnTo>
                  <a:pt x="1276920" y="1584087"/>
                </a:lnTo>
                <a:lnTo>
                  <a:pt x="1302322" y="1584087"/>
                </a:lnTo>
                <a:lnTo>
                  <a:pt x="1302322" y="1535004"/>
                </a:lnTo>
                <a:lnTo>
                  <a:pt x="1304395" y="1535004"/>
                </a:lnTo>
                <a:lnTo>
                  <a:pt x="1318913" y="1535004"/>
                </a:lnTo>
                <a:lnTo>
                  <a:pt x="1318913" y="1468070"/>
                </a:lnTo>
                <a:lnTo>
                  <a:pt x="1320986" y="1468070"/>
                </a:lnTo>
                <a:lnTo>
                  <a:pt x="1335504" y="1468070"/>
                </a:lnTo>
                <a:lnTo>
                  <a:pt x="1335504" y="1464166"/>
                </a:lnTo>
                <a:lnTo>
                  <a:pt x="1335504" y="1436835"/>
                </a:lnTo>
                <a:cubicBezTo>
                  <a:pt x="1331355" y="1436835"/>
                  <a:pt x="1331355" y="1436835"/>
                  <a:pt x="1332911" y="1433487"/>
                </a:cubicBezTo>
                <a:lnTo>
                  <a:pt x="1343798" y="1410061"/>
                </a:lnTo>
                <a:cubicBezTo>
                  <a:pt x="1343808" y="1410096"/>
                  <a:pt x="1344207" y="1411487"/>
                  <a:pt x="1360388" y="1468070"/>
                </a:cubicBezTo>
                <a:lnTo>
                  <a:pt x="1361944" y="1468070"/>
                </a:lnTo>
                <a:lnTo>
                  <a:pt x="1372831" y="1468070"/>
                </a:lnTo>
                <a:lnTo>
                  <a:pt x="1372831" y="1249421"/>
                </a:lnTo>
                <a:lnTo>
                  <a:pt x="1375941" y="1249421"/>
                </a:lnTo>
                <a:lnTo>
                  <a:pt x="1397716" y="1249421"/>
                </a:lnTo>
                <a:lnTo>
                  <a:pt x="1397716" y="1151253"/>
                </a:lnTo>
                <a:lnTo>
                  <a:pt x="1451634" y="1151253"/>
                </a:lnTo>
                <a:lnTo>
                  <a:pt x="1451634" y="1106630"/>
                </a:lnTo>
                <a:lnTo>
                  <a:pt x="1522142" y="1106630"/>
                </a:lnTo>
                <a:lnTo>
                  <a:pt x="1522142" y="1111650"/>
                </a:lnTo>
                <a:lnTo>
                  <a:pt x="1522142" y="1146790"/>
                </a:lnTo>
                <a:lnTo>
                  <a:pt x="1526808" y="1146790"/>
                </a:lnTo>
                <a:lnTo>
                  <a:pt x="1559469" y="1146790"/>
                </a:lnTo>
                <a:lnTo>
                  <a:pt x="1559469" y="1244959"/>
                </a:lnTo>
                <a:lnTo>
                  <a:pt x="1561542" y="1244959"/>
                </a:lnTo>
                <a:lnTo>
                  <a:pt x="1576060" y="1244959"/>
                </a:lnTo>
                <a:lnTo>
                  <a:pt x="1605093" y="1253884"/>
                </a:lnTo>
                <a:lnTo>
                  <a:pt x="1605093" y="1334204"/>
                </a:lnTo>
                <a:lnTo>
                  <a:pt x="1607166" y="1334204"/>
                </a:lnTo>
                <a:lnTo>
                  <a:pt x="1621681" y="1334204"/>
                </a:lnTo>
                <a:lnTo>
                  <a:pt x="1621681" y="1337550"/>
                </a:lnTo>
                <a:lnTo>
                  <a:pt x="1621681" y="1360976"/>
                </a:lnTo>
                <a:lnTo>
                  <a:pt x="1625829" y="1360976"/>
                </a:lnTo>
                <a:lnTo>
                  <a:pt x="1654862" y="1360976"/>
                </a:lnTo>
                <a:lnTo>
                  <a:pt x="1667305" y="1374364"/>
                </a:lnTo>
                <a:lnTo>
                  <a:pt x="1667305" y="1418986"/>
                </a:lnTo>
                <a:lnTo>
                  <a:pt x="1671971" y="1418986"/>
                </a:lnTo>
                <a:lnTo>
                  <a:pt x="1704632" y="1418986"/>
                </a:lnTo>
                <a:lnTo>
                  <a:pt x="1704632" y="1421216"/>
                </a:lnTo>
                <a:lnTo>
                  <a:pt x="1704632" y="1436835"/>
                </a:lnTo>
                <a:lnTo>
                  <a:pt x="1707225" y="1436835"/>
                </a:lnTo>
                <a:lnTo>
                  <a:pt x="1725371" y="1436835"/>
                </a:lnTo>
                <a:lnTo>
                  <a:pt x="1725371" y="1441296"/>
                </a:lnTo>
                <a:lnTo>
                  <a:pt x="1725371" y="1472532"/>
                </a:lnTo>
                <a:cubicBezTo>
                  <a:pt x="1733665" y="1472532"/>
                  <a:pt x="1733665" y="1472532"/>
                  <a:pt x="1733665" y="1468627"/>
                </a:cubicBezTo>
                <a:lnTo>
                  <a:pt x="1733665" y="1441296"/>
                </a:lnTo>
                <a:lnTo>
                  <a:pt x="1735738" y="1441296"/>
                </a:lnTo>
                <a:lnTo>
                  <a:pt x="1750256" y="1441296"/>
                </a:lnTo>
                <a:lnTo>
                  <a:pt x="1750256" y="1444644"/>
                </a:lnTo>
                <a:lnTo>
                  <a:pt x="1750256" y="1468070"/>
                </a:lnTo>
                <a:lnTo>
                  <a:pt x="1751811" y="1468070"/>
                </a:lnTo>
                <a:lnTo>
                  <a:pt x="1762698" y="1468070"/>
                </a:lnTo>
                <a:cubicBezTo>
                  <a:pt x="1762698" y="1459146"/>
                  <a:pt x="1762698" y="1459146"/>
                  <a:pt x="1862237" y="1459146"/>
                </a:cubicBezTo>
                <a:lnTo>
                  <a:pt x="1862237" y="1461935"/>
                </a:lnTo>
                <a:lnTo>
                  <a:pt x="1862237" y="1481456"/>
                </a:lnTo>
                <a:lnTo>
                  <a:pt x="1863793" y="1481456"/>
                </a:lnTo>
                <a:lnTo>
                  <a:pt x="1874682" y="1481456"/>
                </a:lnTo>
                <a:lnTo>
                  <a:pt x="1874682" y="1485918"/>
                </a:lnTo>
                <a:lnTo>
                  <a:pt x="1874682" y="1517155"/>
                </a:lnTo>
                <a:cubicBezTo>
                  <a:pt x="1874698" y="1517147"/>
                  <a:pt x="1874936" y="1516986"/>
                  <a:pt x="1878828" y="1514366"/>
                </a:cubicBezTo>
                <a:lnTo>
                  <a:pt x="1907861" y="1494844"/>
                </a:lnTo>
                <a:cubicBezTo>
                  <a:pt x="1907865" y="1494805"/>
                  <a:pt x="1908133" y="1492998"/>
                  <a:pt x="1920303" y="1410061"/>
                </a:cubicBezTo>
                <a:cubicBezTo>
                  <a:pt x="1920322" y="1410057"/>
                  <a:pt x="1920463" y="1410003"/>
                  <a:pt x="1921859" y="1409504"/>
                </a:cubicBezTo>
                <a:lnTo>
                  <a:pt x="1932746" y="1405598"/>
                </a:lnTo>
                <a:cubicBezTo>
                  <a:pt x="1932746" y="1405565"/>
                  <a:pt x="1932813" y="1403375"/>
                  <a:pt x="1936894" y="1262807"/>
                </a:cubicBezTo>
                <a:cubicBezTo>
                  <a:pt x="1936894" y="1262844"/>
                  <a:pt x="1936962" y="1265096"/>
                  <a:pt x="1941042" y="1405598"/>
                </a:cubicBezTo>
                <a:cubicBezTo>
                  <a:pt x="1941061" y="1405605"/>
                  <a:pt x="1941206" y="1405656"/>
                  <a:pt x="1942597" y="1406156"/>
                </a:cubicBezTo>
                <a:lnTo>
                  <a:pt x="1953485" y="1410061"/>
                </a:lnTo>
                <a:lnTo>
                  <a:pt x="1953485" y="1231573"/>
                </a:lnTo>
                <a:cubicBezTo>
                  <a:pt x="1961779" y="1231573"/>
                  <a:pt x="1961779" y="1231573"/>
                  <a:pt x="1961779" y="1164639"/>
                </a:cubicBezTo>
                <a:lnTo>
                  <a:pt x="2040581" y="1164639"/>
                </a:lnTo>
                <a:lnTo>
                  <a:pt x="2040581" y="1231573"/>
                </a:lnTo>
                <a:lnTo>
                  <a:pt x="2042137" y="1231573"/>
                </a:lnTo>
                <a:lnTo>
                  <a:pt x="2053024" y="1231573"/>
                </a:lnTo>
                <a:lnTo>
                  <a:pt x="2053024" y="1062007"/>
                </a:lnTo>
                <a:lnTo>
                  <a:pt x="2056654" y="1062007"/>
                </a:lnTo>
                <a:lnTo>
                  <a:pt x="2082057" y="1062007"/>
                </a:lnTo>
                <a:lnTo>
                  <a:pt x="2082057" y="1058104"/>
                </a:lnTo>
                <a:lnTo>
                  <a:pt x="2082057" y="1030773"/>
                </a:lnTo>
                <a:lnTo>
                  <a:pt x="2127680" y="1030773"/>
                </a:lnTo>
                <a:lnTo>
                  <a:pt x="2127680" y="1028541"/>
                </a:lnTo>
                <a:lnTo>
                  <a:pt x="2127680" y="1012924"/>
                </a:lnTo>
                <a:lnTo>
                  <a:pt x="2131309" y="1012924"/>
                </a:lnTo>
                <a:lnTo>
                  <a:pt x="2156713" y="1012924"/>
                </a:lnTo>
                <a:lnTo>
                  <a:pt x="2156713" y="1015155"/>
                </a:lnTo>
                <a:lnTo>
                  <a:pt x="2156713" y="1030773"/>
                </a:lnTo>
                <a:lnTo>
                  <a:pt x="2158269" y="1030773"/>
                </a:lnTo>
                <a:lnTo>
                  <a:pt x="2169156" y="1030773"/>
                </a:lnTo>
                <a:lnTo>
                  <a:pt x="2189893" y="1021847"/>
                </a:lnTo>
                <a:lnTo>
                  <a:pt x="2198187" y="1028541"/>
                </a:lnTo>
                <a:lnTo>
                  <a:pt x="2198187" y="1012924"/>
                </a:lnTo>
                <a:lnTo>
                  <a:pt x="2202853" y="1012924"/>
                </a:lnTo>
                <a:lnTo>
                  <a:pt x="2235516" y="1012924"/>
                </a:lnTo>
                <a:lnTo>
                  <a:pt x="2235516" y="1015155"/>
                </a:lnTo>
                <a:lnTo>
                  <a:pt x="2235516" y="1030773"/>
                </a:lnTo>
                <a:lnTo>
                  <a:pt x="2297728" y="1030773"/>
                </a:lnTo>
                <a:lnTo>
                  <a:pt x="2297728" y="1034119"/>
                </a:lnTo>
                <a:lnTo>
                  <a:pt x="2297728" y="1057547"/>
                </a:lnTo>
                <a:lnTo>
                  <a:pt x="2351646" y="1057547"/>
                </a:lnTo>
                <a:lnTo>
                  <a:pt x="2351646" y="1120016"/>
                </a:lnTo>
                <a:lnTo>
                  <a:pt x="2353201" y="1120016"/>
                </a:lnTo>
                <a:lnTo>
                  <a:pt x="2364089" y="1120016"/>
                </a:lnTo>
                <a:lnTo>
                  <a:pt x="2364089" y="1122247"/>
                </a:lnTo>
                <a:lnTo>
                  <a:pt x="2364089" y="1137867"/>
                </a:lnTo>
                <a:cubicBezTo>
                  <a:pt x="2372385" y="1137867"/>
                  <a:pt x="2372385" y="1137867"/>
                  <a:pt x="2372385" y="1200336"/>
                </a:cubicBezTo>
                <a:lnTo>
                  <a:pt x="2373940" y="1200336"/>
                </a:lnTo>
                <a:lnTo>
                  <a:pt x="2384827" y="1200336"/>
                </a:lnTo>
                <a:lnTo>
                  <a:pt x="2384827" y="1202010"/>
                </a:lnTo>
                <a:lnTo>
                  <a:pt x="2384827" y="1213724"/>
                </a:lnTo>
                <a:lnTo>
                  <a:pt x="2386900" y="1213724"/>
                </a:lnTo>
                <a:lnTo>
                  <a:pt x="2401416" y="1213724"/>
                </a:lnTo>
                <a:lnTo>
                  <a:pt x="2401416" y="1276195"/>
                </a:lnTo>
                <a:lnTo>
                  <a:pt x="2405564" y="1276195"/>
                </a:lnTo>
                <a:lnTo>
                  <a:pt x="2434597" y="1276195"/>
                </a:lnTo>
                <a:lnTo>
                  <a:pt x="2434597" y="1325279"/>
                </a:lnTo>
                <a:cubicBezTo>
                  <a:pt x="2438745" y="1325279"/>
                  <a:pt x="2438745" y="1325279"/>
                  <a:pt x="2438745" y="1328624"/>
                </a:cubicBezTo>
                <a:lnTo>
                  <a:pt x="2438745" y="1352053"/>
                </a:lnTo>
                <a:lnTo>
                  <a:pt x="2440300" y="1352053"/>
                </a:lnTo>
                <a:lnTo>
                  <a:pt x="2451187" y="1352053"/>
                </a:lnTo>
                <a:lnTo>
                  <a:pt x="2451187" y="1401136"/>
                </a:lnTo>
                <a:lnTo>
                  <a:pt x="2453778" y="1401136"/>
                </a:lnTo>
                <a:lnTo>
                  <a:pt x="2471924" y="1401136"/>
                </a:lnTo>
                <a:cubicBezTo>
                  <a:pt x="2476072" y="1405598"/>
                  <a:pt x="2476072" y="1405598"/>
                  <a:pt x="2476072" y="1409504"/>
                </a:cubicBezTo>
                <a:lnTo>
                  <a:pt x="2476072" y="1436835"/>
                </a:lnTo>
                <a:cubicBezTo>
                  <a:pt x="2476082" y="1436821"/>
                  <a:pt x="2476260" y="1436600"/>
                  <a:pt x="2479183" y="1432930"/>
                </a:cubicBezTo>
                <a:lnTo>
                  <a:pt x="2500957" y="1405598"/>
                </a:lnTo>
                <a:lnTo>
                  <a:pt x="2559023" y="1405598"/>
                </a:lnTo>
                <a:lnTo>
                  <a:pt x="2559023" y="1584087"/>
                </a:lnTo>
                <a:lnTo>
                  <a:pt x="2560578" y="1584087"/>
                </a:lnTo>
                <a:lnTo>
                  <a:pt x="2571465" y="1584087"/>
                </a:lnTo>
                <a:cubicBezTo>
                  <a:pt x="2571474" y="1584070"/>
                  <a:pt x="2571594" y="1583864"/>
                  <a:pt x="2573021" y="1581298"/>
                </a:cubicBezTo>
                <a:lnTo>
                  <a:pt x="2583908" y="1561776"/>
                </a:lnTo>
                <a:lnTo>
                  <a:pt x="2583908" y="1565681"/>
                </a:lnTo>
                <a:lnTo>
                  <a:pt x="2583908" y="1593012"/>
                </a:lnTo>
                <a:cubicBezTo>
                  <a:pt x="2592202" y="1593012"/>
                  <a:pt x="2592202" y="1593012"/>
                  <a:pt x="2592202" y="1499306"/>
                </a:cubicBezTo>
                <a:lnTo>
                  <a:pt x="2593757" y="1499306"/>
                </a:lnTo>
                <a:lnTo>
                  <a:pt x="2604645" y="1499306"/>
                </a:lnTo>
                <a:lnTo>
                  <a:pt x="2604645" y="1365438"/>
                </a:lnTo>
                <a:lnTo>
                  <a:pt x="2606720" y="1365438"/>
                </a:lnTo>
                <a:lnTo>
                  <a:pt x="2621235" y="1365438"/>
                </a:lnTo>
                <a:cubicBezTo>
                  <a:pt x="2621247" y="1365395"/>
                  <a:pt x="2621788" y="1363455"/>
                  <a:pt x="2646120" y="1276195"/>
                </a:cubicBezTo>
                <a:lnTo>
                  <a:pt x="2648713" y="1276195"/>
                </a:lnTo>
                <a:lnTo>
                  <a:pt x="2666859" y="1276195"/>
                </a:lnTo>
                <a:cubicBezTo>
                  <a:pt x="2666869" y="1276243"/>
                  <a:pt x="2667332" y="1278237"/>
                  <a:pt x="2687596" y="1365438"/>
                </a:cubicBezTo>
                <a:lnTo>
                  <a:pt x="2689669" y="1365438"/>
                </a:lnTo>
                <a:lnTo>
                  <a:pt x="2704186" y="1365438"/>
                </a:lnTo>
                <a:lnTo>
                  <a:pt x="2704186" y="1445758"/>
                </a:lnTo>
                <a:lnTo>
                  <a:pt x="2707814" y="1445758"/>
                </a:lnTo>
                <a:lnTo>
                  <a:pt x="2733219" y="1445758"/>
                </a:lnTo>
                <a:lnTo>
                  <a:pt x="2733219" y="1450221"/>
                </a:lnTo>
                <a:lnTo>
                  <a:pt x="2733219" y="1481456"/>
                </a:lnTo>
                <a:cubicBezTo>
                  <a:pt x="2741513" y="1481456"/>
                  <a:pt x="2741513" y="1481456"/>
                  <a:pt x="2741513" y="1476995"/>
                </a:cubicBezTo>
                <a:lnTo>
                  <a:pt x="2741513" y="1445758"/>
                </a:lnTo>
                <a:lnTo>
                  <a:pt x="2744624" y="1445758"/>
                </a:lnTo>
                <a:lnTo>
                  <a:pt x="2766398" y="1445758"/>
                </a:lnTo>
                <a:lnTo>
                  <a:pt x="2766398" y="1449104"/>
                </a:lnTo>
                <a:lnTo>
                  <a:pt x="2766398" y="1472532"/>
                </a:lnTo>
                <a:lnTo>
                  <a:pt x="2828612" y="1472532"/>
                </a:lnTo>
                <a:lnTo>
                  <a:pt x="2828612" y="1396675"/>
                </a:lnTo>
                <a:lnTo>
                  <a:pt x="2831203" y="1396675"/>
                </a:lnTo>
                <a:lnTo>
                  <a:pt x="2849349" y="1396675"/>
                </a:lnTo>
                <a:lnTo>
                  <a:pt x="2849349" y="1441296"/>
                </a:lnTo>
                <a:cubicBezTo>
                  <a:pt x="2853497" y="1441296"/>
                  <a:pt x="2853497" y="1441296"/>
                  <a:pt x="2853497" y="1374364"/>
                </a:cubicBezTo>
                <a:lnTo>
                  <a:pt x="2899119" y="1374364"/>
                </a:lnTo>
                <a:lnTo>
                  <a:pt x="2899119" y="1371016"/>
                </a:lnTo>
                <a:lnTo>
                  <a:pt x="2899119" y="1347590"/>
                </a:lnTo>
                <a:lnTo>
                  <a:pt x="2900674" y="1347590"/>
                </a:lnTo>
                <a:lnTo>
                  <a:pt x="2911561" y="1347590"/>
                </a:lnTo>
                <a:lnTo>
                  <a:pt x="2911561" y="1343687"/>
                </a:lnTo>
                <a:lnTo>
                  <a:pt x="2911561" y="1316355"/>
                </a:lnTo>
                <a:lnTo>
                  <a:pt x="2919857" y="1329741"/>
                </a:lnTo>
                <a:lnTo>
                  <a:pt x="2924523" y="1329741"/>
                </a:lnTo>
                <a:lnTo>
                  <a:pt x="2957185" y="1329741"/>
                </a:lnTo>
                <a:lnTo>
                  <a:pt x="2957185" y="1328067"/>
                </a:lnTo>
                <a:lnTo>
                  <a:pt x="2957185" y="1316355"/>
                </a:lnTo>
                <a:lnTo>
                  <a:pt x="2958740" y="1316355"/>
                </a:lnTo>
                <a:lnTo>
                  <a:pt x="2969627" y="1316355"/>
                </a:lnTo>
                <a:lnTo>
                  <a:pt x="2969627" y="1319144"/>
                </a:lnTo>
                <a:lnTo>
                  <a:pt x="2969627" y="1338667"/>
                </a:lnTo>
                <a:lnTo>
                  <a:pt x="3048430" y="1338667"/>
                </a:lnTo>
                <a:lnTo>
                  <a:pt x="3048430" y="1624247"/>
                </a:lnTo>
                <a:lnTo>
                  <a:pt x="3051540" y="1624247"/>
                </a:lnTo>
                <a:lnTo>
                  <a:pt x="3073315" y="1624247"/>
                </a:lnTo>
                <a:lnTo>
                  <a:pt x="3073315" y="1597475"/>
                </a:lnTo>
                <a:lnTo>
                  <a:pt x="3081611" y="1597475"/>
                </a:lnTo>
                <a:lnTo>
                  <a:pt x="3081611" y="1624247"/>
                </a:lnTo>
                <a:lnTo>
                  <a:pt x="3143823" y="1624247"/>
                </a:lnTo>
                <a:lnTo>
                  <a:pt x="3143823" y="1561776"/>
                </a:lnTo>
                <a:lnTo>
                  <a:pt x="3168708" y="1561776"/>
                </a:lnTo>
                <a:lnTo>
                  <a:pt x="3193593" y="1557315"/>
                </a:lnTo>
                <a:cubicBezTo>
                  <a:pt x="3197741" y="1557315"/>
                  <a:pt x="3197741" y="1561776"/>
                  <a:pt x="3201889" y="1561776"/>
                </a:cubicBezTo>
                <a:lnTo>
                  <a:pt x="3222625" y="1561776"/>
                </a:lnTo>
                <a:lnTo>
                  <a:pt x="3222625" y="1624247"/>
                </a:lnTo>
                <a:lnTo>
                  <a:pt x="3239216" y="1624247"/>
                </a:lnTo>
                <a:lnTo>
                  <a:pt x="3239216" y="1659946"/>
                </a:lnTo>
                <a:lnTo>
                  <a:pt x="3258322" y="1661814"/>
                </a:lnTo>
                <a:lnTo>
                  <a:pt x="3284840" y="1661814"/>
                </a:lnTo>
                <a:lnTo>
                  <a:pt x="3284840" y="1628710"/>
                </a:lnTo>
                <a:lnTo>
                  <a:pt x="3423908" y="1628710"/>
                </a:lnTo>
                <a:lnTo>
                  <a:pt x="3423908" y="1452735"/>
                </a:lnTo>
                <a:lnTo>
                  <a:pt x="3571269" y="1452735"/>
                </a:lnTo>
                <a:lnTo>
                  <a:pt x="3571269" y="1615324"/>
                </a:lnTo>
                <a:lnTo>
                  <a:pt x="3575165" y="1615324"/>
                </a:lnTo>
                <a:lnTo>
                  <a:pt x="3577707" y="1661814"/>
                </a:lnTo>
                <a:lnTo>
                  <a:pt x="3597509" y="1661814"/>
                </a:lnTo>
                <a:cubicBezTo>
                  <a:pt x="3598605" y="1646924"/>
                  <a:pt x="3600050" y="1631125"/>
                  <a:pt x="3600050" y="1615324"/>
                </a:cubicBezTo>
                <a:lnTo>
                  <a:pt x="3612493" y="1615324"/>
                </a:lnTo>
                <a:lnTo>
                  <a:pt x="3615034" y="1661814"/>
                </a:lnTo>
                <a:lnTo>
                  <a:pt x="3718630" y="1661814"/>
                </a:lnTo>
                <a:lnTo>
                  <a:pt x="3718630" y="1325301"/>
                </a:lnTo>
                <a:lnTo>
                  <a:pt x="4122450" y="1325301"/>
                </a:lnTo>
                <a:lnTo>
                  <a:pt x="4122450" y="1661814"/>
                </a:lnTo>
                <a:lnTo>
                  <a:pt x="4160712" y="1661814"/>
                </a:lnTo>
                <a:lnTo>
                  <a:pt x="4160712" y="1491124"/>
                </a:lnTo>
                <a:lnTo>
                  <a:pt x="4355371" y="1491124"/>
                </a:lnTo>
                <a:cubicBezTo>
                  <a:pt x="4405708" y="1468689"/>
                  <a:pt x="4422721" y="1378950"/>
                  <a:pt x="4462735" y="1356515"/>
                </a:cubicBezTo>
                <a:lnTo>
                  <a:pt x="4595456" y="1356515"/>
                </a:lnTo>
                <a:lnTo>
                  <a:pt x="4595456" y="1512692"/>
                </a:lnTo>
                <a:lnTo>
                  <a:pt x="4612047" y="1512692"/>
                </a:lnTo>
                <a:cubicBezTo>
                  <a:pt x="4612047" y="1508230"/>
                  <a:pt x="4616196" y="1503767"/>
                  <a:pt x="4616196" y="1499306"/>
                </a:cubicBezTo>
                <a:lnTo>
                  <a:pt x="4628637" y="1499306"/>
                </a:lnTo>
                <a:cubicBezTo>
                  <a:pt x="4628637" y="1503767"/>
                  <a:pt x="4628637" y="1508230"/>
                  <a:pt x="4632786" y="1517155"/>
                </a:cubicBezTo>
                <a:lnTo>
                  <a:pt x="4657671" y="1517155"/>
                </a:lnTo>
                <a:lnTo>
                  <a:pt x="4657671" y="1503767"/>
                </a:lnTo>
                <a:lnTo>
                  <a:pt x="4703291" y="1503767"/>
                </a:lnTo>
                <a:lnTo>
                  <a:pt x="4703291" y="1517155"/>
                </a:lnTo>
                <a:lnTo>
                  <a:pt x="4744768" y="1517155"/>
                </a:lnTo>
                <a:lnTo>
                  <a:pt x="4744768" y="1610861"/>
                </a:lnTo>
                <a:lnTo>
                  <a:pt x="4773801" y="1610861"/>
                </a:lnTo>
                <a:lnTo>
                  <a:pt x="4773801" y="1584087"/>
                </a:lnTo>
                <a:lnTo>
                  <a:pt x="4806981" y="1584087"/>
                </a:lnTo>
                <a:lnTo>
                  <a:pt x="4806981" y="1213724"/>
                </a:lnTo>
                <a:lnTo>
                  <a:pt x="4819424" y="1200336"/>
                </a:lnTo>
                <a:lnTo>
                  <a:pt x="4968734" y="1200336"/>
                </a:lnTo>
                <a:lnTo>
                  <a:pt x="4968734" y="1218187"/>
                </a:lnTo>
                <a:lnTo>
                  <a:pt x="4989472" y="1218187"/>
                </a:lnTo>
                <a:lnTo>
                  <a:pt x="4989472" y="1454684"/>
                </a:lnTo>
                <a:lnTo>
                  <a:pt x="5035096" y="1454684"/>
                </a:lnTo>
                <a:lnTo>
                  <a:pt x="5035096" y="1316355"/>
                </a:lnTo>
                <a:lnTo>
                  <a:pt x="5089013" y="1316355"/>
                </a:lnTo>
                <a:cubicBezTo>
                  <a:pt x="5093159" y="1316355"/>
                  <a:pt x="5093159" y="1311893"/>
                  <a:pt x="5097308" y="1307430"/>
                </a:cubicBezTo>
                <a:lnTo>
                  <a:pt x="5113898" y="1307430"/>
                </a:lnTo>
                <a:cubicBezTo>
                  <a:pt x="5118044" y="1311893"/>
                  <a:pt x="5118044" y="1316355"/>
                  <a:pt x="5122191" y="1316355"/>
                </a:cubicBezTo>
                <a:lnTo>
                  <a:pt x="5167816" y="1316355"/>
                </a:lnTo>
                <a:lnTo>
                  <a:pt x="5167816" y="1075395"/>
                </a:lnTo>
                <a:cubicBezTo>
                  <a:pt x="5167844" y="1075389"/>
                  <a:pt x="5169618" y="1075051"/>
                  <a:pt x="5283946" y="1053084"/>
                </a:cubicBezTo>
                <a:lnTo>
                  <a:pt x="5283946" y="1055315"/>
                </a:lnTo>
                <a:lnTo>
                  <a:pt x="5283946" y="1070933"/>
                </a:lnTo>
                <a:lnTo>
                  <a:pt x="5337864" y="1070933"/>
                </a:lnTo>
                <a:lnTo>
                  <a:pt x="5337864" y="1597475"/>
                </a:lnTo>
                <a:lnTo>
                  <a:pt x="5383487" y="1597475"/>
                </a:lnTo>
                <a:lnTo>
                  <a:pt x="5383487" y="1588550"/>
                </a:lnTo>
                <a:lnTo>
                  <a:pt x="5408372" y="1588550"/>
                </a:lnTo>
                <a:lnTo>
                  <a:pt x="5408372" y="1597475"/>
                </a:lnTo>
                <a:lnTo>
                  <a:pt x="5458141" y="1597475"/>
                </a:lnTo>
                <a:lnTo>
                  <a:pt x="5458141" y="1570701"/>
                </a:lnTo>
                <a:lnTo>
                  <a:pt x="5516208" y="1570701"/>
                </a:lnTo>
                <a:cubicBezTo>
                  <a:pt x="5524503" y="1561776"/>
                  <a:pt x="5532797" y="1561776"/>
                  <a:pt x="5541092" y="1561776"/>
                </a:cubicBezTo>
                <a:cubicBezTo>
                  <a:pt x="5553536" y="1570701"/>
                  <a:pt x="5570126" y="1570701"/>
                  <a:pt x="5582567" y="1570701"/>
                </a:cubicBezTo>
                <a:lnTo>
                  <a:pt x="5582567" y="1535004"/>
                </a:lnTo>
                <a:lnTo>
                  <a:pt x="5599159" y="1535004"/>
                </a:lnTo>
                <a:lnTo>
                  <a:pt x="5599159" y="1508230"/>
                </a:lnTo>
                <a:lnTo>
                  <a:pt x="5715289" y="1508230"/>
                </a:lnTo>
                <a:lnTo>
                  <a:pt x="5715289" y="1445758"/>
                </a:lnTo>
                <a:lnTo>
                  <a:pt x="5752615" y="1445758"/>
                </a:lnTo>
                <a:lnTo>
                  <a:pt x="5752615" y="1432372"/>
                </a:lnTo>
                <a:lnTo>
                  <a:pt x="5777500" y="1432372"/>
                </a:lnTo>
                <a:lnTo>
                  <a:pt x="5777500" y="1445758"/>
                </a:lnTo>
                <a:lnTo>
                  <a:pt x="5810682" y="1445758"/>
                </a:lnTo>
                <a:lnTo>
                  <a:pt x="5810682" y="1548390"/>
                </a:lnTo>
                <a:lnTo>
                  <a:pt x="5877041" y="1548390"/>
                </a:lnTo>
                <a:lnTo>
                  <a:pt x="5877041" y="1494844"/>
                </a:lnTo>
                <a:lnTo>
                  <a:pt x="5955845" y="1494844"/>
                </a:lnTo>
                <a:lnTo>
                  <a:pt x="5955845" y="1432372"/>
                </a:lnTo>
                <a:lnTo>
                  <a:pt x="6055387" y="1432372"/>
                </a:lnTo>
                <a:lnTo>
                  <a:pt x="6055629" y="1478578"/>
                </a:lnTo>
                <a:lnTo>
                  <a:pt x="6074361" y="1481456"/>
                </a:lnTo>
                <a:cubicBezTo>
                  <a:pt x="6074368" y="1481477"/>
                  <a:pt x="6074446" y="1481685"/>
                  <a:pt x="6075399" y="1484247"/>
                </a:cubicBezTo>
                <a:lnTo>
                  <a:pt x="6082656" y="1503767"/>
                </a:lnTo>
                <a:cubicBezTo>
                  <a:pt x="6082684" y="1503769"/>
                  <a:pt x="6083905" y="1503873"/>
                  <a:pt x="6136574" y="1508230"/>
                </a:cubicBezTo>
                <a:lnTo>
                  <a:pt x="6136574" y="1253884"/>
                </a:lnTo>
                <a:lnTo>
                  <a:pt x="6140721" y="1253884"/>
                </a:lnTo>
                <a:lnTo>
                  <a:pt x="6169754" y="1253884"/>
                </a:lnTo>
                <a:lnTo>
                  <a:pt x="6169754" y="972765"/>
                </a:lnTo>
                <a:lnTo>
                  <a:pt x="6173384" y="972765"/>
                </a:lnTo>
                <a:lnTo>
                  <a:pt x="6198787" y="972765"/>
                </a:lnTo>
                <a:lnTo>
                  <a:pt x="6198787" y="736267"/>
                </a:lnTo>
                <a:cubicBezTo>
                  <a:pt x="6207081" y="731805"/>
                  <a:pt x="6207081" y="731805"/>
                  <a:pt x="6207081" y="678257"/>
                </a:cubicBezTo>
                <a:lnTo>
                  <a:pt x="6211230" y="678257"/>
                </a:lnTo>
                <a:lnTo>
                  <a:pt x="6240264" y="678257"/>
                </a:lnTo>
                <a:cubicBezTo>
                  <a:pt x="6240285" y="678209"/>
                  <a:pt x="6241526" y="675388"/>
                  <a:pt x="6314917" y="508694"/>
                </a:cubicBezTo>
                <a:cubicBezTo>
                  <a:pt x="6314917" y="508665"/>
                  <a:pt x="6314988" y="504638"/>
                  <a:pt x="6323213" y="0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8E927DE2-A7B0-4DA6-9D39-B755BECE4218}"/>
              </a:ext>
            </a:extLst>
          </p:cNvPr>
          <p:cNvGrpSpPr/>
          <p:nvPr/>
        </p:nvGrpSpPr>
        <p:grpSpPr>
          <a:xfrm>
            <a:off x="0" y="1403217"/>
            <a:ext cx="12218126" cy="4435155"/>
            <a:chOff x="1" y="1872342"/>
            <a:chExt cx="12218126" cy="4435155"/>
          </a:xfrm>
        </p:grpSpPr>
        <p:sp>
          <p:nvSpPr>
            <p:cNvPr id="63" name="자유형: 도형 24">
              <a:extLst>
                <a:ext uri="{FF2B5EF4-FFF2-40B4-BE49-F238E27FC236}">
                  <a16:creationId xmlns:a16="http://schemas.microsoft.com/office/drawing/2014/main" id="{83711C4E-8986-44C4-87AA-EF878D57E4EF}"/>
                </a:ext>
              </a:extLst>
            </p:cNvPr>
            <p:cNvSpPr/>
            <p:nvPr/>
          </p:nvSpPr>
          <p:spPr>
            <a:xfrm>
              <a:off x="1" y="1872342"/>
              <a:ext cx="12218126" cy="4397829"/>
            </a:xfrm>
            <a:custGeom>
              <a:avLst/>
              <a:gdLst>
                <a:gd name="connsiteX0" fmla="*/ 0 w 12209417"/>
                <a:gd name="connsiteY0" fmla="*/ 4284617 h 4284617"/>
                <a:gd name="connsiteX1" fmla="*/ 7977051 w 12209417"/>
                <a:gd name="connsiteY1" fmla="*/ 4284617 h 4284617"/>
                <a:gd name="connsiteX2" fmla="*/ 8342811 w 12209417"/>
                <a:gd name="connsiteY2" fmla="*/ 3579223 h 4284617"/>
                <a:gd name="connsiteX3" fmla="*/ 9448800 w 12209417"/>
                <a:gd name="connsiteY3" fmla="*/ 2725783 h 4284617"/>
                <a:gd name="connsiteX4" fmla="*/ 9657806 w 12209417"/>
                <a:gd name="connsiteY4" fmla="*/ 2063932 h 4284617"/>
                <a:gd name="connsiteX5" fmla="*/ 10755086 w 12209417"/>
                <a:gd name="connsiteY5" fmla="*/ 905692 h 4284617"/>
                <a:gd name="connsiteX6" fmla="*/ 11695611 w 12209417"/>
                <a:gd name="connsiteY6" fmla="*/ 644434 h 4284617"/>
                <a:gd name="connsiteX7" fmla="*/ 12209417 w 12209417"/>
                <a:gd name="connsiteY7" fmla="*/ 0 h 4284617"/>
                <a:gd name="connsiteX0" fmla="*/ 0 w 12583885"/>
                <a:gd name="connsiteY0" fmla="*/ 4354286 h 4354286"/>
                <a:gd name="connsiteX1" fmla="*/ 7977051 w 12583885"/>
                <a:gd name="connsiteY1" fmla="*/ 4354286 h 4354286"/>
                <a:gd name="connsiteX2" fmla="*/ 8342811 w 12583885"/>
                <a:gd name="connsiteY2" fmla="*/ 3648892 h 4354286"/>
                <a:gd name="connsiteX3" fmla="*/ 9448800 w 12583885"/>
                <a:gd name="connsiteY3" fmla="*/ 2795452 h 4354286"/>
                <a:gd name="connsiteX4" fmla="*/ 9657806 w 12583885"/>
                <a:gd name="connsiteY4" fmla="*/ 2133601 h 4354286"/>
                <a:gd name="connsiteX5" fmla="*/ 10755086 w 12583885"/>
                <a:gd name="connsiteY5" fmla="*/ 975361 h 4354286"/>
                <a:gd name="connsiteX6" fmla="*/ 11695611 w 12583885"/>
                <a:gd name="connsiteY6" fmla="*/ 714103 h 4354286"/>
                <a:gd name="connsiteX7" fmla="*/ 12583885 w 12583885"/>
                <a:gd name="connsiteY7" fmla="*/ 0 h 4354286"/>
                <a:gd name="connsiteX0" fmla="*/ 0 w 12653554"/>
                <a:gd name="connsiteY0" fmla="*/ 4371703 h 4371703"/>
                <a:gd name="connsiteX1" fmla="*/ 7977051 w 12653554"/>
                <a:gd name="connsiteY1" fmla="*/ 4371703 h 4371703"/>
                <a:gd name="connsiteX2" fmla="*/ 8342811 w 12653554"/>
                <a:gd name="connsiteY2" fmla="*/ 3666309 h 4371703"/>
                <a:gd name="connsiteX3" fmla="*/ 9448800 w 12653554"/>
                <a:gd name="connsiteY3" fmla="*/ 2812869 h 4371703"/>
                <a:gd name="connsiteX4" fmla="*/ 9657806 w 12653554"/>
                <a:gd name="connsiteY4" fmla="*/ 2151018 h 4371703"/>
                <a:gd name="connsiteX5" fmla="*/ 10755086 w 12653554"/>
                <a:gd name="connsiteY5" fmla="*/ 992778 h 4371703"/>
                <a:gd name="connsiteX6" fmla="*/ 11695611 w 12653554"/>
                <a:gd name="connsiteY6" fmla="*/ 731520 h 4371703"/>
                <a:gd name="connsiteX7" fmla="*/ 12653554 w 12653554"/>
                <a:gd name="connsiteY7" fmla="*/ 0 h 4371703"/>
                <a:gd name="connsiteX0" fmla="*/ 0 w 12218126"/>
                <a:gd name="connsiteY0" fmla="*/ 4397829 h 4397829"/>
                <a:gd name="connsiteX1" fmla="*/ 7541623 w 12218126"/>
                <a:gd name="connsiteY1" fmla="*/ 4371703 h 4397829"/>
                <a:gd name="connsiteX2" fmla="*/ 7907383 w 12218126"/>
                <a:gd name="connsiteY2" fmla="*/ 3666309 h 4397829"/>
                <a:gd name="connsiteX3" fmla="*/ 9013372 w 12218126"/>
                <a:gd name="connsiteY3" fmla="*/ 2812869 h 4397829"/>
                <a:gd name="connsiteX4" fmla="*/ 9222378 w 12218126"/>
                <a:gd name="connsiteY4" fmla="*/ 2151018 h 4397829"/>
                <a:gd name="connsiteX5" fmla="*/ 10319658 w 12218126"/>
                <a:gd name="connsiteY5" fmla="*/ 992778 h 4397829"/>
                <a:gd name="connsiteX6" fmla="*/ 11260183 w 12218126"/>
                <a:gd name="connsiteY6" fmla="*/ 731520 h 4397829"/>
                <a:gd name="connsiteX7" fmla="*/ 12218126 w 12218126"/>
                <a:gd name="connsiteY7" fmla="*/ 0 h 43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218126" h="4397829">
                  <a:moveTo>
                    <a:pt x="0" y="4397829"/>
                  </a:moveTo>
                  <a:lnTo>
                    <a:pt x="7541623" y="4371703"/>
                  </a:lnTo>
                  <a:lnTo>
                    <a:pt x="7907383" y="3666309"/>
                  </a:lnTo>
                  <a:lnTo>
                    <a:pt x="9013372" y="2812869"/>
                  </a:lnTo>
                  <a:lnTo>
                    <a:pt x="9222378" y="2151018"/>
                  </a:lnTo>
                  <a:lnTo>
                    <a:pt x="10319658" y="992778"/>
                  </a:lnTo>
                  <a:lnTo>
                    <a:pt x="11260183" y="731520"/>
                  </a:lnTo>
                  <a:lnTo>
                    <a:pt x="12218126" y="0"/>
                  </a:ln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자유형: 도형 25">
              <a:extLst>
                <a:ext uri="{FF2B5EF4-FFF2-40B4-BE49-F238E27FC236}">
                  <a16:creationId xmlns:a16="http://schemas.microsoft.com/office/drawing/2014/main" id="{4A28BC1F-EE1F-4268-938C-67EFD89B8877}"/>
                </a:ext>
              </a:extLst>
            </p:cNvPr>
            <p:cNvSpPr/>
            <p:nvPr/>
          </p:nvSpPr>
          <p:spPr>
            <a:xfrm>
              <a:off x="8372732" y="3110522"/>
              <a:ext cx="3122587" cy="3159649"/>
            </a:xfrm>
            <a:custGeom>
              <a:avLst/>
              <a:gdLst>
                <a:gd name="connsiteX0" fmla="*/ 3039292 w 3039292"/>
                <a:gd name="connsiteY0" fmla="*/ 0 h 2917371"/>
                <a:gd name="connsiteX1" fmla="*/ 2081349 w 3039292"/>
                <a:gd name="connsiteY1" fmla="*/ 174171 h 2917371"/>
                <a:gd name="connsiteX2" fmla="*/ 1419497 w 3039292"/>
                <a:gd name="connsiteY2" fmla="*/ 975360 h 2917371"/>
                <a:gd name="connsiteX3" fmla="*/ 1271452 w 3039292"/>
                <a:gd name="connsiteY3" fmla="*/ 1628503 h 2917371"/>
                <a:gd name="connsiteX4" fmla="*/ 165463 w 3039292"/>
                <a:gd name="connsiteY4" fmla="*/ 2386149 h 2917371"/>
                <a:gd name="connsiteX5" fmla="*/ 0 w 3039292"/>
                <a:gd name="connsiteY5" fmla="*/ 2917371 h 2917371"/>
                <a:gd name="connsiteX6" fmla="*/ 2891246 w 3039292"/>
                <a:gd name="connsiteY6" fmla="*/ 2917371 h 2917371"/>
                <a:gd name="connsiteX7" fmla="*/ 3039292 w 3039292"/>
                <a:gd name="connsiteY7" fmla="*/ 0 h 2917371"/>
                <a:gd name="connsiteX0" fmla="*/ 2934789 w 2934789"/>
                <a:gd name="connsiteY0" fmla="*/ 0 h 2969622"/>
                <a:gd name="connsiteX1" fmla="*/ 2081349 w 2934789"/>
                <a:gd name="connsiteY1" fmla="*/ 226422 h 2969622"/>
                <a:gd name="connsiteX2" fmla="*/ 1419497 w 2934789"/>
                <a:gd name="connsiteY2" fmla="*/ 1027611 h 2969622"/>
                <a:gd name="connsiteX3" fmla="*/ 1271452 w 2934789"/>
                <a:gd name="connsiteY3" fmla="*/ 1680754 h 2969622"/>
                <a:gd name="connsiteX4" fmla="*/ 165463 w 2934789"/>
                <a:gd name="connsiteY4" fmla="*/ 2438400 h 2969622"/>
                <a:gd name="connsiteX5" fmla="*/ 0 w 2934789"/>
                <a:gd name="connsiteY5" fmla="*/ 2969622 h 2969622"/>
                <a:gd name="connsiteX6" fmla="*/ 2891246 w 2934789"/>
                <a:gd name="connsiteY6" fmla="*/ 2969622 h 2969622"/>
                <a:gd name="connsiteX7" fmla="*/ 2934789 w 2934789"/>
                <a:gd name="connsiteY7" fmla="*/ 0 h 2969622"/>
                <a:gd name="connsiteX0" fmla="*/ 2934789 w 2934789"/>
                <a:gd name="connsiteY0" fmla="*/ 0 h 2969622"/>
                <a:gd name="connsiteX1" fmla="*/ 2081349 w 2934789"/>
                <a:gd name="connsiteY1" fmla="*/ 226422 h 2969622"/>
                <a:gd name="connsiteX2" fmla="*/ 1419497 w 2934789"/>
                <a:gd name="connsiteY2" fmla="*/ 1027611 h 2969622"/>
                <a:gd name="connsiteX3" fmla="*/ 1271452 w 2934789"/>
                <a:gd name="connsiteY3" fmla="*/ 1680754 h 2969622"/>
                <a:gd name="connsiteX4" fmla="*/ 165463 w 2934789"/>
                <a:gd name="connsiteY4" fmla="*/ 2438400 h 2969622"/>
                <a:gd name="connsiteX5" fmla="*/ 0 w 2934789"/>
                <a:gd name="connsiteY5" fmla="*/ 2969622 h 2969622"/>
                <a:gd name="connsiteX6" fmla="*/ 2891246 w 2934789"/>
                <a:gd name="connsiteY6" fmla="*/ 2969622 h 2969622"/>
                <a:gd name="connsiteX7" fmla="*/ 2934789 w 2934789"/>
                <a:gd name="connsiteY7" fmla="*/ 0 h 2969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34789" h="2969622">
                  <a:moveTo>
                    <a:pt x="2934789" y="0"/>
                  </a:moveTo>
                  <a:lnTo>
                    <a:pt x="2081349" y="226422"/>
                  </a:lnTo>
                  <a:lnTo>
                    <a:pt x="1419497" y="1027611"/>
                  </a:lnTo>
                  <a:lnTo>
                    <a:pt x="1271452" y="1680754"/>
                  </a:lnTo>
                  <a:lnTo>
                    <a:pt x="165463" y="2438400"/>
                  </a:lnTo>
                  <a:lnTo>
                    <a:pt x="0" y="2969622"/>
                  </a:lnTo>
                  <a:lnTo>
                    <a:pt x="2891246" y="2969622"/>
                  </a:lnTo>
                  <a:lnTo>
                    <a:pt x="2934789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5" name="그룹 33">
              <a:extLst>
                <a:ext uri="{FF2B5EF4-FFF2-40B4-BE49-F238E27FC236}">
                  <a16:creationId xmlns:a16="http://schemas.microsoft.com/office/drawing/2014/main" id="{3443F2BD-D6B7-4212-A78F-58C83C7E8DE3}"/>
                </a:ext>
              </a:extLst>
            </p:cNvPr>
            <p:cNvGrpSpPr/>
            <p:nvPr/>
          </p:nvGrpSpPr>
          <p:grpSpPr>
            <a:xfrm rot="4118366">
              <a:off x="7586520" y="3538142"/>
              <a:ext cx="1225212" cy="1396825"/>
              <a:chOff x="6816663" y="3559142"/>
              <a:chExt cx="1225212" cy="1396825"/>
            </a:xfrm>
          </p:grpSpPr>
          <p:sp>
            <p:nvSpPr>
              <p:cNvPr id="66" name="사각형: 둥근 모서리 27">
                <a:extLst>
                  <a:ext uri="{FF2B5EF4-FFF2-40B4-BE49-F238E27FC236}">
                    <a16:creationId xmlns:a16="http://schemas.microsoft.com/office/drawing/2014/main" id="{05CD6E7B-3BCE-4A2E-8154-822A6FE334D7}"/>
                  </a:ext>
                </a:extLst>
              </p:cNvPr>
              <p:cNvSpPr/>
              <p:nvPr/>
            </p:nvSpPr>
            <p:spPr>
              <a:xfrm rot="19820467">
                <a:off x="7603145" y="3621314"/>
                <a:ext cx="99159" cy="1334653"/>
              </a:xfrm>
              <a:prstGeom prst="roundRect">
                <a:avLst>
                  <a:gd name="adj" fmla="val 33702"/>
                </a:avLst>
              </a:prstGeom>
              <a:gradFill>
                <a:gsLst>
                  <a:gs pos="0">
                    <a:schemeClr val="accent4">
                      <a:lumMod val="80000"/>
                    </a:schemeClr>
                  </a:gs>
                  <a:gs pos="100000">
                    <a:schemeClr val="accent4">
                      <a:lumMod val="8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사각형: 둥근 모서리 29">
                <a:extLst>
                  <a:ext uri="{FF2B5EF4-FFF2-40B4-BE49-F238E27FC236}">
                    <a16:creationId xmlns:a16="http://schemas.microsoft.com/office/drawing/2014/main" id="{7CA87043-95FA-4D15-986A-7E9E78EA2203}"/>
                  </a:ext>
                </a:extLst>
              </p:cNvPr>
              <p:cNvSpPr/>
              <p:nvPr/>
            </p:nvSpPr>
            <p:spPr>
              <a:xfrm rot="19820467">
                <a:off x="7299763" y="3749789"/>
                <a:ext cx="176582" cy="156543"/>
              </a:xfrm>
              <a:prstGeom prst="roundRect">
                <a:avLst>
                  <a:gd name="adj" fmla="val 2755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이등변 삼각형 31">
                <a:extLst>
                  <a:ext uri="{FF2B5EF4-FFF2-40B4-BE49-F238E27FC236}">
                    <a16:creationId xmlns:a16="http://schemas.microsoft.com/office/drawing/2014/main" id="{BCB25700-2CE8-4BE8-A926-C5A5958440FB}"/>
                  </a:ext>
                </a:extLst>
              </p:cNvPr>
              <p:cNvSpPr/>
              <p:nvPr/>
            </p:nvSpPr>
            <p:spPr>
              <a:xfrm rot="3412889">
                <a:off x="7609207" y="3406218"/>
                <a:ext cx="279743" cy="585592"/>
              </a:xfrm>
              <a:custGeom>
                <a:avLst/>
                <a:gdLst>
                  <a:gd name="connsiteX0" fmla="*/ 0 w 110689"/>
                  <a:gd name="connsiteY0" fmla="*/ 572947 h 572947"/>
                  <a:gd name="connsiteX1" fmla="*/ 55345 w 110689"/>
                  <a:gd name="connsiteY1" fmla="*/ 0 h 572947"/>
                  <a:gd name="connsiteX2" fmla="*/ 110689 w 110689"/>
                  <a:gd name="connsiteY2" fmla="*/ 572947 h 572947"/>
                  <a:gd name="connsiteX3" fmla="*/ 0 w 110689"/>
                  <a:gd name="connsiteY3" fmla="*/ 572947 h 572947"/>
                  <a:gd name="connsiteX0" fmla="*/ 0 w 301126"/>
                  <a:gd name="connsiteY0" fmla="*/ 600004 h 600004"/>
                  <a:gd name="connsiteX1" fmla="*/ 301126 w 301126"/>
                  <a:gd name="connsiteY1" fmla="*/ 0 h 600004"/>
                  <a:gd name="connsiteX2" fmla="*/ 110689 w 301126"/>
                  <a:gd name="connsiteY2" fmla="*/ 600004 h 600004"/>
                  <a:gd name="connsiteX3" fmla="*/ 0 w 301126"/>
                  <a:gd name="connsiteY3" fmla="*/ 600004 h 600004"/>
                  <a:gd name="connsiteX0" fmla="*/ 0 w 301126"/>
                  <a:gd name="connsiteY0" fmla="*/ 600004 h 600004"/>
                  <a:gd name="connsiteX1" fmla="*/ 301126 w 301126"/>
                  <a:gd name="connsiteY1" fmla="*/ 0 h 600004"/>
                  <a:gd name="connsiteX2" fmla="*/ 110689 w 301126"/>
                  <a:gd name="connsiteY2" fmla="*/ 600004 h 600004"/>
                  <a:gd name="connsiteX3" fmla="*/ 0 w 301126"/>
                  <a:gd name="connsiteY3" fmla="*/ 600004 h 600004"/>
                  <a:gd name="connsiteX0" fmla="*/ 0 w 301126"/>
                  <a:gd name="connsiteY0" fmla="*/ 600004 h 600004"/>
                  <a:gd name="connsiteX1" fmla="*/ 301126 w 301126"/>
                  <a:gd name="connsiteY1" fmla="*/ 0 h 600004"/>
                  <a:gd name="connsiteX2" fmla="*/ 110689 w 301126"/>
                  <a:gd name="connsiteY2" fmla="*/ 600004 h 600004"/>
                  <a:gd name="connsiteX3" fmla="*/ 0 w 301126"/>
                  <a:gd name="connsiteY3" fmla="*/ 600004 h 600004"/>
                  <a:gd name="connsiteX0" fmla="*/ 141 w 301267"/>
                  <a:gd name="connsiteY0" fmla="*/ 600004 h 600004"/>
                  <a:gd name="connsiteX1" fmla="*/ 301267 w 301267"/>
                  <a:gd name="connsiteY1" fmla="*/ 0 h 600004"/>
                  <a:gd name="connsiteX2" fmla="*/ 110830 w 301267"/>
                  <a:gd name="connsiteY2" fmla="*/ 600004 h 600004"/>
                  <a:gd name="connsiteX3" fmla="*/ 141 w 301267"/>
                  <a:gd name="connsiteY3" fmla="*/ 600004 h 600004"/>
                  <a:gd name="connsiteX0" fmla="*/ 141 w 301267"/>
                  <a:gd name="connsiteY0" fmla="*/ 600004 h 600004"/>
                  <a:gd name="connsiteX1" fmla="*/ 301267 w 301267"/>
                  <a:gd name="connsiteY1" fmla="*/ 0 h 600004"/>
                  <a:gd name="connsiteX2" fmla="*/ 110830 w 301267"/>
                  <a:gd name="connsiteY2" fmla="*/ 600004 h 600004"/>
                  <a:gd name="connsiteX3" fmla="*/ 141 w 301267"/>
                  <a:gd name="connsiteY3" fmla="*/ 600004 h 600004"/>
                  <a:gd name="connsiteX0" fmla="*/ 228 w 279731"/>
                  <a:gd name="connsiteY0" fmla="*/ 585592 h 585592"/>
                  <a:gd name="connsiteX1" fmla="*/ 279731 w 279731"/>
                  <a:gd name="connsiteY1" fmla="*/ 0 h 585592"/>
                  <a:gd name="connsiteX2" fmla="*/ 110917 w 279731"/>
                  <a:gd name="connsiteY2" fmla="*/ 585592 h 585592"/>
                  <a:gd name="connsiteX3" fmla="*/ 228 w 279731"/>
                  <a:gd name="connsiteY3" fmla="*/ 585592 h 585592"/>
                  <a:gd name="connsiteX0" fmla="*/ 165 w 279668"/>
                  <a:gd name="connsiteY0" fmla="*/ 585592 h 585592"/>
                  <a:gd name="connsiteX1" fmla="*/ 279668 w 279668"/>
                  <a:gd name="connsiteY1" fmla="*/ 0 h 585592"/>
                  <a:gd name="connsiteX2" fmla="*/ 110854 w 279668"/>
                  <a:gd name="connsiteY2" fmla="*/ 585592 h 585592"/>
                  <a:gd name="connsiteX3" fmla="*/ 165 w 279668"/>
                  <a:gd name="connsiteY3" fmla="*/ 585592 h 585592"/>
                  <a:gd name="connsiteX0" fmla="*/ 165 w 279668"/>
                  <a:gd name="connsiteY0" fmla="*/ 585592 h 585592"/>
                  <a:gd name="connsiteX1" fmla="*/ 279668 w 279668"/>
                  <a:gd name="connsiteY1" fmla="*/ 0 h 585592"/>
                  <a:gd name="connsiteX2" fmla="*/ 110854 w 279668"/>
                  <a:gd name="connsiteY2" fmla="*/ 585592 h 585592"/>
                  <a:gd name="connsiteX3" fmla="*/ 165 w 279668"/>
                  <a:gd name="connsiteY3" fmla="*/ 585592 h 585592"/>
                  <a:gd name="connsiteX0" fmla="*/ 240 w 279743"/>
                  <a:gd name="connsiteY0" fmla="*/ 585592 h 585592"/>
                  <a:gd name="connsiteX1" fmla="*/ 279743 w 279743"/>
                  <a:gd name="connsiteY1" fmla="*/ 0 h 585592"/>
                  <a:gd name="connsiteX2" fmla="*/ 110929 w 279743"/>
                  <a:gd name="connsiteY2" fmla="*/ 585592 h 585592"/>
                  <a:gd name="connsiteX3" fmla="*/ 240 w 279743"/>
                  <a:gd name="connsiteY3" fmla="*/ 585592 h 585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9743" h="585592">
                    <a:moveTo>
                      <a:pt x="240" y="585592"/>
                    </a:moveTo>
                    <a:cubicBezTo>
                      <a:pt x="-2898" y="444351"/>
                      <a:pt x="21192" y="186437"/>
                      <a:pt x="279743" y="0"/>
                    </a:cubicBezTo>
                    <a:cubicBezTo>
                      <a:pt x="102058" y="325112"/>
                      <a:pt x="129667" y="454175"/>
                      <a:pt x="110929" y="585592"/>
                    </a:cubicBezTo>
                    <a:lnTo>
                      <a:pt x="240" y="585592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이등변 삼각형 31">
                <a:extLst>
                  <a:ext uri="{FF2B5EF4-FFF2-40B4-BE49-F238E27FC236}">
                    <a16:creationId xmlns:a16="http://schemas.microsoft.com/office/drawing/2014/main" id="{96D71DB5-E2BB-4C96-8C32-FDD710AFC1CA}"/>
                  </a:ext>
                </a:extLst>
              </p:cNvPr>
              <p:cNvSpPr/>
              <p:nvPr/>
            </p:nvSpPr>
            <p:spPr>
              <a:xfrm rot="14422253" flipH="1">
                <a:off x="6969587" y="3789364"/>
                <a:ext cx="279743" cy="585592"/>
              </a:xfrm>
              <a:custGeom>
                <a:avLst/>
                <a:gdLst>
                  <a:gd name="connsiteX0" fmla="*/ 0 w 110689"/>
                  <a:gd name="connsiteY0" fmla="*/ 572947 h 572947"/>
                  <a:gd name="connsiteX1" fmla="*/ 55345 w 110689"/>
                  <a:gd name="connsiteY1" fmla="*/ 0 h 572947"/>
                  <a:gd name="connsiteX2" fmla="*/ 110689 w 110689"/>
                  <a:gd name="connsiteY2" fmla="*/ 572947 h 572947"/>
                  <a:gd name="connsiteX3" fmla="*/ 0 w 110689"/>
                  <a:gd name="connsiteY3" fmla="*/ 572947 h 572947"/>
                  <a:gd name="connsiteX0" fmla="*/ 0 w 301126"/>
                  <a:gd name="connsiteY0" fmla="*/ 600004 h 600004"/>
                  <a:gd name="connsiteX1" fmla="*/ 301126 w 301126"/>
                  <a:gd name="connsiteY1" fmla="*/ 0 h 600004"/>
                  <a:gd name="connsiteX2" fmla="*/ 110689 w 301126"/>
                  <a:gd name="connsiteY2" fmla="*/ 600004 h 600004"/>
                  <a:gd name="connsiteX3" fmla="*/ 0 w 301126"/>
                  <a:gd name="connsiteY3" fmla="*/ 600004 h 600004"/>
                  <a:gd name="connsiteX0" fmla="*/ 0 w 301126"/>
                  <a:gd name="connsiteY0" fmla="*/ 600004 h 600004"/>
                  <a:gd name="connsiteX1" fmla="*/ 301126 w 301126"/>
                  <a:gd name="connsiteY1" fmla="*/ 0 h 600004"/>
                  <a:gd name="connsiteX2" fmla="*/ 110689 w 301126"/>
                  <a:gd name="connsiteY2" fmla="*/ 600004 h 600004"/>
                  <a:gd name="connsiteX3" fmla="*/ 0 w 301126"/>
                  <a:gd name="connsiteY3" fmla="*/ 600004 h 600004"/>
                  <a:gd name="connsiteX0" fmla="*/ 0 w 301126"/>
                  <a:gd name="connsiteY0" fmla="*/ 600004 h 600004"/>
                  <a:gd name="connsiteX1" fmla="*/ 301126 w 301126"/>
                  <a:gd name="connsiteY1" fmla="*/ 0 h 600004"/>
                  <a:gd name="connsiteX2" fmla="*/ 110689 w 301126"/>
                  <a:gd name="connsiteY2" fmla="*/ 600004 h 600004"/>
                  <a:gd name="connsiteX3" fmla="*/ 0 w 301126"/>
                  <a:gd name="connsiteY3" fmla="*/ 600004 h 600004"/>
                  <a:gd name="connsiteX0" fmla="*/ 141 w 301267"/>
                  <a:gd name="connsiteY0" fmla="*/ 600004 h 600004"/>
                  <a:gd name="connsiteX1" fmla="*/ 301267 w 301267"/>
                  <a:gd name="connsiteY1" fmla="*/ 0 h 600004"/>
                  <a:gd name="connsiteX2" fmla="*/ 110830 w 301267"/>
                  <a:gd name="connsiteY2" fmla="*/ 600004 h 600004"/>
                  <a:gd name="connsiteX3" fmla="*/ 141 w 301267"/>
                  <a:gd name="connsiteY3" fmla="*/ 600004 h 600004"/>
                  <a:gd name="connsiteX0" fmla="*/ 141 w 301267"/>
                  <a:gd name="connsiteY0" fmla="*/ 600004 h 600004"/>
                  <a:gd name="connsiteX1" fmla="*/ 301267 w 301267"/>
                  <a:gd name="connsiteY1" fmla="*/ 0 h 600004"/>
                  <a:gd name="connsiteX2" fmla="*/ 110830 w 301267"/>
                  <a:gd name="connsiteY2" fmla="*/ 600004 h 600004"/>
                  <a:gd name="connsiteX3" fmla="*/ 141 w 301267"/>
                  <a:gd name="connsiteY3" fmla="*/ 600004 h 600004"/>
                  <a:gd name="connsiteX0" fmla="*/ 228 w 279731"/>
                  <a:gd name="connsiteY0" fmla="*/ 585592 h 585592"/>
                  <a:gd name="connsiteX1" fmla="*/ 279731 w 279731"/>
                  <a:gd name="connsiteY1" fmla="*/ 0 h 585592"/>
                  <a:gd name="connsiteX2" fmla="*/ 110917 w 279731"/>
                  <a:gd name="connsiteY2" fmla="*/ 585592 h 585592"/>
                  <a:gd name="connsiteX3" fmla="*/ 228 w 279731"/>
                  <a:gd name="connsiteY3" fmla="*/ 585592 h 585592"/>
                  <a:gd name="connsiteX0" fmla="*/ 165 w 279668"/>
                  <a:gd name="connsiteY0" fmla="*/ 585592 h 585592"/>
                  <a:gd name="connsiteX1" fmla="*/ 279668 w 279668"/>
                  <a:gd name="connsiteY1" fmla="*/ 0 h 585592"/>
                  <a:gd name="connsiteX2" fmla="*/ 110854 w 279668"/>
                  <a:gd name="connsiteY2" fmla="*/ 585592 h 585592"/>
                  <a:gd name="connsiteX3" fmla="*/ 165 w 279668"/>
                  <a:gd name="connsiteY3" fmla="*/ 585592 h 585592"/>
                  <a:gd name="connsiteX0" fmla="*/ 165 w 279668"/>
                  <a:gd name="connsiteY0" fmla="*/ 585592 h 585592"/>
                  <a:gd name="connsiteX1" fmla="*/ 279668 w 279668"/>
                  <a:gd name="connsiteY1" fmla="*/ 0 h 585592"/>
                  <a:gd name="connsiteX2" fmla="*/ 110854 w 279668"/>
                  <a:gd name="connsiteY2" fmla="*/ 585592 h 585592"/>
                  <a:gd name="connsiteX3" fmla="*/ 165 w 279668"/>
                  <a:gd name="connsiteY3" fmla="*/ 585592 h 585592"/>
                  <a:gd name="connsiteX0" fmla="*/ 240 w 279743"/>
                  <a:gd name="connsiteY0" fmla="*/ 585592 h 585592"/>
                  <a:gd name="connsiteX1" fmla="*/ 279743 w 279743"/>
                  <a:gd name="connsiteY1" fmla="*/ 0 h 585592"/>
                  <a:gd name="connsiteX2" fmla="*/ 110929 w 279743"/>
                  <a:gd name="connsiteY2" fmla="*/ 585592 h 585592"/>
                  <a:gd name="connsiteX3" fmla="*/ 240 w 279743"/>
                  <a:gd name="connsiteY3" fmla="*/ 585592 h 585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9743" h="585592">
                    <a:moveTo>
                      <a:pt x="240" y="585592"/>
                    </a:moveTo>
                    <a:cubicBezTo>
                      <a:pt x="-2898" y="444351"/>
                      <a:pt x="21192" y="186437"/>
                      <a:pt x="279743" y="0"/>
                    </a:cubicBezTo>
                    <a:cubicBezTo>
                      <a:pt x="102058" y="325112"/>
                      <a:pt x="129667" y="454175"/>
                      <a:pt x="110929" y="585592"/>
                    </a:cubicBezTo>
                    <a:lnTo>
                      <a:pt x="240" y="585592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0" name="그룹 41">
              <a:extLst>
                <a:ext uri="{FF2B5EF4-FFF2-40B4-BE49-F238E27FC236}">
                  <a16:creationId xmlns:a16="http://schemas.microsoft.com/office/drawing/2014/main" id="{3819E122-C631-4793-8B2D-8579F93E13F2}"/>
                </a:ext>
              </a:extLst>
            </p:cNvPr>
            <p:cNvGrpSpPr/>
            <p:nvPr/>
          </p:nvGrpSpPr>
          <p:grpSpPr>
            <a:xfrm>
              <a:off x="6707479" y="4133010"/>
              <a:ext cx="1290857" cy="2174487"/>
              <a:chOff x="6707479" y="4133010"/>
              <a:chExt cx="1290857" cy="2174487"/>
            </a:xfrm>
          </p:grpSpPr>
          <p:sp>
            <p:nvSpPr>
              <p:cNvPr id="71" name="자유형: 도형 39">
                <a:extLst>
                  <a:ext uri="{FF2B5EF4-FFF2-40B4-BE49-F238E27FC236}">
                    <a16:creationId xmlns:a16="http://schemas.microsoft.com/office/drawing/2014/main" id="{ABC740BA-BAF4-424B-B324-56604C96A762}"/>
                  </a:ext>
                </a:extLst>
              </p:cNvPr>
              <p:cNvSpPr/>
              <p:nvPr/>
            </p:nvSpPr>
            <p:spPr>
              <a:xfrm rot="826668" flipH="1">
                <a:off x="6707479" y="4133010"/>
                <a:ext cx="913301" cy="2174487"/>
              </a:xfrm>
              <a:custGeom>
                <a:avLst/>
                <a:gdLst>
                  <a:gd name="connsiteX0" fmla="*/ 598044 w 913301"/>
                  <a:gd name="connsiteY0" fmla="*/ 438167 h 2174487"/>
                  <a:gd name="connsiteX1" fmla="*/ 425445 w 913301"/>
                  <a:gd name="connsiteY1" fmla="*/ 481991 h 2174487"/>
                  <a:gd name="connsiteX2" fmla="*/ 417947 w 913301"/>
                  <a:gd name="connsiteY2" fmla="*/ 494619 h 2174487"/>
                  <a:gd name="connsiteX3" fmla="*/ 474774 w 913301"/>
                  <a:gd name="connsiteY3" fmla="*/ 474487 h 2174487"/>
                  <a:gd name="connsiteX4" fmla="*/ 657885 w 913301"/>
                  <a:gd name="connsiteY4" fmla="*/ 561804 h 2174487"/>
                  <a:gd name="connsiteX5" fmla="*/ 570565 w 913301"/>
                  <a:gd name="connsiteY5" fmla="*/ 744915 h 2174487"/>
                  <a:gd name="connsiteX6" fmla="*/ 284541 w 913301"/>
                  <a:gd name="connsiteY6" fmla="*/ 846235 h 2174487"/>
                  <a:gd name="connsiteX7" fmla="*/ 207052 w 913301"/>
                  <a:gd name="connsiteY7" fmla="*/ 1067613 h 2174487"/>
                  <a:gd name="connsiteX8" fmla="*/ 201389 w 913301"/>
                  <a:gd name="connsiteY8" fmla="*/ 1097609 h 2174487"/>
                  <a:gd name="connsiteX9" fmla="*/ 199968 w 913301"/>
                  <a:gd name="connsiteY9" fmla="*/ 1099058 h 2174487"/>
                  <a:gd name="connsiteX10" fmla="*/ 15086 w 913301"/>
                  <a:gd name="connsiteY10" fmla="*/ 1383405 h 2174487"/>
                  <a:gd name="connsiteX11" fmla="*/ 272 w 913301"/>
                  <a:gd name="connsiteY11" fmla="*/ 1420786 h 2174487"/>
                  <a:gd name="connsiteX12" fmla="*/ 854 w 913301"/>
                  <a:gd name="connsiteY12" fmla="*/ 1455662 h 2174487"/>
                  <a:gd name="connsiteX13" fmla="*/ 1 w 913301"/>
                  <a:gd name="connsiteY13" fmla="*/ 1459892 h 2174487"/>
                  <a:gd name="connsiteX14" fmla="*/ 1 w 913301"/>
                  <a:gd name="connsiteY14" fmla="*/ 1929005 h 2174487"/>
                  <a:gd name="connsiteX15" fmla="*/ 101254 w 913301"/>
                  <a:gd name="connsiteY15" fmla="*/ 2030258 h 2174487"/>
                  <a:gd name="connsiteX16" fmla="*/ 202507 w 913301"/>
                  <a:gd name="connsiteY16" fmla="*/ 1929005 h 2174487"/>
                  <a:gd name="connsiteX17" fmla="*/ 202507 w 913301"/>
                  <a:gd name="connsiteY17" fmla="*/ 1466652 h 2174487"/>
                  <a:gd name="connsiteX18" fmla="*/ 298815 w 913301"/>
                  <a:gd name="connsiteY18" fmla="*/ 1318528 h 2174487"/>
                  <a:gd name="connsiteX19" fmla="*/ 337331 w 913301"/>
                  <a:gd name="connsiteY19" fmla="*/ 1549805 h 2174487"/>
                  <a:gd name="connsiteX20" fmla="*/ 356460 w 913301"/>
                  <a:gd name="connsiteY20" fmla="*/ 1580473 h 2174487"/>
                  <a:gd name="connsiteX21" fmla="*/ 355627 w 913301"/>
                  <a:gd name="connsiteY21" fmla="*/ 1585783 h 2174487"/>
                  <a:gd name="connsiteX22" fmla="*/ 364676 w 913301"/>
                  <a:gd name="connsiteY22" fmla="*/ 1622996 h 2174487"/>
                  <a:gd name="connsiteX23" fmla="*/ 596773 w 913301"/>
                  <a:gd name="connsiteY23" fmla="*/ 2118901 h 2174487"/>
                  <a:gd name="connsiteX24" fmla="*/ 725008 w 913301"/>
                  <a:gd name="connsiteY24" fmla="*/ 2165371 h 2174487"/>
                  <a:gd name="connsiteX25" fmla="*/ 733716 w 913301"/>
                  <a:gd name="connsiteY25" fmla="*/ 2161296 h 2174487"/>
                  <a:gd name="connsiteX26" fmla="*/ 780185 w 913301"/>
                  <a:gd name="connsiteY26" fmla="*/ 2033061 h 2174487"/>
                  <a:gd name="connsiteX27" fmla="*/ 548089 w 913301"/>
                  <a:gd name="connsiteY27" fmla="*/ 1537156 h 2174487"/>
                  <a:gd name="connsiteX28" fmla="*/ 536735 w 913301"/>
                  <a:gd name="connsiteY28" fmla="*/ 1526783 h 2174487"/>
                  <a:gd name="connsiteX29" fmla="*/ 537086 w 913301"/>
                  <a:gd name="connsiteY29" fmla="*/ 1516540 h 2174487"/>
                  <a:gd name="connsiteX30" fmla="*/ 491160 w 913301"/>
                  <a:gd name="connsiteY30" fmla="*/ 1240771 h 2174487"/>
                  <a:gd name="connsiteX31" fmla="*/ 481099 w 913301"/>
                  <a:gd name="connsiteY31" fmla="*/ 1224638 h 2174487"/>
                  <a:gd name="connsiteX32" fmla="*/ 511141 w 913301"/>
                  <a:gd name="connsiteY32" fmla="*/ 1174053 h 2174487"/>
                  <a:gd name="connsiteX33" fmla="*/ 696871 w 913301"/>
                  <a:gd name="connsiteY33" fmla="*/ 643431 h 2174487"/>
                  <a:gd name="connsiteX34" fmla="*/ 598044 w 913301"/>
                  <a:gd name="connsiteY34" fmla="*/ 438167 h 2174487"/>
                  <a:gd name="connsiteX35" fmla="*/ 747565 w 913301"/>
                  <a:gd name="connsiteY35" fmla="*/ 6308 h 2174487"/>
                  <a:gd name="connsiteX36" fmla="*/ 484549 w 913301"/>
                  <a:gd name="connsiteY36" fmla="*/ 165736 h 2174487"/>
                  <a:gd name="connsiteX37" fmla="*/ 643978 w 913301"/>
                  <a:gd name="connsiteY37" fmla="*/ 428754 h 2174487"/>
                  <a:gd name="connsiteX38" fmla="*/ 906993 w 913301"/>
                  <a:gd name="connsiteY38" fmla="*/ 269326 h 2174487"/>
                  <a:gd name="connsiteX39" fmla="*/ 747565 w 913301"/>
                  <a:gd name="connsiteY39" fmla="*/ 6308 h 2174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913301" h="2174487">
                    <a:moveTo>
                      <a:pt x="598044" y="438167"/>
                    </a:moveTo>
                    <a:cubicBezTo>
                      <a:pt x="535065" y="416124"/>
                      <a:pt x="467628" y="435501"/>
                      <a:pt x="425445" y="481991"/>
                    </a:cubicBezTo>
                    <a:lnTo>
                      <a:pt x="417947" y="494619"/>
                    </a:lnTo>
                    <a:lnTo>
                      <a:pt x="474774" y="474487"/>
                    </a:lnTo>
                    <a:cubicBezTo>
                      <a:pt x="549448" y="448035"/>
                      <a:pt x="631431" y="487126"/>
                      <a:pt x="657885" y="561804"/>
                    </a:cubicBezTo>
                    <a:cubicBezTo>
                      <a:pt x="684334" y="636480"/>
                      <a:pt x="645243" y="718462"/>
                      <a:pt x="570565" y="744915"/>
                    </a:cubicBezTo>
                    <a:lnTo>
                      <a:pt x="284541" y="846235"/>
                    </a:lnTo>
                    <a:lnTo>
                      <a:pt x="207052" y="1067613"/>
                    </a:lnTo>
                    <a:lnTo>
                      <a:pt x="201389" y="1097609"/>
                    </a:lnTo>
                    <a:lnTo>
                      <a:pt x="199968" y="1099058"/>
                    </a:lnTo>
                    <a:lnTo>
                      <a:pt x="15086" y="1383405"/>
                    </a:lnTo>
                    <a:cubicBezTo>
                      <a:pt x="7465" y="1395126"/>
                      <a:pt x="2579" y="1407835"/>
                      <a:pt x="272" y="1420786"/>
                    </a:cubicBezTo>
                    <a:cubicBezTo>
                      <a:pt x="466" y="1432411"/>
                      <a:pt x="661" y="1444036"/>
                      <a:pt x="854" y="1455662"/>
                    </a:cubicBezTo>
                    <a:cubicBezTo>
                      <a:pt x="569" y="1457072"/>
                      <a:pt x="286" y="1458482"/>
                      <a:pt x="1" y="1459892"/>
                    </a:cubicBezTo>
                    <a:lnTo>
                      <a:pt x="1" y="1929005"/>
                    </a:lnTo>
                    <a:cubicBezTo>
                      <a:pt x="0" y="1984924"/>
                      <a:pt x="45334" y="2030258"/>
                      <a:pt x="101254" y="2030258"/>
                    </a:cubicBezTo>
                    <a:cubicBezTo>
                      <a:pt x="157173" y="2030258"/>
                      <a:pt x="202507" y="1984925"/>
                      <a:pt x="202507" y="1929005"/>
                    </a:cubicBezTo>
                    <a:lnTo>
                      <a:pt x="202507" y="1466652"/>
                    </a:lnTo>
                    <a:lnTo>
                      <a:pt x="298815" y="1318528"/>
                    </a:lnTo>
                    <a:lnTo>
                      <a:pt x="337331" y="1549805"/>
                    </a:lnTo>
                    <a:lnTo>
                      <a:pt x="356460" y="1580473"/>
                    </a:lnTo>
                    <a:lnTo>
                      <a:pt x="355627" y="1585783"/>
                    </a:lnTo>
                    <a:cubicBezTo>
                      <a:pt x="356100" y="1598301"/>
                      <a:pt x="359033" y="1610935"/>
                      <a:pt x="364676" y="1622996"/>
                    </a:cubicBezTo>
                    <a:lnTo>
                      <a:pt x="596773" y="2118901"/>
                    </a:lnTo>
                    <a:cubicBezTo>
                      <a:pt x="619352" y="2167144"/>
                      <a:pt x="676765" y="2187950"/>
                      <a:pt x="725008" y="2165371"/>
                    </a:cubicBezTo>
                    <a:lnTo>
                      <a:pt x="733716" y="2161296"/>
                    </a:lnTo>
                    <a:cubicBezTo>
                      <a:pt x="781959" y="2138716"/>
                      <a:pt x="802762" y="2081302"/>
                      <a:pt x="780185" y="2033061"/>
                    </a:cubicBezTo>
                    <a:lnTo>
                      <a:pt x="548089" y="1537156"/>
                    </a:lnTo>
                    <a:lnTo>
                      <a:pt x="536735" y="1526783"/>
                    </a:lnTo>
                    <a:cubicBezTo>
                      <a:pt x="536852" y="1523368"/>
                      <a:pt x="536970" y="1519954"/>
                      <a:pt x="537086" y="1516540"/>
                    </a:cubicBezTo>
                    <a:lnTo>
                      <a:pt x="491160" y="1240771"/>
                    </a:lnTo>
                    <a:lnTo>
                      <a:pt x="481099" y="1224638"/>
                    </a:lnTo>
                    <a:lnTo>
                      <a:pt x="511141" y="1174053"/>
                    </a:lnTo>
                    <a:lnTo>
                      <a:pt x="696871" y="643431"/>
                    </a:lnTo>
                    <a:cubicBezTo>
                      <a:pt x="726262" y="559458"/>
                      <a:pt x="682016" y="467558"/>
                      <a:pt x="598044" y="438167"/>
                    </a:cubicBezTo>
                    <a:close/>
                    <a:moveTo>
                      <a:pt x="747565" y="6308"/>
                    </a:moveTo>
                    <a:cubicBezTo>
                      <a:pt x="630910" y="-22296"/>
                      <a:pt x="513153" y="49082"/>
                      <a:pt x="484549" y="165736"/>
                    </a:cubicBezTo>
                    <a:cubicBezTo>
                      <a:pt x="455943" y="282391"/>
                      <a:pt x="527323" y="400148"/>
                      <a:pt x="643978" y="428754"/>
                    </a:cubicBezTo>
                    <a:cubicBezTo>
                      <a:pt x="760630" y="457358"/>
                      <a:pt x="878388" y="385980"/>
                      <a:pt x="906993" y="269326"/>
                    </a:cubicBezTo>
                    <a:cubicBezTo>
                      <a:pt x="935599" y="152671"/>
                      <a:pt x="864219" y="34914"/>
                      <a:pt x="747565" y="630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사각형: 둥근 모서리 38">
                <a:extLst>
                  <a:ext uri="{FF2B5EF4-FFF2-40B4-BE49-F238E27FC236}">
                    <a16:creationId xmlns:a16="http://schemas.microsoft.com/office/drawing/2014/main" id="{87BC106A-20C4-4E45-AC61-69228247444A}"/>
                  </a:ext>
                </a:extLst>
              </p:cNvPr>
              <p:cNvSpPr/>
              <p:nvPr/>
            </p:nvSpPr>
            <p:spPr>
              <a:xfrm rot="18162989">
                <a:off x="7251630" y="4555333"/>
                <a:ext cx="211547" cy="558767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사각형: 둥근 모서리 40">
                <a:extLst>
                  <a:ext uri="{FF2B5EF4-FFF2-40B4-BE49-F238E27FC236}">
                    <a16:creationId xmlns:a16="http://schemas.microsoft.com/office/drawing/2014/main" id="{87983381-668D-4749-8964-D0D660ED2C43}"/>
                  </a:ext>
                </a:extLst>
              </p:cNvPr>
              <p:cNvSpPr/>
              <p:nvPr/>
            </p:nvSpPr>
            <p:spPr>
              <a:xfrm rot="15304124">
                <a:off x="7633046" y="4614399"/>
                <a:ext cx="171813" cy="558767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4" name="그룹 59">
              <a:extLst>
                <a:ext uri="{FF2B5EF4-FFF2-40B4-BE49-F238E27FC236}">
                  <a16:creationId xmlns:a16="http://schemas.microsoft.com/office/drawing/2014/main" id="{64CDFF6C-B4CC-4B96-9CEE-DBC8DB25F8D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78498" y="5934997"/>
              <a:ext cx="1008000" cy="107803"/>
              <a:chOff x="9071572" y="5941778"/>
              <a:chExt cx="1177490" cy="125929"/>
            </a:xfrm>
          </p:grpSpPr>
          <p:sp>
            <p:nvSpPr>
              <p:cNvPr id="75" name="사각형: 둥근 모서리 45">
                <a:extLst>
                  <a:ext uri="{FF2B5EF4-FFF2-40B4-BE49-F238E27FC236}">
                    <a16:creationId xmlns:a16="http://schemas.microsoft.com/office/drawing/2014/main" id="{89227C0B-624E-4AA9-BA24-960EAF558286}"/>
                  </a:ext>
                </a:extLst>
              </p:cNvPr>
              <p:cNvSpPr/>
              <p:nvPr/>
            </p:nvSpPr>
            <p:spPr>
              <a:xfrm>
                <a:off x="9071572" y="5941778"/>
                <a:ext cx="1177490" cy="125929"/>
              </a:xfrm>
              <a:prstGeom prst="roundRect">
                <a:avLst>
                  <a:gd name="adj" fmla="val 2047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사각형: 둥근 모서리 46">
                <a:extLst>
                  <a:ext uri="{FF2B5EF4-FFF2-40B4-BE49-F238E27FC236}">
                    <a16:creationId xmlns:a16="http://schemas.microsoft.com/office/drawing/2014/main" id="{AFA6BECC-E0C5-45F1-A69F-37A2B3F7341D}"/>
                  </a:ext>
                </a:extLst>
              </p:cNvPr>
              <p:cNvSpPr/>
              <p:nvPr/>
            </p:nvSpPr>
            <p:spPr>
              <a:xfrm flipH="1">
                <a:off x="910799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gradFill>
                <a:gsLst>
                  <a:gs pos="0">
                    <a:schemeClr val="accent4">
                      <a:lumMod val="90000"/>
                    </a:schemeClr>
                  </a:gs>
                  <a:gs pos="100000">
                    <a:schemeClr val="accent4">
                      <a:lumMod val="9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사각형: 둥근 모서리 47">
                <a:extLst>
                  <a:ext uri="{FF2B5EF4-FFF2-40B4-BE49-F238E27FC236}">
                    <a16:creationId xmlns:a16="http://schemas.microsoft.com/office/drawing/2014/main" id="{39F37D1B-13E6-41F4-8B17-E4B0E5C9BA37}"/>
                  </a:ext>
                </a:extLst>
              </p:cNvPr>
              <p:cNvSpPr/>
              <p:nvPr/>
            </p:nvSpPr>
            <p:spPr>
              <a:xfrm flipH="1">
                <a:off x="919608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gradFill>
                <a:gsLst>
                  <a:gs pos="0">
                    <a:schemeClr val="accent4">
                      <a:lumMod val="90000"/>
                    </a:schemeClr>
                  </a:gs>
                  <a:gs pos="100000">
                    <a:schemeClr val="accent4">
                      <a:lumMod val="9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사각형: 둥근 모서리 48">
                <a:extLst>
                  <a:ext uri="{FF2B5EF4-FFF2-40B4-BE49-F238E27FC236}">
                    <a16:creationId xmlns:a16="http://schemas.microsoft.com/office/drawing/2014/main" id="{291F4B38-B9E0-4513-B27F-AD1A566A4968}"/>
                  </a:ext>
                </a:extLst>
              </p:cNvPr>
              <p:cNvSpPr/>
              <p:nvPr/>
            </p:nvSpPr>
            <p:spPr>
              <a:xfrm flipH="1">
                <a:off x="928417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gradFill>
                <a:gsLst>
                  <a:gs pos="0">
                    <a:schemeClr val="accent4">
                      <a:lumMod val="90000"/>
                    </a:schemeClr>
                  </a:gs>
                  <a:gs pos="100000">
                    <a:schemeClr val="accent4">
                      <a:lumMod val="9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사각형: 둥근 모서리 49">
                <a:extLst>
                  <a:ext uri="{FF2B5EF4-FFF2-40B4-BE49-F238E27FC236}">
                    <a16:creationId xmlns:a16="http://schemas.microsoft.com/office/drawing/2014/main" id="{03F527A0-39DC-46A7-A395-18C3292E0759}"/>
                  </a:ext>
                </a:extLst>
              </p:cNvPr>
              <p:cNvSpPr/>
              <p:nvPr/>
            </p:nvSpPr>
            <p:spPr>
              <a:xfrm flipH="1">
                <a:off x="937226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gradFill>
                <a:gsLst>
                  <a:gs pos="0">
                    <a:schemeClr val="accent4">
                      <a:lumMod val="90000"/>
                    </a:schemeClr>
                  </a:gs>
                  <a:gs pos="100000">
                    <a:schemeClr val="accent4">
                      <a:lumMod val="9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사각형: 둥근 모서리 50">
                <a:extLst>
                  <a:ext uri="{FF2B5EF4-FFF2-40B4-BE49-F238E27FC236}">
                    <a16:creationId xmlns:a16="http://schemas.microsoft.com/office/drawing/2014/main" id="{A2D72F19-6D1D-413F-9A3D-964F19121CEF}"/>
                  </a:ext>
                </a:extLst>
              </p:cNvPr>
              <p:cNvSpPr/>
              <p:nvPr/>
            </p:nvSpPr>
            <p:spPr>
              <a:xfrm flipH="1">
                <a:off x="946035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gradFill>
                <a:gsLst>
                  <a:gs pos="0">
                    <a:schemeClr val="accent4">
                      <a:lumMod val="90000"/>
                    </a:schemeClr>
                  </a:gs>
                  <a:gs pos="100000">
                    <a:schemeClr val="accent4">
                      <a:lumMod val="9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사각형: 둥근 모서리 51">
                <a:extLst>
                  <a:ext uri="{FF2B5EF4-FFF2-40B4-BE49-F238E27FC236}">
                    <a16:creationId xmlns:a16="http://schemas.microsoft.com/office/drawing/2014/main" id="{45384C6F-78D7-4F4B-8E9D-BC6E2480C37C}"/>
                  </a:ext>
                </a:extLst>
              </p:cNvPr>
              <p:cNvSpPr/>
              <p:nvPr/>
            </p:nvSpPr>
            <p:spPr>
              <a:xfrm flipH="1">
                <a:off x="954844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gradFill>
                <a:gsLst>
                  <a:gs pos="0">
                    <a:schemeClr val="accent4">
                      <a:lumMod val="90000"/>
                    </a:schemeClr>
                  </a:gs>
                  <a:gs pos="100000">
                    <a:schemeClr val="accent4">
                      <a:lumMod val="9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사각형: 둥근 모서리 52">
                <a:extLst>
                  <a:ext uri="{FF2B5EF4-FFF2-40B4-BE49-F238E27FC236}">
                    <a16:creationId xmlns:a16="http://schemas.microsoft.com/office/drawing/2014/main" id="{5ABF39B6-7839-463B-803D-7AF7D24A824D}"/>
                  </a:ext>
                </a:extLst>
              </p:cNvPr>
              <p:cNvSpPr/>
              <p:nvPr/>
            </p:nvSpPr>
            <p:spPr>
              <a:xfrm flipH="1">
                <a:off x="963653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gradFill>
                <a:gsLst>
                  <a:gs pos="0">
                    <a:schemeClr val="accent4">
                      <a:lumMod val="90000"/>
                    </a:schemeClr>
                  </a:gs>
                  <a:gs pos="100000">
                    <a:schemeClr val="accent4">
                      <a:lumMod val="9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사각형: 둥근 모서리 53">
                <a:extLst>
                  <a:ext uri="{FF2B5EF4-FFF2-40B4-BE49-F238E27FC236}">
                    <a16:creationId xmlns:a16="http://schemas.microsoft.com/office/drawing/2014/main" id="{F8E95260-175E-4190-9D94-C3721BE48182}"/>
                  </a:ext>
                </a:extLst>
              </p:cNvPr>
              <p:cNvSpPr/>
              <p:nvPr/>
            </p:nvSpPr>
            <p:spPr>
              <a:xfrm flipH="1">
                <a:off x="972462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gradFill>
                <a:gsLst>
                  <a:gs pos="0">
                    <a:schemeClr val="accent4">
                      <a:lumMod val="90000"/>
                    </a:schemeClr>
                  </a:gs>
                  <a:gs pos="100000">
                    <a:schemeClr val="accent4">
                      <a:lumMod val="9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사각형: 둥근 모서리 54">
                <a:extLst>
                  <a:ext uri="{FF2B5EF4-FFF2-40B4-BE49-F238E27FC236}">
                    <a16:creationId xmlns:a16="http://schemas.microsoft.com/office/drawing/2014/main" id="{7598846D-FDDF-4812-8127-E0F899CD95A6}"/>
                  </a:ext>
                </a:extLst>
              </p:cNvPr>
              <p:cNvSpPr/>
              <p:nvPr/>
            </p:nvSpPr>
            <p:spPr>
              <a:xfrm flipH="1">
                <a:off x="981271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gradFill>
                <a:gsLst>
                  <a:gs pos="0">
                    <a:schemeClr val="accent4">
                      <a:lumMod val="90000"/>
                    </a:schemeClr>
                  </a:gs>
                  <a:gs pos="100000">
                    <a:schemeClr val="accent4">
                      <a:lumMod val="9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사각형: 둥근 모서리 55">
                <a:extLst>
                  <a:ext uri="{FF2B5EF4-FFF2-40B4-BE49-F238E27FC236}">
                    <a16:creationId xmlns:a16="http://schemas.microsoft.com/office/drawing/2014/main" id="{B3B748B4-8768-41CF-A2C0-ED5F51D23975}"/>
                  </a:ext>
                </a:extLst>
              </p:cNvPr>
              <p:cNvSpPr/>
              <p:nvPr/>
            </p:nvSpPr>
            <p:spPr>
              <a:xfrm flipH="1">
                <a:off x="990080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gradFill>
                <a:gsLst>
                  <a:gs pos="0">
                    <a:schemeClr val="accent4">
                      <a:lumMod val="90000"/>
                    </a:schemeClr>
                  </a:gs>
                  <a:gs pos="100000">
                    <a:schemeClr val="accent4">
                      <a:lumMod val="9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사각형: 둥근 모서리 56">
                <a:extLst>
                  <a:ext uri="{FF2B5EF4-FFF2-40B4-BE49-F238E27FC236}">
                    <a16:creationId xmlns:a16="http://schemas.microsoft.com/office/drawing/2014/main" id="{4B9B8D31-1D79-451E-A708-FA5EC4C608E1}"/>
                  </a:ext>
                </a:extLst>
              </p:cNvPr>
              <p:cNvSpPr/>
              <p:nvPr/>
            </p:nvSpPr>
            <p:spPr>
              <a:xfrm flipH="1">
                <a:off x="998889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gradFill>
                <a:gsLst>
                  <a:gs pos="0">
                    <a:schemeClr val="accent4">
                      <a:lumMod val="90000"/>
                    </a:schemeClr>
                  </a:gs>
                  <a:gs pos="100000">
                    <a:schemeClr val="accent4">
                      <a:lumMod val="9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사각형: 둥근 모서리 57">
                <a:extLst>
                  <a:ext uri="{FF2B5EF4-FFF2-40B4-BE49-F238E27FC236}">
                    <a16:creationId xmlns:a16="http://schemas.microsoft.com/office/drawing/2014/main" id="{E7CC0500-9164-40A0-A1D1-641E04610A9E}"/>
                  </a:ext>
                </a:extLst>
              </p:cNvPr>
              <p:cNvSpPr/>
              <p:nvPr/>
            </p:nvSpPr>
            <p:spPr>
              <a:xfrm flipH="1">
                <a:off x="1007698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gradFill>
                <a:gsLst>
                  <a:gs pos="0">
                    <a:schemeClr val="accent4">
                      <a:lumMod val="90000"/>
                    </a:schemeClr>
                  </a:gs>
                  <a:gs pos="100000">
                    <a:schemeClr val="accent4">
                      <a:lumMod val="9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사각형: 둥근 모서리 58">
                <a:extLst>
                  <a:ext uri="{FF2B5EF4-FFF2-40B4-BE49-F238E27FC236}">
                    <a16:creationId xmlns:a16="http://schemas.microsoft.com/office/drawing/2014/main" id="{642D26AB-CCE9-4CE3-9D23-E857CD763551}"/>
                  </a:ext>
                </a:extLst>
              </p:cNvPr>
              <p:cNvSpPr/>
              <p:nvPr/>
            </p:nvSpPr>
            <p:spPr>
              <a:xfrm flipH="1">
                <a:off x="1016507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gradFill>
                <a:gsLst>
                  <a:gs pos="0">
                    <a:schemeClr val="accent4">
                      <a:lumMod val="90000"/>
                    </a:schemeClr>
                  </a:gs>
                  <a:gs pos="100000">
                    <a:schemeClr val="accent4">
                      <a:lumMod val="9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" name="그룹 60">
              <a:extLst>
                <a:ext uri="{FF2B5EF4-FFF2-40B4-BE49-F238E27FC236}">
                  <a16:creationId xmlns:a16="http://schemas.microsoft.com/office/drawing/2014/main" id="{DD18F3B9-5961-46FF-BF69-191D70C61F3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78498" y="5757235"/>
              <a:ext cx="1008000" cy="107803"/>
              <a:chOff x="9071572" y="5941778"/>
              <a:chExt cx="1177490" cy="125929"/>
            </a:xfrm>
          </p:grpSpPr>
          <p:sp>
            <p:nvSpPr>
              <p:cNvPr id="90" name="사각형: 둥근 모서리 61">
                <a:extLst>
                  <a:ext uri="{FF2B5EF4-FFF2-40B4-BE49-F238E27FC236}">
                    <a16:creationId xmlns:a16="http://schemas.microsoft.com/office/drawing/2014/main" id="{E805B290-A580-4AE8-87C8-B09F1328E21B}"/>
                  </a:ext>
                </a:extLst>
              </p:cNvPr>
              <p:cNvSpPr/>
              <p:nvPr/>
            </p:nvSpPr>
            <p:spPr>
              <a:xfrm>
                <a:off x="9071572" y="5941778"/>
                <a:ext cx="1177490" cy="125929"/>
              </a:xfrm>
              <a:prstGeom prst="roundRect">
                <a:avLst>
                  <a:gd name="adj" fmla="val 2047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사각형: 둥근 모서리 62">
                <a:extLst>
                  <a:ext uri="{FF2B5EF4-FFF2-40B4-BE49-F238E27FC236}">
                    <a16:creationId xmlns:a16="http://schemas.microsoft.com/office/drawing/2014/main" id="{AF8B75BE-A011-45C0-B09B-72F04E385FFF}"/>
                  </a:ext>
                </a:extLst>
              </p:cNvPr>
              <p:cNvSpPr/>
              <p:nvPr/>
            </p:nvSpPr>
            <p:spPr>
              <a:xfrm flipH="1">
                <a:off x="910799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gradFill>
                <a:gsLst>
                  <a:gs pos="0">
                    <a:schemeClr val="accent4">
                      <a:lumMod val="90000"/>
                    </a:schemeClr>
                  </a:gs>
                  <a:gs pos="100000">
                    <a:schemeClr val="accent4">
                      <a:lumMod val="9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사각형: 둥근 모서리 63">
                <a:extLst>
                  <a:ext uri="{FF2B5EF4-FFF2-40B4-BE49-F238E27FC236}">
                    <a16:creationId xmlns:a16="http://schemas.microsoft.com/office/drawing/2014/main" id="{51F09AB8-0A7A-46FE-B435-9DABBA697804}"/>
                  </a:ext>
                </a:extLst>
              </p:cNvPr>
              <p:cNvSpPr/>
              <p:nvPr/>
            </p:nvSpPr>
            <p:spPr>
              <a:xfrm flipH="1">
                <a:off x="919608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gradFill>
                <a:gsLst>
                  <a:gs pos="0">
                    <a:schemeClr val="accent4">
                      <a:lumMod val="90000"/>
                    </a:schemeClr>
                  </a:gs>
                  <a:gs pos="100000">
                    <a:schemeClr val="accent4">
                      <a:lumMod val="9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사각형: 둥근 모서리 64">
                <a:extLst>
                  <a:ext uri="{FF2B5EF4-FFF2-40B4-BE49-F238E27FC236}">
                    <a16:creationId xmlns:a16="http://schemas.microsoft.com/office/drawing/2014/main" id="{288180B5-9B36-4AD5-BE78-3F78E26E3B99}"/>
                  </a:ext>
                </a:extLst>
              </p:cNvPr>
              <p:cNvSpPr/>
              <p:nvPr/>
            </p:nvSpPr>
            <p:spPr>
              <a:xfrm flipH="1">
                <a:off x="928417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gradFill>
                <a:gsLst>
                  <a:gs pos="0">
                    <a:schemeClr val="accent4">
                      <a:lumMod val="90000"/>
                    </a:schemeClr>
                  </a:gs>
                  <a:gs pos="100000">
                    <a:schemeClr val="accent4">
                      <a:lumMod val="9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사각형: 둥근 모서리 65">
                <a:extLst>
                  <a:ext uri="{FF2B5EF4-FFF2-40B4-BE49-F238E27FC236}">
                    <a16:creationId xmlns:a16="http://schemas.microsoft.com/office/drawing/2014/main" id="{3592B9FF-6BA6-4A09-8D17-6211A71F21C3}"/>
                  </a:ext>
                </a:extLst>
              </p:cNvPr>
              <p:cNvSpPr/>
              <p:nvPr/>
            </p:nvSpPr>
            <p:spPr>
              <a:xfrm flipH="1">
                <a:off x="937226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gradFill>
                <a:gsLst>
                  <a:gs pos="0">
                    <a:schemeClr val="accent4">
                      <a:lumMod val="90000"/>
                    </a:schemeClr>
                  </a:gs>
                  <a:gs pos="100000">
                    <a:schemeClr val="accent4">
                      <a:lumMod val="9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사각형: 둥근 모서리 66">
                <a:extLst>
                  <a:ext uri="{FF2B5EF4-FFF2-40B4-BE49-F238E27FC236}">
                    <a16:creationId xmlns:a16="http://schemas.microsoft.com/office/drawing/2014/main" id="{E57755F2-B456-4933-9C82-C43DF9DD10CD}"/>
                  </a:ext>
                </a:extLst>
              </p:cNvPr>
              <p:cNvSpPr/>
              <p:nvPr/>
            </p:nvSpPr>
            <p:spPr>
              <a:xfrm flipH="1">
                <a:off x="946035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gradFill>
                <a:gsLst>
                  <a:gs pos="0">
                    <a:schemeClr val="accent4">
                      <a:lumMod val="90000"/>
                    </a:schemeClr>
                  </a:gs>
                  <a:gs pos="100000">
                    <a:schemeClr val="accent4">
                      <a:lumMod val="9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사각형: 둥근 모서리 67">
                <a:extLst>
                  <a:ext uri="{FF2B5EF4-FFF2-40B4-BE49-F238E27FC236}">
                    <a16:creationId xmlns:a16="http://schemas.microsoft.com/office/drawing/2014/main" id="{BDC76BAA-EB23-4E73-87A2-4B80FDBD16BB}"/>
                  </a:ext>
                </a:extLst>
              </p:cNvPr>
              <p:cNvSpPr/>
              <p:nvPr/>
            </p:nvSpPr>
            <p:spPr>
              <a:xfrm flipH="1">
                <a:off x="954844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gradFill>
                <a:gsLst>
                  <a:gs pos="0">
                    <a:schemeClr val="accent4">
                      <a:lumMod val="90000"/>
                    </a:schemeClr>
                  </a:gs>
                  <a:gs pos="100000">
                    <a:schemeClr val="accent4">
                      <a:lumMod val="9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사각형: 둥근 모서리 68">
                <a:extLst>
                  <a:ext uri="{FF2B5EF4-FFF2-40B4-BE49-F238E27FC236}">
                    <a16:creationId xmlns:a16="http://schemas.microsoft.com/office/drawing/2014/main" id="{DAE894AA-C620-4A56-A851-1086323F92BB}"/>
                  </a:ext>
                </a:extLst>
              </p:cNvPr>
              <p:cNvSpPr/>
              <p:nvPr/>
            </p:nvSpPr>
            <p:spPr>
              <a:xfrm flipH="1">
                <a:off x="963653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gradFill>
                <a:gsLst>
                  <a:gs pos="0">
                    <a:schemeClr val="accent4">
                      <a:lumMod val="90000"/>
                    </a:schemeClr>
                  </a:gs>
                  <a:gs pos="100000">
                    <a:schemeClr val="accent4">
                      <a:lumMod val="9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사각형: 둥근 모서리 69">
                <a:extLst>
                  <a:ext uri="{FF2B5EF4-FFF2-40B4-BE49-F238E27FC236}">
                    <a16:creationId xmlns:a16="http://schemas.microsoft.com/office/drawing/2014/main" id="{9EFE4307-8FC3-44AE-BE20-3FE23584ED09}"/>
                  </a:ext>
                </a:extLst>
              </p:cNvPr>
              <p:cNvSpPr/>
              <p:nvPr/>
            </p:nvSpPr>
            <p:spPr>
              <a:xfrm flipH="1">
                <a:off x="972462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gradFill>
                <a:gsLst>
                  <a:gs pos="0">
                    <a:schemeClr val="accent4">
                      <a:lumMod val="90000"/>
                    </a:schemeClr>
                  </a:gs>
                  <a:gs pos="100000">
                    <a:schemeClr val="accent4">
                      <a:lumMod val="9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사각형: 둥근 모서리 70">
                <a:extLst>
                  <a:ext uri="{FF2B5EF4-FFF2-40B4-BE49-F238E27FC236}">
                    <a16:creationId xmlns:a16="http://schemas.microsoft.com/office/drawing/2014/main" id="{7390B084-9751-42AD-A62D-E5EC13C7B6C5}"/>
                  </a:ext>
                </a:extLst>
              </p:cNvPr>
              <p:cNvSpPr/>
              <p:nvPr/>
            </p:nvSpPr>
            <p:spPr>
              <a:xfrm flipH="1">
                <a:off x="981271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gradFill>
                <a:gsLst>
                  <a:gs pos="0">
                    <a:schemeClr val="accent4">
                      <a:lumMod val="90000"/>
                    </a:schemeClr>
                  </a:gs>
                  <a:gs pos="100000">
                    <a:schemeClr val="accent4">
                      <a:lumMod val="9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사각형: 둥근 모서리 71">
                <a:extLst>
                  <a:ext uri="{FF2B5EF4-FFF2-40B4-BE49-F238E27FC236}">
                    <a16:creationId xmlns:a16="http://schemas.microsoft.com/office/drawing/2014/main" id="{B8B4A2DC-2732-419A-97A1-EEADEB082934}"/>
                  </a:ext>
                </a:extLst>
              </p:cNvPr>
              <p:cNvSpPr/>
              <p:nvPr/>
            </p:nvSpPr>
            <p:spPr>
              <a:xfrm flipH="1">
                <a:off x="990080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gradFill>
                <a:gsLst>
                  <a:gs pos="0">
                    <a:schemeClr val="accent4">
                      <a:lumMod val="90000"/>
                    </a:schemeClr>
                  </a:gs>
                  <a:gs pos="100000">
                    <a:schemeClr val="accent4">
                      <a:lumMod val="9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사각형: 둥근 모서리 72">
                <a:extLst>
                  <a:ext uri="{FF2B5EF4-FFF2-40B4-BE49-F238E27FC236}">
                    <a16:creationId xmlns:a16="http://schemas.microsoft.com/office/drawing/2014/main" id="{B1BC7108-E759-4890-A09B-FFA7987EEB32}"/>
                  </a:ext>
                </a:extLst>
              </p:cNvPr>
              <p:cNvSpPr/>
              <p:nvPr/>
            </p:nvSpPr>
            <p:spPr>
              <a:xfrm flipH="1">
                <a:off x="998889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gradFill>
                <a:gsLst>
                  <a:gs pos="0">
                    <a:schemeClr val="accent4">
                      <a:lumMod val="90000"/>
                    </a:schemeClr>
                  </a:gs>
                  <a:gs pos="100000">
                    <a:schemeClr val="accent4">
                      <a:lumMod val="9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사각형: 둥근 모서리 73">
                <a:extLst>
                  <a:ext uri="{FF2B5EF4-FFF2-40B4-BE49-F238E27FC236}">
                    <a16:creationId xmlns:a16="http://schemas.microsoft.com/office/drawing/2014/main" id="{3673FC68-6782-42D2-B809-15F51FFBDE63}"/>
                  </a:ext>
                </a:extLst>
              </p:cNvPr>
              <p:cNvSpPr/>
              <p:nvPr/>
            </p:nvSpPr>
            <p:spPr>
              <a:xfrm flipH="1">
                <a:off x="1007698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gradFill>
                <a:gsLst>
                  <a:gs pos="0">
                    <a:schemeClr val="accent4">
                      <a:lumMod val="90000"/>
                    </a:schemeClr>
                  </a:gs>
                  <a:gs pos="100000">
                    <a:schemeClr val="accent4">
                      <a:lumMod val="9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사각형: 둥근 모서리 74">
                <a:extLst>
                  <a:ext uri="{FF2B5EF4-FFF2-40B4-BE49-F238E27FC236}">
                    <a16:creationId xmlns:a16="http://schemas.microsoft.com/office/drawing/2014/main" id="{A873CB73-4CA5-4FF0-80DD-4107AA6F6583}"/>
                  </a:ext>
                </a:extLst>
              </p:cNvPr>
              <p:cNvSpPr/>
              <p:nvPr/>
            </p:nvSpPr>
            <p:spPr>
              <a:xfrm flipH="1">
                <a:off x="1016507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gradFill>
                <a:gsLst>
                  <a:gs pos="0">
                    <a:schemeClr val="accent4">
                      <a:lumMod val="90000"/>
                    </a:schemeClr>
                  </a:gs>
                  <a:gs pos="100000">
                    <a:schemeClr val="accent4">
                      <a:lumMod val="9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75">
              <a:extLst>
                <a:ext uri="{FF2B5EF4-FFF2-40B4-BE49-F238E27FC236}">
                  <a16:creationId xmlns:a16="http://schemas.microsoft.com/office/drawing/2014/main" id="{94DA6EF7-10AC-4D4C-8963-3C7A4B84456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78498" y="5579473"/>
              <a:ext cx="1008000" cy="107803"/>
              <a:chOff x="9071572" y="5941778"/>
              <a:chExt cx="1177490" cy="125929"/>
            </a:xfrm>
          </p:grpSpPr>
          <p:sp>
            <p:nvSpPr>
              <p:cNvPr id="105" name="사각형: 둥근 모서리 76">
                <a:extLst>
                  <a:ext uri="{FF2B5EF4-FFF2-40B4-BE49-F238E27FC236}">
                    <a16:creationId xmlns:a16="http://schemas.microsoft.com/office/drawing/2014/main" id="{B458AF7F-C7F6-4B69-A67E-C99085ED5A6C}"/>
                  </a:ext>
                </a:extLst>
              </p:cNvPr>
              <p:cNvSpPr/>
              <p:nvPr/>
            </p:nvSpPr>
            <p:spPr>
              <a:xfrm>
                <a:off x="9071572" y="5941778"/>
                <a:ext cx="1177490" cy="125929"/>
              </a:xfrm>
              <a:prstGeom prst="roundRect">
                <a:avLst>
                  <a:gd name="adj" fmla="val 2047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사각형: 둥근 모서리 77">
                <a:extLst>
                  <a:ext uri="{FF2B5EF4-FFF2-40B4-BE49-F238E27FC236}">
                    <a16:creationId xmlns:a16="http://schemas.microsoft.com/office/drawing/2014/main" id="{869FFDDD-2FEB-4661-8C41-C767A73FA101}"/>
                  </a:ext>
                </a:extLst>
              </p:cNvPr>
              <p:cNvSpPr/>
              <p:nvPr/>
            </p:nvSpPr>
            <p:spPr>
              <a:xfrm flipH="1">
                <a:off x="910799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gradFill>
                <a:gsLst>
                  <a:gs pos="0">
                    <a:schemeClr val="accent4">
                      <a:lumMod val="90000"/>
                    </a:schemeClr>
                  </a:gs>
                  <a:gs pos="100000">
                    <a:schemeClr val="accent4">
                      <a:lumMod val="9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사각형: 둥근 모서리 78">
                <a:extLst>
                  <a:ext uri="{FF2B5EF4-FFF2-40B4-BE49-F238E27FC236}">
                    <a16:creationId xmlns:a16="http://schemas.microsoft.com/office/drawing/2014/main" id="{1A1F8251-3CA7-4A84-B3D4-1DE8CA6F039D}"/>
                  </a:ext>
                </a:extLst>
              </p:cNvPr>
              <p:cNvSpPr/>
              <p:nvPr/>
            </p:nvSpPr>
            <p:spPr>
              <a:xfrm flipH="1">
                <a:off x="919608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gradFill>
                <a:gsLst>
                  <a:gs pos="0">
                    <a:schemeClr val="accent4">
                      <a:lumMod val="90000"/>
                    </a:schemeClr>
                  </a:gs>
                  <a:gs pos="100000">
                    <a:schemeClr val="accent4">
                      <a:lumMod val="9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사각형: 둥근 모서리 79">
                <a:extLst>
                  <a:ext uri="{FF2B5EF4-FFF2-40B4-BE49-F238E27FC236}">
                    <a16:creationId xmlns:a16="http://schemas.microsoft.com/office/drawing/2014/main" id="{99DF328A-DDF9-4216-A9F1-F2C3DF68AD7F}"/>
                  </a:ext>
                </a:extLst>
              </p:cNvPr>
              <p:cNvSpPr/>
              <p:nvPr/>
            </p:nvSpPr>
            <p:spPr>
              <a:xfrm flipH="1">
                <a:off x="928417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gradFill>
                <a:gsLst>
                  <a:gs pos="0">
                    <a:schemeClr val="accent4">
                      <a:lumMod val="90000"/>
                    </a:schemeClr>
                  </a:gs>
                  <a:gs pos="100000">
                    <a:schemeClr val="accent4">
                      <a:lumMod val="9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사각형: 둥근 모서리 80">
                <a:extLst>
                  <a:ext uri="{FF2B5EF4-FFF2-40B4-BE49-F238E27FC236}">
                    <a16:creationId xmlns:a16="http://schemas.microsoft.com/office/drawing/2014/main" id="{BB2A2B14-3DB5-4293-BA4D-B3C0036D850A}"/>
                  </a:ext>
                </a:extLst>
              </p:cNvPr>
              <p:cNvSpPr/>
              <p:nvPr/>
            </p:nvSpPr>
            <p:spPr>
              <a:xfrm flipH="1">
                <a:off x="937226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gradFill>
                <a:gsLst>
                  <a:gs pos="0">
                    <a:schemeClr val="accent4">
                      <a:lumMod val="90000"/>
                    </a:schemeClr>
                  </a:gs>
                  <a:gs pos="100000">
                    <a:schemeClr val="accent4">
                      <a:lumMod val="9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사각형: 둥근 모서리 81">
                <a:extLst>
                  <a:ext uri="{FF2B5EF4-FFF2-40B4-BE49-F238E27FC236}">
                    <a16:creationId xmlns:a16="http://schemas.microsoft.com/office/drawing/2014/main" id="{5096B053-174C-44EC-90CE-23E22ACEFC40}"/>
                  </a:ext>
                </a:extLst>
              </p:cNvPr>
              <p:cNvSpPr/>
              <p:nvPr/>
            </p:nvSpPr>
            <p:spPr>
              <a:xfrm flipH="1">
                <a:off x="946035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gradFill>
                <a:gsLst>
                  <a:gs pos="0">
                    <a:schemeClr val="accent4">
                      <a:lumMod val="90000"/>
                    </a:schemeClr>
                  </a:gs>
                  <a:gs pos="100000">
                    <a:schemeClr val="accent4">
                      <a:lumMod val="9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사각형: 둥근 모서리 82">
                <a:extLst>
                  <a:ext uri="{FF2B5EF4-FFF2-40B4-BE49-F238E27FC236}">
                    <a16:creationId xmlns:a16="http://schemas.microsoft.com/office/drawing/2014/main" id="{E072AAAE-E998-4B95-9CFA-F44F97B41C37}"/>
                  </a:ext>
                </a:extLst>
              </p:cNvPr>
              <p:cNvSpPr/>
              <p:nvPr/>
            </p:nvSpPr>
            <p:spPr>
              <a:xfrm flipH="1">
                <a:off x="954844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gradFill>
                <a:gsLst>
                  <a:gs pos="0">
                    <a:schemeClr val="accent4">
                      <a:lumMod val="90000"/>
                    </a:schemeClr>
                  </a:gs>
                  <a:gs pos="100000">
                    <a:schemeClr val="accent4">
                      <a:lumMod val="9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사각형: 둥근 모서리 83">
                <a:extLst>
                  <a:ext uri="{FF2B5EF4-FFF2-40B4-BE49-F238E27FC236}">
                    <a16:creationId xmlns:a16="http://schemas.microsoft.com/office/drawing/2014/main" id="{B82E318C-64CB-4A26-A7E4-53AF855888BB}"/>
                  </a:ext>
                </a:extLst>
              </p:cNvPr>
              <p:cNvSpPr/>
              <p:nvPr/>
            </p:nvSpPr>
            <p:spPr>
              <a:xfrm flipH="1">
                <a:off x="963653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gradFill>
                <a:gsLst>
                  <a:gs pos="0">
                    <a:schemeClr val="accent4">
                      <a:lumMod val="90000"/>
                    </a:schemeClr>
                  </a:gs>
                  <a:gs pos="100000">
                    <a:schemeClr val="accent4">
                      <a:lumMod val="9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사각형: 둥근 모서리 84">
                <a:extLst>
                  <a:ext uri="{FF2B5EF4-FFF2-40B4-BE49-F238E27FC236}">
                    <a16:creationId xmlns:a16="http://schemas.microsoft.com/office/drawing/2014/main" id="{DFE786D2-8EAD-4F94-BA3E-ADE29CCBBCC8}"/>
                  </a:ext>
                </a:extLst>
              </p:cNvPr>
              <p:cNvSpPr/>
              <p:nvPr/>
            </p:nvSpPr>
            <p:spPr>
              <a:xfrm flipH="1">
                <a:off x="972462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gradFill>
                <a:gsLst>
                  <a:gs pos="0">
                    <a:schemeClr val="accent4">
                      <a:lumMod val="90000"/>
                    </a:schemeClr>
                  </a:gs>
                  <a:gs pos="100000">
                    <a:schemeClr val="accent4">
                      <a:lumMod val="9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사각형: 둥근 모서리 85">
                <a:extLst>
                  <a:ext uri="{FF2B5EF4-FFF2-40B4-BE49-F238E27FC236}">
                    <a16:creationId xmlns:a16="http://schemas.microsoft.com/office/drawing/2014/main" id="{867FFD45-1021-43CA-815C-0F61F539BA7A}"/>
                  </a:ext>
                </a:extLst>
              </p:cNvPr>
              <p:cNvSpPr/>
              <p:nvPr/>
            </p:nvSpPr>
            <p:spPr>
              <a:xfrm flipH="1">
                <a:off x="981271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gradFill>
                <a:gsLst>
                  <a:gs pos="0">
                    <a:schemeClr val="accent4">
                      <a:lumMod val="90000"/>
                    </a:schemeClr>
                  </a:gs>
                  <a:gs pos="100000">
                    <a:schemeClr val="accent4">
                      <a:lumMod val="9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사각형: 둥근 모서리 86">
                <a:extLst>
                  <a:ext uri="{FF2B5EF4-FFF2-40B4-BE49-F238E27FC236}">
                    <a16:creationId xmlns:a16="http://schemas.microsoft.com/office/drawing/2014/main" id="{6C6D08FC-FAB0-4864-B088-62715652DD3B}"/>
                  </a:ext>
                </a:extLst>
              </p:cNvPr>
              <p:cNvSpPr/>
              <p:nvPr/>
            </p:nvSpPr>
            <p:spPr>
              <a:xfrm flipH="1">
                <a:off x="990080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gradFill>
                <a:gsLst>
                  <a:gs pos="0">
                    <a:schemeClr val="accent4">
                      <a:lumMod val="90000"/>
                    </a:schemeClr>
                  </a:gs>
                  <a:gs pos="100000">
                    <a:schemeClr val="accent4">
                      <a:lumMod val="9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사각형: 둥근 모서리 87">
                <a:extLst>
                  <a:ext uri="{FF2B5EF4-FFF2-40B4-BE49-F238E27FC236}">
                    <a16:creationId xmlns:a16="http://schemas.microsoft.com/office/drawing/2014/main" id="{E2A5DDF5-9D1F-4FDC-B756-D1923A14CB77}"/>
                  </a:ext>
                </a:extLst>
              </p:cNvPr>
              <p:cNvSpPr/>
              <p:nvPr/>
            </p:nvSpPr>
            <p:spPr>
              <a:xfrm flipH="1">
                <a:off x="998889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gradFill>
                <a:gsLst>
                  <a:gs pos="0">
                    <a:schemeClr val="accent4">
                      <a:lumMod val="90000"/>
                    </a:schemeClr>
                  </a:gs>
                  <a:gs pos="100000">
                    <a:schemeClr val="accent4">
                      <a:lumMod val="9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사각형: 둥근 모서리 88">
                <a:extLst>
                  <a:ext uri="{FF2B5EF4-FFF2-40B4-BE49-F238E27FC236}">
                    <a16:creationId xmlns:a16="http://schemas.microsoft.com/office/drawing/2014/main" id="{932DDDC5-A9D3-4EB0-A6DB-C27278E6657D}"/>
                  </a:ext>
                </a:extLst>
              </p:cNvPr>
              <p:cNvSpPr/>
              <p:nvPr/>
            </p:nvSpPr>
            <p:spPr>
              <a:xfrm flipH="1">
                <a:off x="1007698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gradFill>
                <a:gsLst>
                  <a:gs pos="0">
                    <a:schemeClr val="accent4">
                      <a:lumMod val="90000"/>
                    </a:schemeClr>
                  </a:gs>
                  <a:gs pos="100000">
                    <a:schemeClr val="accent4">
                      <a:lumMod val="9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사각형: 둥근 모서리 89">
                <a:extLst>
                  <a:ext uri="{FF2B5EF4-FFF2-40B4-BE49-F238E27FC236}">
                    <a16:creationId xmlns:a16="http://schemas.microsoft.com/office/drawing/2014/main" id="{157CEAAE-E953-46A4-8526-DC17DCFA0C18}"/>
                  </a:ext>
                </a:extLst>
              </p:cNvPr>
              <p:cNvSpPr/>
              <p:nvPr/>
            </p:nvSpPr>
            <p:spPr>
              <a:xfrm flipH="1">
                <a:off x="1016507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gradFill>
                <a:gsLst>
                  <a:gs pos="0">
                    <a:schemeClr val="accent4">
                      <a:lumMod val="90000"/>
                    </a:schemeClr>
                  </a:gs>
                  <a:gs pos="100000">
                    <a:schemeClr val="accent4">
                      <a:lumMod val="9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" name="그룹 90">
              <a:extLst>
                <a:ext uri="{FF2B5EF4-FFF2-40B4-BE49-F238E27FC236}">
                  <a16:creationId xmlns:a16="http://schemas.microsoft.com/office/drawing/2014/main" id="{99104C8A-E3F9-446E-8512-91FAD185574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78498" y="5401711"/>
              <a:ext cx="1008000" cy="107803"/>
              <a:chOff x="9071572" y="5941778"/>
              <a:chExt cx="1177490" cy="125929"/>
            </a:xfrm>
          </p:grpSpPr>
          <p:sp>
            <p:nvSpPr>
              <p:cNvPr id="120" name="사각형: 둥근 모서리 91">
                <a:extLst>
                  <a:ext uri="{FF2B5EF4-FFF2-40B4-BE49-F238E27FC236}">
                    <a16:creationId xmlns:a16="http://schemas.microsoft.com/office/drawing/2014/main" id="{23600413-7FAD-47AB-888B-F3B62E375C1C}"/>
                  </a:ext>
                </a:extLst>
              </p:cNvPr>
              <p:cNvSpPr/>
              <p:nvPr/>
            </p:nvSpPr>
            <p:spPr>
              <a:xfrm>
                <a:off x="9071572" y="5941778"/>
                <a:ext cx="1177490" cy="125929"/>
              </a:xfrm>
              <a:prstGeom prst="roundRect">
                <a:avLst>
                  <a:gd name="adj" fmla="val 2047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사각형: 둥근 모서리 92">
                <a:extLst>
                  <a:ext uri="{FF2B5EF4-FFF2-40B4-BE49-F238E27FC236}">
                    <a16:creationId xmlns:a16="http://schemas.microsoft.com/office/drawing/2014/main" id="{0D7696C5-4470-45C8-8488-361E1B42C304}"/>
                  </a:ext>
                </a:extLst>
              </p:cNvPr>
              <p:cNvSpPr/>
              <p:nvPr/>
            </p:nvSpPr>
            <p:spPr>
              <a:xfrm flipH="1">
                <a:off x="910799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gradFill>
                <a:gsLst>
                  <a:gs pos="0">
                    <a:schemeClr val="accent4">
                      <a:lumMod val="90000"/>
                    </a:schemeClr>
                  </a:gs>
                  <a:gs pos="100000">
                    <a:schemeClr val="accent4">
                      <a:lumMod val="9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사각형: 둥근 모서리 93">
                <a:extLst>
                  <a:ext uri="{FF2B5EF4-FFF2-40B4-BE49-F238E27FC236}">
                    <a16:creationId xmlns:a16="http://schemas.microsoft.com/office/drawing/2014/main" id="{75FC45B3-3507-4DA8-80D9-0C7865A3BA04}"/>
                  </a:ext>
                </a:extLst>
              </p:cNvPr>
              <p:cNvSpPr/>
              <p:nvPr/>
            </p:nvSpPr>
            <p:spPr>
              <a:xfrm flipH="1">
                <a:off x="919608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gradFill>
                <a:gsLst>
                  <a:gs pos="0">
                    <a:schemeClr val="accent4">
                      <a:lumMod val="90000"/>
                    </a:schemeClr>
                  </a:gs>
                  <a:gs pos="100000">
                    <a:schemeClr val="accent4">
                      <a:lumMod val="9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사각형: 둥근 모서리 94">
                <a:extLst>
                  <a:ext uri="{FF2B5EF4-FFF2-40B4-BE49-F238E27FC236}">
                    <a16:creationId xmlns:a16="http://schemas.microsoft.com/office/drawing/2014/main" id="{3C0B634E-44D4-4154-9DFF-A8C7790BFE7D}"/>
                  </a:ext>
                </a:extLst>
              </p:cNvPr>
              <p:cNvSpPr/>
              <p:nvPr/>
            </p:nvSpPr>
            <p:spPr>
              <a:xfrm flipH="1">
                <a:off x="928417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gradFill>
                <a:gsLst>
                  <a:gs pos="0">
                    <a:schemeClr val="accent4">
                      <a:lumMod val="90000"/>
                    </a:schemeClr>
                  </a:gs>
                  <a:gs pos="100000">
                    <a:schemeClr val="accent4">
                      <a:lumMod val="9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사각형: 둥근 모서리 95">
                <a:extLst>
                  <a:ext uri="{FF2B5EF4-FFF2-40B4-BE49-F238E27FC236}">
                    <a16:creationId xmlns:a16="http://schemas.microsoft.com/office/drawing/2014/main" id="{32A48EEC-F535-4A28-A1CD-CBA26A99AD95}"/>
                  </a:ext>
                </a:extLst>
              </p:cNvPr>
              <p:cNvSpPr/>
              <p:nvPr/>
            </p:nvSpPr>
            <p:spPr>
              <a:xfrm flipH="1">
                <a:off x="937226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gradFill>
                <a:gsLst>
                  <a:gs pos="0">
                    <a:schemeClr val="accent4">
                      <a:lumMod val="90000"/>
                    </a:schemeClr>
                  </a:gs>
                  <a:gs pos="100000">
                    <a:schemeClr val="accent4">
                      <a:lumMod val="9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사각형: 둥근 모서리 96">
                <a:extLst>
                  <a:ext uri="{FF2B5EF4-FFF2-40B4-BE49-F238E27FC236}">
                    <a16:creationId xmlns:a16="http://schemas.microsoft.com/office/drawing/2014/main" id="{62BEAA59-810E-4B32-A6B7-700BD0942F4E}"/>
                  </a:ext>
                </a:extLst>
              </p:cNvPr>
              <p:cNvSpPr/>
              <p:nvPr/>
            </p:nvSpPr>
            <p:spPr>
              <a:xfrm flipH="1">
                <a:off x="946035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gradFill>
                <a:gsLst>
                  <a:gs pos="0">
                    <a:schemeClr val="accent4">
                      <a:lumMod val="90000"/>
                    </a:schemeClr>
                  </a:gs>
                  <a:gs pos="100000">
                    <a:schemeClr val="accent4">
                      <a:lumMod val="9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사각형: 둥근 모서리 97">
                <a:extLst>
                  <a:ext uri="{FF2B5EF4-FFF2-40B4-BE49-F238E27FC236}">
                    <a16:creationId xmlns:a16="http://schemas.microsoft.com/office/drawing/2014/main" id="{4A3C972F-0D62-4644-9F14-5FC2E1AEB27F}"/>
                  </a:ext>
                </a:extLst>
              </p:cNvPr>
              <p:cNvSpPr/>
              <p:nvPr/>
            </p:nvSpPr>
            <p:spPr>
              <a:xfrm flipH="1">
                <a:off x="954844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gradFill>
                <a:gsLst>
                  <a:gs pos="0">
                    <a:schemeClr val="accent4">
                      <a:lumMod val="90000"/>
                    </a:schemeClr>
                  </a:gs>
                  <a:gs pos="100000">
                    <a:schemeClr val="accent4">
                      <a:lumMod val="9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사각형: 둥근 모서리 98">
                <a:extLst>
                  <a:ext uri="{FF2B5EF4-FFF2-40B4-BE49-F238E27FC236}">
                    <a16:creationId xmlns:a16="http://schemas.microsoft.com/office/drawing/2014/main" id="{33275669-6D9E-465C-A8B6-414DF058B46D}"/>
                  </a:ext>
                </a:extLst>
              </p:cNvPr>
              <p:cNvSpPr/>
              <p:nvPr/>
            </p:nvSpPr>
            <p:spPr>
              <a:xfrm flipH="1">
                <a:off x="963653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gradFill>
                <a:gsLst>
                  <a:gs pos="0">
                    <a:schemeClr val="accent4">
                      <a:lumMod val="90000"/>
                    </a:schemeClr>
                  </a:gs>
                  <a:gs pos="100000">
                    <a:schemeClr val="accent4">
                      <a:lumMod val="9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사각형: 둥근 모서리 99">
                <a:extLst>
                  <a:ext uri="{FF2B5EF4-FFF2-40B4-BE49-F238E27FC236}">
                    <a16:creationId xmlns:a16="http://schemas.microsoft.com/office/drawing/2014/main" id="{4D1BBAFD-AFA2-475F-9BD2-4C091B7EDEAE}"/>
                  </a:ext>
                </a:extLst>
              </p:cNvPr>
              <p:cNvSpPr/>
              <p:nvPr/>
            </p:nvSpPr>
            <p:spPr>
              <a:xfrm flipH="1">
                <a:off x="972462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gradFill>
                <a:gsLst>
                  <a:gs pos="0">
                    <a:schemeClr val="accent4">
                      <a:lumMod val="90000"/>
                    </a:schemeClr>
                  </a:gs>
                  <a:gs pos="100000">
                    <a:schemeClr val="accent4">
                      <a:lumMod val="9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사각형: 둥근 모서리 100">
                <a:extLst>
                  <a:ext uri="{FF2B5EF4-FFF2-40B4-BE49-F238E27FC236}">
                    <a16:creationId xmlns:a16="http://schemas.microsoft.com/office/drawing/2014/main" id="{8250B814-43CF-4869-A10C-481B55AFE68A}"/>
                  </a:ext>
                </a:extLst>
              </p:cNvPr>
              <p:cNvSpPr/>
              <p:nvPr/>
            </p:nvSpPr>
            <p:spPr>
              <a:xfrm flipH="1">
                <a:off x="981271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gradFill>
                <a:gsLst>
                  <a:gs pos="0">
                    <a:schemeClr val="accent4">
                      <a:lumMod val="90000"/>
                    </a:schemeClr>
                  </a:gs>
                  <a:gs pos="100000">
                    <a:schemeClr val="accent4">
                      <a:lumMod val="9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사각형: 둥근 모서리 101">
                <a:extLst>
                  <a:ext uri="{FF2B5EF4-FFF2-40B4-BE49-F238E27FC236}">
                    <a16:creationId xmlns:a16="http://schemas.microsoft.com/office/drawing/2014/main" id="{871E2D48-A5AB-4322-AED0-36F237B26C62}"/>
                  </a:ext>
                </a:extLst>
              </p:cNvPr>
              <p:cNvSpPr/>
              <p:nvPr/>
            </p:nvSpPr>
            <p:spPr>
              <a:xfrm flipH="1">
                <a:off x="990080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gradFill>
                <a:gsLst>
                  <a:gs pos="0">
                    <a:schemeClr val="accent4">
                      <a:lumMod val="90000"/>
                    </a:schemeClr>
                  </a:gs>
                  <a:gs pos="100000">
                    <a:schemeClr val="accent4">
                      <a:lumMod val="9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사각형: 둥근 모서리 102">
                <a:extLst>
                  <a:ext uri="{FF2B5EF4-FFF2-40B4-BE49-F238E27FC236}">
                    <a16:creationId xmlns:a16="http://schemas.microsoft.com/office/drawing/2014/main" id="{BB669A0C-8999-4F45-857F-5C7A15C6DBE3}"/>
                  </a:ext>
                </a:extLst>
              </p:cNvPr>
              <p:cNvSpPr/>
              <p:nvPr/>
            </p:nvSpPr>
            <p:spPr>
              <a:xfrm flipH="1">
                <a:off x="998889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gradFill>
                <a:gsLst>
                  <a:gs pos="0">
                    <a:schemeClr val="accent4">
                      <a:lumMod val="90000"/>
                    </a:schemeClr>
                  </a:gs>
                  <a:gs pos="100000">
                    <a:schemeClr val="accent4">
                      <a:lumMod val="9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사각형: 둥근 모서리 103">
                <a:extLst>
                  <a:ext uri="{FF2B5EF4-FFF2-40B4-BE49-F238E27FC236}">
                    <a16:creationId xmlns:a16="http://schemas.microsoft.com/office/drawing/2014/main" id="{007602FA-7C59-45FC-9CC5-25A0A4C90FBD}"/>
                  </a:ext>
                </a:extLst>
              </p:cNvPr>
              <p:cNvSpPr/>
              <p:nvPr/>
            </p:nvSpPr>
            <p:spPr>
              <a:xfrm flipH="1">
                <a:off x="1007698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gradFill>
                <a:gsLst>
                  <a:gs pos="0">
                    <a:schemeClr val="accent4">
                      <a:lumMod val="90000"/>
                    </a:schemeClr>
                  </a:gs>
                  <a:gs pos="100000">
                    <a:schemeClr val="accent4">
                      <a:lumMod val="9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사각형: 둥근 모서리 104">
                <a:extLst>
                  <a:ext uri="{FF2B5EF4-FFF2-40B4-BE49-F238E27FC236}">
                    <a16:creationId xmlns:a16="http://schemas.microsoft.com/office/drawing/2014/main" id="{37A0BBC1-45CE-4362-AA75-FD3D01ABA1C6}"/>
                  </a:ext>
                </a:extLst>
              </p:cNvPr>
              <p:cNvSpPr/>
              <p:nvPr/>
            </p:nvSpPr>
            <p:spPr>
              <a:xfrm flipH="1">
                <a:off x="1016507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gradFill>
                <a:gsLst>
                  <a:gs pos="0">
                    <a:schemeClr val="accent4">
                      <a:lumMod val="90000"/>
                    </a:schemeClr>
                  </a:gs>
                  <a:gs pos="100000">
                    <a:schemeClr val="accent4">
                      <a:lumMod val="9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4" name="이등변 삼각형 117">
              <a:extLst>
                <a:ext uri="{FF2B5EF4-FFF2-40B4-BE49-F238E27FC236}">
                  <a16:creationId xmlns:a16="http://schemas.microsoft.com/office/drawing/2014/main" id="{4C7D9F88-99BD-496A-B0A3-DA2725297E06}"/>
                </a:ext>
              </a:extLst>
            </p:cNvPr>
            <p:cNvSpPr/>
            <p:nvPr/>
          </p:nvSpPr>
          <p:spPr>
            <a:xfrm rot="2958608">
              <a:off x="8594759" y="4596742"/>
              <a:ext cx="129306" cy="27010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이등변 삼각형 118">
              <a:extLst>
                <a:ext uri="{FF2B5EF4-FFF2-40B4-BE49-F238E27FC236}">
                  <a16:creationId xmlns:a16="http://schemas.microsoft.com/office/drawing/2014/main" id="{024E7A1B-B8CE-4EB1-8C03-A365B79F8F11}"/>
                </a:ext>
              </a:extLst>
            </p:cNvPr>
            <p:cNvSpPr/>
            <p:nvPr/>
          </p:nvSpPr>
          <p:spPr>
            <a:xfrm rot="5400000">
              <a:off x="8545076" y="4366405"/>
              <a:ext cx="129306" cy="27010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이등변 삼각형 119">
              <a:extLst>
                <a:ext uri="{FF2B5EF4-FFF2-40B4-BE49-F238E27FC236}">
                  <a16:creationId xmlns:a16="http://schemas.microsoft.com/office/drawing/2014/main" id="{64C57176-8DBB-4660-AB5B-BA0982675552}"/>
                </a:ext>
              </a:extLst>
            </p:cNvPr>
            <p:cNvSpPr/>
            <p:nvPr/>
          </p:nvSpPr>
          <p:spPr>
            <a:xfrm rot="9900000">
              <a:off x="8831846" y="3751145"/>
              <a:ext cx="129306" cy="270106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이등변 삼각형 120">
              <a:extLst>
                <a:ext uri="{FF2B5EF4-FFF2-40B4-BE49-F238E27FC236}">
                  <a16:creationId xmlns:a16="http://schemas.microsoft.com/office/drawing/2014/main" id="{F1857D7D-7F07-4798-8570-EBAD18E96D5A}"/>
                </a:ext>
              </a:extLst>
            </p:cNvPr>
            <p:cNvSpPr/>
            <p:nvPr/>
          </p:nvSpPr>
          <p:spPr>
            <a:xfrm rot="12063492">
              <a:off x="9083086" y="3759917"/>
              <a:ext cx="129306" cy="27010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67ADE56-A74D-46A8-B400-9DEB01DAF1DC}"/>
                </a:ext>
              </a:extLst>
            </p:cNvPr>
            <p:cNvSpPr/>
            <p:nvPr/>
          </p:nvSpPr>
          <p:spPr>
            <a:xfrm>
              <a:off x="10432026" y="5102116"/>
              <a:ext cx="1034526" cy="1034526"/>
            </a:xfrm>
            <a:custGeom>
              <a:avLst/>
              <a:gdLst>
                <a:gd name="connsiteX0" fmla="*/ 928114 w 1777040"/>
                <a:gd name="connsiteY0" fmla="*/ 948920 h 1777040"/>
                <a:gd name="connsiteX1" fmla="*/ 1053905 w 1777040"/>
                <a:gd name="connsiteY1" fmla="*/ 1066101 h 1777040"/>
                <a:gd name="connsiteX2" fmla="*/ 986530 w 1777040"/>
                <a:gd name="connsiteY2" fmla="*/ 1197557 h 1777040"/>
                <a:gd name="connsiteX3" fmla="*/ 928114 w 1777040"/>
                <a:gd name="connsiteY3" fmla="*/ 1219808 h 1777040"/>
                <a:gd name="connsiteX4" fmla="*/ 846152 w 1777040"/>
                <a:gd name="connsiteY4" fmla="*/ 557870 h 1777040"/>
                <a:gd name="connsiteX5" fmla="*/ 846152 w 1777040"/>
                <a:gd name="connsiteY5" fmla="*/ 814036 h 1777040"/>
                <a:gd name="connsiteX6" fmla="*/ 722979 w 1777040"/>
                <a:gd name="connsiteY6" fmla="*/ 710937 h 1777040"/>
                <a:gd name="connsiteX7" fmla="*/ 790354 w 1777040"/>
                <a:gd name="connsiteY7" fmla="*/ 579481 h 1777040"/>
                <a:gd name="connsiteX8" fmla="*/ 846152 w 1777040"/>
                <a:gd name="connsiteY8" fmla="*/ 557870 h 1777040"/>
                <a:gd name="connsiteX9" fmla="*/ 846152 w 1777040"/>
                <a:gd name="connsiteY9" fmla="*/ 396255 h 1777040"/>
                <a:gd name="connsiteX10" fmla="*/ 846152 w 1777040"/>
                <a:gd name="connsiteY10" fmla="*/ 443331 h 1777040"/>
                <a:gd name="connsiteX11" fmla="*/ 710810 w 1777040"/>
                <a:gd name="connsiteY11" fmla="*/ 488548 h 1777040"/>
                <a:gd name="connsiteX12" fmla="*/ 588788 w 1777040"/>
                <a:gd name="connsiteY12" fmla="*/ 724803 h 1777040"/>
                <a:gd name="connsiteX13" fmla="*/ 846152 w 1777040"/>
                <a:gd name="connsiteY13" fmla="*/ 926937 h 1777040"/>
                <a:gd name="connsiteX14" fmla="*/ 846152 w 1777040"/>
                <a:gd name="connsiteY14" fmla="*/ 1219100 h 1777040"/>
                <a:gd name="connsiteX15" fmla="*/ 814851 w 1777040"/>
                <a:gd name="connsiteY15" fmla="*/ 1209777 h 1777040"/>
                <a:gd name="connsiteX16" fmla="*/ 721426 w 1777040"/>
                <a:gd name="connsiteY16" fmla="*/ 1089766 h 1777040"/>
                <a:gd name="connsiteX17" fmla="*/ 585984 w 1777040"/>
                <a:gd name="connsiteY17" fmla="*/ 1093287 h 1777040"/>
                <a:gd name="connsiteX18" fmla="*/ 755174 w 1777040"/>
                <a:gd name="connsiteY18" fmla="*/ 1310620 h 1777040"/>
                <a:gd name="connsiteX19" fmla="*/ 846152 w 1777040"/>
                <a:gd name="connsiteY19" fmla="*/ 1333664 h 1777040"/>
                <a:gd name="connsiteX20" fmla="*/ 846152 w 1777040"/>
                <a:gd name="connsiteY20" fmla="*/ 1380783 h 1777040"/>
                <a:gd name="connsiteX21" fmla="*/ 928114 w 1777040"/>
                <a:gd name="connsiteY21" fmla="*/ 1380783 h 1777040"/>
                <a:gd name="connsiteX22" fmla="*/ 928114 w 1777040"/>
                <a:gd name="connsiteY22" fmla="*/ 1333967 h 1777040"/>
                <a:gd name="connsiteX23" fmla="*/ 1066075 w 1777040"/>
                <a:gd name="connsiteY23" fmla="*/ 1288490 h 1777040"/>
                <a:gd name="connsiteX24" fmla="*/ 1188088 w 1777040"/>
                <a:gd name="connsiteY24" fmla="*/ 1050431 h 1777040"/>
                <a:gd name="connsiteX25" fmla="*/ 928114 w 1777040"/>
                <a:gd name="connsiteY25" fmla="*/ 830839 h 1777040"/>
                <a:gd name="connsiteX26" fmla="*/ 928114 w 1777040"/>
                <a:gd name="connsiteY26" fmla="*/ 557383 h 1777040"/>
                <a:gd name="connsiteX27" fmla="*/ 962033 w 1777040"/>
                <a:gd name="connsiteY27" fmla="*/ 567261 h 1777040"/>
                <a:gd name="connsiteX28" fmla="*/ 1055458 w 1777040"/>
                <a:gd name="connsiteY28" fmla="*/ 687272 h 1777040"/>
                <a:gd name="connsiteX29" fmla="*/ 1190900 w 1777040"/>
                <a:gd name="connsiteY29" fmla="*/ 683751 h 1777040"/>
                <a:gd name="connsiteX30" fmla="*/ 1021710 w 1777040"/>
                <a:gd name="connsiteY30" fmla="*/ 466419 h 1777040"/>
                <a:gd name="connsiteX31" fmla="*/ 928114 w 1777040"/>
                <a:gd name="connsiteY31" fmla="*/ 443048 h 1777040"/>
                <a:gd name="connsiteX32" fmla="*/ 928114 w 1777040"/>
                <a:gd name="connsiteY32" fmla="*/ 396255 h 1777040"/>
                <a:gd name="connsiteX33" fmla="*/ 888520 w 1777040"/>
                <a:gd name="connsiteY33" fmla="*/ 143844 h 1777040"/>
                <a:gd name="connsiteX34" fmla="*/ 1633196 w 1777040"/>
                <a:gd name="connsiteY34" fmla="*/ 888520 h 1777040"/>
                <a:gd name="connsiteX35" fmla="*/ 888520 w 1777040"/>
                <a:gd name="connsiteY35" fmla="*/ 1633196 h 1777040"/>
                <a:gd name="connsiteX36" fmla="*/ 143844 w 1777040"/>
                <a:gd name="connsiteY36" fmla="*/ 888520 h 1777040"/>
                <a:gd name="connsiteX37" fmla="*/ 888520 w 1777040"/>
                <a:gd name="connsiteY37" fmla="*/ 143844 h 1777040"/>
                <a:gd name="connsiteX38" fmla="*/ 888520 w 1777040"/>
                <a:gd name="connsiteY38" fmla="*/ 110563 h 1777040"/>
                <a:gd name="connsiteX39" fmla="*/ 110563 w 1777040"/>
                <a:gd name="connsiteY39" fmla="*/ 888520 h 1777040"/>
                <a:gd name="connsiteX40" fmla="*/ 888520 w 1777040"/>
                <a:gd name="connsiteY40" fmla="*/ 1666477 h 1777040"/>
                <a:gd name="connsiteX41" fmla="*/ 1666477 w 1777040"/>
                <a:gd name="connsiteY41" fmla="*/ 888520 h 1777040"/>
                <a:gd name="connsiteX42" fmla="*/ 888520 w 1777040"/>
                <a:gd name="connsiteY42" fmla="*/ 110563 h 1777040"/>
                <a:gd name="connsiteX43" fmla="*/ 888520 w 1777040"/>
                <a:gd name="connsiteY43" fmla="*/ 0 h 1777040"/>
                <a:gd name="connsiteX44" fmla="*/ 1777040 w 1777040"/>
                <a:gd name="connsiteY44" fmla="*/ 888520 h 1777040"/>
                <a:gd name="connsiteX45" fmla="*/ 888520 w 1777040"/>
                <a:gd name="connsiteY45" fmla="*/ 1777040 h 1777040"/>
                <a:gd name="connsiteX46" fmla="*/ 0 w 1777040"/>
                <a:gd name="connsiteY46" fmla="*/ 888520 h 1777040"/>
                <a:gd name="connsiteX47" fmla="*/ 888520 w 1777040"/>
                <a:gd name="connsiteY47" fmla="*/ 0 h 1777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777040" h="1777040">
                  <a:moveTo>
                    <a:pt x="928114" y="948920"/>
                  </a:moveTo>
                  <a:cubicBezTo>
                    <a:pt x="988560" y="968367"/>
                    <a:pt x="1037299" y="998362"/>
                    <a:pt x="1053905" y="1066101"/>
                  </a:cubicBezTo>
                  <a:cubicBezTo>
                    <a:pt x="1062536" y="1116880"/>
                    <a:pt x="1036615" y="1167455"/>
                    <a:pt x="986530" y="1197557"/>
                  </a:cubicBezTo>
                  <a:cubicBezTo>
                    <a:pt x="968699" y="1208274"/>
                    <a:pt x="948844" y="1215772"/>
                    <a:pt x="928114" y="1219808"/>
                  </a:cubicBezTo>
                  <a:close/>
                  <a:moveTo>
                    <a:pt x="846152" y="557870"/>
                  </a:moveTo>
                  <a:lnTo>
                    <a:pt x="846152" y="814036"/>
                  </a:lnTo>
                  <a:cubicBezTo>
                    <a:pt x="782662" y="799543"/>
                    <a:pt x="733416" y="777195"/>
                    <a:pt x="722979" y="710937"/>
                  </a:cubicBezTo>
                  <a:cubicBezTo>
                    <a:pt x="714348" y="660159"/>
                    <a:pt x="740269" y="609583"/>
                    <a:pt x="790354" y="579481"/>
                  </a:cubicBezTo>
                  <a:cubicBezTo>
                    <a:pt x="807423" y="569222"/>
                    <a:pt x="826346" y="561914"/>
                    <a:pt x="846152" y="557870"/>
                  </a:cubicBezTo>
                  <a:close/>
                  <a:moveTo>
                    <a:pt x="846152" y="396255"/>
                  </a:moveTo>
                  <a:lnTo>
                    <a:pt x="846152" y="443331"/>
                  </a:lnTo>
                  <a:cubicBezTo>
                    <a:pt x="798092" y="448867"/>
                    <a:pt x="751536" y="464071"/>
                    <a:pt x="710810" y="488548"/>
                  </a:cubicBezTo>
                  <a:cubicBezTo>
                    <a:pt x="620690" y="542711"/>
                    <a:pt x="573770" y="633476"/>
                    <a:pt x="588788" y="724803"/>
                  </a:cubicBezTo>
                  <a:cubicBezTo>
                    <a:pt x="624762" y="872148"/>
                    <a:pt x="739108" y="901381"/>
                    <a:pt x="846152" y="926937"/>
                  </a:cubicBezTo>
                  <a:lnTo>
                    <a:pt x="846152" y="1219100"/>
                  </a:lnTo>
                  <a:cubicBezTo>
                    <a:pt x="835412" y="1217092"/>
                    <a:pt x="824958" y="1213886"/>
                    <a:pt x="814851" y="1209777"/>
                  </a:cubicBezTo>
                  <a:cubicBezTo>
                    <a:pt x="759309" y="1187194"/>
                    <a:pt x="723364" y="1141021"/>
                    <a:pt x="721426" y="1089766"/>
                  </a:cubicBezTo>
                  <a:lnTo>
                    <a:pt x="585984" y="1093287"/>
                  </a:lnTo>
                  <a:cubicBezTo>
                    <a:pt x="589495" y="1186106"/>
                    <a:pt x="654589" y="1269722"/>
                    <a:pt x="755174" y="1310620"/>
                  </a:cubicBezTo>
                  <a:cubicBezTo>
                    <a:pt x="784286" y="1322456"/>
                    <a:pt x="814992" y="1330154"/>
                    <a:pt x="846152" y="1333664"/>
                  </a:cubicBezTo>
                  <a:lnTo>
                    <a:pt x="846152" y="1380783"/>
                  </a:lnTo>
                  <a:lnTo>
                    <a:pt x="928114" y="1380783"/>
                  </a:lnTo>
                  <a:lnTo>
                    <a:pt x="928114" y="1333967"/>
                  </a:lnTo>
                  <a:cubicBezTo>
                    <a:pt x="977103" y="1328719"/>
                    <a:pt x="1024610" y="1313411"/>
                    <a:pt x="1066075" y="1288490"/>
                  </a:cubicBezTo>
                  <a:cubicBezTo>
                    <a:pt x="1156777" y="1233977"/>
                    <a:pt x="1203719" y="1142387"/>
                    <a:pt x="1188088" y="1050431"/>
                  </a:cubicBezTo>
                  <a:cubicBezTo>
                    <a:pt x="1143066" y="887876"/>
                    <a:pt x="1031137" y="851889"/>
                    <a:pt x="928114" y="830839"/>
                  </a:cubicBezTo>
                  <a:lnTo>
                    <a:pt x="928114" y="557383"/>
                  </a:lnTo>
                  <a:cubicBezTo>
                    <a:pt x="939752" y="559426"/>
                    <a:pt x="951096" y="562815"/>
                    <a:pt x="962033" y="567261"/>
                  </a:cubicBezTo>
                  <a:cubicBezTo>
                    <a:pt x="1017575" y="589845"/>
                    <a:pt x="1053520" y="636018"/>
                    <a:pt x="1055458" y="687272"/>
                  </a:cubicBezTo>
                  <a:lnTo>
                    <a:pt x="1190900" y="683751"/>
                  </a:lnTo>
                  <a:cubicBezTo>
                    <a:pt x="1187389" y="590932"/>
                    <a:pt x="1122295" y="507317"/>
                    <a:pt x="1021710" y="466419"/>
                  </a:cubicBezTo>
                  <a:cubicBezTo>
                    <a:pt x="991781" y="454250"/>
                    <a:pt x="960166" y="446455"/>
                    <a:pt x="928114" y="443048"/>
                  </a:cubicBezTo>
                  <a:lnTo>
                    <a:pt x="928114" y="396255"/>
                  </a:lnTo>
                  <a:close/>
                  <a:moveTo>
                    <a:pt x="888520" y="143844"/>
                  </a:moveTo>
                  <a:cubicBezTo>
                    <a:pt x="1299793" y="143844"/>
                    <a:pt x="1633196" y="477247"/>
                    <a:pt x="1633196" y="888520"/>
                  </a:cubicBezTo>
                  <a:cubicBezTo>
                    <a:pt x="1633196" y="1299793"/>
                    <a:pt x="1299793" y="1633196"/>
                    <a:pt x="888520" y="1633196"/>
                  </a:cubicBezTo>
                  <a:cubicBezTo>
                    <a:pt x="477247" y="1633196"/>
                    <a:pt x="143844" y="1299793"/>
                    <a:pt x="143844" y="888520"/>
                  </a:cubicBezTo>
                  <a:cubicBezTo>
                    <a:pt x="143844" y="477247"/>
                    <a:pt x="477247" y="143844"/>
                    <a:pt x="888520" y="143844"/>
                  </a:cubicBezTo>
                  <a:close/>
                  <a:moveTo>
                    <a:pt x="888520" y="110563"/>
                  </a:moveTo>
                  <a:cubicBezTo>
                    <a:pt x="458866" y="110563"/>
                    <a:pt x="110563" y="458866"/>
                    <a:pt x="110563" y="888520"/>
                  </a:cubicBezTo>
                  <a:cubicBezTo>
                    <a:pt x="110563" y="1318174"/>
                    <a:pt x="458866" y="1666477"/>
                    <a:pt x="888520" y="1666477"/>
                  </a:cubicBezTo>
                  <a:cubicBezTo>
                    <a:pt x="1318174" y="1666477"/>
                    <a:pt x="1666477" y="1318174"/>
                    <a:pt x="1666477" y="888520"/>
                  </a:cubicBezTo>
                  <a:cubicBezTo>
                    <a:pt x="1666477" y="458866"/>
                    <a:pt x="1318174" y="110563"/>
                    <a:pt x="888520" y="110563"/>
                  </a:cubicBezTo>
                  <a:close/>
                  <a:moveTo>
                    <a:pt x="888520" y="0"/>
                  </a:moveTo>
                  <a:cubicBezTo>
                    <a:pt x="1379236" y="0"/>
                    <a:pt x="1777040" y="397804"/>
                    <a:pt x="1777040" y="888520"/>
                  </a:cubicBezTo>
                  <a:cubicBezTo>
                    <a:pt x="1777040" y="1379236"/>
                    <a:pt x="1379236" y="1777040"/>
                    <a:pt x="888520" y="1777040"/>
                  </a:cubicBezTo>
                  <a:cubicBezTo>
                    <a:pt x="397804" y="1777040"/>
                    <a:pt x="0" y="1379236"/>
                    <a:pt x="0" y="888520"/>
                  </a:cubicBezTo>
                  <a:cubicBezTo>
                    <a:pt x="0" y="397804"/>
                    <a:pt x="397804" y="0"/>
                    <a:pt x="888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9" name="Oval 22">
            <a:extLst>
              <a:ext uri="{FF2B5EF4-FFF2-40B4-BE49-F238E27FC236}">
                <a16:creationId xmlns:a16="http://schemas.microsoft.com/office/drawing/2014/main" id="{83E115DE-89EB-4341-B13F-84AC12F65AE6}"/>
              </a:ext>
            </a:extLst>
          </p:cNvPr>
          <p:cNvSpPr>
            <a:spLocks/>
          </p:cNvSpPr>
          <p:nvPr/>
        </p:nvSpPr>
        <p:spPr>
          <a:xfrm>
            <a:off x="9545103" y="1253937"/>
            <a:ext cx="1099772" cy="1099772"/>
          </a:xfrm>
          <a:custGeom>
            <a:avLst/>
            <a:gdLst/>
            <a:ahLst/>
            <a:cxnLst/>
            <a:rect l="l" t="t" r="r" b="b"/>
            <a:pathLst>
              <a:path w="3880153" h="3953697">
                <a:moveTo>
                  <a:pt x="1455" y="3168352"/>
                </a:moveTo>
                <a:cubicBezTo>
                  <a:pt x="205207" y="3400679"/>
                  <a:pt x="634857" y="3494667"/>
                  <a:pt x="960501" y="3505633"/>
                </a:cubicBezTo>
                <a:cubicBezTo>
                  <a:pt x="1028690" y="3627447"/>
                  <a:pt x="1119686" y="3734676"/>
                  <a:pt x="1227538" y="3821974"/>
                </a:cubicBezTo>
                <a:cubicBezTo>
                  <a:pt x="1160267" y="3830083"/>
                  <a:pt x="1089308" y="3833153"/>
                  <a:pt x="1014889" y="3832102"/>
                </a:cubicBezTo>
                <a:cubicBezTo>
                  <a:pt x="621954" y="3837001"/>
                  <a:pt x="201774" y="3729237"/>
                  <a:pt x="6261" y="3480618"/>
                </a:cubicBezTo>
                <a:cubicBezTo>
                  <a:pt x="13084" y="3484795"/>
                  <a:pt x="14745" y="3457252"/>
                  <a:pt x="1455" y="3168352"/>
                </a:cubicBezTo>
                <a:close/>
                <a:moveTo>
                  <a:pt x="3880153" y="3138359"/>
                </a:moveTo>
                <a:cubicBezTo>
                  <a:pt x="3866863" y="3427259"/>
                  <a:pt x="3868524" y="3454802"/>
                  <a:pt x="3875347" y="3450625"/>
                </a:cubicBezTo>
                <a:cubicBezTo>
                  <a:pt x="3706183" y="3641999"/>
                  <a:pt x="3368822" y="3808933"/>
                  <a:pt x="2885642" y="3802109"/>
                </a:cubicBezTo>
                <a:cubicBezTo>
                  <a:pt x="2813626" y="3803007"/>
                  <a:pt x="2740694" y="3800121"/>
                  <a:pt x="2668496" y="3792296"/>
                </a:cubicBezTo>
                <a:cubicBezTo>
                  <a:pt x="2770475" y="3703843"/>
                  <a:pt x="2855364" y="3596451"/>
                  <a:pt x="2918364" y="3475766"/>
                </a:cubicBezTo>
                <a:cubicBezTo>
                  <a:pt x="3244332" y="3465202"/>
                  <a:pt x="3675828" y="3371339"/>
                  <a:pt x="3880153" y="3138359"/>
                </a:cubicBezTo>
                <a:close/>
                <a:moveTo>
                  <a:pt x="2029821" y="3074540"/>
                </a:moveTo>
                <a:cubicBezTo>
                  <a:pt x="2072358" y="3090570"/>
                  <a:pt x="2100256" y="3117016"/>
                  <a:pt x="2101178" y="3147049"/>
                </a:cubicBezTo>
                <a:cubicBezTo>
                  <a:pt x="2102135" y="3178198"/>
                  <a:pt x="2073853" y="3206004"/>
                  <a:pt x="2029821" y="3222855"/>
                </a:cubicBezTo>
                <a:close/>
                <a:moveTo>
                  <a:pt x="1455" y="2758032"/>
                </a:moveTo>
                <a:cubicBezTo>
                  <a:pt x="177591" y="2958870"/>
                  <a:pt x="522539" y="3056328"/>
                  <a:pt x="823260" y="3085716"/>
                </a:cubicBezTo>
                <a:cubicBezTo>
                  <a:pt x="836237" y="3203756"/>
                  <a:pt x="868282" y="3316114"/>
                  <a:pt x="916781" y="3419465"/>
                </a:cubicBezTo>
                <a:cubicBezTo>
                  <a:pt x="553826" y="3407844"/>
                  <a:pt x="185565" y="3298305"/>
                  <a:pt x="6261" y="3070298"/>
                </a:cubicBezTo>
                <a:cubicBezTo>
                  <a:pt x="13084" y="3074475"/>
                  <a:pt x="14745" y="3046932"/>
                  <a:pt x="1455" y="2758032"/>
                </a:cubicBezTo>
                <a:close/>
                <a:moveTo>
                  <a:pt x="3880153" y="2733869"/>
                </a:moveTo>
                <a:cubicBezTo>
                  <a:pt x="3866863" y="3022769"/>
                  <a:pt x="3868524" y="3050312"/>
                  <a:pt x="3875347" y="3046135"/>
                </a:cubicBezTo>
                <a:cubicBezTo>
                  <a:pt x="3714650" y="3227931"/>
                  <a:pt x="3402172" y="3387671"/>
                  <a:pt x="2957054" y="3395450"/>
                </a:cubicBezTo>
                <a:cubicBezTo>
                  <a:pt x="3001703" y="3291967"/>
                  <a:pt x="3030894" y="3180307"/>
                  <a:pt x="3041718" y="3063353"/>
                </a:cubicBezTo>
                <a:cubicBezTo>
                  <a:pt x="3346235" y="3035739"/>
                  <a:pt x="3700756" y="2938426"/>
                  <a:pt x="3880153" y="2733869"/>
                </a:cubicBezTo>
                <a:close/>
                <a:moveTo>
                  <a:pt x="1820161" y="2670546"/>
                </a:moveTo>
                <a:lnTo>
                  <a:pt x="1820161" y="2807794"/>
                </a:lnTo>
                <a:cubicBezTo>
                  <a:pt x="1784534" y="2791726"/>
                  <a:pt x="1761919" y="2767633"/>
                  <a:pt x="1761090" y="2740643"/>
                </a:cubicBezTo>
                <a:cubicBezTo>
                  <a:pt x="1760228" y="2712584"/>
                  <a:pt x="1783091" y="2687237"/>
                  <a:pt x="1820161" y="2670546"/>
                </a:cubicBezTo>
                <a:close/>
                <a:moveTo>
                  <a:pt x="1820161" y="2351698"/>
                </a:moveTo>
                <a:lnTo>
                  <a:pt x="1820161" y="2426781"/>
                </a:lnTo>
                <a:cubicBezTo>
                  <a:pt x="1541058" y="2454722"/>
                  <a:pt x="1332994" y="2587385"/>
                  <a:pt x="1337817" y="2744384"/>
                </a:cubicBezTo>
                <a:cubicBezTo>
                  <a:pt x="1342529" y="2897779"/>
                  <a:pt x="1548926" y="3024362"/>
                  <a:pt x="1820161" y="3051732"/>
                </a:cubicBezTo>
                <a:lnTo>
                  <a:pt x="1820161" y="3217389"/>
                </a:lnTo>
                <a:cubicBezTo>
                  <a:pt x="1786002" y="3201854"/>
                  <a:pt x="1763663" y="3178972"/>
                  <a:pt x="1761274" y="3153060"/>
                </a:cubicBezTo>
                <a:lnTo>
                  <a:pt x="1338460" y="3164281"/>
                </a:lnTo>
                <a:cubicBezTo>
                  <a:pt x="1352256" y="3313879"/>
                  <a:pt x="1556620" y="3434536"/>
                  <a:pt x="1820161" y="3461071"/>
                </a:cubicBezTo>
                <a:lnTo>
                  <a:pt x="1820161" y="3539697"/>
                </a:lnTo>
                <a:lnTo>
                  <a:pt x="2029821" y="3539697"/>
                </a:lnTo>
                <a:lnTo>
                  <a:pt x="2029821" y="3462128"/>
                </a:lnTo>
                <a:cubicBezTo>
                  <a:pt x="2315071" y="3436849"/>
                  <a:pt x="2529344" y="3302606"/>
                  <a:pt x="2524450" y="3143308"/>
                </a:cubicBezTo>
                <a:cubicBezTo>
                  <a:pt x="2519668" y="2987610"/>
                  <a:pt x="2307099" y="2859535"/>
                  <a:pt x="2029821" y="2834965"/>
                </a:cubicBezTo>
                <a:lnTo>
                  <a:pt x="2029821" y="2665297"/>
                </a:lnTo>
                <a:cubicBezTo>
                  <a:pt x="2070848" y="2680600"/>
                  <a:pt x="2098329" y="2705732"/>
                  <a:pt x="2100994" y="2734632"/>
                </a:cubicBezTo>
                <a:lnTo>
                  <a:pt x="2523807" y="2723411"/>
                </a:lnTo>
                <a:cubicBezTo>
                  <a:pt x="2509797" y="2571487"/>
                  <a:pt x="2299247" y="2449410"/>
                  <a:pt x="2029821" y="2425195"/>
                </a:cubicBezTo>
                <a:lnTo>
                  <a:pt x="2029821" y="2351698"/>
                </a:lnTo>
                <a:close/>
                <a:moveTo>
                  <a:pt x="1455" y="2347712"/>
                </a:moveTo>
                <a:cubicBezTo>
                  <a:pt x="183117" y="2554851"/>
                  <a:pt x="544352" y="2652021"/>
                  <a:pt x="851373" y="2678440"/>
                </a:cubicBezTo>
                <a:cubicBezTo>
                  <a:pt x="827251" y="2766976"/>
                  <a:pt x="815133" y="2860130"/>
                  <a:pt x="815133" y="2956114"/>
                </a:cubicBezTo>
                <a:cubicBezTo>
                  <a:pt x="815133" y="2971896"/>
                  <a:pt x="815461" y="2987602"/>
                  <a:pt x="817509" y="3003166"/>
                </a:cubicBezTo>
                <a:cubicBezTo>
                  <a:pt x="488191" y="2976547"/>
                  <a:pt x="169203" y="2867179"/>
                  <a:pt x="6261" y="2659978"/>
                </a:cubicBezTo>
                <a:cubicBezTo>
                  <a:pt x="13084" y="2664155"/>
                  <a:pt x="14745" y="2636612"/>
                  <a:pt x="1455" y="2347712"/>
                </a:cubicBezTo>
                <a:close/>
                <a:moveTo>
                  <a:pt x="3880153" y="2329379"/>
                </a:moveTo>
                <a:cubicBezTo>
                  <a:pt x="3866863" y="2618279"/>
                  <a:pt x="3868524" y="2645822"/>
                  <a:pt x="3875347" y="2641645"/>
                </a:cubicBezTo>
                <a:cubicBezTo>
                  <a:pt x="3725516" y="2811149"/>
                  <a:pt x="3443734" y="2961479"/>
                  <a:pt x="3045509" y="2988274"/>
                </a:cubicBezTo>
                <a:lnTo>
                  <a:pt x="3047133" y="2956114"/>
                </a:lnTo>
                <a:cubicBezTo>
                  <a:pt x="3047133" y="2854429"/>
                  <a:pt x="3033534" y="2755921"/>
                  <a:pt x="3006831" y="2662641"/>
                </a:cubicBezTo>
                <a:cubicBezTo>
                  <a:pt x="3318650" y="2638590"/>
                  <a:pt x="3693842" y="2541819"/>
                  <a:pt x="3880153" y="2329379"/>
                </a:cubicBezTo>
                <a:close/>
                <a:moveTo>
                  <a:pt x="1931133" y="1937697"/>
                </a:moveTo>
                <a:cubicBezTo>
                  <a:pt x="2487898" y="1937697"/>
                  <a:pt x="2939245" y="2388994"/>
                  <a:pt x="2939245" y="2945697"/>
                </a:cubicBezTo>
                <a:cubicBezTo>
                  <a:pt x="2939245" y="3502400"/>
                  <a:pt x="2487898" y="3953697"/>
                  <a:pt x="1931133" y="3953697"/>
                </a:cubicBezTo>
                <a:cubicBezTo>
                  <a:pt x="1374368" y="3953697"/>
                  <a:pt x="923021" y="3502400"/>
                  <a:pt x="923021" y="2945697"/>
                </a:cubicBezTo>
                <a:cubicBezTo>
                  <a:pt x="923021" y="2388994"/>
                  <a:pt x="1374368" y="1937697"/>
                  <a:pt x="1931133" y="1937697"/>
                </a:cubicBezTo>
                <a:close/>
                <a:moveTo>
                  <a:pt x="1455" y="1937392"/>
                </a:moveTo>
                <a:cubicBezTo>
                  <a:pt x="214734" y="2180582"/>
                  <a:pt x="675532" y="2272194"/>
                  <a:pt x="1005427" y="2276729"/>
                </a:cubicBezTo>
                <a:lnTo>
                  <a:pt x="1048467" y="2274995"/>
                </a:lnTo>
                <a:cubicBezTo>
                  <a:pt x="973036" y="2370730"/>
                  <a:pt x="913948" y="2479702"/>
                  <a:pt x="874973" y="2597837"/>
                </a:cubicBezTo>
                <a:cubicBezTo>
                  <a:pt x="525848" y="2578625"/>
                  <a:pt x="178686" y="2468917"/>
                  <a:pt x="6261" y="2249658"/>
                </a:cubicBezTo>
                <a:cubicBezTo>
                  <a:pt x="13084" y="2253835"/>
                  <a:pt x="14745" y="2226292"/>
                  <a:pt x="1455" y="1937392"/>
                </a:cubicBezTo>
                <a:close/>
                <a:moveTo>
                  <a:pt x="3880153" y="1924889"/>
                </a:moveTo>
                <a:cubicBezTo>
                  <a:pt x="3866863" y="2213789"/>
                  <a:pt x="3868524" y="2241332"/>
                  <a:pt x="3875347" y="2237155"/>
                </a:cubicBezTo>
                <a:cubicBezTo>
                  <a:pt x="3717776" y="2415415"/>
                  <a:pt x="3414270" y="2572469"/>
                  <a:pt x="2982846" y="2585687"/>
                </a:cubicBezTo>
                <a:cubicBezTo>
                  <a:pt x="2942265" y="2466665"/>
                  <a:pt x="2881020" y="2357243"/>
                  <a:pt x="2803561" y="2261302"/>
                </a:cubicBezTo>
                <a:cubicBezTo>
                  <a:pt x="2828324" y="2263132"/>
                  <a:pt x="2852587" y="2263902"/>
                  <a:pt x="2876180" y="2264226"/>
                </a:cubicBezTo>
                <a:cubicBezTo>
                  <a:pt x="3206076" y="2259691"/>
                  <a:pt x="3666874" y="2168079"/>
                  <a:pt x="3880153" y="1924889"/>
                </a:cubicBezTo>
                <a:close/>
                <a:moveTo>
                  <a:pt x="2970728" y="1742046"/>
                </a:moveTo>
                <a:cubicBezTo>
                  <a:pt x="3013265" y="1749515"/>
                  <a:pt x="3041163" y="1761838"/>
                  <a:pt x="3042085" y="1775832"/>
                </a:cubicBezTo>
                <a:cubicBezTo>
                  <a:pt x="3043042" y="1790346"/>
                  <a:pt x="3014760" y="1803303"/>
                  <a:pt x="2970728" y="1811155"/>
                </a:cubicBezTo>
                <a:close/>
                <a:moveTo>
                  <a:pt x="2761068" y="1553800"/>
                </a:moveTo>
                <a:lnTo>
                  <a:pt x="2761068" y="1617752"/>
                </a:lnTo>
                <a:cubicBezTo>
                  <a:pt x="2725441" y="1610265"/>
                  <a:pt x="2702826" y="1599039"/>
                  <a:pt x="2701997" y="1586462"/>
                </a:cubicBezTo>
                <a:cubicBezTo>
                  <a:pt x="2701135" y="1573388"/>
                  <a:pt x="2723998" y="1561577"/>
                  <a:pt x="2761068" y="1553800"/>
                </a:cubicBezTo>
                <a:close/>
                <a:moveTo>
                  <a:pt x="2761068" y="1405229"/>
                </a:moveTo>
                <a:lnTo>
                  <a:pt x="2761068" y="1440215"/>
                </a:lnTo>
                <a:cubicBezTo>
                  <a:pt x="2481965" y="1453234"/>
                  <a:pt x="2273901" y="1515050"/>
                  <a:pt x="2278724" y="1588206"/>
                </a:cubicBezTo>
                <a:cubicBezTo>
                  <a:pt x="2283436" y="1659682"/>
                  <a:pt x="2489833" y="1718665"/>
                  <a:pt x="2761068" y="1731418"/>
                </a:cubicBezTo>
                <a:lnTo>
                  <a:pt x="2761068" y="1808608"/>
                </a:lnTo>
                <a:cubicBezTo>
                  <a:pt x="2726909" y="1801369"/>
                  <a:pt x="2704570" y="1790707"/>
                  <a:pt x="2702181" y="1778633"/>
                </a:cubicBezTo>
                <a:lnTo>
                  <a:pt x="2279367" y="1783861"/>
                </a:lnTo>
                <a:cubicBezTo>
                  <a:pt x="2293163" y="1853568"/>
                  <a:pt x="2497527" y="1909790"/>
                  <a:pt x="2761068" y="1922154"/>
                </a:cubicBezTo>
                <a:lnTo>
                  <a:pt x="2761068" y="1958791"/>
                </a:lnTo>
                <a:lnTo>
                  <a:pt x="2970728" y="1958791"/>
                </a:lnTo>
                <a:lnTo>
                  <a:pt x="2970728" y="1922647"/>
                </a:lnTo>
                <a:cubicBezTo>
                  <a:pt x="3255978" y="1910868"/>
                  <a:pt x="3470251" y="1848316"/>
                  <a:pt x="3465357" y="1774089"/>
                </a:cubicBezTo>
                <a:cubicBezTo>
                  <a:pt x="3460575" y="1701540"/>
                  <a:pt x="3248006" y="1641862"/>
                  <a:pt x="2970728" y="1630413"/>
                </a:cubicBezTo>
                <a:lnTo>
                  <a:pt x="2970728" y="1551354"/>
                </a:lnTo>
                <a:cubicBezTo>
                  <a:pt x="3011755" y="1558485"/>
                  <a:pt x="3039236" y="1570195"/>
                  <a:pt x="3041901" y="1583662"/>
                </a:cubicBezTo>
                <a:lnTo>
                  <a:pt x="3464714" y="1578433"/>
                </a:lnTo>
                <a:cubicBezTo>
                  <a:pt x="3450704" y="1507642"/>
                  <a:pt x="3240154" y="1450759"/>
                  <a:pt x="2970728" y="1439476"/>
                </a:cubicBezTo>
                <a:lnTo>
                  <a:pt x="2970728" y="1405229"/>
                </a:lnTo>
                <a:close/>
                <a:moveTo>
                  <a:pt x="2872041" y="1244391"/>
                </a:moveTo>
                <a:cubicBezTo>
                  <a:pt x="3428806" y="1244391"/>
                  <a:pt x="3880153" y="1453922"/>
                  <a:pt x="3880153" y="1712391"/>
                </a:cubicBezTo>
                <a:cubicBezTo>
                  <a:pt x="3880153" y="1970860"/>
                  <a:pt x="3428806" y="2180391"/>
                  <a:pt x="2872041" y="2180391"/>
                </a:cubicBezTo>
                <a:cubicBezTo>
                  <a:pt x="2823092" y="2180391"/>
                  <a:pt x="2774958" y="2178772"/>
                  <a:pt x="2727893" y="2175376"/>
                </a:cubicBezTo>
                <a:cubicBezTo>
                  <a:pt x="2525684" y="1968353"/>
                  <a:pt x="2243385" y="1840114"/>
                  <a:pt x="1931133" y="1840114"/>
                </a:cubicBezTo>
                <a:cubicBezTo>
                  <a:pt x="1612467" y="1840114"/>
                  <a:pt x="1324996" y="1973676"/>
                  <a:pt x="1122380" y="2188572"/>
                </a:cubicBezTo>
                <a:cubicBezTo>
                  <a:pt x="1087421" y="2190857"/>
                  <a:pt x="1051575" y="2191340"/>
                  <a:pt x="1014889" y="2190822"/>
                </a:cubicBezTo>
                <a:cubicBezTo>
                  <a:pt x="621954" y="2195721"/>
                  <a:pt x="201774" y="2087957"/>
                  <a:pt x="6261" y="1839338"/>
                </a:cubicBezTo>
                <a:cubicBezTo>
                  <a:pt x="13084" y="1843515"/>
                  <a:pt x="14745" y="1815972"/>
                  <a:pt x="1455" y="1527072"/>
                </a:cubicBezTo>
                <a:cubicBezTo>
                  <a:pt x="214734" y="1770262"/>
                  <a:pt x="675532" y="1861874"/>
                  <a:pt x="1005427" y="1866409"/>
                </a:cubicBezTo>
                <a:cubicBezTo>
                  <a:pt x="1278600" y="1862654"/>
                  <a:pt x="1641530" y="1799192"/>
                  <a:pt x="1878042" y="1637444"/>
                </a:cubicBezTo>
                <a:cubicBezTo>
                  <a:pt x="1954537" y="1414404"/>
                  <a:pt x="2370521" y="1244391"/>
                  <a:pt x="2872041" y="1244391"/>
                </a:cubicBezTo>
                <a:close/>
                <a:moveTo>
                  <a:pt x="1455" y="1116752"/>
                </a:moveTo>
                <a:cubicBezTo>
                  <a:pt x="214734" y="1359942"/>
                  <a:pt x="675532" y="1451554"/>
                  <a:pt x="1005427" y="1456089"/>
                </a:cubicBezTo>
                <a:cubicBezTo>
                  <a:pt x="1335323" y="1451554"/>
                  <a:pt x="1796121" y="1359942"/>
                  <a:pt x="2009400" y="1116752"/>
                </a:cubicBezTo>
                <a:cubicBezTo>
                  <a:pt x="1996110" y="1405652"/>
                  <a:pt x="1997771" y="1433195"/>
                  <a:pt x="2004594" y="1429018"/>
                </a:cubicBezTo>
                <a:cubicBezTo>
                  <a:pt x="1835430" y="1620392"/>
                  <a:pt x="1498069" y="1787326"/>
                  <a:pt x="1014889" y="1780502"/>
                </a:cubicBezTo>
                <a:cubicBezTo>
                  <a:pt x="621954" y="1785401"/>
                  <a:pt x="201774" y="1677637"/>
                  <a:pt x="6261" y="1429018"/>
                </a:cubicBezTo>
                <a:cubicBezTo>
                  <a:pt x="13084" y="1433195"/>
                  <a:pt x="14745" y="1405652"/>
                  <a:pt x="1455" y="1116752"/>
                </a:cubicBezTo>
                <a:close/>
                <a:moveTo>
                  <a:pt x="1455" y="706432"/>
                </a:moveTo>
                <a:cubicBezTo>
                  <a:pt x="214734" y="949622"/>
                  <a:pt x="675532" y="1041234"/>
                  <a:pt x="1005427" y="1045769"/>
                </a:cubicBezTo>
                <a:cubicBezTo>
                  <a:pt x="1335323" y="1041234"/>
                  <a:pt x="1796121" y="949622"/>
                  <a:pt x="2009400" y="706432"/>
                </a:cubicBezTo>
                <a:cubicBezTo>
                  <a:pt x="1996110" y="995332"/>
                  <a:pt x="1997771" y="1022875"/>
                  <a:pt x="2004594" y="1018698"/>
                </a:cubicBezTo>
                <a:cubicBezTo>
                  <a:pt x="1835430" y="1210072"/>
                  <a:pt x="1498069" y="1377006"/>
                  <a:pt x="1014889" y="1370182"/>
                </a:cubicBezTo>
                <a:cubicBezTo>
                  <a:pt x="621954" y="1375081"/>
                  <a:pt x="201774" y="1267317"/>
                  <a:pt x="6261" y="1018698"/>
                </a:cubicBezTo>
                <a:cubicBezTo>
                  <a:pt x="13084" y="1022875"/>
                  <a:pt x="14745" y="995332"/>
                  <a:pt x="1455" y="706432"/>
                </a:cubicBezTo>
                <a:close/>
                <a:moveTo>
                  <a:pt x="1106799" y="489687"/>
                </a:moveTo>
                <a:cubicBezTo>
                  <a:pt x="1149336" y="497156"/>
                  <a:pt x="1177233" y="509479"/>
                  <a:pt x="1178156" y="523473"/>
                </a:cubicBezTo>
                <a:cubicBezTo>
                  <a:pt x="1179112" y="537987"/>
                  <a:pt x="1150831" y="550944"/>
                  <a:pt x="1106799" y="558796"/>
                </a:cubicBezTo>
                <a:close/>
                <a:moveTo>
                  <a:pt x="897139" y="301441"/>
                </a:moveTo>
                <a:lnTo>
                  <a:pt x="897139" y="365393"/>
                </a:lnTo>
                <a:cubicBezTo>
                  <a:pt x="861512" y="357906"/>
                  <a:pt x="838897" y="346680"/>
                  <a:pt x="838068" y="334103"/>
                </a:cubicBezTo>
                <a:cubicBezTo>
                  <a:pt x="837206" y="321029"/>
                  <a:pt x="860069" y="309218"/>
                  <a:pt x="897139" y="301441"/>
                </a:cubicBezTo>
                <a:close/>
                <a:moveTo>
                  <a:pt x="897139" y="152870"/>
                </a:moveTo>
                <a:lnTo>
                  <a:pt x="897139" y="187856"/>
                </a:lnTo>
                <a:cubicBezTo>
                  <a:pt x="618036" y="200875"/>
                  <a:pt x="409972" y="262691"/>
                  <a:pt x="414795" y="335847"/>
                </a:cubicBezTo>
                <a:cubicBezTo>
                  <a:pt x="419507" y="407323"/>
                  <a:pt x="625904" y="466306"/>
                  <a:pt x="897139" y="479059"/>
                </a:cubicBezTo>
                <a:lnTo>
                  <a:pt x="897139" y="556249"/>
                </a:lnTo>
                <a:cubicBezTo>
                  <a:pt x="862980" y="549010"/>
                  <a:pt x="840641" y="538348"/>
                  <a:pt x="838251" y="526274"/>
                </a:cubicBezTo>
                <a:lnTo>
                  <a:pt x="415438" y="531502"/>
                </a:lnTo>
                <a:cubicBezTo>
                  <a:pt x="429234" y="601209"/>
                  <a:pt x="633598" y="657431"/>
                  <a:pt x="897139" y="669795"/>
                </a:cubicBezTo>
                <a:lnTo>
                  <a:pt x="897139" y="706432"/>
                </a:lnTo>
                <a:lnTo>
                  <a:pt x="1106799" y="706432"/>
                </a:lnTo>
                <a:lnTo>
                  <a:pt x="1106799" y="670288"/>
                </a:lnTo>
                <a:cubicBezTo>
                  <a:pt x="1392049" y="658509"/>
                  <a:pt x="1606322" y="595956"/>
                  <a:pt x="1601428" y="521730"/>
                </a:cubicBezTo>
                <a:cubicBezTo>
                  <a:pt x="1596646" y="449181"/>
                  <a:pt x="1384077" y="389502"/>
                  <a:pt x="1106799" y="378054"/>
                </a:cubicBezTo>
                <a:lnTo>
                  <a:pt x="1106799" y="298995"/>
                </a:lnTo>
                <a:cubicBezTo>
                  <a:pt x="1147826" y="306126"/>
                  <a:pt x="1175307" y="317836"/>
                  <a:pt x="1177972" y="331303"/>
                </a:cubicBezTo>
                <a:lnTo>
                  <a:pt x="1600785" y="326074"/>
                </a:lnTo>
                <a:cubicBezTo>
                  <a:pt x="1586775" y="255283"/>
                  <a:pt x="1376225" y="198400"/>
                  <a:pt x="1106799" y="187117"/>
                </a:cubicBezTo>
                <a:lnTo>
                  <a:pt x="1106799" y="152870"/>
                </a:lnTo>
                <a:close/>
                <a:moveTo>
                  <a:pt x="1008112" y="0"/>
                </a:moveTo>
                <a:cubicBezTo>
                  <a:pt x="1564877" y="0"/>
                  <a:pt x="2016224" y="209531"/>
                  <a:pt x="2016224" y="468000"/>
                </a:cubicBezTo>
                <a:cubicBezTo>
                  <a:pt x="2016224" y="726469"/>
                  <a:pt x="1564877" y="936000"/>
                  <a:pt x="1008112" y="936000"/>
                </a:cubicBezTo>
                <a:cubicBezTo>
                  <a:pt x="451347" y="936000"/>
                  <a:pt x="0" y="726469"/>
                  <a:pt x="0" y="468000"/>
                </a:cubicBezTo>
                <a:cubicBezTo>
                  <a:pt x="0" y="209531"/>
                  <a:pt x="451347" y="0"/>
                  <a:pt x="10081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6BA438ED-C643-4806-AE66-719C617A85BF}"/>
              </a:ext>
            </a:extLst>
          </p:cNvPr>
          <p:cNvGrpSpPr/>
          <p:nvPr/>
        </p:nvGrpSpPr>
        <p:grpSpPr>
          <a:xfrm>
            <a:off x="6391540" y="1611051"/>
            <a:ext cx="2908036" cy="1562328"/>
            <a:chOff x="8566396" y="4827868"/>
            <a:chExt cx="2433437" cy="1307352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08B8A2F4-9430-461C-AEBE-F6408A723129}"/>
                </a:ext>
              </a:extLst>
            </p:cNvPr>
            <p:cNvGrpSpPr/>
            <p:nvPr/>
          </p:nvGrpSpPr>
          <p:grpSpPr>
            <a:xfrm>
              <a:off x="9008473" y="4827868"/>
              <a:ext cx="1576842" cy="1271240"/>
              <a:chOff x="2745022" y="2041913"/>
              <a:chExt cx="3417652" cy="2755290"/>
            </a:xfrm>
            <a:solidFill>
              <a:srgbClr val="FAB117"/>
            </a:solidFill>
          </p:grpSpPr>
          <p:sp>
            <p:nvSpPr>
              <p:cNvPr id="150" name="Freeform 7">
                <a:extLst>
                  <a:ext uri="{FF2B5EF4-FFF2-40B4-BE49-F238E27FC236}">
                    <a16:creationId xmlns:a16="http://schemas.microsoft.com/office/drawing/2014/main" id="{B6B31BD0-D8F2-4453-9FF0-BAB21B67010E}"/>
                  </a:ext>
                </a:extLst>
              </p:cNvPr>
              <p:cNvSpPr/>
              <p:nvPr/>
            </p:nvSpPr>
            <p:spPr>
              <a:xfrm>
                <a:off x="2901403" y="2041913"/>
                <a:ext cx="3261271" cy="1993269"/>
              </a:xfrm>
              <a:custGeom>
                <a:avLst/>
                <a:gdLst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962025 w 3228975"/>
                  <a:gd name="connsiteY4" fmla="*/ 19050 h 1866900"/>
                  <a:gd name="connsiteX5" fmla="*/ 2105025 w 3228975"/>
                  <a:gd name="connsiteY5" fmla="*/ 9525 h 1866900"/>
                  <a:gd name="connsiteX6" fmla="*/ 3228975 w 3228975"/>
                  <a:gd name="connsiteY6" fmla="*/ 476250 h 1866900"/>
                  <a:gd name="connsiteX7" fmla="*/ 3219450 w 3228975"/>
                  <a:gd name="connsiteY7" fmla="*/ 1866900 h 1866900"/>
                  <a:gd name="connsiteX8" fmla="*/ 3086100 w 3228975"/>
                  <a:gd name="connsiteY8" fmla="*/ 1847850 h 1866900"/>
                  <a:gd name="connsiteX9" fmla="*/ 2095500 w 3228975"/>
                  <a:gd name="connsiteY9" fmla="*/ 771525 h 1866900"/>
                  <a:gd name="connsiteX10" fmla="*/ 1095375 w 3228975"/>
                  <a:gd name="connsiteY10" fmla="*/ 571500 h 1866900"/>
                  <a:gd name="connsiteX11" fmla="*/ 0 w 3228975"/>
                  <a:gd name="connsiteY11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2105025 w 3228975"/>
                  <a:gd name="connsiteY4" fmla="*/ 9525 h 1866900"/>
                  <a:gd name="connsiteX5" fmla="*/ 3228975 w 3228975"/>
                  <a:gd name="connsiteY5" fmla="*/ 476250 h 1866900"/>
                  <a:gd name="connsiteX6" fmla="*/ 3219450 w 3228975"/>
                  <a:gd name="connsiteY6" fmla="*/ 1866900 h 1866900"/>
                  <a:gd name="connsiteX7" fmla="*/ 3086100 w 3228975"/>
                  <a:gd name="connsiteY7" fmla="*/ 1847850 h 1866900"/>
                  <a:gd name="connsiteX8" fmla="*/ 2095500 w 3228975"/>
                  <a:gd name="connsiteY8" fmla="*/ 771525 h 1866900"/>
                  <a:gd name="connsiteX9" fmla="*/ 1095375 w 3228975"/>
                  <a:gd name="connsiteY9" fmla="*/ 571500 h 1866900"/>
                  <a:gd name="connsiteX10" fmla="*/ 0 w 3228975"/>
                  <a:gd name="connsiteY10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2105025 w 3228975"/>
                  <a:gd name="connsiteY4" fmla="*/ 9525 h 1866900"/>
                  <a:gd name="connsiteX5" fmla="*/ 3228975 w 3228975"/>
                  <a:gd name="connsiteY5" fmla="*/ 476250 h 1866900"/>
                  <a:gd name="connsiteX6" fmla="*/ 3219450 w 3228975"/>
                  <a:gd name="connsiteY6" fmla="*/ 1866900 h 1866900"/>
                  <a:gd name="connsiteX7" fmla="*/ 3086100 w 3228975"/>
                  <a:gd name="connsiteY7" fmla="*/ 1847850 h 1866900"/>
                  <a:gd name="connsiteX8" fmla="*/ 2095500 w 3228975"/>
                  <a:gd name="connsiteY8" fmla="*/ 771525 h 1866900"/>
                  <a:gd name="connsiteX9" fmla="*/ 1095375 w 3228975"/>
                  <a:gd name="connsiteY9" fmla="*/ 571500 h 1866900"/>
                  <a:gd name="connsiteX10" fmla="*/ 0 w 3228975"/>
                  <a:gd name="connsiteY10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2105025 w 3228975"/>
                  <a:gd name="connsiteY4" fmla="*/ 9525 h 1866900"/>
                  <a:gd name="connsiteX5" fmla="*/ 3228975 w 3228975"/>
                  <a:gd name="connsiteY5" fmla="*/ 476250 h 1866900"/>
                  <a:gd name="connsiteX6" fmla="*/ 3219450 w 3228975"/>
                  <a:gd name="connsiteY6" fmla="*/ 1866900 h 1866900"/>
                  <a:gd name="connsiteX7" fmla="*/ 3086100 w 3228975"/>
                  <a:gd name="connsiteY7" fmla="*/ 1847850 h 1866900"/>
                  <a:gd name="connsiteX8" fmla="*/ 2095500 w 3228975"/>
                  <a:gd name="connsiteY8" fmla="*/ 771525 h 1866900"/>
                  <a:gd name="connsiteX9" fmla="*/ 1095375 w 3228975"/>
                  <a:gd name="connsiteY9" fmla="*/ 571500 h 1866900"/>
                  <a:gd name="connsiteX10" fmla="*/ 0 w 3228975"/>
                  <a:gd name="connsiteY10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66775 w 3228975"/>
                  <a:gd name="connsiteY2" fmla="*/ 0 h 1866900"/>
                  <a:gd name="connsiteX3" fmla="*/ 2105025 w 3228975"/>
                  <a:gd name="connsiteY3" fmla="*/ 9525 h 1866900"/>
                  <a:gd name="connsiteX4" fmla="*/ 3228975 w 3228975"/>
                  <a:gd name="connsiteY4" fmla="*/ 476250 h 1866900"/>
                  <a:gd name="connsiteX5" fmla="*/ 3219450 w 3228975"/>
                  <a:gd name="connsiteY5" fmla="*/ 1866900 h 1866900"/>
                  <a:gd name="connsiteX6" fmla="*/ 3086100 w 3228975"/>
                  <a:gd name="connsiteY6" fmla="*/ 1847850 h 1866900"/>
                  <a:gd name="connsiteX7" fmla="*/ 2095500 w 3228975"/>
                  <a:gd name="connsiteY7" fmla="*/ 771525 h 1866900"/>
                  <a:gd name="connsiteX8" fmla="*/ 1095375 w 3228975"/>
                  <a:gd name="connsiteY8" fmla="*/ 571500 h 1866900"/>
                  <a:gd name="connsiteX9" fmla="*/ 0 w 3228975"/>
                  <a:gd name="connsiteY9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66775 w 3228975"/>
                  <a:gd name="connsiteY2" fmla="*/ 0 h 1866900"/>
                  <a:gd name="connsiteX3" fmla="*/ 2105025 w 3228975"/>
                  <a:gd name="connsiteY3" fmla="*/ 9525 h 1866900"/>
                  <a:gd name="connsiteX4" fmla="*/ 3228975 w 3228975"/>
                  <a:gd name="connsiteY4" fmla="*/ 476250 h 1866900"/>
                  <a:gd name="connsiteX5" fmla="*/ 3219450 w 3228975"/>
                  <a:gd name="connsiteY5" fmla="*/ 1866900 h 1866900"/>
                  <a:gd name="connsiteX6" fmla="*/ 3086100 w 3228975"/>
                  <a:gd name="connsiteY6" fmla="*/ 1847850 h 1866900"/>
                  <a:gd name="connsiteX7" fmla="*/ 2095500 w 3228975"/>
                  <a:gd name="connsiteY7" fmla="*/ 771525 h 1866900"/>
                  <a:gd name="connsiteX8" fmla="*/ 1095375 w 3228975"/>
                  <a:gd name="connsiteY8" fmla="*/ 571500 h 1866900"/>
                  <a:gd name="connsiteX9" fmla="*/ 0 w 3228975"/>
                  <a:gd name="connsiteY9" fmla="*/ 790575 h 1866900"/>
                  <a:gd name="connsiteX0" fmla="*/ 253889 w 3254264"/>
                  <a:gd name="connsiteY0" fmla="*/ 1143000 h 1866900"/>
                  <a:gd name="connsiteX1" fmla="*/ 25289 w 3254264"/>
                  <a:gd name="connsiteY1" fmla="*/ 790575 h 1866900"/>
                  <a:gd name="connsiteX2" fmla="*/ 892064 w 3254264"/>
                  <a:gd name="connsiteY2" fmla="*/ 0 h 1866900"/>
                  <a:gd name="connsiteX3" fmla="*/ 2130314 w 3254264"/>
                  <a:gd name="connsiteY3" fmla="*/ 9525 h 1866900"/>
                  <a:gd name="connsiteX4" fmla="*/ 3254264 w 3254264"/>
                  <a:gd name="connsiteY4" fmla="*/ 476250 h 1866900"/>
                  <a:gd name="connsiteX5" fmla="*/ 3244739 w 3254264"/>
                  <a:gd name="connsiteY5" fmla="*/ 1866900 h 1866900"/>
                  <a:gd name="connsiteX6" fmla="*/ 3111389 w 3254264"/>
                  <a:gd name="connsiteY6" fmla="*/ 1847850 h 1866900"/>
                  <a:gd name="connsiteX7" fmla="*/ 2120789 w 3254264"/>
                  <a:gd name="connsiteY7" fmla="*/ 771525 h 1866900"/>
                  <a:gd name="connsiteX8" fmla="*/ 1120664 w 3254264"/>
                  <a:gd name="connsiteY8" fmla="*/ 571500 h 1866900"/>
                  <a:gd name="connsiteX9" fmla="*/ 253889 w 3254264"/>
                  <a:gd name="connsiteY9" fmla="*/ 1143000 h 1866900"/>
                  <a:gd name="connsiteX0" fmla="*/ 1097065 w 3230665"/>
                  <a:gd name="connsiteY0" fmla="*/ 571500 h 1866900"/>
                  <a:gd name="connsiteX1" fmla="*/ 1690 w 3230665"/>
                  <a:gd name="connsiteY1" fmla="*/ 790575 h 1866900"/>
                  <a:gd name="connsiteX2" fmla="*/ 868465 w 3230665"/>
                  <a:gd name="connsiteY2" fmla="*/ 0 h 1866900"/>
                  <a:gd name="connsiteX3" fmla="*/ 2106715 w 3230665"/>
                  <a:gd name="connsiteY3" fmla="*/ 9525 h 1866900"/>
                  <a:gd name="connsiteX4" fmla="*/ 3230665 w 3230665"/>
                  <a:gd name="connsiteY4" fmla="*/ 476250 h 1866900"/>
                  <a:gd name="connsiteX5" fmla="*/ 3221140 w 3230665"/>
                  <a:gd name="connsiteY5" fmla="*/ 1866900 h 1866900"/>
                  <a:gd name="connsiteX6" fmla="*/ 3087790 w 3230665"/>
                  <a:gd name="connsiteY6" fmla="*/ 1847850 h 1866900"/>
                  <a:gd name="connsiteX7" fmla="*/ 2097190 w 3230665"/>
                  <a:gd name="connsiteY7" fmla="*/ 771525 h 1866900"/>
                  <a:gd name="connsiteX8" fmla="*/ 1097065 w 3230665"/>
                  <a:gd name="connsiteY8" fmla="*/ 571500 h 1866900"/>
                  <a:gd name="connsiteX0" fmla="*/ 1099783 w 3233383"/>
                  <a:gd name="connsiteY0" fmla="*/ 571500 h 1866900"/>
                  <a:gd name="connsiteX1" fmla="*/ 4408 w 3233383"/>
                  <a:gd name="connsiteY1" fmla="*/ 790575 h 1866900"/>
                  <a:gd name="connsiteX2" fmla="*/ 871183 w 3233383"/>
                  <a:gd name="connsiteY2" fmla="*/ 0 h 1866900"/>
                  <a:gd name="connsiteX3" fmla="*/ 2109433 w 3233383"/>
                  <a:gd name="connsiteY3" fmla="*/ 9525 h 1866900"/>
                  <a:gd name="connsiteX4" fmla="*/ 3233383 w 3233383"/>
                  <a:gd name="connsiteY4" fmla="*/ 476250 h 1866900"/>
                  <a:gd name="connsiteX5" fmla="*/ 3223858 w 3233383"/>
                  <a:gd name="connsiteY5" fmla="*/ 1866900 h 1866900"/>
                  <a:gd name="connsiteX6" fmla="*/ 3090508 w 3233383"/>
                  <a:gd name="connsiteY6" fmla="*/ 1847850 h 1866900"/>
                  <a:gd name="connsiteX7" fmla="*/ 2099908 w 3233383"/>
                  <a:gd name="connsiteY7" fmla="*/ 771525 h 1866900"/>
                  <a:gd name="connsiteX8" fmla="*/ 1099783 w 3233383"/>
                  <a:gd name="connsiteY8" fmla="*/ 571500 h 1866900"/>
                  <a:gd name="connsiteX0" fmla="*/ 1099783 w 3233383"/>
                  <a:gd name="connsiteY0" fmla="*/ 571500 h 1866900"/>
                  <a:gd name="connsiteX1" fmla="*/ 4408 w 3233383"/>
                  <a:gd name="connsiteY1" fmla="*/ 790575 h 1866900"/>
                  <a:gd name="connsiteX2" fmla="*/ 871183 w 3233383"/>
                  <a:gd name="connsiteY2" fmla="*/ 0 h 1866900"/>
                  <a:gd name="connsiteX3" fmla="*/ 2109433 w 3233383"/>
                  <a:gd name="connsiteY3" fmla="*/ 9525 h 1866900"/>
                  <a:gd name="connsiteX4" fmla="*/ 3233383 w 3233383"/>
                  <a:gd name="connsiteY4" fmla="*/ 476250 h 1866900"/>
                  <a:gd name="connsiteX5" fmla="*/ 3223858 w 3233383"/>
                  <a:gd name="connsiteY5" fmla="*/ 1866900 h 1866900"/>
                  <a:gd name="connsiteX6" fmla="*/ 3090508 w 3233383"/>
                  <a:gd name="connsiteY6" fmla="*/ 1847850 h 1866900"/>
                  <a:gd name="connsiteX7" fmla="*/ 2099908 w 3233383"/>
                  <a:gd name="connsiteY7" fmla="*/ 771525 h 1866900"/>
                  <a:gd name="connsiteX8" fmla="*/ 1099783 w 3233383"/>
                  <a:gd name="connsiteY8" fmla="*/ 571500 h 1866900"/>
                  <a:gd name="connsiteX0" fmla="*/ 1099427 w 3233027"/>
                  <a:gd name="connsiteY0" fmla="*/ 571500 h 1866900"/>
                  <a:gd name="connsiteX1" fmla="*/ 4052 w 3233027"/>
                  <a:gd name="connsiteY1" fmla="*/ 790575 h 1866900"/>
                  <a:gd name="connsiteX2" fmla="*/ 870827 w 3233027"/>
                  <a:gd name="connsiteY2" fmla="*/ 0 h 1866900"/>
                  <a:gd name="connsiteX3" fmla="*/ 2109077 w 3233027"/>
                  <a:gd name="connsiteY3" fmla="*/ 9525 h 1866900"/>
                  <a:gd name="connsiteX4" fmla="*/ 3233027 w 3233027"/>
                  <a:gd name="connsiteY4" fmla="*/ 476250 h 1866900"/>
                  <a:gd name="connsiteX5" fmla="*/ 3223502 w 3233027"/>
                  <a:gd name="connsiteY5" fmla="*/ 1866900 h 1866900"/>
                  <a:gd name="connsiteX6" fmla="*/ 3090152 w 3233027"/>
                  <a:gd name="connsiteY6" fmla="*/ 1847850 h 1866900"/>
                  <a:gd name="connsiteX7" fmla="*/ 2099552 w 3233027"/>
                  <a:gd name="connsiteY7" fmla="*/ 771525 h 1866900"/>
                  <a:gd name="connsiteX8" fmla="*/ 1099427 w 3233027"/>
                  <a:gd name="connsiteY8" fmla="*/ 571500 h 1866900"/>
                  <a:gd name="connsiteX0" fmla="*/ 1118366 w 3251966"/>
                  <a:gd name="connsiteY0" fmla="*/ 571500 h 1866900"/>
                  <a:gd name="connsiteX1" fmla="*/ 3941 w 3251966"/>
                  <a:gd name="connsiteY1" fmla="*/ 809625 h 1866900"/>
                  <a:gd name="connsiteX2" fmla="*/ 889766 w 3251966"/>
                  <a:gd name="connsiteY2" fmla="*/ 0 h 1866900"/>
                  <a:gd name="connsiteX3" fmla="*/ 2128016 w 3251966"/>
                  <a:gd name="connsiteY3" fmla="*/ 9525 h 1866900"/>
                  <a:gd name="connsiteX4" fmla="*/ 3251966 w 3251966"/>
                  <a:gd name="connsiteY4" fmla="*/ 476250 h 1866900"/>
                  <a:gd name="connsiteX5" fmla="*/ 3242441 w 3251966"/>
                  <a:gd name="connsiteY5" fmla="*/ 1866900 h 1866900"/>
                  <a:gd name="connsiteX6" fmla="*/ 3109091 w 3251966"/>
                  <a:gd name="connsiteY6" fmla="*/ 1847850 h 1866900"/>
                  <a:gd name="connsiteX7" fmla="*/ 2118491 w 3251966"/>
                  <a:gd name="connsiteY7" fmla="*/ 771525 h 1866900"/>
                  <a:gd name="connsiteX8" fmla="*/ 1118366 w 3251966"/>
                  <a:gd name="connsiteY8" fmla="*/ 571500 h 1866900"/>
                  <a:gd name="connsiteX0" fmla="*/ 1119025 w 3252625"/>
                  <a:gd name="connsiteY0" fmla="*/ 571500 h 1866900"/>
                  <a:gd name="connsiteX1" fmla="*/ 4600 w 3252625"/>
                  <a:gd name="connsiteY1" fmla="*/ 809625 h 1866900"/>
                  <a:gd name="connsiteX2" fmla="*/ 890425 w 3252625"/>
                  <a:gd name="connsiteY2" fmla="*/ 0 h 1866900"/>
                  <a:gd name="connsiteX3" fmla="*/ 2128675 w 3252625"/>
                  <a:gd name="connsiteY3" fmla="*/ 9525 h 1866900"/>
                  <a:gd name="connsiteX4" fmla="*/ 3252625 w 3252625"/>
                  <a:gd name="connsiteY4" fmla="*/ 476250 h 1866900"/>
                  <a:gd name="connsiteX5" fmla="*/ 3243100 w 3252625"/>
                  <a:gd name="connsiteY5" fmla="*/ 1866900 h 1866900"/>
                  <a:gd name="connsiteX6" fmla="*/ 3109750 w 3252625"/>
                  <a:gd name="connsiteY6" fmla="*/ 1847850 h 1866900"/>
                  <a:gd name="connsiteX7" fmla="*/ 2119150 w 3252625"/>
                  <a:gd name="connsiteY7" fmla="*/ 771525 h 1866900"/>
                  <a:gd name="connsiteX8" fmla="*/ 1119025 w 3252625"/>
                  <a:gd name="connsiteY8" fmla="*/ 571500 h 1866900"/>
                  <a:gd name="connsiteX0" fmla="*/ 1118146 w 3251746"/>
                  <a:gd name="connsiteY0" fmla="*/ 571500 h 1866900"/>
                  <a:gd name="connsiteX1" fmla="*/ 3721 w 3251746"/>
                  <a:gd name="connsiteY1" fmla="*/ 809625 h 1866900"/>
                  <a:gd name="connsiteX2" fmla="*/ 889546 w 3251746"/>
                  <a:gd name="connsiteY2" fmla="*/ 0 h 1866900"/>
                  <a:gd name="connsiteX3" fmla="*/ 2127796 w 3251746"/>
                  <a:gd name="connsiteY3" fmla="*/ 9525 h 1866900"/>
                  <a:gd name="connsiteX4" fmla="*/ 3251746 w 3251746"/>
                  <a:gd name="connsiteY4" fmla="*/ 476250 h 1866900"/>
                  <a:gd name="connsiteX5" fmla="*/ 3242221 w 3251746"/>
                  <a:gd name="connsiteY5" fmla="*/ 1866900 h 1866900"/>
                  <a:gd name="connsiteX6" fmla="*/ 3108871 w 3251746"/>
                  <a:gd name="connsiteY6" fmla="*/ 1847850 h 1866900"/>
                  <a:gd name="connsiteX7" fmla="*/ 2118271 w 3251746"/>
                  <a:gd name="connsiteY7" fmla="*/ 771525 h 1866900"/>
                  <a:gd name="connsiteX8" fmla="*/ 1118146 w 3251746"/>
                  <a:gd name="connsiteY8" fmla="*/ 571500 h 1866900"/>
                  <a:gd name="connsiteX0" fmla="*/ 1118146 w 3251746"/>
                  <a:gd name="connsiteY0" fmla="*/ 589645 h 1885045"/>
                  <a:gd name="connsiteX1" fmla="*/ 3721 w 3251746"/>
                  <a:gd name="connsiteY1" fmla="*/ 827770 h 1885045"/>
                  <a:gd name="connsiteX2" fmla="*/ 889546 w 3251746"/>
                  <a:gd name="connsiteY2" fmla="*/ 18145 h 1885045"/>
                  <a:gd name="connsiteX3" fmla="*/ 2127796 w 3251746"/>
                  <a:gd name="connsiteY3" fmla="*/ 27670 h 1885045"/>
                  <a:gd name="connsiteX4" fmla="*/ 3251746 w 3251746"/>
                  <a:gd name="connsiteY4" fmla="*/ 494395 h 1885045"/>
                  <a:gd name="connsiteX5" fmla="*/ 3242221 w 3251746"/>
                  <a:gd name="connsiteY5" fmla="*/ 1885045 h 1885045"/>
                  <a:gd name="connsiteX6" fmla="*/ 3108871 w 3251746"/>
                  <a:gd name="connsiteY6" fmla="*/ 1865995 h 1885045"/>
                  <a:gd name="connsiteX7" fmla="*/ 2118271 w 3251746"/>
                  <a:gd name="connsiteY7" fmla="*/ 789670 h 1885045"/>
                  <a:gd name="connsiteX8" fmla="*/ 1118146 w 3251746"/>
                  <a:gd name="connsiteY8" fmla="*/ 589645 h 1885045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108871 w 3251746"/>
                  <a:gd name="connsiteY6" fmla="*/ 188238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108871 w 3251746"/>
                  <a:gd name="connsiteY6" fmla="*/ 188238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108871 w 3251746"/>
                  <a:gd name="connsiteY6" fmla="*/ 188238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2994571 w 3251746"/>
                  <a:gd name="connsiteY6" fmla="*/ 1777612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2994571 w 3251746"/>
                  <a:gd name="connsiteY6" fmla="*/ 1777612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21976"/>
                  <a:gd name="connsiteX1" fmla="*/ 3721 w 3251746"/>
                  <a:gd name="connsiteY1" fmla="*/ 844162 h 1921976"/>
                  <a:gd name="connsiteX2" fmla="*/ 889546 w 3251746"/>
                  <a:gd name="connsiteY2" fmla="*/ 34537 h 1921976"/>
                  <a:gd name="connsiteX3" fmla="*/ 2127796 w 3251746"/>
                  <a:gd name="connsiteY3" fmla="*/ 44062 h 1921976"/>
                  <a:gd name="connsiteX4" fmla="*/ 3251746 w 3251746"/>
                  <a:gd name="connsiteY4" fmla="*/ 510787 h 1921976"/>
                  <a:gd name="connsiteX5" fmla="*/ 3242221 w 3251746"/>
                  <a:gd name="connsiteY5" fmla="*/ 1901437 h 1921976"/>
                  <a:gd name="connsiteX6" fmla="*/ 2994571 w 3251746"/>
                  <a:gd name="connsiteY6" fmla="*/ 1777612 h 1921976"/>
                  <a:gd name="connsiteX7" fmla="*/ 2118271 w 3251746"/>
                  <a:gd name="connsiteY7" fmla="*/ 806062 h 1921976"/>
                  <a:gd name="connsiteX8" fmla="*/ 1118146 w 3251746"/>
                  <a:gd name="connsiteY8" fmla="*/ 606037 h 1921976"/>
                  <a:gd name="connsiteX0" fmla="*/ 1118146 w 3242221"/>
                  <a:gd name="connsiteY0" fmla="*/ 606037 h 1921976"/>
                  <a:gd name="connsiteX1" fmla="*/ 3721 w 3242221"/>
                  <a:gd name="connsiteY1" fmla="*/ 844162 h 1921976"/>
                  <a:gd name="connsiteX2" fmla="*/ 889546 w 3242221"/>
                  <a:gd name="connsiteY2" fmla="*/ 34537 h 1921976"/>
                  <a:gd name="connsiteX3" fmla="*/ 2127796 w 3242221"/>
                  <a:gd name="connsiteY3" fmla="*/ 44062 h 1921976"/>
                  <a:gd name="connsiteX4" fmla="*/ 3242221 w 3242221"/>
                  <a:gd name="connsiteY4" fmla="*/ 615562 h 1921976"/>
                  <a:gd name="connsiteX5" fmla="*/ 3242221 w 3242221"/>
                  <a:gd name="connsiteY5" fmla="*/ 1901437 h 1921976"/>
                  <a:gd name="connsiteX6" fmla="*/ 2994571 w 3242221"/>
                  <a:gd name="connsiteY6" fmla="*/ 1777612 h 1921976"/>
                  <a:gd name="connsiteX7" fmla="*/ 2118271 w 3242221"/>
                  <a:gd name="connsiteY7" fmla="*/ 806062 h 1921976"/>
                  <a:gd name="connsiteX8" fmla="*/ 1118146 w 3242221"/>
                  <a:gd name="connsiteY8" fmla="*/ 606037 h 1921976"/>
                  <a:gd name="connsiteX0" fmla="*/ 1118146 w 3242221"/>
                  <a:gd name="connsiteY0" fmla="*/ 606037 h 1921976"/>
                  <a:gd name="connsiteX1" fmla="*/ 3721 w 3242221"/>
                  <a:gd name="connsiteY1" fmla="*/ 844162 h 1921976"/>
                  <a:gd name="connsiteX2" fmla="*/ 889546 w 3242221"/>
                  <a:gd name="connsiteY2" fmla="*/ 34537 h 1921976"/>
                  <a:gd name="connsiteX3" fmla="*/ 2127796 w 3242221"/>
                  <a:gd name="connsiteY3" fmla="*/ 44062 h 1921976"/>
                  <a:gd name="connsiteX4" fmla="*/ 3242221 w 3242221"/>
                  <a:gd name="connsiteY4" fmla="*/ 615562 h 1921976"/>
                  <a:gd name="connsiteX5" fmla="*/ 3242221 w 3242221"/>
                  <a:gd name="connsiteY5" fmla="*/ 1901437 h 1921976"/>
                  <a:gd name="connsiteX6" fmla="*/ 2994571 w 3242221"/>
                  <a:gd name="connsiteY6" fmla="*/ 1777612 h 1921976"/>
                  <a:gd name="connsiteX7" fmla="*/ 2118271 w 3242221"/>
                  <a:gd name="connsiteY7" fmla="*/ 806062 h 1921976"/>
                  <a:gd name="connsiteX8" fmla="*/ 1118146 w 3242221"/>
                  <a:gd name="connsiteY8" fmla="*/ 606037 h 1921976"/>
                  <a:gd name="connsiteX0" fmla="*/ 1118146 w 3261271"/>
                  <a:gd name="connsiteY0" fmla="*/ 606037 h 1993269"/>
                  <a:gd name="connsiteX1" fmla="*/ 3721 w 3261271"/>
                  <a:gd name="connsiteY1" fmla="*/ 844162 h 1993269"/>
                  <a:gd name="connsiteX2" fmla="*/ 889546 w 3261271"/>
                  <a:gd name="connsiteY2" fmla="*/ 34537 h 1993269"/>
                  <a:gd name="connsiteX3" fmla="*/ 2127796 w 3261271"/>
                  <a:gd name="connsiteY3" fmla="*/ 44062 h 1993269"/>
                  <a:gd name="connsiteX4" fmla="*/ 3242221 w 3261271"/>
                  <a:gd name="connsiteY4" fmla="*/ 615562 h 1993269"/>
                  <a:gd name="connsiteX5" fmla="*/ 3261271 w 3261271"/>
                  <a:gd name="connsiteY5" fmla="*/ 1987162 h 1993269"/>
                  <a:gd name="connsiteX6" fmla="*/ 2994571 w 3261271"/>
                  <a:gd name="connsiteY6" fmla="*/ 1777612 h 1993269"/>
                  <a:gd name="connsiteX7" fmla="*/ 2118271 w 3261271"/>
                  <a:gd name="connsiteY7" fmla="*/ 806062 h 1993269"/>
                  <a:gd name="connsiteX8" fmla="*/ 1118146 w 3261271"/>
                  <a:gd name="connsiteY8" fmla="*/ 606037 h 199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61271" h="1993269">
                    <a:moveTo>
                      <a:pt x="1118146" y="606037"/>
                    </a:moveTo>
                    <a:cubicBezTo>
                      <a:pt x="816521" y="761612"/>
                      <a:pt x="308521" y="1206112"/>
                      <a:pt x="3721" y="844162"/>
                    </a:cubicBezTo>
                    <a:cubicBezTo>
                      <a:pt x="-62359" y="765692"/>
                      <a:pt x="772071" y="98037"/>
                      <a:pt x="889546" y="34537"/>
                    </a:cubicBezTo>
                    <a:cubicBezTo>
                      <a:pt x="1007021" y="-9913"/>
                      <a:pt x="2000796" y="-16263"/>
                      <a:pt x="2127796" y="44062"/>
                    </a:cubicBezTo>
                    <a:cubicBezTo>
                      <a:pt x="2616746" y="180587"/>
                      <a:pt x="2915196" y="345687"/>
                      <a:pt x="3242221" y="615562"/>
                    </a:cubicBezTo>
                    <a:lnTo>
                      <a:pt x="3261271" y="1987162"/>
                    </a:lnTo>
                    <a:cubicBezTo>
                      <a:pt x="3159671" y="2012562"/>
                      <a:pt x="3134271" y="1961762"/>
                      <a:pt x="2994571" y="1777612"/>
                    </a:cubicBezTo>
                    <a:cubicBezTo>
                      <a:pt x="2616746" y="1444237"/>
                      <a:pt x="2343696" y="1148962"/>
                      <a:pt x="2118271" y="806062"/>
                    </a:cubicBezTo>
                    <a:cubicBezTo>
                      <a:pt x="1756321" y="777487"/>
                      <a:pt x="1432471" y="720337"/>
                      <a:pt x="1118146" y="606037"/>
                    </a:cubicBezTo>
                    <a:close/>
                  </a:path>
                </a:pathLst>
              </a:custGeom>
              <a:solidFill>
                <a:srgbClr val="F4DD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1" name="Rounded Rectangle 8">
                <a:extLst>
                  <a:ext uri="{FF2B5EF4-FFF2-40B4-BE49-F238E27FC236}">
                    <a16:creationId xmlns:a16="http://schemas.microsoft.com/office/drawing/2014/main" id="{AEC9D309-A803-440B-BD0E-7F9918BD44D6}"/>
                  </a:ext>
                </a:extLst>
              </p:cNvPr>
              <p:cNvSpPr/>
              <p:nvPr/>
            </p:nvSpPr>
            <p:spPr>
              <a:xfrm rot="2002203">
                <a:off x="2745022" y="3807001"/>
                <a:ext cx="339508" cy="612148"/>
              </a:xfrm>
              <a:prstGeom prst="roundRect">
                <a:avLst>
                  <a:gd name="adj" fmla="val 50000"/>
                </a:avLst>
              </a:prstGeom>
              <a:solidFill>
                <a:srgbClr val="F4DD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Rounded Rectangle 9">
                <a:extLst>
                  <a:ext uri="{FF2B5EF4-FFF2-40B4-BE49-F238E27FC236}">
                    <a16:creationId xmlns:a16="http://schemas.microsoft.com/office/drawing/2014/main" id="{70EFB0F7-8D08-489E-B432-9DE66E66F549}"/>
                  </a:ext>
                </a:extLst>
              </p:cNvPr>
              <p:cNvSpPr/>
              <p:nvPr/>
            </p:nvSpPr>
            <p:spPr>
              <a:xfrm rot="2002203">
                <a:off x="3276558" y="3627997"/>
                <a:ext cx="339508" cy="934693"/>
              </a:xfrm>
              <a:prstGeom prst="roundRect">
                <a:avLst>
                  <a:gd name="adj" fmla="val 50000"/>
                </a:avLst>
              </a:prstGeom>
              <a:solidFill>
                <a:srgbClr val="F4DD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Rounded Rectangle 10">
                <a:extLst>
                  <a:ext uri="{FF2B5EF4-FFF2-40B4-BE49-F238E27FC236}">
                    <a16:creationId xmlns:a16="http://schemas.microsoft.com/office/drawing/2014/main" id="{B9C5BA69-0CF0-4B34-8987-513848C42A1B}"/>
                  </a:ext>
                </a:extLst>
              </p:cNvPr>
              <p:cNvSpPr/>
              <p:nvPr/>
            </p:nvSpPr>
            <p:spPr>
              <a:xfrm rot="2002203">
                <a:off x="3656813" y="3935485"/>
                <a:ext cx="339508" cy="724313"/>
              </a:xfrm>
              <a:prstGeom prst="roundRect">
                <a:avLst>
                  <a:gd name="adj" fmla="val 50000"/>
                </a:avLst>
              </a:prstGeom>
              <a:solidFill>
                <a:srgbClr val="F4DD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Rounded Rectangle 11">
                <a:extLst>
                  <a:ext uri="{FF2B5EF4-FFF2-40B4-BE49-F238E27FC236}">
                    <a16:creationId xmlns:a16="http://schemas.microsoft.com/office/drawing/2014/main" id="{B7608023-1DEF-469B-A841-E1096A0703C8}"/>
                  </a:ext>
                </a:extLst>
              </p:cNvPr>
              <p:cNvSpPr/>
              <p:nvPr/>
            </p:nvSpPr>
            <p:spPr>
              <a:xfrm rot="2002203">
                <a:off x="4082895" y="4229792"/>
                <a:ext cx="339508" cy="567411"/>
              </a:xfrm>
              <a:prstGeom prst="roundRect">
                <a:avLst>
                  <a:gd name="adj" fmla="val 50000"/>
                </a:avLst>
              </a:prstGeom>
              <a:solidFill>
                <a:srgbClr val="F4DD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3" name="Freeform 6">
              <a:extLst>
                <a:ext uri="{FF2B5EF4-FFF2-40B4-BE49-F238E27FC236}">
                  <a16:creationId xmlns:a16="http://schemas.microsoft.com/office/drawing/2014/main" id="{F97E055C-CD60-462D-84CF-6157EC8308D0}"/>
                </a:ext>
              </a:extLst>
            </p:cNvPr>
            <p:cNvSpPr/>
            <p:nvPr/>
          </p:nvSpPr>
          <p:spPr>
            <a:xfrm>
              <a:off x="8976870" y="5081114"/>
              <a:ext cx="1454375" cy="1054106"/>
            </a:xfrm>
            <a:custGeom>
              <a:avLst/>
              <a:gdLst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803401 w 3152217"/>
                <a:gd name="connsiteY25" fmla="*/ 2014854 h 2217998"/>
                <a:gd name="connsiteX26" fmla="*/ 1771650 w 3152217"/>
                <a:gd name="connsiteY26" fmla="*/ 2057400 h 2217998"/>
                <a:gd name="connsiteX27" fmla="*/ 1798691 w 3152217"/>
                <a:gd name="connsiteY27" fmla="*/ 2010144 h 2217998"/>
                <a:gd name="connsiteX28" fmla="*/ 1775643 w 3152217"/>
                <a:gd name="connsiteY28" fmla="*/ 1987096 h 2217998"/>
                <a:gd name="connsiteX29" fmla="*/ 1848068 w 3152217"/>
                <a:gd name="connsiteY29" fmla="*/ 1914670 h 2217998"/>
                <a:gd name="connsiteX30" fmla="*/ 1533525 w 3152217"/>
                <a:gd name="connsiteY30" fmla="*/ 1485900 h 2217998"/>
                <a:gd name="connsiteX31" fmla="*/ 1219200 w 3152217"/>
                <a:gd name="connsiteY31" fmla="*/ 1181100 h 2217998"/>
                <a:gd name="connsiteX32" fmla="*/ 571500 w 3152217"/>
                <a:gd name="connsiteY32" fmla="*/ 1295400 h 2217998"/>
                <a:gd name="connsiteX33" fmla="*/ 0 w 3152217"/>
                <a:gd name="connsiteY33" fmla="*/ 1266825 h 2217998"/>
                <a:gd name="connsiteX34" fmla="*/ 9525 w 3152217"/>
                <a:gd name="connsiteY34" fmla="*/ 28575 h 2217998"/>
                <a:gd name="connsiteX35" fmla="*/ 323850 w 3152217"/>
                <a:gd name="connsiteY35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803401 w 3152217"/>
                <a:gd name="connsiteY25" fmla="*/ 2014854 h 2217998"/>
                <a:gd name="connsiteX26" fmla="*/ 1771650 w 3152217"/>
                <a:gd name="connsiteY26" fmla="*/ 2057400 h 2217998"/>
                <a:gd name="connsiteX27" fmla="*/ 1798691 w 3152217"/>
                <a:gd name="connsiteY27" fmla="*/ 2010144 h 2217998"/>
                <a:gd name="connsiteX28" fmla="*/ 1775643 w 3152217"/>
                <a:gd name="connsiteY28" fmla="*/ 1987096 h 2217998"/>
                <a:gd name="connsiteX29" fmla="*/ 1848068 w 3152217"/>
                <a:gd name="connsiteY29" fmla="*/ 1914670 h 2217998"/>
                <a:gd name="connsiteX30" fmla="*/ 1533525 w 3152217"/>
                <a:gd name="connsiteY30" fmla="*/ 1485900 h 2217998"/>
                <a:gd name="connsiteX31" fmla="*/ 1219200 w 3152217"/>
                <a:gd name="connsiteY31" fmla="*/ 1181100 h 2217998"/>
                <a:gd name="connsiteX32" fmla="*/ 571500 w 3152217"/>
                <a:gd name="connsiteY32" fmla="*/ 1295400 h 2217998"/>
                <a:gd name="connsiteX33" fmla="*/ 0 w 3152217"/>
                <a:gd name="connsiteY33" fmla="*/ 1266825 h 2217998"/>
                <a:gd name="connsiteX34" fmla="*/ 9525 w 3152217"/>
                <a:gd name="connsiteY34" fmla="*/ 28575 h 2217998"/>
                <a:gd name="connsiteX35" fmla="*/ 323850 w 3152217"/>
                <a:gd name="connsiteY35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803401 w 3152217"/>
                <a:gd name="connsiteY25" fmla="*/ 2014854 h 2217998"/>
                <a:gd name="connsiteX26" fmla="*/ 1798691 w 3152217"/>
                <a:gd name="connsiteY26" fmla="*/ 2010144 h 2217998"/>
                <a:gd name="connsiteX27" fmla="*/ 1775643 w 3152217"/>
                <a:gd name="connsiteY27" fmla="*/ 1987096 h 2217998"/>
                <a:gd name="connsiteX28" fmla="*/ 1848068 w 3152217"/>
                <a:gd name="connsiteY28" fmla="*/ 1914670 h 2217998"/>
                <a:gd name="connsiteX29" fmla="*/ 1533525 w 3152217"/>
                <a:gd name="connsiteY29" fmla="*/ 1485900 h 2217998"/>
                <a:gd name="connsiteX30" fmla="*/ 1219200 w 3152217"/>
                <a:gd name="connsiteY30" fmla="*/ 1181100 h 2217998"/>
                <a:gd name="connsiteX31" fmla="*/ 571500 w 3152217"/>
                <a:gd name="connsiteY31" fmla="*/ 1295400 h 2217998"/>
                <a:gd name="connsiteX32" fmla="*/ 0 w 3152217"/>
                <a:gd name="connsiteY32" fmla="*/ 1266825 h 2217998"/>
                <a:gd name="connsiteX33" fmla="*/ 9525 w 3152217"/>
                <a:gd name="connsiteY33" fmla="*/ 28575 h 2217998"/>
                <a:gd name="connsiteX34" fmla="*/ 323850 w 3152217"/>
                <a:gd name="connsiteY34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798691 w 3152217"/>
                <a:gd name="connsiteY25" fmla="*/ 2010144 h 2217998"/>
                <a:gd name="connsiteX26" fmla="*/ 1775643 w 3152217"/>
                <a:gd name="connsiteY26" fmla="*/ 1987096 h 2217998"/>
                <a:gd name="connsiteX27" fmla="*/ 1848068 w 3152217"/>
                <a:gd name="connsiteY27" fmla="*/ 1914670 h 2217998"/>
                <a:gd name="connsiteX28" fmla="*/ 1533525 w 3152217"/>
                <a:gd name="connsiteY28" fmla="*/ 1485900 h 2217998"/>
                <a:gd name="connsiteX29" fmla="*/ 1219200 w 3152217"/>
                <a:gd name="connsiteY29" fmla="*/ 1181100 h 2217998"/>
                <a:gd name="connsiteX30" fmla="*/ 571500 w 3152217"/>
                <a:gd name="connsiteY30" fmla="*/ 1295400 h 2217998"/>
                <a:gd name="connsiteX31" fmla="*/ 0 w 3152217"/>
                <a:gd name="connsiteY31" fmla="*/ 1266825 h 2217998"/>
                <a:gd name="connsiteX32" fmla="*/ 9525 w 3152217"/>
                <a:gd name="connsiteY32" fmla="*/ 28575 h 2217998"/>
                <a:gd name="connsiteX33" fmla="*/ 323850 w 3152217"/>
                <a:gd name="connsiteY33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798691 w 3152217"/>
                <a:gd name="connsiteY25" fmla="*/ 2010144 h 2217998"/>
                <a:gd name="connsiteX26" fmla="*/ 1775643 w 3152217"/>
                <a:gd name="connsiteY26" fmla="*/ 1987096 h 2217998"/>
                <a:gd name="connsiteX27" fmla="*/ 1848068 w 3152217"/>
                <a:gd name="connsiteY27" fmla="*/ 1914670 h 2217998"/>
                <a:gd name="connsiteX28" fmla="*/ 1533525 w 3152217"/>
                <a:gd name="connsiteY28" fmla="*/ 1485900 h 2217998"/>
                <a:gd name="connsiteX29" fmla="*/ 1219200 w 3152217"/>
                <a:gd name="connsiteY29" fmla="*/ 1181100 h 2217998"/>
                <a:gd name="connsiteX30" fmla="*/ 571500 w 3152217"/>
                <a:gd name="connsiteY30" fmla="*/ 1295400 h 2217998"/>
                <a:gd name="connsiteX31" fmla="*/ 0 w 3152217"/>
                <a:gd name="connsiteY31" fmla="*/ 1266825 h 2217998"/>
                <a:gd name="connsiteX32" fmla="*/ 9525 w 3152217"/>
                <a:gd name="connsiteY32" fmla="*/ 28575 h 2217998"/>
                <a:gd name="connsiteX33" fmla="*/ 323850 w 3152217"/>
                <a:gd name="connsiteY33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8068 w 3152217"/>
                <a:gd name="connsiteY26" fmla="*/ 191467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8068 w 3152217"/>
                <a:gd name="connsiteY26" fmla="*/ 1911865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8068 w 3152217"/>
                <a:gd name="connsiteY26" fmla="*/ 1911865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3152217 w 3152217"/>
                <a:gd name="connsiteY5" fmla="*/ 1217685 h 2217998"/>
                <a:gd name="connsiteX6" fmla="*/ 3152217 w 3152217"/>
                <a:gd name="connsiteY6" fmla="*/ 1429902 h 2217998"/>
                <a:gd name="connsiteX7" fmla="*/ 2940000 w 3152217"/>
                <a:gd name="connsiteY7" fmla="*/ 1429902 h 2217998"/>
                <a:gd name="connsiteX8" fmla="*/ 2539107 w 3152217"/>
                <a:gd name="connsiteY8" fmla="*/ 1029008 h 2217998"/>
                <a:gd name="connsiteX9" fmla="*/ 2474399 w 3152217"/>
                <a:gd name="connsiteY9" fmla="*/ 1115717 h 2217998"/>
                <a:gd name="connsiteX10" fmla="*/ 2907621 w 3152217"/>
                <a:gd name="connsiteY10" fmla="*/ 1548940 h 2217998"/>
                <a:gd name="connsiteX11" fmla="*/ 2907621 w 3152217"/>
                <a:gd name="connsiteY11" fmla="*/ 1761157 h 2217998"/>
                <a:gd name="connsiteX12" fmla="*/ 2695404 w 3152217"/>
                <a:gd name="connsiteY12" fmla="*/ 1761157 h 2217998"/>
                <a:gd name="connsiteX13" fmla="*/ 2293017 w 3152217"/>
                <a:gd name="connsiteY13" fmla="*/ 1358769 h 2217998"/>
                <a:gd name="connsiteX14" fmla="*/ 2228234 w 3152217"/>
                <a:gd name="connsiteY14" fmla="*/ 1445578 h 2217998"/>
                <a:gd name="connsiteX15" fmla="*/ 2648161 w 3152217"/>
                <a:gd name="connsiteY15" fmla="*/ 1865505 h 2217998"/>
                <a:gd name="connsiteX16" fmla="*/ 2648161 w 3152217"/>
                <a:gd name="connsiteY16" fmla="*/ 2077722 h 2217998"/>
                <a:gd name="connsiteX17" fmla="*/ 2435944 w 3152217"/>
                <a:gd name="connsiteY17" fmla="*/ 2077722 h 2217998"/>
                <a:gd name="connsiteX18" fmla="*/ 2046853 w 3152217"/>
                <a:gd name="connsiteY18" fmla="*/ 1688629 h 2217998"/>
                <a:gd name="connsiteX19" fmla="*/ 1987859 w 3152217"/>
                <a:gd name="connsiteY19" fmla="*/ 1774879 h 2217998"/>
                <a:gd name="connsiteX20" fmla="*/ 2218760 w 3152217"/>
                <a:gd name="connsiteY20" fmla="*/ 2005781 h 2217998"/>
                <a:gd name="connsiteX21" fmla="*/ 2218760 w 3152217"/>
                <a:gd name="connsiteY21" fmla="*/ 2217998 h 2217998"/>
                <a:gd name="connsiteX22" fmla="*/ 2006543 w 3152217"/>
                <a:gd name="connsiteY22" fmla="*/ 2217998 h 2217998"/>
                <a:gd name="connsiteX23" fmla="*/ 1798691 w 3152217"/>
                <a:gd name="connsiteY23" fmla="*/ 2010144 h 2217998"/>
                <a:gd name="connsiteX24" fmla="*/ 1775643 w 3152217"/>
                <a:gd name="connsiteY24" fmla="*/ 1987096 h 2217998"/>
                <a:gd name="connsiteX25" fmla="*/ 1842458 w 3152217"/>
                <a:gd name="connsiteY25" fmla="*/ 1897840 h 2217998"/>
                <a:gd name="connsiteX26" fmla="*/ 1533525 w 3152217"/>
                <a:gd name="connsiteY26" fmla="*/ 1485900 h 2217998"/>
                <a:gd name="connsiteX27" fmla="*/ 1219200 w 3152217"/>
                <a:gd name="connsiteY27" fmla="*/ 1181100 h 2217998"/>
                <a:gd name="connsiteX28" fmla="*/ 571500 w 3152217"/>
                <a:gd name="connsiteY28" fmla="*/ 1295400 h 2217998"/>
                <a:gd name="connsiteX29" fmla="*/ 0 w 3152217"/>
                <a:gd name="connsiteY29" fmla="*/ 1266825 h 2217998"/>
                <a:gd name="connsiteX30" fmla="*/ 9525 w 3152217"/>
                <a:gd name="connsiteY30" fmla="*/ 28575 h 2217998"/>
                <a:gd name="connsiteX31" fmla="*/ 323850 w 3152217"/>
                <a:gd name="connsiteY31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314575 w 3152217"/>
                <a:gd name="connsiteY3" fmla="*/ 285750 h 2217998"/>
                <a:gd name="connsiteX4" fmla="*/ 2724150 w 3152217"/>
                <a:gd name="connsiteY4" fmla="*/ 781050 h 2217998"/>
                <a:gd name="connsiteX5" fmla="*/ 3152217 w 3152217"/>
                <a:gd name="connsiteY5" fmla="*/ 1217685 h 2217998"/>
                <a:gd name="connsiteX6" fmla="*/ 3152217 w 3152217"/>
                <a:gd name="connsiteY6" fmla="*/ 1429902 h 2217998"/>
                <a:gd name="connsiteX7" fmla="*/ 2940000 w 3152217"/>
                <a:gd name="connsiteY7" fmla="*/ 1429902 h 2217998"/>
                <a:gd name="connsiteX8" fmla="*/ 2539107 w 3152217"/>
                <a:gd name="connsiteY8" fmla="*/ 1029008 h 2217998"/>
                <a:gd name="connsiteX9" fmla="*/ 2474399 w 3152217"/>
                <a:gd name="connsiteY9" fmla="*/ 1115717 h 2217998"/>
                <a:gd name="connsiteX10" fmla="*/ 2907621 w 3152217"/>
                <a:gd name="connsiteY10" fmla="*/ 1548940 h 2217998"/>
                <a:gd name="connsiteX11" fmla="*/ 2907621 w 3152217"/>
                <a:gd name="connsiteY11" fmla="*/ 1761157 h 2217998"/>
                <a:gd name="connsiteX12" fmla="*/ 2695404 w 3152217"/>
                <a:gd name="connsiteY12" fmla="*/ 1761157 h 2217998"/>
                <a:gd name="connsiteX13" fmla="*/ 2293017 w 3152217"/>
                <a:gd name="connsiteY13" fmla="*/ 1358769 h 2217998"/>
                <a:gd name="connsiteX14" fmla="*/ 2228234 w 3152217"/>
                <a:gd name="connsiteY14" fmla="*/ 1445578 h 2217998"/>
                <a:gd name="connsiteX15" fmla="*/ 2648161 w 3152217"/>
                <a:gd name="connsiteY15" fmla="*/ 1865505 h 2217998"/>
                <a:gd name="connsiteX16" fmla="*/ 2648161 w 3152217"/>
                <a:gd name="connsiteY16" fmla="*/ 2077722 h 2217998"/>
                <a:gd name="connsiteX17" fmla="*/ 2435944 w 3152217"/>
                <a:gd name="connsiteY17" fmla="*/ 2077722 h 2217998"/>
                <a:gd name="connsiteX18" fmla="*/ 2046853 w 3152217"/>
                <a:gd name="connsiteY18" fmla="*/ 1688629 h 2217998"/>
                <a:gd name="connsiteX19" fmla="*/ 1987859 w 3152217"/>
                <a:gd name="connsiteY19" fmla="*/ 1774879 h 2217998"/>
                <a:gd name="connsiteX20" fmla="*/ 2218760 w 3152217"/>
                <a:gd name="connsiteY20" fmla="*/ 2005781 h 2217998"/>
                <a:gd name="connsiteX21" fmla="*/ 2218760 w 3152217"/>
                <a:gd name="connsiteY21" fmla="*/ 2217998 h 2217998"/>
                <a:gd name="connsiteX22" fmla="*/ 2006543 w 3152217"/>
                <a:gd name="connsiteY22" fmla="*/ 2217998 h 2217998"/>
                <a:gd name="connsiteX23" fmla="*/ 1798691 w 3152217"/>
                <a:gd name="connsiteY23" fmla="*/ 2010144 h 2217998"/>
                <a:gd name="connsiteX24" fmla="*/ 1775643 w 3152217"/>
                <a:gd name="connsiteY24" fmla="*/ 1987096 h 2217998"/>
                <a:gd name="connsiteX25" fmla="*/ 1842458 w 3152217"/>
                <a:gd name="connsiteY25" fmla="*/ 1897840 h 2217998"/>
                <a:gd name="connsiteX26" fmla="*/ 1533525 w 3152217"/>
                <a:gd name="connsiteY26" fmla="*/ 1485900 h 2217998"/>
                <a:gd name="connsiteX27" fmla="*/ 1219200 w 3152217"/>
                <a:gd name="connsiteY27" fmla="*/ 1181100 h 2217998"/>
                <a:gd name="connsiteX28" fmla="*/ 571500 w 3152217"/>
                <a:gd name="connsiteY28" fmla="*/ 1295400 h 2217998"/>
                <a:gd name="connsiteX29" fmla="*/ 0 w 3152217"/>
                <a:gd name="connsiteY29" fmla="*/ 1266825 h 2217998"/>
                <a:gd name="connsiteX30" fmla="*/ 9525 w 3152217"/>
                <a:gd name="connsiteY30" fmla="*/ 28575 h 2217998"/>
                <a:gd name="connsiteX31" fmla="*/ 323850 w 3152217"/>
                <a:gd name="connsiteY31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314575 w 3152217"/>
                <a:gd name="connsiteY3" fmla="*/ 285750 h 2217998"/>
                <a:gd name="connsiteX4" fmla="*/ 2724150 w 3152217"/>
                <a:gd name="connsiteY4" fmla="*/ 781050 h 2217998"/>
                <a:gd name="connsiteX5" fmla="*/ 3152217 w 3152217"/>
                <a:gd name="connsiteY5" fmla="*/ 1217685 h 2217998"/>
                <a:gd name="connsiteX6" fmla="*/ 3152217 w 3152217"/>
                <a:gd name="connsiteY6" fmla="*/ 1429902 h 2217998"/>
                <a:gd name="connsiteX7" fmla="*/ 2940000 w 3152217"/>
                <a:gd name="connsiteY7" fmla="*/ 1429902 h 2217998"/>
                <a:gd name="connsiteX8" fmla="*/ 2539107 w 3152217"/>
                <a:gd name="connsiteY8" fmla="*/ 1029008 h 2217998"/>
                <a:gd name="connsiteX9" fmla="*/ 2474399 w 3152217"/>
                <a:gd name="connsiteY9" fmla="*/ 1115717 h 2217998"/>
                <a:gd name="connsiteX10" fmla="*/ 2907621 w 3152217"/>
                <a:gd name="connsiteY10" fmla="*/ 1548940 h 2217998"/>
                <a:gd name="connsiteX11" fmla="*/ 2907621 w 3152217"/>
                <a:gd name="connsiteY11" fmla="*/ 1761157 h 2217998"/>
                <a:gd name="connsiteX12" fmla="*/ 2695404 w 3152217"/>
                <a:gd name="connsiteY12" fmla="*/ 1761157 h 2217998"/>
                <a:gd name="connsiteX13" fmla="*/ 2293017 w 3152217"/>
                <a:gd name="connsiteY13" fmla="*/ 1358769 h 2217998"/>
                <a:gd name="connsiteX14" fmla="*/ 2228234 w 3152217"/>
                <a:gd name="connsiteY14" fmla="*/ 1445578 h 2217998"/>
                <a:gd name="connsiteX15" fmla="*/ 2648161 w 3152217"/>
                <a:gd name="connsiteY15" fmla="*/ 1865505 h 2217998"/>
                <a:gd name="connsiteX16" fmla="*/ 2648161 w 3152217"/>
                <a:gd name="connsiteY16" fmla="*/ 2077722 h 2217998"/>
                <a:gd name="connsiteX17" fmla="*/ 2435944 w 3152217"/>
                <a:gd name="connsiteY17" fmla="*/ 2077722 h 2217998"/>
                <a:gd name="connsiteX18" fmla="*/ 2046853 w 3152217"/>
                <a:gd name="connsiteY18" fmla="*/ 1688629 h 2217998"/>
                <a:gd name="connsiteX19" fmla="*/ 1987859 w 3152217"/>
                <a:gd name="connsiteY19" fmla="*/ 1774879 h 2217998"/>
                <a:gd name="connsiteX20" fmla="*/ 2218760 w 3152217"/>
                <a:gd name="connsiteY20" fmla="*/ 2005781 h 2217998"/>
                <a:gd name="connsiteX21" fmla="*/ 2218760 w 3152217"/>
                <a:gd name="connsiteY21" fmla="*/ 2217998 h 2217998"/>
                <a:gd name="connsiteX22" fmla="*/ 2006543 w 3152217"/>
                <a:gd name="connsiteY22" fmla="*/ 2217998 h 2217998"/>
                <a:gd name="connsiteX23" fmla="*/ 1798691 w 3152217"/>
                <a:gd name="connsiteY23" fmla="*/ 2010144 h 2217998"/>
                <a:gd name="connsiteX24" fmla="*/ 1775643 w 3152217"/>
                <a:gd name="connsiteY24" fmla="*/ 1987096 h 2217998"/>
                <a:gd name="connsiteX25" fmla="*/ 1842458 w 3152217"/>
                <a:gd name="connsiteY25" fmla="*/ 1897840 h 2217998"/>
                <a:gd name="connsiteX26" fmla="*/ 1533525 w 3152217"/>
                <a:gd name="connsiteY26" fmla="*/ 1485900 h 2217998"/>
                <a:gd name="connsiteX27" fmla="*/ 1219200 w 3152217"/>
                <a:gd name="connsiteY27" fmla="*/ 1181100 h 2217998"/>
                <a:gd name="connsiteX28" fmla="*/ 571500 w 3152217"/>
                <a:gd name="connsiteY28" fmla="*/ 1295400 h 2217998"/>
                <a:gd name="connsiteX29" fmla="*/ 0 w 3152217"/>
                <a:gd name="connsiteY29" fmla="*/ 1266825 h 2217998"/>
                <a:gd name="connsiteX30" fmla="*/ 9525 w 3152217"/>
                <a:gd name="connsiteY30" fmla="*/ 28575 h 2217998"/>
                <a:gd name="connsiteX31" fmla="*/ 323850 w 3152217"/>
                <a:gd name="connsiteY31" fmla="*/ 0 h 2217998"/>
                <a:gd name="connsiteX0" fmla="*/ 361950 w 3152217"/>
                <a:gd name="connsiteY0" fmla="*/ 0 h 2256098"/>
                <a:gd name="connsiteX1" fmla="*/ 95250 w 3152217"/>
                <a:gd name="connsiteY1" fmla="*/ 247650 h 2256098"/>
                <a:gd name="connsiteX2" fmla="*/ 1352550 w 3152217"/>
                <a:gd name="connsiteY2" fmla="*/ 123825 h 2256098"/>
                <a:gd name="connsiteX3" fmla="*/ 2314575 w 3152217"/>
                <a:gd name="connsiteY3" fmla="*/ 323850 h 2256098"/>
                <a:gd name="connsiteX4" fmla="*/ 2724150 w 3152217"/>
                <a:gd name="connsiteY4" fmla="*/ 819150 h 2256098"/>
                <a:gd name="connsiteX5" fmla="*/ 3152217 w 3152217"/>
                <a:gd name="connsiteY5" fmla="*/ 1255785 h 2256098"/>
                <a:gd name="connsiteX6" fmla="*/ 3152217 w 3152217"/>
                <a:gd name="connsiteY6" fmla="*/ 1468002 h 2256098"/>
                <a:gd name="connsiteX7" fmla="*/ 2940000 w 3152217"/>
                <a:gd name="connsiteY7" fmla="*/ 1468002 h 2256098"/>
                <a:gd name="connsiteX8" fmla="*/ 2539107 w 3152217"/>
                <a:gd name="connsiteY8" fmla="*/ 1067108 h 2256098"/>
                <a:gd name="connsiteX9" fmla="*/ 2474399 w 3152217"/>
                <a:gd name="connsiteY9" fmla="*/ 1153817 h 2256098"/>
                <a:gd name="connsiteX10" fmla="*/ 2907621 w 3152217"/>
                <a:gd name="connsiteY10" fmla="*/ 1587040 h 2256098"/>
                <a:gd name="connsiteX11" fmla="*/ 2907621 w 3152217"/>
                <a:gd name="connsiteY11" fmla="*/ 1799257 h 2256098"/>
                <a:gd name="connsiteX12" fmla="*/ 2695404 w 3152217"/>
                <a:gd name="connsiteY12" fmla="*/ 1799257 h 2256098"/>
                <a:gd name="connsiteX13" fmla="*/ 2293017 w 3152217"/>
                <a:gd name="connsiteY13" fmla="*/ 1396869 h 2256098"/>
                <a:gd name="connsiteX14" fmla="*/ 2228234 w 3152217"/>
                <a:gd name="connsiteY14" fmla="*/ 1483678 h 2256098"/>
                <a:gd name="connsiteX15" fmla="*/ 2648161 w 3152217"/>
                <a:gd name="connsiteY15" fmla="*/ 1903605 h 2256098"/>
                <a:gd name="connsiteX16" fmla="*/ 2648161 w 3152217"/>
                <a:gd name="connsiteY16" fmla="*/ 2115822 h 2256098"/>
                <a:gd name="connsiteX17" fmla="*/ 2435944 w 3152217"/>
                <a:gd name="connsiteY17" fmla="*/ 2115822 h 2256098"/>
                <a:gd name="connsiteX18" fmla="*/ 2046853 w 3152217"/>
                <a:gd name="connsiteY18" fmla="*/ 1726729 h 2256098"/>
                <a:gd name="connsiteX19" fmla="*/ 1987859 w 3152217"/>
                <a:gd name="connsiteY19" fmla="*/ 1812979 h 2256098"/>
                <a:gd name="connsiteX20" fmla="*/ 2218760 w 3152217"/>
                <a:gd name="connsiteY20" fmla="*/ 2043881 h 2256098"/>
                <a:gd name="connsiteX21" fmla="*/ 2218760 w 3152217"/>
                <a:gd name="connsiteY21" fmla="*/ 2256098 h 2256098"/>
                <a:gd name="connsiteX22" fmla="*/ 2006543 w 3152217"/>
                <a:gd name="connsiteY22" fmla="*/ 2256098 h 2256098"/>
                <a:gd name="connsiteX23" fmla="*/ 1798691 w 3152217"/>
                <a:gd name="connsiteY23" fmla="*/ 2048244 h 2256098"/>
                <a:gd name="connsiteX24" fmla="*/ 1775643 w 3152217"/>
                <a:gd name="connsiteY24" fmla="*/ 2025196 h 2256098"/>
                <a:gd name="connsiteX25" fmla="*/ 1842458 w 3152217"/>
                <a:gd name="connsiteY25" fmla="*/ 1935940 h 2256098"/>
                <a:gd name="connsiteX26" fmla="*/ 1533525 w 3152217"/>
                <a:gd name="connsiteY26" fmla="*/ 1524000 h 2256098"/>
                <a:gd name="connsiteX27" fmla="*/ 1219200 w 3152217"/>
                <a:gd name="connsiteY27" fmla="*/ 1219200 h 2256098"/>
                <a:gd name="connsiteX28" fmla="*/ 571500 w 3152217"/>
                <a:gd name="connsiteY28" fmla="*/ 1333500 h 2256098"/>
                <a:gd name="connsiteX29" fmla="*/ 0 w 3152217"/>
                <a:gd name="connsiteY29" fmla="*/ 1304925 h 2256098"/>
                <a:gd name="connsiteX30" fmla="*/ 9525 w 3152217"/>
                <a:gd name="connsiteY30" fmla="*/ 66675 h 2256098"/>
                <a:gd name="connsiteX31" fmla="*/ 361950 w 3152217"/>
                <a:gd name="connsiteY31" fmla="*/ 0 h 2256098"/>
                <a:gd name="connsiteX0" fmla="*/ 361950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61950 w 3152217"/>
                <a:gd name="connsiteY31" fmla="*/ 9525 h 2265623"/>
                <a:gd name="connsiteX0" fmla="*/ 40957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409575 w 3152217"/>
                <a:gd name="connsiteY31" fmla="*/ 9525 h 2265623"/>
                <a:gd name="connsiteX0" fmla="*/ 39052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90525 w 3152217"/>
                <a:gd name="connsiteY31" fmla="*/ 9525 h 2265623"/>
                <a:gd name="connsiteX0" fmla="*/ 390525 w 3152217"/>
                <a:gd name="connsiteY0" fmla="*/ 24506 h 2280604"/>
                <a:gd name="connsiteX1" fmla="*/ 95250 w 3152217"/>
                <a:gd name="connsiteY1" fmla="*/ 272156 h 2280604"/>
                <a:gd name="connsiteX2" fmla="*/ 1352550 w 3152217"/>
                <a:gd name="connsiteY2" fmla="*/ 148331 h 2280604"/>
                <a:gd name="connsiteX3" fmla="*/ 2314575 w 3152217"/>
                <a:gd name="connsiteY3" fmla="*/ 348356 h 2280604"/>
                <a:gd name="connsiteX4" fmla="*/ 2724150 w 3152217"/>
                <a:gd name="connsiteY4" fmla="*/ 843656 h 2280604"/>
                <a:gd name="connsiteX5" fmla="*/ 3152217 w 3152217"/>
                <a:gd name="connsiteY5" fmla="*/ 1280291 h 2280604"/>
                <a:gd name="connsiteX6" fmla="*/ 3152217 w 3152217"/>
                <a:gd name="connsiteY6" fmla="*/ 1492508 h 2280604"/>
                <a:gd name="connsiteX7" fmla="*/ 2940000 w 3152217"/>
                <a:gd name="connsiteY7" fmla="*/ 1492508 h 2280604"/>
                <a:gd name="connsiteX8" fmla="*/ 2539107 w 3152217"/>
                <a:gd name="connsiteY8" fmla="*/ 1091614 h 2280604"/>
                <a:gd name="connsiteX9" fmla="*/ 2474399 w 3152217"/>
                <a:gd name="connsiteY9" fmla="*/ 1178323 h 2280604"/>
                <a:gd name="connsiteX10" fmla="*/ 2907621 w 3152217"/>
                <a:gd name="connsiteY10" fmla="*/ 1611546 h 2280604"/>
                <a:gd name="connsiteX11" fmla="*/ 2907621 w 3152217"/>
                <a:gd name="connsiteY11" fmla="*/ 1823763 h 2280604"/>
                <a:gd name="connsiteX12" fmla="*/ 2695404 w 3152217"/>
                <a:gd name="connsiteY12" fmla="*/ 1823763 h 2280604"/>
                <a:gd name="connsiteX13" fmla="*/ 2293017 w 3152217"/>
                <a:gd name="connsiteY13" fmla="*/ 1421375 h 2280604"/>
                <a:gd name="connsiteX14" fmla="*/ 2228234 w 3152217"/>
                <a:gd name="connsiteY14" fmla="*/ 1508184 h 2280604"/>
                <a:gd name="connsiteX15" fmla="*/ 2648161 w 3152217"/>
                <a:gd name="connsiteY15" fmla="*/ 1928111 h 2280604"/>
                <a:gd name="connsiteX16" fmla="*/ 2648161 w 3152217"/>
                <a:gd name="connsiteY16" fmla="*/ 2140328 h 2280604"/>
                <a:gd name="connsiteX17" fmla="*/ 2435944 w 3152217"/>
                <a:gd name="connsiteY17" fmla="*/ 2140328 h 2280604"/>
                <a:gd name="connsiteX18" fmla="*/ 2046853 w 3152217"/>
                <a:gd name="connsiteY18" fmla="*/ 1751235 h 2280604"/>
                <a:gd name="connsiteX19" fmla="*/ 1987859 w 3152217"/>
                <a:gd name="connsiteY19" fmla="*/ 1837485 h 2280604"/>
                <a:gd name="connsiteX20" fmla="*/ 2218760 w 3152217"/>
                <a:gd name="connsiteY20" fmla="*/ 2068387 h 2280604"/>
                <a:gd name="connsiteX21" fmla="*/ 2218760 w 3152217"/>
                <a:gd name="connsiteY21" fmla="*/ 2280604 h 2280604"/>
                <a:gd name="connsiteX22" fmla="*/ 2006543 w 3152217"/>
                <a:gd name="connsiteY22" fmla="*/ 2280604 h 2280604"/>
                <a:gd name="connsiteX23" fmla="*/ 1798691 w 3152217"/>
                <a:gd name="connsiteY23" fmla="*/ 2072750 h 2280604"/>
                <a:gd name="connsiteX24" fmla="*/ 1775643 w 3152217"/>
                <a:gd name="connsiteY24" fmla="*/ 2049702 h 2280604"/>
                <a:gd name="connsiteX25" fmla="*/ 1842458 w 3152217"/>
                <a:gd name="connsiteY25" fmla="*/ 1960446 h 2280604"/>
                <a:gd name="connsiteX26" fmla="*/ 1533525 w 3152217"/>
                <a:gd name="connsiteY26" fmla="*/ 1548506 h 2280604"/>
                <a:gd name="connsiteX27" fmla="*/ 1219200 w 3152217"/>
                <a:gd name="connsiteY27" fmla="*/ 1243706 h 2280604"/>
                <a:gd name="connsiteX28" fmla="*/ 571500 w 3152217"/>
                <a:gd name="connsiteY28" fmla="*/ 1358006 h 2280604"/>
                <a:gd name="connsiteX29" fmla="*/ 0 w 3152217"/>
                <a:gd name="connsiteY29" fmla="*/ 1329431 h 2280604"/>
                <a:gd name="connsiteX30" fmla="*/ 0 w 3152217"/>
                <a:gd name="connsiteY30" fmla="*/ 14981 h 2280604"/>
                <a:gd name="connsiteX31" fmla="*/ 390525 w 3152217"/>
                <a:gd name="connsiteY31" fmla="*/ 24506 h 2280604"/>
                <a:gd name="connsiteX0" fmla="*/ 390525 w 3152217"/>
                <a:gd name="connsiteY0" fmla="*/ 33386 h 2289484"/>
                <a:gd name="connsiteX1" fmla="*/ 95250 w 3152217"/>
                <a:gd name="connsiteY1" fmla="*/ 281036 h 2289484"/>
                <a:gd name="connsiteX2" fmla="*/ 1352550 w 3152217"/>
                <a:gd name="connsiteY2" fmla="*/ 157211 h 2289484"/>
                <a:gd name="connsiteX3" fmla="*/ 2314575 w 3152217"/>
                <a:gd name="connsiteY3" fmla="*/ 357236 h 2289484"/>
                <a:gd name="connsiteX4" fmla="*/ 2724150 w 3152217"/>
                <a:gd name="connsiteY4" fmla="*/ 852536 h 2289484"/>
                <a:gd name="connsiteX5" fmla="*/ 3152217 w 3152217"/>
                <a:gd name="connsiteY5" fmla="*/ 1289171 h 2289484"/>
                <a:gd name="connsiteX6" fmla="*/ 3152217 w 3152217"/>
                <a:gd name="connsiteY6" fmla="*/ 1501388 h 2289484"/>
                <a:gd name="connsiteX7" fmla="*/ 2940000 w 3152217"/>
                <a:gd name="connsiteY7" fmla="*/ 1501388 h 2289484"/>
                <a:gd name="connsiteX8" fmla="*/ 2539107 w 3152217"/>
                <a:gd name="connsiteY8" fmla="*/ 1100494 h 2289484"/>
                <a:gd name="connsiteX9" fmla="*/ 2474399 w 3152217"/>
                <a:gd name="connsiteY9" fmla="*/ 1187203 h 2289484"/>
                <a:gd name="connsiteX10" fmla="*/ 2907621 w 3152217"/>
                <a:gd name="connsiteY10" fmla="*/ 1620426 h 2289484"/>
                <a:gd name="connsiteX11" fmla="*/ 2907621 w 3152217"/>
                <a:gd name="connsiteY11" fmla="*/ 1832643 h 2289484"/>
                <a:gd name="connsiteX12" fmla="*/ 2695404 w 3152217"/>
                <a:gd name="connsiteY12" fmla="*/ 1832643 h 2289484"/>
                <a:gd name="connsiteX13" fmla="*/ 2293017 w 3152217"/>
                <a:gd name="connsiteY13" fmla="*/ 1430255 h 2289484"/>
                <a:gd name="connsiteX14" fmla="*/ 2228234 w 3152217"/>
                <a:gd name="connsiteY14" fmla="*/ 1517064 h 2289484"/>
                <a:gd name="connsiteX15" fmla="*/ 2648161 w 3152217"/>
                <a:gd name="connsiteY15" fmla="*/ 1936991 h 2289484"/>
                <a:gd name="connsiteX16" fmla="*/ 2648161 w 3152217"/>
                <a:gd name="connsiteY16" fmla="*/ 2149208 h 2289484"/>
                <a:gd name="connsiteX17" fmla="*/ 2435944 w 3152217"/>
                <a:gd name="connsiteY17" fmla="*/ 2149208 h 2289484"/>
                <a:gd name="connsiteX18" fmla="*/ 2046853 w 3152217"/>
                <a:gd name="connsiteY18" fmla="*/ 1760115 h 2289484"/>
                <a:gd name="connsiteX19" fmla="*/ 1987859 w 3152217"/>
                <a:gd name="connsiteY19" fmla="*/ 1846365 h 2289484"/>
                <a:gd name="connsiteX20" fmla="*/ 2218760 w 3152217"/>
                <a:gd name="connsiteY20" fmla="*/ 2077267 h 2289484"/>
                <a:gd name="connsiteX21" fmla="*/ 2218760 w 3152217"/>
                <a:gd name="connsiteY21" fmla="*/ 2289484 h 2289484"/>
                <a:gd name="connsiteX22" fmla="*/ 2006543 w 3152217"/>
                <a:gd name="connsiteY22" fmla="*/ 2289484 h 2289484"/>
                <a:gd name="connsiteX23" fmla="*/ 1798691 w 3152217"/>
                <a:gd name="connsiteY23" fmla="*/ 2081630 h 2289484"/>
                <a:gd name="connsiteX24" fmla="*/ 1775643 w 3152217"/>
                <a:gd name="connsiteY24" fmla="*/ 2058582 h 2289484"/>
                <a:gd name="connsiteX25" fmla="*/ 1842458 w 3152217"/>
                <a:gd name="connsiteY25" fmla="*/ 1969326 h 2289484"/>
                <a:gd name="connsiteX26" fmla="*/ 1533525 w 3152217"/>
                <a:gd name="connsiteY26" fmla="*/ 1557386 h 2289484"/>
                <a:gd name="connsiteX27" fmla="*/ 1219200 w 3152217"/>
                <a:gd name="connsiteY27" fmla="*/ 1252586 h 2289484"/>
                <a:gd name="connsiteX28" fmla="*/ 571500 w 3152217"/>
                <a:gd name="connsiteY28" fmla="*/ 1366886 h 2289484"/>
                <a:gd name="connsiteX29" fmla="*/ 0 w 3152217"/>
                <a:gd name="connsiteY29" fmla="*/ 1338311 h 2289484"/>
                <a:gd name="connsiteX30" fmla="*/ 0 w 3152217"/>
                <a:gd name="connsiteY30" fmla="*/ 23861 h 2289484"/>
                <a:gd name="connsiteX31" fmla="*/ 390525 w 3152217"/>
                <a:gd name="connsiteY31" fmla="*/ 33386 h 2289484"/>
                <a:gd name="connsiteX0" fmla="*/ 390525 w 3152217"/>
                <a:gd name="connsiteY0" fmla="*/ 24507 h 2280605"/>
                <a:gd name="connsiteX1" fmla="*/ 95250 w 3152217"/>
                <a:gd name="connsiteY1" fmla="*/ 272157 h 2280605"/>
                <a:gd name="connsiteX2" fmla="*/ 1352550 w 3152217"/>
                <a:gd name="connsiteY2" fmla="*/ 148332 h 2280605"/>
                <a:gd name="connsiteX3" fmla="*/ 2314575 w 3152217"/>
                <a:gd name="connsiteY3" fmla="*/ 348357 h 2280605"/>
                <a:gd name="connsiteX4" fmla="*/ 2724150 w 3152217"/>
                <a:gd name="connsiteY4" fmla="*/ 843657 h 2280605"/>
                <a:gd name="connsiteX5" fmla="*/ 3152217 w 3152217"/>
                <a:gd name="connsiteY5" fmla="*/ 1280292 h 2280605"/>
                <a:gd name="connsiteX6" fmla="*/ 3152217 w 3152217"/>
                <a:gd name="connsiteY6" fmla="*/ 1492509 h 2280605"/>
                <a:gd name="connsiteX7" fmla="*/ 2940000 w 3152217"/>
                <a:gd name="connsiteY7" fmla="*/ 1492509 h 2280605"/>
                <a:gd name="connsiteX8" fmla="*/ 2539107 w 3152217"/>
                <a:gd name="connsiteY8" fmla="*/ 1091615 h 2280605"/>
                <a:gd name="connsiteX9" fmla="*/ 2474399 w 3152217"/>
                <a:gd name="connsiteY9" fmla="*/ 1178324 h 2280605"/>
                <a:gd name="connsiteX10" fmla="*/ 2907621 w 3152217"/>
                <a:gd name="connsiteY10" fmla="*/ 1611547 h 2280605"/>
                <a:gd name="connsiteX11" fmla="*/ 2907621 w 3152217"/>
                <a:gd name="connsiteY11" fmla="*/ 1823764 h 2280605"/>
                <a:gd name="connsiteX12" fmla="*/ 2695404 w 3152217"/>
                <a:gd name="connsiteY12" fmla="*/ 1823764 h 2280605"/>
                <a:gd name="connsiteX13" fmla="*/ 2293017 w 3152217"/>
                <a:gd name="connsiteY13" fmla="*/ 1421376 h 2280605"/>
                <a:gd name="connsiteX14" fmla="*/ 2228234 w 3152217"/>
                <a:gd name="connsiteY14" fmla="*/ 1508185 h 2280605"/>
                <a:gd name="connsiteX15" fmla="*/ 2648161 w 3152217"/>
                <a:gd name="connsiteY15" fmla="*/ 1928112 h 2280605"/>
                <a:gd name="connsiteX16" fmla="*/ 2648161 w 3152217"/>
                <a:gd name="connsiteY16" fmla="*/ 2140329 h 2280605"/>
                <a:gd name="connsiteX17" fmla="*/ 2435944 w 3152217"/>
                <a:gd name="connsiteY17" fmla="*/ 2140329 h 2280605"/>
                <a:gd name="connsiteX18" fmla="*/ 2046853 w 3152217"/>
                <a:gd name="connsiteY18" fmla="*/ 1751236 h 2280605"/>
                <a:gd name="connsiteX19" fmla="*/ 1987859 w 3152217"/>
                <a:gd name="connsiteY19" fmla="*/ 1837486 h 2280605"/>
                <a:gd name="connsiteX20" fmla="*/ 2218760 w 3152217"/>
                <a:gd name="connsiteY20" fmla="*/ 2068388 h 2280605"/>
                <a:gd name="connsiteX21" fmla="*/ 2218760 w 3152217"/>
                <a:gd name="connsiteY21" fmla="*/ 2280605 h 2280605"/>
                <a:gd name="connsiteX22" fmla="*/ 2006543 w 3152217"/>
                <a:gd name="connsiteY22" fmla="*/ 2280605 h 2280605"/>
                <a:gd name="connsiteX23" fmla="*/ 1798691 w 3152217"/>
                <a:gd name="connsiteY23" fmla="*/ 2072751 h 2280605"/>
                <a:gd name="connsiteX24" fmla="*/ 1775643 w 3152217"/>
                <a:gd name="connsiteY24" fmla="*/ 2049703 h 2280605"/>
                <a:gd name="connsiteX25" fmla="*/ 1842458 w 3152217"/>
                <a:gd name="connsiteY25" fmla="*/ 1960447 h 2280605"/>
                <a:gd name="connsiteX26" fmla="*/ 1533525 w 3152217"/>
                <a:gd name="connsiteY26" fmla="*/ 1548507 h 2280605"/>
                <a:gd name="connsiteX27" fmla="*/ 1219200 w 3152217"/>
                <a:gd name="connsiteY27" fmla="*/ 1243707 h 2280605"/>
                <a:gd name="connsiteX28" fmla="*/ 571500 w 3152217"/>
                <a:gd name="connsiteY28" fmla="*/ 1358007 h 2280605"/>
                <a:gd name="connsiteX29" fmla="*/ 0 w 3152217"/>
                <a:gd name="connsiteY29" fmla="*/ 1329432 h 2280605"/>
                <a:gd name="connsiteX30" fmla="*/ 0 w 3152217"/>
                <a:gd name="connsiteY30" fmla="*/ 14982 h 2280605"/>
                <a:gd name="connsiteX31" fmla="*/ 390525 w 3152217"/>
                <a:gd name="connsiteY31" fmla="*/ 24507 h 2280605"/>
                <a:gd name="connsiteX0" fmla="*/ 39052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90525 w 3152217"/>
                <a:gd name="connsiteY31" fmla="*/ 9525 h 2265623"/>
                <a:gd name="connsiteX0" fmla="*/ 39052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90525 w 3152217"/>
                <a:gd name="connsiteY31" fmla="*/ 9525 h 2265623"/>
                <a:gd name="connsiteX0" fmla="*/ 400050 w 3152217"/>
                <a:gd name="connsiteY0" fmla="*/ 0 h 2284673"/>
                <a:gd name="connsiteX1" fmla="*/ 95250 w 3152217"/>
                <a:gd name="connsiteY1" fmla="*/ 276225 h 2284673"/>
                <a:gd name="connsiteX2" fmla="*/ 1352550 w 3152217"/>
                <a:gd name="connsiteY2" fmla="*/ 152400 h 2284673"/>
                <a:gd name="connsiteX3" fmla="*/ 2314575 w 3152217"/>
                <a:gd name="connsiteY3" fmla="*/ 352425 h 2284673"/>
                <a:gd name="connsiteX4" fmla="*/ 2724150 w 3152217"/>
                <a:gd name="connsiteY4" fmla="*/ 847725 h 2284673"/>
                <a:gd name="connsiteX5" fmla="*/ 3152217 w 3152217"/>
                <a:gd name="connsiteY5" fmla="*/ 1284360 h 2284673"/>
                <a:gd name="connsiteX6" fmla="*/ 3152217 w 3152217"/>
                <a:gd name="connsiteY6" fmla="*/ 1496577 h 2284673"/>
                <a:gd name="connsiteX7" fmla="*/ 2940000 w 3152217"/>
                <a:gd name="connsiteY7" fmla="*/ 1496577 h 2284673"/>
                <a:gd name="connsiteX8" fmla="*/ 2539107 w 3152217"/>
                <a:gd name="connsiteY8" fmla="*/ 1095683 h 2284673"/>
                <a:gd name="connsiteX9" fmla="*/ 2474399 w 3152217"/>
                <a:gd name="connsiteY9" fmla="*/ 1182392 h 2284673"/>
                <a:gd name="connsiteX10" fmla="*/ 2907621 w 3152217"/>
                <a:gd name="connsiteY10" fmla="*/ 1615615 h 2284673"/>
                <a:gd name="connsiteX11" fmla="*/ 2907621 w 3152217"/>
                <a:gd name="connsiteY11" fmla="*/ 1827832 h 2284673"/>
                <a:gd name="connsiteX12" fmla="*/ 2695404 w 3152217"/>
                <a:gd name="connsiteY12" fmla="*/ 1827832 h 2284673"/>
                <a:gd name="connsiteX13" fmla="*/ 2293017 w 3152217"/>
                <a:gd name="connsiteY13" fmla="*/ 1425444 h 2284673"/>
                <a:gd name="connsiteX14" fmla="*/ 2228234 w 3152217"/>
                <a:gd name="connsiteY14" fmla="*/ 1512253 h 2284673"/>
                <a:gd name="connsiteX15" fmla="*/ 2648161 w 3152217"/>
                <a:gd name="connsiteY15" fmla="*/ 1932180 h 2284673"/>
                <a:gd name="connsiteX16" fmla="*/ 2648161 w 3152217"/>
                <a:gd name="connsiteY16" fmla="*/ 2144397 h 2284673"/>
                <a:gd name="connsiteX17" fmla="*/ 2435944 w 3152217"/>
                <a:gd name="connsiteY17" fmla="*/ 2144397 h 2284673"/>
                <a:gd name="connsiteX18" fmla="*/ 2046853 w 3152217"/>
                <a:gd name="connsiteY18" fmla="*/ 1755304 h 2284673"/>
                <a:gd name="connsiteX19" fmla="*/ 1987859 w 3152217"/>
                <a:gd name="connsiteY19" fmla="*/ 1841554 h 2284673"/>
                <a:gd name="connsiteX20" fmla="*/ 2218760 w 3152217"/>
                <a:gd name="connsiteY20" fmla="*/ 2072456 h 2284673"/>
                <a:gd name="connsiteX21" fmla="*/ 2218760 w 3152217"/>
                <a:gd name="connsiteY21" fmla="*/ 2284673 h 2284673"/>
                <a:gd name="connsiteX22" fmla="*/ 2006543 w 3152217"/>
                <a:gd name="connsiteY22" fmla="*/ 2284673 h 2284673"/>
                <a:gd name="connsiteX23" fmla="*/ 1798691 w 3152217"/>
                <a:gd name="connsiteY23" fmla="*/ 2076819 h 2284673"/>
                <a:gd name="connsiteX24" fmla="*/ 1775643 w 3152217"/>
                <a:gd name="connsiteY24" fmla="*/ 2053771 h 2284673"/>
                <a:gd name="connsiteX25" fmla="*/ 1842458 w 3152217"/>
                <a:gd name="connsiteY25" fmla="*/ 1964515 h 2284673"/>
                <a:gd name="connsiteX26" fmla="*/ 1533525 w 3152217"/>
                <a:gd name="connsiteY26" fmla="*/ 1552575 h 2284673"/>
                <a:gd name="connsiteX27" fmla="*/ 1219200 w 3152217"/>
                <a:gd name="connsiteY27" fmla="*/ 1247775 h 2284673"/>
                <a:gd name="connsiteX28" fmla="*/ 571500 w 3152217"/>
                <a:gd name="connsiteY28" fmla="*/ 1362075 h 2284673"/>
                <a:gd name="connsiteX29" fmla="*/ 0 w 3152217"/>
                <a:gd name="connsiteY29" fmla="*/ 1333500 h 2284673"/>
                <a:gd name="connsiteX30" fmla="*/ 0 w 3152217"/>
                <a:gd name="connsiteY30" fmla="*/ 19050 h 2284673"/>
                <a:gd name="connsiteX31" fmla="*/ 400050 w 3152217"/>
                <a:gd name="connsiteY31" fmla="*/ 0 h 2284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52217" h="2284673">
                  <a:moveTo>
                    <a:pt x="400050" y="0"/>
                  </a:moveTo>
                  <a:lnTo>
                    <a:pt x="95250" y="276225"/>
                  </a:lnTo>
                  <a:cubicBezTo>
                    <a:pt x="349250" y="777875"/>
                    <a:pt x="831850" y="460375"/>
                    <a:pt x="1352550" y="152400"/>
                  </a:cubicBezTo>
                  <a:cubicBezTo>
                    <a:pt x="1641475" y="288925"/>
                    <a:pt x="1968500" y="301625"/>
                    <a:pt x="2314575" y="352425"/>
                  </a:cubicBezTo>
                  <a:cubicBezTo>
                    <a:pt x="2451100" y="603250"/>
                    <a:pt x="2587625" y="682625"/>
                    <a:pt x="2724150" y="847725"/>
                  </a:cubicBezTo>
                  <a:lnTo>
                    <a:pt x="3152217" y="1284360"/>
                  </a:lnTo>
                  <a:cubicBezTo>
                    <a:pt x="3210819" y="1342962"/>
                    <a:pt x="3210819" y="1437975"/>
                    <a:pt x="3152217" y="1496577"/>
                  </a:cubicBezTo>
                  <a:cubicBezTo>
                    <a:pt x="3093615" y="1555179"/>
                    <a:pt x="2998602" y="1555179"/>
                    <a:pt x="2940000" y="1496577"/>
                  </a:cubicBezTo>
                  <a:lnTo>
                    <a:pt x="2539107" y="1095683"/>
                  </a:lnTo>
                  <a:lnTo>
                    <a:pt x="2474399" y="1182392"/>
                  </a:lnTo>
                  <a:lnTo>
                    <a:pt x="2907621" y="1615615"/>
                  </a:lnTo>
                  <a:cubicBezTo>
                    <a:pt x="2966223" y="1674217"/>
                    <a:pt x="2966223" y="1769230"/>
                    <a:pt x="2907621" y="1827832"/>
                  </a:cubicBezTo>
                  <a:cubicBezTo>
                    <a:pt x="2849019" y="1886434"/>
                    <a:pt x="2754006" y="1886434"/>
                    <a:pt x="2695404" y="1827832"/>
                  </a:cubicBezTo>
                  <a:lnTo>
                    <a:pt x="2293017" y="1425444"/>
                  </a:lnTo>
                  <a:lnTo>
                    <a:pt x="2228234" y="1512253"/>
                  </a:lnTo>
                  <a:lnTo>
                    <a:pt x="2648161" y="1932180"/>
                  </a:lnTo>
                  <a:cubicBezTo>
                    <a:pt x="2706763" y="1990782"/>
                    <a:pt x="2706763" y="2085795"/>
                    <a:pt x="2648161" y="2144397"/>
                  </a:cubicBezTo>
                  <a:cubicBezTo>
                    <a:pt x="2589559" y="2202999"/>
                    <a:pt x="2494546" y="2202999"/>
                    <a:pt x="2435944" y="2144397"/>
                  </a:cubicBezTo>
                  <a:lnTo>
                    <a:pt x="2046853" y="1755304"/>
                  </a:lnTo>
                  <a:lnTo>
                    <a:pt x="1987859" y="1841554"/>
                  </a:lnTo>
                  <a:lnTo>
                    <a:pt x="2218760" y="2072456"/>
                  </a:lnTo>
                  <a:cubicBezTo>
                    <a:pt x="2277362" y="2131058"/>
                    <a:pt x="2277362" y="2226071"/>
                    <a:pt x="2218760" y="2284673"/>
                  </a:cubicBezTo>
                  <a:cubicBezTo>
                    <a:pt x="2160158" y="2343275"/>
                    <a:pt x="2065146" y="2343275"/>
                    <a:pt x="2006543" y="2284673"/>
                  </a:cubicBezTo>
                  <a:lnTo>
                    <a:pt x="1798691" y="2076819"/>
                  </a:lnTo>
                  <a:lnTo>
                    <a:pt x="1775643" y="2053771"/>
                  </a:lnTo>
                  <a:lnTo>
                    <a:pt x="1842458" y="1964515"/>
                  </a:lnTo>
                  <a:cubicBezTo>
                    <a:pt x="2026677" y="1607442"/>
                    <a:pt x="1697608" y="1472750"/>
                    <a:pt x="1533525" y="1552575"/>
                  </a:cubicBezTo>
                  <a:cubicBezTo>
                    <a:pt x="1555750" y="1323975"/>
                    <a:pt x="1380229" y="1237081"/>
                    <a:pt x="1219200" y="1247775"/>
                  </a:cubicBezTo>
                  <a:cubicBezTo>
                    <a:pt x="1190625" y="958850"/>
                    <a:pt x="838200" y="793750"/>
                    <a:pt x="571500" y="1362075"/>
                  </a:cubicBezTo>
                  <a:cubicBezTo>
                    <a:pt x="504825" y="1114425"/>
                    <a:pt x="276225" y="1066800"/>
                    <a:pt x="0" y="1333500"/>
                  </a:cubicBezTo>
                  <a:lnTo>
                    <a:pt x="0" y="1905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E4A7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8C7BEA6C-BE57-4952-937E-323A9374E2D7}"/>
                </a:ext>
              </a:extLst>
            </p:cNvPr>
            <p:cNvSpPr/>
            <p:nvPr/>
          </p:nvSpPr>
          <p:spPr>
            <a:xfrm>
              <a:off x="10585315" y="5044705"/>
              <a:ext cx="96340" cy="771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D9897EFF-E4E7-4F9A-BFA2-246F17F098A7}"/>
                </a:ext>
              </a:extLst>
            </p:cNvPr>
            <p:cNvSpPr/>
            <p:nvPr/>
          </p:nvSpPr>
          <p:spPr>
            <a:xfrm>
              <a:off x="8882037" y="5023662"/>
              <a:ext cx="96340" cy="771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B4A34AD5-D89D-4007-BCA2-4B46827E3007}"/>
                </a:ext>
              </a:extLst>
            </p:cNvPr>
            <p:cNvSpPr/>
            <p:nvPr/>
          </p:nvSpPr>
          <p:spPr>
            <a:xfrm>
              <a:off x="10678700" y="4969016"/>
              <a:ext cx="321133" cy="8996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5A156D06-D929-456D-94E6-DA31A5C5AE65}"/>
                </a:ext>
              </a:extLst>
            </p:cNvPr>
            <p:cNvSpPr/>
            <p:nvPr/>
          </p:nvSpPr>
          <p:spPr>
            <a:xfrm>
              <a:off x="8566396" y="4948108"/>
              <a:ext cx="321133" cy="8996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E1D1BB6A-9DEF-455F-9C52-53CA1AC8FD68}"/>
                </a:ext>
              </a:extLst>
            </p:cNvPr>
            <p:cNvSpPr/>
            <p:nvPr/>
          </p:nvSpPr>
          <p:spPr>
            <a:xfrm>
              <a:off x="10810030" y="5660504"/>
              <a:ext cx="82745" cy="827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768DCDB1-104C-4210-A6E4-B8CB699DF5BE}"/>
                </a:ext>
              </a:extLst>
            </p:cNvPr>
            <p:cNvSpPr/>
            <p:nvPr/>
          </p:nvSpPr>
          <p:spPr>
            <a:xfrm>
              <a:off x="8697727" y="5675230"/>
              <a:ext cx="82745" cy="827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BBAC0A4-C971-4A2C-825E-785EED624855}"/>
              </a:ext>
            </a:extLst>
          </p:cNvPr>
          <p:cNvGrpSpPr/>
          <p:nvPr/>
        </p:nvGrpSpPr>
        <p:grpSpPr>
          <a:xfrm>
            <a:off x="6873379" y="2985459"/>
            <a:ext cx="5973445" cy="2362409"/>
            <a:chOff x="7882042" y="3774475"/>
            <a:chExt cx="4852299" cy="191901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D7A4392-2F3D-4F42-8FAD-473A58A51765}"/>
                </a:ext>
              </a:extLst>
            </p:cNvPr>
            <p:cNvSpPr/>
            <p:nvPr/>
          </p:nvSpPr>
          <p:spPr>
            <a:xfrm>
              <a:off x="7882042" y="5282938"/>
              <a:ext cx="4852299" cy="41055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4DFF8AD-BF67-40DE-9027-7535CE5DBD29}"/>
                </a:ext>
              </a:extLst>
            </p:cNvPr>
            <p:cNvGrpSpPr/>
            <p:nvPr/>
          </p:nvGrpSpPr>
          <p:grpSpPr>
            <a:xfrm>
              <a:off x="8655984" y="3774475"/>
              <a:ext cx="3119890" cy="1714168"/>
              <a:chOff x="-548507" y="477868"/>
              <a:chExt cx="11570449" cy="6357177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25489BD0-3DEC-4309-9039-DF227868A509}"/>
                  </a:ext>
                </a:extLst>
              </p:cNvPr>
              <p:cNvSpPr/>
              <p:nvPr/>
            </p:nvSpPr>
            <p:spPr>
              <a:xfrm>
                <a:off x="-482765" y="6440599"/>
                <a:ext cx="11438966" cy="394446"/>
              </a:xfrm>
              <a:custGeom>
                <a:avLst/>
                <a:gdLst>
                  <a:gd name="connsiteX0" fmla="*/ 1605439 w 1657350"/>
                  <a:gd name="connsiteY0" fmla="*/ 54769 h 57150"/>
                  <a:gd name="connsiteX1" fmla="*/ 1652111 w 1657350"/>
                  <a:gd name="connsiteY1" fmla="*/ 22384 h 57150"/>
                  <a:gd name="connsiteX2" fmla="*/ 1652111 w 1657350"/>
                  <a:gd name="connsiteY2" fmla="*/ 22384 h 57150"/>
                  <a:gd name="connsiteX3" fmla="*/ 1636871 w 1657350"/>
                  <a:gd name="connsiteY3" fmla="*/ 7144 h 57150"/>
                  <a:gd name="connsiteX4" fmla="*/ 44291 w 1657350"/>
                  <a:gd name="connsiteY4" fmla="*/ 12859 h 57150"/>
                  <a:gd name="connsiteX5" fmla="*/ 23336 w 1657350"/>
                  <a:gd name="connsiteY5" fmla="*/ 12859 h 57150"/>
                  <a:gd name="connsiteX6" fmla="*/ 7144 w 1657350"/>
                  <a:gd name="connsiteY6" fmla="*/ 26194 h 57150"/>
                  <a:gd name="connsiteX7" fmla="*/ 7144 w 1657350"/>
                  <a:gd name="connsiteY7" fmla="*/ 26194 h 57150"/>
                  <a:gd name="connsiteX8" fmla="*/ 50959 w 1657350"/>
                  <a:gd name="connsiteY8" fmla="*/ 53816 h 57150"/>
                  <a:gd name="connsiteX9" fmla="*/ 51911 w 1657350"/>
                  <a:gd name="connsiteY9" fmla="*/ 54769 h 57150"/>
                  <a:gd name="connsiteX10" fmla="*/ 51911 w 1657350"/>
                  <a:gd name="connsiteY10" fmla="*/ 54769 h 57150"/>
                  <a:gd name="connsiteX11" fmla="*/ 56674 w 1657350"/>
                  <a:gd name="connsiteY11" fmla="*/ 5476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57350" h="57150">
                    <a:moveTo>
                      <a:pt x="1605439" y="54769"/>
                    </a:moveTo>
                    <a:cubicBezTo>
                      <a:pt x="1605439" y="54769"/>
                      <a:pt x="1638776" y="50959"/>
                      <a:pt x="1652111" y="22384"/>
                    </a:cubicBezTo>
                    <a:lnTo>
                      <a:pt x="1652111" y="22384"/>
                    </a:lnTo>
                    <a:cubicBezTo>
                      <a:pt x="1652111" y="13811"/>
                      <a:pt x="1645444" y="7144"/>
                      <a:pt x="1636871" y="7144"/>
                    </a:cubicBezTo>
                    <a:lnTo>
                      <a:pt x="44291" y="12859"/>
                    </a:lnTo>
                    <a:lnTo>
                      <a:pt x="23336" y="12859"/>
                    </a:lnTo>
                    <a:cubicBezTo>
                      <a:pt x="14764" y="12859"/>
                      <a:pt x="7144" y="18574"/>
                      <a:pt x="7144" y="26194"/>
                    </a:cubicBezTo>
                    <a:lnTo>
                      <a:pt x="7144" y="26194"/>
                    </a:lnTo>
                    <a:cubicBezTo>
                      <a:pt x="17621" y="45244"/>
                      <a:pt x="40481" y="51911"/>
                      <a:pt x="50959" y="53816"/>
                    </a:cubicBezTo>
                    <a:lnTo>
                      <a:pt x="51911" y="54769"/>
                    </a:lnTo>
                    <a:cubicBezTo>
                      <a:pt x="51911" y="54769"/>
                      <a:pt x="51911" y="54769"/>
                      <a:pt x="51911" y="54769"/>
                    </a:cubicBezTo>
                    <a:lnTo>
                      <a:pt x="56674" y="54769"/>
                    </a:lnTo>
                  </a:path>
                </a:pathLst>
              </a:custGeom>
              <a:solidFill>
                <a:srgbClr val="5F67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B3E426C0-E55D-4655-B4E6-91664F857B5B}"/>
                  </a:ext>
                </a:extLst>
              </p:cNvPr>
              <p:cNvSpPr/>
              <p:nvPr/>
            </p:nvSpPr>
            <p:spPr>
              <a:xfrm>
                <a:off x="700575" y="477868"/>
                <a:ext cx="9072285" cy="5916709"/>
              </a:xfrm>
              <a:custGeom>
                <a:avLst/>
                <a:gdLst>
                  <a:gd name="connsiteX0" fmla="*/ 1311116 w 1314450"/>
                  <a:gd name="connsiteY0" fmla="*/ 813911 h 857250"/>
                  <a:gd name="connsiteX1" fmla="*/ 1281589 w 1314450"/>
                  <a:gd name="connsiteY1" fmla="*/ 852964 h 857250"/>
                  <a:gd name="connsiteX2" fmla="*/ 36671 w 1314450"/>
                  <a:gd name="connsiteY2" fmla="*/ 852964 h 857250"/>
                  <a:gd name="connsiteX3" fmla="*/ 7144 w 1314450"/>
                  <a:gd name="connsiteY3" fmla="*/ 813911 h 857250"/>
                  <a:gd name="connsiteX4" fmla="*/ 7144 w 1314450"/>
                  <a:gd name="connsiteY4" fmla="*/ 46196 h 857250"/>
                  <a:gd name="connsiteX5" fmla="*/ 36671 w 1314450"/>
                  <a:gd name="connsiteY5" fmla="*/ 7144 h 857250"/>
                  <a:gd name="connsiteX6" fmla="*/ 1281589 w 1314450"/>
                  <a:gd name="connsiteY6" fmla="*/ 7144 h 857250"/>
                  <a:gd name="connsiteX7" fmla="*/ 1311116 w 1314450"/>
                  <a:gd name="connsiteY7" fmla="*/ 46196 h 857250"/>
                  <a:gd name="connsiteX8" fmla="*/ 1311116 w 1314450"/>
                  <a:gd name="connsiteY8" fmla="*/ 813911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4450" h="857250">
                    <a:moveTo>
                      <a:pt x="1311116" y="813911"/>
                    </a:moveTo>
                    <a:cubicBezTo>
                      <a:pt x="1311116" y="834866"/>
                      <a:pt x="1297781" y="852964"/>
                      <a:pt x="1281589" y="852964"/>
                    </a:cubicBezTo>
                    <a:lnTo>
                      <a:pt x="36671" y="852964"/>
                    </a:lnTo>
                    <a:cubicBezTo>
                      <a:pt x="20479" y="852964"/>
                      <a:pt x="7144" y="835819"/>
                      <a:pt x="7144" y="813911"/>
                    </a:cubicBezTo>
                    <a:lnTo>
                      <a:pt x="7144" y="46196"/>
                    </a:lnTo>
                    <a:cubicBezTo>
                      <a:pt x="7144" y="25241"/>
                      <a:pt x="20479" y="7144"/>
                      <a:pt x="36671" y="7144"/>
                    </a:cubicBezTo>
                    <a:lnTo>
                      <a:pt x="1281589" y="7144"/>
                    </a:lnTo>
                    <a:cubicBezTo>
                      <a:pt x="1297781" y="7144"/>
                      <a:pt x="1311116" y="24289"/>
                      <a:pt x="1311116" y="46196"/>
                    </a:cubicBezTo>
                    <a:lnTo>
                      <a:pt x="1311116" y="81391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628FB6CE-2DC0-4752-8046-0FDC8F5D2F12}"/>
                  </a:ext>
                </a:extLst>
              </p:cNvPr>
              <p:cNvSpPr/>
              <p:nvPr/>
            </p:nvSpPr>
            <p:spPr>
              <a:xfrm>
                <a:off x="1088451" y="839448"/>
                <a:ext cx="8283390" cy="5062073"/>
              </a:xfrm>
              <a:custGeom>
                <a:avLst/>
                <a:gdLst>
                  <a:gd name="connsiteX0" fmla="*/ 7144 w 1200150"/>
                  <a:gd name="connsiteY0" fmla="*/ 7144 h 733425"/>
                  <a:gd name="connsiteX1" fmla="*/ 1196816 w 1200150"/>
                  <a:gd name="connsiteY1" fmla="*/ 7144 h 733425"/>
                  <a:gd name="connsiteX2" fmla="*/ 1196816 w 1200150"/>
                  <a:gd name="connsiteY2" fmla="*/ 730091 h 733425"/>
                  <a:gd name="connsiteX3" fmla="*/ 7144 w 1200150"/>
                  <a:gd name="connsiteY3" fmla="*/ 730091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0150" h="733425">
                    <a:moveTo>
                      <a:pt x="7144" y="7144"/>
                    </a:moveTo>
                    <a:lnTo>
                      <a:pt x="1196816" y="7144"/>
                    </a:lnTo>
                    <a:lnTo>
                      <a:pt x="1196816" y="730091"/>
                    </a:lnTo>
                    <a:lnTo>
                      <a:pt x="7144" y="730091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625AF7D-1822-4EFF-84A9-2230BAFE0E5C}"/>
                  </a:ext>
                </a:extLst>
              </p:cNvPr>
              <p:cNvSpPr/>
              <p:nvPr/>
            </p:nvSpPr>
            <p:spPr>
              <a:xfrm>
                <a:off x="-548507" y="6164484"/>
                <a:ext cx="11570449" cy="460187"/>
              </a:xfrm>
              <a:custGeom>
                <a:avLst/>
                <a:gdLst>
                  <a:gd name="connsiteX0" fmla="*/ 50006 w 1676400"/>
                  <a:gd name="connsiteY0" fmla="*/ 7144 h 66675"/>
                  <a:gd name="connsiteX1" fmla="*/ 1630204 w 1676400"/>
                  <a:gd name="connsiteY1" fmla="*/ 7144 h 66675"/>
                  <a:gd name="connsiteX2" fmla="*/ 1672114 w 1676400"/>
                  <a:gd name="connsiteY2" fmla="*/ 49054 h 66675"/>
                  <a:gd name="connsiteX3" fmla="*/ 1672114 w 1676400"/>
                  <a:gd name="connsiteY3" fmla="*/ 57626 h 66675"/>
                  <a:gd name="connsiteX4" fmla="*/ 1656874 w 1676400"/>
                  <a:gd name="connsiteY4" fmla="*/ 62389 h 66675"/>
                  <a:gd name="connsiteX5" fmla="*/ 1654016 w 1676400"/>
                  <a:gd name="connsiteY5" fmla="*/ 62389 h 66675"/>
                  <a:gd name="connsiteX6" fmla="*/ 29051 w 1676400"/>
                  <a:gd name="connsiteY6" fmla="*/ 62389 h 66675"/>
                  <a:gd name="connsiteX7" fmla="*/ 21431 w 1676400"/>
                  <a:gd name="connsiteY7" fmla="*/ 63341 h 66675"/>
                  <a:gd name="connsiteX8" fmla="*/ 7144 w 1676400"/>
                  <a:gd name="connsiteY8" fmla="*/ 55721 h 66675"/>
                  <a:gd name="connsiteX9" fmla="*/ 7144 w 1676400"/>
                  <a:gd name="connsiteY9" fmla="*/ 48101 h 66675"/>
                  <a:gd name="connsiteX10" fmla="*/ 50006 w 1676400"/>
                  <a:gd name="connsiteY10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76400" h="66675">
                    <a:moveTo>
                      <a:pt x="50006" y="7144"/>
                    </a:moveTo>
                    <a:lnTo>
                      <a:pt x="1630204" y="7144"/>
                    </a:lnTo>
                    <a:cubicBezTo>
                      <a:pt x="1653064" y="7144"/>
                      <a:pt x="1672114" y="26194"/>
                      <a:pt x="1672114" y="49054"/>
                    </a:cubicBezTo>
                    <a:lnTo>
                      <a:pt x="1672114" y="57626"/>
                    </a:lnTo>
                    <a:cubicBezTo>
                      <a:pt x="1672114" y="57626"/>
                      <a:pt x="1674019" y="64294"/>
                      <a:pt x="1656874" y="62389"/>
                    </a:cubicBezTo>
                    <a:cubicBezTo>
                      <a:pt x="1655921" y="62389"/>
                      <a:pt x="1654969" y="62389"/>
                      <a:pt x="1654016" y="62389"/>
                    </a:cubicBezTo>
                    <a:lnTo>
                      <a:pt x="29051" y="62389"/>
                    </a:lnTo>
                    <a:cubicBezTo>
                      <a:pt x="26194" y="62389"/>
                      <a:pt x="24289" y="62389"/>
                      <a:pt x="21431" y="63341"/>
                    </a:cubicBezTo>
                    <a:cubicBezTo>
                      <a:pt x="16669" y="64294"/>
                      <a:pt x="8096" y="64294"/>
                      <a:pt x="7144" y="55721"/>
                    </a:cubicBezTo>
                    <a:lnTo>
                      <a:pt x="7144" y="48101"/>
                    </a:lnTo>
                    <a:cubicBezTo>
                      <a:pt x="8096" y="25241"/>
                      <a:pt x="26194" y="7144"/>
                      <a:pt x="50006" y="7144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9D7D31B0-99E4-4CC7-B8F8-CDDAEAB10680}"/>
                  </a:ext>
                </a:extLst>
              </p:cNvPr>
              <p:cNvSpPr/>
              <p:nvPr/>
            </p:nvSpPr>
            <p:spPr>
              <a:xfrm>
                <a:off x="4438629" y="6215033"/>
                <a:ext cx="1618413" cy="184076"/>
              </a:xfrm>
              <a:custGeom>
                <a:avLst/>
                <a:gdLst>
                  <a:gd name="connsiteX0" fmla="*/ 1478513 w 1618413"/>
                  <a:gd name="connsiteY0" fmla="*/ 177499 h 184076"/>
                  <a:gd name="connsiteX1" fmla="*/ 1485084 w 1618413"/>
                  <a:gd name="connsiteY1" fmla="*/ 177499 h 184076"/>
                  <a:gd name="connsiteX2" fmla="*/ 1502686 w 1618413"/>
                  <a:gd name="connsiteY2" fmla="*/ 178122 h 184076"/>
                  <a:gd name="connsiteX3" fmla="*/ 1499879 w 1618413"/>
                  <a:gd name="connsiteY3" fmla="*/ 178526 h 184076"/>
                  <a:gd name="connsiteX4" fmla="*/ 1478513 w 1618413"/>
                  <a:gd name="connsiteY4" fmla="*/ 177499 h 184076"/>
                  <a:gd name="connsiteX5" fmla="*/ 84799 w 1618413"/>
                  <a:gd name="connsiteY5" fmla="*/ 170928 h 184076"/>
                  <a:gd name="connsiteX6" fmla="*/ 117666 w 1618413"/>
                  <a:gd name="connsiteY6" fmla="*/ 177499 h 184076"/>
                  <a:gd name="connsiteX7" fmla="*/ 104518 w 1618413"/>
                  <a:gd name="connsiteY7" fmla="*/ 177499 h 184076"/>
                  <a:gd name="connsiteX8" fmla="*/ 84799 w 1618413"/>
                  <a:gd name="connsiteY8" fmla="*/ 170928 h 184076"/>
                  <a:gd name="connsiteX9" fmla="*/ 1603418 w 1618413"/>
                  <a:gd name="connsiteY9" fmla="*/ 0 h 184076"/>
                  <a:gd name="connsiteX10" fmla="*/ 1616567 w 1618413"/>
                  <a:gd name="connsiteY10" fmla="*/ 0 h 184076"/>
                  <a:gd name="connsiteX11" fmla="*/ 1511177 w 1618413"/>
                  <a:gd name="connsiteY11" fmla="*/ 178423 h 184076"/>
                  <a:gd name="connsiteX12" fmla="*/ 1502686 w 1618413"/>
                  <a:gd name="connsiteY12" fmla="*/ 178122 h 184076"/>
                  <a:gd name="connsiteX13" fmla="*/ 1521501 w 1618413"/>
                  <a:gd name="connsiteY13" fmla="*/ 175419 h 184076"/>
                  <a:gd name="connsiteX14" fmla="*/ 1603418 w 1618413"/>
                  <a:gd name="connsiteY14" fmla="*/ 6571 h 184076"/>
                  <a:gd name="connsiteX15" fmla="*/ 5911 w 1618413"/>
                  <a:gd name="connsiteY15" fmla="*/ 0 h 184076"/>
                  <a:gd name="connsiteX16" fmla="*/ 19060 w 1618413"/>
                  <a:gd name="connsiteY16" fmla="*/ 6571 h 184076"/>
                  <a:gd name="connsiteX17" fmla="*/ 91379 w 1618413"/>
                  <a:gd name="connsiteY17" fmla="*/ 184076 h 184076"/>
                  <a:gd name="connsiteX18" fmla="*/ 5911 w 1618413"/>
                  <a:gd name="connsiteY18" fmla="*/ 0 h 1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618413" h="184076">
                    <a:moveTo>
                      <a:pt x="1478513" y="177499"/>
                    </a:moveTo>
                    <a:lnTo>
                      <a:pt x="1485084" y="177499"/>
                    </a:lnTo>
                    <a:lnTo>
                      <a:pt x="1502686" y="178122"/>
                    </a:lnTo>
                    <a:lnTo>
                      <a:pt x="1499879" y="178526"/>
                    </a:lnTo>
                    <a:cubicBezTo>
                      <a:pt x="1487142" y="179142"/>
                      <a:pt x="1478513" y="177499"/>
                      <a:pt x="1478513" y="177499"/>
                    </a:cubicBezTo>
                    <a:close/>
                    <a:moveTo>
                      <a:pt x="84799" y="170928"/>
                    </a:moveTo>
                    <a:cubicBezTo>
                      <a:pt x="97947" y="177499"/>
                      <a:pt x="104518" y="177499"/>
                      <a:pt x="117666" y="177499"/>
                    </a:cubicBezTo>
                    <a:lnTo>
                      <a:pt x="104518" y="177499"/>
                    </a:lnTo>
                    <a:cubicBezTo>
                      <a:pt x="97947" y="177499"/>
                      <a:pt x="91370" y="177499"/>
                      <a:pt x="84799" y="170928"/>
                    </a:cubicBezTo>
                    <a:close/>
                    <a:moveTo>
                      <a:pt x="1603418" y="0"/>
                    </a:moveTo>
                    <a:lnTo>
                      <a:pt x="1616567" y="0"/>
                    </a:lnTo>
                    <a:cubicBezTo>
                      <a:pt x="1631361" y="152847"/>
                      <a:pt x="1553705" y="176266"/>
                      <a:pt x="1511177" y="178423"/>
                    </a:cubicBezTo>
                    <a:lnTo>
                      <a:pt x="1502686" y="178122"/>
                    </a:lnTo>
                    <a:lnTo>
                      <a:pt x="1521501" y="175419"/>
                    </a:lnTo>
                    <a:cubicBezTo>
                      <a:pt x="1560791" y="165788"/>
                      <a:pt x="1611636" y="129836"/>
                      <a:pt x="1603418" y="6571"/>
                    </a:cubicBezTo>
                    <a:close/>
                    <a:moveTo>
                      <a:pt x="5911" y="0"/>
                    </a:moveTo>
                    <a:lnTo>
                      <a:pt x="19060" y="6571"/>
                    </a:lnTo>
                    <a:cubicBezTo>
                      <a:pt x="19060" y="6571"/>
                      <a:pt x="-20385" y="144631"/>
                      <a:pt x="91379" y="184076"/>
                    </a:cubicBezTo>
                    <a:cubicBezTo>
                      <a:pt x="-33534" y="151202"/>
                      <a:pt x="5911" y="0"/>
                      <a:pt x="5911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D9D3106-CF97-4CED-AEBA-4B4C427D07BF}"/>
                  </a:ext>
                </a:extLst>
              </p:cNvPr>
              <p:cNvGrpSpPr/>
              <p:nvPr/>
            </p:nvGrpSpPr>
            <p:grpSpPr>
              <a:xfrm>
                <a:off x="1606" y="6382978"/>
                <a:ext cx="413937" cy="115242"/>
                <a:chOff x="5955" y="6353672"/>
                <a:chExt cx="413937" cy="115242"/>
              </a:xfrm>
            </p:grpSpPr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D9A6F416-ED1D-45C7-895B-F16A0EC77C73}"/>
                    </a:ext>
                  </a:extLst>
                </p:cNvPr>
                <p:cNvSpPr/>
                <p:nvPr/>
              </p:nvSpPr>
              <p:spPr>
                <a:xfrm>
                  <a:off x="5955" y="6353672"/>
                  <a:ext cx="413937" cy="11524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56580F90-BE02-484B-A46B-CB24382FDEEF}"/>
                    </a:ext>
                  </a:extLst>
                </p:cNvPr>
                <p:cNvSpPr/>
                <p:nvPr/>
              </p:nvSpPr>
              <p:spPr>
                <a:xfrm>
                  <a:off x="99417" y="6382279"/>
                  <a:ext cx="227012" cy="5527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4CD8463-29E5-4503-95A4-A62F6CA31153}"/>
                  </a:ext>
                </a:extLst>
              </p:cNvPr>
              <p:cNvGrpSpPr/>
              <p:nvPr/>
            </p:nvGrpSpPr>
            <p:grpSpPr>
              <a:xfrm>
                <a:off x="9855291" y="6381600"/>
                <a:ext cx="885989" cy="115242"/>
                <a:chOff x="5955" y="6353672"/>
                <a:chExt cx="413937" cy="115242"/>
              </a:xfrm>
            </p:grpSpPr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60672C0D-9E4E-4432-82AE-C43234C9BA8C}"/>
                    </a:ext>
                  </a:extLst>
                </p:cNvPr>
                <p:cNvSpPr/>
                <p:nvPr/>
              </p:nvSpPr>
              <p:spPr>
                <a:xfrm>
                  <a:off x="5955" y="6353672"/>
                  <a:ext cx="413937" cy="11524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3D3F3F2C-74C2-4A73-A716-99FD8F415286}"/>
                    </a:ext>
                  </a:extLst>
                </p:cNvPr>
                <p:cNvSpPr/>
                <p:nvPr/>
              </p:nvSpPr>
              <p:spPr>
                <a:xfrm>
                  <a:off x="84761" y="6382279"/>
                  <a:ext cx="256326" cy="5527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05C3B3E-6AE9-4394-8C95-18A17C2A0BC0}"/>
                  </a:ext>
                </a:extLst>
              </p:cNvPr>
              <p:cNvSpPr/>
              <p:nvPr/>
            </p:nvSpPr>
            <p:spPr>
              <a:xfrm>
                <a:off x="3892805" y="496953"/>
                <a:ext cx="5479036" cy="5431217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C17B306-FEC5-418E-BF12-CD845BD7E0D5}"/>
              </a:ext>
            </a:extLst>
          </p:cNvPr>
          <p:cNvGrpSpPr/>
          <p:nvPr/>
        </p:nvGrpSpPr>
        <p:grpSpPr>
          <a:xfrm>
            <a:off x="3371590" y="2713567"/>
            <a:ext cx="4846319" cy="2894840"/>
            <a:chOff x="1810640" y="2227792"/>
            <a:chExt cx="4846319" cy="28948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A8F88D4-F358-490C-B774-0058B46F4832}"/>
                </a:ext>
              </a:extLst>
            </p:cNvPr>
            <p:cNvSpPr/>
            <p:nvPr/>
          </p:nvSpPr>
          <p:spPr>
            <a:xfrm>
              <a:off x="1810640" y="4665856"/>
              <a:ext cx="4846319" cy="45677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19" name="Graphic 14">
              <a:extLst>
                <a:ext uri="{FF2B5EF4-FFF2-40B4-BE49-F238E27FC236}">
                  <a16:creationId xmlns:a16="http://schemas.microsoft.com/office/drawing/2014/main" id="{AAF9037B-1B64-4C4C-90A2-72DD4A5616A2}"/>
                </a:ext>
              </a:extLst>
            </p:cNvPr>
            <p:cNvGrpSpPr/>
            <p:nvPr/>
          </p:nvGrpSpPr>
          <p:grpSpPr>
            <a:xfrm>
              <a:off x="2601370" y="2227792"/>
              <a:ext cx="3409214" cy="2681405"/>
              <a:chOff x="2444748" y="555045"/>
              <a:chExt cx="7282048" cy="5727454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DCF1138-43CF-4431-9990-59EEC2A1F920}"/>
                  </a:ext>
                </a:extLst>
              </p:cNvPr>
              <p:cNvSpPr/>
              <p:nvPr/>
            </p:nvSpPr>
            <p:spPr>
              <a:xfrm>
                <a:off x="4964693" y="5443837"/>
                <a:ext cx="2168250" cy="818208"/>
              </a:xfrm>
              <a:custGeom>
                <a:avLst/>
                <a:gdLst>
                  <a:gd name="connsiteX0" fmla="*/ 1941333 w 2168250"/>
                  <a:gd name="connsiteY0" fmla="*/ 525699 h 818207"/>
                  <a:gd name="connsiteX1" fmla="*/ 1785874 w 2168250"/>
                  <a:gd name="connsiteY1" fmla="*/ 30683 h 818207"/>
                  <a:gd name="connsiteX2" fmla="*/ 1114943 w 2168250"/>
                  <a:gd name="connsiteY2" fmla="*/ 30683 h 818207"/>
                  <a:gd name="connsiteX3" fmla="*/ 1065851 w 2168250"/>
                  <a:gd name="connsiteY3" fmla="*/ 30683 h 818207"/>
                  <a:gd name="connsiteX4" fmla="*/ 390830 w 2168250"/>
                  <a:gd name="connsiteY4" fmla="*/ 30683 h 818207"/>
                  <a:gd name="connsiteX5" fmla="*/ 235370 w 2168250"/>
                  <a:gd name="connsiteY5" fmla="*/ 525699 h 818207"/>
                  <a:gd name="connsiteX6" fmla="*/ 259916 w 2168250"/>
                  <a:gd name="connsiteY6" fmla="*/ 816162 h 818207"/>
                  <a:gd name="connsiteX7" fmla="*/ 1065851 w 2168250"/>
                  <a:gd name="connsiteY7" fmla="*/ 816162 h 818207"/>
                  <a:gd name="connsiteX8" fmla="*/ 1114943 w 2168250"/>
                  <a:gd name="connsiteY8" fmla="*/ 816162 h 818207"/>
                  <a:gd name="connsiteX9" fmla="*/ 1920878 w 2168250"/>
                  <a:gd name="connsiteY9" fmla="*/ 816162 h 818207"/>
                  <a:gd name="connsiteX10" fmla="*/ 1941333 w 2168250"/>
                  <a:gd name="connsiteY10" fmla="*/ 525699 h 818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8250" h="818207">
                    <a:moveTo>
                      <a:pt x="1941333" y="525699"/>
                    </a:moveTo>
                    <a:cubicBezTo>
                      <a:pt x="1789965" y="370239"/>
                      <a:pt x="1785874" y="30683"/>
                      <a:pt x="1785874" y="30683"/>
                    </a:cubicBezTo>
                    <a:lnTo>
                      <a:pt x="1114943" y="30683"/>
                    </a:lnTo>
                    <a:lnTo>
                      <a:pt x="1065851" y="30683"/>
                    </a:lnTo>
                    <a:lnTo>
                      <a:pt x="390830" y="30683"/>
                    </a:lnTo>
                    <a:cubicBezTo>
                      <a:pt x="390830" y="30683"/>
                      <a:pt x="386739" y="366148"/>
                      <a:pt x="235370" y="525699"/>
                    </a:cubicBezTo>
                    <a:cubicBezTo>
                      <a:pt x="84002" y="681158"/>
                      <a:pt x="-149188" y="816162"/>
                      <a:pt x="259916" y="816162"/>
                    </a:cubicBezTo>
                    <a:cubicBezTo>
                      <a:pt x="587199" y="816162"/>
                      <a:pt x="939029" y="816162"/>
                      <a:pt x="1065851" y="816162"/>
                    </a:cubicBezTo>
                    <a:cubicBezTo>
                      <a:pt x="1098579" y="816162"/>
                      <a:pt x="1114943" y="816162"/>
                      <a:pt x="1114943" y="816162"/>
                    </a:cubicBezTo>
                    <a:cubicBezTo>
                      <a:pt x="1245857" y="816162"/>
                      <a:pt x="1597686" y="816162"/>
                      <a:pt x="1920878" y="816162"/>
                    </a:cubicBezTo>
                    <a:cubicBezTo>
                      <a:pt x="2329982" y="816162"/>
                      <a:pt x="2092702" y="681158"/>
                      <a:pt x="1941333" y="52569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75000"/>
                    </a:schemeClr>
                  </a:gs>
                  <a:gs pos="53000">
                    <a:schemeClr val="bg1">
                      <a:lumMod val="8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CC8E5477-5AC6-4E68-8C5C-799E3C49398C}"/>
                  </a:ext>
                </a:extLst>
              </p:cNvPr>
              <p:cNvSpPr/>
              <p:nvPr/>
            </p:nvSpPr>
            <p:spPr>
              <a:xfrm>
                <a:off x="2444748" y="555045"/>
                <a:ext cx="7282048" cy="4950157"/>
              </a:xfrm>
              <a:custGeom>
                <a:avLst/>
                <a:gdLst>
                  <a:gd name="connsiteX0" fmla="*/ 7038632 w 7282048"/>
                  <a:gd name="connsiteY0" fmla="*/ 30683 h 4950157"/>
                  <a:gd name="connsiteX1" fmla="*/ 3704436 w 7282048"/>
                  <a:gd name="connsiteY1" fmla="*/ 30683 h 4950157"/>
                  <a:gd name="connsiteX2" fmla="*/ 3589886 w 7282048"/>
                  <a:gd name="connsiteY2" fmla="*/ 30683 h 4950157"/>
                  <a:gd name="connsiteX3" fmla="*/ 259781 w 7282048"/>
                  <a:gd name="connsiteY3" fmla="*/ 30683 h 4950157"/>
                  <a:gd name="connsiteX4" fmla="*/ 30683 w 7282048"/>
                  <a:gd name="connsiteY4" fmla="*/ 259781 h 4950157"/>
                  <a:gd name="connsiteX5" fmla="*/ 30683 w 7282048"/>
                  <a:gd name="connsiteY5" fmla="*/ 4698558 h 4950157"/>
                  <a:gd name="connsiteX6" fmla="*/ 239326 w 7282048"/>
                  <a:gd name="connsiteY6" fmla="*/ 4931748 h 4950157"/>
                  <a:gd name="connsiteX7" fmla="*/ 7042723 w 7282048"/>
                  <a:gd name="connsiteY7" fmla="*/ 4931748 h 4950157"/>
                  <a:gd name="connsiteX8" fmla="*/ 7251366 w 7282048"/>
                  <a:gd name="connsiteY8" fmla="*/ 4698558 h 4950157"/>
                  <a:gd name="connsiteX9" fmla="*/ 7251366 w 7282048"/>
                  <a:gd name="connsiteY9" fmla="*/ 259781 h 4950157"/>
                  <a:gd name="connsiteX10" fmla="*/ 7038632 w 7282048"/>
                  <a:gd name="connsiteY10" fmla="*/ 30683 h 4950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282048" h="4950157">
                    <a:moveTo>
                      <a:pt x="7038632" y="30683"/>
                    </a:moveTo>
                    <a:lnTo>
                      <a:pt x="3704436" y="30683"/>
                    </a:lnTo>
                    <a:lnTo>
                      <a:pt x="3589886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28868"/>
                      <a:pt x="30683" y="259781"/>
                    </a:cubicBezTo>
                    <a:lnTo>
                      <a:pt x="30683" y="4698558"/>
                    </a:lnTo>
                    <a:cubicBezTo>
                      <a:pt x="30683" y="4829472"/>
                      <a:pt x="124777" y="4931748"/>
                      <a:pt x="239326" y="4931748"/>
                    </a:cubicBezTo>
                    <a:lnTo>
                      <a:pt x="7042723" y="4931748"/>
                    </a:lnTo>
                    <a:cubicBezTo>
                      <a:pt x="7157272" y="4931748"/>
                      <a:pt x="7251366" y="4825380"/>
                      <a:pt x="7251366" y="4698558"/>
                    </a:cubicBezTo>
                    <a:lnTo>
                      <a:pt x="7251366" y="259781"/>
                    </a:lnTo>
                    <a:cubicBezTo>
                      <a:pt x="7251366" y="128868"/>
                      <a:pt x="7157272" y="30683"/>
                      <a:pt x="7038632" y="30683"/>
                    </a:cubicBezTo>
                    <a:close/>
                  </a:path>
                </a:pathLst>
              </a:custGeom>
              <a:solidFill>
                <a:srgbClr val="9999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32B5EE3-1774-42AF-A8E5-64310B677316}"/>
                  </a:ext>
                </a:extLst>
              </p:cNvPr>
              <p:cNvSpPr/>
              <p:nvPr/>
            </p:nvSpPr>
            <p:spPr>
              <a:xfrm>
                <a:off x="8706599" y="5435655"/>
                <a:ext cx="490925" cy="81821"/>
              </a:xfrm>
              <a:custGeom>
                <a:avLst/>
                <a:gdLst>
                  <a:gd name="connsiteX0" fmla="*/ 32212 w 490924"/>
                  <a:gd name="connsiteY0" fmla="*/ 30683 h 81820"/>
                  <a:gd name="connsiteX1" fmla="*/ 64939 w 490924"/>
                  <a:gd name="connsiteY1" fmla="*/ 71593 h 81820"/>
                  <a:gd name="connsiteX2" fmla="*/ 461771 w 490924"/>
                  <a:gd name="connsiteY2" fmla="*/ 71593 h 81820"/>
                  <a:gd name="connsiteX3" fmla="*/ 498590 w 490924"/>
                  <a:gd name="connsiteY3" fmla="*/ 30683 h 81820"/>
                  <a:gd name="connsiteX4" fmla="*/ 32212 w 490924"/>
                  <a:gd name="connsiteY4" fmla="*/ 30683 h 81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0924" h="81820">
                    <a:moveTo>
                      <a:pt x="32212" y="30683"/>
                    </a:moveTo>
                    <a:cubicBezTo>
                      <a:pt x="32212" y="30683"/>
                      <a:pt x="19938" y="67502"/>
                      <a:pt x="64939" y="71593"/>
                    </a:cubicBezTo>
                    <a:lnTo>
                      <a:pt x="461771" y="71593"/>
                    </a:lnTo>
                    <a:cubicBezTo>
                      <a:pt x="461771" y="71593"/>
                      <a:pt x="502681" y="75684"/>
                      <a:pt x="498590" y="30683"/>
                    </a:cubicBezTo>
                    <a:lnTo>
                      <a:pt x="32212" y="30683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5837EF5-C033-4402-A459-89B5C2CE0800}"/>
                  </a:ext>
                </a:extLst>
              </p:cNvPr>
              <p:cNvSpPr/>
              <p:nvPr/>
            </p:nvSpPr>
            <p:spPr>
              <a:xfrm>
                <a:off x="2481568" y="595956"/>
                <a:ext cx="7200228" cy="4336501"/>
              </a:xfrm>
              <a:custGeom>
                <a:avLst/>
                <a:gdLst>
                  <a:gd name="connsiteX0" fmla="*/ 6973175 w 7200227"/>
                  <a:gd name="connsiteY0" fmla="*/ 30683 h 4336501"/>
                  <a:gd name="connsiteX1" fmla="*/ 3671707 w 7200227"/>
                  <a:gd name="connsiteY1" fmla="*/ 30683 h 4336501"/>
                  <a:gd name="connsiteX2" fmla="*/ 3561249 w 7200227"/>
                  <a:gd name="connsiteY2" fmla="*/ 30683 h 4336501"/>
                  <a:gd name="connsiteX3" fmla="*/ 259781 w 7200227"/>
                  <a:gd name="connsiteY3" fmla="*/ 30683 h 4336501"/>
                  <a:gd name="connsiteX4" fmla="*/ 30683 w 7200227"/>
                  <a:gd name="connsiteY4" fmla="*/ 231144 h 4336501"/>
                  <a:gd name="connsiteX5" fmla="*/ 30683 w 7200227"/>
                  <a:gd name="connsiteY5" fmla="*/ 4330365 h 4336501"/>
                  <a:gd name="connsiteX6" fmla="*/ 7185909 w 7200227"/>
                  <a:gd name="connsiteY6" fmla="*/ 4330365 h 4336501"/>
                  <a:gd name="connsiteX7" fmla="*/ 7185909 w 7200227"/>
                  <a:gd name="connsiteY7" fmla="*/ 231144 h 4336501"/>
                  <a:gd name="connsiteX8" fmla="*/ 6973175 w 7200227"/>
                  <a:gd name="connsiteY8" fmla="*/ 30683 h 4336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00227" h="4336501">
                    <a:moveTo>
                      <a:pt x="6973175" y="30683"/>
                    </a:moveTo>
                    <a:lnTo>
                      <a:pt x="3671707" y="30683"/>
                    </a:lnTo>
                    <a:lnTo>
                      <a:pt x="3561249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12504"/>
                      <a:pt x="30683" y="231144"/>
                    </a:cubicBezTo>
                    <a:lnTo>
                      <a:pt x="30683" y="4330365"/>
                    </a:lnTo>
                    <a:lnTo>
                      <a:pt x="7185909" y="4330365"/>
                    </a:lnTo>
                    <a:lnTo>
                      <a:pt x="7185909" y="231144"/>
                    </a:lnTo>
                    <a:cubicBezTo>
                      <a:pt x="7185909" y="112504"/>
                      <a:pt x="7091815" y="30683"/>
                      <a:pt x="6973175" y="30683"/>
                    </a:cubicBez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36BE7AB-086F-47E0-AF2A-12925E369A80}"/>
                  </a:ext>
                </a:extLst>
              </p:cNvPr>
              <p:cNvSpPr/>
              <p:nvPr/>
            </p:nvSpPr>
            <p:spPr>
              <a:xfrm>
                <a:off x="4968919" y="6159768"/>
                <a:ext cx="2168250" cy="122731"/>
              </a:xfrm>
              <a:custGeom>
                <a:avLst/>
                <a:gdLst>
                  <a:gd name="connsiteX0" fmla="*/ 30683 w 2168250"/>
                  <a:gd name="connsiteY0" fmla="*/ 34774 h 122731"/>
                  <a:gd name="connsiteX1" fmla="*/ 30683 w 2168250"/>
                  <a:gd name="connsiteY1" fmla="*/ 34774 h 122731"/>
                  <a:gd name="connsiteX2" fmla="*/ 30683 w 2168250"/>
                  <a:gd name="connsiteY2" fmla="*/ 38865 h 122731"/>
                  <a:gd name="connsiteX3" fmla="*/ 30683 w 2168250"/>
                  <a:gd name="connsiteY3" fmla="*/ 38865 h 122731"/>
                  <a:gd name="connsiteX4" fmla="*/ 263872 w 2168250"/>
                  <a:gd name="connsiteY4" fmla="*/ 96140 h 122731"/>
                  <a:gd name="connsiteX5" fmla="*/ 1069807 w 2168250"/>
                  <a:gd name="connsiteY5" fmla="*/ 96140 h 122731"/>
                  <a:gd name="connsiteX6" fmla="*/ 1118899 w 2168250"/>
                  <a:gd name="connsiteY6" fmla="*/ 96140 h 122731"/>
                  <a:gd name="connsiteX7" fmla="*/ 1924834 w 2168250"/>
                  <a:gd name="connsiteY7" fmla="*/ 96140 h 122731"/>
                  <a:gd name="connsiteX8" fmla="*/ 2153932 w 2168250"/>
                  <a:gd name="connsiteY8" fmla="*/ 30683 h 122731"/>
                  <a:gd name="connsiteX9" fmla="*/ 2137568 w 2168250"/>
                  <a:gd name="connsiteY9" fmla="*/ 30683 h 122731"/>
                  <a:gd name="connsiteX10" fmla="*/ 2137568 w 2168250"/>
                  <a:gd name="connsiteY10" fmla="*/ 30683 h 122731"/>
                  <a:gd name="connsiteX11" fmla="*/ 30683 w 2168250"/>
                  <a:gd name="connsiteY11" fmla="*/ 30683 h 122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8250" h="122731">
                    <a:moveTo>
                      <a:pt x="30683" y="34774"/>
                    </a:moveTo>
                    <a:lnTo>
                      <a:pt x="30683" y="34774"/>
                    </a:lnTo>
                    <a:cubicBezTo>
                      <a:pt x="30683" y="38865"/>
                      <a:pt x="30683" y="38865"/>
                      <a:pt x="30683" y="38865"/>
                    </a:cubicBezTo>
                    <a:lnTo>
                      <a:pt x="30683" y="38865"/>
                    </a:lnTo>
                    <a:cubicBezTo>
                      <a:pt x="30683" y="79775"/>
                      <a:pt x="96139" y="96140"/>
                      <a:pt x="263872" y="96140"/>
                    </a:cubicBezTo>
                    <a:cubicBezTo>
                      <a:pt x="591155" y="96140"/>
                      <a:pt x="942984" y="96140"/>
                      <a:pt x="1069807" y="96140"/>
                    </a:cubicBezTo>
                    <a:cubicBezTo>
                      <a:pt x="1102535" y="96140"/>
                      <a:pt x="1118899" y="96140"/>
                      <a:pt x="1118899" y="96140"/>
                    </a:cubicBezTo>
                    <a:cubicBezTo>
                      <a:pt x="1249812" y="96140"/>
                      <a:pt x="1601642" y="96140"/>
                      <a:pt x="1924834" y="96140"/>
                    </a:cubicBezTo>
                    <a:cubicBezTo>
                      <a:pt x="2092566" y="96140"/>
                      <a:pt x="2149841" y="75684"/>
                      <a:pt x="2153932" y="30683"/>
                    </a:cubicBezTo>
                    <a:lnTo>
                      <a:pt x="2137568" y="30683"/>
                    </a:lnTo>
                    <a:lnTo>
                      <a:pt x="2137568" y="30683"/>
                    </a:lnTo>
                    <a:lnTo>
                      <a:pt x="30683" y="30683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17DC9987-C90E-4EBA-A499-8B987EF2C1D7}"/>
                  </a:ext>
                </a:extLst>
              </p:cNvPr>
              <p:cNvSpPr/>
              <p:nvPr/>
            </p:nvSpPr>
            <p:spPr>
              <a:xfrm>
                <a:off x="2481568" y="4903820"/>
                <a:ext cx="7200228" cy="572745"/>
              </a:xfrm>
              <a:custGeom>
                <a:avLst/>
                <a:gdLst>
                  <a:gd name="connsiteX0" fmla="*/ 30683 w 7200227"/>
                  <a:gd name="connsiteY0" fmla="*/ 362057 h 572745"/>
                  <a:gd name="connsiteX1" fmla="*/ 259781 w 7200227"/>
                  <a:gd name="connsiteY1" fmla="*/ 562518 h 572745"/>
                  <a:gd name="connsiteX2" fmla="*/ 3561249 w 7200227"/>
                  <a:gd name="connsiteY2" fmla="*/ 562518 h 572745"/>
                  <a:gd name="connsiteX3" fmla="*/ 3671707 w 7200227"/>
                  <a:gd name="connsiteY3" fmla="*/ 562518 h 572745"/>
                  <a:gd name="connsiteX4" fmla="*/ 6973175 w 7200227"/>
                  <a:gd name="connsiteY4" fmla="*/ 562518 h 572745"/>
                  <a:gd name="connsiteX5" fmla="*/ 7185909 w 7200227"/>
                  <a:gd name="connsiteY5" fmla="*/ 362057 h 572745"/>
                  <a:gd name="connsiteX6" fmla="*/ 7185909 w 7200227"/>
                  <a:gd name="connsiteY6" fmla="*/ 30683 h 572745"/>
                  <a:gd name="connsiteX7" fmla="*/ 30683 w 7200227"/>
                  <a:gd name="connsiteY7" fmla="*/ 30683 h 572745"/>
                  <a:gd name="connsiteX8" fmla="*/ 30683 w 7200227"/>
                  <a:gd name="connsiteY8" fmla="*/ 362057 h 572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00227" h="572745">
                    <a:moveTo>
                      <a:pt x="30683" y="362057"/>
                    </a:moveTo>
                    <a:cubicBezTo>
                      <a:pt x="30683" y="464333"/>
                      <a:pt x="141141" y="562518"/>
                      <a:pt x="259781" y="562518"/>
                    </a:cubicBezTo>
                    <a:lnTo>
                      <a:pt x="3561249" y="562518"/>
                    </a:lnTo>
                    <a:lnTo>
                      <a:pt x="3671707" y="562518"/>
                    </a:lnTo>
                    <a:lnTo>
                      <a:pt x="6973175" y="562518"/>
                    </a:lnTo>
                    <a:cubicBezTo>
                      <a:pt x="7091815" y="562518"/>
                      <a:pt x="7185909" y="464333"/>
                      <a:pt x="7185909" y="362057"/>
                    </a:cubicBezTo>
                    <a:lnTo>
                      <a:pt x="7185909" y="30683"/>
                    </a:lnTo>
                    <a:lnTo>
                      <a:pt x="30683" y="30683"/>
                    </a:lnTo>
                    <a:lnTo>
                      <a:pt x="30683" y="36205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E0DB6D8-0571-462D-AB97-A377A20C8D3C}"/>
                  </a:ext>
                </a:extLst>
              </p:cNvPr>
              <p:cNvSpPr/>
              <p:nvPr/>
            </p:nvSpPr>
            <p:spPr>
              <a:xfrm>
                <a:off x="2747714" y="910966"/>
                <a:ext cx="6676116" cy="3763756"/>
              </a:xfrm>
              <a:custGeom>
                <a:avLst/>
                <a:gdLst>
                  <a:gd name="connsiteX0" fmla="*/ 30683 w 6586571"/>
                  <a:gd name="connsiteY0" fmla="*/ 30683 h 3763755"/>
                  <a:gd name="connsiteX1" fmla="*/ 6564071 w 6586571"/>
                  <a:gd name="connsiteY1" fmla="*/ 30683 h 3763755"/>
                  <a:gd name="connsiteX2" fmla="*/ 6564071 w 6586571"/>
                  <a:gd name="connsiteY2" fmla="*/ 3753528 h 3763755"/>
                  <a:gd name="connsiteX3" fmla="*/ 30683 w 6586571"/>
                  <a:gd name="connsiteY3" fmla="*/ 3753528 h 3763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86571" h="3763755">
                    <a:moveTo>
                      <a:pt x="30683" y="30683"/>
                    </a:moveTo>
                    <a:lnTo>
                      <a:pt x="6564071" y="30683"/>
                    </a:lnTo>
                    <a:lnTo>
                      <a:pt x="6564071" y="3753528"/>
                    </a:lnTo>
                    <a:lnTo>
                      <a:pt x="30683" y="375352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BA7A432-6297-4F0E-927D-9E367C382D49}"/>
                  </a:ext>
                </a:extLst>
              </p:cNvPr>
              <p:cNvSpPr/>
              <p:nvPr/>
            </p:nvSpPr>
            <p:spPr>
              <a:xfrm>
                <a:off x="5654591" y="939518"/>
                <a:ext cx="3769239" cy="3736342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D73A6B1-18BF-4095-852C-7BCE97B46810}"/>
              </a:ext>
            </a:extLst>
          </p:cNvPr>
          <p:cNvGrpSpPr/>
          <p:nvPr/>
        </p:nvGrpSpPr>
        <p:grpSpPr>
          <a:xfrm>
            <a:off x="1149967" y="2985459"/>
            <a:ext cx="2293418" cy="2600489"/>
            <a:chOff x="1843667" y="3578325"/>
            <a:chExt cx="1425390" cy="161623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CD2030C-CB0C-48E5-BB7E-BFD0A94EFB3B}"/>
                </a:ext>
              </a:extLst>
            </p:cNvPr>
            <p:cNvSpPr/>
            <p:nvPr/>
          </p:nvSpPr>
          <p:spPr>
            <a:xfrm>
              <a:off x="1843667" y="4919828"/>
              <a:ext cx="1425390" cy="27473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76A9EB7-5C49-4DF4-A5E6-179A3CFE74AF}"/>
                </a:ext>
              </a:extLst>
            </p:cNvPr>
            <p:cNvGrpSpPr/>
            <p:nvPr/>
          </p:nvGrpSpPr>
          <p:grpSpPr>
            <a:xfrm>
              <a:off x="2097698" y="3578325"/>
              <a:ext cx="825553" cy="1451279"/>
              <a:chOff x="5374298" y="4435575"/>
              <a:chExt cx="825553" cy="1451279"/>
            </a:xfrm>
          </p:grpSpPr>
          <p:grpSp>
            <p:nvGrpSpPr>
              <p:cNvPr id="29" name="Group 3">
                <a:extLst>
                  <a:ext uri="{FF2B5EF4-FFF2-40B4-BE49-F238E27FC236}">
                    <a16:creationId xmlns:a16="http://schemas.microsoft.com/office/drawing/2014/main" id="{F51CCCA9-78E0-4457-9970-F5C15A994412}"/>
                  </a:ext>
                </a:extLst>
              </p:cNvPr>
              <p:cNvGrpSpPr/>
              <p:nvPr/>
            </p:nvGrpSpPr>
            <p:grpSpPr>
              <a:xfrm>
                <a:off x="5374298" y="4435575"/>
                <a:ext cx="825553" cy="1451279"/>
                <a:chOff x="445712" y="1449040"/>
                <a:chExt cx="2113018" cy="3924176"/>
              </a:xfrm>
            </p:grpSpPr>
            <p:sp>
              <p:nvSpPr>
                <p:cNvPr id="33" name="Rounded Rectangle 4">
                  <a:extLst>
                    <a:ext uri="{FF2B5EF4-FFF2-40B4-BE49-F238E27FC236}">
                      <a16:creationId xmlns:a16="http://schemas.microsoft.com/office/drawing/2014/main" id="{8260959F-30E7-4DF0-BC39-B5B5B8AF4BBA}"/>
                    </a:ext>
                  </a:extLst>
                </p:cNvPr>
                <p:cNvSpPr/>
                <p:nvPr userDrawn="1"/>
              </p:nvSpPr>
              <p:spPr>
                <a:xfrm>
                  <a:off x="445712" y="1449040"/>
                  <a:ext cx="2113018" cy="3924176"/>
                </a:xfrm>
                <a:prstGeom prst="roundRect">
                  <a:avLst>
                    <a:gd name="adj" fmla="val 13580"/>
                  </a:avLst>
                </a:prstGeom>
                <a:solidFill>
                  <a:srgbClr val="262626"/>
                </a:solidFill>
                <a:ln w="88900">
                  <a:noFill/>
                </a:ln>
                <a:effectLst/>
                <a:scene3d>
                  <a:camera prst="perspectiveFront"/>
                  <a:lightRig rig="threePt" dir="t"/>
                </a:scene3d>
                <a:sp3d prstMaterial="plastic">
                  <a:bevelT w="127000" h="50800"/>
                  <a:bevelB w="127000" h="2540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 dirty="0"/>
                </a:p>
              </p:txBody>
            </p:sp>
            <p:sp>
              <p:nvSpPr>
                <p:cNvPr id="34" name="Rectangle 5">
                  <a:extLst>
                    <a:ext uri="{FF2B5EF4-FFF2-40B4-BE49-F238E27FC236}">
                      <a16:creationId xmlns:a16="http://schemas.microsoft.com/office/drawing/2014/main" id="{A7A6FF38-852C-4E09-B122-ED9289BB75DE}"/>
                    </a:ext>
                  </a:extLst>
                </p:cNvPr>
                <p:cNvSpPr/>
                <p:nvPr userDrawn="1"/>
              </p:nvSpPr>
              <p:spPr>
                <a:xfrm>
                  <a:off x="1379920" y="1650572"/>
                  <a:ext cx="216024" cy="34350"/>
                </a:xfrm>
                <a:prstGeom prst="rect">
                  <a:avLst/>
                </a:prstGeom>
                <a:solidFill>
                  <a:srgbClr val="B0B0B0"/>
                </a:solidFill>
                <a:ln w="889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grpSp>
              <p:nvGrpSpPr>
                <p:cNvPr id="35" name="Group 6">
                  <a:extLst>
                    <a:ext uri="{FF2B5EF4-FFF2-40B4-BE49-F238E27FC236}">
                      <a16:creationId xmlns:a16="http://schemas.microsoft.com/office/drawing/2014/main" id="{7AB21A60-91EB-4EB4-93F5-F5FA51F508DF}"/>
                    </a:ext>
                  </a:extLst>
                </p:cNvPr>
                <p:cNvGrpSpPr/>
                <p:nvPr userDrawn="1"/>
              </p:nvGrpSpPr>
              <p:grpSpPr>
                <a:xfrm>
                  <a:off x="1407705" y="5045834"/>
                  <a:ext cx="211967" cy="211967"/>
                  <a:chOff x="1549420" y="5712364"/>
                  <a:chExt cx="312583" cy="312583"/>
                </a:xfrm>
              </p:grpSpPr>
              <p:sp>
                <p:nvSpPr>
                  <p:cNvPr id="36" name="Oval 7">
                    <a:extLst>
                      <a:ext uri="{FF2B5EF4-FFF2-40B4-BE49-F238E27FC236}">
                        <a16:creationId xmlns:a16="http://schemas.microsoft.com/office/drawing/2014/main" id="{C0A87764-6FFB-440E-85D2-554EFE86749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549420" y="5712364"/>
                    <a:ext cx="312583" cy="312583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94000"/>
                          <a:lumOff val="6000"/>
                        </a:schemeClr>
                      </a:gs>
                      <a:gs pos="56000">
                        <a:schemeClr val="tx1">
                          <a:lumMod val="65000"/>
                          <a:lumOff val="35000"/>
                        </a:schemeClr>
                      </a:gs>
                      <a:gs pos="9100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0800000" scaled="1"/>
                    <a:tileRect/>
                  </a:gradFill>
                  <a:ln w="0">
                    <a:solidFill>
                      <a:srgbClr val="262626"/>
                    </a:solidFill>
                  </a:ln>
                  <a:scene3d>
                    <a:camera prst="perspectiveFront"/>
                    <a:lightRig rig="threePt" dir="t"/>
                  </a:scene3d>
                  <a:sp3d>
                    <a:bevelT w="63500" h="127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800"/>
                  </a:p>
                </p:txBody>
              </p:sp>
              <p:sp>
                <p:nvSpPr>
                  <p:cNvPr id="37" name="Rounded Rectangle 8">
                    <a:extLst>
                      <a:ext uri="{FF2B5EF4-FFF2-40B4-BE49-F238E27FC236}">
                        <a16:creationId xmlns:a16="http://schemas.microsoft.com/office/drawing/2014/main" id="{36F62755-C746-4865-AD3D-5F89369FE0D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634225" y="5796647"/>
                    <a:ext cx="142969" cy="144016"/>
                  </a:xfrm>
                  <a:prstGeom prst="roundRect">
                    <a:avLst/>
                  </a:prstGeom>
                  <a:solidFill>
                    <a:srgbClr val="737373"/>
                  </a:solidFill>
                  <a:ln w="6350">
                    <a:solidFill>
                      <a:srgbClr val="B0B0B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800"/>
                  </a:p>
                </p:txBody>
              </p:sp>
            </p:grp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8E38C8A9-2EBB-40B5-A53F-5AA8A5FBF0D1}"/>
                  </a:ext>
                </a:extLst>
              </p:cNvPr>
              <p:cNvGrpSpPr/>
              <p:nvPr userDrawn="1"/>
            </p:nvGrpSpPr>
            <p:grpSpPr>
              <a:xfrm>
                <a:off x="5413519" y="4595117"/>
                <a:ext cx="713665" cy="1110938"/>
                <a:chOff x="5403791" y="4595117"/>
                <a:chExt cx="3125537" cy="1762600"/>
              </a:xfrm>
            </p:grpSpPr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E6FD4F49-604B-4C23-9A67-F4DDEBEFFD00}"/>
                    </a:ext>
                  </a:extLst>
                </p:cNvPr>
                <p:cNvSpPr/>
                <p:nvPr userDrawn="1"/>
              </p:nvSpPr>
              <p:spPr>
                <a:xfrm>
                  <a:off x="5403791" y="4595117"/>
                  <a:ext cx="3125537" cy="1762066"/>
                </a:xfrm>
                <a:custGeom>
                  <a:avLst/>
                  <a:gdLst>
                    <a:gd name="connsiteX0" fmla="*/ 30683 w 6586571"/>
                    <a:gd name="connsiteY0" fmla="*/ 30683 h 3763755"/>
                    <a:gd name="connsiteX1" fmla="*/ 6564071 w 6586571"/>
                    <a:gd name="connsiteY1" fmla="*/ 30683 h 3763755"/>
                    <a:gd name="connsiteX2" fmla="*/ 6564071 w 6586571"/>
                    <a:gd name="connsiteY2" fmla="*/ 3753528 h 3763755"/>
                    <a:gd name="connsiteX3" fmla="*/ 30683 w 6586571"/>
                    <a:gd name="connsiteY3" fmla="*/ 3753528 h 3763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86571" h="3763755">
                      <a:moveTo>
                        <a:pt x="30683" y="30683"/>
                      </a:moveTo>
                      <a:lnTo>
                        <a:pt x="6564071" y="30683"/>
                      </a:lnTo>
                      <a:lnTo>
                        <a:pt x="6564071" y="3753528"/>
                      </a:lnTo>
                      <a:lnTo>
                        <a:pt x="30683" y="3753528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BD9CC9A2-9145-4955-8621-241B83D43B4E}"/>
                    </a:ext>
                  </a:extLst>
                </p:cNvPr>
                <p:cNvSpPr/>
                <p:nvPr userDrawn="1"/>
              </p:nvSpPr>
              <p:spPr>
                <a:xfrm>
                  <a:off x="6764694" y="4608485"/>
                  <a:ext cx="1764633" cy="1749232"/>
                </a:xfrm>
                <a:custGeom>
                  <a:avLst/>
                  <a:gdLst>
                    <a:gd name="connsiteX0" fmla="*/ 2567127 w 4009217"/>
                    <a:gd name="connsiteY0" fmla="*/ 30683 h 4295590"/>
                    <a:gd name="connsiteX1" fmla="*/ 3798529 w 4009217"/>
                    <a:gd name="connsiteY1" fmla="*/ 30683 h 4295590"/>
                    <a:gd name="connsiteX2" fmla="*/ 4007172 w 4009217"/>
                    <a:gd name="connsiteY2" fmla="*/ 272054 h 4295590"/>
                    <a:gd name="connsiteX3" fmla="*/ 3998990 w 4009217"/>
                    <a:gd name="connsiteY3" fmla="*/ 4268999 h 4295590"/>
                    <a:gd name="connsiteX4" fmla="*/ 30683 w 4009217"/>
                    <a:gd name="connsiteY4" fmla="*/ 4268999 h 4295590"/>
                    <a:gd name="connsiteX0" fmla="*/ 2536444 w 3976489"/>
                    <a:gd name="connsiteY0" fmla="*/ 0 h 4238316"/>
                    <a:gd name="connsiteX1" fmla="*/ 3976489 w 3976489"/>
                    <a:gd name="connsiteY1" fmla="*/ 241371 h 4238316"/>
                    <a:gd name="connsiteX2" fmla="*/ 3968307 w 3976489"/>
                    <a:gd name="connsiteY2" fmla="*/ 4238316 h 4238316"/>
                    <a:gd name="connsiteX3" fmla="*/ 0 w 3976489"/>
                    <a:gd name="connsiteY3" fmla="*/ 4238316 h 4238316"/>
                    <a:gd name="connsiteX0" fmla="*/ 2536444 w 3976489"/>
                    <a:gd name="connsiteY0" fmla="*/ 0 h 4238316"/>
                    <a:gd name="connsiteX1" fmla="*/ 3976489 w 3976489"/>
                    <a:gd name="connsiteY1" fmla="*/ 213683 h 4238316"/>
                    <a:gd name="connsiteX2" fmla="*/ 3968307 w 3976489"/>
                    <a:gd name="connsiteY2" fmla="*/ 4238316 h 4238316"/>
                    <a:gd name="connsiteX3" fmla="*/ 0 w 3976489"/>
                    <a:gd name="connsiteY3" fmla="*/ 4238316 h 4238316"/>
                    <a:gd name="connsiteX0" fmla="*/ 2473335 w 3976489"/>
                    <a:gd name="connsiteY0" fmla="*/ 0 h 4035268"/>
                    <a:gd name="connsiteX1" fmla="*/ 3976489 w 3976489"/>
                    <a:gd name="connsiteY1" fmla="*/ 10635 h 4035268"/>
                    <a:gd name="connsiteX2" fmla="*/ 3968307 w 3976489"/>
                    <a:gd name="connsiteY2" fmla="*/ 4035268 h 4035268"/>
                    <a:gd name="connsiteX3" fmla="*/ 0 w 3976489"/>
                    <a:gd name="connsiteY3" fmla="*/ 4035268 h 4035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76489" h="4035268">
                      <a:moveTo>
                        <a:pt x="2473335" y="0"/>
                      </a:moveTo>
                      <a:lnTo>
                        <a:pt x="3976489" y="10635"/>
                      </a:lnTo>
                      <a:cubicBezTo>
                        <a:pt x="3973762" y="1342950"/>
                        <a:pt x="3971034" y="2702953"/>
                        <a:pt x="3968307" y="4035268"/>
                      </a:cubicBezTo>
                      <a:lnTo>
                        <a:pt x="0" y="4035268"/>
                      </a:lnTo>
                    </a:path>
                  </a:pathLst>
                </a:custGeom>
                <a:solidFill>
                  <a:srgbClr val="999999">
                    <a:alpha val="1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grpSp>
        <p:nvGrpSpPr>
          <p:cNvPr id="3" name="Group 42">
            <a:extLst>
              <a:ext uri="{FF2B5EF4-FFF2-40B4-BE49-F238E27FC236}">
                <a16:creationId xmlns:a16="http://schemas.microsoft.com/office/drawing/2014/main" id="{32262D9E-2622-44A7-9BF3-4C10F15CE4FD}"/>
              </a:ext>
            </a:extLst>
          </p:cNvPr>
          <p:cNvGrpSpPr/>
          <p:nvPr/>
        </p:nvGrpSpPr>
        <p:grpSpPr>
          <a:xfrm>
            <a:off x="1221995" y="4238912"/>
            <a:ext cx="1682435" cy="1944216"/>
            <a:chOff x="395536" y="4077072"/>
            <a:chExt cx="1682435" cy="1944216"/>
          </a:xfrm>
        </p:grpSpPr>
        <p:sp>
          <p:nvSpPr>
            <p:cNvPr id="4" name="Text Placeholder 18">
              <a:extLst>
                <a:ext uri="{FF2B5EF4-FFF2-40B4-BE49-F238E27FC236}">
                  <a16:creationId xmlns:a16="http://schemas.microsoft.com/office/drawing/2014/main" id="{EF40C1E2-9370-4D9F-A8D1-4BFB544A8729}"/>
                </a:ext>
              </a:extLst>
            </p:cNvPr>
            <p:cNvSpPr txBox="1">
              <a:spLocks/>
            </p:cNvSpPr>
            <p:nvPr/>
          </p:nvSpPr>
          <p:spPr>
            <a:xfrm>
              <a:off x="395536" y="4410301"/>
              <a:ext cx="1682435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bg1"/>
                  </a:solidFill>
                </a:rPr>
                <a:t>Director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050F301-FD53-480A-9DEA-F5246B337925}"/>
                </a:ext>
              </a:extLst>
            </p:cNvPr>
            <p:cNvSpPr txBox="1"/>
            <p:nvPr/>
          </p:nvSpPr>
          <p:spPr>
            <a:xfrm>
              <a:off x="395536" y="4726604"/>
              <a:ext cx="16824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6" name="Group 16">
              <a:extLst>
                <a:ext uri="{FF2B5EF4-FFF2-40B4-BE49-F238E27FC236}">
                  <a16:creationId xmlns:a16="http://schemas.microsoft.com/office/drawing/2014/main" id="{47AAA07A-360C-4B36-9704-BB14D54E14C9}"/>
                </a:ext>
              </a:extLst>
            </p:cNvPr>
            <p:cNvGrpSpPr/>
            <p:nvPr/>
          </p:nvGrpSpPr>
          <p:grpSpPr>
            <a:xfrm>
              <a:off x="699603" y="5712163"/>
              <a:ext cx="1074300" cy="309125"/>
              <a:chOff x="3130166" y="5667342"/>
              <a:chExt cx="1254837" cy="361074"/>
            </a:xfrm>
            <a:solidFill>
              <a:schemeClr val="bg1"/>
            </a:solidFill>
          </p:grpSpPr>
          <p:sp>
            <p:nvSpPr>
              <p:cNvPr id="8" name="Rounded Rectangle 3">
                <a:extLst>
                  <a:ext uri="{FF2B5EF4-FFF2-40B4-BE49-F238E27FC236}">
                    <a16:creationId xmlns:a16="http://schemas.microsoft.com/office/drawing/2014/main" id="{C9989338-EC34-44D9-8A1E-386E39ADA796}"/>
                  </a:ext>
                </a:extLst>
              </p:cNvPr>
              <p:cNvSpPr/>
              <p:nvPr/>
            </p:nvSpPr>
            <p:spPr>
              <a:xfrm>
                <a:off x="4023929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2841893" y="181064"/>
                    </a:moveTo>
                    <a:cubicBezTo>
                      <a:pt x="2485731" y="190239"/>
                      <a:pt x="2106781" y="339266"/>
                      <a:pt x="2105790" y="859562"/>
                    </a:cubicBezTo>
                    <a:lnTo>
                      <a:pt x="2106860" y="863292"/>
                    </a:lnTo>
                    <a:lnTo>
                      <a:pt x="2106860" y="1248172"/>
                    </a:lnTo>
                    <a:lnTo>
                      <a:pt x="1691968" y="1248172"/>
                    </a:lnTo>
                    <a:lnTo>
                      <a:pt x="1691968" y="1824236"/>
                    </a:lnTo>
                    <a:lnTo>
                      <a:pt x="2106860" y="1824236"/>
                    </a:lnTo>
                    <a:lnTo>
                      <a:pt x="2106860" y="3779396"/>
                    </a:lnTo>
                    <a:lnTo>
                      <a:pt x="2754932" y="3779396"/>
                    </a:lnTo>
                    <a:lnTo>
                      <a:pt x="2754932" y="1824236"/>
                    </a:lnTo>
                    <a:lnTo>
                      <a:pt x="3305869" y="1813665"/>
                    </a:lnTo>
                    <a:lnTo>
                      <a:pt x="3348152" y="1248172"/>
                    </a:lnTo>
                    <a:lnTo>
                      <a:pt x="2754932" y="1248172"/>
                    </a:lnTo>
                    <a:lnTo>
                      <a:pt x="2754932" y="907124"/>
                    </a:lnTo>
                    <a:cubicBezTo>
                      <a:pt x="2746287" y="682909"/>
                      <a:pt x="3148643" y="674567"/>
                      <a:pt x="3369037" y="759137"/>
                    </a:cubicBezTo>
                    <a:cubicBezTo>
                      <a:pt x="3391941" y="611142"/>
                      <a:pt x="3398988" y="447290"/>
                      <a:pt x="3443034" y="304580"/>
                    </a:cubicBezTo>
                    <a:cubicBezTo>
                      <a:pt x="3382140" y="251394"/>
                      <a:pt x="3118909" y="173928"/>
                      <a:pt x="2841893" y="181064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Rounded Rectangle 39">
                <a:extLst>
                  <a:ext uri="{FF2B5EF4-FFF2-40B4-BE49-F238E27FC236}">
                    <a16:creationId xmlns:a16="http://schemas.microsoft.com/office/drawing/2014/main" id="{46124446-CA1D-455B-8BAD-3AEDE24FF00B}"/>
                  </a:ext>
                </a:extLst>
              </p:cNvPr>
              <p:cNvSpPr/>
              <p:nvPr/>
            </p:nvSpPr>
            <p:spPr>
              <a:xfrm>
                <a:off x="3130166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720000" h="720000">
                    <a:moveTo>
                      <a:pt x="432774" y="374766"/>
                    </a:moveTo>
                    <a:lnTo>
                      <a:pt x="356410" y="443079"/>
                    </a:lnTo>
                    <a:lnTo>
                      <a:pt x="284362" y="376738"/>
                    </a:lnTo>
                    <a:lnTo>
                      <a:pt x="113898" y="532449"/>
                    </a:lnTo>
                    <a:lnTo>
                      <a:pt x="607054" y="532449"/>
                    </a:lnTo>
                    <a:close/>
                    <a:moveTo>
                      <a:pt x="602842" y="222629"/>
                    </a:moveTo>
                    <a:lnTo>
                      <a:pt x="465239" y="345724"/>
                    </a:lnTo>
                    <a:lnTo>
                      <a:pt x="445928" y="363784"/>
                    </a:lnTo>
                    <a:lnTo>
                      <a:pt x="602842" y="510538"/>
                    </a:lnTo>
                    <a:close/>
                    <a:moveTo>
                      <a:pt x="112511" y="218501"/>
                    </a:moveTo>
                    <a:lnTo>
                      <a:pt x="112511" y="508421"/>
                    </a:lnTo>
                    <a:lnTo>
                      <a:pt x="268715" y="362330"/>
                    </a:lnTo>
                    <a:close/>
                    <a:moveTo>
                      <a:pt x="113462" y="187552"/>
                    </a:moveTo>
                    <a:lnTo>
                      <a:pt x="356909" y="411714"/>
                    </a:lnTo>
                    <a:lnTo>
                      <a:pt x="607490" y="187552"/>
                    </a:lnTo>
                    <a:close/>
                    <a:moveTo>
                      <a:pt x="72374" y="0"/>
                    </a:moveTo>
                    <a:lnTo>
                      <a:pt x="647626" y="0"/>
                    </a:lnTo>
                    <a:cubicBezTo>
                      <a:pt x="687597" y="0"/>
                      <a:pt x="720000" y="32403"/>
                      <a:pt x="720000" y="72374"/>
                    </a:cubicBezTo>
                    <a:lnTo>
                      <a:pt x="720000" y="647626"/>
                    </a:lnTo>
                    <a:cubicBezTo>
                      <a:pt x="720000" y="687597"/>
                      <a:pt x="687597" y="720000"/>
                      <a:pt x="647626" y="720000"/>
                    </a:cubicBezTo>
                    <a:lnTo>
                      <a:pt x="72374" y="720000"/>
                    </a:lnTo>
                    <a:cubicBezTo>
                      <a:pt x="32403" y="720000"/>
                      <a:pt x="0" y="687597"/>
                      <a:pt x="0" y="647626"/>
                    </a:cubicBezTo>
                    <a:lnTo>
                      <a:pt x="0" y="72374"/>
                    </a:lnTo>
                    <a:cubicBezTo>
                      <a:pt x="0" y="32403"/>
                      <a:pt x="32403" y="0"/>
                      <a:pt x="7237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Rounded Rectangle 2">
                <a:extLst>
                  <a:ext uri="{FF2B5EF4-FFF2-40B4-BE49-F238E27FC236}">
                    <a16:creationId xmlns:a16="http://schemas.microsoft.com/office/drawing/2014/main" id="{21C0CF44-AAD7-4985-B3C3-783144DF85FA}"/>
                  </a:ext>
                </a:extLst>
              </p:cNvPr>
              <p:cNvSpPr/>
              <p:nvPr/>
            </p:nvSpPr>
            <p:spPr>
              <a:xfrm>
                <a:off x="3577047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3160999" y="1374274"/>
                    </a:moveTo>
                    <a:cubicBezTo>
                      <a:pt x="3161390" y="1371268"/>
                      <a:pt x="3160138" y="1380887"/>
                      <a:pt x="3155132" y="1419362"/>
                    </a:cubicBezTo>
                    <a:cubicBezTo>
                      <a:pt x="3155132" y="1419362"/>
                      <a:pt x="3155131" y="1419362"/>
                      <a:pt x="3155131" y="1419362"/>
                    </a:cubicBezTo>
                    <a:cubicBezTo>
                      <a:pt x="3155133" y="1419346"/>
                      <a:pt x="3160347" y="1379282"/>
                      <a:pt x="3160999" y="1374274"/>
                    </a:cubicBezTo>
                    <a:close/>
                    <a:moveTo>
                      <a:pt x="2538382" y="802616"/>
                    </a:moveTo>
                    <a:cubicBezTo>
                      <a:pt x="2197761" y="802616"/>
                      <a:pt x="1921633" y="1078744"/>
                      <a:pt x="1921633" y="1419365"/>
                    </a:cubicBezTo>
                    <a:cubicBezTo>
                      <a:pt x="1921633" y="1471638"/>
                      <a:pt x="1928136" y="1522392"/>
                      <a:pt x="1942445" y="1570340"/>
                    </a:cubicBezTo>
                    <a:cubicBezTo>
                      <a:pt x="1547199" y="1510736"/>
                      <a:pt x="1173928" y="1425572"/>
                      <a:pt x="752016" y="931012"/>
                    </a:cubicBezTo>
                    <a:cubicBezTo>
                      <a:pt x="555558" y="1323929"/>
                      <a:pt x="701457" y="1569504"/>
                      <a:pt x="934030" y="1745738"/>
                    </a:cubicBezTo>
                    <a:cubicBezTo>
                      <a:pt x="832912" y="1726959"/>
                      <a:pt x="757794" y="1716846"/>
                      <a:pt x="665343" y="1650397"/>
                    </a:cubicBezTo>
                    <a:cubicBezTo>
                      <a:pt x="692788" y="2037537"/>
                      <a:pt x="906583" y="2177657"/>
                      <a:pt x="1111709" y="2257108"/>
                    </a:cubicBezTo>
                    <a:cubicBezTo>
                      <a:pt x="1029370" y="2275887"/>
                      <a:pt x="986032" y="2268664"/>
                      <a:pt x="856023" y="2244108"/>
                    </a:cubicBezTo>
                    <a:cubicBezTo>
                      <a:pt x="968698" y="2582132"/>
                      <a:pt x="1241718" y="2664472"/>
                      <a:pt x="1402064" y="2660137"/>
                    </a:cubicBezTo>
                    <a:cubicBezTo>
                      <a:pt x="1212828" y="2802425"/>
                      <a:pt x="1063318" y="2869598"/>
                      <a:pt x="552668" y="2902822"/>
                    </a:cubicBezTo>
                    <a:cubicBezTo>
                      <a:pt x="978087" y="3213400"/>
                      <a:pt x="1650526" y="3189564"/>
                      <a:pt x="1978439" y="3093502"/>
                    </a:cubicBezTo>
                    <a:cubicBezTo>
                      <a:pt x="2679046" y="2850818"/>
                      <a:pt x="2894283" y="2547463"/>
                      <a:pt x="3053184" y="2031759"/>
                    </a:cubicBezTo>
                    <a:cubicBezTo>
                      <a:pt x="3132291" y="1592391"/>
                      <a:pt x="3116471" y="1716445"/>
                      <a:pt x="3155131" y="1419365"/>
                    </a:cubicBezTo>
                    <a:cubicBezTo>
                      <a:pt x="3155131" y="1419364"/>
                      <a:pt x="3155132" y="1419363"/>
                      <a:pt x="3155132" y="1419362"/>
                    </a:cubicBezTo>
                    <a:cubicBezTo>
                      <a:pt x="3257477" y="1315095"/>
                      <a:pt x="3372036" y="1223751"/>
                      <a:pt x="3407333" y="1117847"/>
                    </a:cubicBezTo>
                    <a:cubicBezTo>
                      <a:pt x="3307709" y="1140260"/>
                      <a:pt x="3221086" y="1197342"/>
                      <a:pt x="3108461" y="1185086"/>
                    </a:cubicBezTo>
                    <a:cubicBezTo>
                      <a:pt x="3188365" y="1141325"/>
                      <a:pt x="3284860" y="1028153"/>
                      <a:pt x="3334650" y="883134"/>
                    </a:cubicBezTo>
                    <a:cubicBezTo>
                      <a:pt x="3225580" y="952795"/>
                      <a:pt x="3152155" y="998691"/>
                      <a:pt x="2995677" y="1008938"/>
                    </a:cubicBezTo>
                    <a:cubicBezTo>
                      <a:pt x="2884471" y="881691"/>
                      <a:pt x="2720661" y="802616"/>
                      <a:pt x="2538382" y="802616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" name="Text Placeholder 17">
              <a:extLst>
                <a:ext uri="{FF2B5EF4-FFF2-40B4-BE49-F238E27FC236}">
                  <a16:creationId xmlns:a16="http://schemas.microsoft.com/office/drawing/2014/main" id="{A307A961-D2CA-4DDA-BD93-B42C9CA2F197}"/>
                </a:ext>
              </a:extLst>
            </p:cNvPr>
            <p:cNvSpPr txBox="1">
              <a:spLocks/>
            </p:cNvSpPr>
            <p:nvPr/>
          </p:nvSpPr>
          <p:spPr>
            <a:xfrm>
              <a:off x="463716" y="4077072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</p:grpSp>
      <p:grpSp>
        <p:nvGrpSpPr>
          <p:cNvPr id="11" name="Group 43">
            <a:extLst>
              <a:ext uri="{FF2B5EF4-FFF2-40B4-BE49-F238E27FC236}">
                <a16:creationId xmlns:a16="http://schemas.microsoft.com/office/drawing/2014/main" id="{D6385AD9-4416-4E1C-8245-A532F01E55A7}"/>
              </a:ext>
            </a:extLst>
          </p:cNvPr>
          <p:cNvGrpSpPr/>
          <p:nvPr/>
        </p:nvGrpSpPr>
        <p:grpSpPr>
          <a:xfrm>
            <a:off x="3911039" y="4238912"/>
            <a:ext cx="1682435" cy="1944216"/>
            <a:chOff x="2555976" y="4077072"/>
            <a:chExt cx="1682435" cy="1944216"/>
          </a:xfrm>
        </p:grpSpPr>
        <p:sp>
          <p:nvSpPr>
            <p:cNvPr id="12" name="Text Placeholder 18">
              <a:extLst>
                <a:ext uri="{FF2B5EF4-FFF2-40B4-BE49-F238E27FC236}">
                  <a16:creationId xmlns:a16="http://schemas.microsoft.com/office/drawing/2014/main" id="{C4EF2505-583D-4EEE-B27F-14804885C458}"/>
                </a:ext>
              </a:extLst>
            </p:cNvPr>
            <p:cNvSpPr txBox="1">
              <a:spLocks/>
            </p:cNvSpPr>
            <p:nvPr/>
          </p:nvSpPr>
          <p:spPr>
            <a:xfrm>
              <a:off x="2555976" y="4410301"/>
              <a:ext cx="1682435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bg1"/>
                  </a:solidFill>
                </a:rPr>
                <a:t>Developer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E90C5C8-765C-4490-AEB0-636038F59B87}"/>
                </a:ext>
              </a:extLst>
            </p:cNvPr>
            <p:cNvSpPr txBox="1"/>
            <p:nvPr/>
          </p:nvSpPr>
          <p:spPr>
            <a:xfrm>
              <a:off x="2555976" y="4726604"/>
              <a:ext cx="16824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14" name="Group 22">
              <a:extLst>
                <a:ext uri="{FF2B5EF4-FFF2-40B4-BE49-F238E27FC236}">
                  <a16:creationId xmlns:a16="http://schemas.microsoft.com/office/drawing/2014/main" id="{711CCD58-9861-484F-8A29-2969ADB58B7A}"/>
                </a:ext>
              </a:extLst>
            </p:cNvPr>
            <p:cNvGrpSpPr/>
            <p:nvPr/>
          </p:nvGrpSpPr>
          <p:grpSpPr>
            <a:xfrm>
              <a:off x="2860043" y="5712163"/>
              <a:ext cx="1074300" cy="309125"/>
              <a:chOff x="3130166" y="5667342"/>
              <a:chExt cx="1254837" cy="361074"/>
            </a:xfrm>
            <a:solidFill>
              <a:schemeClr val="bg1"/>
            </a:solidFill>
          </p:grpSpPr>
          <p:sp>
            <p:nvSpPr>
              <p:cNvPr id="16" name="Rounded Rectangle 3">
                <a:extLst>
                  <a:ext uri="{FF2B5EF4-FFF2-40B4-BE49-F238E27FC236}">
                    <a16:creationId xmlns:a16="http://schemas.microsoft.com/office/drawing/2014/main" id="{F8AC93FE-CD10-49F0-ADC0-D42B9D6A6617}"/>
                  </a:ext>
                </a:extLst>
              </p:cNvPr>
              <p:cNvSpPr/>
              <p:nvPr/>
            </p:nvSpPr>
            <p:spPr>
              <a:xfrm>
                <a:off x="4023929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2841893" y="181064"/>
                    </a:moveTo>
                    <a:cubicBezTo>
                      <a:pt x="2485731" y="190239"/>
                      <a:pt x="2106781" y="339266"/>
                      <a:pt x="2105790" y="859562"/>
                    </a:cubicBezTo>
                    <a:lnTo>
                      <a:pt x="2106860" y="863292"/>
                    </a:lnTo>
                    <a:lnTo>
                      <a:pt x="2106860" y="1248172"/>
                    </a:lnTo>
                    <a:lnTo>
                      <a:pt x="1691968" y="1248172"/>
                    </a:lnTo>
                    <a:lnTo>
                      <a:pt x="1691968" y="1824236"/>
                    </a:lnTo>
                    <a:lnTo>
                      <a:pt x="2106860" y="1824236"/>
                    </a:lnTo>
                    <a:lnTo>
                      <a:pt x="2106860" y="3779396"/>
                    </a:lnTo>
                    <a:lnTo>
                      <a:pt x="2754932" y="3779396"/>
                    </a:lnTo>
                    <a:lnTo>
                      <a:pt x="2754932" y="1824236"/>
                    </a:lnTo>
                    <a:lnTo>
                      <a:pt x="3305869" y="1813665"/>
                    </a:lnTo>
                    <a:lnTo>
                      <a:pt x="3348152" y="1248172"/>
                    </a:lnTo>
                    <a:lnTo>
                      <a:pt x="2754932" y="1248172"/>
                    </a:lnTo>
                    <a:lnTo>
                      <a:pt x="2754932" y="907124"/>
                    </a:lnTo>
                    <a:cubicBezTo>
                      <a:pt x="2746287" y="682909"/>
                      <a:pt x="3148643" y="674567"/>
                      <a:pt x="3369037" y="759137"/>
                    </a:cubicBezTo>
                    <a:cubicBezTo>
                      <a:pt x="3391941" y="611142"/>
                      <a:pt x="3398988" y="447290"/>
                      <a:pt x="3443034" y="304580"/>
                    </a:cubicBezTo>
                    <a:cubicBezTo>
                      <a:pt x="3382140" y="251394"/>
                      <a:pt x="3118909" y="173928"/>
                      <a:pt x="2841893" y="181064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Rounded Rectangle 39">
                <a:extLst>
                  <a:ext uri="{FF2B5EF4-FFF2-40B4-BE49-F238E27FC236}">
                    <a16:creationId xmlns:a16="http://schemas.microsoft.com/office/drawing/2014/main" id="{5B4484DB-1137-4352-86FD-59599E316610}"/>
                  </a:ext>
                </a:extLst>
              </p:cNvPr>
              <p:cNvSpPr/>
              <p:nvPr/>
            </p:nvSpPr>
            <p:spPr>
              <a:xfrm>
                <a:off x="3130166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720000" h="720000">
                    <a:moveTo>
                      <a:pt x="432774" y="374766"/>
                    </a:moveTo>
                    <a:lnTo>
                      <a:pt x="356410" y="443079"/>
                    </a:lnTo>
                    <a:lnTo>
                      <a:pt x="284362" y="376738"/>
                    </a:lnTo>
                    <a:lnTo>
                      <a:pt x="113898" y="532449"/>
                    </a:lnTo>
                    <a:lnTo>
                      <a:pt x="607054" y="532449"/>
                    </a:lnTo>
                    <a:close/>
                    <a:moveTo>
                      <a:pt x="602842" y="222629"/>
                    </a:moveTo>
                    <a:lnTo>
                      <a:pt x="465239" y="345724"/>
                    </a:lnTo>
                    <a:lnTo>
                      <a:pt x="445928" y="363784"/>
                    </a:lnTo>
                    <a:lnTo>
                      <a:pt x="602842" y="510538"/>
                    </a:lnTo>
                    <a:close/>
                    <a:moveTo>
                      <a:pt x="112511" y="218501"/>
                    </a:moveTo>
                    <a:lnTo>
                      <a:pt x="112511" y="508421"/>
                    </a:lnTo>
                    <a:lnTo>
                      <a:pt x="268715" y="362330"/>
                    </a:lnTo>
                    <a:close/>
                    <a:moveTo>
                      <a:pt x="113462" y="187552"/>
                    </a:moveTo>
                    <a:lnTo>
                      <a:pt x="356909" y="411714"/>
                    </a:lnTo>
                    <a:lnTo>
                      <a:pt x="607490" y="187552"/>
                    </a:lnTo>
                    <a:close/>
                    <a:moveTo>
                      <a:pt x="72374" y="0"/>
                    </a:moveTo>
                    <a:lnTo>
                      <a:pt x="647626" y="0"/>
                    </a:lnTo>
                    <a:cubicBezTo>
                      <a:pt x="687597" y="0"/>
                      <a:pt x="720000" y="32403"/>
                      <a:pt x="720000" y="72374"/>
                    </a:cubicBezTo>
                    <a:lnTo>
                      <a:pt x="720000" y="647626"/>
                    </a:lnTo>
                    <a:cubicBezTo>
                      <a:pt x="720000" y="687597"/>
                      <a:pt x="687597" y="720000"/>
                      <a:pt x="647626" y="720000"/>
                    </a:cubicBezTo>
                    <a:lnTo>
                      <a:pt x="72374" y="720000"/>
                    </a:lnTo>
                    <a:cubicBezTo>
                      <a:pt x="32403" y="720000"/>
                      <a:pt x="0" y="687597"/>
                      <a:pt x="0" y="647626"/>
                    </a:cubicBezTo>
                    <a:lnTo>
                      <a:pt x="0" y="72374"/>
                    </a:lnTo>
                    <a:cubicBezTo>
                      <a:pt x="0" y="32403"/>
                      <a:pt x="32403" y="0"/>
                      <a:pt x="7237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Rounded Rectangle 2">
                <a:extLst>
                  <a:ext uri="{FF2B5EF4-FFF2-40B4-BE49-F238E27FC236}">
                    <a16:creationId xmlns:a16="http://schemas.microsoft.com/office/drawing/2014/main" id="{41809BB1-D69E-4AEB-B782-719821398F9B}"/>
                  </a:ext>
                </a:extLst>
              </p:cNvPr>
              <p:cNvSpPr/>
              <p:nvPr/>
            </p:nvSpPr>
            <p:spPr>
              <a:xfrm>
                <a:off x="3577047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3160999" y="1374274"/>
                    </a:moveTo>
                    <a:cubicBezTo>
                      <a:pt x="3161390" y="1371268"/>
                      <a:pt x="3160138" y="1380887"/>
                      <a:pt x="3155132" y="1419362"/>
                    </a:cubicBezTo>
                    <a:cubicBezTo>
                      <a:pt x="3155132" y="1419362"/>
                      <a:pt x="3155131" y="1419362"/>
                      <a:pt x="3155131" y="1419362"/>
                    </a:cubicBezTo>
                    <a:cubicBezTo>
                      <a:pt x="3155133" y="1419346"/>
                      <a:pt x="3160347" y="1379282"/>
                      <a:pt x="3160999" y="1374274"/>
                    </a:cubicBezTo>
                    <a:close/>
                    <a:moveTo>
                      <a:pt x="2538382" y="802616"/>
                    </a:moveTo>
                    <a:cubicBezTo>
                      <a:pt x="2197761" y="802616"/>
                      <a:pt x="1921633" y="1078744"/>
                      <a:pt x="1921633" y="1419365"/>
                    </a:cubicBezTo>
                    <a:cubicBezTo>
                      <a:pt x="1921633" y="1471638"/>
                      <a:pt x="1928136" y="1522392"/>
                      <a:pt x="1942445" y="1570340"/>
                    </a:cubicBezTo>
                    <a:cubicBezTo>
                      <a:pt x="1547199" y="1510736"/>
                      <a:pt x="1173928" y="1425572"/>
                      <a:pt x="752016" y="931012"/>
                    </a:cubicBezTo>
                    <a:cubicBezTo>
                      <a:pt x="555558" y="1323929"/>
                      <a:pt x="701457" y="1569504"/>
                      <a:pt x="934030" y="1745738"/>
                    </a:cubicBezTo>
                    <a:cubicBezTo>
                      <a:pt x="832912" y="1726959"/>
                      <a:pt x="757794" y="1716846"/>
                      <a:pt x="665343" y="1650397"/>
                    </a:cubicBezTo>
                    <a:cubicBezTo>
                      <a:pt x="692788" y="2037537"/>
                      <a:pt x="906583" y="2177657"/>
                      <a:pt x="1111709" y="2257108"/>
                    </a:cubicBezTo>
                    <a:cubicBezTo>
                      <a:pt x="1029370" y="2275887"/>
                      <a:pt x="986032" y="2268664"/>
                      <a:pt x="856023" y="2244108"/>
                    </a:cubicBezTo>
                    <a:cubicBezTo>
                      <a:pt x="968698" y="2582132"/>
                      <a:pt x="1241718" y="2664472"/>
                      <a:pt x="1402064" y="2660137"/>
                    </a:cubicBezTo>
                    <a:cubicBezTo>
                      <a:pt x="1212828" y="2802425"/>
                      <a:pt x="1063318" y="2869598"/>
                      <a:pt x="552668" y="2902822"/>
                    </a:cubicBezTo>
                    <a:cubicBezTo>
                      <a:pt x="978087" y="3213400"/>
                      <a:pt x="1650526" y="3189564"/>
                      <a:pt x="1978439" y="3093502"/>
                    </a:cubicBezTo>
                    <a:cubicBezTo>
                      <a:pt x="2679046" y="2850818"/>
                      <a:pt x="2894283" y="2547463"/>
                      <a:pt x="3053184" y="2031759"/>
                    </a:cubicBezTo>
                    <a:cubicBezTo>
                      <a:pt x="3132291" y="1592391"/>
                      <a:pt x="3116471" y="1716445"/>
                      <a:pt x="3155131" y="1419365"/>
                    </a:cubicBezTo>
                    <a:cubicBezTo>
                      <a:pt x="3155131" y="1419364"/>
                      <a:pt x="3155132" y="1419363"/>
                      <a:pt x="3155132" y="1419362"/>
                    </a:cubicBezTo>
                    <a:cubicBezTo>
                      <a:pt x="3257477" y="1315095"/>
                      <a:pt x="3372036" y="1223751"/>
                      <a:pt x="3407333" y="1117847"/>
                    </a:cubicBezTo>
                    <a:cubicBezTo>
                      <a:pt x="3307709" y="1140260"/>
                      <a:pt x="3221086" y="1197342"/>
                      <a:pt x="3108461" y="1185086"/>
                    </a:cubicBezTo>
                    <a:cubicBezTo>
                      <a:pt x="3188365" y="1141325"/>
                      <a:pt x="3284860" y="1028153"/>
                      <a:pt x="3334650" y="883134"/>
                    </a:cubicBezTo>
                    <a:cubicBezTo>
                      <a:pt x="3225580" y="952795"/>
                      <a:pt x="3152155" y="998691"/>
                      <a:pt x="2995677" y="1008938"/>
                    </a:cubicBezTo>
                    <a:cubicBezTo>
                      <a:pt x="2884471" y="881691"/>
                      <a:pt x="2720661" y="802616"/>
                      <a:pt x="2538382" y="802616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" name="Text Placeholder 17">
              <a:extLst>
                <a:ext uri="{FF2B5EF4-FFF2-40B4-BE49-F238E27FC236}">
                  <a16:creationId xmlns:a16="http://schemas.microsoft.com/office/drawing/2014/main" id="{80E6B466-8100-4CBB-9578-D2D2D7EBFD0E}"/>
                </a:ext>
              </a:extLst>
            </p:cNvPr>
            <p:cNvSpPr txBox="1">
              <a:spLocks/>
            </p:cNvSpPr>
            <p:nvPr/>
          </p:nvSpPr>
          <p:spPr>
            <a:xfrm>
              <a:off x="2624156" y="4077072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</p:grpSp>
      <p:grpSp>
        <p:nvGrpSpPr>
          <p:cNvPr id="19" name="Group 44">
            <a:extLst>
              <a:ext uri="{FF2B5EF4-FFF2-40B4-BE49-F238E27FC236}">
                <a16:creationId xmlns:a16="http://schemas.microsoft.com/office/drawing/2014/main" id="{2E74D839-D0D9-402F-8D68-A330F78584F8}"/>
              </a:ext>
            </a:extLst>
          </p:cNvPr>
          <p:cNvGrpSpPr/>
          <p:nvPr/>
        </p:nvGrpSpPr>
        <p:grpSpPr>
          <a:xfrm>
            <a:off x="6600083" y="4238912"/>
            <a:ext cx="1682435" cy="1944216"/>
            <a:chOff x="4716416" y="4077072"/>
            <a:chExt cx="1682435" cy="1944216"/>
          </a:xfrm>
        </p:grpSpPr>
        <p:sp>
          <p:nvSpPr>
            <p:cNvPr id="20" name="Text Placeholder 18">
              <a:extLst>
                <a:ext uri="{FF2B5EF4-FFF2-40B4-BE49-F238E27FC236}">
                  <a16:creationId xmlns:a16="http://schemas.microsoft.com/office/drawing/2014/main" id="{68F22650-840F-41E1-AFC4-AF48EFFDB856}"/>
                </a:ext>
              </a:extLst>
            </p:cNvPr>
            <p:cNvSpPr txBox="1">
              <a:spLocks/>
            </p:cNvSpPr>
            <p:nvPr/>
          </p:nvSpPr>
          <p:spPr>
            <a:xfrm>
              <a:off x="4716416" y="4410301"/>
              <a:ext cx="1682435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6106D5-9188-4531-A5F0-3173E7E60C51}"/>
                </a:ext>
              </a:extLst>
            </p:cNvPr>
            <p:cNvSpPr txBox="1"/>
            <p:nvPr/>
          </p:nvSpPr>
          <p:spPr>
            <a:xfrm>
              <a:off x="4716416" y="4726604"/>
              <a:ext cx="16824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2" name="Group 28">
              <a:extLst>
                <a:ext uri="{FF2B5EF4-FFF2-40B4-BE49-F238E27FC236}">
                  <a16:creationId xmlns:a16="http://schemas.microsoft.com/office/drawing/2014/main" id="{1225A9BD-E9BE-4CF1-A7C5-083B9C73285F}"/>
                </a:ext>
              </a:extLst>
            </p:cNvPr>
            <p:cNvGrpSpPr/>
            <p:nvPr/>
          </p:nvGrpSpPr>
          <p:grpSpPr>
            <a:xfrm>
              <a:off x="5020483" y="5712163"/>
              <a:ext cx="1074300" cy="309125"/>
              <a:chOff x="3130166" y="5667342"/>
              <a:chExt cx="1254837" cy="361074"/>
            </a:xfrm>
            <a:solidFill>
              <a:schemeClr val="bg1"/>
            </a:solidFill>
          </p:grpSpPr>
          <p:sp>
            <p:nvSpPr>
              <p:cNvPr id="24" name="Rounded Rectangle 3">
                <a:extLst>
                  <a:ext uri="{FF2B5EF4-FFF2-40B4-BE49-F238E27FC236}">
                    <a16:creationId xmlns:a16="http://schemas.microsoft.com/office/drawing/2014/main" id="{2CDE6BDD-7189-4FB1-85B8-F7C21FB3E8A7}"/>
                  </a:ext>
                </a:extLst>
              </p:cNvPr>
              <p:cNvSpPr/>
              <p:nvPr/>
            </p:nvSpPr>
            <p:spPr>
              <a:xfrm>
                <a:off x="4023929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2841893" y="181064"/>
                    </a:moveTo>
                    <a:cubicBezTo>
                      <a:pt x="2485731" y="190239"/>
                      <a:pt x="2106781" y="339266"/>
                      <a:pt x="2105790" y="859562"/>
                    </a:cubicBezTo>
                    <a:lnTo>
                      <a:pt x="2106860" y="863292"/>
                    </a:lnTo>
                    <a:lnTo>
                      <a:pt x="2106860" y="1248172"/>
                    </a:lnTo>
                    <a:lnTo>
                      <a:pt x="1691968" y="1248172"/>
                    </a:lnTo>
                    <a:lnTo>
                      <a:pt x="1691968" y="1824236"/>
                    </a:lnTo>
                    <a:lnTo>
                      <a:pt x="2106860" y="1824236"/>
                    </a:lnTo>
                    <a:lnTo>
                      <a:pt x="2106860" y="3779396"/>
                    </a:lnTo>
                    <a:lnTo>
                      <a:pt x="2754932" y="3779396"/>
                    </a:lnTo>
                    <a:lnTo>
                      <a:pt x="2754932" y="1824236"/>
                    </a:lnTo>
                    <a:lnTo>
                      <a:pt x="3305869" y="1813665"/>
                    </a:lnTo>
                    <a:lnTo>
                      <a:pt x="3348152" y="1248172"/>
                    </a:lnTo>
                    <a:lnTo>
                      <a:pt x="2754932" y="1248172"/>
                    </a:lnTo>
                    <a:lnTo>
                      <a:pt x="2754932" y="907124"/>
                    </a:lnTo>
                    <a:cubicBezTo>
                      <a:pt x="2746287" y="682909"/>
                      <a:pt x="3148643" y="674567"/>
                      <a:pt x="3369037" y="759137"/>
                    </a:cubicBezTo>
                    <a:cubicBezTo>
                      <a:pt x="3391941" y="611142"/>
                      <a:pt x="3398988" y="447290"/>
                      <a:pt x="3443034" y="304580"/>
                    </a:cubicBezTo>
                    <a:cubicBezTo>
                      <a:pt x="3382140" y="251394"/>
                      <a:pt x="3118909" y="173928"/>
                      <a:pt x="2841893" y="181064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Rounded Rectangle 39">
                <a:extLst>
                  <a:ext uri="{FF2B5EF4-FFF2-40B4-BE49-F238E27FC236}">
                    <a16:creationId xmlns:a16="http://schemas.microsoft.com/office/drawing/2014/main" id="{AF56C7CE-0A08-4EFF-95F5-73A235E46554}"/>
                  </a:ext>
                </a:extLst>
              </p:cNvPr>
              <p:cNvSpPr/>
              <p:nvPr/>
            </p:nvSpPr>
            <p:spPr>
              <a:xfrm>
                <a:off x="3130166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720000" h="720000">
                    <a:moveTo>
                      <a:pt x="432774" y="374766"/>
                    </a:moveTo>
                    <a:lnTo>
                      <a:pt x="356410" y="443079"/>
                    </a:lnTo>
                    <a:lnTo>
                      <a:pt x="284362" y="376738"/>
                    </a:lnTo>
                    <a:lnTo>
                      <a:pt x="113898" y="532449"/>
                    </a:lnTo>
                    <a:lnTo>
                      <a:pt x="607054" y="532449"/>
                    </a:lnTo>
                    <a:close/>
                    <a:moveTo>
                      <a:pt x="602842" y="222629"/>
                    </a:moveTo>
                    <a:lnTo>
                      <a:pt x="465239" y="345724"/>
                    </a:lnTo>
                    <a:lnTo>
                      <a:pt x="445928" y="363784"/>
                    </a:lnTo>
                    <a:lnTo>
                      <a:pt x="602842" y="510538"/>
                    </a:lnTo>
                    <a:close/>
                    <a:moveTo>
                      <a:pt x="112511" y="218501"/>
                    </a:moveTo>
                    <a:lnTo>
                      <a:pt x="112511" y="508421"/>
                    </a:lnTo>
                    <a:lnTo>
                      <a:pt x="268715" y="362330"/>
                    </a:lnTo>
                    <a:close/>
                    <a:moveTo>
                      <a:pt x="113462" y="187552"/>
                    </a:moveTo>
                    <a:lnTo>
                      <a:pt x="356909" y="411714"/>
                    </a:lnTo>
                    <a:lnTo>
                      <a:pt x="607490" y="187552"/>
                    </a:lnTo>
                    <a:close/>
                    <a:moveTo>
                      <a:pt x="72374" y="0"/>
                    </a:moveTo>
                    <a:lnTo>
                      <a:pt x="647626" y="0"/>
                    </a:lnTo>
                    <a:cubicBezTo>
                      <a:pt x="687597" y="0"/>
                      <a:pt x="720000" y="32403"/>
                      <a:pt x="720000" y="72374"/>
                    </a:cubicBezTo>
                    <a:lnTo>
                      <a:pt x="720000" y="647626"/>
                    </a:lnTo>
                    <a:cubicBezTo>
                      <a:pt x="720000" y="687597"/>
                      <a:pt x="687597" y="720000"/>
                      <a:pt x="647626" y="720000"/>
                    </a:cubicBezTo>
                    <a:lnTo>
                      <a:pt x="72374" y="720000"/>
                    </a:lnTo>
                    <a:cubicBezTo>
                      <a:pt x="32403" y="720000"/>
                      <a:pt x="0" y="687597"/>
                      <a:pt x="0" y="647626"/>
                    </a:cubicBezTo>
                    <a:lnTo>
                      <a:pt x="0" y="72374"/>
                    </a:lnTo>
                    <a:cubicBezTo>
                      <a:pt x="0" y="32403"/>
                      <a:pt x="32403" y="0"/>
                      <a:pt x="7237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Rounded Rectangle 2">
                <a:extLst>
                  <a:ext uri="{FF2B5EF4-FFF2-40B4-BE49-F238E27FC236}">
                    <a16:creationId xmlns:a16="http://schemas.microsoft.com/office/drawing/2014/main" id="{46EFF34C-C005-4E89-ACDF-3B035EDA3937}"/>
                  </a:ext>
                </a:extLst>
              </p:cNvPr>
              <p:cNvSpPr/>
              <p:nvPr/>
            </p:nvSpPr>
            <p:spPr>
              <a:xfrm>
                <a:off x="3577047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3160999" y="1374274"/>
                    </a:moveTo>
                    <a:cubicBezTo>
                      <a:pt x="3161390" y="1371268"/>
                      <a:pt x="3160138" y="1380887"/>
                      <a:pt x="3155132" y="1419362"/>
                    </a:cubicBezTo>
                    <a:cubicBezTo>
                      <a:pt x="3155132" y="1419362"/>
                      <a:pt x="3155131" y="1419362"/>
                      <a:pt x="3155131" y="1419362"/>
                    </a:cubicBezTo>
                    <a:cubicBezTo>
                      <a:pt x="3155133" y="1419346"/>
                      <a:pt x="3160347" y="1379282"/>
                      <a:pt x="3160999" y="1374274"/>
                    </a:cubicBezTo>
                    <a:close/>
                    <a:moveTo>
                      <a:pt x="2538382" y="802616"/>
                    </a:moveTo>
                    <a:cubicBezTo>
                      <a:pt x="2197761" y="802616"/>
                      <a:pt x="1921633" y="1078744"/>
                      <a:pt x="1921633" y="1419365"/>
                    </a:cubicBezTo>
                    <a:cubicBezTo>
                      <a:pt x="1921633" y="1471638"/>
                      <a:pt x="1928136" y="1522392"/>
                      <a:pt x="1942445" y="1570340"/>
                    </a:cubicBezTo>
                    <a:cubicBezTo>
                      <a:pt x="1547199" y="1510736"/>
                      <a:pt x="1173928" y="1425572"/>
                      <a:pt x="752016" y="931012"/>
                    </a:cubicBezTo>
                    <a:cubicBezTo>
                      <a:pt x="555558" y="1323929"/>
                      <a:pt x="701457" y="1569504"/>
                      <a:pt x="934030" y="1745738"/>
                    </a:cubicBezTo>
                    <a:cubicBezTo>
                      <a:pt x="832912" y="1726959"/>
                      <a:pt x="757794" y="1716846"/>
                      <a:pt x="665343" y="1650397"/>
                    </a:cubicBezTo>
                    <a:cubicBezTo>
                      <a:pt x="692788" y="2037537"/>
                      <a:pt x="906583" y="2177657"/>
                      <a:pt x="1111709" y="2257108"/>
                    </a:cubicBezTo>
                    <a:cubicBezTo>
                      <a:pt x="1029370" y="2275887"/>
                      <a:pt x="986032" y="2268664"/>
                      <a:pt x="856023" y="2244108"/>
                    </a:cubicBezTo>
                    <a:cubicBezTo>
                      <a:pt x="968698" y="2582132"/>
                      <a:pt x="1241718" y="2664472"/>
                      <a:pt x="1402064" y="2660137"/>
                    </a:cubicBezTo>
                    <a:cubicBezTo>
                      <a:pt x="1212828" y="2802425"/>
                      <a:pt x="1063318" y="2869598"/>
                      <a:pt x="552668" y="2902822"/>
                    </a:cubicBezTo>
                    <a:cubicBezTo>
                      <a:pt x="978087" y="3213400"/>
                      <a:pt x="1650526" y="3189564"/>
                      <a:pt x="1978439" y="3093502"/>
                    </a:cubicBezTo>
                    <a:cubicBezTo>
                      <a:pt x="2679046" y="2850818"/>
                      <a:pt x="2894283" y="2547463"/>
                      <a:pt x="3053184" y="2031759"/>
                    </a:cubicBezTo>
                    <a:cubicBezTo>
                      <a:pt x="3132291" y="1592391"/>
                      <a:pt x="3116471" y="1716445"/>
                      <a:pt x="3155131" y="1419365"/>
                    </a:cubicBezTo>
                    <a:cubicBezTo>
                      <a:pt x="3155131" y="1419364"/>
                      <a:pt x="3155132" y="1419363"/>
                      <a:pt x="3155132" y="1419362"/>
                    </a:cubicBezTo>
                    <a:cubicBezTo>
                      <a:pt x="3257477" y="1315095"/>
                      <a:pt x="3372036" y="1223751"/>
                      <a:pt x="3407333" y="1117847"/>
                    </a:cubicBezTo>
                    <a:cubicBezTo>
                      <a:pt x="3307709" y="1140260"/>
                      <a:pt x="3221086" y="1197342"/>
                      <a:pt x="3108461" y="1185086"/>
                    </a:cubicBezTo>
                    <a:cubicBezTo>
                      <a:pt x="3188365" y="1141325"/>
                      <a:pt x="3284860" y="1028153"/>
                      <a:pt x="3334650" y="883134"/>
                    </a:cubicBezTo>
                    <a:cubicBezTo>
                      <a:pt x="3225580" y="952795"/>
                      <a:pt x="3152155" y="998691"/>
                      <a:pt x="2995677" y="1008938"/>
                    </a:cubicBezTo>
                    <a:cubicBezTo>
                      <a:pt x="2884471" y="881691"/>
                      <a:pt x="2720661" y="802616"/>
                      <a:pt x="2538382" y="802616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3" name="Text Placeholder 17">
              <a:extLst>
                <a:ext uri="{FF2B5EF4-FFF2-40B4-BE49-F238E27FC236}">
                  <a16:creationId xmlns:a16="http://schemas.microsoft.com/office/drawing/2014/main" id="{DCEDB3C1-0CE4-4602-B94E-9210FB6C3DED}"/>
                </a:ext>
              </a:extLst>
            </p:cNvPr>
            <p:cNvSpPr txBox="1">
              <a:spLocks/>
            </p:cNvSpPr>
            <p:nvPr/>
          </p:nvSpPr>
          <p:spPr>
            <a:xfrm>
              <a:off x="4784596" y="4077072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</p:grpSp>
      <p:grpSp>
        <p:nvGrpSpPr>
          <p:cNvPr id="27" name="Group 45">
            <a:extLst>
              <a:ext uri="{FF2B5EF4-FFF2-40B4-BE49-F238E27FC236}">
                <a16:creationId xmlns:a16="http://schemas.microsoft.com/office/drawing/2014/main" id="{3AC6EF1D-FC07-4881-8AC9-8780F79CFF7A}"/>
              </a:ext>
            </a:extLst>
          </p:cNvPr>
          <p:cNvGrpSpPr/>
          <p:nvPr/>
        </p:nvGrpSpPr>
        <p:grpSpPr>
          <a:xfrm>
            <a:off x="9289127" y="4238912"/>
            <a:ext cx="1682435" cy="1944216"/>
            <a:chOff x="6999354" y="4077072"/>
            <a:chExt cx="1682435" cy="1944216"/>
          </a:xfrm>
        </p:grpSpPr>
        <p:sp>
          <p:nvSpPr>
            <p:cNvPr id="28" name="Text Placeholder 18">
              <a:extLst>
                <a:ext uri="{FF2B5EF4-FFF2-40B4-BE49-F238E27FC236}">
                  <a16:creationId xmlns:a16="http://schemas.microsoft.com/office/drawing/2014/main" id="{0469DC66-2451-4D6D-9AE8-760C5006F00F}"/>
                </a:ext>
              </a:extLst>
            </p:cNvPr>
            <p:cNvSpPr txBox="1">
              <a:spLocks/>
            </p:cNvSpPr>
            <p:nvPr/>
          </p:nvSpPr>
          <p:spPr>
            <a:xfrm>
              <a:off x="6999354" y="4410301"/>
              <a:ext cx="1682435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bg1"/>
                  </a:solidFill>
                </a:rPr>
                <a:t>Designer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F550C5E-6858-48D2-8694-D64C7381AC7F}"/>
                </a:ext>
              </a:extLst>
            </p:cNvPr>
            <p:cNvSpPr txBox="1"/>
            <p:nvPr/>
          </p:nvSpPr>
          <p:spPr>
            <a:xfrm>
              <a:off x="6999354" y="4726604"/>
              <a:ext cx="16824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30" name="Group 34">
              <a:extLst>
                <a:ext uri="{FF2B5EF4-FFF2-40B4-BE49-F238E27FC236}">
                  <a16:creationId xmlns:a16="http://schemas.microsoft.com/office/drawing/2014/main" id="{57648989-43FE-4217-B883-CC7FCD66F263}"/>
                </a:ext>
              </a:extLst>
            </p:cNvPr>
            <p:cNvGrpSpPr/>
            <p:nvPr/>
          </p:nvGrpSpPr>
          <p:grpSpPr>
            <a:xfrm>
              <a:off x="7303421" y="5712163"/>
              <a:ext cx="1074300" cy="309125"/>
              <a:chOff x="3130166" y="5667342"/>
              <a:chExt cx="1254837" cy="361074"/>
            </a:xfrm>
            <a:solidFill>
              <a:schemeClr val="bg1"/>
            </a:solidFill>
          </p:grpSpPr>
          <p:sp>
            <p:nvSpPr>
              <p:cNvPr id="32" name="Rounded Rectangle 3">
                <a:extLst>
                  <a:ext uri="{FF2B5EF4-FFF2-40B4-BE49-F238E27FC236}">
                    <a16:creationId xmlns:a16="http://schemas.microsoft.com/office/drawing/2014/main" id="{DA867FB1-E166-4738-912E-BF70C5CF7C5C}"/>
                  </a:ext>
                </a:extLst>
              </p:cNvPr>
              <p:cNvSpPr/>
              <p:nvPr/>
            </p:nvSpPr>
            <p:spPr>
              <a:xfrm>
                <a:off x="4023929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2841893" y="181064"/>
                    </a:moveTo>
                    <a:cubicBezTo>
                      <a:pt x="2485731" y="190239"/>
                      <a:pt x="2106781" y="339266"/>
                      <a:pt x="2105790" y="859562"/>
                    </a:cubicBezTo>
                    <a:lnTo>
                      <a:pt x="2106860" y="863292"/>
                    </a:lnTo>
                    <a:lnTo>
                      <a:pt x="2106860" y="1248172"/>
                    </a:lnTo>
                    <a:lnTo>
                      <a:pt x="1691968" y="1248172"/>
                    </a:lnTo>
                    <a:lnTo>
                      <a:pt x="1691968" y="1824236"/>
                    </a:lnTo>
                    <a:lnTo>
                      <a:pt x="2106860" y="1824236"/>
                    </a:lnTo>
                    <a:lnTo>
                      <a:pt x="2106860" y="3779396"/>
                    </a:lnTo>
                    <a:lnTo>
                      <a:pt x="2754932" y="3779396"/>
                    </a:lnTo>
                    <a:lnTo>
                      <a:pt x="2754932" y="1824236"/>
                    </a:lnTo>
                    <a:lnTo>
                      <a:pt x="3305869" y="1813665"/>
                    </a:lnTo>
                    <a:lnTo>
                      <a:pt x="3348152" y="1248172"/>
                    </a:lnTo>
                    <a:lnTo>
                      <a:pt x="2754932" y="1248172"/>
                    </a:lnTo>
                    <a:lnTo>
                      <a:pt x="2754932" y="907124"/>
                    </a:lnTo>
                    <a:cubicBezTo>
                      <a:pt x="2746287" y="682909"/>
                      <a:pt x="3148643" y="674567"/>
                      <a:pt x="3369037" y="759137"/>
                    </a:cubicBezTo>
                    <a:cubicBezTo>
                      <a:pt x="3391941" y="611142"/>
                      <a:pt x="3398988" y="447290"/>
                      <a:pt x="3443034" y="304580"/>
                    </a:cubicBezTo>
                    <a:cubicBezTo>
                      <a:pt x="3382140" y="251394"/>
                      <a:pt x="3118909" y="173928"/>
                      <a:pt x="2841893" y="181064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Rounded Rectangle 39">
                <a:extLst>
                  <a:ext uri="{FF2B5EF4-FFF2-40B4-BE49-F238E27FC236}">
                    <a16:creationId xmlns:a16="http://schemas.microsoft.com/office/drawing/2014/main" id="{A079694C-571B-4776-96E0-9F206CD497D5}"/>
                  </a:ext>
                </a:extLst>
              </p:cNvPr>
              <p:cNvSpPr/>
              <p:nvPr/>
            </p:nvSpPr>
            <p:spPr>
              <a:xfrm>
                <a:off x="3130166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720000" h="720000">
                    <a:moveTo>
                      <a:pt x="432774" y="374766"/>
                    </a:moveTo>
                    <a:lnTo>
                      <a:pt x="356410" y="443079"/>
                    </a:lnTo>
                    <a:lnTo>
                      <a:pt x="284362" y="376738"/>
                    </a:lnTo>
                    <a:lnTo>
                      <a:pt x="113898" y="532449"/>
                    </a:lnTo>
                    <a:lnTo>
                      <a:pt x="607054" y="532449"/>
                    </a:lnTo>
                    <a:close/>
                    <a:moveTo>
                      <a:pt x="602842" y="222629"/>
                    </a:moveTo>
                    <a:lnTo>
                      <a:pt x="465239" y="345724"/>
                    </a:lnTo>
                    <a:lnTo>
                      <a:pt x="445928" y="363784"/>
                    </a:lnTo>
                    <a:lnTo>
                      <a:pt x="602842" y="510538"/>
                    </a:lnTo>
                    <a:close/>
                    <a:moveTo>
                      <a:pt x="112511" y="218501"/>
                    </a:moveTo>
                    <a:lnTo>
                      <a:pt x="112511" y="508421"/>
                    </a:lnTo>
                    <a:lnTo>
                      <a:pt x="268715" y="362330"/>
                    </a:lnTo>
                    <a:close/>
                    <a:moveTo>
                      <a:pt x="113462" y="187552"/>
                    </a:moveTo>
                    <a:lnTo>
                      <a:pt x="356909" y="411714"/>
                    </a:lnTo>
                    <a:lnTo>
                      <a:pt x="607490" y="187552"/>
                    </a:lnTo>
                    <a:close/>
                    <a:moveTo>
                      <a:pt x="72374" y="0"/>
                    </a:moveTo>
                    <a:lnTo>
                      <a:pt x="647626" y="0"/>
                    </a:lnTo>
                    <a:cubicBezTo>
                      <a:pt x="687597" y="0"/>
                      <a:pt x="720000" y="32403"/>
                      <a:pt x="720000" y="72374"/>
                    </a:cubicBezTo>
                    <a:lnTo>
                      <a:pt x="720000" y="647626"/>
                    </a:lnTo>
                    <a:cubicBezTo>
                      <a:pt x="720000" y="687597"/>
                      <a:pt x="687597" y="720000"/>
                      <a:pt x="647626" y="720000"/>
                    </a:cubicBezTo>
                    <a:lnTo>
                      <a:pt x="72374" y="720000"/>
                    </a:lnTo>
                    <a:cubicBezTo>
                      <a:pt x="32403" y="720000"/>
                      <a:pt x="0" y="687597"/>
                      <a:pt x="0" y="647626"/>
                    </a:cubicBezTo>
                    <a:lnTo>
                      <a:pt x="0" y="72374"/>
                    </a:lnTo>
                    <a:cubicBezTo>
                      <a:pt x="0" y="32403"/>
                      <a:pt x="32403" y="0"/>
                      <a:pt x="7237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Rounded Rectangle 2">
                <a:extLst>
                  <a:ext uri="{FF2B5EF4-FFF2-40B4-BE49-F238E27FC236}">
                    <a16:creationId xmlns:a16="http://schemas.microsoft.com/office/drawing/2014/main" id="{744F57FA-E0C1-4353-965C-B9DF0FC53754}"/>
                  </a:ext>
                </a:extLst>
              </p:cNvPr>
              <p:cNvSpPr/>
              <p:nvPr/>
            </p:nvSpPr>
            <p:spPr>
              <a:xfrm>
                <a:off x="3577047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3160999" y="1374274"/>
                    </a:moveTo>
                    <a:cubicBezTo>
                      <a:pt x="3161390" y="1371268"/>
                      <a:pt x="3160138" y="1380887"/>
                      <a:pt x="3155132" y="1419362"/>
                    </a:cubicBezTo>
                    <a:cubicBezTo>
                      <a:pt x="3155132" y="1419362"/>
                      <a:pt x="3155131" y="1419362"/>
                      <a:pt x="3155131" y="1419362"/>
                    </a:cubicBezTo>
                    <a:cubicBezTo>
                      <a:pt x="3155133" y="1419346"/>
                      <a:pt x="3160347" y="1379282"/>
                      <a:pt x="3160999" y="1374274"/>
                    </a:cubicBezTo>
                    <a:close/>
                    <a:moveTo>
                      <a:pt x="2538382" y="802616"/>
                    </a:moveTo>
                    <a:cubicBezTo>
                      <a:pt x="2197761" y="802616"/>
                      <a:pt x="1921633" y="1078744"/>
                      <a:pt x="1921633" y="1419365"/>
                    </a:cubicBezTo>
                    <a:cubicBezTo>
                      <a:pt x="1921633" y="1471638"/>
                      <a:pt x="1928136" y="1522392"/>
                      <a:pt x="1942445" y="1570340"/>
                    </a:cubicBezTo>
                    <a:cubicBezTo>
                      <a:pt x="1547199" y="1510736"/>
                      <a:pt x="1173928" y="1425572"/>
                      <a:pt x="752016" y="931012"/>
                    </a:cubicBezTo>
                    <a:cubicBezTo>
                      <a:pt x="555558" y="1323929"/>
                      <a:pt x="701457" y="1569504"/>
                      <a:pt x="934030" y="1745738"/>
                    </a:cubicBezTo>
                    <a:cubicBezTo>
                      <a:pt x="832912" y="1726959"/>
                      <a:pt x="757794" y="1716846"/>
                      <a:pt x="665343" y="1650397"/>
                    </a:cubicBezTo>
                    <a:cubicBezTo>
                      <a:pt x="692788" y="2037537"/>
                      <a:pt x="906583" y="2177657"/>
                      <a:pt x="1111709" y="2257108"/>
                    </a:cubicBezTo>
                    <a:cubicBezTo>
                      <a:pt x="1029370" y="2275887"/>
                      <a:pt x="986032" y="2268664"/>
                      <a:pt x="856023" y="2244108"/>
                    </a:cubicBezTo>
                    <a:cubicBezTo>
                      <a:pt x="968698" y="2582132"/>
                      <a:pt x="1241718" y="2664472"/>
                      <a:pt x="1402064" y="2660137"/>
                    </a:cubicBezTo>
                    <a:cubicBezTo>
                      <a:pt x="1212828" y="2802425"/>
                      <a:pt x="1063318" y="2869598"/>
                      <a:pt x="552668" y="2902822"/>
                    </a:cubicBezTo>
                    <a:cubicBezTo>
                      <a:pt x="978087" y="3213400"/>
                      <a:pt x="1650526" y="3189564"/>
                      <a:pt x="1978439" y="3093502"/>
                    </a:cubicBezTo>
                    <a:cubicBezTo>
                      <a:pt x="2679046" y="2850818"/>
                      <a:pt x="2894283" y="2547463"/>
                      <a:pt x="3053184" y="2031759"/>
                    </a:cubicBezTo>
                    <a:cubicBezTo>
                      <a:pt x="3132291" y="1592391"/>
                      <a:pt x="3116471" y="1716445"/>
                      <a:pt x="3155131" y="1419365"/>
                    </a:cubicBezTo>
                    <a:cubicBezTo>
                      <a:pt x="3155131" y="1419364"/>
                      <a:pt x="3155132" y="1419363"/>
                      <a:pt x="3155132" y="1419362"/>
                    </a:cubicBezTo>
                    <a:cubicBezTo>
                      <a:pt x="3257477" y="1315095"/>
                      <a:pt x="3372036" y="1223751"/>
                      <a:pt x="3407333" y="1117847"/>
                    </a:cubicBezTo>
                    <a:cubicBezTo>
                      <a:pt x="3307709" y="1140260"/>
                      <a:pt x="3221086" y="1197342"/>
                      <a:pt x="3108461" y="1185086"/>
                    </a:cubicBezTo>
                    <a:cubicBezTo>
                      <a:pt x="3188365" y="1141325"/>
                      <a:pt x="3284860" y="1028153"/>
                      <a:pt x="3334650" y="883134"/>
                    </a:cubicBezTo>
                    <a:cubicBezTo>
                      <a:pt x="3225580" y="952795"/>
                      <a:pt x="3152155" y="998691"/>
                      <a:pt x="2995677" y="1008938"/>
                    </a:cubicBezTo>
                    <a:cubicBezTo>
                      <a:pt x="2884471" y="881691"/>
                      <a:pt x="2720661" y="802616"/>
                      <a:pt x="2538382" y="802616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1" name="Text Placeholder 17">
              <a:extLst>
                <a:ext uri="{FF2B5EF4-FFF2-40B4-BE49-F238E27FC236}">
                  <a16:creationId xmlns:a16="http://schemas.microsoft.com/office/drawing/2014/main" id="{B2F82B88-8DEE-45D5-A0A6-14AA7F0AC1FD}"/>
                </a:ext>
              </a:extLst>
            </p:cNvPr>
            <p:cNvSpPr txBox="1">
              <a:spLocks/>
            </p:cNvSpPr>
            <p:nvPr/>
          </p:nvSpPr>
          <p:spPr>
            <a:xfrm>
              <a:off x="7067534" y="4077072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</p:grp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3DF43F8E-3652-463A-BAB2-7ED21A9C92B1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8CFDCEA-0723-442D-BFAD-7DBB1DA9F539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B6166E68-5705-4E1C-8F40-71D09D66B7F2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30FDE37F-BA00-45B9-9D27-51E91A4E4255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22AAE34-D3F8-4641-83BE-F6506CB3CFA0}"/>
              </a:ext>
            </a:extLst>
          </p:cNvPr>
          <p:cNvGrpSpPr/>
          <p:nvPr/>
        </p:nvGrpSpPr>
        <p:grpSpPr>
          <a:xfrm>
            <a:off x="727278" y="1499995"/>
            <a:ext cx="5330622" cy="5177018"/>
            <a:chOff x="412953" y="2944822"/>
            <a:chExt cx="3852733" cy="3741715"/>
          </a:xfrm>
        </p:grpSpPr>
        <p:sp>
          <p:nvSpPr>
            <p:cNvPr id="4" name="Rectangle 21">
              <a:extLst>
                <a:ext uri="{FF2B5EF4-FFF2-40B4-BE49-F238E27FC236}">
                  <a16:creationId xmlns:a16="http://schemas.microsoft.com/office/drawing/2014/main" id="{02B1D59D-028D-40C7-8A82-D5837CC82F00}"/>
                </a:ext>
              </a:extLst>
            </p:cNvPr>
            <p:cNvSpPr/>
            <p:nvPr/>
          </p:nvSpPr>
          <p:spPr>
            <a:xfrm rot="6342521">
              <a:off x="3097527" y="3516043"/>
              <a:ext cx="422301" cy="236569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Rectangle 21">
              <a:extLst>
                <a:ext uri="{FF2B5EF4-FFF2-40B4-BE49-F238E27FC236}">
                  <a16:creationId xmlns:a16="http://schemas.microsoft.com/office/drawing/2014/main" id="{A9412504-C823-4212-98C2-E96008886C43}"/>
                </a:ext>
              </a:extLst>
            </p:cNvPr>
            <p:cNvSpPr/>
            <p:nvPr/>
          </p:nvSpPr>
          <p:spPr>
            <a:xfrm rot="4500000">
              <a:off x="3296179" y="3543395"/>
              <a:ext cx="422301" cy="236569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21">
              <a:extLst>
                <a:ext uri="{FF2B5EF4-FFF2-40B4-BE49-F238E27FC236}">
                  <a16:creationId xmlns:a16="http://schemas.microsoft.com/office/drawing/2014/main" id="{41568C4F-7028-4C69-93B6-9FEA325ADA39}"/>
                </a:ext>
              </a:extLst>
            </p:cNvPr>
            <p:cNvSpPr/>
            <p:nvPr/>
          </p:nvSpPr>
          <p:spPr>
            <a:xfrm rot="2700000">
              <a:off x="3452489" y="3440460"/>
              <a:ext cx="422301" cy="236569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Graphic 27">
              <a:extLst>
                <a:ext uri="{FF2B5EF4-FFF2-40B4-BE49-F238E27FC236}">
                  <a16:creationId xmlns:a16="http://schemas.microsoft.com/office/drawing/2014/main" id="{07C5348C-5242-4DF1-8EB6-0DA189808238}"/>
                </a:ext>
              </a:extLst>
            </p:cNvPr>
            <p:cNvGrpSpPr/>
            <p:nvPr/>
          </p:nvGrpSpPr>
          <p:grpSpPr>
            <a:xfrm>
              <a:off x="412953" y="2944822"/>
              <a:ext cx="3852733" cy="3741715"/>
              <a:chOff x="2565260" y="0"/>
              <a:chExt cx="7061479" cy="6858000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51AABC01-3028-4449-85EE-EA339B1DC00A}"/>
                  </a:ext>
                </a:extLst>
              </p:cNvPr>
              <p:cNvSpPr/>
              <p:nvPr/>
            </p:nvSpPr>
            <p:spPr>
              <a:xfrm>
                <a:off x="3332452" y="147375"/>
                <a:ext cx="949569" cy="1085222"/>
              </a:xfrm>
              <a:custGeom>
                <a:avLst/>
                <a:gdLst>
                  <a:gd name="connsiteX0" fmla="*/ 926207 w 949569"/>
                  <a:gd name="connsiteY0" fmla="*/ 381671 h 1085221"/>
                  <a:gd name="connsiteX1" fmla="*/ 902091 w 949569"/>
                  <a:gd name="connsiteY1" fmla="*/ 320627 h 1085221"/>
                  <a:gd name="connsiteX2" fmla="*/ 872699 w 949569"/>
                  <a:gd name="connsiteY2" fmla="*/ 234714 h 1085221"/>
                  <a:gd name="connsiteX3" fmla="*/ 709916 w 949569"/>
                  <a:gd name="connsiteY3" fmla="*/ 57612 h 1085221"/>
                  <a:gd name="connsiteX4" fmla="*/ 557684 w 949569"/>
                  <a:gd name="connsiteY4" fmla="*/ 2597 h 1085221"/>
                  <a:gd name="connsiteX5" fmla="*/ 340639 w 949569"/>
                  <a:gd name="connsiteY5" fmla="*/ 1090 h 1085221"/>
                  <a:gd name="connsiteX6" fmla="*/ 228349 w 949569"/>
                  <a:gd name="connsiteY6" fmla="*/ 48568 h 1085221"/>
                  <a:gd name="connsiteX7" fmla="*/ 109276 w 949569"/>
                  <a:gd name="connsiteY7" fmla="*/ 228685 h 1085221"/>
                  <a:gd name="connsiteX8" fmla="*/ 61044 w 949569"/>
                  <a:gd name="connsiteY8" fmla="*/ 360569 h 1085221"/>
                  <a:gd name="connsiteX9" fmla="*/ 25623 w 949569"/>
                  <a:gd name="connsiteY9" fmla="*/ 557266 h 1085221"/>
                  <a:gd name="connsiteX10" fmla="*/ 25623 w 949569"/>
                  <a:gd name="connsiteY10" fmla="*/ 557266 h 1085221"/>
                  <a:gd name="connsiteX11" fmla="*/ 25623 w 949569"/>
                  <a:gd name="connsiteY11" fmla="*/ 557266 h 1085221"/>
                  <a:gd name="connsiteX12" fmla="*/ 0 w 949569"/>
                  <a:gd name="connsiteY12" fmla="*/ 607759 h 1085221"/>
                  <a:gd name="connsiteX13" fmla="*/ 119827 w 949569"/>
                  <a:gd name="connsiteY13" fmla="*/ 754716 h 1085221"/>
                  <a:gd name="connsiteX14" fmla="*/ 252465 w 949569"/>
                  <a:gd name="connsiteY14" fmla="*/ 987587 h 1085221"/>
                  <a:gd name="connsiteX15" fmla="*/ 302958 w 949569"/>
                  <a:gd name="connsiteY15" fmla="*/ 1006427 h 1085221"/>
                  <a:gd name="connsiteX16" fmla="*/ 385857 w 949569"/>
                  <a:gd name="connsiteY16" fmla="*/ 1081790 h 1085221"/>
                  <a:gd name="connsiteX17" fmla="*/ 480814 w 949569"/>
                  <a:gd name="connsiteY17" fmla="*/ 1044109 h 1085221"/>
                  <a:gd name="connsiteX18" fmla="*/ 516234 w 949569"/>
                  <a:gd name="connsiteY18" fmla="*/ 1003413 h 1085221"/>
                  <a:gd name="connsiteX19" fmla="*/ 602901 w 949569"/>
                  <a:gd name="connsiteY19" fmla="*/ 938601 h 1085221"/>
                  <a:gd name="connsiteX20" fmla="*/ 617220 w 949569"/>
                  <a:gd name="connsiteY20" fmla="*/ 920514 h 1085221"/>
                  <a:gd name="connsiteX21" fmla="*/ 648119 w 949569"/>
                  <a:gd name="connsiteY21" fmla="*/ 910717 h 1085221"/>
                  <a:gd name="connsiteX22" fmla="*/ 693336 w 949569"/>
                  <a:gd name="connsiteY22" fmla="*/ 896398 h 1085221"/>
                  <a:gd name="connsiteX23" fmla="*/ 703133 w 949569"/>
                  <a:gd name="connsiteY23" fmla="*/ 855702 h 1085221"/>
                  <a:gd name="connsiteX24" fmla="*/ 696351 w 949569"/>
                  <a:gd name="connsiteY24" fmla="*/ 784861 h 1085221"/>
                  <a:gd name="connsiteX25" fmla="*/ 723481 w 949569"/>
                  <a:gd name="connsiteY25" fmla="*/ 752455 h 1085221"/>
                  <a:gd name="connsiteX26" fmla="*/ 755134 w 949569"/>
                  <a:gd name="connsiteY26" fmla="*/ 752455 h 1085221"/>
                  <a:gd name="connsiteX27" fmla="*/ 774728 w 949569"/>
                  <a:gd name="connsiteY27" fmla="*/ 740397 h 1085221"/>
                  <a:gd name="connsiteX28" fmla="*/ 830496 w 949569"/>
                  <a:gd name="connsiteY28" fmla="*/ 583643 h 1085221"/>
                  <a:gd name="connsiteX29" fmla="*/ 856120 w 949569"/>
                  <a:gd name="connsiteY29" fmla="*/ 515816 h 1085221"/>
                  <a:gd name="connsiteX30" fmla="*/ 884757 w 949569"/>
                  <a:gd name="connsiteY30" fmla="*/ 536918 h 1085221"/>
                  <a:gd name="connsiteX31" fmla="*/ 899830 w 949569"/>
                  <a:gd name="connsiteY31" fmla="*/ 540686 h 1085221"/>
                  <a:gd name="connsiteX32" fmla="*/ 944294 w 949569"/>
                  <a:gd name="connsiteY32" fmla="*/ 496976 h 1085221"/>
                  <a:gd name="connsiteX33" fmla="*/ 926207 w 949569"/>
                  <a:gd name="connsiteY33" fmla="*/ 381671 h 108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949569" h="1085221">
                    <a:moveTo>
                      <a:pt x="926207" y="381671"/>
                    </a:moveTo>
                    <a:cubicBezTo>
                      <a:pt x="909627" y="364338"/>
                      <a:pt x="902844" y="343990"/>
                      <a:pt x="902091" y="320627"/>
                    </a:cubicBezTo>
                    <a:cubicBezTo>
                      <a:pt x="900584" y="288975"/>
                      <a:pt x="891540" y="257323"/>
                      <a:pt x="872699" y="234714"/>
                    </a:cubicBezTo>
                    <a:cubicBezTo>
                      <a:pt x="821453" y="172916"/>
                      <a:pt x="776989" y="105090"/>
                      <a:pt x="709916" y="57612"/>
                    </a:cubicBezTo>
                    <a:cubicBezTo>
                      <a:pt x="663191" y="24452"/>
                      <a:pt x="611945" y="6365"/>
                      <a:pt x="557684" y="2597"/>
                    </a:cubicBezTo>
                    <a:cubicBezTo>
                      <a:pt x="486089" y="-2678"/>
                      <a:pt x="412987" y="1843"/>
                      <a:pt x="340639" y="1090"/>
                    </a:cubicBezTo>
                    <a:cubicBezTo>
                      <a:pt x="296175" y="1090"/>
                      <a:pt x="255479" y="10887"/>
                      <a:pt x="228349" y="48568"/>
                    </a:cubicBezTo>
                    <a:cubicBezTo>
                      <a:pt x="185392" y="106597"/>
                      <a:pt x="143189" y="165380"/>
                      <a:pt x="109276" y="228685"/>
                    </a:cubicBezTo>
                    <a:cubicBezTo>
                      <a:pt x="87421" y="270134"/>
                      <a:pt x="79131" y="317613"/>
                      <a:pt x="61044" y="360569"/>
                    </a:cubicBezTo>
                    <a:cubicBezTo>
                      <a:pt x="34667" y="423874"/>
                      <a:pt x="26377" y="489440"/>
                      <a:pt x="25623" y="557266"/>
                    </a:cubicBezTo>
                    <a:lnTo>
                      <a:pt x="25623" y="557266"/>
                    </a:lnTo>
                    <a:cubicBezTo>
                      <a:pt x="25623" y="557266"/>
                      <a:pt x="25623" y="557266"/>
                      <a:pt x="25623" y="557266"/>
                    </a:cubicBezTo>
                    <a:cubicBezTo>
                      <a:pt x="17333" y="576107"/>
                      <a:pt x="10551" y="584396"/>
                      <a:pt x="0" y="607759"/>
                    </a:cubicBezTo>
                    <a:cubicBezTo>
                      <a:pt x="0" y="620571"/>
                      <a:pt x="95711" y="714020"/>
                      <a:pt x="119827" y="754716"/>
                    </a:cubicBezTo>
                    <a:cubicBezTo>
                      <a:pt x="156001" y="815760"/>
                      <a:pt x="247943" y="979297"/>
                      <a:pt x="252465" y="987587"/>
                    </a:cubicBezTo>
                    <a:cubicBezTo>
                      <a:pt x="272813" y="985326"/>
                      <a:pt x="290146" y="989847"/>
                      <a:pt x="302958" y="1006427"/>
                    </a:cubicBezTo>
                    <a:cubicBezTo>
                      <a:pt x="308987" y="1013964"/>
                      <a:pt x="345914" y="1061442"/>
                      <a:pt x="385857" y="1081790"/>
                    </a:cubicBezTo>
                    <a:cubicBezTo>
                      <a:pt x="423538" y="1100631"/>
                      <a:pt x="471770" y="1097616"/>
                      <a:pt x="480814" y="1044109"/>
                    </a:cubicBezTo>
                    <a:cubicBezTo>
                      <a:pt x="484582" y="1024514"/>
                      <a:pt x="495886" y="1009442"/>
                      <a:pt x="516234" y="1003413"/>
                    </a:cubicBezTo>
                    <a:cubicBezTo>
                      <a:pt x="552408" y="991355"/>
                      <a:pt x="581800" y="970253"/>
                      <a:pt x="602901" y="938601"/>
                    </a:cubicBezTo>
                    <a:cubicBezTo>
                      <a:pt x="607423" y="932572"/>
                      <a:pt x="612698" y="926543"/>
                      <a:pt x="617220" y="920514"/>
                    </a:cubicBezTo>
                    <a:cubicBezTo>
                      <a:pt x="625510" y="910717"/>
                      <a:pt x="633800" y="906195"/>
                      <a:pt x="648119" y="910717"/>
                    </a:cubicBezTo>
                    <a:cubicBezTo>
                      <a:pt x="664698" y="915238"/>
                      <a:pt x="684293" y="916746"/>
                      <a:pt x="693336" y="896398"/>
                    </a:cubicBezTo>
                    <a:cubicBezTo>
                      <a:pt x="698612" y="883586"/>
                      <a:pt x="703133" y="870021"/>
                      <a:pt x="703133" y="855702"/>
                    </a:cubicBezTo>
                    <a:cubicBezTo>
                      <a:pt x="703133" y="831586"/>
                      <a:pt x="700119" y="808224"/>
                      <a:pt x="696351" y="784861"/>
                    </a:cubicBezTo>
                    <a:cubicBezTo>
                      <a:pt x="692583" y="764513"/>
                      <a:pt x="702380" y="752455"/>
                      <a:pt x="723481" y="752455"/>
                    </a:cubicBezTo>
                    <a:cubicBezTo>
                      <a:pt x="734032" y="752455"/>
                      <a:pt x="744583" y="752455"/>
                      <a:pt x="755134" y="752455"/>
                    </a:cubicBezTo>
                    <a:cubicBezTo>
                      <a:pt x="764931" y="753209"/>
                      <a:pt x="770960" y="748687"/>
                      <a:pt x="774728" y="740397"/>
                    </a:cubicBezTo>
                    <a:cubicBezTo>
                      <a:pt x="798844" y="689904"/>
                      <a:pt x="812409" y="635643"/>
                      <a:pt x="830496" y="583643"/>
                    </a:cubicBezTo>
                    <a:cubicBezTo>
                      <a:pt x="838033" y="561034"/>
                      <a:pt x="843308" y="536918"/>
                      <a:pt x="856120" y="515816"/>
                    </a:cubicBezTo>
                    <a:cubicBezTo>
                      <a:pt x="865917" y="522599"/>
                      <a:pt x="874960" y="530135"/>
                      <a:pt x="884757" y="536918"/>
                    </a:cubicBezTo>
                    <a:cubicBezTo>
                      <a:pt x="889279" y="540686"/>
                      <a:pt x="893801" y="544454"/>
                      <a:pt x="899830" y="540686"/>
                    </a:cubicBezTo>
                    <a:cubicBezTo>
                      <a:pt x="916410" y="527874"/>
                      <a:pt x="936758" y="517324"/>
                      <a:pt x="944294" y="496976"/>
                    </a:cubicBezTo>
                    <a:cubicBezTo>
                      <a:pt x="958613" y="456280"/>
                      <a:pt x="958613" y="416338"/>
                      <a:pt x="926207" y="381671"/>
                    </a:cubicBezTo>
                    <a:close/>
                  </a:path>
                </a:pathLst>
              </a:custGeom>
              <a:solidFill>
                <a:srgbClr val="FDC68E"/>
              </a:solidFill>
              <a:ln w="75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DA50F328-EDB8-4192-8327-48675C21EB02}"/>
                  </a:ext>
                </a:extLst>
              </p:cNvPr>
              <p:cNvSpPr/>
              <p:nvPr/>
            </p:nvSpPr>
            <p:spPr>
              <a:xfrm>
                <a:off x="3043144" y="5544429"/>
                <a:ext cx="6579158" cy="1311310"/>
              </a:xfrm>
              <a:custGeom>
                <a:avLst/>
                <a:gdLst>
                  <a:gd name="connsiteX0" fmla="*/ 2091982 w 6579158"/>
                  <a:gd name="connsiteY0" fmla="*/ 368523 h 1311309"/>
                  <a:gd name="connsiteX1" fmla="*/ 4955762 w 6579158"/>
                  <a:gd name="connsiteY1" fmla="*/ 131885 h 1311309"/>
                  <a:gd name="connsiteX2" fmla="*/ 6581335 w 6579158"/>
                  <a:gd name="connsiteY2" fmla="*/ 0 h 1311309"/>
                  <a:gd name="connsiteX3" fmla="*/ 6581335 w 6579158"/>
                  <a:gd name="connsiteY3" fmla="*/ 315769 h 1311309"/>
                  <a:gd name="connsiteX4" fmla="*/ 2574303 w 6579158"/>
                  <a:gd name="connsiteY4" fmla="*/ 1312817 h 1311309"/>
                  <a:gd name="connsiteX5" fmla="*/ 715860 w 6579158"/>
                  <a:gd name="connsiteY5" fmla="*/ 1164353 h 1311309"/>
                  <a:gd name="connsiteX6" fmla="*/ 430989 w 6579158"/>
                  <a:gd name="connsiteY6" fmla="*/ 1070150 h 1311309"/>
                  <a:gd name="connsiteX7" fmla="*/ 24031 w 6579158"/>
                  <a:gd name="connsiteY7" fmla="*/ 568234 h 1311309"/>
                  <a:gd name="connsiteX8" fmla="*/ 424207 w 6579158"/>
                  <a:gd name="connsiteY8" fmla="*/ 533567 h 1311309"/>
                  <a:gd name="connsiteX9" fmla="*/ 2091982 w 6579158"/>
                  <a:gd name="connsiteY9" fmla="*/ 368523 h 1311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579158" h="1311309">
                    <a:moveTo>
                      <a:pt x="2091982" y="368523"/>
                    </a:moveTo>
                    <a:cubicBezTo>
                      <a:pt x="2186939" y="360233"/>
                      <a:pt x="4873617" y="138667"/>
                      <a:pt x="4955762" y="131885"/>
                    </a:cubicBezTo>
                    <a:cubicBezTo>
                      <a:pt x="4998719" y="128116"/>
                      <a:pt x="6565508" y="753"/>
                      <a:pt x="6581335" y="0"/>
                    </a:cubicBezTo>
                    <a:cubicBezTo>
                      <a:pt x="6581335" y="105508"/>
                      <a:pt x="6581335" y="211015"/>
                      <a:pt x="6581335" y="315769"/>
                    </a:cubicBezTo>
                    <a:cubicBezTo>
                      <a:pt x="6523305" y="335364"/>
                      <a:pt x="2618013" y="1306788"/>
                      <a:pt x="2574303" y="1312817"/>
                    </a:cubicBezTo>
                    <a:cubicBezTo>
                      <a:pt x="2546419" y="1316585"/>
                      <a:pt x="762585" y="1171135"/>
                      <a:pt x="715860" y="1164353"/>
                    </a:cubicBezTo>
                    <a:cubicBezTo>
                      <a:pt x="593773" y="1148526"/>
                      <a:pt x="517657" y="1127425"/>
                      <a:pt x="430989" y="1070150"/>
                    </a:cubicBezTo>
                    <a:cubicBezTo>
                      <a:pt x="390294" y="1043019"/>
                      <a:pt x="-114636" y="568988"/>
                      <a:pt x="24031" y="568234"/>
                    </a:cubicBezTo>
                    <a:cubicBezTo>
                      <a:pt x="122003" y="568234"/>
                      <a:pt x="473946" y="524524"/>
                      <a:pt x="424207" y="533567"/>
                    </a:cubicBezTo>
                    <a:cubicBezTo>
                      <a:pt x="402352" y="538089"/>
                      <a:pt x="2023402" y="374552"/>
                      <a:pt x="2091982" y="368523"/>
                    </a:cubicBezTo>
                    <a:close/>
                  </a:path>
                </a:pathLst>
              </a:custGeom>
              <a:solidFill>
                <a:srgbClr val="BEB594"/>
              </a:solidFill>
              <a:ln w="75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59E23C2-8AAF-46B8-83FB-CE559F86D22B}"/>
                  </a:ext>
                </a:extLst>
              </p:cNvPr>
              <p:cNvSpPr/>
              <p:nvPr/>
            </p:nvSpPr>
            <p:spPr>
              <a:xfrm>
                <a:off x="4863501" y="-3077"/>
                <a:ext cx="4129872" cy="6383215"/>
              </a:xfrm>
              <a:custGeom>
                <a:avLst/>
                <a:gdLst>
                  <a:gd name="connsiteX0" fmla="*/ 1002642 w 4129872"/>
                  <a:gd name="connsiteY0" fmla="*/ 5760029 h 6383215"/>
                  <a:gd name="connsiteX1" fmla="*/ 1009425 w 4129872"/>
                  <a:gd name="connsiteY1" fmla="*/ 6376495 h 6383215"/>
                  <a:gd name="connsiteX2" fmla="*/ 815743 w 4129872"/>
                  <a:gd name="connsiteY2" fmla="*/ 6389307 h 6383215"/>
                  <a:gd name="connsiteX3" fmla="*/ 847395 w 4129872"/>
                  <a:gd name="connsiteY3" fmla="*/ 5249070 h 6383215"/>
                  <a:gd name="connsiteX4" fmla="*/ 849656 w 4129872"/>
                  <a:gd name="connsiteY4" fmla="*/ 3630281 h 6383215"/>
                  <a:gd name="connsiteX5" fmla="*/ 833076 w 4129872"/>
                  <a:gd name="connsiteY5" fmla="*/ 3615962 h 6383215"/>
                  <a:gd name="connsiteX6" fmla="*/ 537655 w 4129872"/>
                  <a:gd name="connsiteY6" fmla="*/ 3749354 h 6383215"/>
                  <a:gd name="connsiteX7" fmla="*/ 350755 w 4129872"/>
                  <a:gd name="connsiteY7" fmla="*/ 3751615 h 6383215"/>
                  <a:gd name="connsiteX8" fmla="*/ 178929 w 4129872"/>
                  <a:gd name="connsiteY8" fmla="*/ 3646107 h 6383215"/>
                  <a:gd name="connsiteX9" fmla="*/ 18406 w 4129872"/>
                  <a:gd name="connsiteY9" fmla="*/ 3457700 h 6383215"/>
                  <a:gd name="connsiteX10" fmla="*/ 25942 w 4129872"/>
                  <a:gd name="connsiteY10" fmla="*/ 3407961 h 6383215"/>
                  <a:gd name="connsiteX11" fmla="*/ 236204 w 4129872"/>
                  <a:gd name="connsiteY11" fmla="*/ 3283613 h 6383215"/>
                  <a:gd name="connsiteX12" fmla="*/ 436669 w 4129872"/>
                  <a:gd name="connsiteY12" fmla="*/ 3215786 h 6383215"/>
                  <a:gd name="connsiteX13" fmla="*/ 585887 w 4129872"/>
                  <a:gd name="connsiteY13" fmla="*/ 3245178 h 6383215"/>
                  <a:gd name="connsiteX14" fmla="*/ 747917 w 4129872"/>
                  <a:gd name="connsiteY14" fmla="*/ 3377816 h 6383215"/>
                  <a:gd name="connsiteX15" fmla="*/ 778062 w 4129872"/>
                  <a:gd name="connsiteY15" fmla="*/ 3465990 h 6383215"/>
                  <a:gd name="connsiteX16" fmla="*/ 851917 w 4129872"/>
                  <a:gd name="connsiteY16" fmla="*/ 3588831 h 6383215"/>
                  <a:gd name="connsiteX17" fmla="*/ 857192 w 4129872"/>
                  <a:gd name="connsiteY17" fmla="*/ 3510454 h 6383215"/>
                  <a:gd name="connsiteX18" fmla="*/ 1379455 w 4129872"/>
                  <a:gd name="connsiteY18" fmla="*/ 1309865 h 6383215"/>
                  <a:gd name="connsiteX19" fmla="*/ 1368151 w 4129872"/>
                  <a:gd name="connsiteY19" fmla="*/ 1281227 h 6383215"/>
                  <a:gd name="connsiteX20" fmla="*/ 1213658 w 4129872"/>
                  <a:gd name="connsiteY20" fmla="*/ 1229227 h 6383215"/>
                  <a:gd name="connsiteX21" fmla="*/ 1151860 w 4129872"/>
                  <a:gd name="connsiteY21" fmla="*/ 1148589 h 6383215"/>
                  <a:gd name="connsiteX22" fmla="*/ 1096092 w 4129872"/>
                  <a:gd name="connsiteY22" fmla="*/ 989574 h 6383215"/>
                  <a:gd name="connsiteX23" fmla="*/ 1105889 w 4129872"/>
                  <a:gd name="connsiteY23" fmla="*/ 965458 h 6383215"/>
                  <a:gd name="connsiteX24" fmla="*/ 1176730 w 4129872"/>
                  <a:gd name="connsiteY24" fmla="*/ 933805 h 6383215"/>
                  <a:gd name="connsiteX25" fmla="*/ 1269426 w 4129872"/>
                  <a:gd name="connsiteY25" fmla="*/ 939081 h 6383215"/>
                  <a:gd name="connsiteX26" fmla="*/ 1389252 w 4129872"/>
                  <a:gd name="connsiteY26" fmla="*/ 1054386 h 6383215"/>
                  <a:gd name="connsiteX27" fmla="*/ 1398296 w 4129872"/>
                  <a:gd name="connsiteY27" fmla="*/ 1111661 h 6383215"/>
                  <a:gd name="connsiteX28" fmla="*/ 1404325 w 4129872"/>
                  <a:gd name="connsiteY28" fmla="*/ 1257865 h 6383215"/>
                  <a:gd name="connsiteX29" fmla="*/ 1426180 w 4129872"/>
                  <a:gd name="connsiteY29" fmla="*/ 1213401 h 6383215"/>
                  <a:gd name="connsiteX30" fmla="*/ 1870066 w 4129872"/>
                  <a:gd name="connsiteY30" fmla="*/ 461282 h 6383215"/>
                  <a:gd name="connsiteX31" fmla="*/ 2173778 w 4129872"/>
                  <a:gd name="connsiteY31" fmla="*/ 194498 h 6383215"/>
                  <a:gd name="connsiteX32" fmla="*/ 2911578 w 4129872"/>
                  <a:gd name="connsiteY32" fmla="*/ 237455 h 6383215"/>
                  <a:gd name="connsiteX33" fmla="*/ 3283869 w 4129872"/>
                  <a:gd name="connsiteY33" fmla="*/ 920240 h 6383215"/>
                  <a:gd name="connsiteX34" fmla="*/ 3498653 w 4129872"/>
                  <a:gd name="connsiteY34" fmla="*/ 407021 h 6383215"/>
                  <a:gd name="connsiteX35" fmla="*/ 4131699 w 4129872"/>
                  <a:gd name="connsiteY35" fmla="*/ 62 h 6383215"/>
                  <a:gd name="connsiteX36" fmla="*/ 4002829 w 4129872"/>
                  <a:gd name="connsiteY36" fmla="*/ 659485 h 6383215"/>
                  <a:gd name="connsiteX37" fmla="*/ 3283115 w 4129872"/>
                  <a:gd name="connsiteY37" fmla="*/ 938327 h 6383215"/>
                  <a:gd name="connsiteX38" fmla="*/ 3026129 w 4129872"/>
                  <a:gd name="connsiteY38" fmla="*/ 914965 h 6383215"/>
                  <a:gd name="connsiteX39" fmla="*/ 2381778 w 4129872"/>
                  <a:gd name="connsiteY39" fmla="*/ 761225 h 6383215"/>
                  <a:gd name="connsiteX40" fmla="*/ 2830940 w 4129872"/>
                  <a:gd name="connsiteY40" fmla="*/ 661746 h 6383215"/>
                  <a:gd name="connsiteX41" fmla="*/ 3083404 w 4129872"/>
                  <a:gd name="connsiteY41" fmla="*/ 884820 h 6383215"/>
                  <a:gd name="connsiteX42" fmla="*/ 3206246 w 4129872"/>
                  <a:gd name="connsiteY42" fmla="*/ 927776 h 6383215"/>
                  <a:gd name="connsiteX43" fmla="*/ 3157260 w 4129872"/>
                  <a:gd name="connsiteY43" fmla="*/ 631601 h 6383215"/>
                  <a:gd name="connsiteX44" fmla="*/ 3022361 w 4129872"/>
                  <a:gd name="connsiteY44" fmla="*/ 392702 h 6383215"/>
                  <a:gd name="connsiteX45" fmla="*/ 1527920 w 4129872"/>
                  <a:gd name="connsiteY45" fmla="*/ 1165169 h 6383215"/>
                  <a:gd name="connsiteX46" fmla="*/ 1013193 w 4129872"/>
                  <a:gd name="connsiteY46" fmla="*/ 2874393 h 6383215"/>
                  <a:gd name="connsiteX47" fmla="*/ 1289020 w 4129872"/>
                  <a:gd name="connsiteY47" fmla="*/ 2364942 h 6383215"/>
                  <a:gd name="connsiteX48" fmla="*/ 1474412 w 4129872"/>
                  <a:gd name="connsiteY48" fmla="*/ 2008477 h 6383215"/>
                  <a:gd name="connsiteX49" fmla="*/ 1512847 w 4129872"/>
                  <a:gd name="connsiteY49" fmla="*/ 1887143 h 6383215"/>
                  <a:gd name="connsiteX50" fmla="*/ 1624384 w 4129872"/>
                  <a:gd name="connsiteY50" fmla="*/ 1755258 h 6383215"/>
                  <a:gd name="connsiteX51" fmla="*/ 1810530 w 4129872"/>
                  <a:gd name="connsiteY51" fmla="*/ 1728881 h 6383215"/>
                  <a:gd name="connsiteX52" fmla="*/ 1845950 w 4129872"/>
                  <a:gd name="connsiteY52" fmla="*/ 1734910 h 6383215"/>
                  <a:gd name="connsiteX53" fmla="*/ 1887400 w 4129872"/>
                  <a:gd name="connsiteY53" fmla="*/ 1798969 h 6383215"/>
                  <a:gd name="connsiteX54" fmla="*/ 1868559 w 4129872"/>
                  <a:gd name="connsiteY54" fmla="*/ 1859259 h 6383215"/>
                  <a:gd name="connsiteX55" fmla="*/ 1806008 w 4129872"/>
                  <a:gd name="connsiteY55" fmla="*/ 1987375 h 6383215"/>
                  <a:gd name="connsiteX56" fmla="*/ 1776617 w 4129872"/>
                  <a:gd name="connsiteY56" fmla="*/ 2022042 h 6383215"/>
                  <a:gd name="connsiteX57" fmla="*/ 1776617 w 4129872"/>
                  <a:gd name="connsiteY57" fmla="*/ 2047665 h 6383215"/>
                  <a:gd name="connsiteX58" fmla="*/ 1802240 w 4129872"/>
                  <a:gd name="connsiteY58" fmla="*/ 2065752 h 6383215"/>
                  <a:gd name="connsiteX59" fmla="*/ 1879863 w 4129872"/>
                  <a:gd name="connsiteY59" fmla="*/ 2214217 h 6383215"/>
                  <a:gd name="connsiteX60" fmla="*/ 1851979 w 4129872"/>
                  <a:gd name="connsiteY60" fmla="*/ 2297116 h 6383215"/>
                  <a:gd name="connsiteX61" fmla="*/ 1827110 w 4129872"/>
                  <a:gd name="connsiteY61" fmla="*/ 2309174 h 6383215"/>
                  <a:gd name="connsiteX62" fmla="*/ 1674123 w 4129872"/>
                  <a:gd name="connsiteY62" fmla="*/ 2293348 h 6383215"/>
                  <a:gd name="connsiteX63" fmla="*/ 1579920 w 4129872"/>
                  <a:gd name="connsiteY63" fmla="*/ 2250391 h 6383215"/>
                  <a:gd name="connsiteX64" fmla="*/ 1487977 w 4129872"/>
                  <a:gd name="connsiteY64" fmla="*/ 2214217 h 6383215"/>
                  <a:gd name="connsiteX65" fmla="*/ 1469890 w 4129872"/>
                  <a:gd name="connsiteY65" fmla="*/ 2196883 h 6383215"/>
                  <a:gd name="connsiteX66" fmla="*/ 1475919 w 4129872"/>
                  <a:gd name="connsiteY66" fmla="*/ 2138854 h 6383215"/>
                  <a:gd name="connsiteX67" fmla="*/ 1491746 w 4129872"/>
                  <a:gd name="connsiteY67" fmla="*/ 2082332 h 6383215"/>
                  <a:gd name="connsiteX68" fmla="*/ 1463108 w 4129872"/>
                  <a:gd name="connsiteY68" fmla="*/ 2135840 h 6383215"/>
                  <a:gd name="connsiteX69" fmla="*/ 1037309 w 4129872"/>
                  <a:gd name="connsiteY69" fmla="*/ 2986684 h 6383215"/>
                  <a:gd name="connsiteX70" fmla="*/ 944613 w 4129872"/>
                  <a:gd name="connsiteY70" fmla="*/ 3632542 h 6383215"/>
                  <a:gd name="connsiteX71" fmla="*/ 975512 w 4129872"/>
                  <a:gd name="connsiteY71" fmla="*/ 4913706 h 6383215"/>
                  <a:gd name="connsiteX72" fmla="*/ 1080266 w 4129872"/>
                  <a:gd name="connsiteY72" fmla="*/ 4559502 h 6383215"/>
                  <a:gd name="connsiteX73" fmla="*/ 1094585 w 4129872"/>
                  <a:gd name="connsiteY73" fmla="*/ 4531618 h 6383215"/>
                  <a:gd name="connsiteX74" fmla="*/ 1285252 w 4129872"/>
                  <a:gd name="connsiteY74" fmla="*/ 4338690 h 6383215"/>
                  <a:gd name="connsiteX75" fmla="*/ 1489485 w 4129872"/>
                  <a:gd name="connsiteY75" fmla="*/ 4258051 h 6383215"/>
                  <a:gd name="connsiteX76" fmla="*/ 1552036 w 4129872"/>
                  <a:gd name="connsiteY76" fmla="*/ 4233936 h 6383215"/>
                  <a:gd name="connsiteX77" fmla="*/ 1734413 w 4129872"/>
                  <a:gd name="connsiteY77" fmla="*/ 4177414 h 6383215"/>
                  <a:gd name="connsiteX78" fmla="*/ 1746471 w 4129872"/>
                  <a:gd name="connsiteY78" fmla="*/ 4178167 h 6383215"/>
                  <a:gd name="connsiteX79" fmla="*/ 1745718 w 4129872"/>
                  <a:gd name="connsiteY79" fmla="*/ 4191732 h 6383215"/>
                  <a:gd name="connsiteX80" fmla="*/ 1650007 w 4129872"/>
                  <a:gd name="connsiteY80" fmla="*/ 4371849 h 6383215"/>
                  <a:gd name="connsiteX81" fmla="*/ 1591978 w 4129872"/>
                  <a:gd name="connsiteY81" fmla="*/ 4426111 h 6383215"/>
                  <a:gd name="connsiteX82" fmla="*/ 1260382 w 4129872"/>
                  <a:gd name="connsiteY82" fmla="*/ 4668024 h 6383215"/>
                  <a:gd name="connsiteX83" fmla="*/ 977773 w 4129872"/>
                  <a:gd name="connsiteY83" fmla="*/ 4983040 h 6383215"/>
                  <a:gd name="connsiteX84" fmla="*/ 1002642 w 4129872"/>
                  <a:gd name="connsiteY84" fmla="*/ 5760029 h 6383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</a:cxnLst>
                <a:rect l="l" t="t" r="r" b="b"/>
                <a:pathLst>
                  <a:path w="4129872" h="6383215">
                    <a:moveTo>
                      <a:pt x="1002642" y="5760029"/>
                    </a:moveTo>
                    <a:cubicBezTo>
                      <a:pt x="1004149" y="5965015"/>
                      <a:pt x="1008671" y="6190350"/>
                      <a:pt x="1009425" y="6376495"/>
                    </a:cubicBezTo>
                    <a:cubicBezTo>
                      <a:pt x="949135" y="6376495"/>
                      <a:pt x="896381" y="6389307"/>
                      <a:pt x="815743" y="6389307"/>
                    </a:cubicBezTo>
                    <a:cubicBezTo>
                      <a:pt x="815743" y="6164726"/>
                      <a:pt x="853424" y="5473651"/>
                      <a:pt x="847395" y="5249070"/>
                    </a:cubicBezTo>
                    <a:cubicBezTo>
                      <a:pt x="847395" y="4729068"/>
                      <a:pt x="827801" y="3975441"/>
                      <a:pt x="849656" y="3630281"/>
                    </a:cubicBezTo>
                    <a:cubicBezTo>
                      <a:pt x="850410" y="3616715"/>
                      <a:pt x="847395" y="3614455"/>
                      <a:pt x="833076" y="3615962"/>
                    </a:cubicBezTo>
                    <a:cubicBezTo>
                      <a:pt x="759221" y="3625005"/>
                      <a:pt x="570814" y="3734281"/>
                      <a:pt x="537655" y="3749354"/>
                    </a:cubicBezTo>
                    <a:cubicBezTo>
                      <a:pt x="476611" y="3777238"/>
                      <a:pt x="414814" y="3781006"/>
                      <a:pt x="350755" y="3751615"/>
                    </a:cubicBezTo>
                    <a:cubicBezTo>
                      <a:pt x="288958" y="3722977"/>
                      <a:pt x="233943" y="3685296"/>
                      <a:pt x="178929" y="3646107"/>
                    </a:cubicBezTo>
                    <a:cubicBezTo>
                      <a:pt x="126928" y="3609933"/>
                      <a:pt x="56841" y="3496889"/>
                      <a:pt x="18406" y="3457700"/>
                    </a:cubicBezTo>
                    <a:cubicBezTo>
                      <a:pt x="-7971" y="3430570"/>
                      <a:pt x="-6464" y="3426802"/>
                      <a:pt x="25942" y="3407961"/>
                    </a:cubicBezTo>
                    <a:cubicBezTo>
                      <a:pt x="96030" y="3367265"/>
                      <a:pt x="167624" y="3328830"/>
                      <a:pt x="236204" y="3283613"/>
                    </a:cubicBezTo>
                    <a:cubicBezTo>
                      <a:pt x="294987" y="3244424"/>
                      <a:pt x="343973" y="3208250"/>
                      <a:pt x="436669" y="3215786"/>
                    </a:cubicBezTo>
                    <a:cubicBezTo>
                      <a:pt x="472089" y="3218801"/>
                      <a:pt x="547452" y="3221062"/>
                      <a:pt x="585887" y="3245178"/>
                    </a:cubicBezTo>
                    <a:cubicBezTo>
                      <a:pt x="645423" y="3282859"/>
                      <a:pt x="703452" y="3321294"/>
                      <a:pt x="747917" y="3377816"/>
                    </a:cubicBezTo>
                    <a:cubicBezTo>
                      <a:pt x="769018" y="3404193"/>
                      <a:pt x="775047" y="3434338"/>
                      <a:pt x="778062" y="3465990"/>
                    </a:cubicBezTo>
                    <a:cubicBezTo>
                      <a:pt x="783337" y="3527034"/>
                      <a:pt x="839105" y="3574512"/>
                      <a:pt x="851917" y="3588831"/>
                    </a:cubicBezTo>
                    <a:cubicBezTo>
                      <a:pt x="854178" y="3560193"/>
                      <a:pt x="856439" y="3535324"/>
                      <a:pt x="857192" y="3510454"/>
                    </a:cubicBezTo>
                    <a:cubicBezTo>
                      <a:pt x="887337" y="2749291"/>
                      <a:pt x="1077251" y="2005462"/>
                      <a:pt x="1379455" y="1309865"/>
                    </a:cubicBezTo>
                    <a:cubicBezTo>
                      <a:pt x="1386238" y="1294793"/>
                      <a:pt x="1383223" y="1288010"/>
                      <a:pt x="1368151" y="1281227"/>
                    </a:cubicBezTo>
                    <a:cubicBezTo>
                      <a:pt x="1316904" y="1258619"/>
                      <a:pt x="1260382" y="1258619"/>
                      <a:pt x="1213658" y="1229227"/>
                    </a:cubicBezTo>
                    <a:cubicBezTo>
                      <a:pt x="1184266" y="1210386"/>
                      <a:pt x="1164672" y="1180995"/>
                      <a:pt x="1151860" y="1148589"/>
                    </a:cubicBezTo>
                    <a:cubicBezTo>
                      <a:pt x="1132266" y="1095835"/>
                      <a:pt x="1114179" y="1043081"/>
                      <a:pt x="1096092" y="989574"/>
                    </a:cubicBezTo>
                    <a:cubicBezTo>
                      <a:pt x="1092324" y="978269"/>
                      <a:pt x="1095338" y="969980"/>
                      <a:pt x="1105889" y="965458"/>
                    </a:cubicBezTo>
                    <a:cubicBezTo>
                      <a:pt x="1129251" y="954907"/>
                      <a:pt x="1152614" y="942095"/>
                      <a:pt x="1176730" y="933805"/>
                    </a:cubicBezTo>
                    <a:cubicBezTo>
                      <a:pt x="1207629" y="924008"/>
                      <a:pt x="1237774" y="927776"/>
                      <a:pt x="1269426" y="939081"/>
                    </a:cubicBezTo>
                    <a:cubicBezTo>
                      <a:pt x="1327455" y="960182"/>
                      <a:pt x="1361368" y="1003893"/>
                      <a:pt x="1389252" y="1054386"/>
                    </a:cubicBezTo>
                    <a:cubicBezTo>
                      <a:pt x="1399050" y="1072473"/>
                      <a:pt x="1399050" y="1092067"/>
                      <a:pt x="1398296" y="1111661"/>
                    </a:cubicBezTo>
                    <a:cubicBezTo>
                      <a:pt x="1397542" y="1151603"/>
                      <a:pt x="1392267" y="1219430"/>
                      <a:pt x="1404325" y="1257865"/>
                    </a:cubicBezTo>
                    <a:cubicBezTo>
                      <a:pt x="1411861" y="1253343"/>
                      <a:pt x="1423166" y="1219430"/>
                      <a:pt x="1426180" y="1213401"/>
                    </a:cubicBezTo>
                    <a:cubicBezTo>
                      <a:pt x="1559572" y="955661"/>
                      <a:pt x="1680152" y="683602"/>
                      <a:pt x="1870066" y="461282"/>
                    </a:cubicBezTo>
                    <a:cubicBezTo>
                      <a:pt x="1962762" y="352760"/>
                      <a:pt x="2054704" y="274382"/>
                      <a:pt x="2173778" y="194498"/>
                    </a:cubicBezTo>
                    <a:cubicBezTo>
                      <a:pt x="2378764" y="57338"/>
                      <a:pt x="2653837" y="29454"/>
                      <a:pt x="2911578" y="237455"/>
                    </a:cubicBezTo>
                    <a:cubicBezTo>
                      <a:pt x="3158767" y="437166"/>
                      <a:pt x="3228101" y="615022"/>
                      <a:pt x="3283869" y="920240"/>
                    </a:cubicBezTo>
                    <a:cubicBezTo>
                      <a:pt x="3389377" y="795138"/>
                      <a:pt x="3433087" y="556992"/>
                      <a:pt x="3498653" y="407021"/>
                    </a:cubicBezTo>
                    <a:cubicBezTo>
                      <a:pt x="3605668" y="163599"/>
                      <a:pt x="3865669" y="-3706"/>
                      <a:pt x="4131699" y="62"/>
                    </a:cubicBezTo>
                    <a:cubicBezTo>
                      <a:pt x="4139235" y="202788"/>
                      <a:pt x="4119641" y="493688"/>
                      <a:pt x="4002829" y="659485"/>
                    </a:cubicBezTo>
                    <a:cubicBezTo>
                      <a:pt x="3876219" y="838849"/>
                      <a:pt x="3484334" y="916472"/>
                      <a:pt x="3283115" y="938327"/>
                    </a:cubicBezTo>
                    <a:cubicBezTo>
                      <a:pt x="3185144" y="948878"/>
                      <a:pt x="3159521" y="918733"/>
                      <a:pt x="3026129" y="914965"/>
                    </a:cubicBezTo>
                    <a:cubicBezTo>
                      <a:pt x="2513663" y="900646"/>
                      <a:pt x="2731461" y="804935"/>
                      <a:pt x="2381778" y="761225"/>
                    </a:cubicBezTo>
                    <a:cubicBezTo>
                      <a:pt x="2509141" y="667775"/>
                      <a:pt x="2675693" y="630094"/>
                      <a:pt x="2830940" y="661746"/>
                    </a:cubicBezTo>
                    <a:cubicBezTo>
                      <a:pt x="2963578" y="688877"/>
                      <a:pt x="3016332" y="767254"/>
                      <a:pt x="3083404" y="884820"/>
                    </a:cubicBezTo>
                    <a:cubicBezTo>
                      <a:pt x="3103752" y="919487"/>
                      <a:pt x="3163289" y="917226"/>
                      <a:pt x="3206246" y="927776"/>
                    </a:cubicBezTo>
                    <a:cubicBezTo>
                      <a:pt x="3191927" y="881805"/>
                      <a:pt x="3185898" y="709225"/>
                      <a:pt x="3157260" y="631601"/>
                    </a:cubicBezTo>
                    <a:cubicBezTo>
                      <a:pt x="3122593" y="538152"/>
                      <a:pt x="3089434" y="470325"/>
                      <a:pt x="3022361" y="392702"/>
                    </a:cubicBezTo>
                    <a:cubicBezTo>
                      <a:pt x="2477489" y="-237330"/>
                      <a:pt x="1914530" y="385165"/>
                      <a:pt x="1527920" y="1165169"/>
                    </a:cubicBezTo>
                    <a:cubicBezTo>
                      <a:pt x="1259629" y="1707026"/>
                      <a:pt x="1102121" y="2275261"/>
                      <a:pt x="1013193" y="2874393"/>
                    </a:cubicBezTo>
                    <a:cubicBezTo>
                      <a:pt x="1099860" y="2694277"/>
                      <a:pt x="1198585" y="2523204"/>
                      <a:pt x="1289020" y="2364942"/>
                    </a:cubicBezTo>
                    <a:cubicBezTo>
                      <a:pt x="1342528" y="2271492"/>
                      <a:pt x="1420905" y="2101926"/>
                      <a:pt x="1474412" y="2008477"/>
                    </a:cubicBezTo>
                    <a:cubicBezTo>
                      <a:pt x="1501543" y="1960998"/>
                      <a:pt x="1509833" y="1942158"/>
                      <a:pt x="1512847" y="1887143"/>
                    </a:cubicBezTo>
                    <a:cubicBezTo>
                      <a:pt x="1516615" y="1813287"/>
                      <a:pt x="1563340" y="1777113"/>
                      <a:pt x="1624384" y="1755258"/>
                    </a:cubicBezTo>
                    <a:cubicBezTo>
                      <a:pt x="1683921" y="1733403"/>
                      <a:pt x="1746471" y="1723606"/>
                      <a:pt x="1810530" y="1728881"/>
                    </a:cubicBezTo>
                    <a:cubicBezTo>
                      <a:pt x="1822588" y="1729635"/>
                      <a:pt x="1833892" y="1731896"/>
                      <a:pt x="1845950" y="1734910"/>
                    </a:cubicBezTo>
                    <a:cubicBezTo>
                      <a:pt x="1879863" y="1743200"/>
                      <a:pt x="1893429" y="1765055"/>
                      <a:pt x="1887400" y="1798969"/>
                    </a:cubicBezTo>
                    <a:cubicBezTo>
                      <a:pt x="1883632" y="1820070"/>
                      <a:pt x="1877602" y="1840418"/>
                      <a:pt x="1868559" y="1859259"/>
                    </a:cubicBezTo>
                    <a:cubicBezTo>
                      <a:pt x="1848211" y="1902215"/>
                      <a:pt x="1827110" y="1945172"/>
                      <a:pt x="1806008" y="1987375"/>
                    </a:cubicBezTo>
                    <a:cubicBezTo>
                      <a:pt x="1799225" y="2000941"/>
                      <a:pt x="1790182" y="2013752"/>
                      <a:pt x="1776617" y="2022042"/>
                    </a:cubicBezTo>
                    <a:cubicBezTo>
                      <a:pt x="1763051" y="2030332"/>
                      <a:pt x="1763805" y="2039375"/>
                      <a:pt x="1776617" y="2047665"/>
                    </a:cubicBezTo>
                    <a:cubicBezTo>
                      <a:pt x="1785660" y="2053694"/>
                      <a:pt x="1793950" y="2059723"/>
                      <a:pt x="1802240" y="2065752"/>
                    </a:cubicBezTo>
                    <a:cubicBezTo>
                      <a:pt x="1851225" y="2102680"/>
                      <a:pt x="1880617" y="2151666"/>
                      <a:pt x="1879863" y="2214217"/>
                    </a:cubicBezTo>
                    <a:cubicBezTo>
                      <a:pt x="1879863" y="2244362"/>
                      <a:pt x="1865544" y="2270739"/>
                      <a:pt x="1851979" y="2297116"/>
                    </a:cubicBezTo>
                    <a:cubicBezTo>
                      <a:pt x="1846704" y="2306913"/>
                      <a:pt x="1838414" y="2310681"/>
                      <a:pt x="1827110" y="2309174"/>
                    </a:cubicBezTo>
                    <a:cubicBezTo>
                      <a:pt x="1775863" y="2303898"/>
                      <a:pt x="1725370" y="2297869"/>
                      <a:pt x="1674123" y="2293348"/>
                    </a:cubicBezTo>
                    <a:cubicBezTo>
                      <a:pt x="1637949" y="2289579"/>
                      <a:pt x="1607051" y="2274507"/>
                      <a:pt x="1579920" y="2250391"/>
                    </a:cubicBezTo>
                    <a:cubicBezTo>
                      <a:pt x="1553543" y="2227028"/>
                      <a:pt x="1526412" y="2206680"/>
                      <a:pt x="1487977" y="2214217"/>
                    </a:cubicBezTo>
                    <a:cubicBezTo>
                      <a:pt x="1476673" y="2216478"/>
                      <a:pt x="1472905" y="2205927"/>
                      <a:pt x="1469890" y="2196883"/>
                    </a:cubicBezTo>
                    <a:cubicBezTo>
                      <a:pt x="1463108" y="2176535"/>
                      <a:pt x="1471398" y="2158448"/>
                      <a:pt x="1475919" y="2138854"/>
                    </a:cubicBezTo>
                    <a:cubicBezTo>
                      <a:pt x="1478934" y="2126043"/>
                      <a:pt x="1487224" y="2098158"/>
                      <a:pt x="1491746" y="2082332"/>
                    </a:cubicBezTo>
                    <a:cubicBezTo>
                      <a:pt x="1476673" y="2101173"/>
                      <a:pt x="1469137" y="2123028"/>
                      <a:pt x="1463108" y="2135840"/>
                    </a:cubicBezTo>
                    <a:cubicBezTo>
                      <a:pt x="1330470" y="2396594"/>
                      <a:pt x="1194063" y="2679204"/>
                      <a:pt x="1037309" y="2986684"/>
                    </a:cubicBezTo>
                    <a:cubicBezTo>
                      <a:pt x="976265" y="3105757"/>
                      <a:pt x="958932" y="3384599"/>
                      <a:pt x="944613" y="3632542"/>
                    </a:cubicBezTo>
                    <a:cubicBezTo>
                      <a:pt x="924265" y="3979210"/>
                      <a:pt x="970236" y="4831561"/>
                      <a:pt x="975512" y="4913706"/>
                    </a:cubicBezTo>
                    <a:cubicBezTo>
                      <a:pt x="989077" y="4789358"/>
                      <a:pt x="1036555" y="4674807"/>
                      <a:pt x="1080266" y="4559502"/>
                    </a:cubicBezTo>
                    <a:cubicBezTo>
                      <a:pt x="1084034" y="4549705"/>
                      <a:pt x="1088556" y="4539908"/>
                      <a:pt x="1094585" y="4531618"/>
                    </a:cubicBezTo>
                    <a:cubicBezTo>
                      <a:pt x="1148846" y="4458516"/>
                      <a:pt x="1202353" y="4386168"/>
                      <a:pt x="1285252" y="4338690"/>
                    </a:cubicBezTo>
                    <a:cubicBezTo>
                      <a:pt x="1350064" y="4301008"/>
                      <a:pt x="1419397" y="4278399"/>
                      <a:pt x="1489485" y="4258051"/>
                    </a:cubicBezTo>
                    <a:cubicBezTo>
                      <a:pt x="1511340" y="4252023"/>
                      <a:pt x="1532441" y="4244486"/>
                      <a:pt x="1552036" y="4233936"/>
                    </a:cubicBezTo>
                    <a:cubicBezTo>
                      <a:pt x="1609311" y="4203037"/>
                      <a:pt x="1671862" y="4190979"/>
                      <a:pt x="1734413" y="4177414"/>
                    </a:cubicBezTo>
                    <a:cubicBezTo>
                      <a:pt x="1738181" y="4176660"/>
                      <a:pt x="1743457" y="4175906"/>
                      <a:pt x="1746471" y="4178167"/>
                    </a:cubicBezTo>
                    <a:cubicBezTo>
                      <a:pt x="1750993" y="4181935"/>
                      <a:pt x="1747979" y="4187211"/>
                      <a:pt x="1745718" y="4191732"/>
                    </a:cubicBezTo>
                    <a:cubicBezTo>
                      <a:pt x="1712558" y="4251269"/>
                      <a:pt x="1686181" y="4313820"/>
                      <a:pt x="1650007" y="4371849"/>
                    </a:cubicBezTo>
                    <a:cubicBezTo>
                      <a:pt x="1635688" y="4394458"/>
                      <a:pt x="1613833" y="4411038"/>
                      <a:pt x="1591978" y="4426111"/>
                    </a:cubicBezTo>
                    <a:cubicBezTo>
                      <a:pt x="1478934" y="4502980"/>
                      <a:pt x="1366644" y="4581357"/>
                      <a:pt x="1260382" y="4668024"/>
                    </a:cubicBezTo>
                    <a:cubicBezTo>
                      <a:pt x="1154875" y="4753938"/>
                      <a:pt x="977773" y="4974750"/>
                      <a:pt x="977773" y="4983040"/>
                    </a:cubicBezTo>
                    <a:cubicBezTo>
                      <a:pt x="976265" y="5350056"/>
                      <a:pt x="1001888" y="5732145"/>
                      <a:pt x="1002642" y="5760029"/>
                    </a:cubicBezTo>
                    <a:close/>
                  </a:path>
                </a:pathLst>
              </a:custGeom>
              <a:solidFill>
                <a:srgbClr val="74A03A"/>
              </a:solidFill>
              <a:ln w="75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0EEBF27E-5C3E-43D5-BF1A-E1C4FFDF0333}"/>
                  </a:ext>
                </a:extLst>
              </p:cNvPr>
              <p:cNvSpPr/>
              <p:nvPr/>
            </p:nvSpPr>
            <p:spPr>
              <a:xfrm>
                <a:off x="3440203" y="3431880"/>
                <a:ext cx="2147835" cy="1303774"/>
              </a:xfrm>
              <a:custGeom>
                <a:avLst/>
                <a:gdLst>
                  <a:gd name="connsiteX0" fmla="*/ 1188486 w 2147835"/>
                  <a:gd name="connsiteY0" fmla="*/ 377701 h 1303773"/>
                  <a:gd name="connsiteX1" fmla="*/ 1250283 w 2147835"/>
                  <a:gd name="connsiteY1" fmla="*/ 448542 h 1303773"/>
                  <a:gd name="connsiteX2" fmla="*/ 1233704 w 2147835"/>
                  <a:gd name="connsiteY2" fmla="*/ 544253 h 1303773"/>
                  <a:gd name="connsiteX3" fmla="*/ 1150051 w 2147835"/>
                  <a:gd name="connsiteY3" fmla="*/ 707036 h 1303773"/>
                  <a:gd name="connsiteX4" fmla="*/ 1276660 w 2147835"/>
                  <a:gd name="connsiteY4" fmla="*/ 763558 h 1303773"/>
                  <a:gd name="connsiteX5" fmla="*/ 1390458 w 2147835"/>
                  <a:gd name="connsiteY5" fmla="*/ 755268 h 1303773"/>
                  <a:gd name="connsiteX6" fmla="*/ 1593937 w 2147835"/>
                  <a:gd name="connsiteY6" fmla="*/ 809529 h 1303773"/>
                  <a:gd name="connsiteX7" fmla="*/ 1795155 w 2147835"/>
                  <a:gd name="connsiteY7" fmla="*/ 900718 h 1303773"/>
                  <a:gd name="connsiteX8" fmla="*/ 1887851 w 2147835"/>
                  <a:gd name="connsiteY8" fmla="*/ 914283 h 1303773"/>
                  <a:gd name="connsiteX9" fmla="*/ 2073244 w 2147835"/>
                  <a:gd name="connsiteY9" fmla="*/ 915791 h 1303773"/>
                  <a:gd name="connsiteX10" fmla="*/ 2135041 w 2147835"/>
                  <a:gd name="connsiteY10" fmla="*/ 914283 h 1303773"/>
                  <a:gd name="connsiteX11" fmla="*/ 2149360 w 2147835"/>
                  <a:gd name="connsiteY11" fmla="*/ 935385 h 1303773"/>
                  <a:gd name="connsiteX12" fmla="*/ 2098867 w 2147835"/>
                  <a:gd name="connsiteY12" fmla="*/ 991907 h 1303773"/>
                  <a:gd name="connsiteX13" fmla="*/ 1957185 w 2147835"/>
                  <a:gd name="connsiteY13" fmla="*/ 1092139 h 1303773"/>
                  <a:gd name="connsiteX14" fmla="*/ 1847156 w 2147835"/>
                  <a:gd name="connsiteY14" fmla="*/ 1126052 h 1303773"/>
                  <a:gd name="connsiteX15" fmla="*/ 1834344 w 2147835"/>
                  <a:gd name="connsiteY15" fmla="*/ 1110226 h 1303773"/>
                  <a:gd name="connsiteX16" fmla="*/ 1809474 w 2147835"/>
                  <a:gd name="connsiteY16" fmla="*/ 1022052 h 1303773"/>
                  <a:gd name="connsiteX17" fmla="*/ 1577357 w 2147835"/>
                  <a:gd name="connsiteY17" fmla="*/ 902225 h 1303773"/>
                  <a:gd name="connsiteX18" fmla="*/ 1457531 w 2147835"/>
                  <a:gd name="connsiteY18" fmla="*/ 878109 h 1303773"/>
                  <a:gd name="connsiteX19" fmla="*/ 1302284 w 2147835"/>
                  <a:gd name="connsiteY19" fmla="*/ 895443 h 1303773"/>
                  <a:gd name="connsiteX20" fmla="*/ 1045297 w 2147835"/>
                  <a:gd name="connsiteY20" fmla="*/ 973820 h 1303773"/>
                  <a:gd name="connsiteX21" fmla="*/ 959384 w 2147835"/>
                  <a:gd name="connsiteY21" fmla="*/ 1026573 h 1303773"/>
                  <a:gd name="connsiteX22" fmla="*/ 649643 w 2147835"/>
                  <a:gd name="connsiteY22" fmla="*/ 1295618 h 1303773"/>
                  <a:gd name="connsiteX23" fmla="*/ 615730 w 2147835"/>
                  <a:gd name="connsiteY23" fmla="*/ 1295618 h 1303773"/>
                  <a:gd name="connsiteX24" fmla="*/ 65583 w 2147835"/>
                  <a:gd name="connsiteY24" fmla="*/ 831384 h 1303773"/>
                  <a:gd name="connsiteX25" fmla="*/ 17 w 2147835"/>
                  <a:gd name="connsiteY25" fmla="*/ 731906 h 1303773"/>
                  <a:gd name="connsiteX26" fmla="*/ 38452 w 2147835"/>
                  <a:gd name="connsiteY26" fmla="*/ 651268 h 1303773"/>
                  <a:gd name="connsiteX27" fmla="*/ 600658 w 2147835"/>
                  <a:gd name="connsiteY27" fmla="*/ 33294 h 1303773"/>
                  <a:gd name="connsiteX28" fmla="*/ 813180 w 2147835"/>
                  <a:gd name="connsiteY28" fmla="*/ 73236 h 1303773"/>
                  <a:gd name="connsiteX29" fmla="*/ 1188486 w 2147835"/>
                  <a:gd name="connsiteY29" fmla="*/ 377701 h 1303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147835" h="1303773">
                    <a:moveTo>
                      <a:pt x="1188486" y="377701"/>
                    </a:moveTo>
                    <a:cubicBezTo>
                      <a:pt x="1212602" y="396542"/>
                      <a:pt x="1240486" y="417643"/>
                      <a:pt x="1250283" y="448542"/>
                    </a:cubicBezTo>
                    <a:cubicBezTo>
                      <a:pt x="1260834" y="483209"/>
                      <a:pt x="1251791" y="512601"/>
                      <a:pt x="1233704" y="544253"/>
                    </a:cubicBezTo>
                    <a:cubicBezTo>
                      <a:pt x="1211095" y="584949"/>
                      <a:pt x="1150051" y="693471"/>
                      <a:pt x="1150051" y="707036"/>
                    </a:cubicBezTo>
                    <a:cubicBezTo>
                      <a:pt x="1151558" y="763558"/>
                      <a:pt x="1223153" y="766572"/>
                      <a:pt x="1276660" y="763558"/>
                    </a:cubicBezTo>
                    <a:cubicBezTo>
                      <a:pt x="1318863" y="761297"/>
                      <a:pt x="1355037" y="758283"/>
                      <a:pt x="1390458" y="755268"/>
                    </a:cubicBezTo>
                    <a:cubicBezTo>
                      <a:pt x="1466574" y="749239"/>
                      <a:pt x="1526864" y="776370"/>
                      <a:pt x="1593937" y="809529"/>
                    </a:cubicBezTo>
                    <a:cubicBezTo>
                      <a:pt x="1659502" y="842689"/>
                      <a:pt x="1728083" y="870573"/>
                      <a:pt x="1795155" y="900718"/>
                    </a:cubicBezTo>
                    <a:cubicBezTo>
                      <a:pt x="1824547" y="914283"/>
                      <a:pt x="1855445" y="912776"/>
                      <a:pt x="1887851" y="914283"/>
                    </a:cubicBezTo>
                    <a:cubicBezTo>
                      <a:pt x="1966228" y="917298"/>
                      <a:pt x="2006171" y="913529"/>
                      <a:pt x="2073244" y="915791"/>
                    </a:cubicBezTo>
                    <a:cubicBezTo>
                      <a:pt x="2092084" y="916544"/>
                      <a:pt x="2116200" y="914283"/>
                      <a:pt x="2135041" y="914283"/>
                    </a:cubicBezTo>
                    <a:cubicBezTo>
                      <a:pt x="2148606" y="914283"/>
                      <a:pt x="2155389" y="924834"/>
                      <a:pt x="2149360" y="935385"/>
                    </a:cubicBezTo>
                    <a:cubicBezTo>
                      <a:pt x="2135041" y="961762"/>
                      <a:pt x="2118461" y="971559"/>
                      <a:pt x="2098867" y="991907"/>
                    </a:cubicBezTo>
                    <a:cubicBezTo>
                      <a:pt x="2055156" y="1038632"/>
                      <a:pt x="2012200" y="1060487"/>
                      <a:pt x="1957185" y="1092139"/>
                    </a:cubicBezTo>
                    <a:cubicBezTo>
                      <a:pt x="1923272" y="1111734"/>
                      <a:pt x="1884837" y="1119270"/>
                      <a:pt x="1847156" y="1126052"/>
                    </a:cubicBezTo>
                    <a:cubicBezTo>
                      <a:pt x="1835851" y="1128313"/>
                      <a:pt x="1831329" y="1119270"/>
                      <a:pt x="1834344" y="1110226"/>
                    </a:cubicBezTo>
                    <a:cubicBezTo>
                      <a:pt x="1849416" y="1052197"/>
                      <a:pt x="1845648" y="1050690"/>
                      <a:pt x="1809474" y="1022052"/>
                    </a:cubicBezTo>
                    <a:cubicBezTo>
                      <a:pt x="1752952" y="976081"/>
                      <a:pt x="1647445" y="926341"/>
                      <a:pt x="1577357" y="902225"/>
                    </a:cubicBezTo>
                    <a:cubicBezTo>
                      <a:pt x="1533647" y="887153"/>
                      <a:pt x="1495212" y="882631"/>
                      <a:pt x="1457531" y="878109"/>
                    </a:cubicBezTo>
                    <a:cubicBezTo>
                      <a:pt x="1412313" y="872834"/>
                      <a:pt x="1343733" y="882631"/>
                      <a:pt x="1302284" y="895443"/>
                    </a:cubicBezTo>
                    <a:cubicBezTo>
                      <a:pt x="1213356" y="923327"/>
                      <a:pt x="1134979" y="946689"/>
                      <a:pt x="1045297" y="973820"/>
                    </a:cubicBezTo>
                    <a:cubicBezTo>
                      <a:pt x="1009877" y="984370"/>
                      <a:pt x="986514" y="1001704"/>
                      <a:pt x="959384" y="1026573"/>
                    </a:cubicBezTo>
                    <a:cubicBezTo>
                      <a:pt x="892311" y="1088371"/>
                      <a:pt x="685817" y="1265473"/>
                      <a:pt x="649643" y="1295618"/>
                    </a:cubicBezTo>
                    <a:cubicBezTo>
                      <a:pt x="636832" y="1306169"/>
                      <a:pt x="628542" y="1306923"/>
                      <a:pt x="615730" y="1295618"/>
                    </a:cubicBezTo>
                    <a:cubicBezTo>
                      <a:pt x="501179" y="1193879"/>
                      <a:pt x="132655" y="886399"/>
                      <a:pt x="65583" y="831384"/>
                    </a:cubicBezTo>
                    <a:cubicBezTo>
                      <a:pt x="28655" y="801239"/>
                      <a:pt x="771" y="778631"/>
                      <a:pt x="17" y="731906"/>
                    </a:cubicBezTo>
                    <a:cubicBezTo>
                      <a:pt x="-736" y="706282"/>
                      <a:pt x="23380" y="670108"/>
                      <a:pt x="38452" y="651268"/>
                    </a:cubicBezTo>
                    <a:cubicBezTo>
                      <a:pt x="76134" y="605297"/>
                      <a:pt x="555440" y="73990"/>
                      <a:pt x="600658" y="33294"/>
                    </a:cubicBezTo>
                    <a:cubicBezTo>
                      <a:pt x="673759" y="-33025"/>
                      <a:pt x="716716" y="9932"/>
                      <a:pt x="813180" y="73236"/>
                    </a:cubicBezTo>
                    <a:cubicBezTo>
                      <a:pt x="840311" y="92831"/>
                      <a:pt x="1132718" y="335498"/>
                      <a:pt x="1188486" y="377701"/>
                    </a:cubicBezTo>
                    <a:close/>
                  </a:path>
                </a:pathLst>
              </a:custGeom>
              <a:solidFill>
                <a:srgbClr val="58906E"/>
              </a:solidFill>
              <a:ln w="75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ADD7576B-D1D0-4E10-8790-EBE1CB112E4C}"/>
                  </a:ext>
                </a:extLst>
              </p:cNvPr>
              <p:cNvSpPr/>
              <p:nvPr/>
            </p:nvSpPr>
            <p:spPr>
              <a:xfrm>
                <a:off x="2564432" y="5898223"/>
                <a:ext cx="1107831" cy="625510"/>
              </a:xfrm>
              <a:custGeom>
                <a:avLst/>
                <a:gdLst>
                  <a:gd name="connsiteX0" fmla="*/ 33987 w 1107830"/>
                  <a:gd name="connsiteY0" fmla="*/ 194847 h 625509"/>
                  <a:gd name="connsiteX1" fmla="*/ 99553 w 1107830"/>
                  <a:gd name="connsiteY1" fmla="*/ 214441 h 625509"/>
                  <a:gd name="connsiteX2" fmla="*/ 195263 w 1107830"/>
                  <a:gd name="connsiteY2" fmla="*/ 215195 h 625509"/>
                  <a:gd name="connsiteX3" fmla="*/ 382163 w 1107830"/>
                  <a:gd name="connsiteY3" fmla="*/ 200122 h 625509"/>
                  <a:gd name="connsiteX4" fmla="*/ 511033 w 1107830"/>
                  <a:gd name="connsiteY4" fmla="*/ 160933 h 625509"/>
                  <a:gd name="connsiteX5" fmla="*/ 556250 w 1107830"/>
                  <a:gd name="connsiteY5" fmla="*/ 111194 h 625509"/>
                  <a:gd name="connsiteX6" fmla="*/ 751440 w 1107830"/>
                  <a:gd name="connsiteY6" fmla="*/ 6440 h 625509"/>
                  <a:gd name="connsiteX7" fmla="*/ 862976 w 1107830"/>
                  <a:gd name="connsiteY7" fmla="*/ 4179 h 625509"/>
                  <a:gd name="connsiteX8" fmla="*/ 987325 w 1107830"/>
                  <a:gd name="connsiteY8" fmla="*/ 8701 h 625509"/>
                  <a:gd name="connsiteX9" fmla="*/ 1052890 w 1107830"/>
                  <a:gd name="connsiteY9" fmla="*/ 21513 h 625509"/>
                  <a:gd name="connsiteX10" fmla="*/ 1110919 w 1107830"/>
                  <a:gd name="connsiteY10" fmla="*/ 105919 h 625509"/>
                  <a:gd name="connsiteX11" fmla="*/ 1097354 w 1107830"/>
                  <a:gd name="connsiteY11" fmla="*/ 123252 h 625509"/>
                  <a:gd name="connsiteX12" fmla="*/ 881817 w 1107830"/>
                  <a:gd name="connsiteY12" fmla="*/ 191079 h 625509"/>
                  <a:gd name="connsiteX13" fmla="*/ 726570 w 1107830"/>
                  <a:gd name="connsiteY13" fmla="*/ 213687 h 625509"/>
                  <a:gd name="connsiteX14" fmla="*/ 575091 w 1107830"/>
                  <a:gd name="connsiteY14" fmla="*/ 231775 h 625509"/>
                  <a:gd name="connsiteX15" fmla="*/ 593178 w 1107830"/>
                  <a:gd name="connsiteY15" fmla="*/ 253629 h 625509"/>
                  <a:gd name="connsiteX16" fmla="*/ 869759 w 1107830"/>
                  <a:gd name="connsiteY16" fmla="*/ 426963 h 625509"/>
                  <a:gd name="connsiteX17" fmla="*/ 962455 w 1107830"/>
                  <a:gd name="connsiteY17" fmla="*/ 487254 h 625509"/>
                  <a:gd name="connsiteX18" fmla="*/ 997876 w 1107830"/>
                  <a:gd name="connsiteY18" fmla="*/ 555834 h 625509"/>
                  <a:gd name="connsiteX19" fmla="*/ 982049 w 1107830"/>
                  <a:gd name="connsiteY19" fmla="*/ 584472 h 625509"/>
                  <a:gd name="connsiteX20" fmla="*/ 927035 w 1107830"/>
                  <a:gd name="connsiteY20" fmla="*/ 607080 h 625509"/>
                  <a:gd name="connsiteX21" fmla="*/ 795904 w 1107830"/>
                  <a:gd name="connsiteY21" fmla="*/ 624414 h 625509"/>
                  <a:gd name="connsiteX22" fmla="*/ 646686 w 1107830"/>
                  <a:gd name="connsiteY22" fmla="*/ 627428 h 625509"/>
                  <a:gd name="connsiteX23" fmla="*/ 486917 w 1107830"/>
                  <a:gd name="connsiteY23" fmla="*/ 612356 h 625509"/>
                  <a:gd name="connsiteX24" fmla="*/ 332423 w 1107830"/>
                  <a:gd name="connsiteY24" fmla="*/ 573921 h 625509"/>
                  <a:gd name="connsiteX25" fmla="*/ 244249 w 1107830"/>
                  <a:gd name="connsiteY25" fmla="*/ 498558 h 625509"/>
                  <a:gd name="connsiteX26" fmla="*/ 219379 w 1107830"/>
                  <a:gd name="connsiteY26" fmla="*/ 493283 h 625509"/>
                  <a:gd name="connsiteX27" fmla="*/ 35495 w 1107830"/>
                  <a:gd name="connsiteY27" fmla="*/ 472181 h 625509"/>
                  <a:gd name="connsiteX28" fmla="*/ 74 w 1107830"/>
                  <a:gd name="connsiteY28" fmla="*/ 381746 h 625509"/>
                  <a:gd name="connsiteX29" fmla="*/ 28712 w 1107830"/>
                  <a:gd name="connsiteY29" fmla="*/ 199368 h 625509"/>
                  <a:gd name="connsiteX30" fmla="*/ 33987 w 1107830"/>
                  <a:gd name="connsiteY30" fmla="*/ 194847 h 625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107830" h="625509">
                    <a:moveTo>
                      <a:pt x="33987" y="194847"/>
                    </a:moveTo>
                    <a:cubicBezTo>
                      <a:pt x="27205" y="203890"/>
                      <a:pt x="94277" y="214441"/>
                      <a:pt x="99553" y="214441"/>
                    </a:cubicBezTo>
                    <a:cubicBezTo>
                      <a:pt x="131205" y="215948"/>
                      <a:pt x="162857" y="215948"/>
                      <a:pt x="195263" y="215195"/>
                    </a:cubicBezTo>
                    <a:cubicBezTo>
                      <a:pt x="257814" y="213687"/>
                      <a:pt x="320365" y="209166"/>
                      <a:pt x="382163" y="200122"/>
                    </a:cubicBezTo>
                    <a:cubicBezTo>
                      <a:pt x="427380" y="194093"/>
                      <a:pt x="473352" y="185050"/>
                      <a:pt x="511033" y="160933"/>
                    </a:cubicBezTo>
                    <a:cubicBezTo>
                      <a:pt x="531381" y="148122"/>
                      <a:pt x="538163" y="127020"/>
                      <a:pt x="556250" y="111194"/>
                    </a:cubicBezTo>
                    <a:cubicBezTo>
                      <a:pt x="610512" y="64469"/>
                      <a:pt x="684367" y="31310"/>
                      <a:pt x="751440" y="6440"/>
                    </a:cubicBezTo>
                    <a:cubicBezTo>
                      <a:pt x="785353" y="-5618"/>
                      <a:pt x="827556" y="2672"/>
                      <a:pt x="862976" y="4179"/>
                    </a:cubicBezTo>
                    <a:cubicBezTo>
                      <a:pt x="904426" y="5687"/>
                      <a:pt x="945875" y="7193"/>
                      <a:pt x="987325" y="8701"/>
                    </a:cubicBezTo>
                    <a:cubicBezTo>
                      <a:pt x="1009933" y="9455"/>
                      <a:pt x="1031789" y="12469"/>
                      <a:pt x="1052890" y="21513"/>
                    </a:cubicBezTo>
                    <a:cubicBezTo>
                      <a:pt x="1082282" y="34324"/>
                      <a:pt x="1110919" y="75774"/>
                      <a:pt x="1110919" y="105919"/>
                    </a:cubicBezTo>
                    <a:cubicBezTo>
                      <a:pt x="1110919" y="114962"/>
                      <a:pt x="1104890" y="118731"/>
                      <a:pt x="1097354" y="123252"/>
                    </a:cubicBezTo>
                    <a:cubicBezTo>
                      <a:pt x="1031035" y="159426"/>
                      <a:pt x="955672" y="176759"/>
                      <a:pt x="881817" y="191079"/>
                    </a:cubicBezTo>
                    <a:cubicBezTo>
                      <a:pt x="830570" y="201629"/>
                      <a:pt x="778570" y="209166"/>
                      <a:pt x="726570" y="213687"/>
                    </a:cubicBezTo>
                    <a:cubicBezTo>
                      <a:pt x="675323" y="218209"/>
                      <a:pt x="625584" y="224992"/>
                      <a:pt x="575091" y="231775"/>
                    </a:cubicBezTo>
                    <a:cubicBezTo>
                      <a:pt x="579613" y="240818"/>
                      <a:pt x="591671" y="243079"/>
                      <a:pt x="593178" y="253629"/>
                    </a:cubicBezTo>
                    <a:cubicBezTo>
                      <a:pt x="680599" y="319195"/>
                      <a:pt x="763498" y="391543"/>
                      <a:pt x="869759" y="426963"/>
                    </a:cubicBezTo>
                    <a:cubicBezTo>
                      <a:pt x="905179" y="439022"/>
                      <a:pt x="936078" y="459369"/>
                      <a:pt x="962455" y="487254"/>
                    </a:cubicBezTo>
                    <a:cubicBezTo>
                      <a:pt x="980542" y="506848"/>
                      <a:pt x="991093" y="530210"/>
                      <a:pt x="997876" y="555834"/>
                    </a:cubicBezTo>
                    <a:cubicBezTo>
                      <a:pt x="1000890" y="569399"/>
                      <a:pt x="999383" y="579950"/>
                      <a:pt x="982049" y="584472"/>
                    </a:cubicBezTo>
                    <a:cubicBezTo>
                      <a:pt x="963209" y="589747"/>
                      <a:pt x="945875" y="601051"/>
                      <a:pt x="927035" y="607080"/>
                    </a:cubicBezTo>
                    <a:cubicBezTo>
                      <a:pt x="884832" y="620646"/>
                      <a:pt x="839614" y="621399"/>
                      <a:pt x="795904" y="624414"/>
                    </a:cubicBezTo>
                    <a:cubicBezTo>
                      <a:pt x="746164" y="628182"/>
                      <a:pt x="696425" y="628935"/>
                      <a:pt x="646686" y="627428"/>
                    </a:cubicBezTo>
                    <a:cubicBezTo>
                      <a:pt x="593178" y="625167"/>
                      <a:pt x="539671" y="620646"/>
                      <a:pt x="486917" y="612356"/>
                    </a:cubicBezTo>
                    <a:cubicBezTo>
                      <a:pt x="435670" y="604066"/>
                      <a:pt x="379902" y="597283"/>
                      <a:pt x="332423" y="573921"/>
                    </a:cubicBezTo>
                    <a:cubicBezTo>
                      <a:pt x="296249" y="556587"/>
                      <a:pt x="265351" y="533225"/>
                      <a:pt x="244249" y="498558"/>
                    </a:cubicBezTo>
                    <a:cubicBezTo>
                      <a:pt x="237466" y="487254"/>
                      <a:pt x="228423" y="486500"/>
                      <a:pt x="219379" y="493283"/>
                    </a:cubicBezTo>
                    <a:cubicBezTo>
                      <a:pt x="151553" y="542268"/>
                      <a:pt x="92017" y="506094"/>
                      <a:pt x="35495" y="472181"/>
                    </a:cubicBezTo>
                    <a:cubicBezTo>
                      <a:pt x="3842" y="453340"/>
                      <a:pt x="-679" y="416413"/>
                      <a:pt x="74" y="381746"/>
                    </a:cubicBezTo>
                    <a:cubicBezTo>
                      <a:pt x="2335" y="319948"/>
                      <a:pt x="14393" y="258905"/>
                      <a:pt x="28712" y="199368"/>
                    </a:cubicBezTo>
                    <a:cubicBezTo>
                      <a:pt x="30219" y="197861"/>
                      <a:pt x="32480" y="196354"/>
                      <a:pt x="33987" y="194847"/>
                    </a:cubicBezTo>
                    <a:close/>
                  </a:path>
                </a:pathLst>
              </a:custGeom>
              <a:solidFill>
                <a:srgbClr val="000200"/>
              </a:solidFill>
              <a:ln w="75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005B9559-B339-4689-86D3-7673377683D5}"/>
                  </a:ext>
                </a:extLst>
              </p:cNvPr>
              <p:cNvSpPr/>
              <p:nvPr/>
            </p:nvSpPr>
            <p:spPr>
              <a:xfrm>
                <a:off x="3358829" y="148128"/>
                <a:ext cx="926960" cy="550147"/>
              </a:xfrm>
              <a:custGeom>
                <a:avLst/>
                <a:gdLst>
                  <a:gd name="connsiteX0" fmla="*/ 828989 w 926960"/>
                  <a:gd name="connsiteY0" fmla="*/ 515063 h 550147"/>
                  <a:gd name="connsiteX1" fmla="*/ 798844 w 926960"/>
                  <a:gd name="connsiteY1" fmla="*/ 465324 h 550147"/>
                  <a:gd name="connsiteX2" fmla="*/ 701626 w 926960"/>
                  <a:gd name="connsiteY2" fmla="*/ 392975 h 550147"/>
                  <a:gd name="connsiteX3" fmla="*/ 654148 w 926960"/>
                  <a:gd name="connsiteY3" fmla="*/ 389961 h 550147"/>
                  <a:gd name="connsiteX4" fmla="*/ 508698 w 926960"/>
                  <a:gd name="connsiteY4" fmla="*/ 452512 h 550147"/>
                  <a:gd name="connsiteX5" fmla="*/ 403944 w 926960"/>
                  <a:gd name="connsiteY5" fmla="*/ 518831 h 550147"/>
                  <a:gd name="connsiteX6" fmla="*/ 365509 w 926960"/>
                  <a:gd name="connsiteY6" fmla="*/ 521845 h 550147"/>
                  <a:gd name="connsiteX7" fmla="*/ 314262 w 926960"/>
                  <a:gd name="connsiteY7" fmla="*/ 457034 h 550147"/>
                  <a:gd name="connsiteX8" fmla="*/ 315769 w 926960"/>
                  <a:gd name="connsiteY8" fmla="*/ 427642 h 550147"/>
                  <a:gd name="connsiteX9" fmla="*/ 281103 w 926960"/>
                  <a:gd name="connsiteY9" fmla="*/ 350772 h 550147"/>
                  <a:gd name="connsiteX10" fmla="*/ 200465 w 926960"/>
                  <a:gd name="connsiteY10" fmla="*/ 375642 h 550147"/>
                  <a:gd name="connsiteX11" fmla="*/ 197450 w 926960"/>
                  <a:gd name="connsiteY11" fmla="*/ 392222 h 550147"/>
                  <a:gd name="connsiteX12" fmla="*/ 103247 w 926960"/>
                  <a:gd name="connsiteY12" fmla="*/ 496976 h 550147"/>
                  <a:gd name="connsiteX13" fmla="*/ 0 w 926960"/>
                  <a:gd name="connsiteY13" fmla="*/ 557266 h 550147"/>
                  <a:gd name="connsiteX14" fmla="*/ 35420 w 926960"/>
                  <a:gd name="connsiteY14" fmla="*/ 360569 h 550147"/>
                  <a:gd name="connsiteX15" fmla="*/ 83653 w 926960"/>
                  <a:gd name="connsiteY15" fmla="*/ 228685 h 550147"/>
                  <a:gd name="connsiteX16" fmla="*/ 202725 w 926960"/>
                  <a:gd name="connsiteY16" fmla="*/ 48568 h 550147"/>
                  <a:gd name="connsiteX17" fmla="*/ 315016 w 926960"/>
                  <a:gd name="connsiteY17" fmla="*/ 1090 h 550147"/>
                  <a:gd name="connsiteX18" fmla="*/ 532060 w 926960"/>
                  <a:gd name="connsiteY18" fmla="*/ 2597 h 550147"/>
                  <a:gd name="connsiteX19" fmla="*/ 684293 w 926960"/>
                  <a:gd name="connsiteY19" fmla="*/ 57612 h 550147"/>
                  <a:gd name="connsiteX20" fmla="*/ 847076 w 926960"/>
                  <a:gd name="connsiteY20" fmla="*/ 234714 h 550147"/>
                  <a:gd name="connsiteX21" fmla="*/ 876468 w 926960"/>
                  <a:gd name="connsiteY21" fmla="*/ 320627 h 550147"/>
                  <a:gd name="connsiteX22" fmla="*/ 900584 w 926960"/>
                  <a:gd name="connsiteY22" fmla="*/ 381671 h 550147"/>
                  <a:gd name="connsiteX23" fmla="*/ 917917 w 926960"/>
                  <a:gd name="connsiteY23" fmla="*/ 496976 h 550147"/>
                  <a:gd name="connsiteX24" fmla="*/ 873453 w 926960"/>
                  <a:gd name="connsiteY24" fmla="*/ 540686 h 550147"/>
                  <a:gd name="connsiteX25" fmla="*/ 828989 w 926960"/>
                  <a:gd name="connsiteY25" fmla="*/ 515063 h 550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926960" h="550147">
                    <a:moveTo>
                      <a:pt x="828989" y="515063"/>
                    </a:moveTo>
                    <a:cubicBezTo>
                      <a:pt x="813917" y="501498"/>
                      <a:pt x="805627" y="483411"/>
                      <a:pt x="798844" y="465324"/>
                    </a:cubicBezTo>
                    <a:cubicBezTo>
                      <a:pt x="793569" y="449497"/>
                      <a:pt x="724235" y="405787"/>
                      <a:pt x="701626" y="392975"/>
                    </a:cubicBezTo>
                    <a:cubicBezTo>
                      <a:pt x="686554" y="384685"/>
                      <a:pt x="669220" y="386193"/>
                      <a:pt x="654148" y="389961"/>
                    </a:cubicBezTo>
                    <a:cubicBezTo>
                      <a:pt x="602901" y="404280"/>
                      <a:pt x="553162" y="422367"/>
                      <a:pt x="508698" y="452512"/>
                    </a:cubicBezTo>
                    <a:cubicBezTo>
                      <a:pt x="474785" y="475121"/>
                      <a:pt x="437103" y="493961"/>
                      <a:pt x="403944" y="518831"/>
                    </a:cubicBezTo>
                    <a:cubicBezTo>
                      <a:pt x="391886" y="527874"/>
                      <a:pt x="378320" y="525614"/>
                      <a:pt x="365509" y="521845"/>
                    </a:cubicBezTo>
                    <a:cubicBezTo>
                      <a:pt x="305972" y="503005"/>
                      <a:pt x="314262" y="521092"/>
                      <a:pt x="314262" y="457034"/>
                    </a:cubicBezTo>
                    <a:cubicBezTo>
                      <a:pt x="314262" y="447236"/>
                      <a:pt x="314262" y="437439"/>
                      <a:pt x="315769" y="427642"/>
                    </a:cubicBezTo>
                    <a:cubicBezTo>
                      <a:pt x="322552" y="389207"/>
                      <a:pt x="312001" y="365091"/>
                      <a:pt x="281103" y="350772"/>
                    </a:cubicBezTo>
                    <a:cubicBezTo>
                      <a:pt x="258494" y="340222"/>
                      <a:pt x="220059" y="349265"/>
                      <a:pt x="200465" y="375642"/>
                    </a:cubicBezTo>
                    <a:cubicBezTo>
                      <a:pt x="197450" y="379410"/>
                      <a:pt x="198204" y="387700"/>
                      <a:pt x="197450" y="392222"/>
                    </a:cubicBezTo>
                    <a:cubicBezTo>
                      <a:pt x="186146" y="445729"/>
                      <a:pt x="147711" y="473613"/>
                      <a:pt x="103247" y="496976"/>
                    </a:cubicBezTo>
                    <a:cubicBezTo>
                      <a:pt x="67826" y="515063"/>
                      <a:pt x="33913" y="536918"/>
                      <a:pt x="0" y="557266"/>
                    </a:cubicBezTo>
                    <a:cubicBezTo>
                      <a:pt x="754" y="489440"/>
                      <a:pt x="9797" y="423120"/>
                      <a:pt x="35420" y="360569"/>
                    </a:cubicBezTo>
                    <a:cubicBezTo>
                      <a:pt x="53507" y="316859"/>
                      <a:pt x="61044" y="270134"/>
                      <a:pt x="83653" y="228685"/>
                    </a:cubicBezTo>
                    <a:cubicBezTo>
                      <a:pt x="117566" y="164627"/>
                      <a:pt x="159769" y="106597"/>
                      <a:pt x="202725" y="48568"/>
                    </a:cubicBezTo>
                    <a:cubicBezTo>
                      <a:pt x="230610" y="10887"/>
                      <a:pt x="270552" y="1090"/>
                      <a:pt x="315016" y="1090"/>
                    </a:cubicBezTo>
                    <a:cubicBezTo>
                      <a:pt x="387364" y="1843"/>
                      <a:pt x="459712" y="-2679"/>
                      <a:pt x="532060" y="2597"/>
                    </a:cubicBezTo>
                    <a:cubicBezTo>
                      <a:pt x="586321" y="6365"/>
                      <a:pt x="637568" y="24452"/>
                      <a:pt x="684293" y="57612"/>
                    </a:cubicBezTo>
                    <a:cubicBezTo>
                      <a:pt x="751365" y="105090"/>
                      <a:pt x="795829" y="172916"/>
                      <a:pt x="847076" y="234714"/>
                    </a:cubicBezTo>
                    <a:cubicBezTo>
                      <a:pt x="865917" y="258076"/>
                      <a:pt x="874960" y="289729"/>
                      <a:pt x="876468" y="320627"/>
                    </a:cubicBezTo>
                    <a:cubicBezTo>
                      <a:pt x="877221" y="343990"/>
                      <a:pt x="884757" y="364338"/>
                      <a:pt x="900584" y="381671"/>
                    </a:cubicBezTo>
                    <a:cubicBezTo>
                      <a:pt x="932989" y="415584"/>
                      <a:pt x="933743" y="456280"/>
                      <a:pt x="917917" y="496976"/>
                    </a:cubicBezTo>
                    <a:cubicBezTo>
                      <a:pt x="910381" y="516570"/>
                      <a:pt x="890033" y="527874"/>
                      <a:pt x="873453" y="540686"/>
                    </a:cubicBezTo>
                    <a:cubicBezTo>
                      <a:pt x="857627" y="550483"/>
                      <a:pt x="838786" y="521845"/>
                      <a:pt x="828989" y="515063"/>
                    </a:cubicBezTo>
                    <a:close/>
                  </a:path>
                </a:pathLst>
              </a:custGeom>
              <a:solidFill>
                <a:srgbClr val="613204"/>
              </a:solidFill>
              <a:ln w="75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26DBE84-C27D-4E6D-858B-F048F53C55EF}"/>
                  </a:ext>
                </a:extLst>
              </p:cNvPr>
              <p:cNvSpPr/>
              <p:nvPr/>
            </p:nvSpPr>
            <p:spPr>
              <a:xfrm>
                <a:off x="3793597" y="3324246"/>
                <a:ext cx="542611" cy="361741"/>
              </a:xfrm>
              <a:custGeom>
                <a:avLst/>
                <a:gdLst>
                  <a:gd name="connsiteX0" fmla="*/ 532134 w 542610"/>
                  <a:gd name="connsiteY0" fmla="*/ 247943 h 361740"/>
                  <a:gd name="connsiteX1" fmla="*/ 476366 w 542610"/>
                  <a:gd name="connsiteY1" fmla="*/ 207247 h 361740"/>
                  <a:gd name="connsiteX2" fmla="*/ 403264 w 542610"/>
                  <a:gd name="connsiteY2" fmla="*/ 171073 h 361740"/>
                  <a:gd name="connsiteX3" fmla="*/ 453003 w 542610"/>
                  <a:gd name="connsiteY3" fmla="*/ 253972 h 361740"/>
                  <a:gd name="connsiteX4" fmla="*/ 400249 w 542610"/>
                  <a:gd name="connsiteY4" fmla="*/ 320291 h 361740"/>
                  <a:gd name="connsiteX5" fmla="*/ 314336 w 542610"/>
                  <a:gd name="connsiteY5" fmla="*/ 321045 h 361740"/>
                  <a:gd name="connsiteX6" fmla="*/ 303031 w 542610"/>
                  <a:gd name="connsiteY6" fmla="*/ 325566 h 361740"/>
                  <a:gd name="connsiteX7" fmla="*/ 247263 w 542610"/>
                  <a:gd name="connsiteY7" fmla="*/ 342146 h 361740"/>
                  <a:gd name="connsiteX8" fmla="*/ 224654 w 542610"/>
                  <a:gd name="connsiteY8" fmla="*/ 353451 h 361740"/>
                  <a:gd name="connsiteX9" fmla="*/ 193002 w 542610"/>
                  <a:gd name="connsiteY9" fmla="*/ 366262 h 361740"/>
                  <a:gd name="connsiteX10" fmla="*/ 141002 w 542610"/>
                  <a:gd name="connsiteY10" fmla="*/ 356465 h 361740"/>
                  <a:gd name="connsiteX11" fmla="*/ 93523 w 542610"/>
                  <a:gd name="connsiteY11" fmla="*/ 324813 h 361740"/>
                  <a:gd name="connsiteX12" fmla="*/ 74 w 542610"/>
                  <a:gd name="connsiteY12" fmla="*/ 187653 h 361740"/>
                  <a:gd name="connsiteX13" fmla="*/ 139495 w 542610"/>
                  <a:gd name="connsiteY13" fmla="*/ 79131 h 361740"/>
                  <a:gd name="connsiteX14" fmla="*/ 232191 w 542610"/>
                  <a:gd name="connsiteY14" fmla="*/ 0 h 361740"/>
                  <a:gd name="connsiteX15" fmla="*/ 310568 w 542610"/>
                  <a:gd name="connsiteY15" fmla="*/ 43710 h 361740"/>
                  <a:gd name="connsiteX16" fmla="*/ 465815 w 542610"/>
                  <a:gd name="connsiteY16" fmla="*/ 124348 h 361740"/>
                  <a:gd name="connsiteX17" fmla="*/ 544192 w 542610"/>
                  <a:gd name="connsiteY17" fmla="*/ 213276 h 361740"/>
                  <a:gd name="connsiteX18" fmla="*/ 532134 w 542610"/>
                  <a:gd name="connsiteY18" fmla="*/ 247943 h 36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42610" h="361740">
                    <a:moveTo>
                      <a:pt x="532134" y="247943"/>
                    </a:moveTo>
                    <a:cubicBezTo>
                      <a:pt x="526859" y="251711"/>
                      <a:pt x="482395" y="212523"/>
                      <a:pt x="476366" y="207247"/>
                    </a:cubicBezTo>
                    <a:cubicBezTo>
                      <a:pt x="467322" y="198204"/>
                      <a:pt x="416075" y="153740"/>
                      <a:pt x="403264" y="171073"/>
                    </a:cubicBezTo>
                    <a:cubicBezTo>
                      <a:pt x="388945" y="191421"/>
                      <a:pt x="443960" y="236639"/>
                      <a:pt x="453003" y="253972"/>
                    </a:cubicBezTo>
                    <a:cubicBezTo>
                      <a:pt x="471090" y="288639"/>
                      <a:pt x="437931" y="330088"/>
                      <a:pt x="400249" y="320291"/>
                    </a:cubicBezTo>
                    <a:cubicBezTo>
                      <a:pt x="372365" y="312755"/>
                      <a:pt x="342974" y="315769"/>
                      <a:pt x="314336" y="321045"/>
                    </a:cubicBezTo>
                    <a:cubicBezTo>
                      <a:pt x="310568" y="321798"/>
                      <a:pt x="304539" y="322552"/>
                      <a:pt x="303031" y="325566"/>
                    </a:cubicBezTo>
                    <a:cubicBezTo>
                      <a:pt x="288713" y="347422"/>
                      <a:pt x="269118" y="345914"/>
                      <a:pt x="247263" y="342146"/>
                    </a:cubicBezTo>
                    <a:cubicBezTo>
                      <a:pt x="237466" y="340639"/>
                      <a:pt x="228423" y="344407"/>
                      <a:pt x="224654" y="353451"/>
                    </a:cubicBezTo>
                    <a:cubicBezTo>
                      <a:pt x="217872" y="369277"/>
                      <a:pt x="206567" y="368523"/>
                      <a:pt x="193002" y="366262"/>
                    </a:cubicBezTo>
                    <a:cubicBezTo>
                      <a:pt x="175669" y="363248"/>
                      <a:pt x="158335" y="359480"/>
                      <a:pt x="141002" y="356465"/>
                    </a:cubicBezTo>
                    <a:cubicBezTo>
                      <a:pt x="120654" y="352697"/>
                      <a:pt x="104828" y="342900"/>
                      <a:pt x="93523" y="324813"/>
                    </a:cubicBezTo>
                    <a:cubicBezTo>
                      <a:pt x="87494" y="315016"/>
                      <a:pt x="-2941" y="189160"/>
                      <a:pt x="74" y="187653"/>
                    </a:cubicBezTo>
                    <a:cubicBezTo>
                      <a:pt x="81465" y="147711"/>
                      <a:pt x="76944" y="142435"/>
                      <a:pt x="139495" y="79131"/>
                    </a:cubicBezTo>
                    <a:cubicBezTo>
                      <a:pt x="149292" y="69333"/>
                      <a:pt x="217118" y="2261"/>
                      <a:pt x="232191" y="0"/>
                    </a:cubicBezTo>
                    <a:cubicBezTo>
                      <a:pt x="249524" y="20348"/>
                      <a:pt x="287205" y="34667"/>
                      <a:pt x="310568" y="43710"/>
                    </a:cubicBezTo>
                    <a:cubicBezTo>
                      <a:pt x="365582" y="64812"/>
                      <a:pt x="417583" y="92696"/>
                      <a:pt x="465815" y="124348"/>
                    </a:cubicBezTo>
                    <a:cubicBezTo>
                      <a:pt x="498974" y="146203"/>
                      <a:pt x="523844" y="178609"/>
                      <a:pt x="544192" y="213276"/>
                    </a:cubicBezTo>
                    <a:cubicBezTo>
                      <a:pt x="554743" y="228349"/>
                      <a:pt x="543438" y="238899"/>
                      <a:pt x="532134" y="247943"/>
                    </a:cubicBezTo>
                    <a:close/>
                  </a:path>
                </a:pathLst>
              </a:custGeom>
              <a:solidFill>
                <a:srgbClr val="FDC68E"/>
              </a:solidFill>
              <a:ln w="75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620BD61C-A2A6-4BF2-B464-94C002C9784B}"/>
                  </a:ext>
                </a:extLst>
              </p:cNvPr>
              <p:cNvSpPr/>
              <p:nvPr/>
            </p:nvSpPr>
            <p:spPr>
              <a:xfrm>
                <a:off x="3214886" y="747271"/>
                <a:ext cx="399422" cy="497393"/>
              </a:xfrm>
              <a:custGeom>
                <a:avLst/>
                <a:gdLst>
                  <a:gd name="connsiteX0" fmla="*/ 128870 w 399421"/>
                  <a:gd name="connsiteY0" fmla="*/ 17659 h 497393"/>
                  <a:gd name="connsiteX1" fmla="*/ 236639 w 399421"/>
                  <a:gd name="connsiteY1" fmla="*/ 142761 h 497393"/>
                  <a:gd name="connsiteX2" fmla="*/ 288639 w 399421"/>
                  <a:gd name="connsiteY2" fmla="*/ 239225 h 497393"/>
                  <a:gd name="connsiteX3" fmla="*/ 400176 w 399421"/>
                  <a:gd name="connsiteY3" fmla="*/ 450241 h 497393"/>
                  <a:gd name="connsiteX4" fmla="*/ 391132 w 399421"/>
                  <a:gd name="connsiteY4" fmla="*/ 499227 h 497393"/>
                  <a:gd name="connsiteX5" fmla="*/ 302958 w 399421"/>
                  <a:gd name="connsiteY5" fmla="*/ 361313 h 497393"/>
                  <a:gd name="connsiteX6" fmla="*/ 195943 w 399421"/>
                  <a:gd name="connsiteY6" fmla="*/ 221138 h 497393"/>
                  <a:gd name="connsiteX7" fmla="*/ 152233 w 399421"/>
                  <a:gd name="connsiteY7" fmla="*/ 166877 h 497393"/>
                  <a:gd name="connsiteX8" fmla="*/ 0 w 399421"/>
                  <a:gd name="connsiteY8" fmla="*/ 47051 h 497393"/>
                  <a:gd name="connsiteX9" fmla="*/ 106261 w 399421"/>
                  <a:gd name="connsiteY9" fmla="*/ 1833 h 497393"/>
                  <a:gd name="connsiteX10" fmla="*/ 128870 w 399421"/>
                  <a:gd name="connsiteY10" fmla="*/ 17659 h 497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9421" h="497393">
                    <a:moveTo>
                      <a:pt x="128870" y="17659"/>
                    </a:moveTo>
                    <a:cubicBezTo>
                      <a:pt x="165044" y="59109"/>
                      <a:pt x="202726" y="99805"/>
                      <a:pt x="236639" y="142761"/>
                    </a:cubicBezTo>
                    <a:cubicBezTo>
                      <a:pt x="254726" y="166877"/>
                      <a:pt x="274320" y="212095"/>
                      <a:pt x="288639" y="239225"/>
                    </a:cubicBezTo>
                    <a:cubicBezTo>
                      <a:pt x="313509" y="285950"/>
                      <a:pt x="391886" y="423110"/>
                      <a:pt x="400176" y="450241"/>
                    </a:cubicBezTo>
                    <a:cubicBezTo>
                      <a:pt x="402437" y="457023"/>
                      <a:pt x="397915" y="493198"/>
                      <a:pt x="391132" y="499227"/>
                    </a:cubicBezTo>
                    <a:cubicBezTo>
                      <a:pt x="359480" y="457777"/>
                      <a:pt x="334610" y="402762"/>
                      <a:pt x="302958" y="361313"/>
                    </a:cubicBezTo>
                    <a:cubicBezTo>
                      <a:pt x="267537" y="314588"/>
                      <a:pt x="231363" y="267863"/>
                      <a:pt x="195943" y="221138"/>
                    </a:cubicBezTo>
                    <a:cubicBezTo>
                      <a:pt x="174841" y="193254"/>
                      <a:pt x="172580" y="194761"/>
                      <a:pt x="152233" y="166877"/>
                    </a:cubicBezTo>
                    <a:cubicBezTo>
                      <a:pt x="120580" y="123921"/>
                      <a:pt x="49739" y="90007"/>
                      <a:pt x="0" y="47051"/>
                    </a:cubicBezTo>
                    <a:cubicBezTo>
                      <a:pt x="7536" y="34239"/>
                      <a:pt x="76870" y="16152"/>
                      <a:pt x="106261" y="1833"/>
                    </a:cubicBezTo>
                    <a:cubicBezTo>
                      <a:pt x="121334" y="-4950"/>
                      <a:pt x="120580" y="8616"/>
                      <a:pt x="128870" y="17659"/>
                    </a:cubicBezTo>
                    <a:close/>
                  </a:path>
                </a:pathLst>
              </a:custGeom>
              <a:solidFill>
                <a:srgbClr val="FDFDFC"/>
              </a:solidFill>
              <a:ln w="75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43DAB61-3130-47A7-B94E-C0EAC2511BB7}"/>
                  </a:ext>
                </a:extLst>
              </p:cNvPr>
              <p:cNvSpPr/>
              <p:nvPr/>
            </p:nvSpPr>
            <p:spPr>
              <a:xfrm>
                <a:off x="3570598" y="1097750"/>
                <a:ext cx="82899" cy="75363"/>
              </a:xfrm>
              <a:custGeom>
                <a:avLst/>
                <a:gdLst>
                  <a:gd name="connsiteX0" fmla="*/ 13565 w 82898"/>
                  <a:gd name="connsiteY0" fmla="*/ 37965 h 75362"/>
                  <a:gd name="connsiteX1" fmla="*/ 0 w 82898"/>
                  <a:gd name="connsiteY1" fmla="*/ 13096 h 75362"/>
                  <a:gd name="connsiteX2" fmla="*/ 14319 w 82898"/>
                  <a:gd name="connsiteY2" fmla="*/ 284 h 75362"/>
                  <a:gd name="connsiteX3" fmla="*/ 82899 w 82898"/>
                  <a:gd name="connsiteY3" fmla="*/ 80169 h 75362"/>
                  <a:gd name="connsiteX4" fmla="*/ 63305 w 82898"/>
                  <a:gd name="connsiteY4" fmla="*/ 56806 h 75362"/>
                  <a:gd name="connsiteX5" fmla="*/ 13565 w 82898"/>
                  <a:gd name="connsiteY5" fmla="*/ 37965 h 75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898" h="75362">
                    <a:moveTo>
                      <a:pt x="13565" y="37965"/>
                    </a:moveTo>
                    <a:cubicBezTo>
                      <a:pt x="9044" y="29676"/>
                      <a:pt x="4522" y="21386"/>
                      <a:pt x="0" y="13096"/>
                    </a:cubicBezTo>
                    <a:cubicBezTo>
                      <a:pt x="0" y="3299"/>
                      <a:pt x="4522" y="-1223"/>
                      <a:pt x="14319" y="284"/>
                    </a:cubicBezTo>
                    <a:cubicBezTo>
                      <a:pt x="43710" y="4806"/>
                      <a:pt x="89682" y="51531"/>
                      <a:pt x="82899" y="80169"/>
                    </a:cubicBezTo>
                    <a:cubicBezTo>
                      <a:pt x="76870" y="72632"/>
                      <a:pt x="69334" y="64342"/>
                      <a:pt x="63305" y="56806"/>
                    </a:cubicBezTo>
                    <a:cubicBezTo>
                      <a:pt x="51247" y="40226"/>
                      <a:pt x="33160" y="35705"/>
                      <a:pt x="13565" y="37965"/>
                    </a:cubicBezTo>
                    <a:close/>
                  </a:path>
                </a:pathLst>
              </a:custGeom>
              <a:solidFill>
                <a:srgbClr val="D09C6B"/>
              </a:solidFill>
              <a:ln w="75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01A5D6F-ED7F-4772-B928-378CA366FB5A}"/>
                  </a:ext>
                </a:extLst>
              </p:cNvPr>
              <p:cNvSpPr/>
              <p:nvPr/>
            </p:nvSpPr>
            <p:spPr>
              <a:xfrm>
                <a:off x="6016869" y="4298685"/>
                <a:ext cx="422031" cy="406958"/>
              </a:xfrm>
              <a:custGeom>
                <a:avLst/>
                <a:gdLst>
                  <a:gd name="connsiteX0" fmla="*/ 0 w 422030"/>
                  <a:gd name="connsiteY0" fmla="*/ 406958 h 406958"/>
                  <a:gd name="connsiteX1" fmla="*/ 25623 w 422030"/>
                  <a:gd name="connsiteY1" fmla="*/ 372291 h 406958"/>
                  <a:gd name="connsiteX2" fmla="*/ 181624 w 422030"/>
                  <a:gd name="connsiteY2" fmla="*/ 177102 h 406958"/>
                  <a:gd name="connsiteX3" fmla="*/ 277334 w 422030"/>
                  <a:gd name="connsiteY3" fmla="*/ 101740 h 406958"/>
                  <a:gd name="connsiteX4" fmla="*/ 426552 w 422030"/>
                  <a:gd name="connsiteY4" fmla="*/ 0 h 406958"/>
                  <a:gd name="connsiteX5" fmla="*/ 200465 w 422030"/>
                  <a:gd name="connsiteY5" fmla="*/ 189160 h 406958"/>
                  <a:gd name="connsiteX6" fmla="*/ 0 w 422030"/>
                  <a:gd name="connsiteY6" fmla="*/ 406958 h 406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2030" h="406958">
                    <a:moveTo>
                      <a:pt x="0" y="406958"/>
                    </a:moveTo>
                    <a:cubicBezTo>
                      <a:pt x="8290" y="395654"/>
                      <a:pt x="16580" y="383596"/>
                      <a:pt x="25623" y="372291"/>
                    </a:cubicBezTo>
                    <a:cubicBezTo>
                      <a:pt x="77623" y="307479"/>
                      <a:pt x="128870" y="241914"/>
                      <a:pt x="181624" y="177102"/>
                    </a:cubicBezTo>
                    <a:cubicBezTo>
                      <a:pt x="207247" y="144696"/>
                      <a:pt x="243421" y="125102"/>
                      <a:pt x="277334" y="101740"/>
                    </a:cubicBezTo>
                    <a:cubicBezTo>
                      <a:pt x="327074" y="67826"/>
                      <a:pt x="375306" y="32406"/>
                      <a:pt x="426552" y="0"/>
                    </a:cubicBezTo>
                    <a:cubicBezTo>
                      <a:pt x="348929" y="60290"/>
                      <a:pt x="274320" y="125102"/>
                      <a:pt x="200465" y="189160"/>
                    </a:cubicBezTo>
                    <a:cubicBezTo>
                      <a:pt x="125102" y="254726"/>
                      <a:pt x="70841" y="338378"/>
                      <a:pt x="0" y="406958"/>
                    </a:cubicBezTo>
                    <a:close/>
                  </a:path>
                </a:pathLst>
              </a:custGeom>
              <a:solidFill>
                <a:srgbClr val="4C6E22"/>
              </a:solidFill>
              <a:ln w="75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2AF2BC97-A0F3-49E5-91C8-944E27AD0B00}"/>
                  </a:ext>
                </a:extLst>
              </p:cNvPr>
              <p:cNvSpPr/>
              <p:nvPr/>
            </p:nvSpPr>
            <p:spPr>
              <a:xfrm>
                <a:off x="3623734" y="3717651"/>
                <a:ext cx="859134" cy="874207"/>
              </a:xfrm>
              <a:custGeom>
                <a:avLst/>
                <a:gdLst>
                  <a:gd name="connsiteX0" fmla="*/ 862519 w 859134"/>
                  <a:gd name="connsiteY0" fmla="*/ 305960 h 874206"/>
                  <a:gd name="connsiteX1" fmla="*/ 439735 w 859134"/>
                  <a:gd name="connsiteY1" fmla="*/ 869673 h 874206"/>
                  <a:gd name="connsiteX2" fmla="*/ 406575 w 859134"/>
                  <a:gd name="connsiteY2" fmla="*/ 872687 h 874206"/>
                  <a:gd name="connsiteX3" fmla="*/ 12429 w 859134"/>
                  <a:gd name="connsiteY3" fmla="*/ 535816 h 874206"/>
                  <a:gd name="connsiteX4" fmla="*/ 8661 w 859134"/>
                  <a:gd name="connsiteY4" fmla="*/ 504164 h 874206"/>
                  <a:gd name="connsiteX5" fmla="*/ 466865 w 859134"/>
                  <a:gd name="connsiteY5" fmla="*/ 6017 h 874206"/>
                  <a:gd name="connsiteX6" fmla="*/ 489474 w 859134"/>
                  <a:gd name="connsiteY6" fmla="*/ 6017 h 874206"/>
                  <a:gd name="connsiteX7" fmla="*/ 849708 w 859134"/>
                  <a:gd name="connsiteY7" fmla="*/ 287873 h 874206"/>
                  <a:gd name="connsiteX8" fmla="*/ 862519 w 859134"/>
                  <a:gd name="connsiteY8" fmla="*/ 305960 h 87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59134" h="874206">
                    <a:moveTo>
                      <a:pt x="862519" y="305960"/>
                    </a:moveTo>
                    <a:cubicBezTo>
                      <a:pt x="862519" y="311235"/>
                      <a:pt x="484952" y="801092"/>
                      <a:pt x="439735" y="869673"/>
                    </a:cubicBezTo>
                    <a:cubicBezTo>
                      <a:pt x="429938" y="883991"/>
                      <a:pt x="420894" y="886253"/>
                      <a:pt x="406575" y="872687"/>
                    </a:cubicBezTo>
                    <a:cubicBezTo>
                      <a:pt x="365879" y="835759"/>
                      <a:pt x="60661" y="575004"/>
                      <a:pt x="12429" y="535816"/>
                    </a:cubicBezTo>
                    <a:cubicBezTo>
                      <a:pt x="371" y="526019"/>
                      <a:pt x="-6412" y="519990"/>
                      <a:pt x="8661" y="504164"/>
                    </a:cubicBezTo>
                    <a:cubicBezTo>
                      <a:pt x="82516" y="425787"/>
                      <a:pt x="422401" y="55756"/>
                      <a:pt x="466865" y="6017"/>
                    </a:cubicBezTo>
                    <a:cubicBezTo>
                      <a:pt x="475909" y="-3781"/>
                      <a:pt x="481184" y="-12"/>
                      <a:pt x="489474" y="6017"/>
                    </a:cubicBezTo>
                    <a:cubicBezTo>
                      <a:pt x="547503" y="51988"/>
                      <a:pt x="788664" y="238887"/>
                      <a:pt x="849708" y="287873"/>
                    </a:cubicBezTo>
                    <a:cubicBezTo>
                      <a:pt x="855737" y="291641"/>
                      <a:pt x="861766" y="296917"/>
                      <a:pt x="862519" y="305960"/>
                    </a:cubicBezTo>
                    <a:close/>
                  </a:path>
                </a:pathLst>
              </a:custGeom>
              <a:solidFill>
                <a:srgbClr val="2E794C"/>
              </a:solidFill>
              <a:ln w="75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099AA43D-3529-4C52-A6A5-D131BEA0EE8A}"/>
                  </a:ext>
                </a:extLst>
              </p:cNvPr>
              <p:cNvSpPr/>
              <p:nvPr/>
            </p:nvSpPr>
            <p:spPr>
              <a:xfrm>
                <a:off x="2594320" y="785152"/>
                <a:ext cx="1439426" cy="5335675"/>
              </a:xfrm>
              <a:custGeom>
                <a:avLst/>
                <a:gdLst>
                  <a:gd name="connsiteX0" fmla="*/ 1105148 w 1439426"/>
                  <a:gd name="connsiteY0" fmla="*/ 633173 h 5335674"/>
                  <a:gd name="connsiteX1" fmla="*/ 1204626 w 1439426"/>
                  <a:gd name="connsiteY1" fmla="*/ 891667 h 5335674"/>
                  <a:gd name="connsiteX2" fmla="*/ 1240047 w 1439426"/>
                  <a:gd name="connsiteY2" fmla="*/ 1288828 h 5335674"/>
                  <a:gd name="connsiteX3" fmla="*/ 1202365 w 1439426"/>
                  <a:gd name="connsiteY3" fmla="*/ 2087672 h 5335674"/>
                  <a:gd name="connsiteX4" fmla="*/ 1221960 w 1439426"/>
                  <a:gd name="connsiteY4" fmla="*/ 2172832 h 5335674"/>
                  <a:gd name="connsiteX5" fmla="*/ 1446540 w 1439426"/>
                  <a:gd name="connsiteY5" fmla="*/ 2548138 h 5335674"/>
                  <a:gd name="connsiteX6" fmla="*/ 1415642 w 1439426"/>
                  <a:gd name="connsiteY6" fmla="*/ 2575268 h 5335674"/>
                  <a:gd name="connsiteX7" fmla="*/ 1337265 w 1439426"/>
                  <a:gd name="connsiteY7" fmla="*/ 2654399 h 5335674"/>
                  <a:gd name="connsiteX8" fmla="*/ 1208394 w 1439426"/>
                  <a:gd name="connsiteY8" fmla="*/ 2741066 h 5335674"/>
                  <a:gd name="connsiteX9" fmla="*/ 1094597 w 1439426"/>
                  <a:gd name="connsiteY9" fmla="*/ 2789298 h 5335674"/>
                  <a:gd name="connsiteX10" fmla="*/ 1078017 w 1439426"/>
                  <a:gd name="connsiteY10" fmla="*/ 2778747 h 5335674"/>
                  <a:gd name="connsiteX11" fmla="*/ 1062191 w 1439426"/>
                  <a:gd name="connsiteY11" fmla="*/ 2767443 h 5335674"/>
                  <a:gd name="connsiteX12" fmla="*/ 983814 w 1439426"/>
                  <a:gd name="connsiteY12" fmla="*/ 2797588 h 5335674"/>
                  <a:gd name="connsiteX13" fmla="*/ 960451 w 1439426"/>
                  <a:gd name="connsiteY13" fmla="*/ 2822458 h 5335674"/>
                  <a:gd name="connsiteX14" fmla="*/ 842132 w 1439426"/>
                  <a:gd name="connsiteY14" fmla="*/ 3279909 h 5335674"/>
                  <a:gd name="connsiteX15" fmla="*/ 697436 w 1439426"/>
                  <a:gd name="connsiteY15" fmla="*/ 3891853 h 5335674"/>
                  <a:gd name="connsiteX16" fmla="*/ 542189 w 1439426"/>
                  <a:gd name="connsiteY16" fmla="*/ 4328957 h 5335674"/>
                  <a:gd name="connsiteX17" fmla="*/ 536913 w 1439426"/>
                  <a:gd name="connsiteY17" fmla="*/ 4356841 h 5335674"/>
                  <a:gd name="connsiteX18" fmla="*/ 584392 w 1439426"/>
                  <a:gd name="connsiteY18" fmla="*/ 4965018 h 5335674"/>
                  <a:gd name="connsiteX19" fmla="*/ 595696 w 1439426"/>
                  <a:gd name="connsiteY19" fmla="*/ 4988380 h 5335674"/>
                  <a:gd name="connsiteX20" fmla="*/ 707987 w 1439426"/>
                  <a:gd name="connsiteY20" fmla="*/ 5093134 h 5335674"/>
                  <a:gd name="connsiteX21" fmla="*/ 720798 w 1439426"/>
                  <a:gd name="connsiteY21" fmla="*/ 5114236 h 5335674"/>
                  <a:gd name="connsiteX22" fmla="*/ 564044 w 1439426"/>
                  <a:gd name="connsiteY22" fmla="*/ 5210700 h 5335674"/>
                  <a:gd name="connsiteX23" fmla="*/ 503754 w 1439426"/>
                  <a:gd name="connsiteY23" fmla="*/ 5274758 h 5335674"/>
                  <a:gd name="connsiteX24" fmla="*/ 477377 w 1439426"/>
                  <a:gd name="connsiteY24" fmla="*/ 5295860 h 5335674"/>
                  <a:gd name="connsiteX25" fmla="*/ 64390 w 1439426"/>
                  <a:gd name="connsiteY25" fmla="*/ 5333541 h 5335674"/>
                  <a:gd name="connsiteX26" fmla="*/ 3346 w 1439426"/>
                  <a:gd name="connsiteY26" fmla="*/ 5308671 h 5335674"/>
                  <a:gd name="connsiteX27" fmla="*/ 13143 w 1439426"/>
                  <a:gd name="connsiteY27" fmla="*/ 5171511 h 5335674"/>
                  <a:gd name="connsiteX28" fmla="*/ 32737 w 1439426"/>
                  <a:gd name="connsiteY28" fmla="*/ 4903220 h 5335674"/>
                  <a:gd name="connsiteX29" fmla="*/ 50824 w 1439426"/>
                  <a:gd name="connsiteY29" fmla="*/ 4609306 h 5335674"/>
                  <a:gd name="connsiteX30" fmla="*/ 118651 w 1439426"/>
                  <a:gd name="connsiteY30" fmla="*/ 3981535 h 5335674"/>
                  <a:gd name="connsiteX31" fmla="*/ 202303 w 1439426"/>
                  <a:gd name="connsiteY31" fmla="*/ 3383156 h 5335674"/>
                  <a:gd name="connsiteX32" fmla="*/ 228680 w 1439426"/>
                  <a:gd name="connsiteY32" fmla="*/ 3218865 h 5335674"/>
                  <a:gd name="connsiteX33" fmla="*/ 219637 w 1439426"/>
                  <a:gd name="connsiteY33" fmla="*/ 3083966 h 5335674"/>
                  <a:gd name="connsiteX34" fmla="*/ 180448 w 1439426"/>
                  <a:gd name="connsiteY34" fmla="*/ 2809646 h 5335674"/>
                  <a:gd name="connsiteX35" fmla="*/ 132216 w 1439426"/>
                  <a:gd name="connsiteY35" fmla="*/ 2729008 h 5335674"/>
                  <a:gd name="connsiteX36" fmla="*/ 62882 w 1439426"/>
                  <a:gd name="connsiteY36" fmla="*/ 2694341 h 5335674"/>
                  <a:gd name="connsiteX37" fmla="*/ 43288 w 1439426"/>
                  <a:gd name="connsiteY37" fmla="*/ 2661182 h 5335674"/>
                  <a:gd name="connsiteX38" fmla="*/ 86245 w 1439426"/>
                  <a:gd name="connsiteY38" fmla="*/ 2230861 h 5335674"/>
                  <a:gd name="connsiteX39" fmla="*/ 226419 w 1439426"/>
                  <a:gd name="connsiteY39" fmla="*/ 1802047 h 5335674"/>
                  <a:gd name="connsiteX40" fmla="*/ 226419 w 1439426"/>
                  <a:gd name="connsiteY40" fmla="*/ 1632482 h 5335674"/>
                  <a:gd name="connsiteX41" fmla="*/ 189492 w 1439426"/>
                  <a:gd name="connsiteY41" fmla="*/ 1407147 h 5335674"/>
                  <a:gd name="connsiteX42" fmla="*/ 151810 w 1439426"/>
                  <a:gd name="connsiteY42" fmla="*/ 991899 h 5335674"/>
                  <a:gd name="connsiteX43" fmla="*/ 154071 w 1439426"/>
                  <a:gd name="connsiteY43" fmla="*/ 777869 h 5335674"/>
                  <a:gd name="connsiteX44" fmla="*/ 197028 w 1439426"/>
                  <a:gd name="connsiteY44" fmla="*/ 533694 h 5335674"/>
                  <a:gd name="connsiteX45" fmla="*/ 307811 w 1439426"/>
                  <a:gd name="connsiteY45" fmla="*/ 331722 h 5335674"/>
                  <a:gd name="connsiteX46" fmla="*/ 498478 w 1439426"/>
                  <a:gd name="connsiteY46" fmla="*/ 104881 h 5335674"/>
                  <a:gd name="connsiteX47" fmla="*/ 576856 w 1439426"/>
                  <a:gd name="connsiteY47" fmla="*/ 19721 h 5335674"/>
                  <a:gd name="connsiteX48" fmla="*/ 631870 w 1439426"/>
                  <a:gd name="connsiteY48" fmla="*/ 12185 h 5335674"/>
                  <a:gd name="connsiteX49" fmla="*/ 765262 w 1439426"/>
                  <a:gd name="connsiteY49" fmla="*/ 108649 h 5335674"/>
                  <a:gd name="connsiteX50" fmla="*/ 970249 w 1439426"/>
                  <a:gd name="connsiteY50" fmla="*/ 375433 h 5335674"/>
                  <a:gd name="connsiteX51" fmla="*/ 1105148 w 1439426"/>
                  <a:gd name="connsiteY51" fmla="*/ 633173 h 5335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1439426" h="5335674">
                    <a:moveTo>
                      <a:pt x="1105148" y="633173"/>
                    </a:moveTo>
                    <a:cubicBezTo>
                      <a:pt x="1142075" y="717579"/>
                      <a:pt x="1188047" y="799724"/>
                      <a:pt x="1204626" y="891667"/>
                    </a:cubicBezTo>
                    <a:cubicBezTo>
                      <a:pt x="1228742" y="1022798"/>
                      <a:pt x="1249090" y="1153929"/>
                      <a:pt x="1240047" y="1288828"/>
                    </a:cubicBezTo>
                    <a:cubicBezTo>
                      <a:pt x="1226482" y="1478742"/>
                      <a:pt x="1205380" y="2010802"/>
                      <a:pt x="1202365" y="2087672"/>
                    </a:cubicBezTo>
                    <a:cubicBezTo>
                      <a:pt x="1200858" y="2117817"/>
                      <a:pt x="1208394" y="2145701"/>
                      <a:pt x="1221960" y="2172832"/>
                    </a:cubicBezTo>
                    <a:cubicBezTo>
                      <a:pt x="1245322" y="2220310"/>
                      <a:pt x="1398308" y="2468253"/>
                      <a:pt x="1446540" y="2548138"/>
                    </a:cubicBezTo>
                    <a:cubicBezTo>
                      <a:pt x="1440511" y="2561703"/>
                      <a:pt x="1425439" y="2564718"/>
                      <a:pt x="1415642" y="2575268"/>
                    </a:cubicBezTo>
                    <a:cubicBezTo>
                      <a:pt x="1390772" y="2602399"/>
                      <a:pt x="1362888" y="2627268"/>
                      <a:pt x="1337265" y="2654399"/>
                    </a:cubicBezTo>
                    <a:cubicBezTo>
                      <a:pt x="1307120" y="2687559"/>
                      <a:pt x="1216684" y="2740312"/>
                      <a:pt x="1208394" y="2741066"/>
                    </a:cubicBezTo>
                    <a:cubicBezTo>
                      <a:pt x="1170713" y="2756892"/>
                      <a:pt x="1132278" y="2773472"/>
                      <a:pt x="1094597" y="2789298"/>
                    </a:cubicBezTo>
                    <a:cubicBezTo>
                      <a:pt x="1082539" y="2794574"/>
                      <a:pt x="1074249" y="2797588"/>
                      <a:pt x="1078017" y="2778747"/>
                    </a:cubicBezTo>
                    <a:cubicBezTo>
                      <a:pt x="1081032" y="2764429"/>
                      <a:pt x="1073495" y="2763675"/>
                      <a:pt x="1062191" y="2767443"/>
                    </a:cubicBezTo>
                    <a:cubicBezTo>
                      <a:pt x="1035814" y="2777240"/>
                      <a:pt x="1009437" y="2787037"/>
                      <a:pt x="983814" y="2797588"/>
                    </a:cubicBezTo>
                    <a:cubicBezTo>
                      <a:pt x="971756" y="2802110"/>
                      <a:pt x="964220" y="2809646"/>
                      <a:pt x="960451" y="2822458"/>
                    </a:cubicBezTo>
                    <a:cubicBezTo>
                      <a:pt x="921263" y="2974690"/>
                      <a:pt x="879813" y="3126923"/>
                      <a:pt x="842132" y="3279909"/>
                    </a:cubicBezTo>
                    <a:cubicBezTo>
                      <a:pt x="792393" y="3483388"/>
                      <a:pt x="748682" y="3688374"/>
                      <a:pt x="697436" y="3891853"/>
                    </a:cubicBezTo>
                    <a:cubicBezTo>
                      <a:pt x="675581" y="3980028"/>
                      <a:pt x="569319" y="4270928"/>
                      <a:pt x="542189" y="4328957"/>
                    </a:cubicBezTo>
                    <a:cubicBezTo>
                      <a:pt x="537667" y="4338000"/>
                      <a:pt x="536160" y="4347044"/>
                      <a:pt x="536913" y="4356841"/>
                    </a:cubicBezTo>
                    <a:cubicBezTo>
                      <a:pt x="552740" y="4559567"/>
                      <a:pt x="568566" y="4762292"/>
                      <a:pt x="584392" y="4965018"/>
                    </a:cubicBezTo>
                    <a:cubicBezTo>
                      <a:pt x="585145" y="4974815"/>
                      <a:pt x="588160" y="4981598"/>
                      <a:pt x="595696" y="4988380"/>
                    </a:cubicBezTo>
                    <a:cubicBezTo>
                      <a:pt x="633378" y="5023047"/>
                      <a:pt x="671059" y="5057714"/>
                      <a:pt x="707987" y="5093134"/>
                    </a:cubicBezTo>
                    <a:cubicBezTo>
                      <a:pt x="714016" y="5099163"/>
                      <a:pt x="720798" y="5104439"/>
                      <a:pt x="720798" y="5114236"/>
                    </a:cubicBezTo>
                    <a:cubicBezTo>
                      <a:pt x="720045" y="5130062"/>
                      <a:pt x="607754" y="5185830"/>
                      <a:pt x="564044" y="5210700"/>
                    </a:cubicBezTo>
                    <a:cubicBezTo>
                      <a:pt x="537667" y="5226526"/>
                      <a:pt x="513551" y="5243106"/>
                      <a:pt x="503754" y="5274758"/>
                    </a:cubicBezTo>
                    <a:cubicBezTo>
                      <a:pt x="499986" y="5287570"/>
                      <a:pt x="489435" y="5293599"/>
                      <a:pt x="477377" y="5295860"/>
                    </a:cubicBezTo>
                    <a:cubicBezTo>
                      <a:pt x="340971" y="5320729"/>
                      <a:pt x="204564" y="5350874"/>
                      <a:pt x="64390" y="5333541"/>
                    </a:cubicBezTo>
                    <a:cubicBezTo>
                      <a:pt x="53839" y="5332034"/>
                      <a:pt x="7114" y="5323744"/>
                      <a:pt x="3346" y="5308671"/>
                    </a:cubicBezTo>
                    <a:cubicBezTo>
                      <a:pt x="-6451" y="5261947"/>
                      <a:pt x="7868" y="5216729"/>
                      <a:pt x="13143" y="5171511"/>
                    </a:cubicBezTo>
                    <a:cubicBezTo>
                      <a:pt x="23694" y="5082583"/>
                      <a:pt x="38013" y="4994409"/>
                      <a:pt x="32737" y="4903220"/>
                    </a:cubicBezTo>
                    <a:cubicBezTo>
                      <a:pt x="26708" y="4805249"/>
                      <a:pt x="46303" y="4707277"/>
                      <a:pt x="50824" y="4609306"/>
                    </a:cubicBezTo>
                    <a:cubicBezTo>
                      <a:pt x="56100" y="4494755"/>
                      <a:pt x="108100" y="4077246"/>
                      <a:pt x="118651" y="3981535"/>
                    </a:cubicBezTo>
                    <a:cubicBezTo>
                      <a:pt x="140506" y="3781071"/>
                      <a:pt x="175926" y="3582867"/>
                      <a:pt x="202303" y="3383156"/>
                    </a:cubicBezTo>
                    <a:cubicBezTo>
                      <a:pt x="209086" y="3328141"/>
                      <a:pt x="219637" y="3273880"/>
                      <a:pt x="228680" y="3218865"/>
                    </a:cubicBezTo>
                    <a:cubicBezTo>
                      <a:pt x="236216" y="3172894"/>
                      <a:pt x="234709" y="3127677"/>
                      <a:pt x="219637" y="3083966"/>
                    </a:cubicBezTo>
                    <a:cubicBezTo>
                      <a:pt x="188738" y="2995038"/>
                      <a:pt x="176680" y="2903849"/>
                      <a:pt x="180448" y="2809646"/>
                    </a:cubicBezTo>
                    <a:cubicBezTo>
                      <a:pt x="183463" y="2741820"/>
                      <a:pt x="190245" y="2761414"/>
                      <a:pt x="132216" y="2729008"/>
                    </a:cubicBezTo>
                    <a:cubicBezTo>
                      <a:pt x="109607" y="2716196"/>
                      <a:pt x="86245" y="2704892"/>
                      <a:pt x="62882" y="2694341"/>
                    </a:cubicBezTo>
                    <a:cubicBezTo>
                      <a:pt x="47810" y="2687559"/>
                      <a:pt x="42534" y="2677761"/>
                      <a:pt x="43288" y="2661182"/>
                    </a:cubicBezTo>
                    <a:cubicBezTo>
                      <a:pt x="48563" y="2601645"/>
                      <a:pt x="76448" y="2314513"/>
                      <a:pt x="86245" y="2230861"/>
                    </a:cubicBezTo>
                    <a:cubicBezTo>
                      <a:pt x="93781" y="2167556"/>
                      <a:pt x="197782" y="1884946"/>
                      <a:pt x="226419" y="1802047"/>
                    </a:cubicBezTo>
                    <a:cubicBezTo>
                      <a:pt x="245260" y="1746279"/>
                      <a:pt x="247521" y="1689004"/>
                      <a:pt x="226419" y="1632482"/>
                    </a:cubicBezTo>
                    <a:cubicBezTo>
                      <a:pt x="198535" y="1559380"/>
                      <a:pt x="196274" y="1483264"/>
                      <a:pt x="189492" y="1407147"/>
                    </a:cubicBezTo>
                    <a:cubicBezTo>
                      <a:pt x="176680" y="1268480"/>
                      <a:pt x="165376" y="1130566"/>
                      <a:pt x="151810" y="991899"/>
                    </a:cubicBezTo>
                    <a:cubicBezTo>
                      <a:pt x="145028" y="920305"/>
                      <a:pt x="144274" y="849464"/>
                      <a:pt x="154071" y="777869"/>
                    </a:cubicBezTo>
                    <a:cubicBezTo>
                      <a:pt x="165376" y="695724"/>
                      <a:pt x="171405" y="613579"/>
                      <a:pt x="197028" y="533694"/>
                    </a:cubicBezTo>
                    <a:cubicBezTo>
                      <a:pt x="221144" y="458332"/>
                      <a:pt x="253550" y="390505"/>
                      <a:pt x="307811" y="331722"/>
                    </a:cubicBezTo>
                    <a:cubicBezTo>
                      <a:pt x="374884" y="259374"/>
                      <a:pt x="434420" y="180244"/>
                      <a:pt x="498478" y="104881"/>
                    </a:cubicBezTo>
                    <a:cubicBezTo>
                      <a:pt x="523348" y="75489"/>
                      <a:pt x="550479" y="47605"/>
                      <a:pt x="576856" y="19721"/>
                    </a:cubicBezTo>
                    <a:cubicBezTo>
                      <a:pt x="600972" y="-5149"/>
                      <a:pt x="605493" y="-5149"/>
                      <a:pt x="631870" y="12185"/>
                    </a:cubicBezTo>
                    <a:cubicBezTo>
                      <a:pt x="686885" y="41576"/>
                      <a:pt x="734364" y="70214"/>
                      <a:pt x="765262" y="108649"/>
                    </a:cubicBezTo>
                    <a:cubicBezTo>
                      <a:pt x="836103" y="195316"/>
                      <a:pt x="903176" y="285751"/>
                      <a:pt x="970249" y="375433"/>
                    </a:cubicBezTo>
                    <a:cubicBezTo>
                      <a:pt x="983060" y="392013"/>
                      <a:pt x="1077264" y="570622"/>
                      <a:pt x="1105148" y="633173"/>
                    </a:cubicBezTo>
                    <a:close/>
                  </a:path>
                </a:pathLst>
              </a:custGeom>
              <a:solidFill>
                <a:srgbClr val="1E1B1A"/>
              </a:solidFill>
              <a:ln w="75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3C2DE434-596D-4FC8-BDE4-48F428FFE3F1}"/>
              </a:ext>
            </a:extLst>
          </p:cNvPr>
          <p:cNvSpPr/>
          <p:nvPr/>
        </p:nvSpPr>
        <p:spPr>
          <a:xfrm>
            <a:off x="6121227" y="1786401"/>
            <a:ext cx="605549" cy="6055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933031B-7834-4EF4-8859-C589F2775E40}"/>
              </a:ext>
            </a:extLst>
          </p:cNvPr>
          <p:cNvSpPr/>
          <p:nvPr/>
        </p:nvSpPr>
        <p:spPr>
          <a:xfrm>
            <a:off x="6121226" y="2692127"/>
            <a:ext cx="605549" cy="6055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89F88DE-4BB8-4A01-A15F-74E116C6498C}"/>
              </a:ext>
            </a:extLst>
          </p:cNvPr>
          <p:cNvSpPr/>
          <p:nvPr/>
        </p:nvSpPr>
        <p:spPr>
          <a:xfrm>
            <a:off x="6121227" y="3597853"/>
            <a:ext cx="605549" cy="6055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B0C9560-0AE1-4313-8C6F-07A943F16033}"/>
              </a:ext>
            </a:extLst>
          </p:cNvPr>
          <p:cNvSpPr/>
          <p:nvPr/>
        </p:nvSpPr>
        <p:spPr>
          <a:xfrm>
            <a:off x="6121228" y="4503579"/>
            <a:ext cx="605549" cy="6055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30EE04B-A58B-456C-81FA-1FCC2687402F}"/>
              </a:ext>
            </a:extLst>
          </p:cNvPr>
          <p:cNvSpPr/>
          <p:nvPr/>
        </p:nvSpPr>
        <p:spPr>
          <a:xfrm>
            <a:off x="6121230" y="5409304"/>
            <a:ext cx="605549" cy="6055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6" name="Rounded Rectangle 9">
            <a:extLst>
              <a:ext uri="{FF2B5EF4-FFF2-40B4-BE49-F238E27FC236}">
                <a16:creationId xmlns:a16="http://schemas.microsoft.com/office/drawing/2014/main" id="{0177C6B5-760F-4C84-8B36-746115110F0B}"/>
              </a:ext>
            </a:extLst>
          </p:cNvPr>
          <p:cNvSpPr>
            <a:spLocks/>
          </p:cNvSpPr>
          <p:nvPr/>
        </p:nvSpPr>
        <p:spPr>
          <a:xfrm>
            <a:off x="6283114" y="2854625"/>
            <a:ext cx="281770" cy="281770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Donut 6">
            <a:extLst>
              <a:ext uri="{FF2B5EF4-FFF2-40B4-BE49-F238E27FC236}">
                <a16:creationId xmlns:a16="http://schemas.microsoft.com/office/drawing/2014/main" id="{A026A961-8105-4A48-B48A-EEA38ADCB27D}"/>
              </a:ext>
            </a:extLst>
          </p:cNvPr>
          <p:cNvSpPr>
            <a:spLocks noChangeAspect="1"/>
          </p:cNvSpPr>
          <p:nvPr/>
        </p:nvSpPr>
        <p:spPr>
          <a:xfrm>
            <a:off x="6250963" y="3740122"/>
            <a:ext cx="346079" cy="346079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980000" y="1260000"/>
                </a:moveTo>
                <a:cubicBezTo>
                  <a:pt x="2377645" y="1260000"/>
                  <a:pt x="2700000" y="1582355"/>
                  <a:pt x="2700000" y="1980000"/>
                </a:cubicBezTo>
                <a:cubicBezTo>
                  <a:pt x="2700000" y="2377645"/>
                  <a:pt x="2377645" y="2700000"/>
                  <a:pt x="1980000" y="2700000"/>
                </a:cubicBezTo>
                <a:cubicBezTo>
                  <a:pt x="1582355" y="2700000"/>
                  <a:pt x="1260000" y="2377645"/>
                  <a:pt x="1260000" y="1980000"/>
                </a:cubicBezTo>
                <a:cubicBezTo>
                  <a:pt x="1260000" y="1582355"/>
                  <a:pt x="1582355" y="1260000"/>
                  <a:pt x="1980000" y="1260000"/>
                </a:cubicBezTo>
                <a:close/>
                <a:moveTo>
                  <a:pt x="2490424" y="1258488"/>
                </a:moveTo>
                <a:lnTo>
                  <a:pt x="3822407" y="1258488"/>
                </a:lnTo>
                <a:cubicBezTo>
                  <a:pt x="3911854" y="1481555"/>
                  <a:pt x="3960000" y="1725155"/>
                  <a:pt x="3960000" y="1980000"/>
                </a:cubicBezTo>
                <a:cubicBezTo>
                  <a:pt x="3960000" y="3073524"/>
                  <a:pt x="3073524" y="3960000"/>
                  <a:pt x="1980000" y="3960000"/>
                </a:cubicBezTo>
                <a:lnTo>
                  <a:pt x="1852759" y="3953575"/>
                </a:lnTo>
                <a:lnTo>
                  <a:pt x="2729076" y="2455486"/>
                </a:lnTo>
                <a:lnTo>
                  <a:pt x="2726868" y="2454194"/>
                </a:lnTo>
                <a:cubicBezTo>
                  <a:pt x="2814857" y="2317465"/>
                  <a:pt x="2865416" y="2154637"/>
                  <a:pt x="2865416" y="1980000"/>
                </a:cubicBezTo>
                <a:cubicBezTo>
                  <a:pt x="2865416" y="1681504"/>
                  <a:pt x="2717708" y="1417508"/>
                  <a:pt x="2490424" y="1258488"/>
                </a:cubicBezTo>
                <a:close/>
                <a:moveTo>
                  <a:pt x="334727" y="878603"/>
                </a:moveTo>
                <a:lnTo>
                  <a:pt x="1154753" y="2298930"/>
                </a:lnTo>
                <a:cubicBezTo>
                  <a:pt x="1281989" y="2630497"/>
                  <a:pt x="1603560" y="2865416"/>
                  <a:pt x="1980000" y="2865416"/>
                </a:cubicBezTo>
                <a:cubicBezTo>
                  <a:pt x="2123408" y="2865416"/>
                  <a:pt x="2258854" y="2831322"/>
                  <a:pt x="2378271" y="2770003"/>
                </a:cubicBezTo>
                <a:lnTo>
                  <a:pt x="1695481" y="3937251"/>
                </a:lnTo>
                <a:cubicBezTo>
                  <a:pt x="736579" y="3801546"/>
                  <a:pt x="0" y="2976792"/>
                  <a:pt x="0" y="1980000"/>
                </a:cubicBezTo>
                <a:cubicBezTo>
                  <a:pt x="0" y="1572291"/>
                  <a:pt x="123228" y="1193364"/>
                  <a:pt x="334727" y="878603"/>
                </a:cubicBezTo>
                <a:close/>
                <a:moveTo>
                  <a:pt x="1980000" y="0"/>
                </a:moveTo>
                <a:cubicBezTo>
                  <a:pt x="2762762" y="0"/>
                  <a:pt x="3439434" y="454224"/>
                  <a:pt x="3758731" y="1114488"/>
                </a:cubicBezTo>
                <a:lnTo>
                  <a:pt x="2165892" y="1114488"/>
                </a:lnTo>
                <a:cubicBezTo>
                  <a:pt x="2106002" y="1101330"/>
                  <a:pt x="2043789" y="1094584"/>
                  <a:pt x="1980000" y="1094584"/>
                </a:cubicBezTo>
                <a:cubicBezTo>
                  <a:pt x="1916211" y="1094584"/>
                  <a:pt x="1853998" y="1101330"/>
                  <a:pt x="1794108" y="1114488"/>
                </a:cubicBezTo>
                <a:lnTo>
                  <a:pt x="1774506" y="1114488"/>
                </a:lnTo>
                <a:lnTo>
                  <a:pt x="1774506" y="1119528"/>
                </a:lnTo>
                <a:cubicBezTo>
                  <a:pt x="1405645" y="1206316"/>
                  <a:pt x="1126346" y="1524537"/>
                  <a:pt x="1097987" y="1912608"/>
                </a:cubicBezTo>
                <a:lnTo>
                  <a:pt x="428214" y="752526"/>
                </a:lnTo>
                <a:cubicBezTo>
                  <a:pt x="789694" y="293724"/>
                  <a:pt x="1350545" y="0"/>
                  <a:pt x="198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Freeform 31">
            <a:extLst>
              <a:ext uri="{FF2B5EF4-FFF2-40B4-BE49-F238E27FC236}">
                <a16:creationId xmlns:a16="http://schemas.microsoft.com/office/drawing/2014/main" id="{35555984-1A2D-4F75-AE08-06FFFBCA897F}"/>
              </a:ext>
            </a:extLst>
          </p:cNvPr>
          <p:cNvSpPr>
            <a:spLocks noChangeAspect="1"/>
          </p:cNvSpPr>
          <p:nvPr/>
        </p:nvSpPr>
        <p:spPr>
          <a:xfrm rot="8580000">
            <a:off x="6261845" y="1927451"/>
            <a:ext cx="324311" cy="323447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4519D2A0-577E-49DC-8E0B-FF0CF14B9153}"/>
              </a:ext>
            </a:extLst>
          </p:cNvPr>
          <p:cNvSpPr>
            <a:spLocks noChangeAspect="1"/>
          </p:cNvSpPr>
          <p:nvPr/>
        </p:nvSpPr>
        <p:spPr>
          <a:xfrm>
            <a:off x="6277270" y="4689928"/>
            <a:ext cx="293456" cy="292893"/>
          </a:xfrm>
          <a:custGeom>
            <a:avLst/>
            <a:gdLst/>
            <a:ahLst/>
            <a:cxnLst/>
            <a:rect l="l" t="t" r="r" b="b"/>
            <a:pathLst>
              <a:path w="4020621" h="4012920">
                <a:moveTo>
                  <a:pt x="780213" y="3724888"/>
                </a:moveTo>
                <a:lnTo>
                  <a:pt x="2868445" y="3724888"/>
                </a:lnTo>
                <a:lnTo>
                  <a:pt x="2868445" y="4012920"/>
                </a:lnTo>
                <a:lnTo>
                  <a:pt x="780213" y="4012920"/>
                </a:lnTo>
                <a:close/>
                <a:moveTo>
                  <a:pt x="4020621" y="2152587"/>
                </a:moveTo>
                <a:lnTo>
                  <a:pt x="4020621" y="3448731"/>
                </a:lnTo>
                <a:lnTo>
                  <a:pt x="3903908" y="3386593"/>
                </a:lnTo>
                <a:lnTo>
                  <a:pt x="3903908" y="2214725"/>
                </a:lnTo>
                <a:close/>
                <a:moveTo>
                  <a:pt x="1582587" y="1544569"/>
                </a:moveTo>
                <a:cubicBezTo>
                  <a:pt x="1525677" y="1652847"/>
                  <a:pt x="1434945" y="1739939"/>
                  <a:pt x="1324158" y="1792547"/>
                </a:cubicBezTo>
                <a:lnTo>
                  <a:pt x="1790243" y="1792547"/>
                </a:lnTo>
                <a:cubicBezTo>
                  <a:pt x="1708293" y="1721838"/>
                  <a:pt x="1638004" y="1638154"/>
                  <a:pt x="1582587" y="1544569"/>
                </a:cubicBezTo>
                <a:close/>
                <a:moveTo>
                  <a:pt x="1238323" y="1312673"/>
                </a:moveTo>
                <a:cubicBezTo>
                  <a:pt x="1173622" y="1312673"/>
                  <a:pt x="1121172" y="1365123"/>
                  <a:pt x="1121172" y="1429824"/>
                </a:cubicBezTo>
                <a:cubicBezTo>
                  <a:pt x="1121172" y="1494525"/>
                  <a:pt x="1173622" y="1546975"/>
                  <a:pt x="1238323" y="1546975"/>
                </a:cubicBezTo>
                <a:cubicBezTo>
                  <a:pt x="1303024" y="1546975"/>
                  <a:pt x="1355474" y="1494525"/>
                  <a:pt x="1355474" y="1429824"/>
                </a:cubicBezTo>
                <a:cubicBezTo>
                  <a:pt x="1355474" y="1365123"/>
                  <a:pt x="1303024" y="1312673"/>
                  <a:pt x="1238323" y="1312673"/>
                </a:cubicBezTo>
                <a:close/>
                <a:moveTo>
                  <a:pt x="870057" y="1312673"/>
                </a:moveTo>
                <a:cubicBezTo>
                  <a:pt x="805356" y="1312673"/>
                  <a:pt x="752906" y="1365123"/>
                  <a:pt x="752906" y="1429824"/>
                </a:cubicBezTo>
                <a:cubicBezTo>
                  <a:pt x="752906" y="1494525"/>
                  <a:pt x="805356" y="1546975"/>
                  <a:pt x="870057" y="1546975"/>
                </a:cubicBezTo>
                <a:cubicBezTo>
                  <a:pt x="934758" y="1546975"/>
                  <a:pt x="987208" y="1494525"/>
                  <a:pt x="987208" y="1429824"/>
                </a:cubicBezTo>
                <a:cubicBezTo>
                  <a:pt x="987208" y="1365123"/>
                  <a:pt x="934758" y="1312673"/>
                  <a:pt x="870057" y="1312673"/>
                </a:cubicBezTo>
                <a:close/>
                <a:moveTo>
                  <a:pt x="2775838" y="1127627"/>
                </a:moveTo>
                <a:cubicBezTo>
                  <a:pt x="2666578" y="1127627"/>
                  <a:pt x="2578006" y="1216199"/>
                  <a:pt x="2578006" y="1325459"/>
                </a:cubicBezTo>
                <a:cubicBezTo>
                  <a:pt x="2578006" y="1434719"/>
                  <a:pt x="2666578" y="1523291"/>
                  <a:pt x="2775838" y="1523291"/>
                </a:cubicBezTo>
                <a:cubicBezTo>
                  <a:pt x="2885098" y="1523291"/>
                  <a:pt x="2973670" y="1434719"/>
                  <a:pt x="2973670" y="1325459"/>
                </a:cubicBezTo>
                <a:cubicBezTo>
                  <a:pt x="2973670" y="1216199"/>
                  <a:pt x="2885098" y="1127627"/>
                  <a:pt x="2775838" y="1127627"/>
                </a:cubicBezTo>
                <a:close/>
                <a:moveTo>
                  <a:pt x="2153949" y="1127627"/>
                </a:moveTo>
                <a:cubicBezTo>
                  <a:pt x="2044689" y="1127627"/>
                  <a:pt x="1956117" y="1216199"/>
                  <a:pt x="1956117" y="1325459"/>
                </a:cubicBezTo>
                <a:cubicBezTo>
                  <a:pt x="1956117" y="1434719"/>
                  <a:pt x="2044689" y="1523291"/>
                  <a:pt x="2153949" y="1523291"/>
                </a:cubicBezTo>
                <a:cubicBezTo>
                  <a:pt x="2263209" y="1523291"/>
                  <a:pt x="2351781" y="1434719"/>
                  <a:pt x="2351781" y="1325459"/>
                </a:cubicBezTo>
                <a:cubicBezTo>
                  <a:pt x="2351781" y="1216199"/>
                  <a:pt x="2263209" y="1127627"/>
                  <a:pt x="2153949" y="1127627"/>
                </a:cubicBezTo>
                <a:close/>
                <a:moveTo>
                  <a:pt x="1238323" y="956510"/>
                </a:moveTo>
                <a:cubicBezTo>
                  <a:pt x="1173622" y="956510"/>
                  <a:pt x="1121172" y="1008960"/>
                  <a:pt x="1121172" y="1073661"/>
                </a:cubicBezTo>
                <a:cubicBezTo>
                  <a:pt x="1121172" y="1138362"/>
                  <a:pt x="1173622" y="1190812"/>
                  <a:pt x="1238323" y="1190812"/>
                </a:cubicBezTo>
                <a:cubicBezTo>
                  <a:pt x="1303024" y="1190812"/>
                  <a:pt x="1355474" y="1138362"/>
                  <a:pt x="1355474" y="1073661"/>
                </a:cubicBezTo>
                <a:cubicBezTo>
                  <a:pt x="1355474" y="1008960"/>
                  <a:pt x="1303024" y="956510"/>
                  <a:pt x="1238323" y="956510"/>
                </a:cubicBezTo>
                <a:close/>
                <a:moveTo>
                  <a:pt x="870057" y="956510"/>
                </a:moveTo>
                <a:cubicBezTo>
                  <a:pt x="805356" y="956510"/>
                  <a:pt x="752906" y="1008960"/>
                  <a:pt x="752906" y="1073661"/>
                </a:cubicBezTo>
                <a:cubicBezTo>
                  <a:pt x="752906" y="1138362"/>
                  <a:pt x="805356" y="1190812"/>
                  <a:pt x="870057" y="1190812"/>
                </a:cubicBezTo>
                <a:cubicBezTo>
                  <a:pt x="934758" y="1190812"/>
                  <a:pt x="987208" y="1138362"/>
                  <a:pt x="987208" y="1073661"/>
                </a:cubicBezTo>
                <a:cubicBezTo>
                  <a:pt x="987208" y="1008960"/>
                  <a:pt x="934758" y="956510"/>
                  <a:pt x="870057" y="956510"/>
                </a:cubicBezTo>
                <a:close/>
                <a:moveTo>
                  <a:pt x="2775838" y="526176"/>
                </a:moveTo>
                <a:cubicBezTo>
                  <a:pt x="2666578" y="526176"/>
                  <a:pt x="2578006" y="614748"/>
                  <a:pt x="2578006" y="724008"/>
                </a:cubicBezTo>
                <a:cubicBezTo>
                  <a:pt x="2578006" y="833268"/>
                  <a:pt x="2666578" y="921840"/>
                  <a:pt x="2775838" y="921840"/>
                </a:cubicBezTo>
                <a:cubicBezTo>
                  <a:pt x="2885098" y="921840"/>
                  <a:pt x="2973670" y="833268"/>
                  <a:pt x="2973670" y="724008"/>
                </a:cubicBezTo>
                <a:cubicBezTo>
                  <a:pt x="2973670" y="614748"/>
                  <a:pt x="2885098" y="526176"/>
                  <a:pt x="2775838" y="526176"/>
                </a:cubicBezTo>
                <a:close/>
                <a:moveTo>
                  <a:pt x="2153949" y="526176"/>
                </a:moveTo>
                <a:cubicBezTo>
                  <a:pt x="2044689" y="526176"/>
                  <a:pt x="1956117" y="614748"/>
                  <a:pt x="1956117" y="724008"/>
                </a:cubicBezTo>
                <a:cubicBezTo>
                  <a:pt x="1956117" y="833268"/>
                  <a:pt x="2044689" y="921840"/>
                  <a:pt x="2153949" y="921840"/>
                </a:cubicBezTo>
                <a:cubicBezTo>
                  <a:pt x="2263209" y="921840"/>
                  <a:pt x="2351781" y="833268"/>
                  <a:pt x="2351781" y="724008"/>
                </a:cubicBezTo>
                <a:cubicBezTo>
                  <a:pt x="2351781" y="614748"/>
                  <a:pt x="2263209" y="526176"/>
                  <a:pt x="2153949" y="526176"/>
                </a:cubicBezTo>
                <a:close/>
                <a:moveTo>
                  <a:pt x="2464893" y="0"/>
                </a:moveTo>
                <a:cubicBezTo>
                  <a:pt x="3030837" y="0"/>
                  <a:pt x="3489626" y="458789"/>
                  <a:pt x="3489626" y="1024733"/>
                </a:cubicBezTo>
                <a:cubicBezTo>
                  <a:pt x="3489626" y="1442455"/>
                  <a:pt x="3239684" y="1801800"/>
                  <a:pt x="2880320" y="1959209"/>
                </a:cubicBezTo>
                <a:lnTo>
                  <a:pt x="2880320" y="2008571"/>
                </a:lnTo>
                <a:lnTo>
                  <a:pt x="3250857" y="2008571"/>
                </a:lnTo>
                <a:lnTo>
                  <a:pt x="3250857" y="2359970"/>
                </a:lnTo>
                <a:lnTo>
                  <a:pt x="3437294" y="2359970"/>
                </a:lnTo>
                <a:lnTo>
                  <a:pt x="3437294" y="2360694"/>
                </a:lnTo>
                <a:lnTo>
                  <a:pt x="3852060" y="2233461"/>
                </a:lnTo>
                <a:lnTo>
                  <a:pt x="3852060" y="3367858"/>
                </a:lnTo>
                <a:lnTo>
                  <a:pt x="3437294" y="3240624"/>
                </a:lnTo>
                <a:lnTo>
                  <a:pt x="3437294" y="3241349"/>
                </a:lnTo>
                <a:lnTo>
                  <a:pt x="3250857" y="3241349"/>
                </a:lnTo>
                <a:lnTo>
                  <a:pt x="3250857" y="3633063"/>
                </a:lnTo>
                <a:lnTo>
                  <a:pt x="298529" y="3633063"/>
                </a:lnTo>
                <a:lnTo>
                  <a:pt x="298529" y="2431730"/>
                </a:lnTo>
                <a:lnTo>
                  <a:pt x="0" y="2008571"/>
                </a:lnTo>
                <a:lnTo>
                  <a:pt x="298529" y="2008571"/>
                </a:lnTo>
                <a:lnTo>
                  <a:pt x="792088" y="2008571"/>
                </a:lnTo>
                <a:lnTo>
                  <a:pt x="792088" y="1796817"/>
                </a:lnTo>
                <a:cubicBezTo>
                  <a:pt x="587745" y="1700755"/>
                  <a:pt x="447370" y="1492642"/>
                  <a:pt x="447370" y="1251742"/>
                </a:cubicBezTo>
                <a:cubicBezTo>
                  <a:pt x="447370" y="916605"/>
                  <a:pt x="719053" y="644923"/>
                  <a:pt x="1054190" y="644923"/>
                </a:cubicBezTo>
                <a:cubicBezTo>
                  <a:pt x="1212753" y="644923"/>
                  <a:pt x="1357112" y="705740"/>
                  <a:pt x="1463939" y="806702"/>
                </a:cubicBezTo>
                <a:cubicBezTo>
                  <a:pt x="1563407" y="345444"/>
                  <a:pt x="1973809" y="0"/>
                  <a:pt x="24648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ounded Rectangle 24">
            <a:extLst>
              <a:ext uri="{FF2B5EF4-FFF2-40B4-BE49-F238E27FC236}">
                <a16:creationId xmlns:a16="http://schemas.microsoft.com/office/drawing/2014/main" id="{9E8F3512-4AAD-46B1-877B-7610B86A273B}"/>
              </a:ext>
            </a:extLst>
          </p:cNvPr>
          <p:cNvSpPr>
            <a:spLocks noChangeAspect="1"/>
          </p:cNvSpPr>
          <p:nvPr/>
        </p:nvSpPr>
        <p:spPr>
          <a:xfrm>
            <a:off x="6261767" y="5586548"/>
            <a:ext cx="324464" cy="251053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412B93A-C1DC-49CC-9ECF-F7450BD46CBD}"/>
              </a:ext>
            </a:extLst>
          </p:cNvPr>
          <p:cNvGrpSpPr/>
          <p:nvPr/>
        </p:nvGrpSpPr>
        <p:grpSpPr>
          <a:xfrm>
            <a:off x="6888584" y="1735232"/>
            <a:ext cx="4735786" cy="707886"/>
            <a:chOff x="592509" y="1556792"/>
            <a:chExt cx="2361076" cy="70788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F56467D-18CF-4660-AA83-971A895D823C}"/>
                </a:ext>
              </a:extLst>
            </p:cNvPr>
            <p:cNvSpPr txBox="1"/>
            <p:nvPr/>
          </p:nvSpPr>
          <p:spPr>
            <a:xfrm>
              <a:off x="592509" y="1803013"/>
              <a:ext cx="2361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300B4AE-15D2-483A-9603-2152B055CB23}"/>
                </a:ext>
              </a:extLst>
            </p:cNvPr>
            <p:cNvSpPr txBox="1"/>
            <p:nvPr/>
          </p:nvSpPr>
          <p:spPr>
            <a:xfrm>
              <a:off x="592509" y="1556792"/>
              <a:ext cx="2361075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819E46-4F75-4B04-B72A-863E908F57EC}"/>
              </a:ext>
            </a:extLst>
          </p:cNvPr>
          <p:cNvGrpSpPr/>
          <p:nvPr/>
        </p:nvGrpSpPr>
        <p:grpSpPr>
          <a:xfrm>
            <a:off x="6888584" y="2640958"/>
            <a:ext cx="4735786" cy="707886"/>
            <a:chOff x="592509" y="1556792"/>
            <a:chExt cx="2361076" cy="70788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6201436-2665-4913-B37F-F7AF3FE82003}"/>
                </a:ext>
              </a:extLst>
            </p:cNvPr>
            <p:cNvSpPr txBox="1"/>
            <p:nvPr/>
          </p:nvSpPr>
          <p:spPr>
            <a:xfrm>
              <a:off x="592509" y="1803013"/>
              <a:ext cx="2361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686B818-0C65-43CB-8705-471FF844BF32}"/>
                </a:ext>
              </a:extLst>
            </p:cNvPr>
            <p:cNvSpPr txBox="1"/>
            <p:nvPr/>
          </p:nvSpPr>
          <p:spPr>
            <a:xfrm>
              <a:off x="592509" y="1556792"/>
              <a:ext cx="2361075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0CE792E-E9FA-4979-BAA9-C05073C0D252}"/>
              </a:ext>
            </a:extLst>
          </p:cNvPr>
          <p:cNvGrpSpPr/>
          <p:nvPr/>
        </p:nvGrpSpPr>
        <p:grpSpPr>
          <a:xfrm>
            <a:off x="6888584" y="3546684"/>
            <a:ext cx="4735786" cy="707886"/>
            <a:chOff x="592509" y="1556792"/>
            <a:chExt cx="2361076" cy="70788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EC5D28B-CA44-4041-B7B6-7F35846EB14B}"/>
                </a:ext>
              </a:extLst>
            </p:cNvPr>
            <p:cNvSpPr txBox="1"/>
            <p:nvPr/>
          </p:nvSpPr>
          <p:spPr>
            <a:xfrm>
              <a:off x="592509" y="1803013"/>
              <a:ext cx="2361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AC8317E-7C23-4854-B79B-950ECB5E4BFA}"/>
                </a:ext>
              </a:extLst>
            </p:cNvPr>
            <p:cNvSpPr txBox="1"/>
            <p:nvPr/>
          </p:nvSpPr>
          <p:spPr>
            <a:xfrm>
              <a:off x="592509" y="1556792"/>
              <a:ext cx="2361075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766D2E0-86CD-42C4-AE8B-0F77122726D9}"/>
              </a:ext>
            </a:extLst>
          </p:cNvPr>
          <p:cNvGrpSpPr/>
          <p:nvPr/>
        </p:nvGrpSpPr>
        <p:grpSpPr>
          <a:xfrm>
            <a:off x="6888584" y="4452410"/>
            <a:ext cx="4735786" cy="707886"/>
            <a:chOff x="592509" y="1556792"/>
            <a:chExt cx="2361076" cy="707886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A0F30EE-BCAA-4146-AFA2-22BBAF06C641}"/>
                </a:ext>
              </a:extLst>
            </p:cNvPr>
            <p:cNvSpPr txBox="1"/>
            <p:nvPr/>
          </p:nvSpPr>
          <p:spPr>
            <a:xfrm>
              <a:off x="592509" y="1803013"/>
              <a:ext cx="2361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F4D8E62-E1D8-49DE-842D-CD7022A8EB9B}"/>
                </a:ext>
              </a:extLst>
            </p:cNvPr>
            <p:cNvSpPr txBox="1"/>
            <p:nvPr/>
          </p:nvSpPr>
          <p:spPr>
            <a:xfrm>
              <a:off x="592509" y="1556792"/>
              <a:ext cx="2361075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93C824-5CC5-4A59-9D54-806E8AA4DFF7}"/>
              </a:ext>
            </a:extLst>
          </p:cNvPr>
          <p:cNvGrpSpPr/>
          <p:nvPr/>
        </p:nvGrpSpPr>
        <p:grpSpPr>
          <a:xfrm>
            <a:off x="6888584" y="5358134"/>
            <a:ext cx="4735786" cy="707886"/>
            <a:chOff x="592509" y="1556792"/>
            <a:chExt cx="2361076" cy="70788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6A19E89-86DA-480E-ADB6-A745BC003812}"/>
                </a:ext>
              </a:extLst>
            </p:cNvPr>
            <p:cNvSpPr txBox="1"/>
            <p:nvPr/>
          </p:nvSpPr>
          <p:spPr>
            <a:xfrm>
              <a:off x="592509" y="1803013"/>
              <a:ext cx="2361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DB7E73A-E8CC-40EA-BB21-D2938C6CF6B8}"/>
                </a:ext>
              </a:extLst>
            </p:cNvPr>
            <p:cNvSpPr txBox="1"/>
            <p:nvPr/>
          </p:nvSpPr>
          <p:spPr>
            <a:xfrm>
              <a:off x="592509" y="1556792"/>
              <a:ext cx="2361075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8" name="그룹 61">
            <a:extLst>
              <a:ext uri="{FF2B5EF4-FFF2-40B4-BE49-F238E27FC236}">
                <a16:creationId xmlns:a16="http://schemas.microsoft.com/office/drawing/2014/main" id="{8CEE25B5-2444-4B2B-BFB8-3D8B9B25FE41}"/>
              </a:ext>
            </a:extLst>
          </p:cNvPr>
          <p:cNvGrpSpPr/>
          <p:nvPr/>
        </p:nvGrpSpPr>
        <p:grpSpPr>
          <a:xfrm>
            <a:off x="4418825" y="1666106"/>
            <a:ext cx="3343265" cy="3378518"/>
            <a:chOff x="4440672" y="1511354"/>
            <a:chExt cx="3343265" cy="3378518"/>
          </a:xfrm>
        </p:grpSpPr>
        <p:sp>
          <p:nvSpPr>
            <p:cNvPr id="9" name="자유형: 도형 19">
              <a:extLst>
                <a:ext uri="{FF2B5EF4-FFF2-40B4-BE49-F238E27FC236}">
                  <a16:creationId xmlns:a16="http://schemas.microsoft.com/office/drawing/2014/main" id="{E0C060AF-CB3B-4D86-93B5-2F55B8407144}"/>
                </a:ext>
              </a:extLst>
            </p:cNvPr>
            <p:cNvSpPr/>
            <p:nvPr/>
          </p:nvSpPr>
          <p:spPr>
            <a:xfrm rot="18805991">
              <a:off x="4423046" y="1528980"/>
              <a:ext cx="3378518" cy="3343265"/>
            </a:xfrm>
            <a:custGeom>
              <a:avLst/>
              <a:gdLst>
                <a:gd name="connsiteX0" fmla="*/ 1582868 w 3378518"/>
                <a:gd name="connsiteY0" fmla="*/ 2514775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890036 w 3378518"/>
                <a:gd name="connsiteY3" fmla="*/ 1777279 h 3343265"/>
                <a:gd name="connsiteX4" fmla="*/ 867690 w 3378518"/>
                <a:gd name="connsiteY4" fmla="*/ 1772294 h 3343265"/>
                <a:gd name="connsiteX5" fmla="*/ 874046 w 3378518"/>
                <a:gd name="connsiteY5" fmla="*/ 1768943 h 3343265"/>
                <a:gd name="connsiteX6" fmla="*/ 910377 w 3378518"/>
                <a:gd name="connsiteY6" fmla="*/ 1787884 h 3343265"/>
                <a:gd name="connsiteX7" fmla="*/ 909725 w 3378518"/>
                <a:gd name="connsiteY7" fmla="*/ 1788361 h 3343265"/>
                <a:gd name="connsiteX8" fmla="*/ 905259 w 3378518"/>
                <a:gd name="connsiteY8" fmla="*/ 1785216 h 3343265"/>
                <a:gd name="connsiteX9" fmla="*/ 1540529 w 3378518"/>
                <a:gd name="connsiteY9" fmla="*/ 2416784 h 3343265"/>
                <a:gd name="connsiteX10" fmla="*/ 1544133 w 3378518"/>
                <a:gd name="connsiteY10" fmla="*/ 2425125 h 3343265"/>
                <a:gd name="connsiteX11" fmla="*/ 1537828 w 3378518"/>
                <a:gd name="connsiteY11" fmla="*/ 2422532 h 3343265"/>
                <a:gd name="connsiteX12" fmla="*/ 2052499 w 3378518"/>
                <a:gd name="connsiteY12" fmla="*/ 409197 h 3343265"/>
                <a:gd name="connsiteX13" fmla="*/ 1721848 w 3378518"/>
                <a:gd name="connsiteY13" fmla="*/ 978193 h 3343265"/>
                <a:gd name="connsiteX14" fmla="*/ 1718264 w 3378518"/>
                <a:gd name="connsiteY14" fmla="*/ 1549318 h 3343265"/>
                <a:gd name="connsiteX15" fmla="*/ 1553358 w 3378518"/>
                <a:gd name="connsiteY15" fmla="*/ 1712169 h 3343265"/>
                <a:gd name="connsiteX16" fmla="*/ 982233 w 3378518"/>
                <a:gd name="connsiteY16" fmla="*/ 1708585 h 3343265"/>
                <a:gd name="connsiteX17" fmla="*/ 438132 w 3378518"/>
                <a:gd name="connsiteY17" fmla="*/ 1996240 h 3343265"/>
                <a:gd name="connsiteX18" fmla="*/ 1327831 w 3378518"/>
                <a:gd name="connsiteY18" fmla="*/ 2935982 h 3343265"/>
                <a:gd name="connsiteX19" fmla="*/ 1644360 w 3378518"/>
                <a:gd name="connsiteY19" fmla="*/ 2379076 h 3343265"/>
                <a:gd name="connsiteX20" fmla="*/ 1647944 w 3378518"/>
                <a:gd name="connsiteY20" fmla="*/ 1807951 h 3343265"/>
                <a:gd name="connsiteX21" fmla="*/ 1812850 w 3378518"/>
                <a:gd name="connsiteY21" fmla="*/ 1645100 h 3343265"/>
                <a:gd name="connsiteX22" fmla="*/ 2383975 w 3378518"/>
                <a:gd name="connsiteY22" fmla="*/ 1648684 h 3343265"/>
                <a:gd name="connsiteX23" fmla="*/ 2775160 w 3378518"/>
                <a:gd name="connsiteY23" fmla="*/ 1524061 h 3343265"/>
                <a:gd name="connsiteX24" fmla="*/ 2793741 w 3378518"/>
                <a:gd name="connsiteY24" fmla="*/ 1508778 h 3343265"/>
                <a:gd name="connsiteX25" fmla="*/ 2816322 w 3378518"/>
                <a:gd name="connsiteY25" fmla="*/ 1508471 h 3343265"/>
                <a:gd name="connsiteX26" fmla="*/ 2806599 w 3378518"/>
                <a:gd name="connsiteY26" fmla="*/ 1498202 h 3343265"/>
                <a:gd name="connsiteX27" fmla="*/ 2837773 w 3378518"/>
                <a:gd name="connsiteY27" fmla="*/ 1472561 h 3343265"/>
                <a:gd name="connsiteX28" fmla="*/ 2941609 w 3378518"/>
                <a:gd name="connsiteY28" fmla="*/ 1348315 h 3343265"/>
                <a:gd name="connsiteX29" fmla="*/ 2174049 w 3378518"/>
                <a:gd name="connsiteY29" fmla="*/ 52146 h 3343265"/>
                <a:gd name="connsiteX30" fmla="*/ 3332823 w 3378518"/>
                <a:gd name="connsiteY30" fmla="*/ 1276097 h 3343265"/>
                <a:gd name="connsiteX31" fmla="*/ 3326372 w 3378518"/>
                <a:gd name="connsiteY31" fmla="*/ 1512000 h 3343265"/>
                <a:gd name="connsiteX32" fmla="*/ 3090468 w 3378518"/>
                <a:gd name="connsiteY32" fmla="*/ 1505547 h 3343265"/>
                <a:gd name="connsiteX33" fmla="*/ 3073378 w 3378518"/>
                <a:gd name="connsiteY33" fmla="*/ 1487496 h 3343265"/>
                <a:gd name="connsiteX34" fmla="*/ 2382792 w 3378518"/>
                <a:gd name="connsiteY34" fmla="*/ 1837062 h 3343265"/>
                <a:gd name="connsiteX35" fmla="*/ 1832752 w 3378518"/>
                <a:gd name="connsiteY35" fmla="*/ 1833609 h 3343265"/>
                <a:gd name="connsiteX36" fmla="*/ 1832752 w 3378518"/>
                <a:gd name="connsiteY36" fmla="*/ 2374892 h 3343265"/>
                <a:gd name="connsiteX37" fmla="*/ 1457702 w 3378518"/>
                <a:gd name="connsiteY37" fmla="*/ 3079064 h 3343265"/>
                <a:gd name="connsiteX38" fmla="*/ 1440373 w 3378518"/>
                <a:gd name="connsiteY38" fmla="*/ 3297572 h 3343265"/>
                <a:gd name="connsiteX39" fmla="*/ 1204469 w 3378518"/>
                <a:gd name="connsiteY39" fmla="*/ 3291119 h 3343265"/>
                <a:gd name="connsiteX40" fmla="*/ 45693 w 3378518"/>
                <a:gd name="connsiteY40" fmla="*/ 2067168 h 3343265"/>
                <a:gd name="connsiteX41" fmla="*/ 52146 w 3378518"/>
                <a:gd name="connsiteY41" fmla="*/ 1831267 h 3343265"/>
                <a:gd name="connsiteX42" fmla="*/ 288050 w 3378518"/>
                <a:gd name="connsiteY42" fmla="*/ 1837718 h 3343265"/>
                <a:gd name="connsiteX43" fmla="*/ 305161 w 3378518"/>
                <a:gd name="connsiteY43" fmla="*/ 1855791 h 3343265"/>
                <a:gd name="connsiteX44" fmla="*/ 978047 w 3378518"/>
                <a:gd name="connsiteY44" fmla="*/ 1520187 h 3343265"/>
                <a:gd name="connsiteX45" fmla="*/ 1530057 w 3378518"/>
                <a:gd name="connsiteY45" fmla="*/ 1520187 h 3343265"/>
                <a:gd name="connsiteX46" fmla="*/ 1533467 w 3378518"/>
                <a:gd name="connsiteY46" fmla="*/ 977008 h 3343265"/>
                <a:gd name="connsiteX47" fmla="*/ 1923558 w 3378518"/>
                <a:gd name="connsiteY47" fmla="*/ 268587 h 3343265"/>
                <a:gd name="connsiteX48" fmla="*/ 1938145 w 3378518"/>
                <a:gd name="connsiteY48" fmla="*/ 45695 h 3343265"/>
                <a:gd name="connsiteX49" fmla="*/ 2174049 w 3378518"/>
                <a:gd name="connsiteY49" fmla="*/ 52146 h 3343265"/>
                <a:gd name="connsiteX0" fmla="*/ 1582868 w 3378518"/>
                <a:gd name="connsiteY0" fmla="*/ 2514775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1582868 w 3378518"/>
                <a:gd name="connsiteY3" fmla="*/ 2514775 h 3343265"/>
                <a:gd name="connsiteX4" fmla="*/ 890036 w 3378518"/>
                <a:gd name="connsiteY4" fmla="*/ 1777279 h 3343265"/>
                <a:gd name="connsiteX5" fmla="*/ 867690 w 3378518"/>
                <a:gd name="connsiteY5" fmla="*/ 1772294 h 3343265"/>
                <a:gd name="connsiteX6" fmla="*/ 874046 w 3378518"/>
                <a:gd name="connsiteY6" fmla="*/ 1768943 h 3343265"/>
                <a:gd name="connsiteX7" fmla="*/ 890036 w 3378518"/>
                <a:gd name="connsiteY7" fmla="*/ 1777279 h 3343265"/>
                <a:gd name="connsiteX8" fmla="*/ 910377 w 3378518"/>
                <a:gd name="connsiteY8" fmla="*/ 1787884 h 3343265"/>
                <a:gd name="connsiteX9" fmla="*/ 909725 w 3378518"/>
                <a:gd name="connsiteY9" fmla="*/ 1788361 h 3343265"/>
                <a:gd name="connsiteX10" fmla="*/ 905259 w 3378518"/>
                <a:gd name="connsiteY10" fmla="*/ 1785216 h 3343265"/>
                <a:gd name="connsiteX11" fmla="*/ 910377 w 3378518"/>
                <a:gd name="connsiteY11" fmla="*/ 1787884 h 3343265"/>
                <a:gd name="connsiteX12" fmla="*/ 1540529 w 3378518"/>
                <a:gd name="connsiteY12" fmla="*/ 2416784 h 3343265"/>
                <a:gd name="connsiteX13" fmla="*/ 1544133 w 3378518"/>
                <a:gd name="connsiteY13" fmla="*/ 2425125 h 3343265"/>
                <a:gd name="connsiteX14" fmla="*/ 1537828 w 3378518"/>
                <a:gd name="connsiteY14" fmla="*/ 2422532 h 3343265"/>
                <a:gd name="connsiteX15" fmla="*/ 1540529 w 3378518"/>
                <a:gd name="connsiteY15" fmla="*/ 2416784 h 3343265"/>
                <a:gd name="connsiteX16" fmla="*/ 2052499 w 3378518"/>
                <a:gd name="connsiteY16" fmla="*/ 409197 h 3343265"/>
                <a:gd name="connsiteX17" fmla="*/ 1721848 w 3378518"/>
                <a:gd name="connsiteY17" fmla="*/ 978193 h 3343265"/>
                <a:gd name="connsiteX18" fmla="*/ 1718264 w 3378518"/>
                <a:gd name="connsiteY18" fmla="*/ 1549318 h 3343265"/>
                <a:gd name="connsiteX19" fmla="*/ 1553358 w 3378518"/>
                <a:gd name="connsiteY19" fmla="*/ 1712169 h 3343265"/>
                <a:gd name="connsiteX20" fmla="*/ 982233 w 3378518"/>
                <a:gd name="connsiteY20" fmla="*/ 1708585 h 3343265"/>
                <a:gd name="connsiteX21" fmla="*/ 438132 w 3378518"/>
                <a:gd name="connsiteY21" fmla="*/ 1996240 h 3343265"/>
                <a:gd name="connsiteX22" fmla="*/ 1327831 w 3378518"/>
                <a:gd name="connsiteY22" fmla="*/ 2935982 h 3343265"/>
                <a:gd name="connsiteX23" fmla="*/ 1644360 w 3378518"/>
                <a:gd name="connsiteY23" fmla="*/ 2379076 h 3343265"/>
                <a:gd name="connsiteX24" fmla="*/ 1647944 w 3378518"/>
                <a:gd name="connsiteY24" fmla="*/ 1807951 h 3343265"/>
                <a:gd name="connsiteX25" fmla="*/ 1812850 w 3378518"/>
                <a:gd name="connsiteY25" fmla="*/ 1645100 h 3343265"/>
                <a:gd name="connsiteX26" fmla="*/ 2383975 w 3378518"/>
                <a:gd name="connsiteY26" fmla="*/ 1648684 h 3343265"/>
                <a:gd name="connsiteX27" fmla="*/ 2775160 w 3378518"/>
                <a:gd name="connsiteY27" fmla="*/ 1524061 h 3343265"/>
                <a:gd name="connsiteX28" fmla="*/ 2793741 w 3378518"/>
                <a:gd name="connsiteY28" fmla="*/ 1508778 h 3343265"/>
                <a:gd name="connsiteX29" fmla="*/ 2816322 w 3378518"/>
                <a:gd name="connsiteY29" fmla="*/ 1508471 h 3343265"/>
                <a:gd name="connsiteX30" fmla="*/ 2806599 w 3378518"/>
                <a:gd name="connsiteY30" fmla="*/ 1498202 h 3343265"/>
                <a:gd name="connsiteX31" fmla="*/ 2837773 w 3378518"/>
                <a:gd name="connsiteY31" fmla="*/ 1472561 h 3343265"/>
                <a:gd name="connsiteX32" fmla="*/ 2941609 w 3378518"/>
                <a:gd name="connsiteY32" fmla="*/ 1348315 h 3343265"/>
                <a:gd name="connsiteX33" fmla="*/ 2052499 w 3378518"/>
                <a:gd name="connsiteY33" fmla="*/ 409197 h 3343265"/>
                <a:gd name="connsiteX34" fmla="*/ 2174049 w 3378518"/>
                <a:gd name="connsiteY34" fmla="*/ 52146 h 3343265"/>
                <a:gd name="connsiteX35" fmla="*/ 3332823 w 3378518"/>
                <a:gd name="connsiteY35" fmla="*/ 1276097 h 3343265"/>
                <a:gd name="connsiteX36" fmla="*/ 3326372 w 3378518"/>
                <a:gd name="connsiteY36" fmla="*/ 1512000 h 3343265"/>
                <a:gd name="connsiteX37" fmla="*/ 3090468 w 3378518"/>
                <a:gd name="connsiteY37" fmla="*/ 1505547 h 3343265"/>
                <a:gd name="connsiteX38" fmla="*/ 3073378 w 3378518"/>
                <a:gd name="connsiteY38" fmla="*/ 1487496 h 3343265"/>
                <a:gd name="connsiteX39" fmla="*/ 2382792 w 3378518"/>
                <a:gd name="connsiteY39" fmla="*/ 1837062 h 3343265"/>
                <a:gd name="connsiteX40" fmla="*/ 1832752 w 3378518"/>
                <a:gd name="connsiteY40" fmla="*/ 1833609 h 3343265"/>
                <a:gd name="connsiteX41" fmla="*/ 1832752 w 3378518"/>
                <a:gd name="connsiteY41" fmla="*/ 2374892 h 3343265"/>
                <a:gd name="connsiteX42" fmla="*/ 1457702 w 3378518"/>
                <a:gd name="connsiteY42" fmla="*/ 3079064 h 3343265"/>
                <a:gd name="connsiteX43" fmla="*/ 1440373 w 3378518"/>
                <a:gd name="connsiteY43" fmla="*/ 3297572 h 3343265"/>
                <a:gd name="connsiteX44" fmla="*/ 1204469 w 3378518"/>
                <a:gd name="connsiteY44" fmla="*/ 3291119 h 3343265"/>
                <a:gd name="connsiteX45" fmla="*/ 45693 w 3378518"/>
                <a:gd name="connsiteY45" fmla="*/ 2067168 h 3343265"/>
                <a:gd name="connsiteX46" fmla="*/ 52146 w 3378518"/>
                <a:gd name="connsiteY46" fmla="*/ 1831267 h 3343265"/>
                <a:gd name="connsiteX47" fmla="*/ 288050 w 3378518"/>
                <a:gd name="connsiteY47" fmla="*/ 1837718 h 3343265"/>
                <a:gd name="connsiteX48" fmla="*/ 305161 w 3378518"/>
                <a:gd name="connsiteY48" fmla="*/ 1855791 h 3343265"/>
                <a:gd name="connsiteX49" fmla="*/ 978047 w 3378518"/>
                <a:gd name="connsiteY49" fmla="*/ 1520187 h 3343265"/>
                <a:gd name="connsiteX50" fmla="*/ 1530057 w 3378518"/>
                <a:gd name="connsiteY50" fmla="*/ 1520187 h 3343265"/>
                <a:gd name="connsiteX51" fmla="*/ 1533467 w 3378518"/>
                <a:gd name="connsiteY51" fmla="*/ 977008 h 3343265"/>
                <a:gd name="connsiteX52" fmla="*/ 1923558 w 3378518"/>
                <a:gd name="connsiteY52" fmla="*/ 268587 h 3343265"/>
                <a:gd name="connsiteX53" fmla="*/ 1938145 w 3378518"/>
                <a:gd name="connsiteY53" fmla="*/ 45695 h 3343265"/>
                <a:gd name="connsiteX54" fmla="*/ 2174049 w 3378518"/>
                <a:gd name="connsiteY54" fmla="*/ 52146 h 3343265"/>
                <a:gd name="connsiteX0" fmla="*/ 1571007 w 3378518"/>
                <a:gd name="connsiteY0" fmla="*/ 2543617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890036 w 3378518"/>
                <a:gd name="connsiteY3" fmla="*/ 1777279 h 3343265"/>
                <a:gd name="connsiteX4" fmla="*/ 867690 w 3378518"/>
                <a:gd name="connsiteY4" fmla="*/ 1772294 h 3343265"/>
                <a:gd name="connsiteX5" fmla="*/ 874046 w 3378518"/>
                <a:gd name="connsiteY5" fmla="*/ 1768943 h 3343265"/>
                <a:gd name="connsiteX6" fmla="*/ 890036 w 3378518"/>
                <a:gd name="connsiteY6" fmla="*/ 1777279 h 3343265"/>
                <a:gd name="connsiteX7" fmla="*/ 910377 w 3378518"/>
                <a:gd name="connsiteY7" fmla="*/ 1787884 h 3343265"/>
                <a:gd name="connsiteX8" fmla="*/ 909725 w 3378518"/>
                <a:gd name="connsiteY8" fmla="*/ 1788361 h 3343265"/>
                <a:gd name="connsiteX9" fmla="*/ 905259 w 3378518"/>
                <a:gd name="connsiteY9" fmla="*/ 1785216 h 3343265"/>
                <a:gd name="connsiteX10" fmla="*/ 910377 w 3378518"/>
                <a:gd name="connsiteY10" fmla="*/ 1787884 h 3343265"/>
                <a:gd name="connsiteX11" fmla="*/ 1540529 w 3378518"/>
                <a:gd name="connsiteY11" fmla="*/ 2416784 h 3343265"/>
                <a:gd name="connsiteX12" fmla="*/ 1544133 w 3378518"/>
                <a:gd name="connsiteY12" fmla="*/ 2425125 h 3343265"/>
                <a:gd name="connsiteX13" fmla="*/ 1537828 w 3378518"/>
                <a:gd name="connsiteY13" fmla="*/ 2422532 h 3343265"/>
                <a:gd name="connsiteX14" fmla="*/ 1540529 w 3378518"/>
                <a:gd name="connsiteY14" fmla="*/ 2416784 h 3343265"/>
                <a:gd name="connsiteX15" fmla="*/ 2052499 w 3378518"/>
                <a:gd name="connsiteY15" fmla="*/ 409197 h 3343265"/>
                <a:gd name="connsiteX16" fmla="*/ 1721848 w 3378518"/>
                <a:gd name="connsiteY16" fmla="*/ 978193 h 3343265"/>
                <a:gd name="connsiteX17" fmla="*/ 1718264 w 3378518"/>
                <a:gd name="connsiteY17" fmla="*/ 1549318 h 3343265"/>
                <a:gd name="connsiteX18" fmla="*/ 1553358 w 3378518"/>
                <a:gd name="connsiteY18" fmla="*/ 1712169 h 3343265"/>
                <a:gd name="connsiteX19" fmla="*/ 982233 w 3378518"/>
                <a:gd name="connsiteY19" fmla="*/ 1708585 h 3343265"/>
                <a:gd name="connsiteX20" fmla="*/ 438132 w 3378518"/>
                <a:gd name="connsiteY20" fmla="*/ 1996240 h 3343265"/>
                <a:gd name="connsiteX21" fmla="*/ 1327831 w 3378518"/>
                <a:gd name="connsiteY21" fmla="*/ 2935982 h 3343265"/>
                <a:gd name="connsiteX22" fmla="*/ 1644360 w 3378518"/>
                <a:gd name="connsiteY22" fmla="*/ 2379076 h 3343265"/>
                <a:gd name="connsiteX23" fmla="*/ 1647944 w 3378518"/>
                <a:gd name="connsiteY23" fmla="*/ 1807951 h 3343265"/>
                <a:gd name="connsiteX24" fmla="*/ 1812850 w 3378518"/>
                <a:gd name="connsiteY24" fmla="*/ 1645100 h 3343265"/>
                <a:gd name="connsiteX25" fmla="*/ 2383975 w 3378518"/>
                <a:gd name="connsiteY25" fmla="*/ 1648684 h 3343265"/>
                <a:gd name="connsiteX26" fmla="*/ 2775160 w 3378518"/>
                <a:gd name="connsiteY26" fmla="*/ 1524061 h 3343265"/>
                <a:gd name="connsiteX27" fmla="*/ 2793741 w 3378518"/>
                <a:gd name="connsiteY27" fmla="*/ 1508778 h 3343265"/>
                <a:gd name="connsiteX28" fmla="*/ 2816322 w 3378518"/>
                <a:gd name="connsiteY28" fmla="*/ 1508471 h 3343265"/>
                <a:gd name="connsiteX29" fmla="*/ 2806599 w 3378518"/>
                <a:gd name="connsiteY29" fmla="*/ 1498202 h 3343265"/>
                <a:gd name="connsiteX30" fmla="*/ 2837773 w 3378518"/>
                <a:gd name="connsiteY30" fmla="*/ 1472561 h 3343265"/>
                <a:gd name="connsiteX31" fmla="*/ 2941609 w 3378518"/>
                <a:gd name="connsiteY31" fmla="*/ 1348315 h 3343265"/>
                <a:gd name="connsiteX32" fmla="*/ 2052499 w 3378518"/>
                <a:gd name="connsiteY32" fmla="*/ 409197 h 3343265"/>
                <a:gd name="connsiteX33" fmla="*/ 2174049 w 3378518"/>
                <a:gd name="connsiteY33" fmla="*/ 52146 h 3343265"/>
                <a:gd name="connsiteX34" fmla="*/ 3332823 w 3378518"/>
                <a:gd name="connsiteY34" fmla="*/ 1276097 h 3343265"/>
                <a:gd name="connsiteX35" fmla="*/ 3326372 w 3378518"/>
                <a:gd name="connsiteY35" fmla="*/ 1512000 h 3343265"/>
                <a:gd name="connsiteX36" fmla="*/ 3090468 w 3378518"/>
                <a:gd name="connsiteY36" fmla="*/ 1505547 h 3343265"/>
                <a:gd name="connsiteX37" fmla="*/ 3073378 w 3378518"/>
                <a:gd name="connsiteY37" fmla="*/ 1487496 h 3343265"/>
                <a:gd name="connsiteX38" fmla="*/ 2382792 w 3378518"/>
                <a:gd name="connsiteY38" fmla="*/ 1837062 h 3343265"/>
                <a:gd name="connsiteX39" fmla="*/ 1832752 w 3378518"/>
                <a:gd name="connsiteY39" fmla="*/ 1833609 h 3343265"/>
                <a:gd name="connsiteX40" fmla="*/ 1832752 w 3378518"/>
                <a:gd name="connsiteY40" fmla="*/ 2374892 h 3343265"/>
                <a:gd name="connsiteX41" fmla="*/ 1457702 w 3378518"/>
                <a:gd name="connsiteY41" fmla="*/ 3079064 h 3343265"/>
                <a:gd name="connsiteX42" fmla="*/ 1440373 w 3378518"/>
                <a:gd name="connsiteY42" fmla="*/ 3297572 h 3343265"/>
                <a:gd name="connsiteX43" fmla="*/ 1204469 w 3378518"/>
                <a:gd name="connsiteY43" fmla="*/ 3291119 h 3343265"/>
                <a:gd name="connsiteX44" fmla="*/ 45693 w 3378518"/>
                <a:gd name="connsiteY44" fmla="*/ 2067168 h 3343265"/>
                <a:gd name="connsiteX45" fmla="*/ 52146 w 3378518"/>
                <a:gd name="connsiteY45" fmla="*/ 1831267 h 3343265"/>
                <a:gd name="connsiteX46" fmla="*/ 288050 w 3378518"/>
                <a:gd name="connsiteY46" fmla="*/ 1837718 h 3343265"/>
                <a:gd name="connsiteX47" fmla="*/ 305161 w 3378518"/>
                <a:gd name="connsiteY47" fmla="*/ 1855791 h 3343265"/>
                <a:gd name="connsiteX48" fmla="*/ 978047 w 3378518"/>
                <a:gd name="connsiteY48" fmla="*/ 1520187 h 3343265"/>
                <a:gd name="connsiteX49" fmla="*/ 1530057 w 3378518"/>
                <a:gd name="connsiteY49" fmla="*/ 1520187 h 3343265"/>
                <a:gd name="connsiteX50" fmla="*/ 1533467 w 3378518"/>
                <a:gd name="connsiteY50" fmla="*/ 977008 h 3343265"/>
                <a:gd name="connsiteX51" fmla="*/ 1923558 w 3378518"/>
                <a:gd name="connsiteY51" fmla="*/ 268587 h 3343265"/>
                <a:gd name="connsiteX52" fmla="*/ 1938145 w 3378518"/>
                <a:gd name="connsiteY52" fmla="*/ 45695 h 3343265"/>
                <a:gd name="connsiteX53" fmla="*/ 2174049 w 3378518"/>
                <a:gd name="connsiteY53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1540529 w 3378518"/>
                <a:gd name="connsiteY8" fmla="*/ 2416784 h 3343265"/>
                <a:gd name="connsiteX9" fmla="*/ 1544133 w 3378518"/>
                <a:gd name="connsiteY9" fmla="*/ 2425125 h 3343265"/>
                <a:gd name="connsiteX10" fmla="*/ 1537828 w 3378518"/>
                <a:gd name="connsiteY10" fmla="*/ 2422532 h 3343265"/>
                <a:gd name="connsiteX11" fmla="*/ 1540529 w 3378518"/>
                <a:gd name="connsiteY11" fmla="*/ 2416784 h 3343265"/>
                <a:gd name="connsiteX12" fmla="*/ 2052499 w 3378518"/>
                <a:gd name="connsiteY12" fmla="*/ 409197 h 3343265"/>
                <a:gd name="connsiteX13" fmla="*/ 1721848 w 3378518"/>
                <a:gd name="connsiteY13" fmla="*/ 978193 h 3343265"/>
                <a:gd name="connsiteX14" fmla="*/ 1718264 w 3378518"/>
                <a:gd name="connsiteY14" fmla="*/ 1549318 h 3343265"/>
                <a:gd name="connsiteX15" fmla="*/ 1553358 w 3378518"/>
                <a:gd name="connsiteY15" fmla="*/ 1712169 h 3343265"/>
                <a:gd name="connsiteX16" fmla="*/ 982233 w 3378518"/>
                <a:gd name="connsiteY16" fmla="*/ 1708585 h 3343265"/>
                <a:gd name="connsiteX17" fmla="*/ 438132 w 3378518"/>
                <a:gd name="connsiteY17" fmla="*/ 1996240 h 3343265"/>
                <a:gd name="connsiteX18" fmla="*/ 1327831 w 3378518"/>
                <a:gd name="connsiteY18" fmla="*/ 2935982 h 3343265"/>
                <a:gd name="connsiteX19" fmla="*/ 1644360 w 3378518"/>
                <a:gd name="connsiteY19" fmla="*/ 2379076 h 3343265"/>
                <a:gd name="connsiteX20" fmla="*/ 1647944 w 3378518"/>
                <a:gd name="connsiteY20" fmla="*/ 1807951 h 3343265"/>
                <a:gd name="connsiteX21" fmla="*/ 1812850 w 3378518"/>
                <a:gd name="connsiteY21" fmla="*/ 1645100 h 3343265"/>
                <a:gd name="connsiteX22" fmla="*/ 2383975 w 3378518"/>
                <a:gd name="connsiteY22" fmla="*/ 1648684 h 3343265"/>
                <a:gd name="connsiteX23" fmla="*/ 2775160 w 3378518"/>
                <a:gd name="connsiteY23" fmla="*/ 1524061 h 3343265"/>
                <a:gd name="connsiteX24" fmla="*/ 2793741 w 3378518"/>
                <a:gd name="connsiteY24" fmla="*/ 1508778 h 3343265"/>
                <a:gd name="connsiteX25" fmla="*/ 2816322 w 3378518"/>
                <a:gd name="connsiteY25" fmla="*/ 1508471 h 3343265"/>
                <a:gd name="connsiteX26" fmla="*/ 2806599 w 3378518"/>
                <a:gd name="connsiteY26" fmla="*/ 1498202 h 3343265"/>
                <a:gd name="connsiteX27" fmla="*/ 2837773 w 3378518"/>
                <a:gd name="connsiteY27" fmla="*/ 1472561 h 3343265"/>
                <a:gd name="connsiteX28" fmla="*/ 2941609 w 3378518"/>
                <a:gd name="connsiteY28" fmla="*/ 1348315 h 3343265"/>
                <a:gd name="connsiteX29" fmla="*/ 2052499 w 3378518"/>
                <a:gd name="connsiteY29" fmla="*/ 409197 h 3343265"/>
                <a:gd name="connsiteX30" fmla="*/ 2174049 w 3378518"/>
                <a:gd name="connsiteY30" fmla="*/ 52146 h 3343265"/>
                <a:gd name="connsiteX31" fmla="*/ 3332823 w 3378518"/>
                <a:gd name="connsiteY31" fmla="*/ 1276097 h 3343265"/>
                <a:gd name="connsiteX32" fmla="*/ 3326372 w 3378518"/>
                <a:gd name="connsiteY32" fmla="*/ 1512000 h 3343265"/>
                <a:gd name="connsiteX33" fmla="*/ 3090468 w 3378518"/>
                <a:gd name="connsiteY33" fmla="*/ 1505547 h 3343265"/>
                <a:gd name="connsiteX34" fmla="*/ 3073378 w 3378518"/>
                <a:gd name="connsiteY34" fmla="*/ 1487496 h 3343265"/>
                <a:gd name="connsiteX35" fmla="*/ 2382792 w 3378518"/>
                <a:gd name="connsiteY35" fmla="*/ 1837062 h 3343265"/>
                <a:gd name="connsiteX36" fmla="*/ 1832752 w 3378518"/>
                <a:gd name="connsiteY36" fmla="*/ 1833609 h 3343265"/>
                <a:gd name="connsiteX37" fmla="*/ 1832752 w 3378518"/>
                <a:gd name="connsiteY37" fmla="*/ 2374892 h 3343265"/>
                <a:gd name="connsiteX38" fmla="*/ 1457702 w 3378518"/>
                <a:gd name="connsiteY38" fmla="*/ 3079064 h 3343265"/>
                <a:gd name="connsiteX39" fmla="*/ 1440373 w 3378518"/>
                <a:gd name="connsiteY39" fmla="*/ 3297572 h 3343265"/>
                <a:gd name="connsiteX40" fmla="*/ 1204469 w 3378518"/>
                <a:gd name="connsiteY40" fmla="*/ 3291119 h 3343265"/>
                <a:gd name="connsiteX41" fmla="*/ 45693 w 3378518"/>
                <a:gd name="connsiteY41" fmla="*/ 2067168 h 3343265"/>
                <a:gd name="connsiteX42" fmla="*/ 52146 w 3378518"/>
                <a:gd name="connsiteY42" fmla="*/ 1831267 h 3343265"/>
                <a:gd name="connsiteX43" fmla="*/ 288050 w 3378518"/>
                <a:gd name="connsiteY43" fmla="*/ 1837718 h 3343265"/>
                <a:gd name="connsiteX44" fmla="*/ 305161 w 3378518"/>
                <a:gd name="connsiteY44" fmla="*/ 1855791 h 3343265"/>
                <a:gd name="connsiteX45" fmla="*/ 978047 w 3378518"/>
                <a:gd name="connsiteY45" fmla="*/ 1520187 h 3343265"/>
                <a:gd name="connsiteX46" fmla="*/ 1530057 w 3378518"/>
                <a:gd name="connsiteY46" fmla="*/ 1520187 h 3343265"/>
                <a:gd name="connsiteX47" fmla="*/ 1533467 w 3378518"/>
                <a:gd name="connsiteY47" fmla="*/ 977008 h 3343265"/>
                <a:gd name="connsiteX48" fmla="*/ 1923558 w 3378518"/>
                <a:gd name="connsiteY48" fmla="*/ 268587 h 3343265"/>
                <a:gd name="connsiteX49" fmla="*/ 1938145 w 3378518"/>
                <a:gd name="connsiteY49" fmla="*/ 45695 h 3343265"/>
                <a:gd name="connsiteX50" fmla="*/ 2174049 w 3378518"/>
                <a:gd name="connsiteY50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1537828 w 3378518"/>
                <a:gd name="connsiteY8" fmla="*/ 2422532 h 3343265"/>
                <a:gd name="connsiteX9" fmla="*/ 1544133 w 3378518"/>
                <a:gd name="connsiteY9" fmla="*/ 2425125 h 3343265"/>
                <a:gd name="connsiteX10" fmla="*/ 1537828 w 3378518"/>
                <a:gd name="connsiteY10" fmla="*/ 2422532 h 3343265"/>
                <a:gd name="connsiteX11" fmla="*/ 2052499 w 3378518"/>
                <a:gd name="connsiteY11" fmla="*/ 409197 h 3343265"/>
                <a:gd name="connsiteX12" fmla="*/ 1721848 w 3378518"/>
                <a:gd name="connsiteY12" fmla="*/ 978193 h 3343265"/>
                <a:gd name="connsiteX13" fmla="*/ 1718264 w 3378518"/>
                <a:gd name="connsiteY13" fmla="*/ 1549318 h 3343265"/>
                <a:gd name="connsiteX14" fmla="*/ 1553358 w 3378518"/>
                <a:gd name="connsiteY14" fmla="*/ 1712169 h 3343265"/>
                <a:gd name="connsiteX15" fmla="*/ 982233 w 3378518"/>
                <a:gd name="connsiteY15" fmla="*/ 1708585 h 3343265"/>
                <a:gd name="connsiteX16" fmla="*/ 438132 w 3378518"/>
                <a:gd name="connsiteY16" fmla="*/ 1996240 h 3343265"/>
                <a:gd name="connsiteX17" fmla="*/ 1327831 w 3378518"/>
                <a:gd name="connsiteY17" fmla="*/ 2935982 h 3343265"/>
                <a:gd name="connsiteX18" fmla="*/ 1644360 w 3378518"/>
                <a:gd name="connsiteY18" fmla="*/ 2379076 h 3343265"/>
                <a:gd name="connsiteX19" fmla="*/ 1647944 w 3378518"/>
                <a:gd name="connsiteY19" fmla="*/ 1807951 h 3343265"/>
                <a:gd name="connsiteX20" fmla="*/ 1812850 w 3378518"/>
                <a:gd name="connsiteY20" fmla="*/ 1645100 h 3343265"/>
                <a:gd name="connsiteX21" fmla="*/ 2383975 w 3378518"/>
                <a:gd name="connsiteY21" fmla="*/ 1648684 h 3343265"/>
                <a:gd name="connsiteX22" fmla="*/ 2775160 w 3378518"/>
                <a:gd name="connsiteY22" fmla="*/ 1524061 h 3343265"/>
                <a:gd name="connsiteX23" fmla="*/ 2793741 w 3378518"/>
                <a:gd name="connsiteY23" fmla="*/ 1508778 h 3343265"/>
                <a:gd name="connsiteX24" fmla="*/ 2816322 w 3378518"/>
                <a:gd name="connsiteY24" fmla="*/ 1508471 h 3343265"/>
                <a:gd name="connsiteX25" fmla="*/ 2806599 w 3378518"/>
                <a:gd name="connsiteY25" fmla="*/ 1498202 h 3343265"/>
                <a:gd name="connsiteX26" fmla="*/ 2837773 w 3378518"/>
                <a:gd name="connsiteY26" fmla="*/ 1472561 h 3343265"/>
                <a:gd name="connsiteX27" fmla="*/ 2941609 w 3378518"/>
                <a:gd name="connsiteY27" fmla="*/ 1348315 h 3343265"/>
                <a:gd name="connsiteX28" fmla="*/ 2052499 w 3378518"/>
                <a:gd name="connsiteY28" fmla="*/ 409197 h 3343265"/>
                <a:gd name="connsiteX29" fmla="*/ 2174049 w 3378518"/>
                <a:gd name="connsiteY29" fmla="*/ 52146 h 3343265"/>
                <a:gd name="connsiteX30" fmla="*/ 3332823 w 3378518"/>
                <a:gd name="connsiteY30" fmla="*/ 1276097 h 3343265"/>
                <a:gd name="connsiteX31" fmla="*/ 3326372 w 3378518"/>
                <a:gd name="connsiteY31" fmla="*/ 1512000 h 3343265"/>
                <a:gd name="connsiteX32" fmla="*/ 3090468 w 3378518"/>
                <a:gd name="connsiteY32" fmla="*/ 1505547 h 3343265"/>
                <a:gd name="connsiteX33" fmla="*/ 3073378 w 3378518"/>
                <a:gd name="connsiteY33" fmla="*/ 1487496 h 3343265"/>
                <a:gd name="connsiteX34" fmla="*/ 2382792 w 3378518"/>
                <a:gd name="connsiteY34" fmla="*/ 1837062 h 3343265"/>
                <a:gd name="connsiteX35" fmla="*/ 1832752 w 3378518"/>
                <a:gd name="connsiteY35" fmla="*/ 1833609 h 3343265"/>
                <a:gd name="connsiteX36" fmla="*/ 1832752 w 3378518"/>
                <a:gd name="connsiteY36" fmla="*/ 2374892 h 3343265"/>
                <a:gd name="connsiteX37" fmla="*/ 1457702 w 3378518"/>
                <a:gd name="connsiteY37" fmla="*/ 3079064 h 3343265"/>
                <a:gd name="connsiteX38" fmla="*/ 1440373 w 3378518"/>
                <a:gd name="connsiteY38" fmla="*/ 3297572 h 3343265"/>
                <a:gd name="connsiteX39" fmla="*/ 1204469 w 3378518"/>
                <a:gd name="connsiteY39" fmla="*/ 3291119 h 3343265"/>
                <a:gd name="connsiteX40" fmla="*/ 45693 w 3378518"/>
                <a:gd name="connsiteY40" fmla="*/ 2067168 h 3343265"/>
                <a:gd name="connsiteX41" fmla="*/ 52146 w 3378518"/>
                <a:gd name="connsiteY41" fmla="*/ 1831267 h 3343265"/>
                <a:gd name="connsiteX42" fmla="*/ 288050 w 3378518"/>
                <a:gd name="connsiteY42" fmla="*/ 1837718 h 3343265"/>
                <a:gd name="connsiteX43" fmla="*/ 305161 w 3378518"/>
                <a:gd name="connsiteY43" fmla="*/ 1855791 h 3343265"/>
                <a:gd name="connsiteX44" fmla="*/ 978047 w 3378518"/>
                <a:gd name="connsiteY44" fmla="*/ 1520187 h 3343265"/>
                <a:gd name="connsiteX45" fmla="*/ 1530057 w 3378518"/>
                <a:gd name="connsiteY45" fmla="*/ 1520187 h 3343265"/>
                <a:gd name="connsiteX46" fmla="*/ 1533467 w 3378518"/>
                <a:gd name="connsiteY46" fmla="*/ 977008 h 3343265"/>
                <a:gd name="connsiteX47" fmla="*/ 1923558 w 3378518"/>
                <a:gd name="connsiteY47" fmla="*/ 268587 h 3343265"/>
                <a:gd name="connsiteX48" fmla="*/ 1938145 w 3378518"/>
                <a:gd name="connsiteY48" fmla="*/ 45695 h 3343265"/>
                <a:gd name="connsiteX49" fmla="*/ 2174049 w 3378518"/>
                <a:gd name="connsiteY49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2052499 w 3378518"/>
                <a:gd name="connsiteY8" fmla="*/ 409197 h 3343265"/>
                <a:gd name="connsiteX9" fmla="*/ 1721848 w 3378518"/>
                <a:gd name="connsiteY9" fmla="*/ 978193 h 3343265"/>
                <a:gd name="connsiteX10" fmla="*/ 1718264 w 3378518"/>
                <a:gd name="connsiteY10" fmla="*/ 1549318 h 3343265"/>
                <a:gd name="connsiteX11" fmla="*/ 1553358 w 3378518"/>
                <a:gd name="connsiteY11" fmla="*/ 1712169 h 3343265"/>
                <a:gd name="connsiteX12" fmla="*/ 982233 w 3378518"/>
                <a:gd name="connsiteY12" fmla="*/ 1708585 h 3343265"/>
                <a:gd name="connsiteX13" fmla="*/ 438132 w 3378518"/>
                <a:gd name="connsiteY13" fmla="*/ 1996240 h 3343265"/>
                <a:gd name="connsiteX14" fmla="*/ 1327831 w 3378518"/>
                <a:gd name="connsiteY14" fmla="*/ 2935982 h 3343265"/>
                <a:gd name="connsiteX15" fmla="*/ 1644360 w 3378518"/>
                <a:gd name="connsiteY15" fmla="*/ 2379076 h 3343265"/>
                <a:gd name="connsiteX16" fmla="*/ 1647944 w 3378518"/>
                <a:gd name="connsiteY16" fmla="*/ 1807951 h 3343265"/>
                <a:gd name="connsiteX17" fmla="*/ 1812850 w 3378518"/>
                <a:gd name="connsiteY17" fmla="*/ 1645100 h 3343265"/>
                <a:gd name="connsiteX18" fmla="*/ 2383975 w 3378518"/>
                <a:gd name="connsiteY18" fmla="*/ 1648684 h 3343265"/>
                <a:gd name="connsiteX19" fmla="*/ 2775160 w 3378518"/>
                <a:gd name="connsiteY19" fmla="*/ 1524061 h 3343265"/>
                <a:gd name="connsiteX20" fmla="*/ 2793741 w 3378518"/>
                <a:gd name="connsiteY20" fmla="*/ 1508778 h 3343265"/>
                <a:gd name="connsiteX21" fmla="*/ 2816322 w 3378518"/>
                <a:gd name="connsiteY21" fmla="*/ 1508471 h 3343265"/>
                <a:gd name="connsiteX22" fmla="*/ 2806599 w 3378518"/>
                <a:gd name="connsiteY22" fmla="*/ 1498202 h 3343265"/>
                <a:gd name="connsiteX23" fmla="*/ 2837773 w 3378518"/>
                <a:gd name="connsiteY23" fmla="*/ 1472561 h 3343265"/>
                <a:gd name="connsiteX24" fmla="*/ 2941609 w 3378518"/>
                <a:gd name="connsiteY24" fmla="*/ 1348315 h 3343265"/>
                <a:gd name="connsiteX25" fmla="*/ 2052499 w 3378518"/>
                <a:gd name="connsiteY25" fmla="*/ 409197 h 3343265"/>
                <a:gd name="connsiteX26" fmla="*/ 2174049 w 3378518"/>
                <a:gd name="connsiteY26" fmla="*/ 52146 h 3343265"/>
                <a:gd name="connsiteX27" fmla="*/ 3332823 w 3378518"/>
                <a:gd name="connsiteY27" fmla="*/ 1276097 h 3343265"/>
                <a:gd name="connsiteX28" fmla="*/ 3326372 w 3378518"/>
                <a:gd name="connsiteY28" fmla="*/ 1512000 h 3343265"/>
                <a:gd name="connsiteX29" fmla="*/ 3090468 w 3378518"/>
                <a:gd name="connsiteY29" fmla="*/ 1505547 h 3343265"/>
                <a:gd name="connsiteX30" fmla="*/ 3073378 w 3378518"/>
                <a:gd name="connsiteY30" fmla="*/ 1487496 h 3343265"/>
                <a:gd name="connsiteX31" fmla="*/ 2382792 w 3378518"/>
                <a:gd name="connsiteY31" fmla="*/ 1837062 h 3343265"/>
                <a:gd name="connsiteX32" fmla="*/ 1832752 w 3378518"/>
                <a:gd name="connsiteY32" fmla="*/ 1833609 h 3343265"/>
                <a:gd name="connsiteX33" fmla="*/ 1832752 w 3378518"/>
                <a:gd name="connsiteY33" fmla="*/ 2374892 h 3343265"/>
                <a:gd name="connsiteX34" fmla="*/ 1457702 w 3378518"/>
                <a:gd name="connsiteY34" fmla="*/ 3079064 h 3343265"/>
                <a:gd name="connsiteX35" fmla="*/ 1440373 w 3378518"/>
                <a:gd name="connsiteY35" fmla="*/ 3297572 h 3343265"/>
                <a:gd name="connsiteX36" fmla="*/ 1204469 w 3378518"/>
                <a:gd name="connsiteY36" fmla="*/ 3291119 h 3343265"/>
                <a:gd name="connsiteX37" fmla="*/ 45693 w 3378518"/>
                <a:gd name="connsiteY37" fmla="*/ 2067168 h 3343265"/>
                <a:gd name="connsiteX38" fmla="*/ 52146 w 3378518"/>
                <a:gd name="connsiteY38" fmla="*/ 1831267 h 3343265"/>
                <a:gd name="connsiteX39" fmla="*/ 288050 w 3378518"/>
                <a:gd name="connsiteY39" fmla="*/ 1837718 h 3343265"/>
                <a:gd name="connsiteX40" fmla="*/ 305161 w 3378518"/>
                <a:gd name="connsiteY40" fmla="*/ 1855791 h 3343265"/>
                <a:gd name="connsiteX41" fmla="*/ 978047 w 3378518"/>
                <a:gd name="connsiteY41" fmla="*/ 1520187 h 3343265"/>
                <a:gd name="connsiteX42" fmla="*/ 1530057 w 3378518"/>
                <a:gd name="connsiteY42" fmla="*/ 1520187 h 3343265"/>
                <a:gd name="connsiteX43" fmla="*/ 1533467 w 3378518"/>
                <a:gd name="connsiteY43" fmla="*/ 977008 h 3343265"/>
                <a:gd name="connsiteX44" fmla="*/ 1923558 w 3378518"/>
                <a:gd name="connsiteY44" fmla="*/ 268587 h 3343265"/>
                <a:gd name="connsiteX45" fmla="*/ 1938145 w 3378518"/>
                <a:gd name="connsiteY45" fmla="*/ 45695 h 3343265"/>
                <a:gd name="connsiteX46" fmla="*/ 2174049 w 3378518"/>
                <a:gd name="connsiteY46" fmla="*/ 52146 h 334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378518" h="3343265">
                  <a:moveTo>
                    <a:pt x="890036" y="1777279"/>
                  </a:moveTo>
                  <a:lnTo>
                    <a:pt x="867690" y="1772294"/>
                  </a:lnTo>
                  <a:lnTo>
                    <a:pt x="874046" y="1768943"/>
                  </a:lnTo>
                  <a:lnTo>
                    <a:pt x="890036" y="1777279"/>
                  </a:lnTo>
                  <a:close/>
                  <a:moveTo>
                    <a:pt x="910377" y="1787884"/>
                  </a:moveTo>
                  <a:lnTo>
                    <a:pt x="909725" y="1788361"/>
                  </a:lnTo>
                  <a:lnTo>
                    <a:pt x="905259" y="1785216"/>
                  </a:lnTo>
                  <a:lnTo>
                    <a:pt x="910377" y="1787884"/>
                  </a:lnTo>
                  <a:close/>
                  <a:moveTo>
                    <a:pt x="2052499" y="409197"/>
                  </a:moveTo>
                  <a:cubicBezTo>
                    <a:pt x="1855567" y="522139"/>
                    <a:pt x="1723377" y="734475"/>
                    <a:pt x="1721848" y="978193"/>
                  </a:cubicBezTo>
                  <a:cubicBezTo>
                    <a:pt x="1720653" y="1168568"/>
                    <a:pt x="1719459" y="1358943"/>
                    <a:pt x="1718264" y="1549318"/>
                  </a:cubicBezTo>
                  <a:lnTo>
                    <a:pt x="1553358" y="1712169"/>
                  </a:lnTo>
                  <a:lnTo>
                    <a:pt x="982233" y="1708585"/>
                  </a:lnTo>
                  <a:cubicBezTo>
                    <a:pt x="755048" y="1707160"/>
                    <a:pt x="553704" y="1819601"/>
                    <a:pt x="438132" y="1996240"/>
                  </a:cubicBezTo>
                  <a:lnTo>
                    <a:pt x="1327831" y="2935982"/>
                  </a:lnTo>
                  <a:cubicBezTo>
                    <a:pt x="1517741" y="2823547"/>
                    <a:pt x="1642874" y="2616160"/>
                    <a:pt x="1644360" y="2379076"/>
                  </a:cubicBezTo>
                  <a:cubicBezTo>
                    <a:pt x="1645555" y="2188701"/>
                    <a:pt x="1646749" y="1998326"/>
                    <a:pt x="1647944" y="1807951"/>
                  </a:cubicBezTo>
                  <a:lnTo>
                    <a:pt x="1812850" y="1645100"/>
                  </a:lnTo>
                  <a:lnTo>
                    <a:pt x="2383975" y="1648684"/>
                  </a:lnTo>
                  <a:cubicBezTo>
                    <a:pt x="2530062" y="1649601"/>
                    <a:pt x="2665464" y="1603436"/>
                    <a:pt x="2775160" y="1524061"/>
                  </a:cubicBezTo>
                  <a:lnTo>
                    <a:pt x="2793741" y="1508778"/>
                  </a:lnTo>
                  <a:lnTo>
                    <a:pt x="2816322" y="1508471"/>
                  </a:lnTo>
                  <a:lnTo>
                    <a:pt x="2806599" y="1498202"/>
                  </a:lnTo>
                  <a:lnTo>
                    <a:pt x="2837773" y="1472561"/>
                  </a:lnTo>
                  <a:cubicBezTo>
                    <a:pt x="2877299" y="1435719"/>
                    <a:pt x="2912231" y="1394008"/>
                    <a:pt x="2941609" y="1348315"/>
                  </a:cubicBezTo>
                  <a:lnTo>
                    <a:pt x="2052499" y="409197"/>
                  </a:lnTo>
                  <a:close/>
                  <a:moveTo>
                    <a:pt x="2174049" y="52146"/>
                  </a:moveTo>
                  <a:lnTo>
                    <a:pt x="3332823" y="1276097"/>
                  </a:lnTo>
                  <a:cubicBezTo>
                    <a:pt x="3396186" y="1343023"/>
                    <a:pt x="3393298" y="1448638"/>
                    <a:pt x="3326372" y="1512000"/>
                  </a:cubicBezTo>
                  <a:cubicBezTo>
                    <a:pt x="3259446" y="1575361"/>
                    <a:pt x="3153829" y="1572473"/>
                    <a:pt x="3090468" y="1505547"/>
                  </a:cubicBezTo>
                  <a:lnTo>
                    <a:pt x="3073378" y="1487496"/>
                  </a:lnTo>
                  <a:cubicBezTo>
                    <a:pt x="2919662" y="1701713"/>
                    <a:pt x="2666991" y="1838843"/>
                    <a:pt x="2382792" y="1837062"/>
                  </a:cubicBezTo>
                  <a:lnTo>
                    <a:pt x="1832752" y="1833609"/>
                  </a:lnTo>
                  <a:lnTo>
                    <a:pt x="1832752" y="2374892"/>
                  </a:lnTo>
                  <a:cubicBezTo>
                    <a:pt x="1832752" y="2668478"/>
                    <a:pt x="1684730" y="2927490"/>
                    <a:pt x="1457702" y="3079064"/>
                  </a:cubicBezTo>
                  <a:cubicBezTo>
                    <a:pt x="1509390" y="3144226"/>
                    <a:pt x="1502268" y="3238971"/>
                    <a:pt x="1440373" y="3297572"/>
                  </a:cubicBezTo>
                  <a:cubicBezTo>
                    <a:pt x="1373447" y="3360933"/>
                    <a:pt x="1267830" y="3358045"/>
                    <a:pt x="1204469" y="3291119"/>
                  </a:cubicBezTo>
                  <a:lnTo>
                    <a:pt x="45693" y="2067168"/>
                  </a:lnTo>
                  <a:cubicBezTo>
                    <a:pt x="-17668" y="2000245"/>
                    <a:pt x="-14779" y="1894627"/>
                    <a:pt x="52146" y="1831267"/>
                  </a:cubicBezTo>
                  <a:cubicBezTo>
                    <a:pt x="119072" y="1767904"/>
                    <a:pt x="224687" y="1770794"/>
                    <a:pt x="288050" y="1837718"/>
                  </a:cubicBezTo>
                  <a:lnTo>
                    <a:pt x="305161" y="1855791"/>
                  </a:lnTo>
                  <a:cubicBezTo>
                    <a:pt x="457589" y="1650481"/>
                    <a:pt x="702601" y="1520187"/>
                    <a:pt x="978047" y="1520187"/>
                  </a:cubicBezTo>
                  <a:lnTo>
                    <a:pt x="1530057" y="1520187"/>
                  </a:lnTo>
                  <a:cubicBezTo>
                    <a:pt x="1531194" y="1339127"/>
                    <a:pt x="1532330" y="1158068"/>
                    <a:pt x="1533467" y="977008"/>
                  </a:cubicBezTo>
                  <a:cubicBezTo>
                    <a:pt x="1535338" y="678827"/>
                    <a:pt x="1689679" y="417271"/>
                    <a:pt x="1923558" y="268587"/>
                  </a:cubicBezTo>
                  <a:cubicBezTo>
                    <a:pt x="1868853" y="203019"/>
                    <a:pt x="1874955" y="105520"/>
                    <a:pt x="1938145" y="45695"/>
                  </a:cubicBezTo>
                  <a:cubicBezTo>
                    <a:pt x="2005071" y="-17668"/>
                    <a:pt x="2110688" y="-14780"/>
                    <a:pt x="2174049" y="5214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0" name="그룹 60">
              <a:extLst>
                <a:ext uri="{FF2B5EF4-FFF2-40B4-BE49-F238E27FC236}">
                  <a16:creationId xmlns:a16="http://schemas.microsoft.com/office/drawing/2014/main" id="{BE9E50BD-E4D9-4C5E-BA56-452D36E9611F}"/>
                </a:ext>
              </a:extLst>
            </p:cNvPr>
            <p:cNvGrpSpPr/>
            <p:nvPr/>
          </p:nvGrpSpPr>
          <p:grpSpPr>
            <a:xfrm>
              <a:off x="5558699" y="2598826"/>
              <a:ext cx="1089476" cy="1686250"/>
              <a:chOff x="5558699" y="2598826"/>
              <a:chExt cx="1089476" cy="1686250"/>
            </a:xfrm>
          </p:grpSpPr>
          <p:grpSp>
            <p:nvGrpSpPr>
              <p:cNvPr id="11" name="그룹 49">
                <a:extLst>
                  <a:ext uri="{FF2B5EF4-FFF2-40B4-BE49-F238E27FC236}">
                    <a16:creationId xmlns:a16="http://schemas.microsoft.com/office/drawing/2014/main" id="{19092C17-BEF8-457B-A2A9-563FE1EA026F}"/>
                  </a:ext>
                </a:extLst>
              </p:cNvPr>
              <p:cNvGrpSpPr/>
              <p:nvPr/>
            </p:nvGrpSpPr>
            <p:grpSpPr>
              <a:xfrm>
                <a:off x="5617507" y="3979880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42" name="타원 50">
                  <a:extLst>
                    <a:ext uri="{FF2B5EF4-FFF2-40B4-BE49-F238E27FC236}">
                      <a16:creationId xmlns:a16="http://schemas.microsoft.com/office/drawing/2014/main" id="{C35C2C04-A2C6-44F1-B127-2B3768AF0540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타원 51">
                  <a:extLst>
                    <a:ext uri="{FF2B5EF4-FFF2-40B4-BE49-F238E27FC236}">
                      <a16:creationId xmlns:a16="http://schemas.microsoft.com/office/drawing/2014/main" id="{F9BE17F0-52A2-449E-8908-C11C5D4D49C9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Block Arc 11">
                  <a:extLst>
                    <a:ext uri="{FF2B5EF4-FFF2-40B4-BE49-F238E27FC236}">
                      <a16:creationId xmlns:a16="http://schemas.microsoft.com/office/drawing/2014/main" id="{0DA14541-F83F-4F4B-B2FA-874EBD445E9A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" name="그룹 21">
                <a:extLst>
                  <a:ext uri="{FF2B5EF4-FFF2-40B4-BE49-F238E27FC236}">
                    <a16:creationId xmlns:a16="http://schemas.microsoft.com/office/drawing/2014/main" id="{FE1C6963-7CCF-4593-96BC-B9523B656DF6}"/>
                  </a:ext>
                </a:extLst>
              </p:cNvPr>
              <p:cNvGrpSpPr/>
              <p:nvPr/>
            </p:nvGrpSpPr>
            <p:grpSpPr>
              <a:xfrm>
                <a:off x="5811672" y="3628906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39" name="타원 22">
                  <a:extLst>
                    <a:ext uri="{FF2B5EF4-FFF2-40B4-BE49-F238E27FC236}">
                      <a16:creationId xmlns:a16="http://schemas.microsoft.com/office/drawing/2014/main" id="{669589B0-FDCC-4323-A412-F49B8C39392D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타원 23">
                  <a:extLst>
                    <a:ext uri="{FF2B5EF4-FFF2-40B4-BE49-F238E27FC236}">
                      <a16:creationId xmlns:a16="http://schemas.microsoft.com/office/drawing/2014/main" id="{E8A98B14-DA1E-4F9F-A636-4DF3F6BE5C1B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Block Arc 11">
                  <a:extLst>
                    <a:ext uri="{FF2B5EF4-FFF2-40B4-BE49-F238E27FC236}">
                      <a16:creationId xmlns:a16="http://schemas.microsoft.com/office/drawing/2014/main" id="{090FCA2F-8B1C-46DB-9E3A-F7E97AE86B45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" name="그룹 25">
                <a:extLst>
                  <a:ext uri="{FF2B5EF4-FFF2-40B4-BE49-F238E27FC236}">
                    <a16:creationId xmlns:a16="http://schemas.microsoft.com/office/drawing/2014/main" id="{E962EB8C-A727-4B23-AD84-712A8DF03D29}"/>
                  </a:ext>
                </a:extLst>
              </p:cNvPr>
              <p:cNvGrpSpPr/>
              <p:nvPr/>
            </p:nvGrpSpPr>
            <p:grpSpPr>
              <a:xfrm>
                <a:off x="6050354" y="3733355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36" name="타원 26">
                  <a:extLst>
                    <a:ext uri="{FF2B5EF4-FFF2-40B4-BE49-F238E27FC236}">
                      <a16:creationId xmlns:a16="http://schemas.microsoft.com/office/drawing/2014/main" id="{423EAE8E-4218-4F0E-B155-7F9E18482E07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타원 27">
                  <a:extLst>
                    <a:ext uri="{FF2B5EF4-FFF2-40B4-BE49-F238E27FC236}">
                      <a16:creationId xmlns:a16="http://schemas.microsoft.com/office/drawing/2014/main" id="{19D69C04-BF07-4E2E-ACBD-0821F1D07AA7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Block Arc 11">
                  <a:extLst>
                    <a:ext uri="{FF2B5EF4-FFF2-40B4-BE49-F238E27FC236}">
                      <a16:creationId xmlns:a16="http://schemas.microsoft.com/office/drawing/2014/main" id="{D5162A6F-2B17-41DD-887E-52CDD0067E1C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4" name="그룹 29">
                <a:extLst>
                  <a:ext uri="{FF2B5EF4-FFF2-40B4-BE49-F238E27FC236}">
                    <a16:creationId xmlns:a16="http://schemas.microsoft.com/office/drawing/2014/main" id="{2AC9078E-5502-46ED-A5FD-E538FD15B0E9}"/>
                  </a:ext>
                </a:extLst>
              </p:cNvPr>
              <p:cNvGrpSpPr/>
              <p:nvPr/>
            </p:nvGrpSpPr>
            <p:grpSpPr>
              <a:xfrm>
                <a:off x="5804852" y="3899206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33" name="타원 30">
                  <a:extLst>
                    <a:ext uri="{FF2B5EF4-FFF2-40B4-BE49-F238E27FC236}">
                      <a16:creationId xmlns:a16="http://schemas.microsoft.com/office/drawing/2014/main" id="{340E3160-EC6C-4CA3-A0BE-5C253FCF96BA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타원 31">
                  <a:extLst>
                    <a:ext uri="{FF2B5EF4-FFF2-40B4-BE49-F238E27FC236}">
                      <a16:creationId xmlns:a16="http://schemas.microsoft.com/office/drawing/2014/main" id="{3DA6E22C-AECF-4B45-8538-2A486F53CECA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Block Arc 11">
                  <a:extLst>
                    <a:ext uri="{FF2B5EF4-FFF2-40B4-BE49-F238E27FC236}">
                      <a16:creationId xmlns:a16="http://schemas.microsoft.com/office/drawing/2014/main" id="{C0BE6C6C-6333-404C-85E5-119691443164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5" name="그룹 33">
                <a:extLst>
                  <a:ext uri="{FF2B5EF4-FFF2-40B4-BE49-F238E27FC236}">
                    <a16:creationId xmlns:a16="http://schemas.microsoft.com/office/drawing/2014/main" id="{5DB00E19-CC3E-4A50-8916-9D5B362D0BB7}"/>
                  </a:ext>
                </a:extLst>
              </p:cNvPr>
              <p:cNvGrpSpPr/>
              <p:nvPr/>
            </p:nvGrpSpPr>
            <p:grpSpPr>
              <a:xfrm>
                <a:off x="5558699" y="3770159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30" name="타원 34">
                  <a:extLst>
                    <a:ext uri="{FF2B5EF4-FFF2-40B4-BE49-F238E27FC236}">
                      <a16:creationId xmlns:a16="http://schemas.microsoft.com/office/drawing/2014/main" id="{A7690D76-D37F-431A-AE00-253BFEC3616F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타원 35">
                  <a:extLst>
                    <a:ext uri="{FF2B5EF4-FFF2-40B4-BE49-F238E27FC236}">
                      <a16:creationId xmlns:a16="http://schemas.microsoft.com/office/drawing/2014/main" id="{1671EC93-51B2-484E-A6E5-51E34E629337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Block Arc 11">
                  <a:extLst>
                    <a:ext uri="{FF2B5EF4-FFF2-40B4-BE49-F238E27FC236}">
                      <a16:creationId xmlns:a16="http://schemas.microsoft.com/office/drawing/2014/main" id="{3B85255B-76DB-4C1E-9A26-FC241F20D8F4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그룹 37">
                <a:extLst>
                  <a:ext uri="{FF2B5EF4-FFF2-40B4-BE49-F238E27FC236}">
                    <a16:creationId xmlns:a16="http://schemas.microsoft.com/office/drawing/2014/main" id="{56A36468-7B7C-4958-A4E9-97277B1E0731}"/>
                  </a:ext>
                </a:extLst>
              </p:cNvPr>
              <p:cNvGrpSpPr/>
              <p:nvPr/>
            </p:nvGrpSpPr>
            <p:grpSpPr>
              <a:xfrm>
                <a:off x="6065408" y="3964544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27" name="타원 38">
                  <a:extLst>
                    <a:ext uri="{FF2B5EF4-FFF2-40B4-BE49-F238E27FC236}">
                      <a16:creationId xmlns:a16="http://schemas.microsoft.com/office/drawing/2014/main" id="{A023ABB2-CCE2-44C6-AF04-EEEFCD4C74E0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타원 39">
                  <a:extLst>
                    <a:ext uri="{FF2B5EF4-FFF2-40B4-BE49-F238E27FC236}">
                      <a16:creationId xmlns:a16="http://schemas.microsoft.com/office/drawing/2014/main" id="{7485301D-92D5-481F-B437-138C82B32270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Block Arc 11">
                  <a:extLst>
                    <a:ext uri="{FF2B5EF4-FFF2-40B4-BE49-F238E27FC236}">
                      <a16:creationId xmlns:a16="http://schemas.microsoft.com/office/drawing/2014/main" id="{639DF7DD-C954-4A74-9C52-BB53CFC94D03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그룹 41">
                <a:extLst>
                  <a:ext uri="{FF2B5EF4-FFF2-40B4-BE49-F238E27FC236}">
                    <a16:creationId xmlns:a16="http://schemas.microsoft.com/office/drawing/2014/main" id="{FFB58B34-D3F7-4165-9F17-FBEB727ADF80}"/>
                  </a:ext>
                </a:extLst>
              </p:cNvPr>
              <p:cNvGrpSpPr/>
              <p:nvPr/>
            </p:nvGrpSpPr>
            <p:grpSpPr>
              <a:xfrm>
                <a:off x="6342979" y="3957518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24" name="타원 42">
                  <a:extLst>
                    <a:ext uri="{FF2B5EF4-FFF2-40B4-BE49-F238E27FC236}">
                      <a16:creationId xmlns:a16="http://schemas.microsoft.com/office/drawing/2014/main" id="{B985B97C-FFC2-408E-996D-19FD9526DB34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타원 43">
                  <a:extLst>
                    <a:ext uri="{FF2B5EF4-FFF2-40B4-BE49-F238E27FC236}">
                      <a16:creationId xmlns:a16="http://schemas.microsoft.com/office/drawing/2014/main" id="{3895DDF5-D34C-42F7-A4EC-99FB9DE438B7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Block Arc 11">
                  <a:extLst>
                    <a:ext uri="{FF2B5EF4-FFF2-40B4-BE49-F238E27FC236}">
                      <a16:creationId xmlns:a16="http://schemas.microsoft.com/office/drawing/2014/main" id="{3B116A86-03AA-4494-BB1C-CD8808DD2E6E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그룹 45">
                <a:extLst>
                  <a:ext uri="{FF2B5EF4-FFF2-40B4-BE49-F238E27FC236}">
                    <a16:creationId xmlns:a16="http://schemas.microsoft.com/office/drawing/2014/main" id="{C9A879E2-CEBD-48AD-882F-846C6AA82C10}"/>
                  </a:ext>
                </a:extLst>
              </p:cNvPr>
              <p:cNvGrpSpPr/>
              <p:nvPr/>
            </p:nvGrpSpPr>
            <p:grpSpPr>
              <a:xfrm>
                <a:off x="6322640" y="3721994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21" name="타원 46">
                  <a:extLst>
                    <a:ext uri="{FF2B5EF4-FFF2-40B4-BE49-F238E27FC236}">
                      <a16:creationId xmlns:a16="http://schemas.microsoft.com/office/drawing/2014/main" id="{875196A4-B5FB-4868-8D73-99FD4FC08CF8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타원 47">
                  <a:extLst>
                    <a:ext uri="{FF2B5EF4-FFF2-40B4-BE49-F238E27FC236}">
                      <a16:creationId xmlns:a16="http://schemas.microsoft.com/office/drawing/2014/main" id="{58E283D8-70BA-4C01-8C19-4924A4036EB2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Block Arc 11">
                  <a:extLst>
                    <a:ext uri="{FF2B5EF4-FFF2-40B4-BE49-F238E27FC236}">
                      <a16:creationId xmlns:a16="http://schemas.microsoft.com/office/drawing/2014/main" id="{8FA4DF46-567D-45B6-B2D1-C0A29D29D096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9" name="이등변 삼각형 58">
                <a:extLst>
                  <a:ext uri="{FF2B5EF4-FFF2-40B4-BE49-F238E27FC236}">
                    <a16:creationId xmlns:a16="http://schemas.microsoft.com/office/drawing/2014/main" id="{69454875-96FA-48E1-934D-1F199F49ECE3}"/>
                  </a:ext>
                </a:extLst>
              </p:cNvPr>
              <p:cNvSpPr/>
              <p:nvPr/>
            </p:nvSpPr>
            <p:spPr>
              <a:xfrm rot="10800000">
                <a:off x="5637159" y="2598826"/>
                <a:ext cx="945777" cy="489015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59">
                <a:extLst>
                  <a:ext uri="{FF2B5EF4-FFF2-40B4-BE49-F238E27FC236}">
                    <a16:creationId xmlns:a16="http://schemas.microsoft.com/office/drawing/2014/main" id="{BEC5274B-EC33-4038-B7DD-2237BFBB99A2}"/>
                  </a:ext>
                </a:extLst>
              </p:cNvPr>
              <p:cNvSpPr/>
              <p:nvPr/>
            </p:nvSpPr>
            <p:spPr>
              <a:xfrm>
                <a:off x="6088867" y="3022230"/>
                <a:ext cx="36000" cy="720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B8C91DF5-F09A-452B-A12C-1BA4F48F28EB}"/>
              </a:ext>
            </a:extLst>
          </p:cNvPr>
          <p:cNvSpPr txBox="1"/>
          <p:nvPr/>
        </p:nvSpPr>
        <p:spPr>
          <a:xfrm>
            <a:off x="912673" y="1636598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Simple PowerPoint Presentation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CCB695-5F9B-4E6F-B23B-0B36ED0A3802}"/>
              </a:ext>
            </a:extLst>
          </p:cNvPr>
          <p:cNvSpPr txBox="1"/>
          <p:nvPr/>
        </p:nvSpPr>
        <p:spPr>
          <a:xfrm>
            <a:off x="912673" y="2691643"/>
            <a:ext cx="43845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</a:t>
            </a:r>
          </a:p>
        </p:txBody>
      </p:sp>
      <p:grpSp>
        <p:nvGrpSpPr>
          <p:cNvPr id="47" name="Group 83">
            <a:extLst>
              <a:ext uri="{FF2B5EF4-FFF2-40B4-BE49-F238E27FC236}">
                <a16:creationId xmlns:a16="http://schemas.microsoft.com/office/drawing/2014/main" id="{27546B57-5583-4F86-9C67-900BA950AB00}"/>
              </a:ext>
            </a:extLst>
          </p:cNvPr>
          <p:cNvGrpSpPr/>
          <p:nvPr/>
        </p:nvGrpSpPr>
        <p:grpSpPr>
          <a:xfrm>
            <a:off x="8171443" y="5139498"/>
            <a:ext cx="3096000" cy="923330"/>
            <a:chOff x="2551705" y="4283314"/>
            <a:chExt cx="2319429" cy="92333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0E4E2B1-34B9-4C18-B51E-688A72E68EC6}"/>
                </a:ext>
              </a:extLst>
            </p:cNvPr>
            <p:cNvSpPr txBox="1"/>
            <p:nvPr/>
          </p:nvSpPr>
          <p:spPr>
            <a:xfrm>
              <a:off x="2551705" y="4560313"/>
              <a:ext cx="23194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D33AE1D-32EE-4913-AD8D-ED95AF11CE10}"/>
                </a:ext>
              </a:extLst>
            </p:cNvPr>
            <p:cNvSpPr txBox="1"/>
            <p:nvPr/>
          </p:nvSpPr>
          <p:spPr>
            <a:xfrm>
              <a:off x="2551705" y="4283314"/>
              <a:ext cx="23194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ea typeface="+mj-ea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50" name="Group 95">
            <a:extLst>
              <a:ext uri="{FF2B5EF4-FFF2-40B4-BE49-F238E27FC236}">
                <a16:creationId xmlns:a16="http://schemas.microsoft.com/office/drawing/2014/main" id="{77FA332A-2114-4CC2-A4D2-67276EC079C0}"/>
              </a:ext>
            </a:extLst>
          </p:cNvPr>
          <p:cNvGrpSpPr/>
          <p:nvPr/>
        </p:nvGrpSpPr>
        <p:grpSpPr>
          <a:xfrm>
            <a:off x="8171443" y="3942596"/>
            <a:ext cx="3096000" cy="923330"/>
            <a:chOff x="2551705" y="4283314"/>
            <a:chExt cx="2319429" cy="923330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0B06688-DC24-49E9-AD70-230F009C84B3}"/>
                </a:ext>
              </a:extLst>
            </p:cNvPr>
            <p:cNvSpPr txBox="1"/>
            <p:nvPr/>
          </p:nvSpPr>
          <p:spPr>
            <a:xfrm>
              <a:off x="2551705" y="4560313"/>
              <a:ext cx="23194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11CB266-E511-4442-A570-543FC3283F9A}"/>
                </a:ext>
              </a:extLst>
            </p:cNvPr>
            <p:cNvSpPr txBox="1"/>
            <p:nvPr/>
          </p:nvSpPr>
          <p:spPr>
            <a:xfrm>
              <a:off x="2551705" y="4283314"/>
              <a:ext cx="23194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5"/>
                  </a:solidFill>
                  <a:ea typeface="+mj-ea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5"/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53" name="Group 98">
            <a:extLst>
              <a:ext uri="{FF2B5EF4-FFF2-40B4-BE49-F238E27FC236}">
                <a16:creationId xmlns:a16="http://schemas.microsoft.com/office/drawing/2014/main" id="{F8011F90-6894-4BA6-B8D9-3944CAECC14D}"/>
              </a:ext>
            </a:extLst>
          </p:cNvPr>
          <p:cNvGrpSpPr/>
          <p:nvPr/>
        </p:nvGrpSpPr>
        <p:grpSpPr>
          <a:xfrm>
            <a:off x="8171439" y="2745693"/>
            <a:ext cx="3096003" cy="923330"/>
            <a:chOff x="2551703" y="4283314"/>
            <a:chExt cx="2339318" cy="92333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C19C055-73F3-427E-8F44-EF97F257BC93}"/>
                </a:ext>
              </a:extLst>
            </p:cNvPr>
            <p:cNvSpPr txBox="1"/>
            <p:nvPr/>
          </p:nvSpPr>
          <p:spPr>
            <a:xfrm>
              <a:off x="2551703" y="4560313"/>
              <a:ext cx="2339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E73ECB0-F4E8-4054-91DF-130BFD5B00F9}"/>
                </a:ext>
              </a:extLst>
            </p:cNvPr>
            <p:cNvSpPr txBox="1"/>
            <p:nvPr/>
          </p:nvSpPr>
          <p:spPr>
            <a:xfrm>
              <a:off x="2551705" y="4283314"/>
              <a:ext cx="23393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ea typeface="+mj-ea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362FDA4-810E-4833-8FB8-D96AD21364CB}"/>
              </a:ext>
            </a:extLst>
          </p:cNvPr>
          <p:cNvGrpSpPr/>
          <p:nvPr/>
        </p:nvGrpSpPr>
        <p:grpSpPr>
          <a:xfrm>
            <a:off x="4428972" y="4647552"/>
            <a:ext cx="3553041" cy="1526662"/>
            <a:chOff x="4428972" y="4647552"/>
            <a:chExt cx="3553041" cy="1526662"/>
          </a:xfrm>
        </p:grpSpPr>
        <p:grpSp>
          <p:nvGrpSpPr>
            <p:cNvPr id="57" name="그룹 8">
              <a:extLst>
                <a:ext uri="{FF2B5EF4-FFF2-40B4-BE49-F238E27FC236}">
                  <a16:creationId xmlns:a16="http://schemas.microsoft.com/office/drawing/2014/main" id="{196C576C-062A-4D0B-BAD8-C8433B6FA257}"/>
                </a:ext>
              </a:extLst>
            </p:cNvPr>
            <p:cNvGrpSpPr/>
            <p:nvPr/>
          </p:nvGrpSpPr>
          <p:grpSpPr>
            <a:xfrm rot="10800000" flipV="1">
              <a:off x="4428972" y="4647552"/>
              <a:ext cx="3170855" cy="1402210"/>
              <a:chOff x="1774163" y="2217893"/>
              <a:chExt cx="1927508" cy="852379"/>
            </a:xfrm>
            <a:solidFill>
              <a:schemeClr val="accent3"/>
            </a:solidFill>
          </p:grpSpPr>
          <p:sp>
            <p:nvSpPr>
              <p:cNvPr id="59" name="Freeform 18">
                <a:extLst>
                  <a:ext uri="{FF2B5EF4-FFF2-40B4-BE49-F238E27FC236}">
                    <a16:creationId xmlns:a16="http://schemas.microsoft.com/office/drawing/2014/main" id="{08C7638A-44CB-484C-9895-FCEE21A740A7}"/>
                  </a:ext>
                </a:extLst>
              </p:cNvPr>
              <p:cNvSpPr/>
              <p:nvPr/>
            </p:nvSpPr>
            <p:spPr>
              <a:xfrm flipH="1">
                <a:off x="1774163" y="2350717"/>
                <a:ext cx="1600825" cy="719555"/>
              </a:xfrm>
              <a:custGeom>
                <a:avLst/>
                <a:gdLst>
                  <a:gd name="connsiteX0" fmla="*/ 4126727 w 4126727"/>
                  <a:gd name="connsiteY0" fmla="*/ 866693 h 1836752"/>
                  <a:gd name="connsiteX1" fmla="*/ 2782957 w 4126727"/>
                  <a:gd name="connsiteY1" fmla="*/ 0 h 1836752"/>
                  <a:gd name="connsiteX2" fmla="*/ 2703444 w 4126727"/>
                  <a:gd name="connsiteY2" fmla="*/ 7952 h 1836752"/>
                  <a:gd name="connsiteX3" fmla="*/ 1375576 w 4126727"/>
                  <a:gd name="connsiteY3" fmla="*/ 326004 h 1836752"/>
                  <a:gd name="connsiteX4" fmla="*/ 0 w 4126727"/>
                  <a:gd name="connsiteY4" fmla="*/ 477079 h 1836752"/>
                  <a:gd name="connsiteX5" fmla="*/ 1574358 w 4126727"/>
                  <a:gd name="connsiteY5" fmla="*/ 898498 h 1836752"/>
                  <a:gd name="connsiteX6" fmla="*/ 2576223 w 4126727"/>
                  <a:gd name="connsiteY6" fmla="*/ 1280160 h 1836752"/>
                  <a:gd name="connsiteX7" fmla="*/ 3267986 w 4126727"/>
                  <a:gd name="connsiteY7" fmla="*/ 1836752 h 1836752"/>
                  <a:gd name="connsiteX8" fmla="*/ 4126727 w 4126727"/>
                  <a:gd name="connsiteY8" fmla="*/ 866693 h 1836752"/>
                  <a:gd name="connsiteX0" fmla="*/ 4126727 w 4126727"/>
                  <a:gd name="connsiteY0" fmla="*/ 884466 h 1854525"/>
                  <a:gd name="connsiteX1" fmla="*/ 2782957 w 4126727"/>
                  <a:gd name="connsiteY1" fmla="*/ 17773 h 1854525"/>
                  <a:gd name="connsiteX2" fmla="*/ 2703444 w 4126727"/>
                  <a:gd name="connsiteY2" fmla="*/ 25725 h 1854525"/>
                  <a:gd name="connsiteX3" fmla="*/ 1375576 w 4126727"/>
                  <a:gd name="connsiteY3" fmla="*/ 343777 h 1854525"/>
                  <a:gd name="connsiteX4" fmla="*/ 0 w 4126727"/>
                  <a:gd name="connsiteY4" fmla="*/ 494852 h 1854525"/>
                  <a:gd name="connsiteX5" fmla="*/ 1574358 w 4126727"/>
                  <a:gd name="connsiteY5" fmla="*/ 916271 h 1854525"/>
                  <a:gd name="connsiteX6" fmla="*/ 2576223 w 4126727"/>
                  <a:gd name="connsiteY6" fmla="*/ 1297933 h 1854525"/>
                  <a:gd name="connsiteX7" fmla="*/ 3267986 w 4126727"/>
                  <a:gd name="connsiteY7" fmla="*/ 1854525 h 1854525"/>
                  <a:gd name="connsiteX8" fmla="*/ 4126727 w 4126727"/>
                  <a:gd name="connsiteY8" fmla="*/ 884466 h 1854525"/>
                  <a:gd name="connsiteX0" fmla="*/ 1375576 w 4126727"/>
                  <a:gd name="connsiteY0" fmla="*/ 331865 h 1842613"/>
                  <a:gd name="connsiteX1" fmla="*/ 0 w 4126727"/>
                  <a:gd name="connsiteY1" fmla="*/ 482940 h 1842613"/>
                  <a:gd name="connsiteX2" fmla="*/ 1574358 w 4126727"/>
                  <a:gd name="connsiteY2" fmla="*/ 904359 h 1842613"/>
                  <a:gd name="connsiteX3" fmla="*/ 2576223 w 4126727"/>
                  <a:gd name="connsiteY3" fmla="*/ 1286021 h 1842613"/>
                  <a:gd name="connsiteX4" fmla="*/ 3267986 w 4126727"/>
                  <a:gd name="connsiteY4" fmla="*/ 1842613 h 1842613"/>
                  <a:gd name="connsiteX5" fmla="*/ 4126727 w 4126727"/>
                  <a:gd name="connsiteY5" fmla="*/ 872554 h 1842613"/>
                  <a:gd name="connsiteX6" fmla="*/ 2782957 w 4126727"/>
                  <a:gd name="connsiteY6" fmla="*/ 5861 h 1842613"/>
                  <a:gd name="connsiteX7" fmla="*/ 2794884 w 4126727"/>
                  <a:gd name="connsiteY7" fmla="*/ 105253 h 1842613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90578 h 1901326"/>
                  <a:gd name="connsiteX1" fmla="*/ 0 w 4063117"/>
                  <a:gd name="connsiteY1" fmla="*/ 541653 h 1901326"/>
                  <a:gd name="connsiteX2" fmla="*/ 1574358 w 4063117"/>
                  <a:gd name="connsiteY2" fmla="*/ 963072 h 1901326"/>
                  <a:gd name="connsiteX3" fmla="*/ 2576223 w 4063117"/>
                  <a:gd name="connsiteY3" fmla="*/ 1344734 h 1901326"/>
                  <a:gd name="connsiteX4" fmla="*/ 3267986 w 4063117"/>
                  <a:gd name="connsiteY4" fmla="*/ 1901326 h 1901326"/>
                  <a:gd name="connsiteX5" fmla="*/ 4063117 w 4063117"/>
                  <a:gd name="connsiteY5" fmla="*/ 994878 h 1901326"/>
                  <a:gd name="connsiteX6" fmla="*/ 2782957 w 4063117"/>
                  <a:gd name="connsiteY6" fmla="*/ 64574 h 1901326"/>
                  <a:gd name="connsiteX7" fmla="*/ 2178658 w 4063117"/>
                  <a:gd name="connsiteY7" fmla="*/ 96380 h 1901326"/>
                  <a:gd name="connsiteX8" fmla="*/ 1375576 w 4063117"/>
                  <a:gd name="connsiteY8" fmla="*/ 390578 h 1901326"/>
                  <a:gd name="connsiteX0" fmla="*/ 1375576 w 4063117"/>
                  <a:gd name="connsiteY0" fmla="*/ 383650 h 1894398"/>
                  <a:gd name="connsiteX1" fmla="*/ 0 w 4063117"/>
                  <a:gd name="connsiteY1" fmla="*/ 534725 h 1894398"/>
                  <a:gd name="connsiteX2" fmla="*/ 1574358 w 4063117"/>
                  <a:gd name="connsiteY2" fmla="*/ 956144 h 1894398"/>
                  <a:gd name="connsiteX3" fmla="*/ 2576223 w 4063117"/>
                  <a:gd name="connsiteY3" fmla="*/ 1337806 h 1894398"/>
                  <a:gd name="connsiteX4" fmla="*/ 3267986 w 4063117"/>
                  <a:gd name="connsiteY4" fmla="*/ 1894398 h 1894398"/>
                  <a:gd name="connsiteX5" fmla="*/ 4063117 w 4063117"/>
                  <a:gd name="connsiteY5" fmla="*/ 987950 h 1894398"/>
                  <a:gd name="connsiteX6" fmla="*/ 2782957 w 4063117"/>
                  <a:gd name="connsiteY6" fmla="*/ 57646 h 1894398"/>
                  <a:gd name="connsiteX7" fmla="*/ 2178658 w 4063117"/>
                  <a:gd name="connsiteY7" fmla="*/ 89452 h 1894398"/>
                  <a:gd name="connsiteX8" fmla="*/ 1375576 w 4063117"/>
                  <a:gd name="connsiteY8" fmla="*/ 383650 h 1894398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625109 w 4112003"/>
                  <a:gd name="connsiteY3" fmla="*/ 1280160 h 1836752"/>
                  <a:gd name="connsiteX4" fmla="*/ 3316872 w 4112003"/>
                  <a:gd name="connsiteY4" fmla="*/ 1836752 h 1836752"/>
                  <a:gd name="connsiteX5" fmla="*/ 4112003 w 4112003"/>
                  <a:gd name="connsiteY5" fmla="*/ 930304 h 1836752"/>
                  <a:gd name="connsiteX6" fmla="*/ 2831843 w 4112003"/>
                  <a:gd name="connsiteY6" fmla="*/ 0 h 1836752"/>
                  <a:gd name="connsiteX7" fmla="*/ 2227544 w 4112003"/>
                  <a:gd name="connsiteY7" fmla="*/ 31806 h 1836752"/>
                  <a:gd name="connsiteX8" fmla="*/ 1424462 w 4112003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132129 w 4112003"/>
                  <a:gd name="connsiteY3" fmla="*/ 993914 h 1836752"/>
                  <a:gd name="connsiteX4" fmla="*/ 2625109 w 4112003"/>
                  <a:gd name="connsiteY4" fmla="*/ 1280160 h 1836752"/>
                  <a:gd name="connsiteX5" fmla="*/ 3316872 w 4112003"/>
                  <a:gd name="connsiteY5" fmla="*/ 1836752 h 1836752"/>
                  <a:gd name="connsiteX6" fmla="*/ 4112003 w 4112003"/>
                  <a:gd name="connsiteY6" fmla="*/ 930304 h 1836752"/>
                  <a:gd name="connsiteX7" fmla="*/ 2831843 w 4112003"/>
                  <a:gd name="connsiteY7" fmla="*/ 0 h 1836752"/>
                  <a:gd name="connsiteX8" fmla="*/ 2227544 w 4112003"/>
                  <a:gd name="connsiteY8" fmla="*/ 31806 h 1836752"/>
                  <a:gd name="connsiteX9" fmla="*/ 1424462 w 4112003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38408 h 1849156"/>
                  <a:gd name="connsiteX1" fmla="*/ 59649 w 4122766"/>
                  <a:gd name="connsiteY1" fmla="*/ 489483 h 1849156"/>
                  <a:gd name="connsiteX2" fmla="*/ 1634007 w 4122766"/>
                  <a:gd name="connsiteY2" fmla="*/ 910902 h 1849156"/>
                  <a:gd name="connsiteX3" fmla="*/ 2142892 w 4122766"/>
                  <a:gd name="connsiteY3" fmla="*/ 1006318 h 1849156"/>
                  <a:gd name="connsiteX4" fmla="*/ 2635872 w 4122766"/>
                  <a:gd name="connsiteY4" fmla="*/ 1292564 h 1849156"/>
                  <a:gd name="connsiteX5" fmla="*/ 3327635 w 4122766"/>
                  <a:gd name="connsiteY5" fmla="*/ 1849156 h 1849156"/>
                  <a:gd name="connsiteX6" fmla="*/ 4122766 w 4122766"/>
                  <a:gd name="connsiteY6" fmla="*/ 942708 h 1849156"/>
                  <a:gd name="connsiteX7" fmla="*/ 2842606 w 4122766"/>
                  <a:gd name="connsiteY7" fmla="*/ 12404 h 1849156"/>
                  <a:gd name="connsiteX8" fmla="*/ 2238307 w 4122766"/>
                  <a:gd name="connsiteY8" fmla="*/ 44210 h 1849156"/>
                  <a:gd name="connsiteX9" fmla="*/ 1435225 w 4122766"/>
                  <a:gd name="connsiteY9" fmla="*/ 338408 h 1849156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39809 h 1850557"/>
                  <a:gd name="connsiteX1" fmla="*/ 59649 w 4122766"/>
                  <a:gd name="connsiteY1" fmla="*/ 490884 h 1850557"/>
                  <a:gd name="connsiteX2" fmla="*/ 1634007 w 4122766"/>
                  <a:gd name="connsiteY2" fmla="*/ 912303 h 1850557"/>
                  <a:gd name="connsiteX3" fmla="*/ 2142892 w 4122766"/>
                  <a:gd name="connsiteY3" fmla="*/ 1007719 h 1850557"/>
                  <a:gd name="connsiteX4" fmla="*/ 2635872 w 4122766"/>
                  <a:gd name="connsiteY4" fmla="*/ 1293965 h 1850557"/>
                  <a:gd name="connsiteX5" fmla="*/ 3327635 w 4122766"/>
                  <a:gd name="connsiteY5" fmla="*/ 1850557 h 1850557"/>
                  <a:gd name="connsiteX6" fmla="*/ 4122766 w 4122766"/>
                  <a:gd name="connsiteY6" fmla="*/ 944109 h 1850557"/>
                  <a:gd name="connsiteX7" fmla="*/ 2842606 w 4122766"/>
                  <a:gd name="connsiteY7" fmla="*/ 13805 h 1850557"/>
                  <a:gd name="connsiteX8" fmla="*/ 2166745 w 4122766"/>
                  <a:gd name="connsiteY8" fmla="*/ 93319 h 1850557"/>
                  <a:gd name="connsiteX9" fmla="*/ 1435225 w 4122766"/>
                  <a:gd name="connsiteY9" fmla="*/ 339809 h 1850557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76690 h 1887438"/>
                  <a:gd name="connsiteX1" fmla="*/ 59649 w 4122766"/>
                  <a:gd name="connsiteY1" fmla="*/ 527765 h 1887438"/>
                  <a:gd name="connsiteX2" fmla="*/ 1634007 w 4122766"/>
                  <a:gd name="connsiteY2" fmla="*/ 949184 h 1887438"/>
                  <a:gd name="connsiteX3" fmla="*/ 2142892 w 4122766"/>
                  <a:gd name="connsiteY3" fmla="*/ 1044600 h 1887438"/>
                  <a:gd name="connsiteX4" fmla="*/ 2635872 w 4122766"/>
                  <a:gd name="connsiteY4" fmla="*/ 1330846 h 1887438"/>
                  <a:gd name="connsiteX5" fmla="*/ 3327635 w 4122766"/>
                  <a:gd name="connsiteY5" fmla="*/ 1887438 h 1887438"/>
                  <a:gd name="connsiteX6" fmla="*/ 4122766 w 4122766"/>
                  <a:gd name="connsiteY6" fmla="*/ 980990 h 1887438"/>
                  <a:gd name="connsiteX7" fmla="*/ 2842606 w 4122766"/>
                  <a:gd name="connsiteY7" fmla="*/ 18881 h 1887438"/>
                  <a:gd name="connsiteX8" fmla="*/ 2166745 w 4122766"/>
                  <a:gd name="connsiteY8" fmla="*/ 130200 h 1887438"/>
                  <a:gd name="connsiteX9" fmla="*/ 1435225 w 4122766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548408 w 4067107"/>
                  <a:gd name="connsiteY4" fmla="*/ 1275187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089096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747240"/>
                  <a:gd name="connsiteX1" fmla="*/ 59649 w 4067107"/>
                  <a:gd name="connsiteY1" fmla="*/ 527765 h 1747240"/>
                  <a:gd name="connsiteX2" fmla="*/ 1634007 w 4067107"/>
                  <a:gd name="connsiteY2" fmla="*/ 949184 h 1747240"/>
                  <a:gd name="connsiteX3" fmla="*/ 2142892 w 4067107"/>
                  <a:gd name="connsiteY3" fmla="*/ 1044600 h 1747240"/>
                  <a:gd name="connsiteX4" fmla="*/ 2476846 w 4067107"/>
                  <a:gd name="connsiteY4" fmla="*/ 1378554 h 1747240"/>
                  <a:gd name="connsiteX5" fmla="*/ 3004138 w 4067107"/>
                  <a:gd name="connsiteY5" fmla="*/ 1747240 h 1747240"/>
                  <a:gd name="connsiteX6" fmla="*/ 4067107 w 4067107"/>
                  <a:gd name="connsiteY6" fmla="*/ 1036649 h 1747240"/>
                  <a:gd name="connsiteX7" fmla="*/ 2842606 w 4067107"/>
                  <a:gd name="connsiteY7" fmla="*/ 18881 h 1747240"/>
                  <a:gd name="connsiteX8" fmla="*/ 2166745 w 4067107"/>
                  <a:gd name="connsiteY8" fmla="*/ 130200 h 1747240"/>
                  <a:gd name="connsiteX9" fmla="*/ 1435225 w 4067107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3004138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2806187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87153" h="1747240">
                    <a:moveTo>
                      <a:pt x="1435225" y="376690"/>
                    </a:moveTo>
                    <a:cubicBezTo>
                      <a:pt x="921041" y="355486"/>
                      <a:pt x="168317" y="374040"/>
                      <a:pt x="59649" y="527765"/>
                    </a:cubicBezTo>
                    <a:cubicBezTo>
                      <a:pt x="-282257" y="890874"/>
                      <a:pt x="926341" y="920030"/>
                      <a:pt x="1634007" y="949184"/>
                    </a:cubicBezTo>
                    <a:cubicBezTo>
                      <a:pt x="1755927" y="988940"/>
                      <a:pt x="2020972" y="1004844"/>
                      <a:pt x="2142892" y="1044600"/>
                    </a:cubicBezTo>
                    <a:lnTo>
                      <a:pt x="2476846" y="1378554"/>
                    </a:lnTo>
                    <a:lnTo>
                      <a:pt x="2806187" y="1747240"/>
                    </a:lnTo>
                    <a:lnTo>
                      <a:pt x="3887153" y="784714"/>
                    </a:lnTo>
                    <a:cubicBezTo>
                      <a:pt x="3502840" y="495816"/>
                      <a:pt x="3512746" y="372650"/>
                      <a:pt x="2842606" y="18881"/>
                    </a:cubicBezTo>
                    <a:cubicBezTo>
                      <a:pt x="2541783" y="-38103"/>
                      <a:pt x="2417210" y="44060"/>
                      <a:pt x="2166745" y="130200"/>
                    </a:cubicBezTo>
                    <a:cubicBezTo>
                      <a:pt x="1932182" y="184534"/>
                      <a:pt x="1811587" y="315730"/>
                      <a:pt x="1435225" y="376690"/>
                    </a:cubicBezTo>
                    <a:close/>
                  </a:path>
                </a:pathLst>
              </a:custGeom>
              <a:solidFill>
                <a:srgbClr val="F4DD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Freeform 19">
                <a:extLst>
                  <a:ext uri="{FF2B5EF4-FFF2-40B4-BE49-F238E27FC236}">
                    <a16:creationId xmlns:a16="http://schemas.microsoft.com/office/drawing/2014/main" id="{EA5084C1-EF8A-47CB-8723-B602D4F2A01B}"/>
                  </a:ext>
                </a:extLst>
              </p:cNvPr>
              <p:cNvSpPr/>
              <p:nvPr/>
            </p:nvSpPr>
            <p:spPr>
              <a:xfrm flipH="1">
                <a:off x="2156087" y="2217893"/>
                <a:ext cx="1545584" cy="794676"/>
              </a:xfrm>
              <a:custGeom>
                <a:avLst/>
                <a:gdLst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35267 h 1979038"/>
                  <a:gd name="connsiteX1" fmla="*/ 659958 w 3347499"/>
                  <a:gd name="connsiteY1" fmla="*/ 78676 h 1979038"/>
                  <a:gd name="connsiteX2" fmla="*/ 373711 w 3347499"/>
                  <a:gd name="connsiteY2" fmla="*/ 23017 h 1979038"/>
                  <a:gd name="connsiteX3" fmla="*/ 95416 w 3347499"/>
                  <a:gd name="connsiteY3" fmla="*/ 38919 h 1979038"/>
                  <a:gd name="connsiteX4" fmla="*/ 111318 w 3347499"/>
                  <a:gd name="connsiteY4" fmla="*/ 134335 h 1979038"/>
                  <a:gd name="connsiteX5" fmla="*/ 0 w 3347499"/>
                  <a:gd name="connsiteY5" fmla="*/ 197946 h 1979038"/>
                  <a:gd name="connsiteX6" fmla="*/ 779228 w 3347499"/>
                  <a:gd name="connsiteY6" fmla="*/ 1247518 h 1979038"/>
                  <a:gd name="connsiteX7" fmla="*/ 1900362 w 3347499"/>
                  <a:gd name="connsiteY7" fmla="*/ 1979038 h 1979038"/>
                  <a:gd name="connsiteX8" fmla="*/ 3347499 w 3347499"/>
                  <a:gd name="connsiteY8" fmla="*/ 1637132 h 1979038"/>
                  <a:gd name="connsiteX9" fmla="*/ 1304013 w 3347499"/>
                  <a:gd name="connsiteY9" fmla="*/ 635267 h 1979038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11318 w 3347499"/>
                  <a:gd name="connsiteY4" fmla="*/ 153906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811033 w 3347499"/>
                  <a:gd name="connsiteY6" fmla="*/ 1243235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863437"/>
                  <a:gd name="connsiteX1" fmla="*/ 659958 w 3347499"/>
                  <a:gd name="connsiteY1" fmla="*/ 98247 h 1863437"/>
                  <a:gd name="connsiteX2" fmla="*/ 373711 w 3347499"/>
                  <a:gd name="connsiteY2" fmla="*/ 42588 h 1863437"/>
                  <a:gd name="connsiteX3" fmla="*/ 95416 w 3347499"/>
                  <a:gd name="connsiteY3" fmla="*/ 58490 h 1863437"/>
                  <a:gd name="connsiteX4" fmla="*/ 174928 w 3347499"/>
                  <a:gd name="connsiteY4" fmla="*/ 177759 h 1863437"/>
                  <a:gd name="connsiteX5" fmla="*/ 0 w 3347499"/>
                  <a:gd name="connsiteY5" fmla="*/ 217517 h 1863437"/>
                  <a:gd name="connsiteX6" fmla="*/ 811033 w 3347499"/>
                  <a:gd name="connsiteY6" fmla="*/ 1243235 h 1863437"/>
                  <a:gd name="connsiteX7" fmla="*/ 1924216 w 3347499"/>
                  <a:gd name="connsiteY7" fmla="*/ 1863437 h 1863437"/>
                  <a:gd name="connsiteX8" fmla="*/ 3347499 w 3347499"/>
                  <a:gd name="connsiteY8" fmla="*/ 1656703 h 1863437"/>
                  <a:gd name="connsiteX9" fmla="*/ 1304013 w 3347499"/>
                  <a:gd name="connsiteY9" fmla="*/ 654838 h 1863437"/>
                  <a:gd name="connsiteX0" fmla="*/ 1304013 w 3347499"/>
                  <a:gd name="connsiteY0" fmla="*/ 654838 h 1982707"/>
                  <a:gd name="connsiteX1" fmla="*/ 659958 w 3347499"/>
                  <a:gd name="connsiteY1" fmla="*/ 98247 h 1982707"/>
                  <a:gd name="connsiteX2" fmla="*/ 373711 w 3347499"/>
                  <a:gd name="connsiteY2" fmla="*/ 42588 h 1982707"/>
                  <a:gd name="connsiteX3" fmla="*/ 95416 w 3347499"/>
                  <a:gd name="connsiteY3" fmla="*/ 58490 h 1982707"/>
                  <a:gd name="connsiteX4" fmla="*/ 174928 w 3347499"/>
                  <a:gd name="connsiteY4" fmla="*/ 177759 h 1982707"/>
                  <a:gd name="connsiteX5" fmla="*/ 0 w 3347499"/>
                  <a:gd name="connsiteY5" fmla="*/ 217517 h 1982707"/>
                  <a:gd name="connsiteX6" fmla="*/ 811033 w 3347499"/>
                  <a:gd name="connsiteY6" fmla="*/ 1243235 h 1982707"/>
                  <a:gd name="connsiteX7" fmla="*/ 2146852 w 3347499"/>
                  <a:gd name="connsiteY7" fmla="*/ 1982707 h 1982707"/>
                  <a:gd name="connsiteX8" fmla="*/ 3347499 w 3347499"/>
                  <a:gd name="connsiteY8" fmla="*/ 1656703 h 1982707"/>
                  <a:gd name="connsiteX9" fmla="*/ 1304013 w 3347499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1304013 w 3387256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304013 w 3387256"/>
                  <a:gd name="connsiteY10" fmla="*/ 654838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72207 w 3753016"/>
                  <a:gd name="connsiteY11" fmla="*/ 630984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5192 h 1985110"/>
                  <a:gd name="connsiteX1" fmla="*/ 699714 w 3753016"/>
                  <a:gd name="connsiteY1" fmla="*/ 92698 h 1985110"/>
                  <a:gd name="connsiteX2" fmla="*/ 397565 w 3753016"/>
                  <a:gd name="connsiteY2" fmla="*/ 37040 h 1985110"/>
                  <a:gd name="connsiteX3" fmla="*/ 95416 w 3753016"/>
                  <a:gd name="connsiteY3" fmla="*/ 60893 h 1985110"/>
                  <a:gd name="connsiteX4" fmla="*/ 119269 w 3753016"/>
                  <a:gd name="connsiteY4" fmla="*/ 172211 h 1985110"/>
                  <a:gd name="connsiteX5" fmla="*/ 0 w 3753016"/>
                  <a:gd name="connsiteY5" fmla="*/ 219920 h 1985110"/>
                  <a:gd name="connsiteX6" fmla="*/ 811033 w 3753016"/>
                  <a:gd name="connsiteY6" fmla="*/ 1245638 h 1985110"/>
                  <a:gd name="connsiteX7" fmla="*/ 2146852 w 3753016"/>
                  <a:gd name="connsiteY7" fmla="*/ 1985110 h 1985110"/>
                  <a:gd name="connsiteX8" fmla="*/ 3753016 w 3753016"/>
                  <a:gd name="connsiteY8" fmla="*/ 1500080 h 1985110"/>
                  <a:gd name="connsiteX9" fmla="*/ 2409244 w 3753016"/>
                  <a:gd name="connsiteY9" fmla="*/ 1293347 h 1985110"/>
                  <a:gd name="connsiteX10" fmla="*/ 755373 w 3753016"/>
                  <a:gd name="connsiteY10" fmla="*/ 871927 h 1985110"/>
                  <a:gd name="connsiteX11" fmla="*/ 1311965 w 3753016"/>
                  <a:gd name="connsiteY11" fmla="*/ 665192 h 1985110"/>
                  <a:gd name="connsiteX0" fmla="*/ 1311965 w 3753016"/>
                  <a:gd name="connsiteY0" fmla="*/ 670630 h 1990548"/>
                  <a:gd name="connsiteX1" fmla="*/ 699714 w 3753016"/>
                  <a:gd name="connsiteY1" fmla="*/ 98136 h 1990548"/>
                  <a:gd name="connsiteX2" fmla="*/ 453224 w 3753016"/>
                  <a:gd name="connsiteY2" fmla="*/ 26576 h 1990548"/>
                  <a:gd name="connsiteX3" fmla="*/ 95416 w 3753016"/>
                  <a:gd name="connsiteY3" fmla="*/ 66331 h 1990548"/>
                  <a:gd name="connsiteX4" fmla="*/ 119269 w 3753016"/>
                  <a:gd name="connsiteY4" fmla="*/ 177649 h 1990548"/>
                  <a:gd name="connsiteX5" fmla="*/ 0 w 3753016"/>
                  <a:gd name="connsiteY5" fmla="*/ 225358 h 1990548"/>
                  <a:gd name="connsiteX6" fmla="*/ 811033 w 3753016"/>
                  <a:gd name="connsiteY6" fmla="*/ 1251076 h 1990548"/>
                  <a:gd name="connsiteX7" fmla="*/ 2146852 w 3753016"/>
                  <a:gd name="connsiteY7" fmla="*/ 1990548 h 1990548"/>
                  <a:gd name="connsiteX8" fmla="*/ 3753016 w 3753016"/>
                  <a:gd name="connsiteY8" fmla="*/ 1505518 h 1990548"/>
                  <a:gd name="connsiteX9" fmla="*/ 2409244 w 3753016"/>
                  <a:gd name="connsiteY9" fmla="*/ 1298785 h 1990548"/>
                  <a:gd name="connsiteX10" fmla="*/ 755373 w 3753016"/>
                  <a:gd name="connsiteY10" fmla="*/ 877365 h 1990548"/>
                  <a:gd name="connsiteX11" fmla="*/ 1311965 w 3753016"/>
                  <a:gd name="connsiteY11" fmla="*/ 670630 h 1990548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95416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37304 w 3778355"/>
                  <a:gd name="connsiteY0" fmla="*/ 671729 h 1991647"/>
                  <a:gd name="connsiteX1" fmla="*/ 725053 w 3778355"/>
                  <a:gd name="connsiteY1" fmla="*/ 99235 h 1991647"/>
                  <a:gd name="connsiteX2" fmla="*/ 478563 w 3778355"/>
                  <a:gd name="connsiteY2" fmla="*/ 27675 h 1991647"/>
                  <a:gd name="connsiteX3" fmla="*/ 152560 w 3778355"/>
                  <a:gd name="connsiteY3" fmla="*/ 67430 h 1991647"/>
                  <a:gd name="connsiteX4" fmla="*/ 232072 w 3778355"/>
                  <a:gd name="connsiteY4" fmla="*/ 186702 h 1991647"/>
                  <a:gd name="connsiteX5" fmla="*/ 25339 w 3778355"/>
                  <a:gd name="connsiteY5" fmla="*/ 226457 h 1991647"/>
                  <a:gd name="connsiteX6" fmla="*/ 836372 w 3778355"/>
                  <a:gd name="connsiteY6" fmla="*/ 1252175 h 1991647"/>
                  <a:gd name="connsiteX7" fmla="*/ 2172191 w 3778355"/>
                  <a:gd name="connsiteY7" fmla="*/ 1991647 h 1991647"/>
                  <a:gd name="connsiteX8" fmla="*/ 3778355 w 3778355"/>
                  <a:gd name="connsiteY8" fmla="*/ 1506617 h 1991647"/>
                  <a:gd name="connsiteX9" fmla="*/ 2434583 w 3778355"/>
                  <a:gd name="connsiteY9" fmla="*/ 1299884 h 1991647"/>
                  <a:gd name="connsiteX10" fmla="*/ 780712 w 3778355"/>
                  <a:gd name="connsiteY10" fmla="*/ 878464 h 1991647"/>
                  <a:gd name="connsiteX11" fmla="*/ 1337304 w 3778355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206733 w 3753016"/>
                  <a:gd name="connsiteY4" fmla="*/ 186702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9647"/>
                  <a:gd name="connsiteX1" fmla="*/ 699714 w 3753016"/>
                  <a:gd name="connsiteY1" fmla="*/ 99235 h 1929647"/>
                  <a:gd name="connsiteX2" fmla="*/ 453224 w 3753016"/>
                  <a:gd name="connsiteY2" fmla="*/ 27675 h 1929647"/>
                  <a:gd name="connsiteX3" fmla="*/ 127221 w 3753016"/>
                  <a:gd name="connsiteY3" fmla="*/ 67430 h 1929647"/>
                  <a:gd name="connsiteX4" fmla="*/ 166977 w 3753016"/>
                  <a:gd name="connsiteY4" fmla="*/ 154897 h 1929647"/>
                  <a:gd name="connsiteX5" fmla="*/ 0 w 3753016"/>
                  <a:gd name="connsiteY5" fmla="*/ 226457 h 1929647"/>
                  <a:gd name="connsiteX6" fmla="*/ 818984 w 3753016"/>
                  <a:gd name="connsiteY6" fmla="*/ 1347591 h 1929647"/>
                  <a:gd name="connsiteX7" fmla="*/ 2011680 w 3753016"/>
                  <a:gd name="connsiteY7" fmla="*/ 1928037 h 1929647"/>
                  <a:gd name="connsiteX8" fmla="*/ 3753016 w 3753016"/>
                  <a:gd name="connsiteY8" fmla="*/ 1506617 h 1929647"/>
                  <a:gd name="connsiteX9" fmla="*/ 2409244 w 3753016"/>
                  <a:gd name="connsiteY9" fmla="*/ 1299884 h 1929647"/>
                  <a:gd name="connsiteX10" fmla="*/ 755373 w 3753016"/>
                  <a:gd name="connsiteY10" fmla="*/ 878464 h 1929647"/>
                  <a:gd name="connsiteX11" fmla="*/ 1311965 w 3753016"/>
                  <a:gd name="connsiteY11" fmla="*/ 671729 h 1929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53016" h="1929647">
                    <a:moveTo>
                      <a:pt x="1311965" y="671729"/>
                    </a:moveTo>
                    <a:cubicBezTo>
                      <a:pt x="1166191" y="480897"/>
                      <a:pt x="893195" y="-35936"/>
                      <a:pt x="699714" y="99235"/>
                    </a:cubicBezTo>
                    <a:cubicBezTo>
                      <a:pt x="667909" y="136342"/>
                      <a:pt x="636104" y="-73042"/>
                      <a:pt x="453224" y="27675"/>
                    </a:cubicBezTo>
                    <a:cubicBezTo>
                      <a:pt x="360459" y="32976"/>
                      <a:pt x="331304" y="-57141"/>
                      <a:pt x="127221" y="67430"/>
                    </a:cubicBezTo>
                    <a:cubicBezTo>
                      <a:pt x="74212" y="88634"/>
                      <a:pt x="188181" y="128392"/>
                      <a:pt x="166977" y="154897"/>
                    </a:cubicBezTo>
                    <a:cubicBezTo>
                      <a:pt x="145773" y="181402"/>
                      <a:pt x="70236" y="131041"/>
                      <a:pt x="0" y="226457"/>
                    </a:cubicBezTo>
                    <a:cubicBezTo>
                      <a:pt x="272995" y="600168"/>
                      <a:pt x="673210" y="1283981"/>
                      <a:pt x="818984" y="1347591"/>
                    </a:cubicBezTo>
                    <a:cubicBezTo>
                      <a:pt x="1216549" y="1541073"/>
                      <a:pt x="1741336" y="1885630"/>
                      <a:pt x="2011680" y="1928037"/>
                    </a:cubicBezTo>
                    <a:cubicBezTo>
                      <a:pt x="2266121" y="1954542"/>
                      <a:pt x="3172571" y="1647090"/>
                      <a:pt x="3753016" y="1506617"/>
                    </a:cubicBezTo>
                    <a:cubicBezTo>
                      <a:pt x="3697357" y="1407226"/>
                      <a:pt x="3208351" y="1168688"/>
                      <a:pt x="2409244" y="1299884"/>
                    </a:cubicBezTo>
                    <a:cubicBezTo>
                      <a:pt x="489003" y="1295909"/>
                      <a:pt x="734169" y="972555"/>
                      <a:pt x="755373" y="878464"/>
                    </a:cubicBezTo>
                    <a:cubicBezTo>
                      <a:pt x="816333" y="727390"/>
                      <a:pt x="1115833" y="695583"/>
                      <a:pt x="1311965" y="671729"/>
                    </a:cubicBezTo>
                    <a:close/>
                  </a:path>
                </a:pathLst>
              </a:custGeom>
              <a:solidFill>
                <a:srgbClr val="F4DD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8" name="직사각형 9">
              <a:extLst>
                <a:ext uri="{FF2B5EF4-FFF2-40B4-BE49-F238E27FC236}">
                  <a16:creationId xmlns:a16="http://schemas.microsoft.com/office/drawing/2014/main" id="{FFCF529A-B27E-40EE-8661-3324F204E4A4}"/>
                </a:ext>
              </a:extLst>
            </p:cNvPr>
            <p:cNvSpPr/>
            <p:nvPr/>
          </p:nvSpPr>
          <p:spPr>
            <a:xfrm rot="13659860" flipV="1">
              <a:off x="7163562" y="5355763"/>
              <a:ext cx="470053" cy="11668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B94A165-BC93-487C-8A9A-FED6547F2B05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995F200-9EFF-48BE-81BF-CE81A05907F6}"/>
              </a:ext>
            </a:extLst>
          </p:cNvPr>
          <p:cNvSpPr/>
          <p:nvPr/>
        </p:nvSpPr>
        <p:spPr>
          <a:xfrm>
            <a:off x="-1" y="2050989"/>
            <a:ext cx="12200726" cy="4807010"/>
          </a:xfrm>
          <a:custGeom>
            <a:avLst/>
            <a:gdLst>
              <a:gd name="connsiteX0" fmla="*/ 6323213 w 12200726"/>
              <a:gd name="connsiteY0" fmla="*/ 0 h 4807010"/>
              <a:gd name="connsiteX1" fmla="*/ 6327359 w 12200726"/>
              <a:gd name="connsiteY1" fmla="*/ 508694 h 4807010"/>
              <a:gd name="connsiteX2" fmla="*/ 6406162 w 12200726"/>
              <a:gd name="connsiteY2" fmla="*/ 673796 h 4807010"/>
              <a:gd name="connsiteX3" fmla="*/ 6410310 w 12200726"/>
              <a:gd name="connsiteY3" fmla="*/ 673796 h 4807010"/>
              <a:gd name="connsiteX4" fmla="*/ 6439343 w 12200726"/>
              <a:gd name="connsiteY4" fmla="*/ 673796 h 4807010"/>
              <a:gd name="connsiteX5" fmla="*/ 6439343 w 12200726"/>
              <a:gd name="connsiteY5" fmla="*/ 722879 h 4807010"/>
              <a:gd name="connsiteX6" fmla="*/ 6440381 w 12200726"/>
              <a:gd name="connsiteY6" fmla="*/ 724553 h 4807010"/>
              <a:gd name="connsiteX7" fmla="*/ 6447638 w 12200726"/>
              <a:gd name="connsiteY7" fmla="*/ 736267 h 4807010"/>
              <a:gd name="connsiteX8" fmla="*/ 6447638 w 12200726"/>
              <a:gd name="connsiteY8" fmla="*/ 972765 h 4807010"/>
              <a:gd name="connsiteX9" fmla="*/ 6452303 w 12200726"/>
              <a:gd name="connsiteY9" fmla="*/ 972765 h 4807010"/>
              <a:gd name="connsiteX10" fmla="*/ 6484967 w 12200726"/>
              <a:gd name="connsiteY10" fmla="*/ 972765 h 4807010"/>
              <a:gd name="connsiteX11" fmla="*/ 6484967 w 12200726"/>
              <a:gd name="connsiteY11" fmla="*/ 1262808 h 4807010"/>
              <a:gd name="connsiteX12" fmla="*/ 6488077 w 12200726"/>
              <a:gd name="connsiteY12" fmla="*/ 1262250 h 4807010"/>
              <a:gd name="connsiteX13" fmla="*/ 6509852 w 12200726"/>
              <a:gd name="connsiteY13" fmla="*/ 1258347 h 4807010"/>
              <a:gd name="connsiteX14" fmla="*/ 6505704 w 12200726"/>
              <a:gd name="connsiteY14" fmla="*/ 1441296 h 4807010"/>
              <a:gd name="connsiteX15" fmla="*/ 6508814 w 12200726"/>
              <a:gd name="connsiteY15" fmla="*/ 1441855 h 4807010"/>
              <a:gd name="connsiteX16" fmla="*/ 6530588 w 12200726"/>
              <a:gd name="connsiteY16" fmla="*/ 1445759 h 4807010"/>
              <a:gd name="connsiteX17" fmla="*/ 6531106 w 12200726"/>
              <a:gd name="connsiteY17" fmla="*/ 1447433 h 4807010"/>
              <a:gd name="connsiteX18" fmla="*/ 6534736 w 12200726"/>
              <a:gd name="connsiteY18" fmla="*/ 1459147 h 4807010"/>
              <a:gd name="connsiteX19" fmla="*/ 6536292 w 12200726"/>
              <a:gd name="connsiteY19" fmla="*/ 1454127 h 4807010"/>
              <a:gd name="connsiteX20" fmla="*/ 6547179 w 12200726"/>
              <a:gd name="connsiteY20" fmla="*/ 1418987 h 4807010"/>
              <a:gd name="connsiteX21" fmla="*/ 6550807 w 12200726"/>
              <a:gd name="connsiteY21" fmla="*/ 1418987 h 4807010"/>
              <a:gd name="connsiteX22" fmla="*/ 6576212 w 12200726"/>
              <a:gd name="connsiteY22" fmla="*/ 1418987 h 4807010"/>
              <a:gd name="connsiteX23" fmla="*/ 6576212 w 12200726"/>
              <a:gd name="connsiteY23" fmla="*/ 1485919 h 4807010"/>
              <a:gd name="connsiteX24" fmla="*/ 6578285 w 12200726"/>
              <a:gd name="connsiteY24" fmla="*/ 1487035 h 4807010"/>
              <a:gd name="connsiteX25" fmla="*/ 6592802 w 12200726"/>
              <a:gd name="connsiteY25" fmla="*/ 1494844 h 4807010"/>
              <a:gd name="connsiteX26" fmla="*/ 6592802 w 12200726"/>
              <a:gd name="connsiteY26" fmla="*/ 1497633 h 4807010"/>
              <a:gd name="connsiteX27" fmla="*/ 6592802 w 12200726"/>
              <a:gd name="connsiteY27" fmla="*/ 1517155 h 4807010"/>
              <a:gd name="connsiteX28" fmla="*/ 6684048 w 12200726"/>
              <a:gd name="connsiteY28" fmla="*/ 1517155 h 4807010"/>
              <a:gd name="connsiteX29" fmla="*/ 6684048 w 12200726"/>
              <a:gd name="connsiteY29" fmla="*/ 1519387 h 4807010"/>
              <a:gd name="connsiteX30" fmla="*/ 6684048 w 12200726"/>
              <a:gd name="connsiteY30" fmla="*/ 1535004 h 4807010"/>
              <a:gd name="connsiteX31" fmla="*/ 6688194 w 12200726"/>
              <a:gd name="connsiteY31" fmla="*/ 1535004 h 4807010"/>
              <a:gd name="connsiteX32" fmla="*/ 6717227 w 12200726"/>
              <a:gd name="connsiteY32" fmla="*/ 1535004 h 4807010"/>
              <a:gd name="connsiteX33" fmla="*/ 6717227 w 12200726"/>
              <a:gd name="connsiteY33" fmla="*/ 1472533 h 4807010"/>
              <a:gd name="connsiteX34" fmla="*/ 6808472 w 12200726"/>
              <a:gd name="connsiteY34" fmla="*/ 1472533 h 4807010"/>
              <a:gd name="connsiteX35" fmla="*/ 6808472 w 12200726"/>
              <a:gd name="connsiteY35" fmla="*/ 1469744 h 4807010"/>
              <a:gd name="connsiteX36" fmla="*/ 6808472 w 12200726"/>
              <a:gd name="connsiteY36" fmla="*/ 1450221 h 4807010"/>
              <a:gd name="connsiteX37" fmla="*/ 6810547 w 12200726"/>
              <a:gd name="connsiteY37" fmla="*/ 1450221 h 4807010"/>
              <a:gd name="connsiteX38" fmla="*/ 6825062 w 12200726"/>
              <a:gd name="connsiteY38" fmla="*/ 1450221 h 4807010"/>
              <a:gd name="connsiteX39" fmla="*/ 6825062 w 12200726"/>
              <a:gd name="connsiteY39" fmla="*/ 1446318 h 4807010"/>
              <a:gd name="connsiteX40" fmla="*/ 6825062 w 12200726"/>
              <a:gd name="connsiteY40" fmla="*/ 1418987 h 4807010"/>
              <a:gd name="connsiteX41" fmla="*/ 6826618 w 12200726"/>
              <a:gd name="connsiteY41" fmla="*/ 1418987 h 4807010"/>
              <a:gd name="connsiteX42" fmla="*/ 6837505 w 12200726"/>
              <a:gd name="connsiteY42" fmla="*/ 1418987 h 4807010"/>
              <a:gd name="connsiteX43" fmla="*/ 6837505 w 12200726"/>
              <a:gd name="connsiteY43" fmla="*/ 1416755 h 4807010"/>
              <a:gd name="connsiteX44" fmla="*/ 6837505 w 12200726"/>
              <a:gd name="connsiteY44" fmla="*/ 1401136 h 4807010"/>
              <a:gd name="connsiteX45" fmla="*/ 6841653 w 12200726"/>
              <a:gd name="connsiteY45" fmla="*/ 1401136 h 4807010"/>
              <a:gd name="connsiteX46" fmla="*/ 6870686 w 12200726"/>
              <a:gd name="connsiteY46" fmla="*/ 1401136 h 4807010"/>
              <a:gd name="connsiteX47" fmla="*/ 6870686 w 12200726"/>
              <a:gd name="connsiteY47" fmla="*/ 1403367 h 4807010"/>
              <a:gd name="connsiteX48" fmla="*/ 6870686 w 12200726"/>
              <a:gd name="connsiteY48" fmla="*/ 1418987 h 4807010"/>
              <a:gd name="connsiteX49" fmla="*/ 6916307 w 12200726"/>
              <a:gd name="connsiteY49" fmla="*/ 1418987 h 4807010"/>
              <a:gd name="connsiteX50" fmla="*/ 6916307 w 12200726"/>
              <a:gd name="connsiteY50" fmla="*/ 1415081 h 4807010"/>
              <a:gd name="connsiteX51" fmla="*/ 6916307 w 12200726"/>
              <a:gd name="connsiteY51" fmla="*/ 1387750 h 4807010"/>
              <a:gd name="connsiteX52" fmla="*/ 6919938 w 12200726"/>
              <a:gd name="connsiteY52" fmla="*/ 1387750 h 4807010"/>
              <a:gd name="connsiteX53" fmla="*/ 6945340 w 12200726"/>
              <a:gd name="connsiteY53" fmla="*/ 1387750 h 4807010"/>
              <a:gd name="connsiteX54" fmla="*/ 6945340 w 12200726"/>
              <a:gd name="connsiteY54" fmla="*/ 1436835 h 4807010"/>
              <a:gd name="connsiteX55" fmla="*/ 6947415 w 12200726"/>
              <a:gd name="connsiteY55" fmla="*/ 1436835 h 4807010"/>
              <a:gd name="connsiteX56" fmla="*/ 6961931 w 12200726"/>
              <a:gd name="connsiteY56" fmla="*/ 1436835 h 4807010"/>
              <a:gd name="connsiteX57" fmla="*/ 6961931 w 12200726"/>
              <a:gd name="connsiteY57" fmla="*/ 1434604 h 4807010"/>
              <a:gd name="connsiteX58" fmla="*/ 6961931 w 12200726"/>
              <a:gd name="connsiteY58" fmla="*/ 1418987 h 4807010"/>
              <a:gd name="connsiteX59" fmla="*/ 6965559 w 12200726"/>
              <a:gd name="connsiteY59" fmla="*/ 1418987 h 4807010"/>
              <a:gd name="connsiteX60" fmla="*/ 6990964 w 12200726"/>
              <a:gd name="connsiteY60" fmla="*/ 1418987 h 4807010"/>
              <a:gd name="connsiteX61" fmla="*/ 6990964 w 12200726"/>
              <a:gd name="connsiteY61" fmla="*/ 1472533 h 4807010"/>
              <a:gd name="connsiteX62" fmla="*/ 6995112 w 12200726"/>
              <a:gd name="connsiteY62" fmla="*/ 1472533 h 4807010"/>
              <a:gd name="connsiteX63" fmla="*/ 7024143 w 12200726"/>
              <a:gd name="connsiteY63" fmla="*/ 1472533 h 4807010"/>
              <a:gd name="connsiteX64" fmla="*/ 7024143 w 12200726"/>
              <a:gd name="connsiteY64" fmla="*/ 1475879 h 4807010"/>
              <a:gd name="connsiteX65" fmla="*/ 7024143 w 12200726"/>
              <a:gd name="connsiteY65" fmla="*/ 1499307 h 4807010"/>
              <a:gd name="connsiteX66" fmla="*/ 7025698 w 12200726"/>
              <a:gd name="connsiteY66" fmla="*/ 1499307 h 4807010"/>
              <a:gd name="connsiteX67" fmla="*/ 7036588 w 12200726"/>
              <a:gd name="connsiteY67" fmla="*/ 1499307 h 4807010"/>
              <a:gd name="connsiteX68" fmla="*/ 7036588 w 12200726"/>
              <a:gd name="connsiteY68" fmla="*/ 1497633 h 4807010"/>
              <a:gd name="connsiteX69" fmla="*/ 7036588 w 12200726"/>
              <a:gd name="connsiteY69" fmla="*/ 1485919 h 4807010"/>
              <a:gd name="connsiteX70" fmla="*/ 7098800 w 12200726"/>
              <a:gd name="connsiteY70" fmla="*/ 1485919 h 4807010"/>
              <a:gd name="connsiteX71" fmla="*/ 7098800 w 12200726"/>
              <a:gd name="connsiteY71" fmla="*/ 1535004 h 4807010"/>
              <a:gd name="connsiteX72" fmla="*/ 7100873 w 12200726"/>
              <a:gd name="connsiteY72" fmla="*/ 1535004 h 4807010"/>
              <a:gd name="connsiteX73" fmla="*/ 7115390 w 12200726"/>
              <a:gd name="connsiteY73" fmla="*/ 1535004 h 4807010"/>
              <a:gd name="connsiteX74" fmla="*/ 7115390 w 12200726"/>
              <a:gd name="connsiteY74" fmla="*/ 1537235 h 4807010"/>
              <a:gd name="connsiteX75" fmla="*/ 7115390 w 12200726"/>
              <a:gd name="connsiteY75" fmla="*/ 1552853 h 4807010"/>
              <a:gd name="connsiteX76" fmla="*/ 7116945 w 12200726"/>
              <a:gd name="connsiteY76" fmla="*/ 1552853 h 4807010"/>
              <a:gd name="connsiteX77" fmla="*/ 7127833 w 12200726"/>
              <a:gd name="connsiteY77" fmla="*/ 1552853 h 4807010"/>
              <a:gd name="connsiteX78" fmla="*/ 7127833 w 12200726"/>
              <a:gd name="connsiteY78" fmla="*/ 1548390 h 4807010"/>
              <a:gd name="connsiteX79" fmla="*/ 7127833 w 12200726"/>
              <a:gd name="connsiteY79" fmla="*/ 1517155 h 4807010"/>
              <a:gd name="connsiteX80" fmla="*/ 7129906 w 12200726"/>
              <a:gd name="connsiteY80" fmla="*/ 1517155 h 4807010"/>
              <a:gd name="connsiteX81" fmla="*/ 7144423 w 12200726"/>
              <a:gd name="connsiteY81" fmla="*/ 1517155 h 4807010"/>
              <a:gd name="connsiteX82" fmla="*/ 7144423 w 12200726"/>
              <a:gd name="connsiteY82" fmla="*/ 1519387 h 4807010"/>
              <a:gd name="connsiteX83" fmla="*/ 7144423 w 12200726"/>
              <a:gd name="connsiteY83" fmla="*/ 1535004 h 4807010"/>
              <a:gd name="connsiteX84" fmla="*/ 7155310 w 12200726"/>
              <a:gd name="connsiteY84" fmla="*/ 1530890 h 4807010"/>
              <a:gd name="connsiteX85" fmla="*/ 7156866 w 12200726"/>
              <a:gd name="connsiteY85" fmla="*/ 1528867 h 4807010"/>
              <a:gd name="connsiteX86" fmla="*/ 7156866 w 12200726"/>
              <a:gd name="connsiteY86" fmla="*/ 1517155 h 4807010"/>
              <a:gd name="connsiteX87" fmla="*/ 7235668 w 12200726"/>
              <a:gd name="connsiteY87" fmla="*/ 1517155 h 4807010"/>
              <a:gd name="connsiteX88" fmla="*/ 7235668 w 12200726"/>
              <a:gd name="connsiteY88" fmla="*/ 1566239 h 4807010"/>
              <a:gd name="connsiteX89" fmla="*/ 7239814 w 12200726"/>
              <a:gd name="connsiteY89" fmla="*/ 1566239 h 4807010"/>
              <a:gd name="connsiteX90" fmla="*/ 7268847 w 12200726"/>
              <a:gd name="connsiteY90" fmla="*/ 1566239 h 4807010"/>
              <a:gd name="connsiteX91" fmla="*/ 7268847 w 12200726"/>
              <a:gd name="connsiteY91" fmla="*/ 1568470 h 4807010"/>
              <a:gd name="connsiteX92" fmla="*/ 7268847 w 12200726"/>
              <a:gd name="connsiteY92" fmla="*/ 1584087 h 4807010"/>
              <a:gd name="connsiteX93" fmla="*/ 7272478 w 12200726"/>
              <a:gd name="connsiteY93" fmla="*/ 1584087 h 4807010"/>
              <a:gd name="connsiteX94" fmla="*/ 7297880 w 12200726"/>
              <a:gd name="connsiteY94" fmla="*/ 1584087 h 4807010"/>
              <a:gd name="connsiteX95" fmla="*/ 7297880 w 12200726"/>
              <a:gd name="connsiteY95" fmla="*/ 1535004 h 4807010"/>
              <a:gd name="connsiteX96" fmla="*/ 7299953 w 12200726"/>
              <a:gd name="connsiteY96" fmla="*/ 1535004 h 4807010"/>
              <a:gd name="connsiteX97" fmla="*/ 7314471 w 12200726"/>
              <a:gd name="connsiteY97" fmla="*/ 1535004 h 4807010"/>
              <a:gd name="connsiteX98" fmla="*/ 7314471 w 12200726"/>
              <a:gd name="connsiteY98" fmla="*/ 1468070 h 4807010"/>
              <a:gd name="connsiteX99" fmla="*/ 7316544 w 12200726"/>
              <a:gd name="connsiteY99" fmla="*/ 1468070 h 4807010"/>
              <a:gd name="connsiteX100" fmla="*/ 7331061 w 12200726"/>
              <a:gd name="connsiteY100" fmla="*/ 1468070 h 4807010"/>
              <a:gd name="connsiteX101" fmla="*/ 7331061 w 12200726"/>
              <a:gd name="connsiteY101" fmla="*/ 1464167 h 4807010"/>
              <a:gd name="connsiteX102" fmla="*/ 7331061 w 12200726"/>
              <a:gd name="connsiteY102" fmla="*/ 1436835 h 4807010"/>
              <a:gd name="connsiteX103" fmla="*/ 7328469 w 12200726"/>
              <a:gd name="connsiteY103" fmla="*/ 1433487 h 4807010"/>
              <a:gd name="connsiteX104" fmla="*/ 7339356 w 12200726"/>
              <a:gd name="connsiteY104" fmla="*/ 1410061 h 4807010"/>
              <a:gd name="connsiteX105" fmla="*/ 7355946 w 12200726"/>
              <a:gd name="connsiteY105" fmla="*/ 1468070 h 4807010"/>
              <a:gd name="connsiteX106" fmla="*/ 7357502 w 12200726"/>
              <a:gd name="connsiteY106" fmla="*/ 1468070 h 4807010"/>
              <a:gd name="connsiteX107" fmla="*/ 7368389 w 12200726"/>
              <a:gd name="connsiteY107" fmla="*/ 1468070 h 4807010"/>
              <a:gd name="connsiteX108" fmla="*/ 7368389 w 12200726"/>
              <a:gd name="connsiteY108" fmla="*/ 1249422 h 4807010"/>
              <a:gd name="connsiteX109" fmla="*/ 7371499 w 12200726"/>
              <a:gd name="connsiteY109" fmla="*/ 1249422 h 4807010"/>
              <a:gd name="connsiteX110" fmla="*/ 7393274 w 12200726"/>
              <a:gd name="connsiteY110" fmla="*/ 1249422 h 4807010"/>
              <a:gd name="connsiteX111" fmla="*/ 7393274 w 12200726"/>
              <a:gd name="connsiteY111" fmla="*/ 1151253 h 4807010"/>
              <a:gd name="connsiteX112" fmla="*/ 7447191 w 12200726"/>
              <a:gd name="connsiteY112" fmla="*/ 1151253 h 4807010"/>
              <a:gd name="connsiteX113" fmla="*/ 7447191 w 12200726"/>
              <a:gd name="connsiteY113" fmla="*/ 1106630 h 4807010"/>
              <a:gd name="connsiteX114" fmla="*/ 7517700 w 12200726"/>
              <a:gd name="connsiteY114" fmla="*/ 1106630 h 4807010"/>
              <a:gd name="connsiteX115" fmla="*/ 7517700 w 12200726"/>
              <a:gd name="connsiteY115" fmla="*/ 1111650 h 4807010"/>
              <a:gd name="connsiteX116" fmla="*/ 7517700 w 12200726"/>
              <a:gd name="connsiteY116" fmla="*/ 1146790 h 4807010"/>
              <a:gd name="connsiteX117" fmla="*/ 7522366 w 12200726"/>
              <a:gd name="connsiteY117" fmla="*/ 1146790 h 4807010"/>
              <a:gd name="connsiteX118" fmla="*/ 7555027 w 12200726"/>
              <a:gd name="connsiteY118" fmla="*/ 1146790 h 4807010"/>
              <a:gd name="connsiteX119" fmla="*/ 7555027 w 12200726"/>
              <a:gd name="connsiteY119" fmla="*/ 1244959 h 4807010"/>
              <a:gd name="connsiteX120" fmla="*/ 7557100 w 12200726"/>
              <a:gd name="connsiteY120" fmla="*/ 1244959 h 4807010"/>
              <a:gd name="connsiteX121" fmla="*/ 7571618 w 12200726"/>
              <a:gd name="connsiteY121" fmla="*/ 1244959 h 4807010"/>
              <a:gd name="connsiteX122" fmla="*/ 7600651 w 12200726"/>
              <a:gd name="connsiteY122" fmla="*/ 1253884 h 4807010"/>
              <a:gd name="connsiteX123" fmla="*/ 7600651 w 12200726"/>
              <a:gd name="connsiteY123" fmla="*/ 1334204 h 4807010"/>
              <a:gd name="connsiteX124" fmla="*/ 7602724 w 12200726"/>
              <a:gd name="connsiteY124" fmla="*/ 1334204 h 4807010"/>
              <a:gd name="connsiteX125" fmla="*/ 7617239 w 12200726"/>
              <a:gd name="connsiteY125" fmla="*/ 1334204 h 4807010"/>
              <a:gd name="connsiteX126" fmla="*/ 7617239 w 12200726"/>
              <a:gd name="connsiteY126" fmla="*/ 1337550 h 4807010"/>
              <a:gd name="connsiteX127" fmla="*/ 7617239 w 12200726"/>
              <a:gd name="connsiteY127" fmla="*/ 1360976 h 4807010"/>
              <a:gd name="connsiteX128" fmla="*/ 7621387 w 12200726"/>
              <a:gd name="connsiteY128" fmla="*/ 1360976 h 4807010"/>
              <a:gd name="connsiteX129" fmla="*/ 7650420 w 12200726"/>
              <a:gd name="connsiteY129" fmla="*/ 1360976 h 4807010"/>
              <a:gd name="connsiteX130" fmla="*/ 7662863 w 12200726"/>
              <a:gd name="connsiteY130" fmla="*/ 1374364 h 4807010"/>
              <a:gd name="connsiteX131" fmla="*/ 7662863 w 12200726"/>
              <a:gd name="connsiteY131" fmla="*/ 1418987 h 4807010"/>
              <a:gd name="connsiteX132" fmla="*/ 7667529 w 12200726"/>
              <a:gd name="connsiteY132" fmla="*/ 1418987 h 4807010"/>
              <a:gd name="connsiteX133" fmla="*/ 7700190 w 12200726"/>
              <a:gd name="connsiteY133" fmla="*/ 1418987 h 4807010"/>
              <a:gd name="connsiteX134" fmla="*/ 7700190 w 12200726"/>
              <a:gd name="connsiteY134" fmla="*/ 1421216 h 4807010"/>
              <a:gd name="connsiteX135" fmla="*/ 7700190 w 12200726"/>
              <a:gd name="connsiteY135" fmla="*/ 1436835 h 4807010"/>
              <a:gd name="connsiteX136" fmla="*/ 7702783 w 12200726"/>
              <a:gd name="connsiteY136" fmla="*/ 1436835 h 4807010"/>
              <a:gd name="connsiteX137" fmla="*/ 7720929 w 12200726"/>
              <a:gd name="connsiteY137" fmla="*/ 1436835 h 4807010"/>
              <a:gd name="connsiteX138" fmla="*/ 7720929 w 12200726"/>
              <a:gd name="connsiteY138" fmla="*/ 1441296 h 4807010"/>
              <a:gd name="connsiteX139" fmla="*/ 7720929 w 12200726"/>
              <a:gd name="connsiteY139" fmla="*/ 1472533 h 4807010"/>
              <a:gd name="connsiteX140" fmla="*/ 7729223 w 12200726"/>
              <a:gd name="connsiteY140" fmla="*/ 1468627 h 4807010"/>
              <a:gd name="connsiteX141" fmla="*/ 7729223 w 12200726"/>
              <a:gd name="connsiteY141" fmla="*/ 1441296 h 4807010"/>
              <a:gd name="connsiteX142" fmla="*/ 7731296 w 12200726"/>
              <a:gd name="connsiteY142" fmla="*/ 1441296 h 4807010"/>
              <a:gd name="connsiteX143" fmla="*/ 7745814 w 12200726"/>
              <a:gd name="connsiteY143" fmla="*/ 1441296 h 4807010"/>
              <a:gd name="connsiteX144" fmla="*/ 7745814 w 12200726"/>
              <a:gd name="connsiteY144" fmla="*/ 1444644 h 4807010"/>
              <a:gd name="connsiteX145" fmla="*/ 7745814 w 12200726"/>
              <a:gd name="connsiteY145" fmla="*/ 1468070 h 4807010"/>
              <a:gd name="connsiteX146" fmla="*/ 7747369 w 12200726"/>
              <a:gd name="connsiteY146" fmla="*/ 1468070 h 4807010"/>
              <a:gd name="connsiteX147" fmla="*/ 7758256 w 12200726"/>
              <a:gd name="connsiteY147" fmla="*/ 1468070 h 4807010"/>
              <a:gd name="connsiteX148" fmla="*/ 7857795 w 12200726"/>
              <a:gd name="connsiteY148" fmla="*/ 1459147 h 4807010"/>
              <a:gd name="connsiteX149" fmla="*/ 7857795 w 12200726"/>
              <a:gd name="connsiteY149" fmla="*/ 1461935 h 4807010"/>
              <a:gd name="connsiteX150" fmla="*/ 7857795 w 12200726"/>
              <a:gd name="connsiteY150" fmla="*/ 1481456 h 4807010"/>
              <a:gd name="connsiteX151" fmla="*/ 7859351 w 12200726"/>
              <a:gd name="connsiteY151" fmla="*/ 1481456 h 4807010"/>
              <a:gd name="connsiteX152" fmla="*/ 7870240 w 12200726"/>
              <a:gd name="connsiteY152" fmla="*/ 1481456 h 4807010"/>
              <a:gd name="connsiteX153" fmla="*/ 7870240 w 12200726"/>
              <a:gd name="connsiteY153" fmla="*/ 1485919 h 4807010"/>
              <a:gd name="connsiteX154" fmla="*/ 7870240 w 12200726"/>
              <a:gd name="connsiteY154" fmla="*/ 1517155 h 4807010"/>
              <a:gd name="connsiteX155" fmla="*/ 7874386 w 12200726"/>
              <a:gd name="connsiteY155" fmla="*/ 1514367 h 4807010"/>
              <a:gd name="connsiteX156" fmla="*/ 7903419 w 12200726"/>
              <a:gd name="connsiteY156" fmla="*/ 1494844 h 4807010"/>
              <a:gd name="connsiteX157" fmla="*/ 7915861 w 12200726"/>
              <a:gd name="connsiteY157" fmla="*/ 1410061 h 4807010"/>
              <a:gd name="connsiteX158" fmla="*/ 7917417 w 12200726"/>
              <a:gd name="connsiteY158" fmla="*/ 1409504 h 4807010"/>
              <a:gd name="connsiteX159" fmla="*/ 7928304 w 12200726"/>
              <a:gd name="connsiteY159" fmla="*/ 1405599 h 4807010"/>
              <a:gd name="connsiteX160" fmla="*/ 7932452 w 12200726"/>
              <a:gd name="connsiteY160" fmla="*/ 1262808 h 4807010"/>
              <a:gd name="connsiteX161" fmla="*/ 7936600 w 12200726"/>
              <a:gd name="connsiteY161" fmla="*/ 1405599 h 4807010"/>
              <a:gd name="connsiteX162" fmla="*/ 7938155 w 12200726"/>
              <a:gd name="connsiteY162" fmla="*/ 1406156 h 4807010"/>
              <a:gd name="connsiteX163" fmla="*/ 7949042 w 12200726"/>
              <a:gd name="connsiteY163" fmla="*/ 1410061 h 4807010"/>
              <a:gd name="connsiteX164" fmla="*/ 7949042 w 12200726"/>
              <a:gd name="connsiteY164" fmla="*/ 1231573 h 4807010"/>
              <a:gd name="connsiteX165" fmla="*/ 7957337 w 12200726"/>
              <a:gd name="connsiteY165" fmla="*/ 1164639 h 4807010"/>
              <a:gd name="connsiteX166" fmla="*/ 8036139 w 12200726"/>
              <a:gd name="connsiteY166" fmla="*/ 1164639 h 4807010"/>
              <a:gd name="connsiteX167" fmla="*/ 8036139 w 12200726"/>
              <a:gd name="connsiteY167" fmla="*/ 1231573 h 4807010"/>
              <a:gd name="connsiteX168" fmla="*/ 8037695 w 12200726"/>
              <a:gd name="connsiteY168" fmla="*/ 1231573 h 4807010"/>
              <a:gd name="connsiteX169" fmla="*/ 8048582 w 12200726"/>
              <a:gd name="connsiteY169" fmla="*/ 1231573 h 4807010"/>
              <a:gd name="connsiteX170" fmla="*/ 8048582 w 12200726"/>
              <a:gd name="connsiteY170" fmla="*/ 1062008 h 4807010"/>
              <a:gd name="connsiteX171" fmla="*/ 8052212 w 12200726"/>
              <a:gd name="connsiteY171" fmla="*/ 1062008 h 4807010"/>
              <a:gd name="connsiteX172" fmla="*/ 8077615 w 12200726"/>
              <a:gd name="connsiteY172" fmla="*/ 1062008 h 4807010"/>
              <a:gd name="connsiteX173" fmla="*/ 8077615 w 12200726"/>
              <a:gd name="connsiteY173" fmla="*/ 1058104 h 4807010"/>
              <a:gd name="connsiteX174" fmla="*/ 8077615 w 12200726"/>
              <a:gd name="connsiteY174" fmla="*/ 1030773 h 4807010"/>
              <a:gd name="connsiteX175" fmla="*/ 8123238 w 12200726"/>
              <a:gd name="connsiteY175" fmla="*/ 1030773 h 4807010"/>
              <a:gd name="connsiteX176" fmla="*/ 8123238 w 12200726"/>
              <a:gd name="connsiteY176" fmla="*/ 1028542 h 4807010"/>
              <a:gd name="connsiteX177" fmla="*/ 8123238 w 12200726"/>
              <a:gd name="connsiteY177" fmla="*/ 1012925 h 4807010"/>
              <a:gd name="connsiteX178" fmla="*/ 8126867 w 12200726"/>
              <a:gd name="connsiteY178" fmla="*/ 1012925 h 4807010"/>
              <a:gd name="connsiteX179" fmla="*/ 8152271 w 12200726"/>
              <a:gd name="connsiteY179" fmla="*/ 1012925 h 4807010"/>
              <a:gd name="connsiteX180" fmla="*/ 8152271 w 12200726"/>
              <a:gd name="connsiteY180" fmla="*/ 1015156 h 4807010"/>
              <a:gd name="connsiteX181" fmla="*/ 8152271 w 12200726"/>
              <a:gd name="connsiteY181" fmla="*/ 1030773 h 4807010"/>
              <a:gd name="connsiteX182" fmla="*/ 8153827 w 12200726"/>
              <a:gd name="connsiteY182" fmla="*/ 1030773 h 4807010"/>
              <a:gd name="connsiteX183" fmla="*/ 8164714 w 12200726"/>
              <a:gd name="connsiteY183" fmla="*/ 1030773 h 4807010"/>
              <a:gd name="connsiteX184" fmla="*/ 8185450 w 12200726"/>
              <a:gd name="connsiteY184" fmla="*/ 1021848 h 4807010"/>
              <a:gd name="connsiteX185" fmla="*/ 8193745 w 12200726"/>
              <a:gd name="connsiteY185" fmla="*/ 1028542 h 4807010"/>
              <a:gd name="connsiteX186" fmla="*/ 8193745 w 12200726"/>
              <a:gd name="connsiteY186" fmla="*/ 1012925 h 4807010"/>
              <a:gd name="connsiteX187" fmla="*/ 8198411 w 12200726"/>
              <a:gd name="connsiteY187" fmla="*/ 1012925 h 4807010"/>
              <a:gd name="connsiteX188" fmla="*/ 8231074 w 12200726"/>
              <a:gd name="connsiteY188" fmla="*/ 1012925 h 4807010"/>
              <a:gd name="connsiteX189" fmla="*/ 8231074 w 12200726"/>
              <a:gd name="connsiteY189" fmla="*/ 1015156 h 4807010"/>
              <a:gd name="connsiteX190" fmla="*/ 8231074 w 12200726"/>
              <a:gd name="connsiteY190" fmla="*/ 1030773 h 4807010"/>
              <a:gd name="connsiteX191" fmla="*/ 8293286 w 12200726"/>
              <a:gd name="connsiteY191" fmla="*/ 1030773 h 4807010"/>
              <a:gd name="connsiteX192" fmla="*/ 8293286 w 12200726"/>
              <a:gd name="connsiteY192" fmla="*/ 1034119 h 4807010"/>
              <a:gd name="connsiteX193" fmla="*/ 8293286 w 12200726"/>
              <a:gd name="connsiteY193" fmla="*/ 1057547 h 4807010"/>
              <a:gd name="connsiteX194" fmla="*/ 8347204 w 12200726"/>
              <a:gd name="connsiteY194" fmla="*/ 1057547 h 4807010"/>
              <a:gd name="connsiteX195" fmla="*/ 8347204 w 12200726"/>
              <a:gd name="connsiteY195" fmla="*/ 1120016 h 4807010"/>
              <a:gd name="connsiteX196" fmla="*/ 8348759 w 12200726"/>
              <a:gd name="connsiteY196" fmla="*/ 1120016 h 4807010"/>
              <a:gd name="connsiteX197" fmla="*/ 8359646 w 12200726"/>
              <a:gd name="connsiteY197" fmla="*/ 1120016 h 4807010"/>
              <a:gd name="connsiteX198" fmla="*/ 8359646 w 12200726"/>
              <a:gd name="connsiteY198" fmla="*/ 1122248 h 4807010"/>
              <a:gd name="connsiteX199" fmla="*/ 8359646 w 12200726"/>
              <a:gd name="connsiteY199" fmla="*/ 1137867 h 4807010"/>
              <a:gd name="connsiteX200" fmla="*/ 8367943 w 12200726"/>
              <a:gd name="connsiteY200" fmla="*/ 1200336 h 4807010"/>
              <a:gd name="connsiteX201" fmla="*/ 8369498 w 12200726"/>
              <a:gd name="connsiteY201" fmla="*/ 1200336 h 4807010"/>
              <a:gd name="connsiteX202" fmla="*/ 8380385 w 12200726"/>
              <a:gd name="connsiteY202" fmla="*/ 1200336 h 4807010"/>
              <a:gd name="connsiteX203" fmla="*/ 8380385 w 12200726"/>
              <a:gd name="connsiteY203" fmla="*/ 1202010 h 4807010"/>
              <a:gd name="connsiteX204" fmla="*/ 8380385 w 12200726"/>
              <a:gd name="connsiteY204" fmla="*/ 1213724 h 4807010"/>
              <a:gd name="connsiteX205" fmla="*/ 8382458 w 12200726"/>
              <a:gd name="connsiteY205" fmla="*/ 1213724 h 4807010"/>
              <a:gd name="connsiteX206" fmla="*/ 8396973 w 12200726"/>
              <a:gd name="connsiteY206" fmla="*/ 1213724 h 4807010"/>
              <a:gd name="connsiteX207" fmla="*/ 8396973 w 12200726"/>
              <a:gd name="connsiteY207" fmla="*/ 1276196 h 4807010"/>
              <a:gd name="connsiteX208" fmla="*/ 8401122 w 12200726"/>
              <a:gd name="connsiteY208" fmla="*/ 1276196 h 4807010"/>
              <a:gd name="connsiteX209" fmla="*/ 8430154 w 12200726"/>
              <a:gd name="connsiteY209" fmla="*/ 1276196 h 4807010"/>
              <a:gd name="connsiteX210" fmla="*/ 8430154 w 12200726"/>
              <a:gd name="connsiteY210" fmla="*/ 1325279 h 4807010"/>
              <a:gd name="connsiteX211" fmla="*/ 8434303 w 12200726"/>
              <a:gd name="connsiteY211" fmla="*/ 1328625 h 4807010"/>
              <a:gd name="connsiteX212" fmla="*/ 8434303 w 12200726"/>
              <a:gd name="connsiteY212" fmla="*/ 1352053 h 4807010"/>
              <a:gd name="connsiteX213" fmla="*/ 8435858 w 12200726"/>
              <a:gd name="connsiteY213" fmla="*/ 1352053 h 4807010"/>
              <a:gd name="connsiteX214" fmla="*/ 8446745 w 12200726"/>
              <a:gd name="connsiteY214" fmla="*/ 1352053 h 4807010"/>
              <a:gd name="connsiteX215" fmla="*/ 8446745 w 12200726"/>
              <a:gd name="connsiteY215" fmla="*/ 1401136 h 4807010"/>
              <a:gd name="connsiteX216" fmla="*/ 8449336 w 12200726"/>
              <a:gd name="connsiteY216" fmla="*/ 1401136 h 4807010"/>
              <a:gd name="connsiteX217" fmla="*/ 8467482 w 12200726"/>
              <a:gd name="connsiteY217" fmla="*/ 1401136 h 4807010"/>
              <a:gd name="connsiteX218" fmla="*/ 8471630 w 12200726"/>
              <a:gd name="connsiteY218" fmla="*/ 1409504 h 4807010"/>
              <a:gd name="connsiteX219" fmla="*/ 8471630 w 12200726"/>
              <a:gd name="connsiteY219" fmla="*/ 1436835 h 4807010"/>
              <a:gd name="connsiteX220" fmla="*/ 8474740 w 12200726"/>
              <a:gd name="connsiteY220" fmla="*/ 1432930 h 4807010"/>
              <a:gd name="connsiteX221" fmla="*/ 8496515 w 12200726"/>
              <a:gd name="connsiteY221" fmla="*/ 1405599 h 4807010"/>
              <a:gd name="connsiteX222" fmla="*/ 8554581 w 12200726"/>
              <a:gd name="connsiteY222" fmla="*/ 1405599 h 4807010"/>
              <a:gd name="connsiteX223" fmla="*/ 8554581 w 12200726"/>
              <a:gd name="connsiteY223" fmla="*/ 1584087 h 4807010"/>
              <a:gd name="connsiteX224" fmla="*/ 8556136 w 12200726"/>
              <a:gd name="connsiteY224" fmla="*/ 1584087 h 4807010"/>
              <a:gd name="connsiteX225" fmla="*/ 8567023 w 12200726"/>
              <a:gd name="connsiteY225" fmla="*/ 1584087 h 4807010"/>
              <a:gd name="connsiteX226" fmla="*/ 8568578 w 12200726"/>
              <a:gd name="connsiteY226" fmla="*/ 1581299 h 4807010"/>
              <a:gd name="connsiteX227" fmla="*/ 8579466 w 12200726"/>
              <a:gd name="connsiteY227" fmla="*/ 1561776 h 4807010"/>
              <a:gd name="connsiteX228" fmla="*/ 8579466 w 12200726"/>
              <a:gd name="connsiteY228" fmla="*/ 1565681 h 4807010"/>
              <a:gd name="connsiteX229" fmla="*/ 8579466 w 12200726"/>
              <a:gd name="connsiteY229" fmla="*/ 1593013 h 4807010"/>
              <a:gd name="connsiteX230" fmla="*/ 8587760 w 12200726"/>
              <a:gd name="connsiteY230" fmla="*/ 1499307 h 4807010"/>
              <a:gd name="connsiteX231" fmla="*/ 8589315 w 12200726"/>
              <a:gd name="connsiteY231" fmla="*/ 1499307 h 4807010"/>
              <a:gd name="connsiteX232" fmla="*/ 8600202 w 12200726"/>
              <a:gd name="connsiteY232" fmla="*/ 1499307 h 4807010"/>
              <a:gd name="connsiteX233" fmla="*/ 8600202 w 12200726"/>
              <a:gd name="connsiteY233" fmla="*/ 1365439 h 4807010"/>
              <a:gd name="connsiteX234" fmla="*/ 8602277 w 12200726"/>
              <a:gd name="connsiteY234" fmla="*/ 1365439 h 4807010"/>
              <a:gd name="connsiteX235" fmla="*/ 8616793 w 12200726"/>
              <a:gd name="connsiteY235" fmla="*/ 1365439 h 4807010"/>
              <a:gd name="connsiteX236" fmla="*/ 8641678 w 12200726"/>
              <a:gd name="connsiteY236" fmla="*/ 1276196 h 4807010"/>
              <a:gd name="connsiteX237" fmla="*/ 8644270 w 12200726"/>
              <a:gd name="connsiteY237" fmla="*/ 1276196 h 4807010"/>
              <a:gd name="connsiteX238" fmla="*/ 8662416 w 12200726"/>
              <a:gd name="connsiteY238" fmla="*/ 1276196 h 4807010"/>
              <a:gd name="connsiteX239" fmla="*/ 8683153 w 12200726"/>
              <a:gd name="connsiteY239" fmla="*/ 1365439 h 4807010"/>
              <a:gd name="connsiteX240" fmla="*/ 8685226 w 12200726"/>
              <a:gd name="connsiteY240" fmla="*/ 1365439 h 4807010"/>
              <a:gd name="connsiteX241" fmla="*/ 8699744 w 12200726"/>
              <a:gd name="connsiteY241" fmla="*/ 1365439 h 4807010"/>
              <a:gd name="connsiteX242" fmla="*/ 8699744 w 12200726"/>
              <a:gd name="connsiteY242" fmla="*/ 1445759 h 4807010"/>
              <a:gd name="connsiteX243" fmla="*/ 8703372 w 12200726"/>
              <a:gd name="connsiteY243" fmla="*/ 1445759 h 4807010"/>
              <a:gd name="connsiteX244" fmla="*/ 8728777 w 12200726"/>
              <a:gd name="connsiteY244" fmla="*/ 1445759 h 4807010"/>
              <a:gd name="connsiteX245" fmla="*/ 8728777 w 12200726"/>
              <a:gd name="connsiteY245" fmla="*/ 1450221 h 4807010"/>
              <a:gd name="connsiteX246" fmla="*/ 8728777 w 12200726"/>
              <a:gd name="connsiteY246" fmla="*/ 1481456 h 4807010"/>
              <a:gd name="connsiteX247" fmla="*/ 8737071 w 12200726"/>
              <a:gd name="connsiteY247" fmla="*/ 1476995 h 4807010"/>
              <a:gd name="connsiteX248" fmla="*/ 8737071 w 12200726"/>
              <a:gd name="connsiteY248" fmla="*/ 1445759 h 4807010"/>
              <a:gd name="connsiteX249" fmla="*/ 8740182 w 12200726"/>
              <a:gd name="connsiteY249" fmla="*/ 1445759 h 4807010"/>
              <a:gd name="connsiteX250" fmla="*/ 8761956 w 12200726"/>
              <a:gd name="connsiteY250" fmla="*/ 1445759 h 4807010"/>
              <a:gd name="connsiteX251" fmla="*/ 8761956 w 12200726"/>
              <a:gd name="connsiteY251" fmla="*/ 1449105 h 4807010"/>
              <a:gd name="connsiteX252" fmla="*/ 8761956 w 12200726"/>
              <a:gd name="connsiteY252" fmla="*/ 1472533 h 4807010"/>
              <a:gd name="connsiteX253" fmla="*/ 8824170 w 12200726"/>
              <a:gd name="connsiteY253" fmla="*/ 1472533 h 4807010"/>
              <a:gd name="connsiteX254" fmla="*/ 8824170 w 12200726"/>
              <a:gd name="connsiteY254" fmla="*/ 1396675 h 4807010"/>
              <a:gd name="connsiteX255" fmla="*/ 8826761 w 12200726"/>
              <a:gd name="connsiteY255" fmla="*/ 1396675 h 4807010"/>
              <a:gd name="connsiteX256" fmla="*/ 8844906 w 12200726"/>
              <a:gd name="connsiteY256" fmla="*/ 1396675 h 4807010"/>
              <a:gd name="connsiteX257" fmla="*/ 8844906 w 12200726"/>
              <a:gd name="connsiteY257" fmla="*/ 1441296 h 4807010"/>
              <a:gd name="connsiteX258" fmla="*/ 8849055 w 12200726"/>
              <a:gd name="connsiteY258" fmla="*/ 1374364 h 4807010"/>
              <a:gd name="connsiteX259" fmla="*/ 8894676 w 12200726"/>
              <a:gd name="connsiteY259" fmla="*/ 1374364 h 4807010"/>
              <a:gd name="connsiteX260" fmla="*/ 8894676 w 12200726"/>
              <a:gd name="connsiteY260" fmla="*/ 1371016 h 4807010"/>
              <a:gd name="connsiteX261" fmla="*/ 8894676 w 12200726"/>
              <a:gd name="connsiteY261" fmla="*/ 1347590 h 4807010"/>
              <a:gd name="connsiteX262" fmla="*/ 8896232 w 12200726"/>
              <a:gd name="connsiteY262" fmla="*/ 1347590 h 4807010"/>
              <a:gd name="connsiteX263" fmla="*/ 8907119 w 12200726"/>
              <a:gd name="connsiteY263" fmla="*/ 1347590 h 4807010"/>
              <a:gd name="connsiteX264" fmla="*/ 8907119 w 12200726"/>
              <a:gd name="connsiteY264" fmla="*/ 1343687 h 4807010"/>
              <a:gd name="connsiteX265" fmla="*/ 8907119 w 12200726"/>
              <a:gd name="connsiteY265" fmla="*/ 1316356 h 4807010"/>
              <a:gd name="connsiteX266" fmla="*/ 8915415 w 12200726"/>
              <a:gd name="connsiteY266" fmla="*/ 1329742 h 4807010"/>
              <a:gd name="connsiteX267" fmla="*/ 8920081 w 12200726"/>
              <a:gd name="connsiteY267" fmla="*/ 1329742 h 4807010"/>
              <a:gd name="connsiteX268" fmla="*/ 8952742 w 12200726"/>
              <a:gd name="connsiteY268" fmla="*/ 1329742 h 4807010"/>
              <a:gd name="connsiteX269" fmla="*/ 8952742 w 12200726"/>
              <a:gd name="connsiteY269" fmla="*/ 1328068 h 4807010"/>
              <a:gd name="connsiteX270" fmla="*/ 8952742 w 12200726"/>
              <a:gd name="connsiteY270" fmla="*/ 1316356 h 4807010"/>
              <a:gd name="connsiteX271" fmla="*/ 8954298 w 12200726"/>
              <a:gd name="connsiteY271" fmla="*/ 1316356 h 4807010"/>
              <a:gd name="connsiteX272" fmla="*/ 8965185 w 12200726"/>
              <a:gd name="connsiteY272" fmla="*/ 1316356 h 4807010"/>
              <a:gd name="connsiteX273" fmla="*/ 8965185 w 12200726"/>
              <a:gd name="connsiteY273" fmla="*/ 1319144 h 4807010"/>
              <a:gd name="connsiteX274" fmla="*/ 8965185 w 12200726"/>
              <a:gd name="connsiteY274" fmla="*/ 1338667 h 4807010"/>
              <a:gd name="connsiteX275" fmla="*/ 9043987 w 12200726"/>
              <a:gd name="connsiteY275" fmla="*/ 1338667 h 4807010"/>
              <a:gd name="connsiteX276" fmla="*/ 9043987 w 12200726"/>
              <a:gd name="connsiteY276" fmla="*/ 1624247 h 4807010"/>
              <a:gd name="connsiteX277" fmla="*/ 9047098 w 12200726"/>
              <a:gd name="connsiteY277" fmla="*/ 1624247 h 4807010"/>
              <a:gd name="connsiteX278" fmla="*/ 9068872 w 12200726"/>
              <a:gd name="connsiteY278" fmla="*/ 1624247 h 4807010"/>
              <a:gd name="connsiteX279" fmla="*/ 9068872 w 12200726"/>
              <a:gd name="connsiteY279" fmla="*/ 1597475 h 4807010"/>
              <a:gd name="connsiteX280" fmla="*/ 9077168 w 12200726"/>
              <a:gd name="connsiteY280" fmla="*/ 1597475 h 4807010"/>
              <a:gd name="connsiteX281" fmla="*/ 9077168 w 12200726"/>
              <a:gd name="connsiteY281" fmla="*/ 1624247 h 4807010"/>
              <a:gd name="connsiteX282" fmla="*/ 9139380 w 12200726"/>
              <a:gd name="connsiteY282" fmla="*/ 1624247 h 4807010"/>
              <a:gd name="connsiteX283" fmla="*/ 9139380 w 12200726"/>
              <a:gd name="connsiteY283" fmla="*/ 1561776 h 4807010"/>
              <a:gd name="connsiteX284" fmla="*/ 9164266 w 12200726"/>
              <a:gd name="connsiteY284" fmla="*/ 1561776 h 4807010"/>
              <a:gd name="connsiteX285" fmla="*/ 9189150 w 12200726"/>
              <a:gd name="connsiteY285" fmla="*/ 1557315 h 4807010"/>
              <a:gd name="connsiteX286" fmla="*/ 9197446 w 12200726"/>
              <a:gd name="connsiteY286" fmla="*/ 1561776 h 4807010"/>
              <a:gd name="connsiteX287" fmla="*/ 9218183 w 12200726"/>
              <a:gd name="connsiteY287" fmla="*/ 1561776 h 4807010"/>
              <a:gd name="connsiteX288" fmla="*/ 9218183 w 12200726"/>
              <a:gd name="connsiteY288" fmla="*/ 1624247 h 4807010"/>
              <a:gd name="connsiteX289" fmla="*/ 9234774 w 12200726"/>
              <a:gd name="connsiteY289" fmla="*/ 1624247 h 4807010"/>
              <a:gd name="connsiteX290" fmla="*/ 9234774 w 12200726"/>
              <a:gd name="connsiteY290" fmla="*/ 1659947 h 4807010"/>
              <a:gd name="connsiteX291" fmla="*/ 9253880 w 12200726"/>
              <a:gd name="connsiteY291" fmla="*/ 1661815 h 4807010"/>
              <a:gd name="connsiteX292" fmla="*/ 9280397 w 12200726"/>
              <a:gd name="connsiteY292" fmla="*/ 1661815 h 4807010"/>
              <a:gd name="connsiteX293" fmla="*/ 9280397 w 12200726"/>
              <a:gd name="connsiteY293" fmla="*/ 1628710 h 4807010"/>
              <a:gd name="connsiteX294" fmla="*/ 9419466 w 12200726"/>
              <a:gd name="connsiteY294" fmla="*/ 1628710 h 4807010"/>
              <a:gd name="connsiteX295" fmla="*/ 9419466 w 12200726"/>
              <a:gd name="connsiteY295" fmla="*/ 1452736 h 4807010"/>
              <a:gd name="connsiteX296" fmla="*/ 9566827 w 12200726"/>
              <a:gd name="connsiteY296" fmla="*/ 1452736 h 4807010"/>
              <a:gd name="connsiteX297" fmla="*/ 9566827 w 12200726"/>
              <a:gd name="connsiteY297" fmla="*/ 1615324 h 4807010"/>
              <a:gd name="connsiteX298" fmla="*/ 9570723 w 12200726"/>
              <a:gd name="connsiteY298" fmla="*/ 1615324 h 4807010"/>
              <a:gd name="connsiteX299" fmla="*/ 9573265 w 12200726"/>
              <a:gd name="connsiteY299" fmla="*/ 1661815 h 4807010"/>
              <a:gd name="connsiteX300" fmla="*/ 9593066 w 12200726"/>
              <a:gd name="connsiteY300" fmla="*/ 1661815 h 4807010"/>
              <a:gd name="connsiteX301" fmla="*/ 9595608 w 12200726"/>
              <a:gd name="connsiteY301" fmla="*/ 1615324 h 4807010"/>
              <a:gd name="connsiteX302" fmla="*/ 9608050 w 12200726"/>
              <a:gd name="connsiteY302" fmla="*/ 1615324 h 4807010"/>
              <a:gd name="connsiteX303" fmla="*/ 9610592 w 12200726"/>
              <a:gd name="connsiteY303" fmla="*/ 1661815 h 4807010"/>
              <a:gd name="connsiteX304" fmla="*/ 9714188 w 12200726"/>
              <a:gd name="connsiteY304" fmla="*/ 1661815 h 4807010"/>
              <a:gd name="connsiteX305" fmla="*/ 9714188 w 12200726"/>
              <a:gd name="connsiteY305" fmla="*/ 1325302 h 4807010"/>
              <a:gd name="connsiteX306" fmla="*/ 10118008 w 12200726"/>
              <a:gd name="connsiteY306" fmla="*/ 1325302 h 4807010"/>
              <a:gd name="connsiteX307" fmla="*/ 10118008 w 12200726"/>
              <a:gd name="connsiteY307" fmla="*/ 1661815 h 4807010"/>
              <a:gd name="connsiteX308" fmla="*/ 10156270 w 12200726"/>
              <a:gd name="connsiteY308" fmla="*/ 1661815 h 4807010"/>
              <a:gd name="connsiteX309" fmla="*/ 10156270 w 12200726"/>
              <a:gd name="connsiteY309" fmla="*/ 1491124 h 4807010"/>
              <a:gd name="connsiteX310" fmla="*/ 10350928 w 12200726"/>
              <a:gd name="connsiteY310" fmla="*/ 1491124 h 4807010"/>
              <a:gd name="connsiteX311" fmla="*/ 10375342 w 12200726"/>
              <a:gd name="connsiteY311" fmla="*/ 834436 h 4807010"/>
              <a:gd name="connsiteX312" fmla="*/ 10350458 w 12200726"/>
              <a:gd name="connsiteY312" fmla="*/ 789813 h 4807010"/>
              <a:gd name="connsiteX313" fmla="*/ 10338015 w 12200726"/>
              <a:gd name="connsiteY313" fmla="*/ 780888 h 4807010"/>
              <a:gd name="connsiteX314" fmla="*/ 10354606 w 12200726"/>
              <a:gd name="connsiteY314" fmla="*/ 731805 h 4807010"/>
              <a:gd name="connsiteX315" fmla="*/ 10354606 w 12200726"/>
              <a:gd name="connsiteY315" fmla="*/ 696108 h 4807010"/>
              <a:gd name="connsiteX316" fmla="*/ 10383638 w 12200726"/>
              <a:gd name="connsiteY316" fmla="*/ 696108 h 4807010"/>
              <a:gd name="connsiteX317" fmla="*/ 10383638 w 12200726"/>
              <a:gd name="connsiteY317" fmla="*/ 651485 h 4807010"/>
              <a:gd name="connsiteX318" fmla="*/ 10387785 w 12200726"/>
              <a:gd name="connsiteY318" fmla="*/ 642560 h 4807010"/>
              <a:gd name="connsiteX319" fmla="*/ 10387785 w 12200726"/>
              <a:gd name="connsiteY319" fmla="*/ 481920 h 4807010"/>
              <a:gd name="connsiteX320" fmla="*/ 10383638 w 12200726"/>
              <a:gd name="connsiteY320" fmla="*/ 468534 h 4807010"/>
              <a:gd name="connsiteX321" fmla="*/ 10396081 w 12200726"/>
              <a:gd name="connsiteY321" fmla="*/ 455146 h 4807010"/>
              <a:gd name="connsiteX322" fmla="*/ 10396081 w 12200726"/>
              <a:gd name="connsiteY322" fmla="*/ 334666 h 4807010"/>
              <a:gd name="connsiteX323" fmla="*/ 10400228 w 12200726"/>
              <a:gd name="connsiteY323" fmla="*/ 325742 h 4807010"/>
              <a:gd name="connsiteX324" fmla="*/ 10400228 w 12200726"/>
              <a:gd name="connsiteY324" fmla="*/ 209725 h 4807010"/>
              <a:gd name="connsiteX325" fmla="*/ 10404376 w 12200726"/>
              <a:gd name="connsiteY325" fmla="*/ 169565 h 4807010"/>
              <a:gd name="connsiteX326" fmla="*/ 10412672 w 12200726"/>
              <a:gd name="connsiteY326" fmla="*/ 205263 h 4807010"/>
              <a:gd name="connsiteX327" fmla="*/ 10416818 w 12200726"/>
              <a:gd name="connsiteY327" fmla="*/ 325742 h 4807010"/>
              <a:gd name="connsiteX328" fmla="*/ 10420966 w 12200726"/>
              <a:gd name="connsiteY328" fmla="*/ 455146 h 4807010"/>
              <a:gd name="connsiteX329" fmla="*/ 10433408 w 12200726"/>
              <a:gd name="connsiteY329" fmla="*/ 468534 h 4807010"/>
              <a:gd name="connsiteX330" fmla="*/ 10429260 w 12200726"/>
              <a:gd name="connsiteY330" fmla="*/ 481920 h 4807010"/>
              <a:gd name="connsiteX331" fmla="*/ 10429260 w 12200726"/>
              <a:gd name="connsiteY331" fmla="*/ 642560 h 4807010"/>
              <a:gd name="connsiteX332" fmla="*/ 10433408 w 12200726"/>
              <a:gd name="connsiteY332" fmla="*/ 651485 h 4807010"/>
              <a:gd name="connsiteX333" fmla="*/ 10433408 w 12200726"/>
              <a:gd name="connsiteY333" fmla="*/ 696108 h 4807010"/>
              <a:gd name="connsiteX334" fmla="*/ 10462442 w 12200726"/>
              <a:gd name="connsiteY334" fmla="*/ 696108 h 4807010"/>
              <a:gd name="connsiteX335" fmla="*/ 10462442 w 12200726"/>
              <a:gd name="connsiteY335" fmla="*/ 731805 h 4807010"/>
              <a:gd name="connsiteX336" fmla="*/ 10479032 w 12200726"/>
              <a:gd name="connsiteY336" fmla="*/ 780888 h 4807010"/>
              <a:gd name="connsiteX337" fmla="*/ 10466590 w 12200726"/>
              <a:gd name="connsiteY337" fmla="*/ 789813 h 4807010"/>
              <a:gd name="connsiteX338" fmla="*/ 10441702 w 12200726"/>
              <a:gd name="connsiteY338" fmla="*/ 834436 h 4807010"/>
              <a:gd name="connsiteX339" fmla="*/ 10458294 w 12200726"/>
              <a:gd name="connsiteY339" fmla="*/ 1356516 h 4807010"/>
              <a:gd name="connsiteX340" fmla="*/ 10591014 w 12200726"/>
              <a:gd name="connsiteY340" fmla="*/ 1356516 h 4807010"/>
              <a:gd name="connsiteX341" fmla="*/ 10591014 w 12200726"/>
              <a:gd name="connsiteY341" fmla="*/ 1512693 h 4807010"/>
              <a:gd name="connsiteX342" fmla="*/ 10607604 w 12200726"/>
              <a:gd name="connsiteY342" fmla="*/ 1512693 h 4807010"/>
              <a:gd name="connsiteX343" fmla="*/ 10611752 w 12200726"/>
              <a:gd name="connsiteY343" fmla="*/ 1499307 h 4807010"/>
              <a:gd name="connsiteX344" fmla="*/ 10624195 w 12200726"/>
              <a:gd name="connsiteY344" fmla="*/ 1499307 h 4807010"/>
              <a:gd name="connsiteX345" fmla="*/ 10628343 w 12200726"/>
              <a:gd name="connsiteY345" fmla="*/ 1517155 h 4807010"/>
              <a:gd name="connsiteX346" fmla="*/ 10653228 w 12200726"/>
              <a:gd name="connsiteY346" fmla="*/ 1517155 h 4807010"/>
              <a:gd name="connsiteX347" fmla="*/ 10653228 w 12200726"/>
              <a:gd name="connsiteY347" fmla="*/ 1503767 h 4807010"/>
              <a:gd name="connsiteX348" fmla="*/ 10698850 w 12200726"/>
              <a:gd name="connsiteY348" fmla="*/ 1503767 h 4807010"/>
              <a:gd name="connsiteX349" fmla="*/ 10698850 w 12200726"/>
              <a:gd name="connsiteY349" fmla="*/ 1517155 h 4807010"/>
              <a:gd name="connsiteX350" fmla="*/ 10740325 w 12200726"/>
              <a:gd name="connsiteY350" fmla="*/ 1517155 h 4807010"/>
              <a:gd name="connsiteX351" fmla="*/ 10740325 w 12200726"/>
              <a:gd name="connsiteY351" fmla="*/ 1610861 h 4807010"/>
              <a:gd name="connsiteX352" fmla="*/ 10769358 w 12200726"/>
              <a:gd name="connsiteY352" fmla="*/ 1610861 h 4807010"/>
              <a:gd name="connsiteX353" fmla="*/ 10769358 w 12200726"/>
              <a:gd name="connsiteY353" fmla="*/ 1584087 h 4807010"/>
              <a:gd name="connsiteX354" fmla="*/ 10802539 w 12200726"/>
              <a:gd name="connsiteY354" fmla="*/ 1584087 h 4807010"/>
              <a:gd name="connsiteX355" fmla="*/ 10802539 w 12200726"/>
              <a:gd name="connsiteY355" fmla="*/ 1213724 h 4807010"/>
              <a:gd name="connsiteX356" fmla="*/ 10814982 w 12200726"/>
              <a:gd name="connsiteY356" fmla="*/ 1200336 h 4807010"/>
              <a:gd name="connsiteX357" fmla="*/ 10964292 w 12200726"/>
              <a:gd name="connsiteY357" fmla="*/ 1200336 h 4807010"/>
              <a:gd name="connsiteX358" fmla="*/ 10964292 w 12200726"/>
              <a:gd name="connsiteY358" fmla="*/ 1218187 h 4807010"/>
              <a:gd name="connsiteX359" fmla="*/ 10985029 w 12200726"/>
              <a:gd name="connsiteY359" fmla="*/ 1218187 h 4807010"/>
              <a:gd name="connsiteX360" fmla="*/ 10985029 w 12200726"/>
              <a:gd name="connsiteY360" fmla="*/ 1454684 h 4807010"/>
              <a:gd name="connsiteX361" fmla="*/ 11030652 w 12200726"/>
              <a:gd name="connsiteY361" fmla="*/ 1454684 h 4807010"/>
              <a:gd name="connsiteX362" fmla="*/ 11030652 w 12200726"/>
              <a:gd name="connsiteY362" fmla="*/ 1316356 h 4807010"/>
              <a:gd name="connsiteX363" fmla="*/ 11084570 w 12200726"/>
              <a:gd name="connsiteY363" fmla="*/ 1316356 h 4807010"/>
              <a:gd name="connsiteX364" fmla="*/ 11092865 w 12200726"/>
              <a:gd name="connsiteY364" fmla="*/ 1307430 h 4807010"/>
              <a:gd name="connsiteX365" fmla="*/ 11109456 w 12200726"/>
              <a:gd name="connsiteY365" fmla="*/ 1307430 h 4807010"/>
              <a:gd name="connsiteX366" fmla="*/ 11117750 w 12200726"/>
              <a:gd name="connsiteY366" fmla="*/ 1316356 h 4807010"/>
              <a:gd name="connsiteX367" fmla="*/ 11163373 w 12200726"/>
              <a:gd name="connsiteY367" fmla="*/ 1316356 h 4807010"/>
              <a:gd name="connsiteX368" fmla="*/ 11163373 w 12200726"/>
              <a:gd name="connsiteY368" fmla="*/ 1075396 h 4807010"/>
              <a:gd name="connsiteX369" fmla="*/ 11279503 w 12200726"/>
              <a:gd name="connsiteY369" fmla="*/ 1053084 h 4807010"/>
              <a:gd name="connsiteX370" fmla="*/ 11279503 w 12200726"/>
              <a:gd name="connsiteY370" fmla="*/ 1055316 h 4807010"/>
              <a:gd name="connsiteX371" fmla="*/ 11279503 w 12200726"/>
              <a:gd name="connsiteY371" fmla="*/ 1070933 h 4807010"/>
              <a:gd name="connsiteX372" fmla="*/ 11333421 w 12200726"/>
              <a:gd name="connsiteY372" fmla="*/ 1070933 h 4807010"/>
              <a:gd name="connsiteX373" fmla="*/ 11333421 w 12200726"/>
              <a:gd name="connsiteY373" fmla="*/ 1597475 h 4807010"/>
              <a:gd name="connsiteX374" fmla="*/ 11379044 w 12200726"/>
              <a:gd name="connsiteY374" fmla="*/ 1597475 h 4807010"/>
              <a:gd name="connsiteX375" fmla="*/ 11379044 w 12200726"/>
              <a:gd name="connsiteY375" fmla="*/ 1588550 h 4807010"/>
              <a:gd name="connsiteX376" fmla="*/ 11403930 w 12200726"/>
              <a:gd name="connsiteY376" fmla="*/ 1588550 h 4807010"/>
              <a:gd name="connsiteX377" fmla="*/ 11403930 w 12200726"/>
              <a:gd name="connsiteY377" fmla="*/ 1597475 h 4807010"/>
              <a:gd name="connsiteX378" fmla="*/ 11453699 w 12200726"/>
              <a:gd name="connsiteY378" fmla="*/ 1597475 h 4807010"/>
              <a:gd name="connsiteX379" fmla="*/ 11453699 w 12200726"/>
              <a:gd name="connsiteY379" fmla="*/ 1570701 h 4807010"/>
              <a:gd name="connsiteX380" fmla="*/ 11511765 w 12200726"/>
              <a:gd name="connsiteY380" fmla="*/ 1570701 h 4807010"/>
              <a:gd name="connsiteX381" fmla="*/ 11536650 w 12200726"/>
              <a:gd name="connsiteY381" fmla="*/ 1561776 h 4807010"/>
              <a:gd name="connsiteX382" fmla="*/ 11578125 w 12200726"/>
              <a:gd name="connsiteY382" fmla="*/ 1570701 h 4807010"/>
              <a:gd name="connsiteX383" fmla="*/ 11578125 w 12200726"/>
              <a:gd name="connsiteY383" fmla="*/ 1535004 h 4807010"/>
              <a:gd name="connsiteX384" fmla="*/ 11594716 w 12200726"/>
              <a:gd name="connsiteY384" fmla="*/ 1535004 h 4807010"/>
              <a:gd name="connsiteX385" fmla="*/ 11594716 w 12200726"/>
              <a:gd name="connsiteY385" fmla="*/ 1508230 h 4807010"/>
              <a:gd name="connsiteX386" fmla="*/ 11710846 w 12200726"/>
              <a:gd name="connsiteY386" fmla="*/ 1508230 h 4807010"/>
              <a:gd name="connsiteX387" fmla="*/ 11710846 w 12200726"/>
              <a:gd name="connsiteY387" fmla="*/ 1445759 h 4807010"/>
              <a:gd name="connsiteX388" fmla="*/ 11748173 w 12200726"/>
              <a:gd name="connsiteY388" fmla="*/ 1445759 h 4807010"/>
              <a:gd name="connsiteX389" fmla="*/ 11748173 w 12200726"/>
              <a:gd name="connsiteY389" fmla="*/ 1432373 h 4807010"/>
              <a:gd name="connsiteX390" fmla="*/ 11773058 w 12200726"/>
              <a:gd name="connsiteY390" fmla="*/ 1432373 h 4807010"/>
              <a:gd name="connsiteX391" fmla="*/ 11773058 w 12200726"/>
              <a:gd name="connsiteY391" fmla="*/ 1445759 h 4807010"/>
              <a:gd name="connsiteX392" fmla="*/ 11806239 w 12200726"/>
              <a:gd name="connsiteY392" fmla="*/ 1445759 h 4807010"/>
              <a:gd name="connsiteX393" fmla="*/ 11806239 w 12200726"/>
              <a:gd name="connsiteY393" fmla="*/ 1548390 h 4807010"/>
              <a:gd name="connsiteX394" fmla="*/ 11872599 w 12200726"/>
              <a:gd name="connsiteY394" fmla="*/ 1548390 h 4807010"/>
              <a:gd name="connsiteX395" fmla="*/ 11872599 w 12200726"/>
              <a:gd name="connsiteY395" fmla="*/ 1494844 h 4807010"/>
              <a:gd name="connsiteX396" fmla="*/ 11951402 w 12200726"/>
              <a:gd name="connsiteY396" fmla="*/ 1494844 h 4807010"/>
              <a:gd name="connsiteX397" fmla="*/ 11951402 w 12200726"/>
              <a:gd name="connsiteY397" fmla="*/ 1432373 h 4807010"/>
              <a:gd name="connsiteX398" fmla="*/ 12050944 w 12200726"/>
              <a:gd name="connsiteY398" fmla="*/ 1432373 h 4807010"/>
              <a:gd name="connsiteX399" fmla="*/ 12050944 w 12200726"/>
              <a:gd name="connsiteY399" fmla="*/ 1661815 h 4807010"/>
              <a:gd name="connsiteX400" fmla="*/ 12050944 w 12200726"/>
              <a:gd name="connsiteY400" fmla="*/ 1690256 h 4807010"/>
              <a:gd name="connsiteX401" fmla="*/ 12199411 w 12200726"/>
              <a:gd name="connsiteY401" fmla="*/ 1690256 h 4807010"/>
              <a:gd name="connsiteX402" fmla="*/ 12199413 w 12200726"/>
              <a:gd name="connsiteY402" fmla="*/ 2395741 h 4807010"/>
              <a:gd name="connsiteX403" fmla="*/ 12192001 w 12200726"/>
              <a:gd name="connsiteY403" fmla="*/ 2395736 h 4807010"/>
              <a:gd name="connsiteX404" fmla="*/ 12192001 w 12200726"/>
              <a:gd name="connsiteY404" fmla="*/ 4807010 h 4807010"/>
              <a:gd name="connsiteX405" fmla="*/ 1 w 12200726"/>
              <a:gd name="connsiteY405" fmla="*/ 4807010 h 4807010"/>
              <a:gd name="connsiteX406" fmla="*/ 1 w 12200726"/>
              <a:gd name="connsiteY406" fmla="*/ 2264636 h 4807010"/>
              <a:gd name="connsiteX407" fmla="*/ 3611 w 12200726"/>
              <a:gd name="connsiteY407" fmla="*/ 2264636 h 4807010"/>
              <a:gd name="connsiteX408" fmla="*/ 2102 w 12200726"/>
              <a:gd name="connsiteY408" fmla="*/ 1942885 h 4807010"/>
              <a:gd name="connsiteX409" fmla="*/ 0 w 12200726"/>
              <a:gd name="connsiteY409" fmla="*/ 1494844 h 4807010"/>
              <a:gd name="connsiteX410" fmla="*/ 41476 w 12200726"/>
              <a:gd name="connsiteY410" fmla="*/ 1494844 h 4807010"/>
              <a:gd name="connsiteX411" fmla="*/ 42513 w 12200726"/>
              <a:gd name="connsiteY411" fmla="*/ 1492612 h 4807010"/>
              <a:gd name="connsiteX412" fmla="*/ 49770 w 12200726"/>
              <a:gd name="connsiteY412" fmla="*/ 1476995 h 4807010"/>
              <a:gd name="connsiteX413" fmla="*/ 53400 w 12200726"/>
              <a:gd name="connsiteY413" fmla="*/ 1477552 h 4807010"/>
              <a:gd name="connsiteX414" fmla="*/ 78803 w 12200726"/>
              <a:gd name="connsiteY414" fmla="*/ 1481456 h 4807010"/>
              <a:gd name="connsiteX415" fmla="*/ 79841 w 12200726"/>
              <a:gd name="connsiteY415" fmla="*/ 1484246 h 4807010"/>
              <a:gd name="connsiteX416" fmla="*/ 87097 w 12200726"/>
              <a:gd name="connsiteY416" fmla="*/ 1503767 h 4807010"/>
              <a:gd name="connsiteX417" fmla="*/ 141015 w 12200726"/>
              <a:gd name="connsiteY417" fmla="*/ 1508230 h 4807010"/>
              <a:gd name="connsiteX418" fmla="*/ 141015 w 12200726"/>
              <a:gd name="connsiteY418" fmla="*/ 1253884 h 4807010"/>
              <a:gd name="connsiteX419" fmla="*/ 145163 w 12200726"/>
              <a:gd name="connsiteY419" fmla="*/ 1253884 h 4807010"/>
              <a:gd name="connsiteX420" fmla="*/ 174196 w 12200726"/>
              <a:gd name="connsiteY420" fmla="*/ 1253884 h 4807010"/>
              <a:gd name="connsiteX421" fmla="*/ 174196 w 12200726"/>
              <a:gd name="connsiteY421" fmla="*/ 972764 h 4807010"/>
              <a:gd name="connsiteX422" fmla="*/ 177825 w 12200726"/>
              <a:gd name="connsiteY422" fmla="*/ 972764 h 4807010"/>
              <a:gd name="connsiteX423" fmla="*/ 203229 w 12200726"/>
              <a:gd name="connsiteY423" fmla="*/ 972764 h 4807010"/>
              <a:gd name="connsiteX424" fmla="*/ 452080 w 12200726"/>
              <a:gd name="connsiteY424" fmla="*/ 972764 h 4807010"/>
              <a:gd name="connsiteX425" fmla="*/ 456746 w 12200726"/>
              <a:gd name="connsiteY425" fmla="*/ 972764 h 4807010"/>
              <a:gd name="connsiteX426" fmla="*/ 489409 w 12200726"/>
              <a:gd name="connsiteY426" fmla="*/ 972764 h 4807010"/>
              <a:gd name="connsiteX427" fmla="*/ 489409 w 12200726"/>
              <a:gd name="connsiteY427" fmla="*/ 1262807 h 4807010"/>
              <a:gd name="connsiteX428" fmla="*/ 492520 w 12200726"/>
              <a:gd name="connsiteY428" fmla="*/ 1262250 h 4807010"/>
              <a:gd name="connsiteX429" fmla="*/ 514294 w 12200726"/>
              <a:gd name="connsiteY429" fmla="*/ 1258347 h 4807010"/>
              <a:gd name="connsiteX430" fmla="*/ 510146 w 12200726"/>
              <a:gd name="connsiteY430" fmla="*/ 1441296 h 4807010"/>
              <a:gd name="connsiteX431" fmla="*/ 513256 w 12200726"/>
              <a:gd name="connsiteY431" fmla="*/ 1441855 h 4807010"/>
              <a:gd name="connsiteX432" fmla="*/ 535030 w 12200726"/>
              <a:gd name="connsiteY432" fmla="*/ 1445758 h 4807010"/>
              <a:gd name="connsiteX433" fmla="*/ 535548 w 12200726"/>
              <a:gd name="connsiteY433" fmla="*/ 1447432 h 4807010"/>
              <a:gd name="connsiteX434" fmla="*/ 539179 w 12200726"/>
              <a:gd name="connsiteY434" fmla="*/ 1459146 h 4807010"/>
              <a:gd name="connsiteX435" fmla="*/ 540734 w 12200726"/>
              <a:gd name="connsiteY435" fmla="*/ 1454126 h 4807010"/>
              <a:gd name="connsiteX436" fmla="*/ 551621 w 12200726"/>
              <a:gd name="connsiteY436" fmla="*/ 1418986 h 4807010"/>
              <a:gd name="connsiteX437" fmla="*/ 555249 w 12200726"/>
              <a:gd name="connsiteY437" fmla="*/ 1418986 h 4807010"/>
              <a:gd name="connsiteX438" fmla="*/ 580654 w 12200726"/>
              <a:gd name="connsiteY438" fmla="*/ 1418986 h 4807010"/>
              <a:gd name="connsiteX439" fmla="*/ 580654 w 12200726"/>
              <a:gd name="connsiteY439" fmla="*/ 1485918 h 4807010"/>
              <a:gd name="connsiteX440" fmla="*/ 582727 w 12200726"/>
              <a:gd name="connsiteY440" fmla="*/ 1487035 h 4807010"/>
              <a:gd name="connsiteX441" fmla="*/ 597245 w 12200726"/>
              <a:gd name="connsiteY441" fmla="*/ 1494844 h 4807010"/>
              <a:gd name="connsiteX442" fmla="*/ 597245 w 12200726"/>
              <a:gd name="connsiteY442" fmla="*/ 1497632 h 4807010"/>
              <a:gd name="connsiteX443" fmla="*/ 597245 w 12200726"/>
              <a:gd name="connsiteY443" fmla="*/ 1517155 h 4807010"/>
              <a:gd name="connsiteX444" fmla="*/ 688490 w 12200726"/>
              <a:gd name="connsiteY444" fmla="*/ 1517155 h 4807010"/>
              <a:gd name="connsiteX445" fmla="*/ 688490 w 12200726"/>
              <a:gd name="connsiteY445" fmla="*/ 1519386 h 4807010"/>
              <a:gd name="connsiteX446" fmla="*/ 688490 w 12200726"/>
              <a:gd name="connsiteY446" fmla="*/ 1535004 h 4807010"/>
              <a:gd name="connsiteX447" fmla="*/ 692636 w 12200726"/>
              <a:gd name="connsiteY447" fmla="*/ 1535004 h 4807010"/>
              <a:gd name="connsiteX448" fmla="*/ 721669 w 12200726"/>
              <a:gd name="connsiteY448" fmla="*/ 1535004 h 4807010"/>
              <a:gd name="connsiteX449" fmla="*/ 721669 w 12200726"/>
              <a:gd name="connsiteY449" fmla="*/ 1472532 h 4807010"/>
              <a:gd name="connsiteX450" fmla="*/ 812914 w 12200726"/>
              <a:gd name="connsiteY450" fmla="*/ 1472532 h 4807010"/>
              <a:gd name="connsiteX451" fmla="*/ 812914 w 12200726"/>
              <a:gd name="connsiteY451" fmla="*/ 1469744 h 4807010"/>
              <a:gd name="connsiteX452" fmla="*/ 812914 w 12200726"/>
              <a:gd name="connsiteY452" fmla="*/ 1450221 h 4807010"/>
              <a:gd name="connsiteX453" fmla="*/ 814989 w 12200726"/>
              <a:gd name="connsiteY453" fmla="*/ 1450221 h 4807010"/>
              <a:gd name="connsiteX454" fmla="*/ 829505 w 12200726"/>
              <a:gd name="connsiteY454" fmla="*/ 1450221 h 4807010"/>
              <a:gd name="connsiteX455" fmla="*/ 829505 w 12200726"/>
              <a:gd name="connsiteY455" fmla="*/ 1446318 h 4807010"/>
              <a:gd name="connsiteX456" fmla="*/ 829505 w 12200726"/>
              <a:gd name="connsiteY456" fmla="*/ 1418986 h 4807010"/>
              <a:gd name="connsiteX457" fmla="*/ 831060 w 12200726"/>
              <a:gd name="connsiteY457" fmla="*/ 1418986 h 4807010"/>
              <a:gd name="connsiteX458" fmla="*/ 841947 w 12200726"/>
              <a:gd name="connsiteY458" fmla="*/ 1418986 h 4807010"/>
              <a:gd name="connsiteX459" fmla="*/ 841947 w 12200726"/>
              <a:gd name="connsiteY459" fmla="*/ 1416755 h 4807010"/>
              <a:gd name="connsiteX460" fmla="*/ 841947 w 12200726"/>
              <a:gd name="connsiteY460" fmla="*/ 1401136 h 4807010"/>
              <a:gd name="connsiteX461" fmla="*/ 846095 w 12200726"/>
              <a:gd name="connsiteY461" fmla="*/ 1401136 h 4807010"/>
              <a:gd name="connsiteX462" fmla="*/ 875128 w 12200726"/>
              <a:gd name="connsiteY462" fmla="*/ 1401136 h 4807010"/>
              <a:gd name="connsiteX463" fmla="*/ 875128 w 12200726"/>
              <a:gd name="connsiteY463" fmla="*/ 1403367 h 4807010"/>
              <a:gd name="connsiteX464" fmla="*/ 875128 w 12200726"/>
              <a:gd name="connsiteY464" fmla="*/ 1418986 h 4807010"/>
              <a:gd name="connsiteX465" fmla="*/ 920750 w 12200726"/>
              <a:gd name="connsiteY465" fmla="*/ 1418986 h 4807010"/>
              <a:gd name="connsiteX466" fmla="*/ 920750 w 12200726"/>
              <a:gd name="connsiteY466" fmla="*/ 1415081 h 4807010"/>
              <a:gd name="connsiteX467" fmla="*/ 920750 w 12200726"/>
              <a:gd name="connsiteY467" fmla="*/ 1387750 h 4807010"/>
              <a:gd name="connsiteX468" fmla="*/ 924380 w 12200726"/>
              <a:gd name="connsiteY468" fmla="*/ 1387750 h 4807010"/>
              <a:gd name="connsiteX469" fmla="*/ 949783 w 12200726"/>
              <a:gd name="connsiteY469" fmla="*/ 1387750 h 4807010"/>
              <a:gd name="connsiteX470" fmla="*/ 949783 w 12200726"/>
              <a:gd name="connsiteY470" fmla="*/ 1436835 h 4807010"/>
              <a:gd name="connsiteX471" fmla="*/ 951858 w 12200726"/>
              <a:gd name="connsiteY471" fmla="*/ 1436835 h 4807010"/>
              <a:gd name="connsiteX472" fmla="*/ 966373 w 12200726"/>
              <a:gd name="connsiteY472" fmla="*/ 1436835 h 4807010"/>
              <a:gd name="connsiteX473" fmla="*/ 966373 w 12200726"/>
              <a:gd name="connsiteY473" fmla="*/ 1434604 h 4807010"/>
              <a:gd name="connsiteX474" fmla="*/ 966373 w 12200726"/>
              <a:gd name="connsiteY474" fmla="*/ 1418986 h 4807010"/>
              <a:gd name="connsiteX475" fmla="*/ 970001 w 12200726"/>
              <a:gd name="connsiteY475" fmla="*/ 1418986 h 4807010"/>
              <a:gd name="connsiteX476" fmla="*/ 995406 w 12200726"/>
              <a:gd name="connsiteY476" fmla="*/ 1418986 h 4807010"/>
              <a:gd name="connsiteX477" fmla="*/ 995406 w 12200726"/>
              <a:gd name="connsiteY477" fmla="*/ 1472532 h 4807010"/>
              <a:gd name="connsiteX478" fmla="*/ 999554 w 12200726"/>
              <a:gd name="connsiteY478" fmla="*/ 1472532 h 4807010"/>
              <a:gd name="connsiteX479" fmla="*/ 1028585 w 12200726"/>
              <a:gd name="connsiteY479" fmla="*/ 1472532 h 4807010"/>
              <a:gd name="connsiteX480" fmla="*/ 1028585 w 12200726"/>
              <a:gd name="connsiteY480" fmla="*/ 1475878 h 4807010"/>
              <a:gd name="connsiteX481" fmla="*/ 1028585 w 12200726"/>
              <a:gd name="connsiteY481" fmla="*/ 1499306 h 4807010"/>
              <a:gd name="connsiteX482" fmla="*/ 1030140 w 12200726"/>
              <a:gd name="connsiteY482" fmla="*/ 1499306 h 4807010"/>
              <a:gd name="connsiteX483" fmla="*/ 1041030 w 12200726"/>
              <a:gd name="connsiteY483" fmla="*/ 1499306 h 4807010"/>
              <a:gd name="connsiteX484" fmla="*/ 1041030 w 12200726"/>
              <a:gd name="connsiteY484" fmla="*/ 1497632 h 4807010"/>
              <a:gd name="connsiteX485" fmla="*/ 1041030 w 12200726"/>
              <a:gd name="connsiteY485" fmla="*/ 1485918 h 4807010"/>
              <a:gd name="connsiteX486" fmla="*/ 1103242 w 12200726"/>
              <a:gd name="connsiteY486" fmla="*/ 1485918 h 4807010"/>
              <a:gd name="connsiteX487" fmla="*/ 1103242 w 12200726"/>
              <a:gd name="connsiteY487" fmla="*/ 1535004 h 4807010"/>
              <a:gd name="connsiteX488" fmla="*/ 1105315 w 12200726"/>
              <a:gd name="connsiteY488" fmla="*/ 1535004 h 4807010"/>
              <a:gd name="connsiteX489" fmla="*/ 1119832 w 12200726"/>
              <a:gd name="connsiteY489" fmla="*/ 1535004 h 4807010"/>
              <a:gd name="connsiteX490" fmla="*/ 1119832 w 12200726"/>
              <a:gd name="connsiteY490" fmla="*/ 1537235 h 4807010"/>
              <a:gd name="connsiteX491" fmla="*/ 1119832 w 12200726"/>
              <a:gd name="connsiteY491" fmla="*/ 1552852 h 4807010"/>
              <a:gd name="connsiteX492" fmla="*/ 1121387 w 12200726"/>
              <a:gd name="connsiteY492" fmla="*/ 1552852 h 4807010"/>
              <a:gd name="connsiteX493" fmla="*/ 1132275 w 12200726"/>
              <a:gd name="connsiteY493" fmla="*/ 1552852 h 4807010"/>
              <a:gd name="connsiteX494" fmla="*/ 1132275 w 12200726"/>
              <a:gd name="connsiteY494" fmla="*/ 1548390 h 4807010"/>
              <a:gd name="connsiteX495" fmla="*/ 1132275 w 12200726"/>
              <a:gd name="connsiteY495" fmla="*/ 1517155 h 4807010"/>
              <a:gd name="connsiteX496" fmla="*/ 1134348 w 12200726"/>
              <a:gd name="connsiteY496" fmla="*/ 1517155 h 4807010"/>
              <a:gd name="connsiteX497" fmla="*/ 1148865 w 12200726"/>
              <a:gd name="connsiteY497" fmla="*/ 1517155 h 4807010"/>
              <a:gd name="connsiteX498" fmla="*/ 1148865 w 12200726"/>
              <a:gd name="connsiteY498" fmla="*/ 1519386 h 4807010"/>
              <a:gd name="connsiteX499" fmla="*/ 1148865 w 12200726"/>
              <a:gd name="connsiteY499" fmla="*/ 1535004 h 4807010"/>
              <a:gd name="connsiteX500" fmla="*/ 1159752 w 12200726"/>
              <a:gd name="connsiteY500" fmla="*/ 1530890 h 4807010"/>
              <a:gd name="connsiteX501" fmla="*/ 1161308 w 12200726"/>
              <a:gd name="connsiteY501" fmla="*/ 1528867 h 4807010"/>
              <a:gd name="connsiteX502" fmla="*/ 1161308 w 12200726"/>
              <a:gd name="connsiteY502" fmla="*/ 1517155 h 4807010"/>
              <a:gd name="connsiteX503" fmla="*/ 1240110 w 12200726"/>
              <a:gd name="connsiteY503" fmla="*/ 1517155 h 4807010"/>
              <a:gd name="connsiteX504" fmla="*/ 1240110 w 12200726"/>
              <a:gd name="connsiteY504" fmla="*/ 1566238 h 4807010"/>
              <a:gd name="connsiteX505" fmla="*/ 1244256 w 12200726"/>
              <a:gd name="connsiteY505" fmla="*/ 1566238 h 4807010"/>
              <a:gd name="connsiteX506" fmla="*/ 1273289 w 12200726"/>
              <a:gd name="connsiteY506" fmla="*/ 1566238 h 4807010"/>
              <a:gd name="connsiteX507" fmla="*/ 1273289 w 12200726"/>
              <a:gd name="connsiteY507" fmla="*/ 1568470 h 4807010"/>
              <a:gd name="connsiteX508" fmla="*/ 1273289 w 12200726"/>
              <a:gd name="connsiteY508" fmla="*/ 1584087 h 4807010"/>
              <a:gd name="connsiteX509" fmla="*/ 1276920 w 12200726"/>
              <a:gd name="connsiteY509" fmla="*/ 1584087 h 4807010"/>
              <a:gd name="connsiteX510" fmla="*/ 1302322 w 12200726"/>
              <a:gd name="connsiteY510" fmla="*/ 1584087 h 4807010"/>
              <a:gd name="connsiteX511" fmla="*/ 1302322 w 12200726"/>
              <a:gd name="connsiteY511" fmla="*/ 1535004 h 4807010"/>
              <a:gd name="connsiteX512" fmla="*/ 1304395 w 12200726"/>
              <a:gd name="connsiteY512" fmla="*/ 1535004 h 4807010"/>
              <a:gd name="connsiteX513" fmla="*/ 1318913 w 12200726"/>
              <a:gd name="connsiteY513" fmla="*/ 1535004 h 4807010"/>
              <a:gd name="connsiteX514" fmla="*/ 1318913 w 12200726"/>
              <a:gd name="connsiteY514" fmla="*/ 1468070 h 4807010"/>
              <a:gd name="connsiteX515" fmla="*/ 1320986 w 12200726"/>
              <a:gd name="connsiteY515" fmla="*/ 1468070 h 4807010"/>
              <a:gd name="connsiteX516" fmla="*/ 1335504 w 12200726"/>
              <a:gd name="connsiteY516" fmla="*/ 1468070 h 4807010"/>
              <a:gd name="connsiteX517" fmla="*/ 1335504 w 12200726"/>
              <a:gd name="connsiteY517" fmla="*/ 1464166 h 4807010"/>
              <a:gd name="connsiteX518" fmla="*/ 1335504 w 12200726"/>
              <a:gd name="connsiteY518" fmla="*/ 1436835 h 4807010"/>
              <a:gd name="connsiteX519" fmla="*/ 1332911 w 12200726"/>
              <a:gd name="connsiteY519" fmla="*/ 1433487 h 4807010"/>
              <a:gd name="connsiteX520" fmla="*/ 1343798 w 12200726"/>
              <a:gd name="connsiteY520" fmla="*/ 1410061 h 4807010"/>
              <a:gd name="connsiteX521" fmla="*/ 1360388 w 12200726"/>
              <a:gd name="connsiteY521" fmla="*/ 1468070 h 4807010"/>
              <a:gd name="connsiteX522" fmla="*/ 1361944 w 12200726"/>
              <a:gd name="connsiteY522" fmla="*/ 1468070 h 4807010"/>
              <a:gd name="connsiteX523" fmla="*/ 1372831 w 12200726"/>
              <a:gd name="connsiteY523" fmla="*/ 1468070 h 4807010"/>
              <a:gd name="connsiteX524" fmla="*/ 1372831 w 12200726"/>
              <a:gd name="connsiteY524" fmla="*/ 1249421 h 4807010"/>
              <a:gd name="connsiteX525" fmla="*/ 1375941 w 12200726"/>
              <a:gd name="connsiteY525" fmla="*/ 1249421 h 4807010"/>
              <a:gd name="connsiteX526" fmla="*/ 1397716 w 12200726"/>
              <a:gd name="connsiteY526" fmla="*/ 1249421 h 4807010"/>
              <a:gd name="connsiteX527" fmla="*/ 1397716 w 12200726"/>
              <a:gd name="connsiteY527" fmla="*/ 1151253 h 4807010"/>
              <a:gd name="connsiteX528" fmla="*/ 1451634 w 12200726"/>
              <a:gd name="connsiteY528" fmla="*/ 1151253 h 4807010"/>
              <a:gd name="connsiteX529" fmla="*/ 1451634 w 12200726"/>
              <a:gd name="connsiteY529" fmla="*/ 1106630 h 4807010"/>
              <a:gd name="connsiteX530" fmla="*/ 1522142 w 12200726"/>
              <a:gd name="connsiteY530" fmla="*/ 1106630 h 4807010"/>
              <a:gd name="connsiteX531" fmla="*/ 1522142 w 12200726"/>
              <a:gd name="connsiteY531" fmla="*/ 1111650 h 4807010"/>
              <a:gd name="connsiteX532" fmla="*/ 1522142 w 12200726"/>
              <a:gd name="connsiteY532" fmla="*/ 1146790 h 4807010"/>
              <a:gd name="connsiteX533" fmla="*/ 1526808 w 12200726"/>
              <a:gd name="connsiteY533" fmla="*/ 1146790 h 4807010"/>
              <a:gd name="connsiteX534" fmla="*/ 1559469 w 12200726"/>
              <a:gd name="connsiteY534" fmla="*/ 1146790 h 4807010"/>
              <a:gd name="connsiteX535" fmla="*/ 1559469 w 12200726"/>
              <a:gd name="connsiteY535" fmla="*/ 1244959 h 4807010"/>
              <a:gd name="connsiteX536" fmla="*/ 1561542 w 12200726"/>
              <a:gd name="connsiteY536" fmla="*/ 1244959 h 4807010"/>
              <a:gd name="connsiteX537" fmla="*/ 1576060 w 12200726"/>
              <a:gd name="connsiteY537" fmla="*/ 1244959 h 4807010"/>
              <a:gd name="connsiteX538" fmla="*/ 1605093 w 12200726"/>
              <a:gd name="connsiteY538" fmla="*/ 1253884 h 4807010"/>
              <a:gd name="connsiteX539" fmla="*/ 1605093 w 12200726"/>
              <a:gd name="connsiteY539" fmla="*/ 1334204 h 4807010"/>
              <a:gd name="connsiteX540" fmla="*/ 1607166 w 12200726"/>
              <a:gd name="connsiteY540" fmla="*/ 1334204 h 4807010"/>
              <a:gd name="connsiteX541" fmla="*/ 1621681 w 12200726"/>
              <a:gd name="connsiteY541" fmla="*/ 1334204 h 4807010"/>
              <a:gd name="connsiteX542" fmla="*/ 1621681 w 12200726"/>
              <a:gd name="connsiteY542" fmla="*/ 1337550 h 4807010"/>
              <a:gd name="connsiteX543" fmla="*/ 1621681 w 12200726"/>
              <a:gd name="connsiteY543" fmla="*/ 1360976 h 4807010"/>
              <a:gd name="connsiteX544" fmla="*/ 1625829 w 12200726"/>
              <a:gd name="connsiteY544" fmla="*/ 1360976 h 4807010"/>
              <a:gd name="connsiteX545" fmla="*/ 1654862 w 12200726"/>
              <a:gd name="connsiteY545" fmla="*/ 1360976 h 4807010"/>
              <a:gd name="connsiteX546" fmla="*/ 1667305 w 12200726"/>
              <a:gd name="connsiteY546" fmla="*/ 1374364 h 4807010"/>
              <a:gd name="connsiteX547" fmla="*/ 1667305 w 12200726"/>
              <a:gd name="connsiteY547" fmla="*/ 1418986 h 4807010"/>
              <a:gd name="connsiteX548" fmla="*/ 1671971 w 12200726"/>
              <a:gd name="connsiteY548" fmla="*/ 1418986 h 4807010"/>
              <a:gd name="connsiteX549" fmla="*/ 1704632 w 12200726"/>
              <a:gd name="connsiteY549" fmla="*/ 1418986 h 4807010"/>
              <a:gd name="connsiteX550" fmla="*/ 1704632 w 12200726"/>
              <a:gd name="connsiteY550" fmla="*/ 1421216 h 4807010"/>
              <a:gd name="connsiteX551" fmla="*/ 1704632 w 12200726"/>
              <a:gd name="connsiteY551" fmla="*/ 1436835 h 4807010"/>
              <a:gd name="connsiteX552" fmla="*/ 1707225 w 12200726"/>
              <a:gd name="connsiteY552" fmla="*/ 1436835 h 4807010"/>
              <a:gd name="connsiteX553" fmla="*/ 1725371 w 12200726"/>
              <a:gd name="connsiteY553" fmla="*/ 1436835 h 4807010"/>
              <a:gd name="connsiteX554" fmla="*/ 1725371 w 12200726"/>
              <a:gd name="connsiteY554" fmla="*/ 1441296 h 4807010"/>
              <a:gd name="connsiteX555" fmla="*/ 1725371 w 12200726"/>
              <a:gd name="connsiteY555" fmla="*/ 1472532 h 4807010"/>
              <a:gd name="connsiteX556" fmla="*/ 1733665 w 12200726"/>
              <a:gd name="connsiteY556" fmla="*/ 1468627 h 4807010"/>
              <a:gd name="connsiteX557" fmla="*/ 1733665 w 12200726"/>
              <a:gd name="connsiteY557" fmla="*/ 1441296 h 4807010"/>
              <a:gd name="connsiteX558" fmla="*/ 1735738 w 12200726"/>
              <a:gd name="connsiteY558" fmla="*/ 1441296 h 4807010"/>
              <a:gd name="connsiteX559" fmla="*/ 1750256 w 12200726"/>
              <a:gd name="connsiteY559" fmla="*/ 1441296 h 4807010"/>
              <a:gd name="connsiteX560" fmla="*/ 1750256 w 12200726"/>
              <a:gd name="connsiteY560" fmla="*/ 1444644 h 4807010"/>
              <a:gd name="connsiteX561" fmla="*/ 1750256 w 12200726"/>
              <a:gd name="connsiteY561" fmla="*/ 1468070 h 4807010"/>
              <a:gd name="connsiteX562" fmla="*/ 1751811 w 12200726"/>
              <a:gd name="connsiteY562" fmla="*/ 1468070 h 4807010"/>
              <a:gd name="connsiteX563" fmla="*/ 1762698 w 12200726"/>
              <a:gd name="connsiteY563" fmla="*/ 1468070 h 4807010"/>
              <a:gd name="connsiteX564" fmla="*/ 1862237 w 12200726"/>
              <a:gd name="connsiteY564" fmla="*/ 1459146 h 4807010"/>
              <a:gd name="connsiteX565" fmla="*/ 1862237 w 12200726"/>
              <a:gd name="connsiteY565" fmla="*/ 1461935 h 4807010"/>
              <a:gd name="connsiteX566" fmla="*/ 1862237 w 12200726"/>
              <a:gd name="connsiteY566" fmla="*/ 1481456 h 4807010"/>
              <a:gd name="connsiteX567" fmla="*/ 1863793 w 12200726"/>
              <a:gd name="connsiteY567" fmla="*/ 1481456 h 4807010"/>
              <a:gd name="connsiteX568" fmla="*/ 1874682 w 12200726"/>
              <a:gd name="connsiteY568" fmla="*/ 1481456 h 4807010"/>
              <a:gd name="connsiteX569" fmla="*/ 1874682 w 12200726"/>
              <a:gd name="connsiteY569" fmla="*/ 1485918 h 4807010"/>
              <a:gd name="connsiteX570" fmla="*/ 1874682 w 12200726"/>
              <a:gd name="connsiteY570" fmla="*/ 1517155 h 4807010"/>
              <a:gd name="connsiteX571" fmla="*/ 1878828 w 12200726"/>
              <a:gd name="connsiteY571" fmla="*/ 1514366 h 4807010"/>
              <a:gd name="connsiteX572" fmla="*/ 1907861 w 12200726"/>
              <a:gd name="connsiteY572" fmla="*/ 1494844 h 4807010"/>
              <a:gd name="connsiteX573" fmla="*/ 1920303 w 12200726"/>
              <a:gd name="connsiteY573" fmla="*/ 1410061 h 4807010"/>
              <a:gd name="connsiteX574" fmla="*/ 1921859 w 12200726"/>
              <a:gd name="connsiteY574" fmla="*/ 1409504 h 4807010"/>
              <a:gd name="connsiteX575" fmla="*/ 1932746 w 12200726"/>
              <a:gd name="connsiteY575" fmla="*/ 1405598 h 4807010"/>
              <a:gd name="connsiteX576" fmla="*/ 1936894 w 12200726"/>
              <a:gd name="connsiteY576" fmla="*/ 1262807 h 4807010"/>
              <a:gd name="connsiteX577" fmla="*/ 1941042 w 12200726"/>
              <a:gd name="connsiteY577" fmla="*/ 1405598 h 4807010"/>
              <a:gd name="connsiteX578" fmla="*/ 1942597 w 12200726"/>
              <a:gd name="connsiteY578" fmla="*/ 1406156 h 4807010"/>
              <a:gd name="connsiteX579" fmla="*/ 1953485 w 12200726"/>
              <a:gd name="connsiteY579" fmla="*/ 1410061 h 4807010"/>
              <a:gd name="connsiteX580" fmla="*/ 1953485 w 12200726"/>
              <a:gd name="connsiteY580" fmla="*/ 1231573 h 4807010"/>
              <a:gd name="connsiteX581" fmla="*/ 1961779 w 12200726"/>
              <a:gd name="connsiteY581" fmla="*/ 1164639 h 4807010"/>
              <a:gd name="connsiteX582" fmla="*/ 2040581 w 12200726"/>
              <a:gd name="connsiteY582" fmla="*/ 1164639 h 4807010"/>
              <a:gd name="connsiteX583" fmla="*/ 2040581 w 12200726"/>
              <a:gd name="connsiteY583" fmla="*/ 1231573 h 4807010"/>
              <a:gd name="connsiteX584" fmla="*/ 2042137 w 12200726"/>
              <a:gd name="connsiteY584" fmla="*/ 1231573 h 4807010"/>
              <a:gd name="connsiteX585" fmla="*/ 2053024 w 12200726"/>
              <a:gd name="connsiteY585" fmla="*/ 1231573 h 4807010"/>
              <a:gd name="connsiteX586" fmla="*/ 2053024 w 12200726"/>
              <a:gd name="connsiteY586" fmla="*/ 1062007 h 4807010"/>
              <a:gd name="connsiteX587" fmla="*/ 2056654 w 12200726"/>
              <a:gd name="connsiteY587" fmla="*/ 1062007 h 4807010"/>
              <a:gd name="connsiteX588" fmla="*/ 2082057 w 12200726"/>
              <a:gd name="connsiteY588" fmla="*/ 1062007 h 4807010"/>
              <a:gd name="connsiteX589" fmla="*/ 2082057 w 12200726"/>
              <a:gd name="connsiteY589" fmla="*/ 1058104 h 4807010"/>
              <a:gd name="connsiteX590" fmla="*/ 2082057 w 12200726"/>
              <a:gd name="connsiteY590" fmla="*/ 1030773 h 4807010"/>
              <a:gd name="connsiteX591" fmla="*/ 2127680 w 12200726"/>
              <a:gd name="connsiteY591" fmla="*/ 1030773 h 4807010"/>
              <a:gd name="connsiteX592" fmla="*/ 2127680 w 12200726"/>
              <a:gd name="connsiteY592" fmla="*/ 1028541 h 4807010"/>
              <a:gd name="connsiteX593" fmla="*/ 2127680 w 12200726"/>
              <a:gd name="connsiteY593" fmla="*/ 1012924 h 4807010"/>
              <a:gd name="connsiteX594" fmla="*/ 2131309 w 12200726"/>
              <a:gd name="connsiteY594" fmla="*/ 1012924 h 4807010"/>
              <a:gd name="connsiteX595" fmla="*/ 2156713 w 12200726"/>
              <a:gd name="connsiteY595" fmla="*/ 1012924 h 4807010"/>
              <a:gd name="connsiteX596" fmla="*/ 2156713 w 12200726"/>
              <a:gd name="connsiteY596" fmla="*/ 1015155 h 4807010"/>
              <a:gd name="connsiteX597" fmla="*/ 2156713 w 12200726"/>
              <a:gd name="connsiteY597" fmla="*/ 1030773 h 4807010"/>
              <a:gd name="connsiteX598" fmla="*/ 2158269 w 12200726"/>
              <a:gd name="connsiteY598" fmla="*/ 1030773 h 4807010"/>
              <a:gd name="connsiteX599" fmla="*/ 2169156 w 12200726"/>
              <a:gd name="connsiteY599" fmla="*/ 1030773 h 4807010"/>
              <a:gd name="connsiteX600" fmla="*/ 2189893 w 12200726"/>
              <a:gd name="connsiteY600" fmla="*/ 1021847 h 4807010"/>
              <a:gd name="connsiteX601" fmla="*/ 2198187 w 12200726"/>
              <a:gd name="connsiteY601" fmla="*/ 1028541 h 4807010"/>
              <a:gd name="connsiteX602" fmla="*/ 2198187 w 12200726"/>
              <a:gd name="connsiteY602" fmla="*/ 1012924 h 4807010"/>
              <a:gd name="connsiteX603" fmla="*/ 2202853 w 12200726"/>
              <a:gd name="connsiteY603" fmla="*/ 1012924 h 4807010"/>
              <a:gd name="connsiteX604" fmla="*/ 2235516 w 12200726"/>
              <a:gd name="connsiteY604" fmla="*/ 1012924 h 4807010"/>
              <a:gd name="connsiteX605" fmla="*/ 2235516 w 12200726"/>
              <a:gd name="connsiteY605" fmla="*/ 1015155 h 4807010"/>
              <a:gd name="connsiteX606" fmla="*/ 2235516 w 12200726"/>
              <a:gd name="connsiteY606" fmla="*/ 1030773 h 4807010"/>
              <a:gd name="connsiteX607" fmla="*/ 2297728 w 12200726"/>
              <a:gd name="connsiteY607" fmla="*/ 1030773 h 4807010"/>
              <a:gd name="connsiteX608" fmla="*/ 2297728 w 12200726"/>
              <a:gd name="connsiteY608" fmla="*/ 1034119 h 4807010"/>
              <a:gd name="connsiteX609" fmla="*/ 2297728 w 12200726"/>
              <a:gd name="connsiteY609" fmla="*/ 1057547 h 4807010"/>
              <a:gd name="connsiteX610" fmla="*/ 2351646 w 12200726"/>
              <a:gd name="connsiteY610" fmla="*/ 1057547 h 4807010"/>
              <a:gd name="connsiteX611" fmla="*/ 2351646 w 12200726"/>
              <a:gd name="connsiteY611" fmla="*/ 1120016 h 4807010"/>
              <a:gd name="connsiteX612" fmla="*/ 2353201 w 12200726"/>
              <a:gd name="connsiteY612" fmla="*/ 1120016 h 4807010"/>
              <a:gd name="connsiteX613" fmla="*/ 2364089 w 12200726"/>
              <a:gd name="connsiteY613" fmla="*/ 1120016 h 4807010"/>
              <a:gd name="connsiteX614" fmla="*/ 2364089 w 12200726"/>
              <a:gd name="connsiteY614" fmla="*/ 1122247 h 4807010"/>
              <a:gd name="connsiteX615" fmla="*/ 2364089 w 12200726"/>
              <a:gd name="connsiteY615" fmla="*/ 1137867 h 4807010"/>
              <a:gd name="connsiteX616" fmla="*/ 2372385 w 12200726"/>
              <a:gd name="connsiteY616" fmla="*/ 1200336 h 4807010"/>
              <a:gd name="connsiteX617" fmla="*/ 2373940 w 12200726"/>
              <a:gd name="connsiteY617" fmla="*/ 1200336 h 4807010"/>
              <a:gd name="connsiteX618" fmla="*/ 2384827 w 12200726"/>
              <a:gd name="connsiteY618" fmla="*/ 1200336 h 4807010"/>
              <a:gd name="connsiteX619" fmla="*/ 2384827 w 12200726"/>
              <a:gd name="connsiteY619" fmla="*/ 1202010 h 4807010"/>
              <a:gd name="connsiteX620" fmla="*/ 2384827 w 12200726"/>
              <a:gd name="connsiteY620" fmla="*/ 1213724 h 4807010"/>
              <a:gd name="connsiteX621" fmla="*/ 2386900 w 12200726"/>
              <a:gd name="connsiteY621" fmla="*/ 1213724 h 4807010"/>
              <a:gd name="connsiteX622" fmla="*/ 2401416 w 12200726"/>
              <a:gd name="connsiteY622" fmla="*/ 1213724 h 4807010"/>
              <a:gd name="connsiteX623" fmla="*/ 2401416 w 12200726"/>
              <a:gd name="connsiteY623" fmla="*/ 1276195 h 4807010"/>
              <a:gd name="connsiteX624" fmla="*/ 2405564 w 12200726"/>
              <a:gd name="connsiteY624" fmla="*/ 1276195 h 4807010"/>
              <a:gd name="connsiteX625" fmla="*/ 2434597 w 12200726"/>
              <a:gd name="connsiteY625" fmla="*/ 1276195 h 4807010"/>
              <a:gd name="connsiteX626" fmla="*/ 2434597 w 12200726"/>
              <a:gd name="connsiteY626" fmla="*/ 1325279 h 4807010"/>
              <a:gd name="connsiteX627" fmla="*/ 2438745 w 12200726"/>
              <a:gd name="connsiteY627" fmla="*/ 1328624 h 4807010"/>
              <a:gd name="connsiteX628" fmla="*/ 2438745 w 12200726"/>
              <a:gd name="connsiteY628" fmla="*/ 1352053 h 4807010"/>
              <a:gd name="connsiteX629" fmla="*/ 2440300 w 12200726"/>
              <a:gd name="connsiteY629" fmla="*/ 1352053 h 4807010"/>
              <a:gd name="connsiteX630" fmla="*/ 2451187 w 12200726"/>
              <a:gd name="connsiteY630" fmla="*/ 1352053 h 4807010"/>
              <a:gd name="connsiteX631" fmla="*/ 2451187 w 12200726"/>
              <a:gd name="connsiteY631" fmla="*/ 1401136 h 4807010"/>
              <a:gd name="connsiteX632" fmla="*/ 2453778 w 12200726"/>
              <a:gd name="connsiteY632" fmla="*/ 1401136 h 4807010"/>
              <a:gd name="connsiteX633" fmla="*/ 2471924 w 12200726"/>
              <a:gd name="connsiteY633" fmla="*/ 1401136 h 4807010"/>
              <a:gd name="connsiteX634" fmla="*/ 2476072 w 12200726"/>
              <a:gd name="connsiteY634" fmla="*/ 1409504 h 4807010"/>
              <a:gd name="connsiteX635" fmla="*/ 2476072 w 12200726"/>
              <a:gd name="connsiteY635" fmla="*/ 1436835 h 4807010"/>
              <a:gd name="connsiteX636" fmla="*/ 2479183 w 12200726"/>
              <a:gd name="connsiteY636" fmla="*/ 1432930 h 4807010"/>
              <a:gd name="connsiteX637" fmla="*/ 2500957 w 12200726"/>
              <a:gd name="connsiteY637" fmla="*/ 1405598 h 4807010"/>
              <a:gd name="connsiteX638" fmla="*/ 2559023 w 12200726"/>
              <a:gd name="connsiteY638" fmla="*/ 1405598 h 4807010"/>
              <a:gd name="connsiteX639" fmla="*/ 2559023 w 12200726"/>
              <a:gd name="connsiteY639" fmla="*/ 1584087 h 4807010"/>
              <a:gd name="connsiteX640" fmla="*/ 2560578 w 12200726"/>
              <a:gd name="connsiteY640" fmla="*/ 1584087 h 4807010"/>
              <a:gd name="connsiteX641" fmla="*/ 2571465 w 12200726"/>
              <a:gd name="connsiteY641" fmla="*/ 1584087 h 4807010"/>
              <a:gd name="connsiteX642" fmla="*/ 2573021 w 12200726"/>
              <a:gd name="connsiteY642" fmla="*/ 1581298 h 4807010"/>
              <a:gd name="connsiteX643" fmla="*/ 2583908 w 12200726"/>
              <a:gd name="connsiteY643" fmla="*/ 1561776 h 4807010"/>
              <a:gd name="connsiteX644" fmla="*/ 2583908 w 12200726"/>
              <a:gd name="connsiteY644" fmla="*/ 1565681 h 4807010"/>
              <a:gd name="connsiteX645" fmla="*/ 2583908 w 12200726"/>
              <a:gd name="connsiteY645" fmla="*/ 1593012 h 4807010"/>
              <a:gd name="connsiteX646" fmla="*/ 2592202 w 12200726"/>
              <a:gd name="connsiteY646" fmla="*/ 1499306 h 4807010"/>
              <a:gd name="connsiteX647" fmla="*/ 2593757 w 12200726"/>
              <a:gd name="connsiteY647" fmla="*/ 1499306 h 4807010"/>
              <a:gd name="connsiteX648" fmla="*/ 2604645 w 12200726"/>
              <a:gd name="connsiteY648" fmla="*/ 1499306 h 4807010"/>
              <a:gd name="connsiteX649" fmla="*/ 2604645 w 12200726"/>
              <a:gd name="connsiteY649" fmla="*/ 1365438 h 4807010"/>
              <a:gd name="connsiteX650" fmla="*/ 2606720 w 12200726"/>
              <a:gd name="connsiteY650" fmla="*/ 1365438 h 4807010"/>
              <a:gd name="connsiteX651" fmla="*/ 2621235 w 12200726"/>
              <a:gd name="connsiteY651" fmla="*/ 1365438 h 4807010"/>
              <a:gd name="connsiteX652" fmla="*/ 2646120 w 12200726"/>
              <a:gd name="connsiteY652" fmla="*/ 1276195 h 4807010"/>
              <a:gd name="connsiteX653" fmla="*/ 2648713 w 12200726"/>
              <a:gd name="connsiteY653" fmla="*/ 1276195 h 4807010"/>
              <a:gd name="connsiteX654" fmla="*/ 2666859 w 12200726"/>
              <a:gd name="connsiteY654" fmla="*/ 1276195 h 4807010"/>
              <a:gd name="connsiteX655" fmla="*/ 2687596 w 12200726"/>
              <a:gd name="connsiteY655" fmla="*/ 1365438 h 4807010"/>
              <a:gd name="connsiteX656" fmla="*/ 2689669 w 12200726"/>
              <a:gd name="connsiteY656" fmla="*/ 1365438 h 4807010"/>
              <a:gd name="connsiteX657" fmla="*/ 2704186 w 12200726"/>
              <a:gd name="connsiteY657" fmla="*/ 1365438 h 4807010"/>
              <a:gd name="connsiteX658" fmla="*/ 2704186 w 12200726"/>
              <a:gd name="connsiteY658" fmla="*/ 1445758 h 4807010"/>
              <a:gd name="connsiteX659" fmla="*/ 2707814 w 12200726"/>
              <a:gd name="connsiteY659" fmla="*/ 1445758 h 4807010"/>
              <a:gd name="connsiteX660" fmla="*/ 2733219 w 12200726"/>
              <a:gd name="connsiteY660" fmla="*/ 1445758 h 4807010"/>
              <a:gd name="connsiteX661" fmla="*/ 2733219 w 12200726"/>
              <a:gd name="connsiteY661" fmla="*/ 1450221 h 4807010"/>
              <a:gd name="connsiteX662" fmla="*/ 2733219 w 12200726"/>
              <a:gd name="connsiteY662" fmla="*/ 1481456 h 4807010"/>
              <a:gd name="connsiteX663" fmla="*/ 2741513 w 12200726"/>
              <a:gd name="connsiteY663" fmla="*/ 1476995 h 4807010"/>
              <a:gd name="connsiteX664" fmla="*/ 2741513 w 12200726"/>
              <a:gd name="connsiteY664" fmla="*/ 1445758 h 4807010"/>
              <a:gd name="connsiteX665" fmla="*/ 2744624 w 12200726"/>
              <a:gd name="connsiteY665" fmla="*/ 1445758 h 4807010"/>
              <a:gd name="connsiteX666" fmla="*/ 2766398 w 12200726"/>
              <a:gd name="connsiteY666" fmla="*/ 1445758 h 4807010"/>
              <a:gd name="connsiteX667" fmla="*/ 2766398 w 12200726"/>
              <a:gd name="connsiteY667" fmla="*/ 1449104 h 4807010"/>
              <a:gd name="connsiteX668" fmla="*/ 2766398 w 12200726"/>
              <a:gd name="connsiteY668" fmla="*/ 1472532 h 4807010"/>
              <a:gd name="connsiteX669" fmla="*/ 2828612 w 12200726"/>
              <a:gd name="connsiteY669" fmla="*/ 1472532 h 4807010"/>
              <a:gd name="connsiteX670" fmla="*/ 2828612 w 12200726"/>
              <a:gd name="connsiteY670" fmla="*/ 1396675 h 4807010"/>
              <a:gd name="connsiteX671" fmla="*/ 2831203 w 12200726"/>
              <a:gd name="connsiteY671" fmla="*/ 1396675 h 4807010"/>
              <a:gd name="connsiteX672" fmla="*/ 2849349 w 12200726"/>
              <a:gd name="connsiteY672" fmla="*/ 1396675 h 4807010"/>
              <a:gd name="connsiteX673" fmla="*/ 2849349 w 12200726"/>
              <a:gd name="connsiteY673" fmla="*/ 1441296 h 4807010"/>
              <a:gd name="connsiteX674" fmla="*/ 2853497 w 12200726"/>
              <a:gd name="connsiteY674" fmla="*/ 1374364 h 4807010"/>
              <a:gd name="connsiteX675" fmla="*/ 2899119 w 12200726"/>
              <a:gd name="connsiteY675" fmla="*/ 1374364 h 4807010"/>
              <a:gd name="connsiteX676" fmla="*/ 2899119 w 12200726"/>
              <a:gd name="connsiteY676" fmla="*/ 1371016 h 4807010"/>
              <a:gd name="connsiteX677" fmla="*/ 2899119 w 12200726"/>
              <a:gd name="connsiteY677" fmla="*/ 1347590 h 4807010"/>
              <a:gd name="connsiteX678" fmla="*/ 2900674 w 12200726"/>
              <a:gd name="connsiteY678" fmla="*/ 1347590 h 4807010"/>
              <a:gd name="connsiteX679" fmla="*/ 2911561 w 12200726"/>
              <a:gd name="connsiteY679" fmla="*/ 1347590 h 4807010"/>
              <a:gd name="connsiteX680" fmla="*/ 2911561 w 12200726"/>
              <a:gd name="connsiteY680" fmla="*/ 1343687 h 4807010"/>
              <a:gd name="connsiteX681" fmla="*/ 2911561 w 12200726"/>
              <a:gd name="connsiteY681" fmla="*/ 1316355 h 4807010"/>
              <a:gd name="connsiteX682" fmla="*/ 2919857 w 12200726"/>
              <a:gd name="connsiteY682" fmla="*/ 1329741 h 4807010"/>
              <a:gd name="connsiteX683" fmla="*/ 2924523 w 12200726"/>
              <a:gd name="connsiteY683" fmla="*/ 1329741 h 4807010"/>
              <a:gd name="connsiteX684" fmla="*/ 2957185 w 12200726"/>
              <a:gd name="connsiteY684" fmla="*/ 1329741 h 4807010"/>
              <a:gd name="connsiteX685" fmla="*/ 2957185 w 12200726"/>
              <a:gd name="connsiteY685" fmla="*/ 1328067 h 4807010"/>
              <a:gd name="connsiteX686" fmla="*/ 2957185 w 12200726"/>
              <a:gd name="connsiteY686" fmla="*/ 1316355 h 4807010"/>
              <a:gd name="connsiteX687" fmla="*/ 2958740 w 12200726"/>
              <a:gd name="connsiteY687" fmla="*/ 1316355 h 4807010"/>
              <a:gd name="connsiteX688" fmla="*/ 2969627 w 12200726"/>
              <a:gd name="connsiteY688" fmla="*/ 1316355 h 4807010"/>
              <a:gd name="connsiteX689" fmla="*/ 2969627 w 12200726"/>
              <a:gd name="connsiteY689" fmla="*/ 1319144 h 4807010"/>
              <a:gd name="connsiteX690" fmla="*/ 2969627 w 12200726"/>
              <a:gd name="connsiteY690" fmla="*/ 1338667 h 4807010"/>
              <a:gd name="connsiteX691" fmla="*/ 3048430 w 12200726"/>
              <a:gd name="connsiteY691" fmla="*/ 1338667 h 4807010"/>
              <a:gd name="connsiteX692" fmla="*/ 3048430 w 12200726"/>
              <a:gd name="connsiteY692" fmla="*/ 1624247 h 4807010"/>
              <a:gd name="connsiteX693" fmla="*/ 3051540 w 12200726"/>
              <a:gd name="connsiteY693" fmla="*/ 1624247 h 4807010"/>
              <a:gd name="connsiteX694" fmla="*/ 3073315 w 12200726"/>
              <a:gd name="connsiteY694" fmla="*/ 1624247 h 4807010"/>
              <a:gd name="connsiteX695" fmla="*/ 3073315 w 12200726"/>
              <a:gd name="connsiteY695" fmla="*/ 1597475 h 4807010"/>
              <a:gd name="connsiteX696" fmla="*/ 3081611 w 12200726"/>
              <a:gd name="connsiteY696" fmla="*/ 1597475 h 4807010"/>
              <a:gd name="connsiteX697" fmla="*/ 3081611 w 12200726"/>
              <a:gd name="connsiteY697" fmla="*/ 1624247 h 4807010"/>
              <a:gd name="connsiteX698" fmla="*/ 3143823 w 12200726"/>
              <a:gd name="connsiteY698" fmla="*/ 1624247 h 4807010"/>
              <a:gd name="connsiteX699" fmla="*/ 3143823 w 12200726"/>
              <a:gd name="connsiteY699" fmla="*/ 1561776 h 4807010"/>
              <a:gd name="connsiteX700" fmla="*/ 3168708 w 12200726"/>
              <a:gd name="connsiteY700" fmla="*/ 1561776 h 4807010"/>
              <a:gd name="connsiteX701" fmla="*/ 3193593 w 12200726"/>
              <a:gd name="connsiteY701" fmla="*/ 1557315 h 4807010"/>
              <a:gd name="connsiteX702" fmla="*/ 3201889 w 12200726"/>
              <a:gd name="connsiteY702" fmla="*/ 1561776 h 4807010"/>
              <a:gd name="connsiteX703" fmla="*/ 3222625 w 12200726"/>
              <a:gd name="connsiteY703" fmla="*/ 1561776 h 4807010"/>
              <a:gd name="connsiteX704" fmla="*/ 3222625 w 12200726"/>
              <a:gd name="connsiteY704" fmla="*/ 1624247 h 4807010"/>
              <a:gd name="connsiteX705" fmla="*/ 3239216 w 12200726"/>
              <a:gd name="connsiteY705" fmla="*/ 1624247 h 4807010"/>
              <a:gd name="connsiteX706" fmla="*/ 3239216 w 12200726"/>
              <a:gd name="connsiteY706" fmla="*/ 1659946 h 4807010"/>
              <a:gd name="connsiteX707" fmla="*/ 3258322 w 12200726"/>
              <a:gd name="connsiteY707" fmla="*/ 1661814 h 4807010"/>
              <a:gd name="connsiteX708" fmla="*/ 3284840 w 12200726"/>
              <a:gd name="connsiteY708" fmla="*/ 1661814 h 4807010"/>
              <a:gd name="connsiteX709" fmla="*/ 3284840 w 12200726"/>
              <a:gd name="connsiteY709" fmla="*/ 1628710 h 4807010"/>
              <a:gd name="connsiteX710" fmla="*/ 3423908 w 12200726"/>
              <a:gd name="connsiteY710" fmla="*/ 1628710 h 4807010"/>
              <a:gd name="connsiteX711" fmla="*/ 3423908 w 12200726"/>
              <a:gd name="connsiteY711" fmla="*/ 1452735 h 4807010"/>
              <a:gd name="connsiteX712" fmla="*/ 3571269 w 12200726"/>
              <a:gd name="connsiteY712" fmla="*/ 1452735 h 4807010"/>
              <a:gd name="connsiteX713" fmla="*/ 3571269 w 12200726"/>
              <a:gd name="connsiteY713" fmla="*/ 1615324 h 4807010"/>
              <a:gd name="connsiteX714" fmla="*/ 3575165 w 12200726"/>
              <a:gd name="connsiteY714" fmla="*/ 1615324 h 4807010"/>
              <a:gd name="connsiteX715" fmla="*/ 3577707 w 12200726"/>
              <a:gd name="connsiteY715" fmla="*/ 1661814 h 4807010"/>
              <a:gd name="connsiteX716" fmla="*/ 3597509 w 12200726"/>
              <a:gd name="connsiteY716" fmla="*/ 1661814 h 4807010"/>
              <a:gd name="connsiteX717" fmla="*/ 3600050 w 12200726"/>
              <a:gd name="connsiteY717" fmla="*/ 1615324 h 4807010"/>
              <a:gd name="connsiteX718" fmla="*/ 3612493 w 12200726"/>
              <a:gd name="connsiteY718" fmla="*/ 1615324 h 4807010"/>
              <a:gd name="connsiteX719" fmla="*/ 3615034 w 12200726"/>
              <a:gd name="connsiteY719" fmla="*/ 1661814 h 4807010"/>
              <a:gd name="connsiteX720" fmla="*/ 3718630 w 12200726"/>
              <a:gd name="connsiteY720" fmla="*/ 1661814 h 4807010"/>
              <a:gd name="connsiteX721" fmla="*/ 3718630 w 12200726"/>
              <a:gd name="connsiteY721" fmla="*/ 1325301 h 4807010"/>
              <a:gd name="connsiteX722" fmla="*/ 4122450 w 12200726"/>
              <a:gd name="connsiteY722" fmla="*/ 1325301 h 4807010"/>
              <a:gd name="connsiteX723" fmla="*/ 4122450 w 12200726"/>
              <a:gd name="connsiteY723" fmla="*/ 1661814 h 4807010"/>
              <a:gd name="connsiteX724" fmla="*/ 4160712 w 12200726"/>
              <a:gd name="connsiteY724" fmla="*/ 1661814 h 4807010"/>
              <a:gd name="connsiteX725" fmla="*/ 4160712 w 12200726"/>
              <a:gd name="connsiteY725" fmla="*/ 1491124 h 4807010"/>
              <a:gd name="connsiteX726" fmla="*/ 4355371 w 12200726"/>
              <a:gd name="connsiteY726" fmla="*/ 1491124 h 4807010"/>
              <a:gd name="connsiteX727" fmla="*/ 4462735 w 12200726"/>
              <a:gd name="connsiteY727" fmla="*/ 1356515 h 4807010"/>
              <a:gd name="connsiteX728" fmla="*/ 4595456 w 12200726"/>
              <a:gd name="connsiteY728" fmla="*/ 1356515 h 4807010"/>
              <a:gd name="connsiteX729" fmla="*/ 4595456 w 12200726"/>
              <a:gd name="connsiteY729" fmla="*/ 1512692 h 4807010"/>
              <a:gd name="connsiteX730" fmla="*/ 4612046 w 12200726"/>
              <a:gd name="connsiteY730" fmla="*/ 1512692 h 4807010"/>
              <a:gd name="connsiteX731" fmla="*/ 4616195 w 12200726"/>
              <a:gd name="connsiteY731" fmla="*/ 1499306 h 4807010"/>
              <a:gd name="connsiteX732" fmla="*/ 4628637 w 12200726"/>
              <a:gd name="connsiteY732" fmla="*/ 1499306 h 4807010"/>
              <a:gd name="connsiteX733" fmla="*/ 4632785 w 12200726"/>
              <a:gd name="connsiteY733" fmla="*/ 1517155 h 4807010"/>
              <a:gd name="connsiteX734" fmla="*/ 4657670 w 12200726"/>
              <a:gd name="connsiteY734" fmla="*/ 1517155 h 4807010"/>
              <a:gd name="connsiteX735" fmla="*/ 4657670 w 12200726"/>
              <a:gd name="connsiteY735" fmla="*/ 1503767 h 4807010"/>
              <a:gd name="connsiteX736" fmla="*/ 4703291 w 12200726"/>
              <a:gd name="connsiteY736" fmla="*/ 1503767 h 4807010"/>
              <a:gd name="connsiteX737" fmla="*/ 4703291 w 12200726"/>
              <a:gd name="connsiteY737" fmla="*/ 1517155 h 4807010"/>
              <a:gd name="connsiteX738" fmla="*/ 4744767 w 12200726"/>
              <a:gd name="connsiteY738" fmla="*/ 1517155 h 4807010"/>
              <a:gd name="connsiteX739" fmla="*/ 4744767 w 12200726"/>
              <a:gd name="connsiteY739" fmla="*/ 1610861 h 4807010"/>
              <a:gd name="connsiteX740" fmla="*/ 4773800 w 12200726"/>
              <a:gd name="connsiteY740" fmla="*/ 1610861 h 4807010"/>
              <a:gd name="connsiteX741" fmla="*/ 4773800 w 12200726"/>
              <a:gd name="connsiteY741" fmla="*/ 1584087 h 4807010"/>
              <a:gd name="connsiteX742" fmla="*/ 4806981 w 12200726"/>
              <a:gd name="connsiteY742" fmla="*/ 1584087 h 4807010"/>
              <a:gd name="connsiteX743" fmla="*/ 4806981 w 12200726"/>
              <a:gd name="connsiteY743" fmla="*/ 1213724 h 4807010"/>
              <a:gd name="connsiteX744" fmla="*/ 4819424 w 12200726"/>
              <a:gd name="connsiteY744" fmla="*/ 1200336 h 4807010"/>
              <a:gd name="connsiteX745" fmla="*/ 4968734 w 12200726"/>
              <a:gd name="connsiteY745" fmla="*/ 1200336 h 4807010"/>
              <a:gd name="connsiteX746" fmla="*/ 4968734 w 12200726"/>
              <a:gd name="connsiteY746" fmla="*/ 1218187 h 4807010"/>
              <a:gd name="connsiteX747" fmla="*/ 4989471 w 12200726"/>
              <a:gd name="connsiteY747" fmla="*/ 1218187 h 4807010"/>
              <a:gd name="connsiteX748" fmla="*/ 4989471 w 12200726"/>
              <a:gd name="connsiteY748" fmla="*/ 1454684 h 4807010"/>
              <a:gd name="connsiteX749" fmla="*/ 5035095 w 12200726"/>
              <a:gd name="connsiteY749" fmla="*/ 1454684 h 4807010"/>
              <a:gd name="connsiteX750" fmla="*/ 5035095 w 12200726"/>
              <a:gd name="connsiteY750" fmla="*/ 1316355 h 4807010"/>
              <a:gd name="connsiteX751" fmla="*/ 5089012 w 12200726"/>
              <a:gd name="connsiteY751" fmla="*/ 1316355 h 4807010"/>
              <a:gd name="connsiteX752" fmla="*/ 5097307 w 12200726"/>
              <a:gd name="connsiteY752" fmla="*/ 1307430 h 4807010"/>
              <a:gd name="connsiteX753" fmla="*/ 5113897 w 12200726"/>
              <a:gd name="connsiteY753" fmla="*/ 1307430 h 4807010"/>
              <a:gd name="connsiteX754" fmla="*/ 5122191 w 12200726"/>
              <a:gd name="connsiteY754" fmla="*/ 1316355 h 4807010"/>
              <a:gd name="connsiteX755" fmla="*/ 5167815 w 12200726"/>
              <a:gd name="connsiteY755" fmla="*/ 1316355 h 4807010"/>
              <a:gd name="connsiteX756" fmla="*/ 5167815 w 12200726"/>
              <a:gd name="connsiteY756" fmla="*/ 1075395 h 4807010"/>
              <a:gd name="connsiteX757" fmla="*/ 5283945 w 12200726"/>
              <a:gd name="connsiteY757" fmla="*/ 1053084 h 4807010"/>
              <a:gd name="connsiteX758" fmla="*/ 5283945 w 12200726"/>
              <a:gd name="connsiteY758" fmla="*/ 1055315 h 4807010"/>
              <a:gd name="connsiteX759" fmla="*/ 5283945 w 12200726"/>
              <a:gd name="connsiteY759" fmla="*/ 1070933 h 4807010"/>
              <a:gd name="connsiteX760" fmla="*/ 5337863 w 12200726"/>
              <a:gd name="connsiteY760" fmla="*/ 1070933 h 4807010"/>
              <a:gd name="connsiteX761" fmla="*/ 5337863 w 12200726"/>
              <a:gd name="connsiteY761" fmla="*/ 1597475 h 4807010"/>
              <a:gd name="connsiteX762" fmla="*/ 5383486 w 12200726"/>
              <a:gd name="connsiteY762" fmla="*/ 1597475 h 4807010"/>
              <a:gd name="connsiteX763" fmla="*/ 5383486 w 12200726"/>
              <a:gd name="connsiteY763" fmla="*/ 1588550 h 4807010"/>
              <a:gd name="connsiteX764" fmla="*/ 5408371 w 12200726"/>
              <a:gd name="connsiteY764" fmla="*/ 1588550 h 4807010"/>
              <a:gd name="connsiteX765" fmla="*/ 5408371 w 12200726"/>
              <a:gd name="connsiteY765" fmla="*/ 1597475 h 4807010"/>
              <a:gd name="connsiteX766" fmla="*/ 5458141 w 12200726"/>
              <a:gd name="connsiteY766" fmla="*/ 1597475 h 4807010"/>
              <a:gd name="connsiteX767" fmla="*/ 5458141 w 12200726"/>
              <a:gd name="connsiteY767" fmla="*/ 1570701 h 4807010"/>
              <a:gd name="connsiteX768" fmla="*/ 5516207 w 12200726"/>
              <a:gd name="connsiteY768" fmla="*/ 1570701 h 4807010"/>
              <a:gd name="connsiteX769" fmla="*/ 5541092 w 12200726"/>
              <a:gd name="connsiteY769" fmla="*/ 1561776 h 4807010"/>
              <a:gd name="connsiteX770" fmla="*/ 5582567 w 12200726"/>
              <a:gd name="connsiteY770" fmla="*/ 1570701 h 4807010"/>
              <a:gd name="connsiteX771" fmla="*/ 5582567 w 12200726"/>
              <a:gd name="connsiteY771" fmla="*/ 1535004 h 4807010"/>
              <a:gd name="connsiteX772" fmla="*/ 5599158 w 12200726"/>
              <a:gd name="connsiteY772" fmla="*/ 1535004 h 4807010"/>
              <a:gd name="connsiteX773" fmla="*/ 5599158 w 12200726"/>
              <a:gd name="connsiteY773" fmla="*/ 1508230 h 4807010"/>
              <a:gd name="connsiteX774" fmla="*/ 5715288 w 12200726"/>
              <a:gd name="connsiteY774" fmla="*/ 1508230 h 4807010"/>
              <a:gd name="connsiteX775" fmla="*/ 5715288 w 12200726"/>
              <a:gd name="connsiteY775" fmla="*/ 1445758 h 4807010"/>
              <a:gd name="connsiteX776" fmla="*/ 5752615 w 12200726"/>
              <a:gd name="connsiteY776" fmla="*/ 1445758 h 4807010"/>
              <a:gd name="connsiteX777" fmla="*/ 5752615 w 12200726"/>
              <a:gd name="connsiteY777" fmla="*/ 1432372 h 4807010"/>
              <a:gd name="connsiteX778" fmla="*/ 5777500 w 12200726"/>
              <a:gd name="connsiteY778" fmla="*/ 1432372 h 4807010"/>
              <a:gd name="connsiteX779" fmla="*/ 5777500 w 12200726"/>
              <a:gd name="connsiteY779" fmla="*/ 1445758 h 4807010"/>
              <a:gd name="connsiteX780" fmla="*/ 5810681 w 12200726"/>
              <a:gd name="connsiteY780" fmla="*/ 1445758 h 4807010"/>
              <a:gd name="connsiteX781" fmla="*/ 5810681 w 12200726"/>
              <a:gd name="connsiteY781" fmla="*/ 1548390 h 4807010"/>
              <a:gd name="connsiteX782" fmla="*/ 5877041 w 12200726"/>
              <a:gd name="connsiteY782" fmla="*/ 1548390 h 4807010"/>
              <a:gd name="connsiteX783" fmla="*/ 5877041 w 12200726"/>
              <a:gd name="connsiteY783" fmla="*/ 1494844 h 4807010"/>
              <a:gd name="connsiteX784" fmla="*/ 5955844 w 12200726"/>
              <a:gd name="connsiteY784" fmla="*/ 1494844 h 4807010"/>
              <a:gd name="connsiteX785" fmla="*/ 5955844 w 12200726"/>
              <a:gd name="connsiteY785" fmla="*/ 1432372 h 4807010"/>
              <a:gd name="connsiteX786" fmla="*/ 6055386 w 12200726"/>
              <a:gd name="connsiteY786" fmla="*/ 1432372 h 4807010"/>
              <a:gd name="connsiteX787" fmla="*/ 6055628 w 12200726"/>
              <a:gd name="connsiteY787" fmla="*/ 1478578 h 4807010"/>
              <a:gd name="connsiteX788" fmla="*/ 6074361 w 12200726"/>
              <a:gd name="connsiteY788" fmla="*/ 1481456 h 4807010"/>
              <a:gd name="connsiteX789" fmla="*/ 6075399 w 12200726"/>
              <a:gd name="connsiteY789" fmla="*/ 1484247 h 4807010"/>
              <a:gd name="connsiteX790" fmla="*/ 6082655 w 12200726"/>
              <a:gd name="connsiteY790" fmla="*/ 1503767 h 4807010"/>
              <a:gd name="connsiteX791" fmla="*/ 6136573 w 12200726"/>
              <a:gd name="connsiteY791" fmla="*/ 1508230 h 4807010"/>
              <a:gd name="connsiteX792" fmla="*/ 6136573 w 12200726"/>
              <a:gd name="connsiteY792" fmla="*/ 1253884 h 4807010"/>
              <a:gd name="connsiteX793" fmla="*/ 6140721 w 12200726"/>
              <a:gd name="connsiteY793" fmla="*/ 1253884 h 4807010"/>
              <a:gd name="connsiteX794" fmla="*/ 6169754 w 12200726"/>
              <a:gd name="connsiteY794" fmla="*/ 1253884 h 4807010"/>
              <a:gd name="connsiteX795" fmla="*/ 6169754 w 12200726"/>
              <a:gd name="connsiteY795" fmla="*/ 972765 h 4807010"/>
              <a:gd name="connsiteX796" fmla="*/ 6173383 w 12200726"/>
              <a:gd name="connsiteY796" fmla="*/ 972765 h 4807010"/>
              <a:gd name="connsiteX797" fmla="*/ 6198787 w 12200726"/>
              <a:gd name="connsiteY797" fmla="*/ 972765 h 4807010"/>
              <a:gd name="connsiteX798" fmla="*/ 6198787 w 12200726"/>
              <a:gd name="connsiteY798" fmla="*/ 736267 h 4807010"/>
              <a:gd name="connsiteX799" fmla="*/ 6207081 w 12200726"/>
              <a:gd name="connsiteY799" fmla="*/ 678257 h 4807010"/>
              <a:gd name="connsiteX800" fmla="*/ 6211230 w 12200726"/>
              <a:gd name="connsiteY800" fmla="*/ 678257 h 4807010"/>
              <a:gd name="connsiteX801" fmla="*/ 6240263 w 12200726"/>
              <a:gd name="connsiteY801" fmla="*/ 678257 h 4807010"/>
              <a:gd name="connsiteX802" fmla="*/ 6314917 w 12200726"/>
              <a:gd name="connsiteY802" fmla="*/ 508694 h 4807010"/>
              <a:gd name="connsiteX803" fmla="*/ 6323213 w 12200726"/>
              <a:gd name="connsiteY803" fmla="*/ 0 h 4807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</a:cxnLst>
            <a:rect l="l" t="t" r="r" b="b"/>
            <a:pathLst>
              <a:path w="12200726" h="4807010">
                <a:moveTo>
                  <a:pt x="6323213" y="0"/>
                </a:moveTo>
                <a:cubicBezTo>
                  <a:pt x="6323213" y="37"/>
                  <a:pt x="6323246" y="4211"/>
                  <a:pt x="6327359" y="508694"/>
                </a:cubicBezTo>
                <a:cubicBezTo>
                  <a:pt x="6327384" y="508743"/>
                  <a:pt x="6328704" y="511511"/>
                  <a:pt x="6406162" y="673796"/>
                </a:cubicBezTo>
                <a:lnTo>
                  <a:pt x="6410310" y="673796"/>
                </a:lnTo>
                <a:lnTo>
                  <a:pt x="6439343" y="673796"/>
                </a:lnTo>
                <a:lnTo>
                  <a:pt x="6439343" y="722879"/>
                </a:lnTo>
                <a:cubicBezTo>
                  <a:pt x="6439347" y="722892"/>
                  <a:pt x="6439425" y="723012"/>
                  <a:pt x="6440381" y="724553"/>
                </a:cubicBezTo>
                <a:lnTo>
                  <a:pt x="6447638" y="736267"/>
                </a:lnTo>
                <a:lnTo>
                  <a:pt x="6447638" y="972765"/>
                </a:lnTo>
                <a:lnTo>
                  <a:pt x="6452303" y="972765"/>
                </a:lnTo>
                <a:lnTo>
                  <a:pt x="6484967" y="972765"/>
                </a:lnTo>
                <a:lnTo>
                  <a:pt x="6484967" y="1262808"/>
                </a:lnTo>
                <a:cubicBezTo>
                  <a:pt x="6484987" y="1262806"/>
                  <a:pt x="6485217" y="1262762"/>
                  <a:pt x="6488077" y="1262250"/>
                </a:cubicBezTo>
                <a:lnTo>
                  <a:pt x="6509852" y="1258347"/>
                </a:lnTo>
                <a:cubicBezTo>
                  <a:pt x="6509852" y="1258392"/>
                  <a:pt x="6509790" y="1261146"/>
                  <a:pt x="6505704" y="1441296"/>
                </a:cubicBezTo>
                <a:cubicBezTo>
                  <a:pt x="6505724" y="1441300"/>
                  <a:pt x="6505951" y="1441341"/>
                  <a:pt x="6508814" y="1441855"/>
                </a:cubicBezTo>
                <a:lnTo>
                  <a:pt x="6530588" y="1445759"/>
                </a:lnTo>
                <a:cubicBezTo>
                  <a:pt x="6530592" y="1445773"/>
                  <a:pt x="6530633" y="1445905"/>
                  <a:pt x="6531106" y="1447433"/>
                </a:cubicBezTo>
                <a:lnTo>
                  <a:pt x="6534736" y="1459147"/>
                </a:lnTo>
                <a:cubicBezTo>
                  <a:pt x="6534741" y="1459128"/>
                  <a:pt x="6534833" y="1458833"/>
                  <a:pt x="6536292" y="1454127"/>
                </a:cubicBezTo>
                <a:lnTo>
                  <a:pt x="6547179" y="1418987"/>
                </a:lnTo>
                <a:lnTo>
                  <a:pt x="6550807" y="1418987"/>
                </a:lnTo>
                <a:lnTo>
                  <a:pt x="6576212" y="1418987"/>
                </a:lnTo>
                <a:lnTo>
                  <a:pt x="6576212" y="1485919"/>
                </a:lnTo>
                <a:cubicBezTo>
                  <a:pt x="6576224" y="1485929"/>
                  <a:pt x="6576382" y="1486012"/>
                  <a:pt x="6578285" y="1487035"/>
                </a:cubicBezTo>
                <a:lnTo>
                  <a:pt x="6592802" y="1494844"/>
                </a:lnTo>
                <a:lnTo>
                  <a:pt x="6592802" y="1497633"/>
                </a:lnTo>
                <a:lnTo>
                  <a:pt x="6592802" y="1517155"/>
                </a:lnTo>
                <a:lnTo>
                  <a:pt x="6684048" y="1517155"/>
                </a:lnTo>
                <a:lnTo>
                  <a:pt x="6684048" y="1519387"/>
                </a:lnTo>
                <a:lnTo>
                  <a:pt x="6684048" y="1535004"/>
                </a:lnTo>
                <a:lnTo>
                  <a:pt x="6688194" y="1535004"/>
                </a:lnTo>
                <a:lnTo>
                  <a:pt x="6717227" y="1535004"/>
                </a:lnTo>
                <a:lnTo>
                  <a:pt x="6717227" y="1472533"/>
                </a:lnTo>
                <a:lnTo>
                  <a:pt x="6808472" y="1472533"/>
                </a:lnTo>
                <a:lnTo>
                  <a:pt x="6808472" y="1469744"/>
                </a:lnTo>
                <a:lnTo>
                  <a:pt x="6808472" y="1450221"/>
                </a:lnTo>
                <a:lnTo>
                  <a:pt x="6810547" y="1450221"/>
                </a:lnTo>
                <a:lnTo>
                  <a:pt x="6825062" y="1450221"/>
                </a:lnTo>
                <a:lnTo>
                  <a:pt x="6825062" y="1446318"/>
                </a:lnTo>
                <a:lnTo>
                  <a:pt x="6825062" y="1418987"/>
                </a:lnTo>
                <a:lnTo>
                  <a:pt x="6826618" y="1418987"/>
                </a:lnTo>
                <a:lnTo>
                  <a:pt x="6837505" y="1418987"/>
                </a:lnTo>
                <a:lnTo>
                  <a:pt x="6837505" y="1416755"/>
                </a:lnTo>
                <a:lnTo>
                  <a:pt x="6837505" y="1401136"/>
                </a:lnTo>
                <a:lnTo>
                  <a:pt x="6841653" y="1401136"/>
                </a:lnTo>
                <a:lnTo>
                  <a:pt x="6870686" y="1401136"/>
                </a:lnTo>
                <a:lnTo>
                  <a:pt x="6870686" y="1403367"/>
                </a:lnTo>
                <a:lnTo>
                  <a:pt x="6870686" y="1418987"/>
                </a:lnTo>
                <a:lnTo>
                  <a:pt x="6916307" y="1418987"/>
                </a:lnTo>
                <a:lnTo>
                  <a:pt x="6916307" y="1415081"/>
                </a:lnTo>
                <a:lnTo>
                  <a:pt x="6916307" y="1387750"/>
                </a:lnTo>
                <a:lnTo>
                  <a:pt x="6919938" y="1387750"/>
                </a:lnTo>
                <a:lnTo>
                  <a:pt x="6945340" y="1387750"/>
                </a:lnTo>
                <a:lnTo>
                  <a:pt x="6945340" y="1436835"/>
                </a:lnTo>
                <a:lnTo>
                  <a:pt x="6947415" y="1436835"/>
                </a:lnTo>
                <a:lnTo>
                  <a:pt x="6961931" y="1436835"/>
                </a:lnTo>
                <a:lnTo>
                  <a:pt x="6961931" y="1434604"/>
                </a:lnTo>
                <a:lnTo>
                  <a:pt x="6961931" y="1418987"/>
                </a:lnTo>
                <a:lnTo>
                  <a:pt x="6965559" y="1418987"/>
                </a:lnTo>
                <a:lnTo>
                  <a:pt x="6990964" y="1418987"/>
                </a:lnTo>
                <a:lnTo>
                  <a:pt x="6990964" y="1472533"/>
                </a:lnTo>
                <a:lnTo>
                  <a:pt x="6995112" y="1472533"/>
                </a:lnTo>
                <a:lnTo>
                  <a:pt x="7024143" y="1472533"/>
                </a:lnTo>
                <a:lnTo>
                  <a:pt x="7024143" y="1475879"/>
                </a:lnTo>
                <a:lnTo>
                  <a:pt x="7024143" y="1499307"/>
                </a:lnTo>
                <a:lnTo>
                  <a:pt x="7025698" y="1499307"/>
                </a:lnTo>
                <a:lnTo>
                  <a:pt x="7036588" y="1499307"/>
                </a:lnTo>
                <a:lnTo>
                  <a:pt x="7036588" y="1497633"/>
                </a:lnTo>
                <a:lnTo>
                  <a:pt x="7036588" y="1485919"/>
                </a:lnTo>
                <a:lnTo>
                  <a:pt x="7098800" y="1485919"/>
                </a:lnTo>
                <a:lnTo>
                  <a:pt x="7098800" y="1535004"/>
                </a:lnTo>
                <a:lnTo>
                  <a:pt x="7100873" y="1535004"/>
                </a:lnTo>
                <a:lnTo>
                  <a:pt x="7115390" y="1535004"/>
                </a:lnTo>
                <a:lnTo>
                  <a:pt x="7115390" y="1537235"/>
                </a:lnTo>
                <a:lnTo>
                  <a:pt x="7115390" y="1552853"/>
                </a:lnTo>
                <a:lnTo>
                  <a:pt x="7116945" y="1552853"/>
                </a:lnTo>
                <a:lnTo>
                  <a:pt x="7127833" y="1552853"/>
                </a:lnTo>
                <a:lnTo>
                  <a:pt x="7127833" y="1548390"/>
                </a:lnTo>
                <a:lnTo>
                  <a:pt x="7127833" y="1517155"/>
                </a:lnTo>
                <a:lnTo>
                  <a:pt x="7129906" y="1517155"/>
                </a:lnTo>
                <a:lnTo>
                  <a:pt x="7144423" y="1517155"/>
                </a:lnTo>
                <a:lnTo>
                  <a:pt x="7144423" y="1519387"/>
                </a:lnTo>
                <a:lnTo>
                  <a:pt x="7144423" y="1535004"/>
                </a:lnTo>
                <a:lnTo>
                  <a:pt x="7155310" y="1530890"/>
                </a:lnTo>
                <a:cubicBezTo>
                  <a:pt x="7156866" y="1530122"/>
                  <a:pt x="7156866" y="1529705"/>
                  <a:pt x="7156866" y="1528867"/>
                </a:cubicBezTo>
                <a:lnTo>
                  <a:pt x="7156866" y="1517155"/>
                </a:lnTo>
                <a:lnTo>
                  <a:pt x="7235668" y="1517155"/>
                </a:lnTo>
                <a:lnTo>
                  <a:pt x="7235668" y="1566239"/>
                </a:lnTo>
                <a:lnTo>
                  <a:pt x="7239814" y="1566239"/>
                </a:lnTo>
                <a:lnTo>
                  <a:pt x="7268847" y="1566239"/>
                </a:lnTo>
                <a:lnTo>
                  <a:pt x="7268847" y="1568470"/>
                </a:lnTo>
                <a:lnTo>
                  <a:pt x="7268847" y="1584087"/>
                </a:lnTo>
                <a:lnTo>
                  <a:pt x="7272478" y="1584087"/>
                </a:lnTo>
                <a:lnTo>
                  <a:pt x="7297880" y="1584087"/>
                </a:lnTo>
                <a:lnTo>
                  <a:pt x="7297880" y="1535004"/>
                </a:lnTo>
                <a:lnTo>
                  <a:pt x="7299953" y="1535004"/>
                </a:lnTo>
                <a:lnTo>
                  <a:pt x="7314471" y="1535004"/>
                </a:lnTo>
                <a:lnTo>
                  <a:pt x="7314471" y="1468070"/>
                </a:lnTo>
                <a:lnTo>
                  <a:pt x="7316544" y="1468070"/>
                </a:lnTo>
                <a:lnTo>
                  <a:pt x="7331061" y="1468070"/>
                </a:lnTo>
                <a:lnTo>
                  <a:pt x="7331061" y="1464167"/>
                </a:lnTo>
                <a:lnTo>
                  <a:pt x="7331061" y="1436835"/>
                </a:lnTo>
                <a:cubicBezTo>
                  <a:pt x="7326913" y="1436835"/>
                  <a:pt x="7326913" y="1436835"/>
                  <a:pt x="7328469" y="1433487"/>
                </a:cubicBezTo>
                <a:lnTo>
                  <a:pt x="7339356" y="1410061"/>
                </a:lnTo>
                <a:cubicBezTo>
                  <a:pt x="7339366" y="1410097"/>
                  <a:pt x="7339765" y="1411488"/>
                  <a:pt x="7355946" y="1468070"/>
                </a:cubicBezTo>
                <a:lnTo>
                  <a:pt x="7357502" y="1468070"/>
                </a:lnTo>
                <a:lnTo>
                  <a:pt x="7368389" y="1468070"/>
                </a:lnTo>
                <a:lnTo>
                  <a:pt x="7368389" y="1249422"/>
                </a:lnTo>
                <a:lnTo>
                  <a:pt x="7371499" y="1249422"/>
                </a:lnTo>
                <a:lnTo>
                  <a:pt x="7393274" y="1249422"/>
                </a:lnTo>
                <a:lnTo>
                  <a:pt x="7393274" y="1151253"/>
                </a:lnTo>
                <a:lnTo>
                  <a:pt x="7447191" y="1151253"/>
                </a:lnTo>
                <a:lnTo>
                  <a:pt x="7447191" y="1106630"/>
                </a:lnTo>
                <a:lnTo>
                  <a:pt x="7517700" y="1106630"/>
                </a:lnTo>
                <a:lnTo>
                  <a:pt x="7517700" y="1111650"/>
                </a:lnTo>
                <a:lnTo>
                  <a:pt x="7517700" y="1146790"/>
                </a:lnTo>
                <a:lnTo>
                  <a:pt x="7522366" y="1146790"/>
                </a:lnTo>
                <a:lnTo>
                  <a:pt x="7555027" y="1146790"/>
                </a:lnTo>
                <a:lnTo>
                  <a:pt x="7555027" y="1244959"/>
                </a:lnTo>
                <a:lnTo>
                  <a:pt x="7557100" y="1244959"/>
                </a:lnTo>
                <a:lnTo>
                  <a:pt x="7571618" y="1244959"/>
                </a:lnTo>
                <a:lnTo>
                  <a:pt x="7600651" y="1253884"/>
                </a:lnTo>
                <a:lnTo>
                  <a:pt x="7600651" y="1334204"/>
                </a:lnTo>
                <a:lnTo>
                  <a:pt x="7602724" y="1334204"/>
                </a:lnTo>
                <a:lnTo>
                  <a:pt x="7617239" y="1334204"/>
                </a:lnTo>
                <a:lnTo>
                  <a:pt x="7617239" y="1337550"/>
                </a:lnTo>
                <a:lnTo>
                  <a:pt x="7617239" y="1360976"/>
                </a:lnTo>
                <a:lnTo>
                  <a:pt x="7621387" y="1360976"/>
                </a:lnTo>
                <a:lnTo>
                  <a:pt x="7650420" y="1360976"/>
                </a:lnTo>
                <a:lnTo>
                  <a:pt x="7662863" y="1374364"/>
                </a:lnTo>
                <a:lnTo>
                  <a:pt x="7662863" y="1418987"/>
                </a:lnTo>
                <a:lnTo>
                  <a:pt x="7667529" y="1418987"/>
                </a:lnTo>
                <a:lnTo>
                  <a:pt x="7700190" y="1418987"/>
                </a:lnTo>
                <a:lnTo>
                  <a:pt x="7700190" y="1421216"/>
                </a:lnTo>
                <a:lnTo>
                  <a:pt x="7700190" y="1436835"/>
                </a:lnTo>
                <a:lnTo>
                  <a:pt x="7702783" y="1436835"/>
                </a:lnTo>
                <a:lnTo>
                  <a:pt x="7720929" y="1436835"/>
                </a:lnTo>
                <a:lnTo>
                  <a:pt x="7720929" y="1441296"/>
                </a:lnTo>
                <a:lnTo>
                  <a:pt x="7720929" y="1472533"/>
                </a:lnTo>
                <a:cubicBezTo>
                  <a:pt x="7729223" y="1472533"/>
                  <a:pt x="7729223" y="1472533"/>
                  <a:pt x="7729223" y="1468627"/>
                </a:cubicBezTo>
                <a:lnTo>
                  <a:pt x="7729223" y="1441296"/>
                </a:lnTo>
                <a:lnTo>
                  <a:pt x="7731296" y="1441296"/>
                </a:lnTo>
                <a:lnTo>
                  <a:pt x="7745814" y="1441296"/>
                </a:lnTo>
                <a:lnTo>
                  <a:pt x="7745814" y="1444644"/>
                </a:lnTo>
                <a:lnTo>
                  <a:pt x="7745814" y="1468070"/>
                </a:lnTo>
                <a:lnTo>
                  <a:pt x="7747369" y="1468070"/>
                </a:lnTo>
                <a:lnTo>
                  <a:pt x="7758256" y="1468070"/>
                </a:lnTo>
                <a:cubicBezTo>
                  <a:pt x="7758256" y="1459147"/>
                  <a:pt x="7758256" y="1459147"/>
                  <a:pt x="7857795" y="1459147"/>
                </a:cubicBezTo>
                <a:lnTo>
                  <a:pt x="7857795" y="1461935"/>
                </a:lnTo>
                <a:lnTo>
                  <a:pt x="7857795" y="1481456"/>
                </a:lnTo>
                <a:lnTo>
                  <a:pt x="7859351" y="1481456"/>
                </a:lnTo>
                <a:lnTo>
                  <a:pt x="7870240" y="1481456"/>
                </a:lnTo>
                <a:lnTo>
                  <a:pt x="7870240" y="1485919"/>
                </a:lnTo>
                <a:lnTo>
                  <a:pt x="7870240" y="1517155"/>
                </a:lnTo>
                <a:cubicBezTo>
                  <a:pt x="7870256" y="1517147"/>
                  <a:pt x="7870494" y="1516986"/>
                  <a:pt x="7874386" y="1514367"/>
                </a:cubicBezTo>
                <a:lnTo>
                  <a:pt x="7903419" y="1494844"/>
                </a:lnTo>
                <a:cubicBezTo>
                  <a:pt x="7903423" y="1494805"/>
                  <a:pt x="7903691" y="1492999"/>
                  <a:pt x="7915861" y="1410061"/>
                </a:cubicBezTo>
                <a:cubicBezTo>
                  <a:pt x="7915880" y="1410057"/>
                  <a:pt x="7916021" y="1410004"/>
                  <a:pt x="7917417" y="1409504"/>
                </a:cubicBezTo>
                <a:lnTo>
                  <a:pt x="7928304" y="1405599"/>
                </a:lnTo>
                <a:cubicBezTo>
                  <a:pt x="7928304" y="1405566"/>
                  <a:pt x="7928371" y="1403376"/>
                  <a:pt x="7932452" y="1262808"/>
                </a:cubicBezTo>
                <a:cubicBezTo>
                  <a:pt x="7932452" y="1262845"/>
                  <a:pt x="7932519" y="1265097"/>
                  <a:pt x="7936600" y="1405599"/>
                </a:cubicBezTo>
                <a:cubicBezTo>
                  <a:pt x="7936618" y="1405605"/>
                  <a:pt x="7936764" y="1405657"/>
                  <a:pt x="7938155" y="1406156"/>
                </a:cubicBezTo>
                <a:lnTo>
                  <a:pt x="7949042" y="1410061"/>
                </a:lnTo>
                <a:lnTo>
                  <a:pt x="7949042" y="1231573"/>
                </a:lnTo>
                <a:cubicBezTo>
                  <a:pt x="7957337" y="1231573"/>
                  <a:pt x="7957337" y="1231573"/>
                  <a:pt x="7957337" y="1164639"/>
                </a:cubicBezTo>
                <a:lnTo>
                  <a:pt x="8036139" y="1164639"/>
                </a:lnTo>
                <a:lnTo>
                  <a:pt x="8036139" y="1231573"/>
                </a:lnTo>
                <a:lnTo>
                  <a:pt x="8037695" y="1231573"/>
                </a:lnTo>
                <a:lnTo>
                  <a:pt x="8048582" y="1231573"/>
                </a:lnTo>
                <a:lnTo>
                  <a:pt x="8048582" y="1062008"/>
                </a:lnTo>
                <a:lnTo>
                  <a:pt x="8052212" y="1062008"/>
                </a:lnTo>
                <a:lnTo>
                  <a:pt x="8077615" y="1062008"/>
                </a:lnTo>
                <a:lnTo>
                  <a:pt x="8077615" y="1058104"/>
                </a:lnTo>
                <a:lnTo>
                  <a:pt x="8077615" y="1030773"/>
                </a:lnTo>
                <a:lnTo>
                  <a:pt x="8123238" y="1030773"/>
                </a:lnTo>
                <a:lnTo>
                  <a:pt x="8123238" y="1028542"/>
                </a:lnTo>
                <a:lnTo>
                  <a:pt x="8123238" y="1012925"/>
                </a:lnTo>
                <a:lnTo>
                  <a:pt x="8126867" y="1012925"/>
                </a:lnTo>
                <a:lnTo>
                  <a:pt x="8152271" y="1012925"/>
                </a:lnTo>
                <a:lnTo>
                  <a:pt x="8152271" y="1015156"/>
                </a:lnTo>
                <a:lnTo>
                  <a:pt x="8152271" y="1030773"/>
                </a:lnTo>
                <a:lnTo>
                  <a:pt x="8153827" y="1030773"/>
                </a:lnTo>
                <a:lnTo>
                  <a:pt x="8164714" y="1030773"/>
                </a:lnTo>
                <a:lnTo>
                  <a:pt x="8185450" y="1021848"/>
                </a:lnTo>
                <a:lnTo>
                  <a:pt x="8193745" y="1028542"/>
                </a:lnTo>
                <a:lnTo>
                  <a:pt x="8193745" y="1012925"/>
                </a:lnTo>
                <a:lnTo>
                  <a:pt x="8198411" y="1012925"/>
                </a:lnTo>
                <a:lnTo>
                  <a:pt x="8231074" y="1012925"/>
                </a:lnTo>
                <a:lnTo>
                  <a:pt x="8231074" y="1015156"/>
                </a:lnTo>
                <a:lnTo>
                  <a:pt x="8231074" y="1030773"/>
                </a:lnTo>
                <a:lnTo>
                  <a:pt x="8293286" y="1030773"/>
                </a:lnTo>
                <a:lnTo>
                  <a:pt x="8293286" y="1034119"/>
                </a:lnTo>
                <a:lnTo>
                  <a:pt x="8293286" y="1057547"/>
                </a:lnTo>
                <a:lnTo>
                  <a:pt x="8347204" y="1057547"/>
                </a:lnTo>
                <a:lnTo>
                  <a:pt x="8347204" y="1120016"/>
                </a:lnTo>
                <a:lnTo>
                  <a:pt x="8348759" y="1120016"/>
                </a:lnTo>
                <a:lnTo>
                  <a:pt x="8359646" y="1120016"/>
                </a:lnTo>
                <a:lnTo>
                  <a:pt x="8359646" y="1122248"/>
                </a:lnTo>
                <a:lnTo>
                  <a:pt x="8359646" y="1137867"/>
                </a:lnTo>
                <a:cubicBezTo>
                  <a:pt x="8367943" y="1137867"/>
                  <a:pt x="8367943" y="1137867"/>
                  <a:pt x="8367943" y="1200336"/>
                </a:cubicBezTo>
                <a:lnTo>
                  <a:pt x="8369498" y="1200336"/>
                </a:lnTo>
                <a:lnTo>
                  <a:pt x="8380385" y="1200336"/>
                </a:lnTo>
                <a:lnTo>
                  <a:pt x="8380385" y="1202010"/>
                </a:lnTo>
                <a:lnTo>
                  <a:pt x="8380385" y="1213724"/>
                </a:lnTo>
                <a:lnTo>
                  <a:pt x="8382458" y="1213724"/>
                </a:lnTo>
                <a:lnTo>
                  <a:pt x="8396973" y="1213724"/>
                </a:lnTo>
                <a:lnTo>
                  <a:pt x="8396973" y="1276196"/>
                </a:lnTo>
                <a:lnTo>
                  <a:pt x="8401122" y="1276196"/>
                </a:lnTo>
                <a:lnTo>
                  <a:pt x="8430154" y="1276196"/>
                </a:lnTo>
                <a:lnTo>
                  <a:pt x="8430154" y="1325279"/>
                </a:lnTo>
                <a:cubicBezTo>
                  <a:pt x="8434303" y="1325279"/>
                  <a:pt x="8434303" y="1325279"/>
                  <a:pt x="8434303" y="1328625"/>
                </a:cubicBezTo>
                <a:lnTo>
                  <a:pt x="8434303" y="1352053"/>
                </a:lnTo>
                <a:lnTo>
                  <a:pt x="8435858" y="1352053"/>
                </a:lnTo>
                <a:lnTo>
                  <a:pt x="8446745" y="1352053"/>
                </a:lnTo>
                <a:lnTo>
                  <a:pt x="8446745" y="1401136"/>
                </a:lnTo>
                <a:lnTo>
                  <a:pt x="8449336" y="1401136"/>
                </a:lnTo>
                <a:lnTo>
                  <a:pt x="8467482" y="1401136"/>
                </a:lnTo>
                <a:cubicBezTo>
                  <a:pt x="8471630" y="1405599"/>
                  <a:pt x="8471630" y="1405599"/>
                  <a:pt x="8471630" y="1409504"/>
                </a:cubicBezTo>
                <a:lnTo>
                  <a:pt x="8471630" y="1436835"/>
                </a:lnTo>
                <a:cubicBezTo>
                  <a:pt x="8471640" y="1436821"/>
                  <a:pt x="8471818" y="1436600"/>
                  <a:pt x="8474740" y="1432930"/>
                </a:cubicBezTo>
                <a:lnTo>
                  <a:pt x="8496515" y="1405599"/>
                </a:lnTo>
                <a:lnTo>
                  <a:pt x="8554581" y="1405599"/>
                </a:lnTo>
                <a:lnTo>
                  <a:pt x="8554581" y="1584087"/>
                </a:lnTo>
                <a:lnTo>
                  <a:pt x="8556136" y="1584087"/>
                </a:lnTo>
                <a:lnTo>
                  <a:pt x="8567023" y="1584087"/>
                </a:lnTo>
                <a:cubicBezTo>
                  <a:pt x="8567031" y="1584071"/>
                  <a:pt x="8567152" y="1583864"/>
                  <a:pt x="8568578" y="1581299"/>
                </a:cubicBezTo>
                <a:lnTo>
                  <a:pt x="8579466" y="1561776"/>
                </a:lnTo>
                <a:lnTo>
                  <a:pt x="8579466" y="1565681"/>
                </a:lnTo>
                <a:lnTo>
                  <a:pt x="8579466" y="1593013"/>
                </a:lnTo>
                <a:cubicBezTo>
                  <a:pt x="8587760" y="1593013"/>
                  <a:pt x="8587760" y="1593013"/>
                  <a:pt x="8587760" y="1499307"/>
                </a:cubicBezTo>
                <a:lnTo>
                  <a:pt x="8589315" y="1499307"/>
                </a:lnTo>
                <a:lnTo>
                  <a:pt x="8600202" y="1499307"/>
                </a:lnTo>
                <a:lnTo>
                  <a:pt x="8600202" y="1365439"/>
                </a:lnTo>
                <a:lnTo>
                  <a:pt x="8602277" y="1365439"/>
                </a:lnTo>
                <a:lnTo>
                  <a:pt x="8616793" y="1365439"/>
                </a:lnTo>
                <a:cubicBezTo>
                  <a:pt x="8616805" y="1365395"/>
                  <a:pt x="8617346" y="1363455"/>
                  <a:pt x="8641678" y="1276196"/>
                </a:cubicBezTo>
                <a:lnTo>
                  <a:pt x="8644270" y="1276196"/>
                </a:lnTo>
                <a:lnTo>
                  <a:pt x="8662416" y="1276196"/>
                </a:lnTo>
                <a:cubicBezTo>
                  <a:pt x="8662427" y="1276243"/>
                  <a:pt x="8662889" y="1278237"/>
                  <a:pt x="8683153" y="1365439"/>
                </a:cubicBezTo>
                <a:lnTo>
                  <a:pt x="8685226" y="1365439"/>
                </a:lnTo>
                <a:lnTo>
                  <a:pt x="8699744" y="1365439"/>
                </a:lnTo>
                <a:lnTo>
                  <a:pt x="8699744" y="1445759"/>
                </a:lnTo>
                <a:lnTo>
                  <a:pt x="8703372" y="1445759"/>
                </a:lnTo>
                <a:lnTo>
                  <a:pt x="8728777" y="1445759"/>
                </a:lnTo>
                <a:lnTo>
                  <a:pt x="8728777" y="1450221"/>
                </a:lnTo>
                <a:lnTo>
                  <a:pt x="8728777" y="1481456"/>
                </a:lnTo>
                <a:cubicBezTo>
                  <a:pt x="8737071" y="1481456"/>
                  <a:pt x="8737071" y="1481456"/>
                  <a:pt x="8737071" y="1476995"/>
                </a:cubicBezTo>
                <a:lnTo>
                  <a:pt x="8737071" y="1445759"/>
                </a:lnTo>
                <a:lnTo>
                  <a:pt x="8740182" y="1445759"/>
                </a:lnTo>
                <a:lnTo>
                  <a:pt x="8761956" y="1445759"/>
                </a:lnTo>
                <a:lnTo>
                  <a:pt x="8761956" y="1449105"/>
                </a:lnTo>
                <a:lnTo>
                  <a:pt x="8761956" y="1472533"/>
                </a:lnTo>
                <a:lnTo>
                  <a:pt x="8824170" y="1472533"/>
                </a:lnTo>
                <a:lnTo>
                  <a:pt x="8824170" y="1396675"/>
                </a:lnTo>
                <a:lnTo>
                  <a:pt x="8826761" y="1396675"/>
                </a:lnTo>
                <a:lnTo>
                  <a:pt x="8844906" y="1396675"/>
                </a:lnTo>
                <a:lnTo>
                  <a:pt x="8844906" y="1441296"/>
                </a:lnTo>
                <a:cubicBezTo>
                  <a:pt x="8849055" y="1441296"/>
                  <a:pt x="8849055" y="1441296"/>
                  <a:pt x="8849055" y="1374364"/>
                </a:cubicBezTo>
                <a:lnTo>
                  <a:pt x="8894676" y="1374364"/>
                </a:lnTo>
                <a:lnTo>
                  <a:pt x="8894676" y="1371016"/>
                </a:lnTo>
                <a:lnTo>
                  <a:pt x="8894676" y="1347590"/>
                </a:lnTo>
                <a:lnTo>
                  <a:pt x="8896232" y="1347590"/>
                </a:lnTo>
                <a:lnTo>
                  <a:pt x="8907119" y="1347590"/>
                </a:lnTo>
                <a:lnTo>
                  <a:pt x="8907119" y="1343687"/>
                </a:lnTo>
                <a:lnTo>
                  <a:pt x="8907119" y="1316356"/>
                </a:lnTo>
                <a:lnTo>
                  <a:pt x="8915415" y="1329742"/>
                </a:lnTo>
                <a:lnTo>
                  <a:pt x="8920081" y="1329742"/>
                </a:lnTo>
                <a:lnTo>
                  <a:pt x="8952742" y="1329742"/>
                </a:lnTo>
                <a:lnTo>
                  <a:pt x="8952742" y="1328068"/>
                </a:lnTo>
                <a:lnTo>
                  <a:pt x="8952742" y="1316356"/>
                </a:lnTo>
                <a:lnTo>
                  <a:pt x="8954298" y="1316356"/>
                </a:lnTo>
                <a:lnTo>
                  <a:pt x="8965185" y="1316356"/>
                </a:lnTo>
                <a:lnTo>
                  <a:pt x="8965185" y="1319144"/>
                </a:lnTo>
                <a:lnTo>
                  <a:pt x="8965185" y="1338667"/>
                </a:lnTo>
                <a:lnTo>
                  <a:pt x="9043987" y="1338667"/>
                </a:lnTo>
                <a:lnTo>
                  <a:pt x="9043987" y="1624247"/>
                </a:lnTo>
                <a:lnTo>
                  <a:pt x="9047098" y="1624247"/>
                </a:lnTo>
                <a:lnTo>
                  <a:pt x="9068872" y="1624247"/>
                </a:lnTo>
                <a:lnTo>
                  <a:pt x="9068872" y="1597475"/>
                </a:lnTo>
                <a:lnTo>
                  <a:pt x="9077168" y="1597475"/>
                </a:lnTo>
                <a:lnTo>
                  <a:pt x="9077168" y="1624247"/>
                </a:lnTo>
                <a:lnTo>
                  <a:pt x="9139380" y="1624247"/>
                </a:lnTo>
                <a:lnTo>
                  <a:pt x="9139380" y="1561776"/>
                </a:lnTo>
                <a:lnTo>
                  <a:pt x="9164266" y="1561776"/>
                </a:lnTo>
                <a:lnTo>
                  <a:pt x="9189150" y="1557315"/>
                </a:lnTo>
                <a:cubicBezTo>
                  <a:pt x="9193298" y="1557315"/>
                  <a:pt x="9193298" y="1561776"/>
                  <a:pt x="9197446" y="1561776"/>
                </a:cubicBezTo>
                <a:lnTo>
                  <a:pt x="9218183" y="1561776"/>
                </a:lnTo>
                <a:lnTo>
                  <a:pt x="9218183" y="1624247"/>
                </a:lnTo>
                <a:lnTo>
                  <a:pt x="9234774" y="1624247"/>
                </a:lnTo>
                <a:lnTo>
                  <a:pt x="9234774" y="1659947"/>
                </a:lnTo>
                <a:lnTo>
                  <a:pt x="9253880" y="1661815"/>
                </a:lnTo>
                <a:lnTo>
                  <a:pt x="9280397" y="1661815"/>
                </a:lnTo>
                <a:lnTo>
                  <a:pt x="9280397" y="1628710"/>
                </a:lnTo>
                <a:lnTo>
                  <a:pt x="9419466" y="1628710"/>
                </a:lnTo>
                <a:lnTo>
                  <a:pt x="9419466" y="1452736"/>
                </a:lnTo>
                <a:lnTo>
                  <a:pt x="9566827" y="1452736"/>
                </a:lnTo>
                <a:lnTo>
                  <a:pt x="9566827" y="1615324"/>
                </a:lnTo>
                <a:lnTo>
                  <a:pt x="9570723" y="1615324"/>
                </a:lnTo>
                <a:lnTo>
                  <a:pt x="9573265" y="1661815"/>
                </a:lnTo>
                <a:lnTo>
                  <a:pt x="9593066" y="1661815"/>
                </a:lnTo>
                <a:cubicBezTo>
                  <a:pt x="9594163" y="1646924"/>
                  <a:pt x="9595608" y="1631125"/>
                  <a:pt x="9595608" y="1615324"/>
                </a:cubicBezTo>
                <a:lnTo>
                  <a:pt x="9608050" y="1615324"/>
                </a:lnTo>
                <a:lnTo>
                  <a:pt x="9610592" y="1661815"/>
                </a:lnTo>
                <a:lnTo>
                  <a:pt x="9714188" y="1661815"/>
                </a:lnTo>
                <a:lnTo>
                  <a:pt x="9714188" y="1325302"/>
                </a:lnTo>
                <a:lnTo>
                  <a:pt x="10118008" y="1325302"/>
                </a:lnTo>
                <a:lnTo>
                  <a:pt x="10118008" y="1661815"/>
                </a:lnTo>
                <a:lnTo>
                  <a:pt x="10156270" y="1661815"/>
                </a:lnTo>
                <a:lnTo>
                  <a:pt x="10156270" y="1491124"/>
                </a:lnTo>
                <a:lnTo>
                  <a:pt x="10350928" y="1491124"/>
                </a:lnTo>
                <a:cubicBezTo>
                  <a:pt x="10359268" y="1272282"/>
                  <a:pt x="10366180" y="1054569"/>
                  <a:pt x="10375342" y="834436"/>
                </a:cubicBezTo>
                <a:cubicBezTo>
                  <a:pt x="10354606" y="834436"/>
                  <a:pt x="10304836" y="807662"/>
                  <a:pt x="10350458" y="789813"/>
                </a:cubicBezTo>
                <a:cubicBezTo>
                  <a:pt x="10346310" y="785351"/>
                  <a:pt x="10342164" y="780888"/>
                  <a:pt x="10338015" y="780888"/>
                </a:cubicBezTo>
                <a:cubicBezTo>
                  <a:pt x="10338015" y="754116"/>
                  <a:pt x="10333867" y="749653"/>
                  <a:pt x="10354606" y="731805"/>
                </a:cubicBezTo>
                <a:lnTo>
                  <a:pt x="10354606" y="696108"/>
                </a:lnTo>
                <a:lnTo>
                  <a:pt x="10383638" y="696108"/>
                </a:lnTo>
                <a:lnTo>
                  <a:pt x="10383638" y="651485"/>
                </a:lnTo>
                <a:cubicBezTo>
                  <a:pt x="10383638" y="647022"/>
                  <a:pt x="10387785" y="647022"/>
                  <a:pt x="10387785" y="642560"/>
                </a:cubicBezTo>
                <a:lnTo>
                  <a:pt x="10387785" y="481920"/>
                </a:lnTo>
                <a:cubicBezTo>
                  <a:pt x="10387785" y="477457"/>
                  <a:pt x="10383638" y="472996"/>
                  <a:pt x="10383638" y="468534"/>
                </a:cubicBezTo>
                <a:lnTo>
                  <a:pt x="10396081" y="455146"/>
                </a:lnTo>
                <a:lnTo>
                  <a:pt x="10396081" y="334666"/>
                </a:lnTo>
                <a:cubicBezTo>
                  <a:pt x="10396081" y="330205"/>
                  <a:pt x="10396081" y="330205"/>
                  <a:pt x="10400228" y="325742"/>
                </a:cubicBezTo>
                <a:lnTo>
                  <a:pt x="10400228" y="209725"/>
                </a:lnTo>
                <a:cubicBezTo>
                  <a:pt x="10404376" y="191877"/>
                  <a:pt x="10404376" y="182951"/>
                  <a:pt x="10404376" y="169565"/>
                </a:cubicBezTo>
                <a:cubicBezTo>
                  <a:pt x="10412672" y="182951"/>
                  <a:pt x="10412672" y="191877"/>
                  <a:pt x="10412672" y="205263"/>
                </a:cubicBezTo>
                <a:cubicBezTo>
                  <a:pt x="10416818" y="249885"/>
                  <a:pt x="10416818" y="290045"/>
                  <a:pt x="10416818" y="325742"/>
                </a:cubicBezTo>
                <a:cubicBezTo>
                  <a:pt x="10420966" y="374826"/>
                  <a:pt x="10420966" y="414986"/>
                  <a:pt x="10420966" y="455146"/>
                </a:cubicBezTo>
                <a:lnTo>
                  <a:pt x="10433408" y="468534"/>
                </a:lnTo>
                <a:cubicBezTo>
                  <a:pt x="10433408" y="472996"/>
                  <a:pt x="10429260" y="477457"/>
                  <a:pt x="10429260" y="481920"/>
                </a:cubicBezTo>
                <a:lnTo>
                  <a:pt x="10429260" y="642560"/>
                </a:lnTo>
                <a:cubicBezTo>
                  <a:pt x="10429260" y="647022"/>
                  <a:pt x="10433408" y="647022"/>
                  <a:pt x="10433408" y="651485"/>
                </a:cubicBezTo>
                <a:lnTo>
                  <a:pt x="10433408" y="696108"/>
                </a:lnTo>
                <a:lnTo>
                  <a:pt x="10462442" y="696108"/>
                </a:lnTo>
                <a:lnTo>
                  <a:pt x="10462442" y="731805"/>
                </a:lnTo>
                <a:cubicBezTo>
                  <a:pt x="10479032" y="749653"/>
                  <a:pt x="10479032" y="749653"/>
                  <a:pt x="10479032" y="780888"/>
                </a:cubicBezTo>
                <a:cubicBezTo>
                  <a:pt x="10474884" y="780888"/>
                  <a:pt x="10470736" y="785351"/>
                  <a:pt x="10466590" y="789813"/>
                </a:cubicBezTo>
                <a:cubicBezTo>
                  <a:pt x="10508063" y="812125"/>
                  <a:pt x="10458294" y="829973"/>
                  <a:pt x="10441702" y="834436"/>
                </a:cubicBezTo>
                <a:cubicBezTo>
                  <a:pt x="10445851" y="1008462"/>
                  <a:pt x="10454145" y="1182488"/>
                  <a:pt x="10458294" y="1356516"/>
                </a:cubicBezTo>
                <a:lnTo>
                  <a:pt x="10591014" y="1356516"/>
                </a:lnTo>
                <a:lnTo>
                  <a:pt x="10591014" y="1512693"/>
                </a:lnTo>
                <a:lnTo>
                  <a:pt x="10607604" y="1512693"/>
                </a:lnTo>
                <a:cubicBezTo>
                  <a:pt x="10607604" y="1508230"/>
                  <a:pt x="10611752" y="1503767"/>
                  <a:pt x="10611752" y="1499307"/>
                </a:cubicBezTo>
                <a:lnTo>
                  <a:pt x="10624195" y="1499307"/>
                </a:lnTo>
                <a:cubicBezTo>
                  <a:pt x="10624195" y="1503767"/>
                  <a:pt x="10624195" y="1508230"/>
                  <a:pt x="10628343" y="1517155"/>
                </a:cubicBezTo>
                <a:lnTo>
                  <a:pt x="10653228" y="1517155"/>
                </a:lnTo>
                <a:lnTo>
                  <a:pt x="10653228" y="1503767"/>
                </a:lnTo>
                <a:lnTo>
                  <a:pt x="10698850" y="1503767"/>
                </a:lnTo>
                <a:lnTo>
                  <a:pt x="10698850" y="1517155"/>
                </a:lnTo>
                <a:lnTo>
                  <a:pt x="10740325" y="1517155"/>
                </a:lnTo>
                <a:lnTo>
                  <a:pt x="10740325" y="1610861"/>
                </a:lnTo>
                <a:lnTo>
                  <a:pt x="10769358" y="1610861"/>
                </a:lnTo>
                <a:lnTo>
                  <a:pt x="10769358" y="1584087"/>
                </a:lnTo>
                <a:lnTo>
                  <a:pt x="10802539" y="1584087"/>
                </a:lnTo>
                <a:lnTo>
                  <a:pt x="10802539" y="1213724"/>
                </a:lnTo>
                <a:lnTo>
                  <a:pt x="10814982" y="1200336"/>
                </a:lnTo>
                <a:lnTo>
                  <a:pt x="10964292" y="1200336"/>
                </a:lnTo>
                <a:lnTo>
                  <a:pt x="10964292" y="1218187"/>
                </a:lnTo>
                <a:lnTo>
                  <a:pt x="10985029" y="1218187"/>
                </a:lnTo>
                <a:lnTo>
                  <a:pt x="10985029" y="1454684"/>
                </a:lnTo>
                <a:lnTo>
                  <a:pt x="11030652" y="1454684"/>
                </a:lnTo>
                <a:lnTo>
                  <a:pt x="11030652" y="1316356"/>
                </a:lnTo>
                <a:lnTo>
                  <a:pt x="11084570" y="1316356"/>
                </a:lnTo>
                <a:cubicBezTo>
                  <a:pt x="11088716" y="1316356"/>
                  <a:pt x="11088716" y="1311893"/>
                  <a:pt x="11092865" y="1307430"/>
                </a:cubicBezTo>
                <a:lnTo>
                  <a:pt x="11109456" y="1307430"/>
                </a:lnTo>
                <a:cubicBezTo>
                  <a:pt x="11113602" y="1311893"/>
                  <a:pt x="11113602" y="1316356"/>
                  <a:pt x="11117750" y="1316356"/>
                </a:cubicBezTo>
                <a:lnTo>
                  <a:pt x="11163373" y="1316356"/>
                </a:lnTo>
                <a:lnTo>
                  <a:pt x="11163373" y="1075396"/>
                </a:lnTo>
                <a:cubicBezTo>
                  <a:pt x="11163402" y="1075390"/>
                  <a:pt x="11165176" y="1075051"/>
                  <a:pt x="11279503" y="1053084"/>
                </a:cubicBezTo>
                <a:lnTo>
                  <a:pt x="11279503" y="1055316"/>
                </a:lnTo>
                <a:lnTo>
                  <a:pt x="11279503" y="1070933"/>
                </a:lnTo>
                <a:lnTo>
                  <a:pt x="11333421" y="1070933"/>
                </a:lnTo>
                <a:lnTo>
                  <a:pt x="11333421" y="1597475"/>
                </a:lnTo>
                <a:lnTo>
                  <a:pt x="11379044" y="1597475"/>
                </a:lnTo>
                <a:lnTo>
                  <a:pt x="11379044" y="1588550"/>
                </a:lnTo>
                <a:lnTo>
                  <a:pt x="11403930" y="1588550"/>
                </a:lnTo>
                <a:lnTo>
                  <a:pt x="11403930" y="1597475"/>
                </a:lnTo>
                <a:lnTo>
                  <a:pt x="11453699" y="1597475"/>
                </a:lnTo>
                <a:lnTo>
                  <a:pt x="11453699" y="1570701"/>
                </a:lnTo>
                <a:lnTo>
                  <a:pt x="11511765" y="1570701"/>
                </a:lnTo>
                <a:cubicBezTo>
                  <a:pt x="11520059" y="1561776"/>
                  <a:pt x="11528356" y="1561776"/>
                  <a:pt x="11536650" y="1561776"/>
                </a:cubicBezTo>
                <a:cubicBezTo>
                  <a:pt x="11549092" y="1570701"/>
                  <a:pt x="11565683" y="1570701"/>
                  <a:pt x="11578125" y="1570701"/>
                </a:cubicBezTo>
                <a:lnTo>
                  <a:pt x="11578125" y="1535004"/>
                </a:lnTo>
                <a:lnTo>
                  <a:pt x="11594716" y="1535004"/>
                </a:lnTo>
                <a:lnTo>
                  <a:pt x="11594716" y="1508230"/>
                </a:lnTo>
                <a:lnTo>
                  <a:pt x="11710846" y="1508230"/>
                </a:lnTo>
                <a:lnTo>
                  <a:pt x="11710846" y="1445759"/>
                </a:lnTo>
                <a:lnTo>
                  <a:pt x="11748173" y="1445759"/>
                </a:lnTo>
                <a:lnTo>
                  <a:pt x="11748173" y="1432373"/>
                </a:lnTo>
                <a:lnTo>
                  <a:pt x="11773058" y="1432373"/>
                </a:lnTo>
                <a:lnTo>
                  <a:pt x="11773058" y="1445759"/>
                </a:lnTo>
                <a:lnTo>
                  <a:pt x="11806239" y="1445759"/>
                </a:lnTo>
                <a:lnTo>
                  <a:pt x="11806239" y="1548390"/>
                </a:lnTo>
                <a:lnTo>
                  <a:pt x="11872599" y="1548390"/>
                </a:lnTo>
                <a:lnTo>
                  <a:pt x="11872599" y="1494844"/>
                </a:lnTo>
                <a:lnTo>
                  <a:pt x="11951402" y="1494844"/>
                </a:lnTo>
                <a:lnTo>
                  <a:pt x="11951402" y="1432373"/>
                </a:lnTo>
                <a:lnTo>
                  <a:pt x="12050944" y="1432373"/>
                </a:lnTo>
                <a:lnTo>
                  <a:pt x="12050944" y="1661815"/>
                </a:lnTo>
                <a:lnTo>
                  <a:pt x="12050944" y="1690256"/>
                </a:lnTo>
                <a:lnTo>
                  <a:pt x="12199411" y="1690256"/>
                </a:lnTo>
                <a:cubicBezTo>
                  <a:pt x="12194860" y="1939194"/>
                  <a:pt x="12203964" y="2064141"/>
                  <a:pt x="12199413" y="2395741"/>
                </a:cubicBezTo>
                <a:lnTo>
                  <a:pt x="12192001" y="2395736"/>
                </a:lnTo>
                <a:lnTo>
                  <a:pt x="12192001" y="4807010"/>
                </a:lnTo>
                <a:lnTo>
                  <a:pt x="1" y="4807010"/>
                </a:lnTo>
                <a:lnTo>
                  <a:pt x="1" y="2264636"/>
                </a:lnTo>
                <a:lnTo>
                  <a:pt x="3611" y="2264636"/>
                </a:lnTo>
                <a:lnTo>
                  <a:pt x="2102" y="1942885"/>
                </a:lnTo>
                <a:cubicBezTo>
                  <a:pt x="1402" y="1795013"/>
                  <a:pt x="701" y="1647140"/>
                  <a:pt x="0" y="1494844"/>
                </a:cubicBezTo>
                <a:lnTo>
                  <a:pt x="41476" y="1494844"/>
                </a:lnTo>
                <a:cubicBezTo>
                  <a:pt x="41484" y="1494831"/>
                  <a:pt x="41560" y="1494662"/>
                  <a:pt x="42513" y="1492612"/>
                </a:cubicBezTo>
                <a:lnTo>
                  <a:pt x="49770" y="1476995"/>
                </a:lnTo>
                <a:cubicBezTo>
                  <a:pt x="49788" y="1476997"/>
                  <a:pt x="50020" y="1477034"/>
                  <a:pt x="53400" y="1477552"/>
                </a:cubicBezTo>
                <a:lnTo>
                  <a:pt x="78803" y="1481456"/>
                </a:lnTo>
                <a:cubicBezTo>
                  <a:pt x="78809" y="1481476"/>
                  <a:pt x="78887" y="1481685"/>
                  <a:pt x="79841" y="1484246"/>
                </a:cubicBezTo>
                <a:lnTo>
                  <a:pt x="87097" y="1503767"/>
                </a:lnTo>
                <a:cubicBezTo>
                  <a:pt x="87126" y="1503769"/>
                  <a:pt x="88346" y="1503872"/>
                  <a:pt x="141015" y="1508230"/>
                </a:cubicBezTo>
                <a:lnTo>
                  <a:pt x="141015" y="1253884"/>
                </a:lnTo>
                <a:lnTo>
                  <a:pt x="145163" y="1253884"/>
                </a:lnTo>
                <a:lnTo>
                  <a:pt x="174196" y="1253884"/>
                </a:lnTo>
                <a:lnTo>
                  <a:pt x="174196" y="972764"/>
                </a:lnTo>
                <a:lnTo>
                  <a:pt x="177825" y="972764"/>
                </a:lnTo>
                <a:lnTo>
                  <a:pt x="203229" y="972764"/>
                </a:lnTo>
                <a:lnTo>
                  <a:pt x="452080" y="972764"/>
                </a:lnTo>
                <a:lnTo>
                  <a:pt x="456746" y="972764"/>
                </a:lnTo>
                <a:lnTo>
                  <a:pt x="489409" y="972764"/>
                </a:lnTo>
                <a:lnTo>
                  <a:pt x="489409" y="1262807"/>
                </a:lnTo>
                <a:cubicBezTo>
                  <a:pt x="489429" y="1262805"/>
                  <a:pt x="489659" y="1262762"/>
                  <a:pt x="492520" y="1262250"/>
                </a:cubicBezTo>
                <a:lnTo>
                  <a:pt x="514294" y="1258347"/>
                </a:lnTo>
                <a:cubicBezTo>
                  <a:pt x="514294" y="1258392"/>
                  <a:pt x="514232" y="1261146"/>
                  <a:pt x="510146" y="1441296"/>
                </a:cubicBezTo>
                <a:cubicBezTo>
                  <a:pt x="510166" y="1441300"/>
                  <a:pt x="510393" y="1441341"/>
                  <a:pt x="513256" y="1441855"/>
                </a:cubicBezTo>
                <a:lnTo>
                  <a:pt x="535030" y="1445758"/>
                </a:lnTo>
                <a:cubicBezTo>
                  <a:pt x="535035" y="1445773"/>
                  <a:pt x="535076" y="1445905"/>
                  <a:pt x="535548" y="1447432"/>
                </a:cubicBezTo>
                <a:lnTo>
                  <a:pt x="539179" y="1459146"/>
                </a:lnTo>
                <a:cubicBezTo>
                  <a:pt x="539183" y="1459128"/>
                  <a:pt x="539275" y="1458833"/>
                  <a:pt x="540734" y="1454126"/>
                </a:cubicBezTo>
                <a:lnTo>
                  <a:pt x="551621" y="1418986"/>
                </a:lnTo>
                <a:lnTo>
                  <a:pt x="555249" y="1418986"/>
                </a:lnTo>
                <a:lnTo>
                  <a:pt x="580654" y="1418986"/>
                </a:lnTo>
                <a:lnTo>
                  <a:pt x="580654" y="1485918"/>
                </a:lnTo>
                <a:cubicBezTo>
                  <a:pt x="580666" y="1485929"/>
                  <a:pt x="580824" y="1486011"/>
                  <a:pt x="582727" y="1487035"/>
                </a:cubicBezTo>
                <a:lnTo>
                  <a:pt x="597245" y="1494844"/>
                </a:lnTo>
                <a:lnTo>
                  <a:pt x="597245" y="1497632"/>
                </a:lnTo>
                <a:lnTo>
                  <a:pt x="597245" y="1517155"/>
                </a:lnTo>
                <a:lnTo>
                  <a:pt x="688490" y="1517155"/>
                </a:lnTo>
                <a:lnTo>
                  <a:pt x="688490" y="1519386"/>
                </a:lnTo>
                <a:lnTo>
                  <a:pt x="688490" y="1535004"/>
                </a:lnTo>
                <a:lnTo>
                  <a:pt x="692636" y="1535004"/>
                </a:lnTo>
                <a:lnTo>
                  <a:pt x="721669" y="1535004"/>
                </a:lnTo>
                <a:lnTo>
                  <a:pt x="721669" y="1472532"/>
                </a:lnTo>
                <a:lnTo>
                  <a:pt x="812914" y="1472532"/>
                </a:lnTo>
                <a:lnTo>
                  <a:pt x="812914" y="1469744"/>
                </a:lnTo>
                <a:lnTo>
                  <a:pt x="812914" y="1450221"/>
                </a:lnTo>
                <a:lnTo>
                  <a:pt x="814989" y="1450221"/>
                </a:lnTo>
                <a:lnTo>
                  <a:pt x="829505" y="1450221"/>
                </a:lnTo>
                <a:lnTo>
                  <a:pt x="829505" y="1446318"/>
                </a:lnTo>
                <a:lnTo>
                  <a:pt x="829505" y="1418986"/>
                </a:lnTo>
                <a:lnTo>
                  <a:pt x="831060" y="1418986"/>
                </a:lnTo>
                <a:lnTo>
                  <a:pt x="841947" y="1418986"/>
                </a:lnTo>
                <a:lnTo>
                  <a:pt x="841947" y="1416755"/>
                </a:lnTo>
                <a:lnTo>
                  <a:pt x="841947" y="1401136"/>
                </a:lnTo>
                <a:lnTo>
                  <a:pt x="846095" y="1401136"/>
                </a:lnTo>
                <a:lnTo>
                  <a:pt x="875128" y="1401136"/>
                </a:lnTo>
                <a:lnTo>
                  <a:pt x="875128" y="1403367"/>
                </a:lnTo>
                <a:lnTo>
                  <a:pt x="875128" y="1418986"/>
                </a:lnTo>
                <a:lnTo>
                  <a:pt x="920750" y="1418986"/>
                </a:lnTo>
                <a:lnTo>
                  <a:pt x="920750" y="1415081"/>
                </a:lnTo>
                <a:lnTo>
                  <a:pt x="920750" y="1387750"/>
                </a:lnTo>
                <a:lnTo>
                  <a:pt x="924380" y="1387750"/>
                </a:lnTo>
                <a:lnTo>
                  <a:pt x="949783" y="1387750"/>
                </a:lnTo>
                <a:lnTo>
                  <a:pt x="949783" y="1436835"/>
                </a:lnTo>
                <a:lnTo>
                  <a:pt x="951858" y="1436835"/>
                </a:lnTo>
                <a:lnTo>
                  <a:pt x="966373" y="1436835"/>
                </a:lnTo>
                <a:lnTo>
                  <a:pt x="966373" y="1434604"/>
                </a:lnTo>
                <a:lnTo>
                  <a:pt x="966373" y="1418986"/>
                </a:lnTo>
                <a:lnTo>
                  <a:pt x="970001" y="1418986"/>
                </a:lnTo>
                <a:lnTo>
                  <a:pt x="995406" y="1418986"/>
                </a:lnTo>
                <a:lnTo>
                  <a:pt x="995406" y="1472532"/>
                </a:lnTo>
                <a:lnTo>
                  <a:pt x="999554" y="1472532"/>
                </a:lnTo>
                <a:lnTo>
                  <a:pt x="1028585" y="1472532"/>
                </a:lnTo>
                <a:lnTo>
                  <a:pt x="1028585" y="1475878"/>
                </a:lnTo>
                <a:lnTo>
                  <a:pt x="1028585" y="1499306"/>
                </a:lnTo>
                <a:lnTo>
                  <a:pt x="1030140" y="1499306"/>
                </a:lnTo>
                <a:lnTo>
                  <a:pt x="1041030" y="1499306"/>
                </a:lnTo>
                <a:lnTo>
                  <a:pt x="1041030" y="1497632"/>
                </a:lnTo>
                <a:lnTo>
                  <a:pt x="1041030" y="1485918"/>
                </a:lnTo>
                <a:lnTo>
                  <a:pt x="1103242" y="1485918"/>
                </a:lnTo>
                <a:lnTo>
                  <a:pt x="1103242" y="1535004"/>
                </a:lnTo>
                <a:lnTo>
                  <a:pt x="1105315" y="1535004"/>
                </a:lnTo>
                <a:lnTo>
                  <a:pt x="1119832" y="1535004"/>
                </a:lnTo>
                <a:lnTo>
                  <a:pt x="1119832" y="1537235"/>
                </a:lnTo>
                <a:lnTo>
                  <a:pt x="1119832" y="1552852"/>
                </a:lnTo>
                <a:lnTo>
                  <a:pt x="1121387" y="1552852"/>
                </a:lnTo>
                <a:lnTo>
                  <a:pt x="1132275" y="1552852"/>
                </a:lnTo>
                <a:lnTo>
                  <a:pt x="1132275" y="1548390"/>
                </a:lnTo>
                <a:lnTo>
                  <a:pt x="1132275" y="1517155"/>
                </a:lnTo>
                <a:lnTo>
                  <a:pt x="1134348" y="1517155"/>
                </a:lnTo>
                <a:lnTo>
                  <a:pt x="1148865" y="1517155"/>
                </a:lnTo>
                <a:lnTo>
                  <a:pt x="1148865" y="1519386"/>
                </a:lnTo>
                <a:lnTo>
                  <a:pt x="1148865" y="1535004"/>
                </a:lnTo>
                <a:lnTo>
                  <a:pt x="1159752" y="1530890"/>
                </a:lnTo>
                <a:cubicBezTo>
                  <a:pt x="1161308" y="1530122"/>
                  <a:pt x="1161308" y="1529705"/>
                  <a:pt x="1161308" y="1528867"/>
                </a:cubicBezTo>
                <a:lnTo>
                  <a:pt x="1161308" y="1517155"/>
                </a:lnTo>
                <a:lnTo>
                  <a:pt x="1240110" y="1517155"/>
                </a:lnTo>
                <a:lnTo>
                  <a:pt x="1240110" y="1566238"/>
                </a:lnTo>
                <a:lnTo>
                  <a:pt x="1244256" y="1566238"/>
                </a:lnTo>
                <a:lnTo>
                  <a:pt x="1273289" y="1566238"/>
                </a:lnTo>
                <a:lnTo>
                  <a:pt x="1273289" y="1568470"/>
                </a:lnTo>
                <a:lnTo>
                  <a:pt x="1273289" y="1584087"/>
                </a:lnTo>
                <a:lnTo>
                  <a:pt x="1276920" y="1584087"/>
                </a:lnTo>
                <a:lnTo>
                  <a:pt x="1302322" y="1584087"/>
                </a:lnTo>
                <a:lnTo>
                  <a:pt x="1302322" y="1535004"/>
                </a:lnTo>
                <a:lnTo>
                  <a:pt x="1304395" y="1535004"/>
                </a:lnTo>
                <a:lnTo>
                  <a:pt x="1318913" y="1535004"/>
                </a:lnTo>
                <a:lnTo>
                  <a:pt x="1318913" y="1468070"/>
                </a:lnTo>
                <a:lnTo>
                  <a:pt x="1320986" y="1468070"/>
                </a:lnTo>
                <a:lnTo>
                  <a:pt x="1335504" y="1468070"/>
                </a:lnTo>
                <a:lnTo>
                  <a:pt x="1335504" y="1464166"/>
                </a:lnTo>
                <a:lnTo>
                  <a:pt x="1335504" y="1436835"/>
                </a:lnTo>
                <a:cubicBezTo>
                  <a:pt x="1331355" y="1436835"/>
                  <a:pt x="1331355" y="1436835"/>
                  <a:pt x="1332911" y="1433487"/>
                </a:cubicBezTo>
                <a:lnTo>
                  <a:pt x="1343798" y="1410061"/>
                </a:lnTo>
                <a:cubicBezTo>
                  <a:pt x="1343808" y="1410096"/>
                  <a:pt x="1344207" y="1411487"/>
                  <a:pt x="1360388" y="1468070"/>
                </a:cubicBezTo>
                <a:lnTo>
                  <a:pt x="1361944" y="1468070"/>
                </a:lnTo>
                <a:lnTo>
                  <a:pt x="1372831" y="1468070"/>
                </a:lnTo>
                <a:lnTo>
                  <a:pt x="1372831" y="1249421"/>
                </a:lnTo>
                <a:lnTo>
                  <a:pt x="1375941" y="1249421"/>
                </a:lnTo>
                <a:lnTo>
                  <a:pt x="1397716" y="1249421"/>
                </a:lnTo>
                <a:lnTo>
                  <a:pt x="1397716" y="1151253"/>
                </a:lnTo>
                <a:lnTo>
                  <a:pt x="1451634" y="1151253"/>
                </a:lnTo>
                <a:lnTo>
                  <a:pt x="1451634" y="1106630"/>
                </a:lnTo>
                <a:lnTo>
                  <a:pt x="1522142" y="1106630"/>
                </a:lnTo>
                <a:lnTo>
                  <a:pt x="1522142" y="1111650"/>
                </a:lnTo>
                <a:lnTo>
                  <a:pt x="1522142" y="1146790"/>
                </a:lnTo>
                <a:lnTo>
                  <a:pt x="1526808" y="1146790"/>
                </a:lnTo>
                <a:lnTo>
                  <a:pt x="1559469" y="1146790"/>
                </a:lnTo>
                <a:lnTo>
                  <a:pt x="1559469" y="1244959"/>
                </a:lnTo>
                <a:lnTo>
                  <a:pt x="1561542" y="1244959"/>
                </a:lnTo>
                <a:lnTo>
                  <a:pt x="1576060" y="1244959"/>
                </a:lnTo>
                <a:lnTo>
                  <a:pt x="1605093" y="1253884"/>
                </a:lnTo>
                <a:lnTo>
                  <a:pt x="1605093" y="1334204"/>
                </a:lnTo>
                <a:lnTo>
                  <a:pt x="1607166" y="1334204"/>
                </a:lnTo>
                <a:lnTo>
                  <a:pt x="1621681" y="1334204"/>
                </a:lnTo>
                <a:lnTo>
                  <a:pt x="1621681" y="1337550"/>
                </a:lnTo>
                <a:lnTo>
                  <a:pt x="1621681" y="1360976"/>
                </a:lnTo>
                <a:lnTo>
                  <a:pt x="1625829" y="1360976"/>
                </a:lnTo>
                <a:lnTo>
                  <a:pt x="1654862" y="1360976"/>
                </a:lnTo>
                <a:lnTo>
                  <a:pt x="1667305" y="1374364"/>
                </a:lnTo>
                <a:lnTo>
                  <a:pt x="1667305" y="1418986"/>
                </a:lnTo>
                <a:lnTo>
                  <a:pt x="1671971" y="1418986"/>
                </a:lnTo>
                <a:lnTo>
                  <a:pt x="1704632" y="1418986"/>
                </a:lnTo>
                <a:lnTo>
                  <a:pt x="1704632" y="1421216"/>
                </a:lnTo>
                <a:lnTo>
                  <a:pt x="1704632" y="1436835"/>
                </a:lnTo>
                <a:lnTo>
                  <a:pt x="1707225" y="1436835"/>
                </a:lnTo>
                <a:lnTo>
                  <a:pt x="1725371" y="1436835"/>
                </a:lnTo>
                <a:lnTo>
                  <a:pt x="1725371" y="1441296"/>
                </a:lnTo>
                <a:lnTo>
                  <a:pt x="1725371" y="1472532"/>
                </a:lnTo>
                <a:cubicBezTo>
                  <a:pt x="1733665" y="1472532"/>
                  <a:pt x="1733665" y="1472532"/>
                  <a:pt x="1733665" y="1468627"/>
                </a:cubicBezTo>
                <a:lnTo>
                  <a:pt x="1733665" y="1441296"/>
                </a:lnTo>
                <a:lnTo>
                  <a:pt x="1735738" y="1441296"/>
                </a:lnTo>
                <a:lnTo>
                  <a:pt x="1750256" y="1441296"/>
                </a:lnTo>
                <a:lnTo>
                  <a:pt x="1750256" y="1444644"/>
                </a:lnTo>
                <a:lnTo>
                  <a:pt x="1750256" y="1468070"/>
                </a:lnTo>
                <a:lnTo>
                  <a:pt x="1751811" y="1468070"/>
                </a:lnTo>
                <a:lnTo>
                  <a:pt x="1762698" y="1468070"/>
                </a:lnTo>
                <a:cubicBezTo>
                  <a:pt x="1762698" y="1459146"/>
                  <a:pt x="1762698" y="1459146"/>
                  <a:pt x="1862237" y="1459146"/>
                </a:cubicBezTo>
                <a:lnTo>
                  <a:pt x="1862237" y="1461935"/>
                </a:lnTo>
                <a:lnTo>
                  <a:pt x="1862237" y="1481456"/>
                </a:lnTo>
                <a:lnTo>
                  <a:pt x="1863793" y="1481456"/>
                </a:lnTo>
                <a:lnTo>
                  <a:pt x="1874682" y="1481456"/>
                </a:lnTo>
                <a:lnTo>
                  <a:pt x="1874682" y="1485918"/>
                </a:lnTo>
                <a:lnTo>
                  <a:pt x="1874682" y="1517155"/>
                </a:lnTo>
                <a:cubicBezTo>
                  <a:pt x="1874698" y="1517147"/>
                  <a:pt x="1874936" y="1516986"/>
                  <a:pt x="1878828" y="1514366"/>
                </a:cubicBezTo>
                <a:lnTo>
                  <a:pt x="1907861" y="1494844"/>
                </a:lnTo>
                <a:cubicBezTo>
                  <a:pt x="1907865" y="1494805"/>
                  <a:pt x="1908133" y="1492998"/>
                  <a:pt x="1920303" y="1410061"/>
                </a:cubicBezTo>
                <a:cubicBezTo>
                  <a:pt x="1920322" y="1410057"/>
                  <a:pt x="1920463" y="1410003"/>
                  <a:pt x="1921859" y="1409504"/>
                </a:cubicBezTo>
                <a:lnTo>
                  <a:pt x="1932746" y="1405598"/>
                </a:lnTo>
                <a:cubicBezTo>
                  <a:pt x="1932746" y="1405565"/>
                  <a:pt x="1932813" y="1403375"/>
                  <a:pt x="1936894" y="1262807"/>
                </a:cubicBezTo>
                <a:cubicBezTo>
                  <a:pt x="1936894" y="1262844"/>
                  <a:pt x="1936962" y="1265096"/>
                  <a:pt x="1941042" y="1405598"/>
                </a:cubicBezTo>
                <a:cubicBezTo>
                  <a:pt x="1941061" y="1405605"/>
                  <a:pt x="1941206" y="1405656"/>
                  <a:pt x="1942597" y="1406156"/>
                </a:cubicBezTo>
                <a:lnTo>
                  <a:pt x="1953485" y="1410061"/>
                </a:lnTo>
                <a:lnTo>
                  <a:pt x="1953485" y="1231573"/>
                </a:lnTo>
                <a:cubicBezTo>
                  <a:pt x="1961779" y="1231573"/>
                  <a:pt x="1961779" y="1231573"/>
                  <a:pt x="1961779" y="1164639"/>
                </a:cubicBezTo>
                <a:lnTo>
                  <a:pt x="2040581" y="1164639"/>
                </a:lnTo>
                <a:lnTo>
                  <a:pt x="2040581" y="1231573"/>
                </a:lnTo>
                <a:lnTo>
                  <a:pt x="2042137" y="1231573"/>
                </a:lnTo>
                <a:lnTo>
                  <a:pt x="2053024" y="1231573"/>
                </a:lnTo>
                <a:lnTo>
                  <a:pt x="2053024" y="1062007"/>
                </a:lnTo>
                <a:lnTo>
                  <a:pt x="2056654" y="1062007"/>
                </a:lnTo>
                <a:lnTo>
                  <a:pt x="2082057" y="1062007"/>
                </a:lnTo>
                <a:lnTo>
                  <a:pt x="2082057" y="1058104"/>
                </a:lnTo>
                <a:lnTo>
                  <a:pt x="2082057" y="1030773"/>
                </a:lnTo>
                <a:lnTo>
                  <a:pt x="2127680" y="1030773"/>
                </a:lnTo>
                <a:lnTo>
                  <a:pt x="2127680" y="1028541"/>
                </a:lnTo>
                <a:lnTo>
                  <a:pt x="2127680" y="1012924"/>
                </a:lnTo>
                <a:lnTo>
                  <a:pt x="2131309" y="1012924"/>
                </a:lnTo>
                <a:lnTo>
                  <a:pt x="2156713" y="1012924"/>
                </a:lnTo>
                <a:lnTo>
                  <a:pt x="2156713" y="1015155"/>
                </a:lnTo>
                <a:lnTo>
                  <a:pt x="2156713" y="1030773"/>
                </a:lnTo>
                <a:lnTo>
                  <a:pt x="2158269" y="1030773"/>
                </a:lnTo>
                <a:lnTo>
                  <a:pt x="2169156" y="1030773"/>
                </a:lnTo>
                <a:lnTo>
                  <a:pt x="2189893" y="1021847"/>
                </a:lnTo>
                <a:lnTo>
                  <a:pt x="2198187" y="1028541"/>
                </a:lnTo>
                <a:lnTo>
                  <a:pt x="2198187" y="1012924"/>
                </a:lnTo>
                <a:lnTo>
                  <a:pt x="2202853" y="1012924"/>
                </a:lnTo>
                <a:lnTo>
                  <a:pt x="2235516" y="1012924"/>
                </a:lnTo>
                <a:lnTo>
                  <a:pt x="2235516" y="1015155"/>
                </a:lnTo>
                <a:lnTo>
                  <a:pt x="2235516" y="1030773"/>
                </a:lnTo>
                <a:lnTo>
                  <a:pt x="2297728" y="1030773"/>
                </a:lnTo>
                <a:lnTo>
                  <a:pt x="2297728" y="1034119"/>
                </a:lnTo>
                <a:lnTo>
                  <a:pt x="2297728" y="1057547"/>
                </a:lnTo>
                <a:lnTo>
                  <a:pt x="2351646" y="1057547"/>
                </a:lnTo>
                <a:lnTo>
                  <a:pt x="2351646" y="1120016"/>
                </a:lnTo>
                <a:lnTo>
                  <a:pt x="2353201" y="1120016"/>
                </a:lnTo>
                <a:lnTo>
                  <a:pt x="2364089" y="1120016"/>
                </a:lnTo>
                <a:lnTo>
                  <a:pt x="2364089" y="1122247"/>
                </a:lnTo>
                <a:lnTo>
                  <a:pt x="2364089" y="1137867"/>
                </a:lnTo>
                <a:cubicBezTo>
                  <a:pt x="2372385" y="1137867"/>
                  <a:pt x="2372385" y="1137867"/>
                  <a:pt x="2372385" y="1200336"/>
                </a:cubicBezTo>
                <a:lnTo>
                  <a:pt x="2373940" y="1200336"/>
                </a:lnTo>
                <a:lnTo>
                  <a:pt x="2384827" y="1200336"/>
                </a:lnTo>
                <a:lnTo>
                  <a:pt x="2384827" y="1202010"/>
                </a:lnTo>
                <a:lnTo>
                  <a:pt x="2384827" y="1213724"/>
                </a:lnTo>
                <a:lnTo>
                  <a:pt x="2386900" y="1213724"/>
                </a:lnTo>
                <a:lnTo>
                  <a:pt x="2401416" y="1213724"/>
                </a:lnTo>
                <a:lnTo>
                  <a:pt x="2401416" y="1276195"/>
                </a:lnTo>
                <a:lnTo>
                  <a:pt x="2405564" y="1276195"/>
                </a:lnTo>
                <a:lnTo>
                  <a:pt x="2434597" y="1276195"/>
                </a:lnTo>
                <a:lnTo>
                  <a:pt x="2434597" y="1325279"/>
                </a:lnTo>
                <a:cubicBezTo>
                  <a:pt x="2438745" y="1325279"/>
                  <a:pt x="2438745" y="1325279"/>
                  <a:pt x="2438745" y="1328624"/>
                </a:cubicBezTo>
                <a:lnTo>
                  <a:pt x="2438745" y="1352053"/>
                </a:lnTo>
                <a:lnTo>
                  <a:pt x="2440300" y="1352053"/>
                </a:lnTo>
                <a:lnTo>
                  <a:pt x="2451187" y="1352053"/>
                </a:lnTo>
                <a:lnTo>
                  <a:pt x="2451187" y="1401136"/>
                </a:lnTo>
                <a:lnTo>
                  <a:pt x="2453778" y="1401136"/>
                </a:lnTo>
                <a:lnTo>
                  <a:pt x="2471924" y="1401136"/>
                </a:lnTo>
                <a:cubicBezTo>
                  <a:pt x="2476072" y="1405598"/>
                  <a:pt x="2476072" y="1405598"/>
                  <a:pt x="2476072" y="1409504"/>
                </a:cubicBezTo>
                <a:lnTo>
                  <a:pt x="2476072" y="1436835"/>
                </a:lnTo>
                <a:cubicBezTo>
                  <a:pt x="2476082" y="1436821"/>
                  <a:pt x="2476260" y="1436600"/>
                  <a:pt x="2479183" y="1432930"/>
                </a:cubicBezTo>
                <a:lnTo>
                  <a:pt x="2500957" y="1405598"/>
                </a:lnTo>
                <a:lnTo>
                  <a:pt x="2559023" y="1405598"/>
                </a:lnTo>
                <a:lnTo>
                  <a:pt x="2559023" y="1584087"/>
                </a:lnTo>
                <a:lnTo>
                  <a:pt x="2560578" y="1584087"/>
                </a:lnTo>
                <a:lnTo>
                  <a:pt x="2571465" y="1584087"/>
                </a:lnTo>
                <a:cubicBezTo>
                  <a:pt x="2571474" y="1584070"/>
                  <a:pt x="2571594" y="1583864"/>
                  <a:pt x="2573021" y="1581298"/>
                </a:cubicBezTo>
                <a:lnTo>
                  <a:pt x="2583908" y="1561776"/>
                </a:lnTo>
                <a:lnTo>
                  <a:pt x="2583908" y="1565681"/>
                </a:lnTo>
                <a:lnTo>
                  <a:pt x="2583908" y="1593012"/>
                </a:lnTo>
                <a:cubicBezTo>
                  <a:pt x="2592202" y="1593012"/>
                  <a:pt x="2592202" y="1593012"/>
                  <a:pt x="2592202" y="1499306"/>
                </a:cubicBezTo>
                <a:lnTo>
                  <a:pt x="2593757" y="1499306"/>
                </a:lnTo>
                <a:lnTo>
                  <a:pt x="2604645" y="1499306"/>
                </a:lnTo>
                <a:lnTo>
                  <a:pt x="2604645" y="1365438"/>
                </a:lnTo>
                <a:lnTo>
                  <a:pt x="2606720" y="1365438"/>
                </a:lnTo>
                <a:lnTo>
                  <a:pt x="2621235" y="1365438"/>
                </a:lnTo>
                <a:cubicBezTo>
                  <a:pt x="2621247" y="1365395"/>
                  <a:pt x="2621788" y="1363455"/>
                  <a:pt x="2646120" y="1276195"/>
                </a:cubicBezTo>
                <a:lnTo>
                  <a:pt x="2648713" y="1276195"/>
                </a:lnTo>
                <a:lnTo>
                  <a:pt x="2666859" y="1276195"/>
                </a:lnTo>
                <a:cubicBezTo>
                  <a:pt x="2666869" y="1276243"/>
                  <a:pt x="2667332" y="1278237"/>
                  <a:pt x="2687596" y="1365438"/>
                </a:cubicBezTo>
                <a:lnTo>
                  <a:pt x="2689669" y="1365438"/>
                </a:lnTo>
                <a:lnTo>
                  <a:pt x="2704186" y="1365438"/>
                </a:lnTo>
                <a:lnTo>
                  <a:pt x="2704186" y="1445758"/>
                </a:lnTo>
                <a:lnTo>
                  <a:pt x="2707814" y="1445758"/>
                </a:lnTo>
                <a:lnTo>
                  <a:pt x="2733219" y="1445758"/>
                </a:lnTo>
                <a:lnTo>
                  <a:pt x="2733219" y="1450221"/>
                </a:lnTo>
                <a:lnTo>
                  <a:pt x="2733219" y="1481456"/>
                </a:lnTo>
                <a:cubicBezTo>
                  <a:pt x="2741513" y="1481456"/>
                  <a:pt x="2741513" y="1481456"/>
                  <a:pt x="2741513" y="1476995"/>
                </a:cubicBezTo>
                <a:lnTo>
                  <a:pt x="2741513" y="1445758"/>
                </a:lnTo>
                <a:lnTo>
                  <a:pt x="2744624" y="1445758"/>
                </a:lnTo>
                <a:lnTo>
                  <a:pt x="2766398" y="1445758"/>
                </a:lnTo>
                <a:lnTo>
                  <a:pt x="2766398" y="1449104"/>
                </a:lnTo>
                <a:lnTo>
                  <a:pt x="2766398" y="1472532"/>
                </a:lnTo>
                <a:lnTo>
                  <a:pt x="2828612" y="1472532"/>
                </a:lnTo>
                <a:lnTo>
                  <a:pt x="2828612" y="1396675"/>
                </a:lnTo>
                <a:lnTo>
                  <a:pt x="2831203" y="1396675"/>
                </a:lnTo>
                <a:lnTo>
                  <a:pt x="2849349" y="1396675"/>
                </a:lnTo>
                <a:lnTo>
                  <a:pt x="2849349" y="1441296"/>
                </a:lnTo>
                <a:cubicBezTo>
                  <a:pt x="2853497" y="1441296"/>
                  <a:pt x="2853497" y="1441296"/>
                  <a:pt x="2853497" y="1374364"/>
                </a:cubicBezTo>
                <a:lnTo>
                  <a:pt x="2899119" y="1374364"/>
                </a:lnTo>
                <a:lnTo>
                  <a:pt x="2899119" y="1371016"/>
                </a:lnTo>
                <a:lnTo>
                  <a:pt x="2899119" y="1347590"/>
                </a:lnTo>
                <a:lnTo>
                  <a:pt x="2900674" y="1347590"/>
                </a:lnTo>
                <a:lnTo>
                  <a:pt x="2911561" y="1347590"/>
                </a:lnTo>
                <a:lnTo>
                  <a:pt x="2911561" y="1343687"/>
                </a:lnTo>
                <a:lnTo>
                  <a:pt x="2911561" y="1316355"/>
                </a:lnTo>
                <a:lnTo>
                  <a:pt x="2919857" y="1329741"/>
                </a:lnTo>
                <a:lnTo>
                  <a:pt x="2924523" y="1329741"/>
                </a:lnTo>
                <a:lnTo>
                  <a:pt x="2957185" y="1329741"/>
                </a:lnTo>
                <a:lnTo>
                  <a:pt x="2957185" y="1328067"/>
                </a:lnTo>
                <a:lnTo>
                  <a:pt x="2957185" y="1316355"/>
                </a:lnTo>
                <a:lnTo>
                  <a:pt x="2958740" y="1316355"/>
                </a:lnTo>
                <a:lnTo>
                  <a:pt x="2969627" y="1316355"/>
                </a:lnTo>
                <a:lnTo>
                  <a:pt x="2969627" y="1319144"/>
                </a:lnTo>
                <a:lnTo>
                  <a:pt x="2969627" y="1338667"/>
                </a:lnTo>
                <a:lnTo>
                  <a:pt x="3048430" y="1338667"/>
                </a:lnTo>
                <a:lnTo>
                  <a:pt x="3048430" y="1624247"/>
                </a:lnTo>
                <a:lnTo>
                  <a:pt x="3051540" y="1624247"/>
                </a:lnTo>
                <a:lnTo>
                  <a:pt x="3073315" y="1624247"/>
                </a:lnTo>
                <a:lnTo>
                  <a:pt x="3073315" y="1597475"/>
                </a:lnTo>
                <a:lnTo>
                  <a:pt x="3081611" y="1597475"/>
                </a:lnTo>
                <a:lnTo>
                  <a:pt x="3081611" y="1624247"/>
                </a:lnTo>
                <a:lnTo>
                  <a:pt x="3143823" y="1624247"/>
                </a:lnTo>
                <a:lnTo>
                  <a:pt x="3143823" y="1561776"/>
                </a:lnTo>
                <a:lnTo>
                  <a:pt x="3168708" y="1561776"/>
                </a:lnTo>
                <a:lnTo>
                  <a:pt x="3193593" y="1557315"/>
                </a:lnTo>
                <a:cubicBezTo>
                  <a:pt x="3197741" y="1557315"/>
                  <a:pt x="3197741" y="1561776"/>
                  <a:pt x="3201889" y="1561776"/>
                </a:cubicBezTo>
                <a:lnTo>
                  <a:pt x="3222625" y="1561776"/>
                </a:lnTo>
                <a:lnTo>
                  <a:pt x="3222625" y="1624247"/>
                </a:lnTo>
                <a:lnTo>
                  <a:pt x="3239216" y="1624247"/>
                </a:lnTo>
                <a:lnTo>
                  <a:pt x="3239216" y="1659946"/>
                </a:lnTo>
                <a:lnTo>
                  <a:pt x="3258322" y="1661814"/>
                </a:lnTo>
                <a:lnTo>
                  <a:pt x="3284840" y="1661814"/>
                </a:lnTo>
                <a:lnTo>
                  <a:pt x="3284840" y="1628710"/>
                </a:lnTo>
                <a:lnTo>
                  <a:pt x="3423908" y="1628710"/>
                </a:lnTo>
                <a:lnTo>
                  <a:pt x="3423908" y="1452735"/>
                </a:lnTo>
                <a:lnTo>
                  <a:pt x="3571269" y="1452735"/>
                </a:lnTo>
                <a:lnTo>
                  <a:pt x="3571269" y="1615324"/>
                </a:lnTo>
                <a:lnTo>
                  <a:pt x="3575165" y="1615324"/>
                </a:lnTo>
                <a:lnTo>
                  <a:pt x="3577707" y="1661814"/>
                </a:lnTo>
                <a:lnTo>
                  <a:pt x="3597509" y="1661814"/>
                </a:lnTo>
                <a:cubicBezTo>
                  <a:pt x="3598605" y="1646924"/>
                  <a:pt x="3600050" y="1631125"/>
                  <a:pt x="3600050" y="1615324"/>
                </a:cubicBezTo>
                <a:lnTo>
                  <a:pt x="3612493" y="1615324"/>
                </a:lnTo>
                <a:lnTo>
                  <a:pt x="3615034" y="1661814"/>
                </a:lnTo>
                <a:lnTo>
                  <a:pt x="3718630" y="1661814"/>
                </a:lnTo>
                <a:lnTo>
                  <a:pt x="3718630" y="1325301"/>
                </a:lnTo>
                <a:lnTo>
                  <a:pt x="4122450" y="1325301"/>
                </a:lnTo>
                <a:lnTo>
                  <a:pt x="4122450" y="1661814"/>
                </a:lnTo>
                <a:lnTo>
                  <a:pt x="4160712" y="1661814"/>
                </a:lnTo>
                <a:lnTo>
                  <a:pt x="4160712" y="1491124"/>
                </a:lnTo>
                <a:lnTo>
                  <a:pt x="4355371" y="1491124"/>
                </a:lnTo>
                <a:cubicBezTo>
                  <a:pt x="4405707" y="1468689"/>
                  <a:pt x="4422721" y="1378950"/>
                  <a:pt x="4462735" y="1356515"/>
                </a:cubicBezTo>
                <a:lnTo>
                  <a:pt x="4595456" y="1356515"/>
                </a:lnTo>
                <a:lnTo>
                  <a:pt x="4595456" y="1512692"/>
                </a:lnTo>
                <a:lnTo>
                  <a:pt x="4612046" y="1512692"/>
                </a:lnTo>
                <a:cubicBezTo>
                  <a:pt x="4612046" y="1508230"/>
                  <a:pt x="4616195" y="1503767"/>
                  <a:pt x="4616195" y="1499306"/>
                </a:cubicBezTo>
                <a:lnTo>
                  <a:pt x="4628637" y="1499306"/>
                </a:lnTo>
                <a:cubicBezTo>
                  <a:pt x="4628637" y="1503767"/>
                  <a:pt x="4628637" y="1508230"/>
                  <a:pt x="4632785" y="1517155"/>
                </a:cubicBezTo>
                <a:lnTo>
                  <a:pt x="4657670" y="1517155"/>
                </a:lnTo>
                <a:lnTo>
                  <a:pt x="4657670" y="1503767"/>
                </a:lnTo>
                <a:lnTo>
                  <a:pt x="4703291" y="1503767"/>
                </a:lnTo>
                <a:lnTo>
                  <a:pt x="4703291" y="1517155"/>
                </a:lnTo>
                <a:lnTo>
                  <a:pt x="4744767" y="1517155"/>
                </a:lnTo>
                <a:lnTo>
                  <a:pt x="4744767" y="1610861"/>
                </a:lnTo>
                <a:lnTo>
                  <a:pt x="4773800" y="1610861"/>
                </a:lnTo>
                <a:lnTo>
                  <a:pt x="4773800" y="1584087"/>
                </a:lnTo>
                <a:lnTo>
                  <a:pt x="4806981" y="1584087"/>
                </a:lnTo>
                <a:lnTo>
                  <a:pt x="4806981" y="1213724"/>
                </a:lnTo>
                <a:lnTo>
                  <a:pt x="4819424" y="1200336"/>
                </a:lnTo>
                <a:lnTo>
                  <a:pt x="4968734" y="1200336"/>
                </a:lnTo>
                <a:lnTo>
                  <a:pt x="4968734" y="1218187"/>
                </a:lnTo>
                <a:lnTo>
                  <a:pt x="4989471" y="1218187"/>
                </a:lnTo>
                <a:lnTo>
                  <a:pt x="4989471" y="1454684"/>
                </a:lnTo>
                <a:lnTo>
                  <a:pt x="5035095" y="1454684"/>
                </a:lnTo>
                <a:lnTo>
                  <a:pt x="5035095" y="1316355"/>
                </a:lnTo>
                <a:lnTo>
                  <a:pt x="5089012" y="1316355"/>
                </a:lnTo>
                <a:cubicBezTo>
                  <a:pt x="5093158" y="1316355"/>
                  <a:pt x="5093158" y="1311893"/>
                  <a:pt x="5097307" y="1307430"/>
                </a:cubicBezTo>
                <a:lnTo>
                  <a:pt x="5113897" y="1307430"/>
                </a:lnTo>
                <a:cubicBezTo>
                  <a:pt x="5118043" y="1311893"/>
                  <a:pt x="5118043" y="1316355"/>
                  <a:pt x="5122191" y="1316355"/>
                </a:cubicBezTo>
                <a:lnTo>
                  <a:pt x="5167815" y="1316355"/>
                </a:lnTo>
                <a:lnTo>
                  <a:pt x="5167815" y="1075395"/>
                </a:lnTo>
                <a:cubicBezTo>
                  <a:pt x="5167844" y="1075389"/>
                  <a:pt x="5169618" y="1075051"/>
                  <a:pt x="5283945" y="1053084"/>
                </a:cubicBezTo>
                <a:lnTo>
                  <a:pt x="5283945" y="1055315"/>
                </a:lnTo>
                <a:lnTo>
                  <a:pt x="5283945" y="1070933"/>
                </a:lnTo>
                <a:lnTo>
                  <a:pt x="5337863" y="1070933"/>
                </a:lnTo>
                <a:lnTo>
                  <a:pt x="5337863" y="1597475"/>
                </a:lnTo>
                <a:lnTo>
                  <a:pt x="5383486" y="1597475"/>
                </a:lnTo>
                <a:lnTo>
                  <a:pt x="5383486" y="1588550"/>
                </a:lnTo>
                <a:lnTo>
                  <a:pt x="5408371" y="1588550"/>
                </a:lnTo>
                <a:lnTo>
                  <a:pt x="5408371" y="1597475"/>
                </a:lnTo>
                <a:lnTo>
                  <a:pt x="5458141" y="1597475"/>
                </a:lnTo>
                <a:lnTo>
                  <a:pt x="5458141" y="1570701"/>
                </a:lnTo>
                <a:lnTo>
                  <a:pt x="5516207" y="1570701"/>
                </a:lnTo>
                <a:cubicBezTo>
                  <a:pt x="5524502" y="1561776"/>
                  <a:pt x="5532797" y="1561776"/>
                  <a:pt x="5541092" y="1561776"/>
                </a:cubicBezTo>
                <a:cubicBezTo>
                  <a:pt x="5553535" y="1570701"/>
                  <a:pt x="5570125" y="1570701"/>
                  <a:pt x="5582567" y="1570701"/>
                </a:cubicBezTo>
                <a:lnTo>
                  <a:pt x="5582567" y="1535004"/>
                </a:lnTo>
                <a:lnTo>
                  <a:pt x="5599158" y="1535004"/>
                </a:lnTo>
                <a:lnTo>
                  <a:pt x="5599158" y="1508230"/>
                </a:lnTo>
                <a:lnTo>
                  <a:pt x="5715288" y="1508230"/>
                </a:lnTo>
                <a:lnTo>
                  <a:pt x="5715288" y="1445758"/>
                </a:lnTo>
                <a:lnTo>
                  <a:pt x="5752615" y="1445758"/>
                </a:lnTo>
                <a:lnTo>
                  <a:pt x="5752615" y="1432372"/>
                </a:lnTo>
                <a:lnTo>
                  <a:pt x="5777500" y="1432372"/>
                </a:lnTo>
                <a:lnTo>
                  <a:pt x="5777500" y="1445758"/>
                </a:lnTo>
                <a:lnTo>
                  <a:pt x="5810681" y="1445758"/>
                </a:lnTo>
                <a:lnTo>
                  <a:pt x="5810681" y="1548390"/>
                </a:lnTo>
                <a:lnTo>
                  <a:pt x="5877041" y="1548390"/>
                </a:lnTo>
                <a:lnTo>
                  <a:pt x="5877041" y="1494844"/>
                </a:lnTo>
                <a:lnTo>
                  <a:pt x="5955844" y="1494844"/>
                </a:lnTo>
                <a:lnTo>
                  <a:pt x="5955844" y="1432372"/>
                </a:lnTo>
                <a:lnTo>
                  <a:pt x="6055386" y="1432372"/>
                </a:lnTo>
                <a:lnTo>
                  <a:pt x="6055628" y="1478578"/>
                </a:lnTo>
                <a:lnTo>
                  <a:pt x="6074361" y="1481456"/>
                </a:lnTo>
                <a:cubicBezTo>
                  <a:pt x="6074367" y="1481477"/>
                  <a:pt x="6074445" y="1481685"/>
                  <a:pt x="6075399" y="1484247"/>
                </a:cubicBezTo>
                <a:lnTo>
                  <a:pt x="6082655" y="1503767"/>
                </a:lnTo>
                <a:cubicBezTo>
                  <a:pt x="6082684" y="1503769"/>
                  <a:pt x="6083904" y="1503873"/>
                  <a:pt x="6136573" y="1508230"/>
                </a:cubicBezTo>
                <a:lnTo>
                  <a:pt x="6136573" y="1253884"/>
                </a:lnTo>
                <a:lnTo>
                  <a:pt x="6140721" y="1253884"/>
                </a:lnTo>
                <a:lnTo>
                  <a:pt x="6169754" y="1253884"/>
                </a:lnTo>
                <a:lnTo>
                  <a:pt x="6169754" y="972765"/>
                </a:lnTo>
                <a:lnTo>
                  <a:pt x="6173383" y="972765"/>
                </a:lnTo>
                <a:lnTo>
                  <a:pt x="6198787" y="972765"/>
                </a:lnTo>
                <a:lnTo>
                  <a:pt x="6198787" y="736267"/>
                </a:lnTo>
                <a:cubicBezTo>
                  <a:pt x="6207081" y="731805"/>
                  <a:pt x="6207081" y="731805"/>
                  <a:pt x="6207081" y="678257"/>
                </a:cubicBezTo>
                <a:lnTo>
                  <a:pt x="6211230" y="678257"/>
                </a:lnTo>
                <a:lnTo>
                  <a:pt x="6240263" y="678257"/>
                </a:lnTo>
                <a:cubicBezTo>
                  <a:pt x="6240285" y="678209"/>
                  <a:pt x="6241525" y="675388"/>
                  <a:pt x="6314917" y="508694"/>
                </a:cubicBezTo>
                <a:cubicBezTo>
                  <a:pt x="6314917" y="508665"/>
                  <a:pt x="6314987" y="504638"/>
                  <a:pt x="6323213" y="0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3353A-8ABE-4E26-B945-775C3D2474C6}"/>
              </a:ext>
            </a:extLst>
          </p:cNvPr>
          <p:cNvSpPr txBox="1"/>
          <p:nvPr/>
        </p:nvSpPr>
        <p:spPr>
          <a:xfrm>
            <a:off x="619125" y="4446731"/>
            <a:ext cx="3683604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F92244-AE8A-4424-9829-B75C16847F0D}"/>
              </a:ext>
            </a:extLst>
          </p:cNvPr>
          <p:cNvSpPr/>
          <p:nvPr/>
        </p:nvSpPr>
        <p:spPr>
          <a:xfrm>
            <a:off x="6460192" y="4446731"/>
            <a:ext cx="45719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A8112F-0483-40CF-A8AB-034E9C123FEC}"/>
              </a:ext>
            </a:extLst>
          </p:cNvPr>
          <p:cNvSpPr txBox="1"/>
          <p:nvPr/>
        </p:nvSpPr>
        <p:spPr>
          <a:xfrm>
            <a:off x="6861954" y="4446731"/>
            <a:ext cx="4710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</a:t>
            </a:r>
          </a:p>
        </p:txBody>
      </p:sp>
      <p:sp>
        <p:nvSpPr>
          <p:cNvPr id="17" name="Rounded Rectangle 27">
            <a:extLst>
              <a:ext uri="{FF2B5EF4-FFF2-40B4-BE49-F238E27FC236}">
                <a16:creationId xmlns:a16="http://schemas.microsoft.com/office/drawing/2014/main" id="{7896BBF7-4714-43FE-88DB-1C294A730C5B}"/>
              </a:ext>
            </a:extLst>
          </p:cNvPr>
          <p:cNvSpPr/>
          <p:nvPr/>
        </p:nvSpPr>
        <p:spPr>
          <a:xfrm>
            <a:off x="7062381" y="5446103"/>
            <a:ext cx="416780" cy="32014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18" name="Rounded Rectangle 7">
            <a:extLst>
              <a:ext uri="{FF2B5EF4-FFF2-40B4-BE49-F238E27FC236}">
                <a16:creationId xmlns:a16="http://schemas.microsoft.com/office/drawing/2014/main" id="{F61D6C1C-1A4A-428B-A15C-EB70A0E2CEA9}"/>
              </a:ext>
            </a:extLst>
          </p:cNvPr>
          <p:cNvSpPr/>
          <p:nvPr/>
        </p:nvSpPr>
        <p:spPr>
          <a:xfrm>
            <a:off x="7062381" y="5946445"/>
            <a:ext cx="423735" cy="36567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6F00B8-CD50-4C7F-923F-25482BBE5F79}"/>
              </a:ext>
            </a:extLst>
          </p:cNvPr>
          <p:cNvSpPr txBox="1"/>
          <p:nvPr/>
        </p:nvSpPr>
        <p:spPr>
          <a:xfrm>
            <a:off x="7846575" y="5472912"/>
            <a:ext cx="36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Easy to change colors, photos.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3472EC-D7EB-49EA-95F2-C71B965E3BA4}"/>
              </a:ext>
            </a:extLst>
          </p:cNvPr>
          <p:cNvSpPr txBox="1"/>
          <p:nvPr/>
        </p:nvSpPr>
        <p:spPr>
          <a:xfrm>
            <a:off x="7846575" y="6011567"/>
            <a:ext cx="36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Contents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518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4">
            <a:extLst>
              <a:ext uri="{FF2B5EF4-FFF2-40B4-BE49-F238E27FC236}">
                <a16:creationId xmlns:a16="http://schemas.microsoft.com/office/drawing/2014/main" id="{049488DD-9042-4B14-9BA5-EC1C85700278}"/>
              </a:ext>
            </a:extLst>
          </p:cNvPr>
          <p:cNvSpPr/>
          <p:nvPr/>
        </p:nvSpPr>
        <p:spPr>
          <a:xfrm>
            <a:off x="0" y="2"/>
            <a:ext cx="12192000" cy="126895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70EFC3-E664-4482-A665-CE5682381F51}"/>
              </a:ext>
            </a:extLst>
          </p:cNvPr>
          <p:cNvSpPr/>
          <p:nvPr/>
        </p:nvSpPr>
        <p:spPr>
          <a:xfrm>
            <a:off x="10433490" y="1268961"/>
            <a:ext cx="45719" cy="10188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0B85B8-F5CF-485A-B9A2-4345594015CA}"/>
              </a:ext>
            </a:extLst>
          </p:cNvPr>
          <p:cNvSpPr/>
          <p:nvPr/>
        </p:nvSpPr>
        <p:spPr>
          <a:xfrm>
            <a:off x="1652450" y="1268961"/>
            <a:ext cx="45719" cy="10188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9ADC57-7D11-4FA3-9050-B2F2E2CFF0CC}"/>
              </a:ext>
            </a:extLst>
          </p:cNvPr>
          <p:cNvSpPr/>
          <p:nvPr/>
        </p:nvSpPr>
        <p:spPr>
          <a:xfrm>
            <a:off x="3847710" y="1268961"/>
            <a:ext cx="45719" cy="10188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57A176-C380-4462-AD4A-E0A54B0610FD}"/>
              </a:ext>
            </a:extLst>
          </p:cNvPr>
          <p:cNvSpPr/>
          <p:nvPr/>
        </p:nvSpPr>
        <p:spPr>
          <a:xfrm>
            <a:off x="6042970" y="1268961"/>
            <a:ext cx="45719" cy="10188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037A3A-958D-4C63-B16D-7CDECED167D6}"/>
              </a:ext>
            </a:extLst>
          </p:cNvPr>
          <p:cNvSpPr/>
          <p:nvPr/>
        </p:nvSpPr>
        <p:spPr>
          <a:xfrm>
            <a:off x="8238231" y="1268961"/>
            <a:ext cx="45719" cy="10188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A2004C6-7400-4166-8F6C-4EFD9528BE7D}"/>
              </a:ext>
            </a:extLst>
          </p:cNvPr>
          <p:cNvGrpSpPr/>
          <p:nvPr/>
        </p:nvGrpSpPr>
        <p:grpSpPr>
          <a:xfrm>
            <a:off x="884203" y="4131000"/>
            <a:ext cx="1548359" cy="2000547"/>
            <a:chOff x="2590200" y="1766707"/>
            <a:chExt cx="1548359" cy="200054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705CE37-F7EF-4584-BBD3-58260148D2DD}"/>
                </a:ext>
              </a:extLst>
            </p:cNvPr>
            <p:cNvSpPr txBox="1"/>
            <p:nvPr/>
          </p:nvSpPr>
          <p:spPr>
            <a:xfrm>
              <a:off x="2594885" y="2012928"/>
              <a:ext cx="154017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EA9861E-9EB5-45F0-A493-E41B19141B4A}"/>
                </a:ext>
              </a:extLst>
            </p:cNvPr>
            <p:cNvSpPr txBox="1"/>
            <p:nvPr/>
          </p:nvSpPr>
          <p:spPr>
            <a:xfrm>
              <a:off x="2590200" y="1766707"/>
              <a:ext cx="1548359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7071B7C-BE4F-4AC9-93A4-E320CE56B567}"/>
              </a:ext>
            </a:extLst>
          </p:cNvPr>
          <p:cNvGrpSpPr/>
          <p:nvPr/>
        </p:nvGrpSpPr>
        <p:grpSpPr>
          <a:xfrm>
            <a:off x="3089453" y="4131000"/>
            <a:ext cx="1548359" cy="2000547"/>
            <a:chOff x="2590200" y="1766707"/>
            <a:chExt cx="1548359" cy="200054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BF9B1C-D374-4B48-9EA1-C81F60167657}"/>
                </a:ext>
              </a:extLst>
            </p:cNvPr>
            <p:cNvSpPr txBox="1"/>
            <p:nvPr/>
          </p:nvSpPr>
          <p:spPr>
            <a:xfrm>
              <a:off x="2594885" y="2012928"/>
              <a:ext cx="154017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BF1543-4FD5-46B6-B6FD-C82510413AB6}"/>
                </a:ext>
              </a:extLst>
            </p:cNvPr>
            <p:cNvSpPr txBox="1"/>
            <p:nvPr/>
          </p:nvSpPr>
          <p:spPr>
            <a:xfrm>
              <a:off x="2590200" y="1766707"/>
              <a:ext cx="1548359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F9BDE1F-15D3-4867-AF70-6ECE3451AAAA}"/>
              </a:ext>
            </a:extLst>
          </p:cNvPr>
          <p:cNvGrpSpPr/>
          <p:nvPr/>
        </p:nvGrpSpPr>
        <p:grpSpPr>
          <a:xfrm>
            <a:off x="5294703" y="4131000"/>
            <a:ext cx="1548359" cy="2000547"/>
            <a:chOff x="2590200" y="1766707"/>
            <a:chExt cx="1548359" cy="200054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E0D100D-F5F2-4FBC-8FD9-2B7BE3ADA109}"/>
                </a:ext>
              </a:extLst>
            </p:cNvPr>
            <p:cNvSpPr txBox="1"/>
            <p:nvPr/>
          </p:nvSpPr>
          <p:spPr>
            <a:xfrm>
              <a:off x="2594885" y="2012928"/>
              <a:ext cx="154017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70DDC1F-CB51-4A52-B369-CB6A560A452C}"/>
                </a:ext>
              </a:extLst>
            </p:cNvPr>
            <p:cNvSpPr txBox="1"/>
            <p:nvPr/>
          </p:nvSpPr>
          <p:spPr>
            <a:xfrm>
              <a:off x="2590200" y="1766707"/>
              <a:ext cx="1548359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5EB8630-A5CD-4DB8-9175-A1F2FA5D8A5F}"/>
              </a:ext>
            </a:extLst>
          </p:cNvPr>
          <p:cNvGrpSpPr/>
          <p:nvPr/>
        </p:nvGrpSpPr>
        <p:grpSpPr>
          <a:xfrm>
            <a:off x="7499953" y="4131000"/>
            <a:ext cx="1548359" cy="2000547"/>
            <a:chOff x="2590200" y="1766707"/>
            <a:chExt cx="1548359" cy="200054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3CE960-8E5A-47E3-ADE7-B889117380FC}"/>
                </a:ext>
              </a:extLst>
            </p:cNvPr>
            <p:cNvSpPr txBox="1"/>
            <p:nvPr/>
          </p:nvSpPr>
          <p:spPr>
            <a:xfrm>
              <a:off x="2594885" y="2012928"/>
              <a:ext cx="154017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EDF7EC4-AADD-4265-9F83-D7711AC20914}"/>
                </a:ext>
              </a:extLst>
            </p:cNvPr>
            <p:cNvSpPr txBox="1"/>
            <p:nvPr/>
          </p:nvSpPr>
          <p:spPr>
            <a:xfrm>
              <a:off x="2590200" y="1766707"/>
              <a:ext cx="1548359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D6174D6-828C-4370-AFF8-16DD26976D28}"/>
              </a:ext>
            </a:extLst>
          </p:cNvPr>
          <p:cNvGrpSpPr/>
          <p:nvPr/>
        </p:nvGrpSpPr>
        <p:grpSpPr>
          <a:xfrm>
            <a:off x="9705204" y="4131000"/>
            <a:ext cx="1548359" cy="2000547"/>
            <a:chOff x="2590200" y="1766707"/>
            <a:chExt cx="1548359" cy="200054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9FDF5B8-2136-4BBA-AB59-1F9E1842DC7F}"/>
                </a:ext>
              </a:extLst>
            </p:cNvPr>
            <p:cNvSpPr txBox="1"/>
            <p:nvPr/>
          </p:nvSpPr>
          <p:spPr>
            <a:xfrm>
              <a:off x="2594885" y="2012928"/>
              <a:ext cx="154017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9EA50D5-A95C-4C8F-A9C3-B4688BB1134F}"/>
                </a:ext>
              </a:extLst>
            </p:cNvPr>
            <p:cNvSpPr txBox="1"/>
            <p:nvPr/>
          </p:nvSpPr>
          <p:spPr>
            <a:xfrm>
              <a:off x="2590200" y="1766707"/>
              <a:ext cx="1548359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자유형: 도형 48">
            <a:extLst>
              <a:ext uri="{FF2B5EF4-FFF2-40B4-BE49-F238E27FC236}">
                <a16:creationId xmlns:a16="http://schemas.microsoft.com/office/drawing/2014/main" id="{845C1095-FAE5-446F-ABB6-C963E2E63A83}"/>
              </a:ext>
            </a:extLst>
          </p:cNvPr>
          <p:cNvSpPr>
            <a:spLocks noChangeAspect="1"/>
          </p:cNvSpPr>
          <p:nvPr/>
        </p:nvSpPr>
        <p:spPr>
          <a:xfrm rot="10800000">
            <a:off x="10004062" y="2287835"/>
            <a:ext cx="904573" cy="1501406"/>
          </a:xfrm>
          <a:custGeom>
            <a:avLst/>
            <a:gdLst>
              <a:gd name="connsiteX0" fmla="*/ 1047232 w 1957642"/>
              <a:gd name="connsiteY0" fmla="*/ 5654 h 3249282"/>
              <a:gd name="connsiteX1" fmla="*/ 1030640 w 1957642"/>
              <a:gd name="connsiteY1" fmla="*/ 5654 h 3249282"/>
              <a:gd name="connsiteX2" fmla="*/ 1048024 w 1957642"/>
              <a:gd name="connsiteY2" fmla="*/ 0 h 3249282"/>
              <a:gd name="connsiteX3" fmla="*/ 1160845 w 1957642"/>
              <a:gd name="connsiteY3" fmla="*/ 2127215 h 3249282"/>
              <a:gd name="connsiteX4" fmla="*/ 1196036 w 1957642"/>
              <a:gd name="connsiteY4" fmla="*/ 2120110 h 3249282"/>
              <a:gd name="connsiteX5" fmla="*/ 1237844 w 1957642"/>
              <a:gd name="connsiteY5" fmla="*/ 2120446 h 3249282"/>
              <a:gd name="connsiteX6" fmla="*/ 1296213 w 1957642"/>
              <a:gd name="connsiteY6" fmla="*/ 2029106 h 3249282"/>
              <a:gd name="connsiteX7" fmla="*/ 1397562 w 1957642"/>
              <a:gd name="connsiteY7" fmla="*/ 1825853 h 3249282"/>
              <a:gd name="connsiteX8" fmla="*/ 1777778 w 1957642"/>
              <a:gd name="connsiteY8" fmla="*/ 1099228 h 3249282"/>
              <a:gd name="connsiteX9" fmla="*/ 980978 w 1957642"/>
              <a:gd name="connsiteY9" fmla="*/ 301427 h 3249282"/>
              <a:gd name="connsiteX10" fmla="*/ 980978 w 1957642"/>
              <a:gd name="connsiteY10" fmla="*/ 301625 h 3249282"/>
              <a:gd name="connsiteX11" fmla="*/ 978823 w 1957642"/>
              <a:gd name="connsiteY11" fmla="*/ 301459 h 3249282"/>
              <a:gd name="connsiteX12" fmla="*/ 976666 w 1957642"/>
              <a:gd name="connsiteY12" fmla="*/ 301625 h 3249282"/>
              <a:gd name="connsiteX13" fmla="*/ 976666 w 1957642"/>
              <a:gd name="connsiteY13" fmla="*/ 301427 h 3249282"/>
              <a:gd name="connsiteX14" fmla="*/ 179865 w 1957642"/>
              <a:gd name="connsiteY14" fmla="*/ 1099228 h 3249282"/>
              <a:gd name="connsiteX15" fmla="*/ 560081 w 1957642"/>
              <a:gd name="connsiteY15" fmla="*/ 1825853 h 3249282"/>
              <a:gd name="connsiteX16" fmla="*/ 661430 w 1957642"/>
              <a:gd name="connsiteY16" fmla="*/ 2029106 h 3249282"/>
              <a:gd name="connsiteX17" fmla="*/ 719799 w 1957642"/>
              <a:gd name="connsiteY17" fmla="*/ 2120446 h 3249282"/>
              <a:gd name="connsiteX18" fmla="*/ 770760 w 1957642"/>
              <a:gd name="connsiteY18" fmla="*/ 2120037 h 3249282"/>
              <a:gd name="connsiteX19" fmla="*/ 806315 w 1957642"/>
              <a:gd name="connsiteY19" fmla="*/ 2127215 h 3249282"/>
              <a:gd name="connsiteX20" fmla="*/ 1319520 w 1957642"/>
              <a:gd name="connsiteY20" fmla="*/ 2263042 h 3249282"/>
              <a:gd name="connsiteX21" fmla="*/ 978823 w 1957642"/>
              <a:gd name="connsiteY21" fmla="*/ 2261822 h 3249282"/>
              <a:gd name="connsiteX22" fmla="*/ 638123 w 1957642"/>
              <a:gd name="connsiteY22" fmla="*/ 2263042 h 3249282"/>
              <a:gd name="connsiteX23" fmla="*/ 513100 w 1957642"/>
              <a:gd name="connsiteY23" fmla="*/ 2169534 h 3249282"/>
              <a:gd name="connsiteX24" fmla="*/ 465828 w 1957642"/>
              <a:gd name="connsiteY24" fmla="*/ 1970355 h 3249282"/>
              <a:gd name="connsiteX25" fmla="*/ 0 w 1957642"/>
              <a:gd name="connsiteY25" fmla="*/ 1080372 h 3249282"/>
              <a:gd name="connsiteX26" fmla="*/ 976988 w 1957642"/>
              <a:gd name="connsiteY26" fmla="*/ 103385 h 3249282"/>
              <a:gd name="connsiteX27" fmla="*/ 978823 w 1957642"/>
              <a:gd name="connsiteY27" fmla="*/ 103526 h 3249282"/>
              <a:gd name="connsiteX28" fmla="*/ 980656 w 1957642"/>
              <a:gd name="connsiteY28" fmla="*/ 103385 h 3249282"/>
              <a:gd name="connsiteX29" fmla="*/ 1957642 w 1957642"/>
              <a:gd name="connsiteY29" fmla="*/ 1080372 h 3249282"/>
              <a:gd name="connsiteX30" fmla="*/ 1491816 w 1957642"/>
              <a:gd name="connsiteY30" fmla="*/ 1970355 h 3249282"/>
              <a:gd name="connsiteX31" fmla="*/ 1444543 w 1957642"/>
              <a:gd name="connsiteY31" fmla="*/ 2169534 h 3249282"/>
              <a:gd name="connsiteX32" fmla="*/ 1319520 w 1957642"/>
              <a:gd name="connsiteY32" fmla="*/ 2263042 h 3249282"/>
              <a:gd name="connsiteX33" fmla="*/ 1407452 w 1957642"/>
              <a:gd name="connsiteY33" fmla="*/ 2485514 h 3249282"/>
              <a:gd name="connsiteX34" fmla="*/ 558453 w 1957642"/>
              <a:gd name="connsiteY34" fmla="*/ 2485514 h 3249282"/>
              <a:gd name="connsiteX35" fmla="*/ 491321 w 1957642"/>
              <a:gd name="connsiteY35" fmla="*/ 2418383 h 3249282"/>
              <a:gd name="connsiteX36" fmla="*/ 491321 w 1957642"/>
              <a:gd name="connsiteY36" fmla="*/ 2388750 h 3249282"/>
              <a:gd name="connsiteX37" fmla="*/ 558453 w 1957642"/>
              <a:gd name="connsiteY37" fmla="*/ 2321619 h 3249282"/>
              <a:gd name="connsiteX38" fmla="*/ 1407452 w 1957642"/>
              <a:gd name="connsiteY38" fmla="*/ 2321619 h 3249282"/>
              <a:gd name="connsiteX39" fmla="*/ 1474583 w 1957642"/>
              <a:gd name="connsiteY39" fmla="*/ 2388750 h 3249282"/>
              <a:gd name="connsiteX40" fmla="*/ 1474583 w 1957642"/>
              <a:gd name="connsiteY40" fmla="*/ 2418383 h 3249282"/>
              <a:gd name="connsiteX41" fmla="*/ 1407452 w 1957642"/>
              <a:gd name="connsiteY41" fmla="*/ 2485514 h 3249282"/>
              <a:gd name="connsiteX42" fmla="*/ 1374676 w 1957642"/>
              <a:gd name="connsiteY42" fmla="*/ 2707334 h 3249282"/>
              <a:gd name="connsiteX43" fmla="*/ 591228 w 1957642"/>
              <a:gd name="connsiteY43" fmla="*/ 2707334 h 3249282"/>
              <a:gd name="connsiteX44" fmla="*/ 524097 w 1957642"/>
              <a:gd name="connsiteY44" fmla="*/ 2640203 h 3249282"/>
              <a:gd name="connsiteX45" fmla="*/ 524097 w 1957642"/>
              <a:gd name="connsiteY45" fmla="*/ 2610570 h 3249282"/>
              <a:gd name="connsiteX46" fmla="*/ 591228 w 1957642"/>
              <a:gd name="connsiteY46" fmla="*/ 2543440 h 3249282"/>
              <a:gd name="connsiteX47" fmla="*/ 1374676 w 1957642"/>
              <a:gd name="connsiteY47" fmla="*/ 2543440 h 3249282"/>
              <a:gd name="connsiteX48" fmla="*/ 1441808 w 1957642"/>
              <a:gd name="connsiteY48" fmla="*/ 2610570 h 3249282"/>
              <a:gd name="connsiteX49" fmla="*/ 1441808 w 1957642"/>
              <a:gd name="connsiteY49" fmla="*/ 2640203 h 3249282"/>
              <a:gd name="connsiteX50" fmla="*/ 1374676 w 1957642"/>
              <a:gd name="connsiteY50" fmla="*/ 2707334 h 3249282"/>
              <a:gd name="connsiteX51" fmla="*/ 1341902 w 1957642"/>
              <a:gd name="connsiteY51" fmla="*/ 2929154 h 3249282"/>
              <a:gd name="connsiteX52" fmla="*/ 624004 w 1957642"/>
              <a:gd name="connsiteY52" fmla="*/ 2929154 h 3249282"/>
              <a:gd name="connsiteX53" fmla="*/ 556873 w 1957642"/>
              <a:gd name="connsiteY53" fmla="*/ 2862023 h 3249282"/>
              <a:gd name="connsiteX54" fmla="*/ 556873 w 1957642"/>
              <a:gd name="connsiteY54" fmla="*/ 2832390 h 3249282"/>
              <a:gd name="connsiteX55" fmla="*/ 624004 w 1957642"/>
              <a:gd name="connsiteY55" fmla="*/ 2765259 h 3249282"/>
              <a:gd name="connsiteX56" fmla="*/ 1341902 w 1957642"/>
              <a:gd name="connsiteY56" fmla="*/ 2765259 h 3249282"/>
              <a:gd name="connsiteX57" fmla="*/ 1409033 w 1957642"/>
              <a:gd name="connsiteY57" fmla="*/ 2832390 h 3249282"/>
              <a:gd name="connsiteX58" fmla="*/ 1409033 w 1957642"/>
              <a:gd name="connsiteY58" fmla="*/ 2862023 h 3249282"/>
              <a:gd name="connsiteX59" fmla="*/ 1341902 w 1957642"/>
              <a:gd name="connsiteY59" fmla="*/ 2929154 h 3249282"/>
              <a:gd name="connsiteX60" fmla="*/ 982953 w 1957642"/>
              <a:gd name="connsiteY60" fmla="*/ 3249282 h 3249282"/>
              <a:gd name="connsiteX61" fmla="*/ 622424 w 1957642"/>
              <a:gd name="connsiteY61" fmla="*/ 3118181 h 3249282"/>
              <a:gd name="connsiteX62" fmla="*/ 622424 w 1957642"/>
              <a:gd name="connsiteY62" fmla="*/ 2987080 h 3249282"/>
              <a:gd name="connsiteX63" fmla="*/ 1343482 w 1957642"/>
              <a:gd name="connsiteY63" fmla="*/ 2987080 h 3249282"/>
              <a:gd name="connsiteX64" fmla="*/ 1343482 w 1957642"/>
              <a:gd name="connsiteY64" fmla="*/ 3118181 h 3249282"/>
              <a:gd name="connsiteX65" fmla="*/ 982953 w 1957642"/>
              <a:gd name="connsiteY65" fmla="*/ 3249282 h 3249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957642" h="3249282">
                <a:moveTo>
                  <a:pt x="1047232" y="5654"/>
                </a:moveTo>
                <a:lnTo>
                  <a:pt x="1030640" y="5654"/>
                </a:lnTo>
                <a:lnTo>
                  <a:pt x="1048024" y="0"/>
                </a:lnTo>
                <a:close/>
                <a:moveTo>
                  <a:pt x="1160845" y="2127215"/>
                </a:moveTo>
                <a:lnTo>
                  <a:pt x="1196036" y="2120110"/>
                </a:lnTo>
                <a:lnTo>
                  <a:pt x="1237844" y="2120446"/>
                </a:lnTo>
                <a:cubicBezTo>
                  <a:pt x="1308896" y="2116324"/>
                  <a:pt x="1283850" y="2108399"/>
                  <a:pt x="1296213" y="2029106"/>
                </a:cubicBezTo>
                <a:cubicBezTo>
                  <a:pt x="1327247" y="1916021"/>
                  <a:pt x="1321193" y="1914210"/>
                  <a:pt x="1397562" y="1825853"/>
                </a:cubicBezTo>
                <a:cubicBezTo>
                  <a:pt x="1565052" y="1691460"/>
                  <a:pt x="1777778" y="1397289"/>
                  <a:pt x="1777778" y="1099228"/>
                </a:cubicBezTo>
                <a:cubicBezTo>
                  <a:pt x="1777778" y="658937"/>
                  <a:pt x="1421136" y="301944"/>
                  <a:pt x="980978" y="301427"/>
                </a:cubicBezTo>
                <a:lnTo>
                  <a:pt x="980978" y="301625"/>
                </a:lnTo>
                <a:lnTo>
                  <a:pt x="978823" y="301459"/>
                </a:lnTo>
                <a:lnTo>
                  <a:pt x="976666" y="301625"/>
                </a:lnTo>
                <a:lnTo>
                  <a:pt x="976666" y="301427"/>
                </a:lnTo>
                <a:cubicBezTo>
                  <a:pt x="536507" y="301944"/>
                  <a:pt x="179865" y="658937"/>
                  <a:pt x="179865" y="1099228"/>
                </a:cubicBezTo>
                <a:cubicBezTo>
                  <a:pt x="179865" y="1397289"/>
                  <a:pt x="392591" y="1691460"/>
                  <a:pt x="560081" y="1825853"/>
                </a:cubicBezTo>
                <a:cubicBezTo>
                  <a:pt x="636451" y="1914210"/>
                  <a:pt x="630396" y="1916021"/>
                  <a:pt x="661430" y="2029106"/>
                </a:cubicBezTo>
                <a:cubicBezTo>
                  <a:pt x="673794" y="2108399"/>
                  <a:pt x="648747" y="2116324"/>
                  <a:pt x="719799" y="2120446"/>
                </a:cubicBezTo>
                <a:lnTo>
                  <a:pt x="770760" y="2120037"/>
                </a:lnTo>
                <a:lnTo>
                  <a:pt x="806315" y="2127215"/>
                </a:lnTo>
                <a:close/>
                <a:moveTo>
                  <a:pt x="1319520" y="2263042"/>
                </a:moveTo>
                <a:lnTo>
                  <a:pt x="978823" y="2261822"/>
                </a:lnTo>
                <a:lnTo>
                  <a:pt x="638123" y="2263042"/>
                </a:lnTo>
                <a:cubicBezTo>
                  <a:pt x="577778" y="2263042"/>
                  <a:pt x="547241" y="2240386"/>
                  <a:pt x="513100" y="2169534"/>
                </a:cubicBezTo>
                <a:cubicBezTo>
                  <a:pt x="499969" y="2077754"/>
                  <a:pt x="526938" y="2040759"/>
                  <a:pt x="465828" y="1970355"/>
                </a:cubicBezTo>
                <a:cubicBezTo>
                  <a:pt x="260705" y="1805868"/>
                  <a:pt x="0" y="1445504"/>
                  <a:pt x="0" y="1080372"/>
                </a:cubicBezTo>
                <a:cubicBezTo>
                  <a:pt x="0" y="540796"/>
                  <a:pt x="437413" y="103385"/>
                  <a:pt x="976988" y="103385"/>
                </a:cubicBezTo>
                <a:lnTo>
                  <a:pt x="978823" y="103526"/>
                </a:lnTo>
                <a:lnTo>
                  <a:pt x="980656" y="103385"/>
                </a:lnTo>
                <a:cubicBezTo>
                  <a:pt x="1520231" y="103385"/>
                  <a:pt x="1957642" y="540796"/>
                  <a:pt x="1957642" y="1080372"/>
                </a:cubicBezTo>
                <a:cubicBezTo>
                  <a:pt x="1957642" y="1445504"/>
                  <a:pt x="1696938" y="1805868"/>
                  <a:pt x="1491816" y="1970355"/>
                </a:cubicBezTo>
                <a:cubicBezTo>
                  <a:pt x="1430706" y="2040759"/>
                  <a:pt x="1457674" y="2077754"/>
                  <a:pt x="1444543" y="2169534"/>
                </a:cubicBezTo>
                <a:cubicBezTo>
                  <a:pt x="1410403" y="2240386"/>
                  <a:pt x="1379867" y="2263042"/>
                  <a:pt x="1319520" y="2263042"/>
                </a:cubicBezTo>
                <a:close/>
                <a:moveTo>
                  <a:pt x="1407452" y="2485514"/>
                </a:moveTo>
                <a:lnTo>
                  <a:pt x="558453" y="2485514"/>
                </a:lnTo>
                <a:cubicBezTo>
                  <a:pt x="521377" y="2485514"/>
                  <a:pt x="491321" y="2455458"/>
                  <a:pt x="491321" y="2418383"/>
                </a:cubicBezTo>
                <a:lnTo>
                  <a:pt x="491321" y="2388750"/>
                </a:lnTo>
                <a:cubicBezTo>
                  <a:pt x="491321" y="2351675"/>
                  <a:pt x="521377" y="2321619"/>
                  <a:pt x="558453" y="2321619"/>
                </a:cubicBezTo>
                <a:lnTo>
                  <a:pt x="1407452" y="2321619"/>
                </a:lnTo>
                <a:cubicBezTo>
                  <a:pt x="1444528" y="2321619"/>
                  <a:pt x="1474583" y="2351675"/>
                  <a:pt x="1474583" y="2388750"/>
                </a:cubicBezTo>
                <a:lnTo>
                  <a:pt x="1474583" y="2418383"/>
                </a:lnTo>
                <a:cubicBezTo>
                  <a:pt x="1474583" y="2455458"/>
                  <a:pt x="1444528" y="2485514"/>
                  <a:pt x="1407452" y="2485514"/>
                </a:cubicBezTo>
                <a:close/>
                <a:moveTo>
                  <a:pt x="1374676" y="2707334"/>
                </a:moveTo>
                <a:lnTo>
                  <a:pt x="591228" y="2707334"/>
                </a:lnTo>
                <a:cubicBezTo>
                  <a:pt x="554153" y="2707334"/>
                  <a:pt x="524097" y="2677278"/>
                  <a:pt x="524097" y="2640203"/>
                </a:cubicBezTo>
                <a:lnTo>
                  <a:pt x="524097" y="2610570"/>
                </a:lnTo>
                <a:cubicBezTo>
                  <a:pt x="524097" y="2573495"/>
                  <a:pt x="554153" y="2543440"/>
                  <a:pt x="591228" y="2543440"/>
                </a:cubicBezTo>
                <a:lnTo>
                  <a:pt x="1374676" y="2543440"/>
                </a:lnTo>
                <a:cubicBezTo>
                  <a:pt x="1411752" y="2543440"/>
                  <a:pt x="1441808" y="2573495"/>
                  <a:pt x="1441808" y="2610570"/>
                </a:cubicBezTo>
                <a:lnTo>
                  <a:pt x="1441808" y="2640203"/>
                </a:lnTo>
                <a:cubicBezTo>
                  <a:pt x="1441808" y="2677278"/>
                  <a:pt x="1411752" y="2707334"/>
                  <a:pt x="1374676" y="2707334"/>
                </a:cubicBezTo>
                <a:close/>
                <a:moveTo>
                  <a:pt x="1341902" y="2929154"/>
                </a:moveTo>
                <a:lnTo>
                  <a:pt x="624004" y="2929154"/>
                </a:lnTo>
                <a:cubicBezTo>
                  <a:pt x="586929" y="2929154"/>
                  <a:pt x="556873" y="2899098"/>
                  <a:pt x="556873" y="2862023"/>
                </a:cubicBezTo>
                <a:lnTo>
                  <a:pt x="556873" y="2832390"/>
                </a:lnTo>
                <a:cubicBezTo>
                  <a:pt x="556873" y="2795315"/>
                  <a:pt x="586929" y="2765259"/>
                  <a:pt x="624004" y="2765259"/>
                </a:cubicBezTo>
                <a:lnTo>
                  <a:pt x="1341902" y="2765259"/>
                </a:lnTo>
                <a:cubicBezTo>
                  <a:pt x="1378978" y="2765259"/>
                  <a:pt x="1409033" y="2795315"/>
                  <a:pt x="1409033" y="2832390"/>
                </a:cubicBezTo>
                <a:lnTo>
                  <a:pt x="1409033" y="2862023"/>
                </a:lnTo>
                <a:cubicBezTo>
                  <a:pt x="1409033" y="2899098"/>
                  <a:pt x="1378978" y="2929154"/>
                  <a:pt x="1341902" y="2929154"/>
                </a:cubicBezTo>
                <a:close/>
                <a:moveTo>
                  <a:pt x="982953" y="3249282"/>
                </a:moveTo>
                <a:cubicBezTo>
                  <a:pt x="783838" y="3249282"/>
                  <a:pt x="622424" y="3190586"/>
                  <a:pt x="622424" y="3118181"/>
                </a:cubicBezTo>
                <a:lnTo>
                  <a:pt x="622424" y="2987080"/>
                </a:lnTo>
                <a:lnTo>
                  <a:pt x="1343482" y="2987080"/>
                </a:lnTo>
                <a:lnTo>
                  <a:pt x="1343482" y="3118181"/>
                </a:lnTo>
                <a:cubicBezTo>
                  <a:pt x="1343482" y="3190586"/>
                  <a:pt x="1182068" y="3249282"/>
                  <a:pt x="982953" y="324928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5" name="자유형: 도형 49">
            <a:extLst>
              <a:ext uri="{FF2B5EF4-FFF2-40B4-BE49-F238E27FC236}">
                <a16:creationId xmlns:a16="http://schemas.microsoft.com/office/drawing/2014/main" id="{0100E280-554E-4C71-A02F-86C00C5E1937}"/>
              </a:ext>
            </a:extLst>
          </p:cNvPr>
          <p:cNvSpPr>
            <a:spLocks noChangeAspect="1"/>
          </p:cNvSpPr>
          <p:nvPr/>
        </p:nvSpPr>
        <p:spPr>
          <a:xfrm rot="10800000">
            <a:off x="1223022" y="2285317"/>
            <a:ext cx="904573" cy="1501406"/>
          </a:xfrm>
          <a:custGeom>
            <a:avLst/>
            <a:gdLst>
              <a:gd name="connsiteX0" fmla="*/ 1047232 w 1957642"/>
              <a:gd name="connsiteY0" fmla="*/ 5654 h 3249282"/>
              <a:gd name="connsiteX1" fmla="*/ 1030640 w 1957642"/>
              <a:gd name="connsiteY1" fmla="*/ 5654 h 3249282"/>
              <a:gd name="connsiteX2" fmla="*/ 1048024 w 1957642"/>
              <a:gd name="connsiteY2" fmla="*/ 0 h 3249282"/>
              <a:gd name="connsiteX3" fmla="*/ 1160845 w 1957642"/>
              <a:gd name="connsiteY3" fmla="*/ 2127215 h 3249282"/>
              <a:gd name="connsiteX4" fmla="*/ 1196036 w 1957642"/>
              <a:gd name="connsiteY4" fmla="*/ 2120110 h 3249282"/>
              <a:gd name="connsiteX5" fmla="*/ 1237844 w 1957642"/>
              <a:gd name="connsiteY5" fmla="*/ 2120446 h 3249282"/>
              <a:gd name="connsiteX6" fmla="*/ 1296213 w 1957642"/>
              <a:gd name="connsiteY6" fmla="*/ 2029106 h 3249282"/>
              <a:gd name="connsiteX7" fmla="*/ 1397562 w 1957642"/>
              <a:gd name="connsiteY7" fmla="*/ 1825853 h 3249282"/>
              <a:gd name="connsiteX8" fmla="*/ 1777778 w 1957642"/>
              <a:gd name="connsiteY8" fmla="*/ 1099228 h 3249282"/>
              <a:gd name="connsiteX9" fmla="*/ 980978 w 1957642"/>
              <a:gd name="connsiteY9" fmla="*/ 301427 h 3249282"/>
              <a:gd name="connsiteX10" fmla="*/ 980978 w 1957642"/>
              <a:gd name="connsiteY10" fmla="*/ 301625 h 3249282"/>
              <a:gd name="connsiteX11" fmla="*/ 978823 w 1957642"/>
              <a:gd name="connsiteY11" fmla="*/ 301459 h 3249282"/>
              <a:gd name="connsiteX12" fmla="*/ 976666 w 1957642"/>
              <a:gd name="connsiteY12" fmla="*/ 301625 h 3249282"/>
              <a:gd name="connsiteX13" fmla="*/ 976666 w 1957642"/>
              <a:gd name="connsiteY13" fmla="*/ 301427 h 3249282"/>
              <a:gd name="connsiteX14" fmla="*/ 179865 w 1957642"/>
              <a:gd name="connsiteY14" fmla="*/ 1099228 h 3249282"/>
              <a:gd name="connsiteX15" fmla="*/ 560081 w 1957642"/>
              <a:gd name="connsiteY15" fmla="*/ 1825853 h 3249282"/>
              <a:gd name="connsiteX16" fmla="*/ 661430 w 1957642"/>
              <a:gd name="connsiteY16" fmla="*/ 2029106 h 3249282"/>
              <a:gd name="connsiteX17" fmla="*/ 719799 w 1957642"/>
              <a:gd name="connsiteY17" fmla="*/ 2120446 h 3249282"/>
              <a:gd name="connsiteX18" fmla="*/ 770760 w 1957642"/>
              <a:gd name="connsiteY18" fmla="*/ 2120037 h 3249282"/>
              <a:gd name="connsiteX19" fmla="*/ 806315 w 1957642"/>
              <a:gd name="connsiteY19" fmla="*/ 2127215 h 3249282"/>
              <a:gd name="connsiteX20" fmla="*/ 1319520 w 1957642"/>
              <a:gd name="connsiteY20" fmla="*/ 2263042 h 3249282"/>
              <a:gd name="connsiteX21" fmla="*/ 978823 w 1957642"/>
              <a:gd name="connsiteY21" fmla="*/ 2261822 h 3249282"/>
              <a:gd name="connsiteX22" fmla="*/ 638123 w 1957642"/>
              <a:gd name="connsiteY22" fmla="*/ 2263042 h 3249282"/>
              <a:gd name="connsiteX23" fmla="*/ 513100 w 1957642"/>
              <a:gd name="connsiteY23" fmla="*/ 2169534 h 3249282"/>
              <a:gd name="connsiteX24" fmla="*/ 465828 w 1957642"/>
              <a:gd name="connsiteY24" fmla="*/ 1970355 h 3249282"/>
              <a:gd name="connsiteX25" fmla="*/ 0 w 1957642"/>
              <a:gd name="connsiteY25" fmla="*/ 1080372 h 3249282"/>
              <a:gd name="connsiteX26" fmla="*/ 976988 w 1957642"/>
              <a:gd name="connsiteY26" fmla="*/ 103385 h 3249282"/>
              <a:gd name="connsiteX27" fmla="*/ 978823 w 1957642"/>
              <a:gd name="connsiteY27" fmla="*/ 103526 h 3249282"/>
              <a:gd name="connsiteX28" fmla="*/ 980656 w 1957642"/>
              <a:gd name="connsiteY28" fmla="*/ 103385 h 3249282"/>
              <a:gd name="connsiteX29" fmla="*/ 1957642 w 1957642"/>
              <a:gd name="connsiteY29" fmla="*/ 1080372 h 3249282"/>
              <a:gd name="connsiteX30" fmla="*/ 1491816 w 1957642"/>
              <a:gd name="connsiteY30" fmla="*/ 1970355 h 3249282"/>
              <a:gd name="connsiteX31" fmla="*/ 1444543 w 1957642"/>
              <a:gd name="connsiteY31" fmla="*/ 2169534 h 3249282"/>
              <a:gd name="connsiteX32" fmla="*/ 1319520 w 1957642"/>
              <a:gd name="connsiteY32" fmla="*/ 2263042 h 3249282"/>
              <a:gd name="connsiteX33" fmla="*/ 1407452 w 1957642"/>
              <a:gd name="connsiteY33" fmla="*/ 2485514 h 3249282"/>
              <a:gd name="connsiteX34" fmla="*/ 558453 w 1957642"/>
              <a:gd name="connsiteY34" fmla="*/ 2485514 h 3249282"/>
              <a:gd name="connsiteX35" fmla="*/ 491321 w 1957642"/>
              <a:gd name="connsiteY35" fmla="*/ 2418383 h 3249282"/>
              <a:gd name="connsiteX36" fmla="*/ 491321 w 1957642"/>
              <a:gd name="connsiteY36" fmla="*/ 2388750 h 3249282"/>
              <a:gd name="connsiteX37" fmla="*/ 558453 w 1957642"/>
              <a:gd name="connsiteY37" fmla="*/ 2321619 h 3249282"/>
              <a:gd name="connsiteX38" fmla="*/ 1407452 w 1957642"/>
              <a:gd name="connsiteY38" fmla="*/ 2321619 h 3249282"/>
              <a:gd name="connsiteX39" fmla="*/ 1474583 w 1957642"/>
              <a:gd name="connsiteY39" fmla="*/ 2388750 h 3249282"/>
              <a:gd name="connsiteX40" fmla="*/ 1474583 w 1957642"/>
              <a:gd name="connsiteY40" fmla="*/ 2418383 h 3249282"/>
              <a:gd name="connsiteX41" fmla="*/ 1407452 w 1957642"/>
              <a:gd name="connsiteY41" fmla="*/ 2485514 h 3249282"/>
              <a:gd name="connsiteX42" fmla="*/ 1374676 w 1957642"/>
              <a:gd name="connsiteY42" fmla="*/ 2707334 h 3249282"/>
              <a:gd name="connsiteX43" fmla="*/ 591228 w 1957642"/>
              <a:gd name="connsiteY43" fmla="*/ 2707334 h 3249282"/>
              <a:gd name="connsiteX44" fmla="*/ 524097 w 1957642"/>
              <a:gd name="connsiteY44" fmla="*/ 2640203 h 3249282"/>
              <a:gd name="connsiteX45" fmla="*/ 524097 w 1957642"/>
              <a:gd name="connsiteY45" fmla="*/ 2610570 h 3249282"/>
              <a:gd name="connsiteX46" fmla="*/ 591228 w 1957642"/>
              <a:gd name="connsiteY46" fmla="*/ 2543440 h 3249282"/>
              <a:gd name="connsiteX47" fmla="*/ 1374676 w 1957642"/>
              <a:gd name="connsiteY47" fmla="*/ 2543440 h 3249282"/>
              <a:gd name="connsiteX48" fmla="*/ 1441808 w 1957642"/>
              <a:gd name="connsiteY48" fmla="*/ 2610570 h 3249282"/>
              <a:gd name="connsiteX49" fmla="*/ 1441808 w 1957642"/>
              <a:gd name="connsiteY49" fmla="*/ 2640203 h 3249282"/>
              <a:gd name="connsiteX50" fmla="*/ 1374676 w 1957642"/>
              <a:gd name="connsiteY50" fmla="*/ 2707334 h 3249282"/>
              <a:gd name="connsiteX51" fmla="*/ 1341902 w 1957642"/>
              <a:gd name="connsiteY51" fmla="*/ 2929154 h 3249282"/>
              <a:gd name="connsiteX52" fmla="*/ 624004 w 1957642"/>
              <a:gd name="connsiteY52" fmla="*/ 2929154 h 3249282"/>
              <a:gd name="connsiteX53" fmla="*/ 556873 w 1957642"/>
              <a:gd name="connsiteY53" fmla="*/ 2862023 h 3249282"/>
              <a:gd name="connsiteX54" fmla="*/ 556873 w 1957642"/>
              <a:gd name="connsiteY54" fmla="*/ 2832390 h 3249282"/>
              <a:gd name="connsiteX55" fmla="*/ 624004 w 1957642"/>
              <a:gd name="connsiteY55" fmla="*/ 2765259 h 3249282"/>
              <a:gd name="connsiteX56" fmla="*/ 1341902 w 1957642"/>
              <a:gd name="connsiteY56" fmla="*/ 2765259 h 3249282"/>
              <a:gd name="connsiteX57" fmla="*/ 1409033 w 1957642"/>
              <a:gd name="connsiteY57" fmla="*/ 2832390 h 3249282"/>
              <a:gd name="connsiteX58" fmla="*/ 1409033 w 1957642"/>
              <a:gd name="connsiteY58" fmla="*/ 2862023 h 3249282"/>
              <a:gd name="connsiteX59" fmla="*/ 1341902 w 1957642"/>
              <a:gd name="connsiteY59" fmla="*/ 2929154 h 3249282"/>
              <a:gd name="connsiteX60" fmla="*/ 982953 w 1957642"/>
              <a:gd name="connsiteY60" fmla="*/ 3249282 h 3249282"/>
              <a:gd name="connsiteX61" fmla="*/ 622424 w 1957642"/>
              <a:gd name="connsiteY61" fmla="*/ 3118181 h 3249282"/>
              <a:gd name="connsiteX62" fmla="*/ 622424 w 1957642"/>
              <a:gd name="connsiteY62" fmla="*/ 2987080 h 3249282"/>
              <a:gd name="connsiteX63" fmla="*/ 1343482 w 1957642"/>
              <a:gd name="connsiteY63" fmla="*/ 2987080 h 3249282"/>
              <a:gd name="connsiteX64" fmla="*/ 1343482 w 1957642"/>
              <a:gd name="connsiteY64" fmla="*/ 3118181 h 3249282"/>
              <a:gd name="connsiteX65" fmla="*/ 982953 w 1957642"/>
              <a:gd name="connsiteY65" fmla="*/ 3249282 h 3249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957642" h="3249282">
                <a:moveTo>
                  <a:pt x="1047232" y="5654"/>
                </a:moveTo>
                <a:lnTo>
                  <a:pt x="1030640" y="5654"/>
                </a:lnTo>
                <a:lnTo>
                  <a:pt x="1048024" y="0"/>
                </a:lnTo>
                <a:close/>
                <a:moveTo>
                  <a:pt x="1160845" y="2127215"/>
                </a:moveTo>
                <a:lnTo>
                  <a:pt x="1196036" y="2120110"/>
                </a:lnTo>
                <a:lnTo>
                  <a:pt x="1237844" y="2120446"/>
                </a:lnTo>
                <a:cubicBezTo>
                  <a:pt x="1308896" y="2116324"/>
                  <a:pt x="1283850" y="2108399"/>
                  <a:pt x="1296213" y="2029106"/>
                </a:cubicBezTo>
                <a:cubicBezTo>
                  <a:pt x="1327247" y="1916021"/>
                  <a:pt x="1321193" y="1914210"/>
                  <a:pt x="1397562" y="1825853"/>
                </a:cubicBezTo>
                <a:cubicBezTo>
                  <a:pt x="1565052" y="1691460"/>
                  <a:pt x="1777778" y="1397289"/>
                  <a:pt x="1777778" y="1099228"/>
                </a:cubicBezTo>
                <a:cubicBezTo>
                  <a:pt x="1777778" y="658937"/>
                  <a:pt x="1421136" y="301944"/>
                  <a:pt x="980978" y="301427"/>
                </a:cubicBezTo>
                <a:lnTo>
                  <a:pt x="980978" y="301625"/>
                </a:lnTo>
                <a:lnTo>
                  <a:pt x="978823" y="301459"/>
                </a:lnTo>
                <a:lnTo>
                  <a:pt x="976666" y="301625"/>
                </a:lnTo>
                <a:lnTo>
                  <a:pt x="976666" y="301427"/>
                </a:lnTo>
                <a:cubicBezTo>
                  <a:pt x="536507" y="301944"/>
                  <a:pt x="179865" y="658937"/>
                  <a:pt x="179865" y="1099228"/>
                </a:cubicBezTo>
                <a:cubicBezTo>
                  <a:pt x="179865" y="1397289"/>
                  <a:pt x="392591" y="1691460"/>
                  <a:pt x="560081" y="1825853"/>
                </a:cubicBezTo>
                <a:cubicBezTo>
                  <a:pt x="636451" y="1914210"/>
                  <a:pt x="630396" y="1916021"/>
                  <a:pt x="661430" y="2029106"/>
                </a:cubicBezTo>
                <a:cubicBezTo>
                  <a:pt x="673794" y="2108399"/>
                  <a:pt x="648747" y="2116324"/>
                  <a:pt x="719799" y="2120446"/>
                </a:cubicBezTo>
                <a:lnTo>
                  <a:pt x="770760" y="2120037"/>
                </a:lnTo>
                <a:lnTo>
                  <a:pt x="806315" y="2127215"/>
                </a:lnTo>
                <a:close/>
                <a:moveTo>
                  <a:pt x="1319520" y="2263042"/>
                </a:moveTo>
                <a:lnTo>
                  <a:pt x="978823" y="2261822"/>
                </a:lnTo>
                <a:lnTo>
                  <a:pt x="638123" y="2263042"/>
                </a:lnTo>
                <a:cubicBezTo>
                  <a:pt x="577778" y="2263042"/>
                  <a:pt x="547241" y="2240386"/>
                  <a:pt x="513100" y="2169534"/>
                </a:cubicBezTo>
                <a:cubicBezTo>
                  <a:pt x="499969" y="2077754"/>
                  <a:pt x="526938" y="2040759"/>
                  <a:pt x="465828" y="1970355"/>
                </a:cubicBezTo>
                <a:cubicBezTo>
                  <a:pt x="260705" y="1805868"/>
                  <a:pt x="0" y="1445504"/>
                  <a:pt x="0" y="1080372"/>
                </a:cubicBezTo>
                <a:cubicBezTo>
                  <a:pt x="0" y="540796"/>
                  <a:pt x="437413" y="103385"/>
                  <a:pt x="976988" y="103385"/>
                </a:cubicBezTo>
                <a:lnTo>
                  <a:pt x="978823" y="103526"/>
                </a:lnTo>
                <a:lnTo>
                  <a:pt x="980656" y="103385"/>
                </a:lnTo>
                <a:cubicBezTo>
                  <a:pt x="1520231" y="103385"/>
                  <a:pt x="1957642" y="540796"/>
                  <a:pt x="1957642" y="1080372"/>
                </a:cubicBezTo>
                <a:cubicBezTo>
                  <a:pt x="1957642" y="1445504"/>
                  <a:pt x="1696938" y="1805868"/>
                  <a:pt x="1491816" y="1970355"/>
                </a:cubicBezTo>
                <a:cubicBezTo>
                  <a:pt x="1430706" y="2040759"/>
                  <a:pt x="1457674" y="2077754"/>
                  <a:pt x="1444543" y="2169534"/>
                </a:cubicBezTo>
                <a:cubicBezTo>
                  <a:pt x="1410403" y="2240386"/>
                  <a:pt x="1379867" y="2263042"/>
                  <a:pt x="1319520" y="2263042"/>
                </a:cubicBezTo>
                <a:close/>
                <a:moveTo>
                  <a:pt x="1407452" y="2485514"/>
                </a:moveTo>
                <a:lnTo>
                  <a:pt x="558453" y="2485514"/>
                </a:lnTo>
                <a:cubicBezTo>
                  <a:pt x="521377" y="2485514"/>
                  <a:pt x="491321" y="2455458"/>
                  <a:pt x="491321" y="2418383"/>
                </a:cubicBezTo>
                <a:lnTo>
                  <a:pt x="491321" y="2388750"/>
                </a:lnTo>
                <a:cubicBezTo>
                  <a:pt x="491321" y="2351675"/>
                  <a:pt x="521377" y="2321619"/>
                  <a:pt x="558453" y="2321619"/>
                </a:cubicBezTo>
                <a:lnTo>
                  <a:pt x="1407452" y="2321619"/>
                </a:lnTo>
                <a:cubicBezTo>
                  <a:pt x="1444528" y="2321619"/>
                  <a:pt x="1474583" y="2351675"/>
                  <a:pt x="1474583" y="2388750"/>
                </a:cubicBezTo>
                <a:lnTo>
                  <a:pt x="1474583" y="2418383"/>
                </a:lnTo>
                <a:cubicBezTo>
                  <a:pt x="1474583" y="2455458"/>
                  <a:pt x="1444528" y="2485514"/>
                  <a:pt x="1407452" y="2485514"/>
                </a:cubicBezTo>
                <a:close/>
                <a:moveTo>
                  <a:pt x="1374676" y="2707334"/>
                </a:moveTo>
                <a:lnTo>
                  <a:pt x="591228" y="2707334"/>
                </a:lnTo>
                <a:cubicBezTo>
                  <a:pt x="554153" y="2707334"/>
                  <a:pt x="524097" y="2677278"/>
                  <a:pt x="524097" y="2640203"/>
                </a:cubicBezTo>
                <a:lnTo>
                  <a:pt x="524097" y="2610570"/>
                </a:lnTo>
                <a:cubicBezTo>
                  <a:pt x="524097" y="2573495"/>
                  <a:pt x="554153" y="2543440"/>
                  <a:pt x="591228" y="2543440"/>
                </a:cubicBezTo>
                <a:lnTo>
                  <a:pt x="1374676" y="2543440"/>
                </a:lnTo>
                <a:cubicBezTo>
                  <a:pt x="1411752" y="2543440"/>
                  <a:pt x="1441808" y="2573495"/>
                  <a:pt x="1441808" y="2610570"/>
                </a:cubicBezTo>
                <a:lnTo>
                  <a:pt x="1441808" y="2640203"/>
                </a:lnTo>
                <a:cubicBezTo>
                  <a:pt x="1441808" y="2677278"/>
                  <a:pt x="1411752" y="2707334"/>
                  <a:pt x="1374676" y="2707334"/>
                </a:cubicBezTo>
                <a:close/>
                <a:moveTo>
                  <a:pt x="1341902" y="2929154"/>
                </a:moveTo>
                <a:lnTo>
                  <a:pt x="624004" y="2929154"/>
                </a:lnTo>
                <a:cubicBezTo>
                  <a:pt x="586929" y="2929154"/>
                  <a:pt x="556873" y="2899098"/>
                  <a:pt x="556873" y="2862023"/>
                </a:cubicBezTo>
                <a:lnTo>
                  <a:pt x="556873" y="2832390"/>
                </a:lnTo>
                <a:cubicBezTo>
                  <a:pt x="556873" y="2795315"/>
                  <a:pt x="586929" y="2765259"/>
                  <a:pt x="624004" y="2765259"/>
                </a:cubicBezTo>
                <a:lnTo>
                  <a:pt x="1341902" y="2765259"/>
                </a:lnTo>
                <a:cubicBezTo>
                  <a:pt x="1378978" y="2765259"/>
                  <a:pt x="1409033" y="2795315"/>
                  <a:pt x="1409033" y="2832390"/>
                </a:cubicBezTo>
                <a:lnTo>
                  <a:pt x="1409033" y="2862023"/>
                </a:lnTo>
                <a:cubicBezTo>
                  <a:pt x="1409033" y="2899098"/>
                  <a:pt x="1378978" y="2929154"/>
                  <a:pt x="1341902" y="2929154"/>
                </a:cubicBezTo>
                <a:close/>
                <a:moveTo>
                  <a:pt x="982953" y="3249282"/>
                </a:moveTo>
                <a:cubicBezTo>
                  <a:pt x="783838" y="3249282"/>
                  <a:pt x="622424" y="3190586"/>
                  <a:pt x="622424" y="3118181"/>
                </a:cubicBezTo>
                <a:lnTo>
                  <a:pt x="622424" y="2987080"/>
                </a:lnTo>
                <a:lnTo>
                  <a:pt x="1343482" y="2987080"/>
                </a:lnTo>
                <a:lnTo>
                  <a:pt x="1343482" y="3118181"/>
                </a:lnTo>
                <a:cubicBezTo>
                  <a:pt x="1343482" y="3190586"/>
                  <a:pt x="1182068" y="3249282"/>
                  <a:pt x="982953" y="3249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6" name="자유형: 도형 50">
            <a:extLst>
              <a:ext uri="{FF2B5EF4-FFF2-40B4-BE49-F238E27FC236}">
                <a16:creationId xmlns:a16="http://schemas.microsoft.com/office/drawing/2014/main" id="{C5A22E4E-DF7E-45C8-BB08-67FFD0D5EE73}"/>
              </a:ext>
            </a:extLst>
          </p:cNvPr>
          <p:cNvSpPr>
            <a:spLocks noChangeAspect="1"/>
          </p:cNvSpPr>
          <p:nvPr/>
        </p:nvSpPr>
        <p:spPr>
          <a:xfrm rot="10800000">
            <a:off x="3418282" y="2282801"/>
            <a:ext cx="904573" cy="1501406"/>
          </a:xfrm>
          <a:custGeom>
            <a:avLst/>
            <a:gdLst>
              <a:gd name="connsiteX0" fmla="*/ 1047232 w 1957642"/>
              <a:gd name="connsiteY0" fmla="*/ 5654 h 3249282"/>
              <a:gd name="connsiteX1" fmla="*/ 1030640 w 1957642"/>
              <a:gd name="connsiteY1" fmla="*/ 5654 h 3249282"/>
              <a:gd name="connsiteX2" fmla="*/ 1048024 w 1957642"/>
              <a:gd name="connsiteY2" fmla="*/ 0 h 3249282"/>
              <a:gd name="connsiteX3" fmla="*/ 1160845 w 1957642"/>
              <a:gd name="connsiteY3" fmla="*/ 2127215 h 3249282"/>
              <a:gd name="connsiteX4" fmla="*/ 1196036 w 1957642"/>
              <a:gd name="connsiteY4" fmla="*/ 2120110 h 3249282"/>
              <a:gd name="connsiteX5" fmla="*/ 1237844 w 1957642"/>
              <a:gd name="connsiteY5" fmla="*/ 2120446 h 3249282"/>
              <a:gd name="connsiteX6" fmla="*/ 1296213 w 1957642"/>
              <a:gd name="connsiteY6" fmla="*/ 2029106 h 3249282"/>
              <a:gd name="connsiteX7" fmla="*/ 1397562 w 1957642"/>
              <a:gd name="connsiteY7" fmla="*/ 1825853 h 3249282"/>
              <a:gd name="connsiteX8" fmla="*/ 1777778 w 1957642"/>
              <a:gd name="connsiteY8" fmla="*/ 1099228 h 3249282"/>
              <a:gd name="connsiteX9" fmla="*/ 980978 w 1957642"/>
              <a:gd name="connsiteY9" fmla="*/ 301427 h 3249282"/>
              <a:gd name="connsiteX10" fmla="*/ 980978 w 1957642"/>
              <a:gd name="connsiteY10" fmla="*/ 301625 h 3249282"/>
              <a:gd name="connsiteX11" fmla="*/ 978823 w 1957642"/>
              <a:gd name="connsiteY11" fmla="*/ 301459 h 3249282"/>
              <a:gd name="connsiteX12" fmla="*/ 976666 w 1957642"/>
              <a:gd name="connsiteY12" fmla="*/ 301625 h 3249282"/>
              <a:gd name="connsiteX13" fmla="*/ 976666 w 1957642"/>
              <a:gd name="connsiteY13" fmla="*/ 301427 h 3249282"/>
              <a:gd name="connsiteX14" fmla="*/ 179865 w 1957642"/>
              <a:gd name="connsiteY14" fmla="*/ 1099228 h 3249282"/>
              <a:gd name="connsiteX15" fmla="*/ 560081 w 1957642"/>
              <a:gd name="connsiteY15" fmla="*/ 1825853 h 3249282"/>
              <a:gd name="connsiteX16" fmla="*/ 661430 w 1957642"/>
              <a:gd name="connsiteY16" fmla="*/ 2029106 h 3249282"/>
              <a:gd name="connsiteX17" fmla="*/ 719799 w 1957642"/>
              <a:gd name="connsiteY17" fmla="*/ 2120446 h 3249282"/>
              <a:gd name="connsiteX18" fmla="*/ 770760 w 1957642"/>
              <a:gd name="connsiteY18" fmla="*/ 2120037 h 3249282"/>
              <a:gd name="connsiteX19" fmla="*/ 806315 w 1957642"/>
              <a:gd name="connsiteY19" fmla="*/ 2127215 h 3249282"/>
              <a:gd name="connsiteX20" fmla="*/ 1319520 w 1957642"/>
              <a:gd name="connsiteY20" fmla="*/ 2263042 h 3249282"/>
              <a:gd name="connsiteX21" fmla="*/ 978823 w 1957642"/>
              <a:gd name="connsiteY21" fmla="*/ 2261822 h 3249282"/>
              <a:gd name="connsiteX22" fmla="*/ 638123 w 1957642"/>
              <a:gd name="connsiteY22" fmla="*/ 2263042 h 3249282"/>
              <a:gd name="connsiteX23" fmla="*/ 513100 w 1957642"/>
              <a:gd name="connsiteY23" fmla="*/ 2169534 h 3249282"/>
              <a:gd name="connsiteX24" fmla="*/ 465828 w 1957642"/>
              <a:gd name="connsiteY24" fmla="*/ 1970355 h 3249282"/>
              <a:gd name="connsiteX25" fmla="*/ 0 w 1957642"/>
              <a:gd name="connsiteY25" fmla="*/ 1080372 h 3249282"/>
              <a:gd name="connsiteX26" fmla="*/ 976988 w 1957642"/>
              <a:gd name="connsiteY26" fmla="*/ 103385 h 3249282"/>
              <a:gd name="connsiteX27" fmla="*/ 978823 w 1957642"/>
              <a:gd name="connsiteY27" fmla="*/ 103526 h 3249282"/>
              <a:gd name="connsiteX28" fmla="*/ 980656 w 1957642"/>
              <a:gd name="connsiteY28" fmla="*/ 103385 h 3249282"/>
              <a:gd name="connsiteX29" fmla="*/ 1957642 w 1957642"/>
              <a:gd name="connsiteY29" fmla="*/ 1080372 h 3249282"/>
              <a:gd name="connsiteX30" fmla="*/ 1491816 w 1957642"/>
              <a:gd name="connsiteY30" fmla="*/ 1970355 h 3249282"/>
              <a:gd name="connsiteX31" fmla="*/ 1444543 w 1957642"/>
              <a:gd name="connsiteY31" fmla="*/ 2169534 h 3249282"/>
              <a:gd name="connsiteX32" fmla="*/ 1319520 w 1957642"/>
              <a:gd name="connsiteY32" fmla="*/ 2263042 h 3249282"/>
              <a:gd name="connsiteX33" fmla="*/ 1407452 w 1957642"/>
              <a:gd name="connsiteY33" fmla="*/ 2485514 h 3249282"/>
              <a:gd name="connsiteX34" fmla="*/ 558453 w 1957642"/>
              <a:gd name="connsiteY34" fmla="*/ 2485514 h 3249282"/>
              <a:gd name="connsiteX35" fmla="*/ 491321 w 1957642"/>
              <a:gd name="connsiteY35" fmla="*/ 2418383 h 3249282"/>
              <a:gd name="connsiteX36" fmla="*/ 491321 w 1957642"/>
              <a:gd name="connsiteY36" fmla="*/ 2388750 h 3249282"/>
              <a:gd name="connsiteX37" fmla="*/ 558453 w 1957642"/>
              <a:gd name="connsiteY37" fmla="*/ 2321619 h 3249282"/>
              <a:gd name="connsiteX38" fmla="*/ 1407452 w 1957642"/>
              <a:gd name="connsiteY38" fmla="*/ 2321619 h 3249282"/>
              <a:gd name="connsiteX39" fmla="*/ 1474583 w 1957642"/>
              <a:gd name="connsiteY39" fmla="*/ 2388750 h 3249282"/>
              <a:gd name="connsiteX40" fmla="*/ 1474583 w 1957642"/>
              <a:gd name="connsiteY40" fmla="*/ 2418383 h 3249282"/>
              <a:gd name="connsiteX41" fmla="*/ 1407452 w 1957642"/>
              <a:gd name="connsiteY41" fmla="*/ 2485514 h 3249282"/>
              <a:gd name="connsiteX42" fmla="*/ 1374676 w 1957642"/>
              <a:gd name="connsiteY42" fmla="*/ 2707334 h 3249282"/>
              <a:gd name="connsiteX43" fmla="*/ 591228 w 1957642"/>
              <a:gd name="connsiteY43" fmla="*/ 2707334 h 3249282"/>
              <a:gd name="connsiteX44" fmla="*/ 524097 w 1957642"/>
              <a:gd name="connsiteY44" fmla="*/ 2640203 h 3249282"/>
              <a:gd name="connsiteX45" fmla="*/ 524097 w 1957642"/>
              <a:gd name="connsiteY45" fmla="*/ 2610570 h 3249282"/>
              <a:gd name="connsiteX46" fmla="*/ 591228 w 1957642"/>
              <a:gd name="connsiteY46" fmla="*/ 2543440 h 3249282"/>
              <a:gd name="connsiteX47" fmla="*/ 1374676 w 1957642"/>
              <a:gd name="connsiteY47" fmla="*/ 2543440 h 3249282"/>
              <a:gd name="connsiteX48" fmla="*/ 1441808 w 1957642"/>
              <a:gd name="connsiteY48" fmla="*/ 2610570 h 3249282"/>
              <a:gd name="connsiteX49" fmla="*/ 1441808 w 1957642"/>
              <a:gd name="connsiteY49" fmla="*/ 2640203 h 3249282"/>
              <a:gd name="connsiteX50" fmla="*/ 1374676 w 1957642"/>
              <a:gd name="connsiteY50" fmla="*/ 2707334 h 3249282"/>
              <a:gd name="connsiteX51" fmla="*/ 1341902 w 1957642"/>
              <a:gd name="connsiteY51" fmla="*/ 2929154 h 3249282"/>
              <a:gd name="connsiteX52" fmla="*/ 624004 w 1957642"/>
              <a:gd name="connsiteY52" fmla="*/ 2929154 h 3249282"/>
              <a:gd name="connsiteX53" fmla="*/ 556873 w 1957642"/>
              <a:gd name="connsiteY53" fmla="*/ 2862023 h 3249282"/>
              <a:gd name="connsiteX54" fmla="*/ 556873 w 1957642"/>
              <a:gd name="connsiteY54" fmla="*/ 2832390 h 3249282"/>
              <a:gd name="connsiteX55" fmla="*/ 624004 w 1957642"/>
              <a:gd name="connsiteY55" fmla="*/ 2765259 h 3249282"/>
              <a:gd name="connsiteX56" fmla="*/ 1341902 w 1957642"/>
              <a:gd name="connsiteY56" fmla="*/ 2765259 h 3249282"/>
              <a:gd name="connsiteX57" fmla="*/ 1409033 w 1957642"/>
              <a:gd name="connsiteY57" fmla="*/ 2832390 h 3249282"/>
              <a:gd name="connsiteX58" fmla="*/ 1409033 w 1957642"/>
              <a:gd name="connsiteY58" fmla="*/ 2862023 h 3249282"/>
              <a:gd name="connsiteX59" fmla="*/ 1341902 w 1957642"/>
              <a:gd name="connsiteY59" fmla="*/ 2929154 h 3249282"/>
              <a:gd name="connsiteX60" fmla="*/ 982953 w 1957642"/>
              <a:gd name="connsiteY60" fmla="*/ 3249282 h 3249282"/>
              <a:gd name="connsiteX61" fmla="*/ 622424 w 1957642"/>
              <a:gd name="connsiteY61" fmla="*/ 3118181 h 3249282"/>
              <a:gd name="connsiteX62" fmla="*/ 622424 w 1957642"/>
              <a:gd name="connsiteY62" fmla="*/ 2987080 h 3249282"/>
              <a:gd name="connsiteX63" fmla="*/ 1343482 w 1957642"/>
              <a:gd name="connsiteY63" fmla="*/ 2987080 h 3249282"/>
              <a:gd name="connsiteX64" fmla="*/ 1343482 w 1957642"/>
              <a:gd name="connsiteY64" fmla="*/ 3118181 h 3249282"/>
              <a:gd name="connsiteX65" fmla="*/ 982953 w 1957642"/>
              <a:gd name="connsiteY65" fmla="*/ 3249282 h 3249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957642" h="3249282">
                <a:moveTo>
                  <a:pt x="1047232" y="5654"/>
                </a:moveTo>
                <a:lnTo>
                  <a:pt x="1030640" y="5654"/>
                </a:lnTo>
                <a:lnTo>
                  <a:pt x="1048024" y="0"/>
                </a:lnTo>
                <a:close/>
                <a:moveTo>
                  <a:pt x="1160845" y="2127215"/>
                </a:moveTo>
                <a:lnTo>
                  <a:pt x="1196036" y="2120110"/>
                </a:lnTo>
                <a:lnTo>
                  <a:pt x="1237844" y="2120446"/>
                </a:lnTo>
                <a:cubicBezTo>
                  <a:pt x="1308896" y="2116324"/>
                  <a:pt x="1283850" y="2108399"/>
                  <a:pt x="1296213" y="2029106"/>
                </a:cubicBezTo>
                <a:cubicBezTo>
                  <a:pt x="1327247" y="1916021"/>
                  <a:pt x="1321193" y="1914210"/>
                  <a:pt x="1397562" y="1825853"/>
                </a:cubicBezTo>
                <a:cubicBezTo>
                  <a:pt x="1565052" y="1691460"/>
                  <a:pt x="1777778" y="1397289"/>
                  <a:pt x="1777778" y="1099228"/>
                </a:cubicBezTo>
                <a:cubicBezTo>
                  <a:pt x="1777778" y="658937"/>
                  <a:pt x="1421136" y="301944"/>
                  <a:pt x="980978" y="301427"/>
                </a:cubicBezTo>
                <a:lnTo>
                  <a:pt x="980978" y="301625"/>
                </a:lnTo>
                <a:lnTo>
                  <a:pt x="978823" y="301459"/>
                </a:lnTo>
                <a:lnTo>
                  <a:pt x="976666" y="301625"/>
                </a:lnTo>
                <a:lnTo>
                  <a:pt x="976666" y="301427"/>
                </a:lnTo>
                <a:cubicBezTo>
                  <a:pt x="536507" y="301944"/>
                  <a:pt x="179865" y="658937"/>
                  <a:pt x="179865" y="1099228"/>
                </a:cubicBezTo>
                <a:cubicBezTo>
                  <a:pt x="179865" y="1397289"/>
                  <a:pt x="392591" y="1691460"/>
                  <a:pt x="560081" y="1825853"/>
                </a:cubicBezTo>
                <a:cubicBezTo>
                  <a:pt x="636451" y="1914210"/>
                  <a:pt x="630396" y="1916021"/>
                  <a:pt x="661430" y="2029106"/>
                </a:cubicBezTo>
                <a:cubicBezTo>
                  <a:pt x="673794" y="2108399"/>
                  <a:pt x="648747" y="2116324"/>
                  <a:pt x="719799" y="2120446"/>
                </a:cubicBezTo>
                <a:lnTo>
                  <a:pt x="770760" y="2120037"/>
                </a:lnTo>
                <a:lnTo>
                  <a:pt x="806315" y="2127215"/>
                </a:lnTo>
                <a:close/>
                <a:moveTo>
                  <a:pt x="1319520" y="2263042"/>
                </a:moveTo>
                <a:lnTo>
                  <a:pt x="978823" y="2261822"/>
                </a:lnTo>
                <a:lnTo>
                  <a:pt x="638123" y="2263042"/>
                </a:lnTo>
                <a:cubicBezTo>
                  <a:pt x="577778" y="2263042"/>
                  <a:pt x="547241" y="2240386"/>
                  <a:pt x="513100" y="2169534"/>
                </a:cubicBezTo>
                <a:cubicBezTo>
                  <a:pt x="499969" y="2077754"/>
                  <a:pt x="526938" y="2040759"/>
                  <a:pt x="465828" y="1970355"/>
                </a:cubicBezTo>
                <a:cubicBezTo>
                  <a:pt x="260705" y="1805868"/>
                  <a:pt x="0" y="1445504"/>
                  <a:pt x="0" y="1080372"/>
                </a:cubicBezTo>
                <a:cubicBezTo>
                  <a:pt x="0" y="540796"/>
                  <a:pt x="437413" y="103385"/>
                  <a:pt x="976988" y="103385"/>
                </a:cubicBezTo>
                <a:lnTo>
                  <a:pt x="978823" y="103526"/>
                </a:lnTo>
                <a:lnTo>
                  <a:pt x="980656" y="103385"/>
                </a:lnTo>
                <a:cubicBezTo>
                  <a:pt x="1520231" y="103385"/>
                  <a:pt x="1957642" y="540796"/>
                  <a:pt x="1957642" y="1080372"/>
                </a:cubicBezTo>
                <a:cubicBezTo>
                  <a:pt x="1957642" y="1445504"/>
                  <a:pt x="1696938" y="1805868"/>
                  <a:pt x="1491816" y="1970355"/>
                </a:cubicBezTo>
                <a:cubicBezTo>
                  <a:pt x="1430706" y="2040759"/>
                  <a:pt x="1457674" y="2077754"/>
                  <a:pt x="1444543" y="2169534"/>
                </a:cubicBezTo>
                <a:cubicBezTo>
                  <a:pt x="1410403" y="2240386"/>
                  <a:pt x="1379867" y="2263042"/>
                  <a:pt x="1319520" y="2263042"/>
                </a:cubicBezTo>
                <a:close/>
                <a:moveTo>
                  <a:pt x="1407452" y="2485514"/>
                </a:moveTo>
                <a:lnTo>
                  <a:pt x="558453" y="2485514"/>
                </a:lnTo>
                <a:cubicBezTo>
                  <a:pt x="521377" y="2485514"/>
                  <a:pt x="491321" y="2455458"/>
                  <a:pt x="491321" y="2418383"/>
                </a:cubicBezTo>
                <a:lnTo>
                  <a:pt x="491321" y="2388750"/>
                </a:lnTo>
                <a:cubicBezTo>
                  <a:pt x="491321" y="2351675"/>
                  <a:pt x="521377" y="2321619"/>
                  <a:pt x="558453" y="2321619"/>
                </a:cubicBezTo>
                <a:lnTo>
                  <a:pt x="1407452" y="2321619"/>
                </a:lnTo>
                <a:cubicBezTo>
                  <a:pt x="1444528" y="2321619"/>
                  <a:pt x="1474583" y="2351675"/>
                  <a:pt x="1474583" y="2388750"/>
                </a:cubicBezTo>
                <a:lnTo>
                  <a:pt x="1474583" y="2418383"/>
                </a:lnTo>
                <a:cubicBezTo>
                  <a:pt x="1474583" y="2455458"/>
                  <a:pt x="1444528" y="2485514"/>
                  <a:pt x="1407452" y="2485514"/>
                </a:cubicBezTo>
                <a:close/>
                <a:moveTo>
                  <a:pt x="1374676" y="2707334"/>
                </a:moveTo>
                <a:lnTo>
                  <a:pt x="591228" y="2707334"/>
                </a:lnTo>
                <a:cubicBezTo>
                  <a:pt x="554153" y="2707334"/>
                  <a:pt x="524097" y="2677278"/>
                  <a:pt x="524097" y="2640203"/>
                </a:cubicBezTo>
                <a:lnTo>
                  <a:pt x="524097" y="2610570"/>
                </a:lnTo>
                <a:cubicBezTo>
                  <a:pt x="524097" y="2573495"/>
                  <a:pt x="554153" y="2543440"/>
                  <a:pt x="591228" y="2543440"/>
                </a:cubicBezTo>
                <a:lnTo>
                  <a:pt x="1374676" y="2543440"/>
                </a:lnTo>
                <a:cubicBezTo>
                  <a:pt x="1411752" y="2543440"/>
                  <a:pt x="1441808" y="2573495"/>
                  <a:pt x="1441808" y="2610570"/>
                </a:cubicBezTo>
                <a:lnTo>
                  <a:pt x="1441808" y="2640203"/>
                </a:lnTo>
                <a:cubicBezTo>
                  <a:pt x="1441808" y="2677278"/>
                  <a:pt x="1411752" y="2707334"/>
                  <a:pt x="1374676" y="2707334"/>
                </a:cubicBezTo>
                <a:close/>
                <a:moveTo>
                  <a:pt x="1341902" y="2929154"/>
                </a:moveTo>
                <a:lnTo>
                  <a:pt x="624004" y="2929154"/>
                </a:lnTo>
                <a:cubicBezTo>
                  <a:pt x="586929" y="2929154"/>
                  <a:pt x="556873" y="2899098"/>
                  <a:pt x="556873" y="2862023"/>
                </a:cubicBezTo>
                <a:lnTo>
                  <a:pt x="556873" y="2832390"/>
                </a:lnTo>
                <a:cubicBezTo>
                  <a:pt x="556873" y="2795315"/>
                  <a:pt x="586929" y="2765259"/>
                  <a:pt x="624004" y="2765259"/>
                </a:cubicBezTo>
                <a:lnTo>
                  <a:pt x="1341902" y="2765259"/>
                </a:lnTo>
                <a:cubicBezTo>
                  <a:pt x="1378978" y="2765259"/>
                  <a:pt x="1409033" y="2795315"/>
                  <a:pt x="1409033" y="2832390"/>
                </a:cubicBezTo>
                <a:lnTo>
                  <a:pt x="1409033" y="2862023"/>
                </a:lnTo>
                <a:cubicBezTo>
                  <a:pt x="1409033" y="2899098"/>
                  <a:pt x="1378978" y="2929154"/>
                  <a:pt x="1341902" y="2929154"/>
                </a:cubicBezTo>
                <a:close/>
                <a:moveTo>
                  <a:pt x="982953" y="3249282"/>
                </a:moveTo>
                <a:cubicBezTo>
                  <a:pt x="783838" y="3249282"/>
                  <a:pt x="622424" y="3190586"/>
                  <a:pt x="622424" y="3118181"/>
                </a:cubicBezTo>
                <a:lnTo>
                  <a:pt x="622424" y="2987080"/>
                </a:lnTo>
                <a:lnTo>
                  <a:pt x="1343482" y="2987080"/>
                </a:lnTo>
                <a:lnTo>
                  <a:pt x="1343482" y="3118181"/>
                </a:lnTo>
                <a:cubicBezTo>
                  <a:pt x="1343482" y="3190586"/>
                  <a:pt x="1182068" y="3249282"/>
                  <a:pt x="982953" y="32492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7" name="자유형: 도형 51">
            <a:extLst>
              <a:ext uri="{FF2B5EF4-FFF2-40B4-BE49-F238E27FC236}">
                <a16:creationId xmlns:a16="http://schemas.microsoft.com/office/drawing/2014/main" id="{B859C775-072A-49A1-872F-F45E4C356FCA}"/>
              </a:ext>
            </a:extLst>
          </p:cNvPr>
          <p:cNvSpPr>
            <a:spLocks noChangeAspect="1"/>
          </p:cNvSpPr>
          <p:nvPr/>
        </p:nvSpPr>
        <p:spPr>
          <a:xfrm rot="10800000">
            <a:off x="5613542" y="2280283"/>
            <a:ext cx="904573" cy="1501406"/>
          </a:xfrm>
          <a:custGeom>
            <a:avLst/>
            <a:gdLst>
              <a:gd name="connsiteX0" fmla="*/ 1047232 w 1957642"/>
              <a:gd name="connsiteY0" fmla="*/ 5654 h 3249282"/>
              <a:gd name="connsiteX1" fmla="*/ 1030640 w 1957642"/>
              <a:gd name="connsiteY1" fmla="*/ 5654 h 3249282"/>
              <a:gd name="connsiteX2" fmla="*/ 1048024 w 1957642"/>
              <a:gd name="connsiteY2" fmla="*/ 0 h 3249282"/>
              <a:gd name="connsiteX3" fmla="*/ 1160845 w 1957642"/>
              <a:gd name="connsiteY3" fmla="*/ 2127215 h 3249282"/>
              <a:gd name="connsiteX4" fmla="*/ 1196036 w 1957642"/>
              <a:gd name="connsiteY4" fmla="*/ 2120110 h 3249282"/>
              <a:gd name="connsiteX5" fmla="*/ 1237844 w 1957642"/>
              <a:gd name="connsiteY5" fmla="*/ 2120446 h 3249282"/>
              <a:gd name="connsiteX6" fmla="*/ 1296213 w 1957642"/>
              <a:gd name="connsiteY6" fmla="*/ 2029106 h 3249282"/>
              <a:gd name="connsiteX7" fmla="*/ 1397562 w 1957642"/>
              <a:gd name="connsiteY7" fmla="*/ 1825853 h 3249282"/>
              <a:gd name="connsiteX8" fmla="*/ 1777778 w 1957642"/>
              <a:gd name="connsiteY8" fmla="*/ 1099228 h 3249282"/>
              <a:gd name="connsiteX9" fmla="*/ 980978 w 1957642"/>
              <a:gd name="connsiteY9" fmla="*/ 301427 h 3249282"/>
              <a:gd name="connsiteX10" fmla="*/ 980978 w 1957642"/>
              <a:gd name="connsiteY10" fmla="*/ 301625 h 3249282"/>
              <a:gd name="connsiteX11" fmla="*/ 978823 w 1957642"/>
              <a:gd name="connsiteY11" fmla="*/ 301459 h 3249282"/>
              <a:gd name="connsiteX12" fmla="*/ 976666 w 1957642"/>
              <a:gd name="connsiteY12" fmla="*/ 301625 h 3249282"/>
              <a:gd name="connsiteX13" fmla="*/ 976666 w 1957642"/>
              <a:gd name="connsiteY13" fmla="*/ 301427 h 3249282"/>
              <a:gd name="connsiteX14" fmla="*/ 179865 w 1957642"/>
              <a:gd name="connsiteY14" fmla="*/ 1099228 h 3249282"/>
              <a:gd name="connsiteX15" fmla="*/ 560081 w 1957642"/>
              <a:gd name="connsiteY15" fmla="*/ 1825853 h 3249282"/>
              <a:gd name="connsiteX16" fmla="*/ 661430 w 1957642"/>
              <a:gd name="connsiteY16" fmla="*/ 2029106 h 3249282"/>
              <a:gd name="connsiteX17" fmla="*/ 719799 w 1957642"/>
              <a:gd name="connsiteY17" fmla="*/ 2120446 h 3249282"/>
              <a:gd name="connsiteX18" fmla="*/ 770760 w 1957642"/>
              <a:gd name="connsiteY18" fmla="*/ 2120037 h 3249282"/>
              <a:gd name="connsiteX19" fmla="*/ 806315 w 1957642"/>
              <a:gd name="connsiteY19" fmla="*/ 2127215 h 3249282"/>
              <a:gd name="connsiteX20" fmla="*/ 1319520 w 1957642"/>
              <a:gd name="connsiteY20" fmla="*/ 2263042 h 3249282"/>
              <a:gd name="connsiteX21" fmla="*/ 978823 w 1957642"/>
              <a:gd name="connsiteY21" fmla="*/ 2261822 h 3249282"/>
              <a:gd name="connsiteX22" fmla="*/ 638123 w 1957642"/>
              <a:gd name="connsiteY22" fmla="*/ 2263042 h 3249282"/>
              <a:gd name="connsiteX23" fmla="*/ 513100 w 1957642"/>
              <a:gd name="connsiteY23" fmla="*/ 2169534 h 3249282"/>
              <a:gd name="connsiteX24" fmla="*/ 465828 w 1957642"/>
              <a:gd name="connsiteY24" fmla="*/ 1970355 h 3249282"/>
              <a:gd name="connsiteX25" fmla="*/ 0 w 1957642"/>
              <a:gd name="connsiteY25" fmla="*/ 1080372 h 3249282"/>
              <a:gd name="connsiteX26" fmla="*/ 976988 w 1957642"/>
              <a:gd name="connsiteY26" fmla="*/ 103385 h 3249282"/>
              <a:gd name="connsiteX27" fmla="*/ 978823 w 1957642"/>
              <a:gd name="connsiteY27" fmla="*/ 103526 h 3249282"/>
              <a:gd name="connsiteX28" fmla="*/ 980656 w 1957642"/>
              <a:gd name="connsiteY28" fmla="*/ 103385 h 3249282"/>
              <a:gd name="connsiteX29" fmla="*/ 1957642 w 1957642"/>
              <a:gd name="connsiteY29" fmla="*/ 1080372 h 3249282"/>
              <a:gd name="connsiteX30" fmla="*/ 1491816 w 1957642"/>
              <a:gd name="connsiteY30" fmla="*/ 1970355 h 3249282"/>
              <a:gd name="connsiteX31" fmla="*/ 1444543 w 1957642"/>
              <a:gd name="connsiteY31" fmla="*/ 2169534 h 3249282"/>
              <a:gd name="connsiteX32" fmla="*/ 1319520 w 1957642"/>
              <a:gd name="connsiteY32" fmla="*/ 2263042 h 3249282"/>
              <a:gd name="connsiteX33" fmla="*/ 1407452 w 1957642"/>
              <a:gd name="connsiteY33" fmla="*/ 2485514 h 3249282"/>
              <a:gd name="connsiteX34" fmla="*/ 558453 w 1957642"/>
              <a:gd name="connsiteY34" fmla="*/ 2485514 h 3249282"/>
              <a:gd name="connsiteX35" fmla="*/ 491321 w 1957642"/>
              <a:gd name="connsiteY35" fmla="*/ 2418383 h 3249282"/>
              <a:gd name="connsiteX36" fmla="*/ 491321 w 1957642"/>
              <a:gd name="connsiteY36" fmla="*/ 2388750 h 3249282"/>
              <a:gd name="connsiteX37" fmla="*/ 558453 w 1957642"/>
              <a:gd name="connsiteY37" fmla="*/ 2321619 h 3249282"/>
              <a:gd name="connsiteX38" fmla="*/ 1407452 w 1957642"/>
              <a:gd name="connsiteY38" fmla="*/ 2321619 h 3249282"/>
              <a:gd name="connsiteX39" fmla="*/ 1474583 w 1957642"/>
              <a:gd name="connsiteY39" fmla="*/ 2388750 h 3249282"/>
              <a:gd name="connsiteX40" fmla="*/ 1474583 w 1957642"/>
              <a:gd name="connsiteY40" fmla="*/ 2418383 h 3249282"/>
              <a:gd name="connsiteX41" fmla="*/ 1407452 w 1957642"/>
              <a:gd name="connsiteY41" fmla="*/ 2485514 h 3249282"/>
              <a:gd name="connsiteX42" fmla="*/ 1374676 w 1957642"/>
              <a:gd name="connsiteY42" fmla="*/ 2707334 h 3249282"/>
              <a:gd name="connsiteX43" fmla="*/ 591228 w 1957642"/>
              <a:gd name="connsiteY43" fmla="*/ 2707334 h 3249282"/>
              <a:gd name="connsiteX44" fmla="*/ 524097 w 1957642"/>
              <a:gd name="connsiteY44" fmla="*/ 2640203 h 3249282"/>
              <a:gd name="connsiteX45" fmla="*/ 524097 w 1957642"/>
              <a:gd name="connsiteY45" fmla="*/ 2610570 h 3249282"/>
              <a:gd name="connsiteX46" fmla="*/ 591228 w 1957642"/>
              <a:gd name="connsiteY46" fmla="*/ 2543440 h 3249282"/>
              <a:gd name="connsiteX47" fmla="*/ 1374676 w 1957642"/>
              <a:gd name="connsiteY47" fmla="*/ 2543440 h 3249282"/>
              <a:gd name="connsiteX48" fmla="*/ 1441808 w 1957642"/>
              <a:gd name="connsiteY48" fmla="*/ 2610570 h 3249282"/>
              <a:gd name="connsiteX49" fmla="*/ 1441808 w 1957642"/>
              <a:gd name="connsiteY49" fmla="*/ 2640203 h 3249282"/>
              <a:gd name="connsiteX50" fmla="*/ 1374676 w 1957642"/>
              <a:gd name="connsiteY50" fmla="*/ 2707334 h 3249282"/>
              <a:gd name="connsiteX51" fmla="*/ 1341902 w 1957642"/>
              <a:gd name="connsiteY51" fmla="*/ 2929154 h 3249282"/>
              <a:gd name="connsiteX52" fmla="*/ 624004 w 1957642"/>
              <a:gd name="connsiteY52" fmla="*/ 2929154 h 3249282"/>
              <a:gd name="connsiteX53" fmla="*/ 556873 w 1957642"/>
              <a:gd name="connsiteY53" fmla="*/ 2862023 h 3249282"/>
              <a:gd name="connsiteX54" fmla="*/ 556873 w 1957642"/>
              <a:gd name="connsiteY54" fmla="*/ 2832390 h 3249282"/>
              <a:gd name="connsiteX55" fmla="*/ 624004 w 1957642"/>
              <a:gd name="connsiteY55" fmla="*/ 2765259 h 3249282"/>
              <a:gd name="connsiteX56" fmla="*/ 1341902 w 1957642"/>
              <a:gd name="connsiteY56" fmla="*/ 2765259 h 3249282"/>
              <a:gd name="connsiteX57" fmla="*/ 1409033 w 1957642"/>
              <a:gd name="connsiteY57" fmla="*/ 2832390 h 3249282"/>
              <a:gd name="connsiteX58" fmla="*/ 1409033 w 1957642"/>
              <a:gd name="connsiteY58" fmla="*/ 2862023 h 3249282"/>
              <a:gd name="connsiteX59" fmla="*/ 1341902 w 1957642"/>
              <a:gd name="connsiteY59" fmla="*/ 2929154 h 3249282"/>
              <a:gd name="connsiteX60" fmla="*/ 982953 w 1957642"/>
              <a:gd name="connsiteY60" fmla="*/ 3249282 h 3249282"/>
              <a:gd name="connsiteX61" fmla="*/ 622424 w 1957642"/>
              <a:gd name="connsiteY61" fmla="*/ 3118181 h 3249282"/>
              <a:gd name="connsiteX62" fmla="*/ 622424 w 1957642"/>
              <a:gd name="connsiteY62" fmla="*/ 2987080 h 3249282"/>
              <a:gd name="connsiteX63" fmla="*/ 1343482 w 1957642"/>
              <a:gd name="connsiteY63" fmla="*/ 2987080 h 3249282"/>
              <a:gd name="connsiteX64" fmla="*/ 1343482 w 1957642"/>
              <a:gd name="connsiteY64" fmla="*/ 3118181 h 3249282"/>
              <a:gd name="connsiteX65" fmla="*/ 982953 w 1957642"/>
              <a:gd name="connsiteY65" fmla="*/ 3249282 h 3249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957642" h="3249282">
                <a:moveTo>
                  <a:pt x="1047232" y="5654"/>
                </a:moveTo>
                <a:lnTo>
                  <a:pt x="1030640" y="5654"/>
                </a:lnTo>
                <a:lnTo>
                  <a:pt x="1048024" y="0"/>
                </a:lnTo>
                <a:close/>
                <a:moveTo>
                  <a:pt x="1160845" y="2127215"/>
                </a:moveTo>
                <a:lnTo>
                  <a:pt x="1196036" y="2120110"/>
                </a:lnTo>
                <a:lnTo>
                  <a:pt x="1237844" y="2120446"/>
                </a:lnTo>
                <a:cubicBezTo>
                  <a:pt x="1308896" y="2116324"/>
                  <a:pt x="1283850" y="2108399"/>
                  <a:pt x="1296213" y="2029106"/>
                </a:cubicBezTo>
                <a:cubicBezTo>
                  <a:pt x="1327247" y="1916021"/>
                  <a:pt x="1321193" y="1914210"/>
                  <a:pt x="1397562" y="1825853"/>
                </a:cubicBezTo>
                <a:cubicBezTo>
                  <a:pt x="1565052" y="1691460"/>
                  <a:pt x="1777778" y="1397289"/>
                  <a:pt x="1777778" y="1099228"/>
                </a:cubicBezTo>
                <a:cubicBezTo>
                  <a:pt x="1777778" y="658937"/>
                  <a:pt x="1421136" y="301944"/>
                  <a:pt x="980978" y="301427"/>
                </a:cubicBezTo>
                <a:lnTo>
                  <a:pt x="980978" y="301625"/>
                </a:lnTo>
                <a:lnTo>
                  <a:pt x="978823" y="301459"/>
                </a:lnTo>
                <a:lnTo>
                  <a:pt x="976666" y="301625"/>
                </a:lnTo>
                <a:lnTo>
                  <a:pt x="976666" y="301427"/>
                </a:lnTo>
                <a:cubicBezTo>
                  <a:pt x="536507" y="301944"/>
                  <a:pt x="179865" y="658937"/>
                  <a:pt x="179865" y="1099228"/>
                </a:cubicBezTo>
                <a:cubicBezTo>
                  <a:pt x="179865" y="1397289"/>
                  <a:pt x="392591" y="1691460"/>
                  <a:pt x="560081" y="1825853"/>
                </a:cubicBezTo>
                <a:cubicBezTo>
                  <a:pt x="636451" y="1914210"/>
                  <a:pt x="630396" y="1916021"/>
                  <a:pt x="661430" y="2029106"/>
                </a:cubicBezTo>
                <a:cubicBezTo>
                  <a:pt x="673794" y="2108399"/>
                  <a:pt x="648747" y="2116324"/>
                  <a:pt x="719799" y="2120446"/>
                </a:cubicBezTo>
                <a:lnTo>
                  <a:pt x="770760" y="2120037"/>
                </a:lnTo>
                <a:lnTo>
                  <a:pt x="806315" y="2127215"/>
                </a:lnTo>
                <a:close/>
                <a:moveTo>
                  <a:pt x="1319520" y="2263042"/>
                </a:moveTo>
                <a:lnTo>
                  <a:pt x="978823" y="2261822"/>
                </a:lnTo>
                <a:lnTo>
                  <a:pt x="638123" y="2263042"/>
                </a:lnTo>
                <a:cubicBezTo>
                  <a:pt x="577778" y="2263042"/>
                  <a:pt x="547241" y="2240386"/>
                  <a:pt x="513100" y="2169534"/>
                </a:cubicBezTo>
                <a:cubicBezTo>
                  <a:pt x="499969" y="2077754"/>
                  <a:pt x="526938" y="2040759"/>
                  <a:pt x="465828" y="1970355"/>
                </a:cubicBezTo>
                <a:cubicBezTo>
                  <a:pt x="260705" y="1805868"/>
                  <a:pt x="0" y="1445504"/>
                  <a:pt x="0" y="1080372"/>
                </a:cubicBezTo>
                <a:cubicBezTo>
                  <a:pt x="0" y="540796"/>
                  <a:pt x="437413" y="103385"/>
                  <a:pt x="976988" y="103385"/>
                </a:cubicBezTo>
                <a:lnTo>
                  <a:pt x="978823" y="103526"/>
                </a:lnTo>
                <a:lnTo>
                  <a:pt x="980656" y="103385"/>
                </a:lnTo>
                <a:cubicBezTo>
                  <a:pt x="1520231" y="103385"/>
                  <a:pt x="1957642" y="540796"/>
                  <a:pt x="1957642" y="1080372"/>
                </a:cubicBezTo>
                <a:cubicBezTo>
                  <a:pt x="1957642" y="1445504"/>
                  <a:pt x="1696938" y="1805868"/>
                  <a:pt x="1491816" y="1970355"/>
                </a:cubicBezTo>
                <a:cubicBezTo>
                  <a:pt x="1430706" y="2040759"/>
                  <a:pt x="1457674" y="2077754"/>
                  <a:pt x="1444543" y="2169534"/>
                </a:cubicBezTo>
                <a:cubicBezTo>
                  <a:pt x="1410403" y="2240386"/>
                  <a:pt x="1379867" y="2263042"/>
                  <a:pt x="1319520" y="2263042"/>
                </a:cubicBezTo>
                <a:close/>
                <a:moveTo>
                  <a:pt x="1407452" y="2485514"/>
                </a:moveTo>
                <a:lnTo>
                  <a:pt x="558453" y="2485514"/>
                </a:lnTo>
                <a:cubicBezTo>
                  <a:pt x="521377" y="2485514"/>
                  <a:pt x="491321" y="2455458"/>
                  <a:pt x="491321" y="2418383"/>
                </a:cubicBezTo>
                <a:lnTo>
                  <a:pt x="491321" y="2388750"/>
                </a:lnTo>
                <a:cubicBezTo>
                  <a:pt x="491321" y="2351675"/>
                  <a:pt x="521377" y="2321619"/>
                  <a:pt x="558453" y="2321619"/>
                </a:cubicBezTo>
                <a:lnTo>
                  <a:pt x="1407452" y="2321619"/>
                </a:lnTo>
                <a:cubicBezTo>
                  <a:pt x="1444528" y="2321619"/>
                  <a:pt x="1474583" y="2351675"/>
                  <a:pt x="1474583" y="2388750"/>
                </a:cubicBezTo>
                <a:lnTo>
                  <a:pt x="1474583" y="2418383"/>
                </a:lnTo>
                <a:cubicBezTo>
                  <a:pt x="1474583" y="2455458"/>
                  <a:pt x="1444528" y="2485514"/>
                  <a:pt x="1407452" y="2485514"/>
                </a:cubicBezTo>
                <a:close/>
                <a:moveTo>
                  <a:pt x="1374676" y="2707334"/>
                </a:moveTo>
                <a:lnTo>
                  <a:pt x="591228" y="2707334"/>
                </a:lnTo>
                <a:cubicBezTo>
                  <a:pt x="554153" y="2707334"/>
                  <a:pt x="524097" y="2677278"/>
                  <a:pt x="524097" y="2640203"/>
                </a:cubicBezTo>
                <a:lnTo>
                  <a:pt x="524097" y="2610570"/>
                </a:lnTo>
                <a:cubicBezTo>
                  <a:pt x="524097" y="2573495"/>
                  <a:pt x="554153" y="2543440"/>
                  <a:pt x="591228" y="2543440"/>
                </a:cubicBezTo>
                <a:lnTo>
                  <a:pt x="1374676" y="2543440"/>
                </a:lnTo>
                <a:cubicBezTo>
                  <a:pt x="1411752" y="2543440"/>
                  <a:pt x="1441808" y="2573495"/>
                  <a:pt x="1441808" y="2610570"/>
                </a:cubicBezTo>
                <a:lnTo>
                  <a:pt x="1441808" y="2640203"/>
                </a:lnTo>
                <a:cubicBezTo>
                  <a:pt x="1441808" y="2677278"/>
                  <a:pt x="1411752" y="2707334"/>
                  <a:pt x="1374676" y="2707334"/>
                </a:cubicBezTo>
                <a:close/>
                <a:moveTo>
                  <a:pt x="1341902" y="2929154"/>
                </a:moveTo>
                <a:lnTo>
                  <a:pt x="624004" y="2929154"/>
                </a:lnTo>
                <a:cubicBezTo>
                  <a:pt x="586929" y="2929154"/>
                  <a:pt x="556873" y="2899098"/>
                  <a:pt x="556873" y="2862023"/>
                </a:cubicBezTo>
                <a:lnTo>
                  <a:pt x="556873" y="2832390"/>
                </a:lnTo>
                <a:cubicBezTo>
                  <a:pt x="556873" y="2795315"/>
                  <a:pt x="586929" y="2765259"/>
                  <a:pt x="624004" y="2765259"/>
                </a:cubicBezTo>
                <a:lnTo>
                  <a:pt x="1341902" y="2765259"/>
                </a:lnTo>
                <a:cubicBezTo>
                  <a:pt x="1378978" y="2765259"/>
                  <a:pt x="1409033" y="2795315"/>
                  <a:pt x="1409033" y="2832390"/>
                </a:cubicBezTo>
                <a:lnTo>
                  <a:pt x="1409033" y="2862023"/>
                </a:lnTo>
                <a:cubicBezTo>
                  <a:pt x="1409033" y="2899098"/>
                  <a:pt x="1378978" y="2929154"/>
                  <a:pt x="1341902" y="2929154"/>
                </a:cubicBezTo>
                <a:close/>
                <a:moveTo>
                  <a:pt x="982953" y="3249282"/>
                </a:moveTo>
                <a:cubicBezTo>
                  <a:pt x="783838" y="3249282"/>
                  <a:pt x="622424" y="3190586"/>
                  <a:pt x="622424" y="3118181"/>
                </a:cubicBezTo>
                <a:lnTo>
                  <a:pt x="622424" y="2987080"/>
                </a:lnTo>
                <a:lnTo>
                  <a:pt x="1343482" y="2987080"/>
                </a:lnTo>
                <a:lnTo>
                  <a:pt x="1343482" y="3118181"/>
                </a:lnTo>
                <a:cubicBezTo>
                  <a:pt x="1343482" y="3190586"/>
                  <a:pt x="1182068" y="3249282"/>
                  <a:pt x="982953" y="32492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8" name="자유형: 도형 69">
            <a:extLst>
              <a:ext uri="{FF2B5EF4-FFF2-40B4-BE49-F238E27FC236}">
                <a16:creationId xmlns:a16="http://schemas.microsoft.com/office/drawing/2014/main" id="{45D16C29-3BA7-40CA-8704-36A61DFF163E}"/>
              </a:ext>
            </a:extLst>
          </p:cNvPr>
          <p:cNvSpPr>
            <a:spLocks noChangeAspect="1"/>
          </p:cNvSpPr>
          <p:nvPr/>
        </p:nvSpPr>
        <p:spPr>
          <a:xfrm rot="10800000">
            <a:off x="7808803" y="2277767"/>
            <a:ext cx="904573" cy="1501406"/>
          </a:xfrm>
          <a:custGeom>
            <a:avLst/>
            <a:gdLst>
              <a:gd name="connsiteX0" fmla="*/ 1047232 w 1957642"/>
              <a:gd name="connsiteY0" fmla="*/ 5654 h 3249282"/>
              <a:gd name="connsiteX1" fmla="*/ 1030640 w 1957642"/>
              <a:gd name="connsiteY1" fmla="*/ 5654 h 3249282"/>
              <a:gd name="connsiteX2" fmla="*/ 1048024 w 1957642"/>
              <a:gd name="connsiteY2" fmla="*/ 0 h 3249282"/>
              <a:gd name="connsiteX3" fmla="*/ 1160845 w 1957642"/>
              <a:gd name="connsiteY3" fmla="*/ 2127215 h 3249282"/>
              <a:gd name="connsiteX4" fmla="*/ 1196036 w 1957642"/>
              <a:gd name="connsiteY4" fmla="*/ 2120110 h 3249282"/>
              <a:gd name="connsiteX5" fmla="*/ 1237844 w 1957642"/>
              <a:gd name="connsiteY5" fmla="*/ 2120446 h 3249282"/>
              <a:gd name="connsiteX6" fmla="*/ 1296213 w 1957642"/>
              <a:gd name="connsiteY6" fmla="*/ 2029106 h 3249282"/>
              <a:gd name="connsiteX7" fmla="*/ 1397562 w 1957642"/>
              <a:gd name="connsiteY7" fmla="*/ 1825853 h 3249282"/>
              <a:gd name="connsiteX8" fmla="*/ 1777778 w 1957642"/>
              <a:gd name="connsiteY8" fmla="*/ 1099228 h 3249282"/>
              <a:gd name="connsiteX9" fmla="*/ 980978 w 1957642"/>
              <a:gd name="connsiteY9" fmla="*/ 301427 h 3249282"/>
              <a:gd name="connsiteX10" fmla="*/ 980978 w 1957642"/>
              <a:gd name="connsiteY10" fmla="*/ 301625 h 3249282"/>
              <a:gd name="connsiteX11" fmla="*/ 978823 w 1957642"/>
              <a:gd name="connsiteY11" fmla="*/ 301459 h 3249282"/>
              <a:gd name="connsiteX12" fmla="*/ 976666 w 1957642"/>
              <a:gd name="connsiteY12" fmla="*/ 301625 h 3249282"/>
              <a:gd name="connsiteX13" fmla="*/ 976666 w 1957642"/>
              <a:gd name="connsiteY13" fmla="*/ 301427 h 3249282"/>
              <a:gd name="connsiteX14" fmla="*/ 179865 w 1957642"/>
              <a:gd name="connsiteY14" fmla="*/ 1099228 h 3249282"/>
              <a:gd name="connsiteX15" fmla="*/ 560081 w 1957642"/>
              <a:gd name="connsiteY15" fmla="*/ 1825853 h 3249282"/>
              <a:gd name="connsiteX16" fmla="*/ 661430 w 1957642"/>
              <a:gd name="connsiteY16" fmla="*/ 2029106 h 3249282"/>
              <a:gd name="connsiteX17" fmla="*/ 719799 w 1957642"/>
              <a:gd name="connsiteY17" fmla="*/ 2120446 h 3249282"/>
              <a:gd name="connsiteX18" fmla="*/ 770760 w 1957642"/>
              <a:gd name="connsiteY18" fmla="*/ 2120037 h 3249282"/>
              <a:gd name="connsiteX19" fmla="*/ 806315 w 1957642"/>
              <a:gd name="connsiteY19" fmla="*/ 2127215 h 3249282"/>
              <a:gd name="connsiteX20" fmla="*/ 1319520 w 1957642"/>
              <a:gd name="connsiteY20" fmla="*/ 2263042 h 3249282"/>
              <a:gd name="connsiteX21" fmla="*/ 978823 w 1957642"/>
              <a:gd name="connsiteY21" fmla="*/ 2261822 h 3249282"/>
              <a:gd name="connsiteX22" fmla="*/ 638123 w 1957642"/>
              <a:gd name="connsiteY22" fmla="*/ 2263042 h 3249282"/>
              <a:gd name="connsiteX23" fmla="*/ 513100 w 1957642"/>
              <a:gd name="connsiteY23" fmla="*/ 2169534 h 3249282"/>
              <a:gd name="connsiteX24" fmla="*/ 465828 w 1957642"/>
              <a:gd name="connsiteY24" fmla="*/ 1970355 h 3249282"/>
              <a:gd name="connsiteX25" fmla="*/ 0 w 1957642"/>
              <a:gd name="connsiteY25" fmla="*/ 1080372 h 3249282"/>
              <a:gd name="connsiteX26" fmla="*/ 976988 w 1957642"/>
              <a:gd name="connsiteY26" fmla="*/ 103385 h 3249282"/>
              <a:gd name="connsiteX27" fmla="*/ 978823 w 1957642"/>
              <a:gd name="connsiteY27" fmla="*/ 103526 h 3249282"/>
              <a:gd name="connsiteX28" fmla="*/ 980656 w 1957642"/>
              <a:gd name="connsiteY28" fmla="*/ 103385 h 3249282"/>
              <a:gd name="connsiteX29" fmla="*/ 1957642 w 1957642"/>
              <a:gd name="connsiteY29" fmla="*/ 1080372 h 3249282"/>
              <a:gd name="connsiteX30" fmla="*/ 1491816 w 1957642"/>
              <a:gd name="connsiteY30" fmla="*/ 1970355 h 3249282"/>
              <a:gd name="connsiteX31" fmla="*/ 1444543 w 1957642"/>
              <a:gd name="connsiteY31" fmla="*/ 2169534 h 3249282"/>
              <a:gd name="connsiteX32" fmla="*/ 1319520 w 1957642"/>
              <a:gd name="connsiteY32" fmla="*/ 2263042 h 3249282"/>
              <a:gd name="connsiteX33" fmla="*/ 1407452 w 1957642"/>
              <a:gd name="connsiteY33" fmla="*/ 2485514 h 3249282"/>
              <a:gd name="connsiteX34" fmla="*/ 558453 w 1957642"/>
              <a:gd name="connsiteY34" fmla="*/ 2485514 h 3249282"/>
              <a:gd name="connsiteX35" fmla="*/ 491321 w 1957642"/>
              <a:gd name="connsiteY35" fmla="*/ 2418383 h 3249282"/>
              <a:gd name="connsiteX36" fmla="*/ 491321 w 1957642"/>
              <a:gd name="connsiteY36" fmla="*/ 2388750 h 3249282"/>
              <a:gd name="connsiteX37" fmla="*/ 558453 w 1957642"/>
              <a:gd name="connsiteY37" fmla="*/ 2321619 h 3249282"/>
              <a:gd name="connsiteX38" fmla="*/ 1407452 w 1957642"/>
              <a:gd name="connsiteY38" fmla="*/ 2321619 h 3249282"/>
              <a:gd name="connsiteX39" fmla="*/ 1474583 w 1957642"/>
              <a:gd name="connsiteY39" fmla="*/ 2388750 h 3249282"/>
              <a:gd name="connsiteX40" fmla="*/ 1474583 w 1957642"/>
              <a:gd name="connsiteY40" fmla="*/ 2418383 h 3249282"/>
              <a:gd name="connsiteX41" fmla="*/ 1407452 w 1957642"/>
              <a:gd name="connsiteY41" fmla="*/ 2485514 h 3249282"/>
              <a:gd name="connsiteX42" fmla="*/ 1374676 w 1957642"/>
              <a:gd name="connsiteY42" fmla="*/ 2707334 h 3249282"/>
              <a:gd name="connsiteX43" fmla="*/ 591228 w 1957642"/>
              <a:gd name="connsiteY43" fmla="*/ 2707334 h 3249282"/>
              <a:gd name="connsiteX44" fmla="*/ 524097 w 1957642"/>
              <a:gd name="connsiteY44" fmla="*/ 2640203 h 3249282"/>
              <a:gd name="connsiteX45" fmla="*/ 524097 w 1957642"/>
              <a:gd name="connsiteY45" fmla="*/ 2610570 h 3249282"/>
              <a:gd name="connsiteX46" fmla="*/ 591228 w 1957642"/>
              <a:gd name="connsiteY46" fmla="*/ 2543440 h 3249282"/>
              <a:gd name="connsiteX47" fmla="*/ 1374676 w 1957642"/>
              <a:gd name="connsiteY47" fmla="*/ 2543440 h 3249282"/>
              <a:gd name="connsiteX48" fmla="*/ 1441808 w 1957642"/>
              <a:gd name="connsiteY48" fmla="*/ 2610570 h 3249282"/>
              <a:gd name="connsiteX49" fmla="*/ 1441808 w 1957642"/>
              <a:gd name="connsiteY49" fmla="*/ 2640203 h 3249282"/>
              <a:gd name="connsiteX50" fmla="*/ 1374676 w 1957642"/>
              <a:gd name="connsiteY50" fmla="*/ 2707334 h 3249282"/>
              <a:gd name="connsiteX51" fmla="*/ 1341902 w 1957642"/>
              <a:gd name="connsiteY51" fmla="*/ 2929154 h 3249282"/>
              <a:gd name="connsiteX52" fmla="*/ 624004 w 1957642"/>
              <a:gd name="connsiteY52" fmla="*/ 2929154 h 3249282"/>
              <a:gd name="connsiteX53" fmla="*/ 556873 w 1957642"/>
              <a:gd name="connsiteY53" fmla="*/ 2862023 h 3249282"/>
              <a:gd name="connsiteX54" fmla="*/ 556873 w 1957642"/>
              <a:gd name="connsiteY54" fmla="*/ 2832390 h 3249282"/>
              <a:gd name="connsiteX55" fmla="*/ 624004 w 1957642"/>
              <a:gd name="connsiteY55" fmla="*/ 2765259 h 3249282"/>
              <a:gd name="connsiteX56" fmla="*/ 1341902 w 1957642"/>
              <a:gd name="connsiteY56" fmla="*/ 2765259 h 3249282"/>
              <a:gd name="connsiteX57" fmla="*/ 1409033 w 1957642"/>
              <a:gd name="connsiteY57" fmla="*/ 2832390 h 3249282"/>
              <a:gd name="connsiteX58" fmla="*/ 1409033 w 1957642"/>
              <a:gd name="connsiteY58" fmla="*/ 2862023 h 3249282"/>
              <a:gd name="connsiteX59" fmla="*/ 1341902 w 1957642"/>
              <a:gd name="connsiteY59" fmla="*/ 2929154 h 3249282"/>
              <a:gd name="connsiteX60" fmla="*/ 982953 w 1957642"/>
              <a:gd name="connsiteY60" fmla="*/ 3249282 h 3249282"/>
              <a:gd name="connsiteX61" fmla="*/ 622424 w 1957642"/>
              <a:gd name="connsiteY61" fmla="*/ 3118181 h 3249282"/>
              <a:gd name="connsiteX62" fmla="*/ 622424 w 1957642"/>
              <a:gd name="connsiteY62" fmla="*/ 2987080 h 3249282"/>
              <a:gd name="connsiteX63" fmla="*/ 1343482 w 1957642"/>
              <a:gd name="connsiteY63" fmla="*/ 2987080 h 3249282"/>
              <a:gd name="connsiteX64" fmla="*/ 1343482 w 1957642"/>
              <a:gd name="connsiteY64" fmla="*/ 3118181 h 3249282"/>
              <a:gd name="connsiteX65" fmla="*/ 982953 w 1957642"/>
              <a:gd name="connsiteY65" fmla="*/ 3249282 h 3249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957642" h="3249282">
                <a:moveTo>
                  <a:pt x="1047232" y="5654"/>
                </a:moveTo>
                <a:lnTo>
                  <a:pt x="1030640" y="5654"/>
                </a:lnTo>
                <a:lnTo>
                  <a:pt x="1048024" y="0"/>
                </a:lnTo>
                <a:close/>
                <a:moveTo>
                  <a:pt x="1160845" y="2127215"/>
                </a:moveTo>
                <a:lnTo>
                  <a:pt x="1196036" y="2120110"/>
                </a:lnTo>
                <a:lnTo>
                  <a:pt x="1237844" y="2120446"/>
                </a:lnTo>
                <a:cubicBezTo>
                  <a:pt x="1308896" y="2116324"/>
                  <a:pt x="1283850" y="2108399"/>
                  <a:pt x="1296213" y="2029106"/>
                </a:cubicBezTo>
                <a:cubicBezTo>
                  <a:pt x="1327247" y="1916021"/>
                  <a:pt x="1321193" y="1914210"/>
                  <a:pt x="1397562" y="1825853"/>
                </a:cubicBezTo>
                <a:cubicBezTo>
                  <a:pt x="1565052" y="1691460"/>
                  <a:pt x="1777778" y="1397289"/>
                  <a:pt x="1777778" y="1099228"/>
                </a:cubicBezTo>
                <a:cubicBezTo>
                  <a:pt x="1777778" y="658937"/>
                  <a:pt x="1421136" y="301944"/>
                  <a:pt x="980978" y="301427"/>
                </a:cubicBezTo>
                <a:lnTo>
                  <a:pt x="980978" y="301625"/>
                </a:lnTo>
                <a:lnTo>
                  <a:pt x="978823" y="301459"/>
                </a:lnTo>
                <a:lnTo>
                  <a:pt x="976666" y="301625"/>
                </a:lnTo>
                <a:lnTo>
                  <a:pt x="976666" y="301427"/>
                </a:lnTo>
                <a:cubicBezTo>
                  <a:pt x="536507" y="301944"/>
                  <a:pt x="179865" y="658937"/>
                  <a:pt x="179865" y="1099228"/>
                </a:cubicBezTo>
                <a:cubicBezTo>
                  <a:pt x="179865" y="1397289"/>
                  <a:pt x="392591" y="1691460"/>
                  <a:pt x="560081" y="1825853"/>
                </a:cubicBezTo>
                <a:cubicBezTo>
                  <a:pt x="636451" y="1914210"/>
                  <a:pt x="630396" y="1916021"/>
                  <a:pt x="661430" y="2029106"/>
                </a:cubicBezTo>
                <a:cubicBezTo>
                  <a:pt x="673794" y="2108399"/>
                  <a:pt x="648747" y="2116324"/>
                  <a:pt x="719799" y="2120446"/>
                </a:cubicBezTo>
                <a:lnTo>
                  <a:pt x="770760" y="2120037"/>
                </a:lnTo>
                <a:lnTo>
                  <a:pt x="806315" y="2127215"/>
                </a:lnTo>
                <a:close/>
                <a:moveTo>
                  <a:pt x="1319520" y="2263042"/>
                </a:moveTo>
                <a:lnTo>
                  <a:pt x="978823" y="2261822"/>
                </a:lnTo>
                <a:lnTo>
                  <a:pt x="638123" y="2263042"/>
                </a:lnTo>
                <a:cubicBezTo>
                  <a:pt x="577778" y="2263042"/>
                  <a:pt x="547241" y="2240386"/>
                  <a:pt x="513100" y="2169534"/>
                </a:cubicBezTo>
                <a:cubicBezTo>
                  <a:pt x="499969" y="2077754"/>
                  <a:pt x="526938" y="2040759"/>
                  <a:pt x="465828" y="1970355"/>
                </a:cubicBezTo>
                <a:cubicBezTo>
                  <a:pt x="260705" y="1805868"/>
                  <a:pt x="0" y="1445504"/>
                  <a:pt x="0" y="1080372"/>
                </a:cubicBezTo>
                <a:cubicBezTo>
                  <a:pt x="0" y="540796"/>
                  <a:pt x="437413" y="103385"/>
                  <a:pt x="976988" y="103385"/>
                </a:cubicBezTo>
                <a:lnTo>
                  <a:pt x="978823" y="103526"/>
                </a:lnTo>
                <a:lnTo>
                  <a:pt x="980656" y="103385"/>
                </a:lnTo>
                <a:cubicBezTo>
                  <a:pt x="1520231" y="103385"/>
                  <a:pt x="1957642" y="540796"/>
                  <a:pt x="1957642" y="1080372"/>
                </a:cubicBezTo>
                <a:cubicBezTo>
                  <a:pt x="1957642" y="1445504"/>
                  <a:pt x="1696938" y="1805868"/>
                  <a:pt x="1491816" y="1970355"/>
                </a:cubicBezTo>
                <a:cubicBezTo>
                  <a:pt x="1430706" y="2040759"/>
                  <a:pt x="1457674" y="2077754"/>
                  <a:pt x="1444543" y="2169534"/>
                </a:cubicBezTo>
                <a:cubicBezTo>
                  <a:pt x="1410403" y="2240386"/>
                  <a:pt x="1379867" y="2263042"/>
                  <a:pt x="1319520" y="2263042"/>
                </a:cubicBezTo>
                <a:close/>
                <a:moveTo>
                  <a:pt x="1407452" y="2485514"/>
                </a:moveTo>
                <a:lnTo>
                  <a:pt x="558453" y="2485514"/>
                </a:lnTo>
                <a:cubicBezTo>
                  <a:pt x="521377" y="2485514"/>
                  <a:pt x="491321" y="2455458"/>
                  <a:pt x="491321" y="2418383"/>
                </a:cubicBezTo>
                <a:lnTo>
                  <a:pt x="491321" y="2388750"/>
                </a:lnTo>
                <a:cubicBezTo>
                  <a:pt x="491321" y="2351675"/>
                  <a:pt x="521377" y="2321619"/>
                  <a:pt x="558453" y="2321619"/>
                </a:cubicBezTo>
                <a:lnTo>
                  <a:pt x="1407452" y="2321619"/>
                </a:lnTo>
                <a:cubicBezTo>
                  <a:pt x="1444528" y="2321619"/>
                  <a:pt x="1474583" y="2351675"/>
                  <a:pt x="1474583" y="2388750"/>
                </a:cubicBezTo>
                <a:lnTo>
                  <a:pt x="1474583" y="2418383"/>
                </a:lnTo>
                <a:cubicBezTo>
                  <a:pt x="1474583" y="2455458"/>
                  <a:pt x="1444528" y="2485514"/>
                  <a:pt x="1407452" y="2485514"/>
                </a:cubicBezTo>
                <a:close/>
                <a:moveTo>
                  <a:pt x="1374676" y="2707334"/>
                </a:moveTo>
                <a:lnTo>
                  <a:pt x="591228" y="2707334"/>
                </a:lnTo>
                <a:cubicBezTo>
                  <a:pt x="554153" y="2707334"/>
                  <a:pt x="524097" y="2677278"/>
                  <a:pt x="524097" y="2640203"/>
                </a:cubicBezTo>
                <a:lnTo>
                  <a:pt x="524097" y="2610570"/>
                </a:lnTo>
                <a:cubicBezTo>
                  <a:pt x="524097" y="2573495"/>
                  <a:pt x="554153" y="2543440"/>
                  <a:pt x="591228" y="2543440"/>
                </a:cubicBezTo>
                <a:lnTo>
                  <a:pt x="1374676" y="2543440"/>
                </a:lnTo>
                <a:cubicBezTo>
                  <a:pt x="1411752" y="2543440"/>
                  <a:pt x="1441808" y="2573495"/>
                  <a:pt x="1441808" y="2610570"/>
                </a:cubicBezTo>
                <a:lnTo>
                  <a:pt x="1441808" y="2640203"/>
                </a:lnTo>
                <a:cubicBezTo>
                  <a:pt x="1441808" y="2677278"/>
                  <a:pt x="1411752" y="2707334"/>
                  <a:pt x="1374676" y="2707334"/>
                </a:cubicBezTo>
                <a:close/>
                <a:moveTo>
                  <a:pt x="1341902" y="2929154"/>
                </a:moveTo>
                <a:lnTo>
                  <a:pt x="624004" y="2929154"/>
                </a:lnTo>
                <a:cubicBezTo>
                  <a:pt x="586929" y="2929154"/>
                  <a:pt x="556873" y="2899098"/>
                  <a:pt x="556873" y="2862023"/>
                </a:cubicBezTo>
                <a:lnTo>
                  <a:pt x="556873" y="2832390"/>
                </a:lnTo>
                <a:cubicBezTo>
                  <a:pt x="556873" y="2795315"/>
                  <a:pt x="586929" y="2765259"/>
                  <a:pt x="624004" y="2765259"/>
                </a:cubicBezTo>
                <a:lnTo>
                  <a:pt x="1341902" y="2765259"/>
                </a:lnTo>
                <a:cubicBezTo>
                  <a:pt x="1378978" y="2765259"/>
                  <a:pt x="1409033" y="2795315"/>
                  <a:pt x="1409033" y="2832390"/>
                </a:cubicBezTo>
                <a:lnTo>
                  <a:pt x="1409033" y="2862023"/>
                </a:lnTo>
                <a:cubicBezTo>
                  <a:pt x="1409033" y="2899098"/>
                  <a:pt x="1378978" y="2929154"/>
                  <a:pt x="1341902" y="2929154"/>
                </a:cubicBezTo>
                <a:close/>
                <a:moveTo>
                  <a:pt x="982953" y="3249282"/>
                </a:moveTo>
                <a:cubicBezTo>
                  <a:pt x="783838" y="3249282"/>
                  <a:pt x="622424" y="3190586"/>
                  <a:pt x="622424" y="3118181"/>
                </a:cubicBezTo>
                <a:lnTo>
                  <a:pt x="622424" y="2987080"/>
                </a:lnTo>
                <a:lnTo>
                  <a:pt x="1343482" y="2987080"/>
                </a:lnTo>
                <a:lnTo>
                  <a:pt x="1343482" y="3118181"/>
                </a:lnTo>
                <a:cubicBezTo>
                  <a:pt x="1343482" y="3190586"/>
                  <a:pt x="1182068" y="3249282"/>
                  <a:pt x="982953" y="324928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9" name="Rectangle 30">
            <a:extLst>
              <a:ext uri="{FF2B5EF4-FFF2-40B4-BE49-F238E27FC236}">
                <a16:creationId xmlns:a16="http://schemas.microsoft.com/office/drawing/2014/main" id="{B8AB2824-D972-49FC-B5AF-42FE3A35A6BF}"/>
              </a:ext>
            </a:extLst>
          </p:cNvPr>
          <p:cNvSpPr/>
          <p:nvPr/>
        </p:nvSpPr>
        <p:spPr>
          <a:xfrm>
            <a:off x="3722348" y="3094227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212F1559-A942-43C5-8E63-EFA168D82595}"/>
              </a:ext>
            </a:extLst>
          </p:cNvPr>
          <p:cNvSpPr/>
          <p:nvPr/>
        </p:nvSpPr>
        <p:spPr>
          <a:xfrm>
            <a:off x="1511333" y="3120595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ed Rectangle 25">
            <a:extLst>
              <a:ext uri="{FF2B5EF4-FFF2-40B4-BE49-F238E27FC236}">
                <a16:creationId xmlns:a16="http://schemas.microsoft.com/office/drawing/2014/main" id="{C2ACD1DD-540F-4471-83C2-8EE3042234F9}"/>
              </a:ext>
            </a:extLst>
          </p:cNvPr>
          <p:cNvSpPr/>
          <p:nvPr/>
        </p:nvSpPr>
        <p:spPr>
          <a:xfrm>
            <a:off x="5863259" y="3134959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E89D5937-F509-4D01-ABE7-43B8F4559953}"/>
              </a:ext>
            </a:extLst>
          </p:cNvPr>
          <p:cNvSpPr/>
          <p:nvPr/>
        </p:nvSpPr>
        <p:spPr>
          <a:xfrm>
            <a:off x="8064029" y="3177196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Block Arc 10">
            <a:extLst>
              <a:ext uri="{FF2B5EF4-FFF2-40B4-BE49-F238E27FC236}">
                <a16:creationId xmlns:a16="http://schemas.microsoft.com/office/drawing/2014/main" id="{72F438C1-068E-4A87-BE9C-2F434BB53B47}"/>
              </a:ext>
            </a:extLst>
          </p:cNvPr>
          <p:cNvSpPr/>
          <p:nvPr/>
        </p:nvSpPr>
        <p:spPr>
          <a:xfrm>
            <a:off x="10217735" y="3160567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Infographic Style</a:t>
            </a: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4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96"/>
      </a:accent6>
      <a:hlink>
        <a:srgbClr val="FFFFFF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4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96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3167</TotalTime>
  <Words>4983</Words>
  <Application>Microsoft Office PowerPoint</Application>
  <PresentationFormat>Widescreen</PresentationFormat>
  <Paragraphs>494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Arial Black</vt:lpstr>
      <vt:lpstr>Calibri</vt:lpstr>
      <vt:lpstr>Calibri Light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 </cp:lastModifiedBy>
  <cp:revision>76</cp:revision>
  <dcterms:created xsi:type="dcterms:W3CDTF">2020-01-20T05:08:25Z</dcterms:created>
  <dcterms:modified xsi:type="dcterms:W3CDTF">2021-04-06T05:34:54Z</dcterms:modified>
</cp:coreProperties>
</file>