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19831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236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74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16" y="4136030"/>
            <a:ext cx="1185332" cy="2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2015-12-01T05:33:15Z</dcterms:modified>
</cp:coreProperties>
</file>