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2014-04-22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4198317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TITTLE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0" y="3694261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PPT TEMPLATES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Enter Your Tittle 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59582"/>
            <a:ext cx="8229600" cy="3394472"/>
          </a:xfrm>
        </p:spPr>
        <p:txBody>
          <a:bodyPr>
            <a:normAutofit lnSpcReduction="10000"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105</Words>
  <Application>Microsoft Office PowerPoint</Application>
  <PresentationFormat>On-screen Show (16:9)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Registered User</cp:lastModifiedBy>
  <cp:revision>9</cp:revision>
  <dcterms:created xsi:type="dcterms:W3CDTF">2014-04-01T16:27:38Z</dcterms:created>
  <dcterms:modified xsi:type="dcterms:W3CDTF">2014-04-22T13:52:04Z</dcterms:modified>
</cp:coreProperties>
</file>