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9000" y="2827332"/>
            <a:ext cx="4715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429000" y="1891228"/>
            <a:ext cx="4715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928120" y="1997144"/>
            <a:ext cx="346585" cy="1152128"/>
            <a:chOff x="4009391" y="2780928"/>
            <a:chExt cx="346585" cy="1368152"/>
          </a:xfrm>
        </p:grpSpPr>
        <p:sp>
          <p:nvSpPr>
            <p:cNvPr id="12" name="Rectangle 11"/>
            <p:cNvSpPr/>
            <p:nvPr/>
          </p:nvSpPr>
          <p:spPr>
            <a:xfrm>
              <a:off x="4139952" y="2780928"/>
              <a:ext cx="216024" cy="1368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09391" y="2780928"/>
              <a:ext cx="108012" cy="13681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2015-12-19T12:46:23Z</dcterms:modified>
</cp:coreProperties>
</file>