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041" y="3763367"/>
            <a:ext cx="435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89040" y="2787774"/>
            <a:ext cx="4354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19606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71341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2015-10-24T09:49:28Z</dcterms:modified>
</cp:coreProperties>
</file>