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0" y="476672"/>
            <a:ext cx="90364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400" b="1" dirty="0" smtClean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pPr algn="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TEMPLATES</a:t>
            </a:r>
            <a:endParaRPr lang="en-US" altLang="ko-KR" sz="44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08121"/>
            <a:ext cx="9036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</a:t>
            </a:r>
            <a:r>
              <a:rPr kumimoji="0"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11" name="TextBox 10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95536" y="2239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932040" y="764704"/>
            <a:ext cx="39806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rgbClr val="C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</a:t>
            </a:r>
            <a:r>
              <a:rPr lang="en-US" altLang="ko-KR" sz="4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YOU</a:t>
            </a: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ALLPPT.COM</dc:creator>
  <cp:keywords>Dollar Money PowerPoint Templates Design-pptx</cp:keywords>
  <cp:lastModifiedBy>Registered User</cp:lastModifiedBy>
  <cp:revision>8</cp:revision>
  <dcterms:created xsi:type="dcterms:W3CDTF">2012-06-10T14:13:49Z</dcterms:created>
  <dcterms:modified xsi:type="dcterms:W3CDTF">2014-02-13T18:05:06Z</dcterms:modified>
</cp:coreProperties>
</file>