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603127"/>
            <a:ext cx="4248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627534"/>
            <a:ext cx="424847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528" y="4844068"/>
            <a:ext cx="8460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95536" y="25225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2016-02-16T06:30:07Z</dcterms:modified>
</cp:coreProperties>
</file>