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83" r:id="rId4"/>
    <p:sldId id="382" r:id="rId5"/>
    <p:sldId id="341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46" r:id="rId15"/>
    <p:sldId id="315" r:id="rId16"/>
    <p:sldId id="312" r:id="rId17"/>
    <p:sldId id="313" r:id="rId18"/>
    <p:sldId id="316" r:id="rId19"/>
    <p:sldId id="317" r:id="rId20"/>
    <p:sldId id="318" r:id="rId21"/>
    <p:sldId id="324" r:id="rId22"/>
    <p:sldId id="379" r:id="rId23"/>
    <p:sldId id="319" r:id="rId24"/>
    <p:sldId id="322" r:id="rId25"/>
    <p:sldId id="323" r:id="rId26"/>
    <p:sldId id="321" r:id="rId27"/>
    <p:sldId id="328" r:id="rId28"/>
    <p:sldId id="290" r:id="rId29"/>
    <p:sldId id="327" r:id="rId30"/>
    <p:sldId id="325" r:id="rId31"/>
    <p:sldId id="329" r:id="rId32"/>
    <p:sldId id="333" r:id="rId33"/>
    <p:sldId id="331" r:id="rId34"/>
    <p:sldId id="380" r:id="rId35"/>
    <p:sldId id="330" r:id="rId36"/>
    <p:sldId id="334" r:id="rId37"/>
    <p:sldId id="335" r:id="rId38"/>
    <p:sldId id="337" r:id="rId39"/>
    <p:sldId id="336" r:id="rId40"/>
    <p:sldId id="338" r:id="rId41"/>
    <p:sldId id="339" r:id="rId42"/>
    <p:sldId id="340" r:id="rId43"/>
    <p:sldId id="345" r:id="rId44"/>
    <p:sldId id="299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0D74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085-4C8A-A835-84A00962C9B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6085-4C8A-A835-84A00962C9B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6085-4C8A-A835-84A00962C9B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6085-4C8A-A835-84A00962C9B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85-4C8A-A835-84A00962C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100"/>
        <c:axId val="248449280"/>
        <c:axId val="248467456"/>
      </c:barChart>
      <c:catAx>
        <c:axId val="2484492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48467456"/>
        <c:crosses val="autoZero"/>
        <c:auto val="1"/>
        <c:lblAlgn val="ctr"/>
        <c:lblOffset val="100"/>
        <c:noMultiLvlLbl val="0"/>
      </c:catAx>
      <c:valAx>
        <c:axId val="24846745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24844928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D08A-497F-955C-2BC9521F74D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08A-497F-955C-2BC9521F74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8A-497F-955C-2BC9521F7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03171685102041E-2"/>
          <c:y val="3.4471340049169907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0B3-4758-842C-01B54B8FDB5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0B3-4758-842C-01B54B8FDB5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C0B3-4758-842C-01B54B8FDB56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70</c:v>
                </c:pt>
                <c:pt idx="2">
                  <c:v>50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B3-4758-842C-01B54B8FD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737344"/>
        <c:axId val="375776000"/>
      </c:barChart>
      <c:catAx>
        <c:axId val="3757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776000"/>
        <c:crosses val="autoZero"/>
        <c:auto val="1"/>
        <c:lblAlgn val="ctr"/>
        <c:lblOffset val="100"/>
        <c:noMultiLvlLbl val="0"/>
      </c:catAx>
      <c:valAx>
        <c:axId val="37577600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75737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03171685102041E-2"/>
          <c:y val="3.4471340049169907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2D1-4CC9-8062-E74933592B2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2D1-4CC9-8062-E74933592B2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2D1-4CC9-8062-E74933592B2F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D1-4CC9-8062-E74933592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5737344"/>
        <c:axId val="375776000"/>
      </c:barChart>
      <c:catAx>
        <c:axId val="3757373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776000"/>
        <c:crosses val="autoZero"/>
        <c:auto val="1"/>
        <c:lblAlgn val="ctr"/>
        <c:lblOffset val="100"/>
        <c:noMultiLvlLbl val="0"/>
      </c:catAx>
      <c:valAx>
        <c:axId val="375776000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375737344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5CB-41B2-A095-290EBB66DF1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F5CB-41B2-A095-290EBB66DF1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B-41B2-A095-290EBB66D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4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4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4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4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527033" y="0"/>
          <a:ext cx="478319" cy="426859"/>
        </a:xfrm>
        <a:prstGeom prst="trapezoid">
          <a:avLst>
            <a:gd name="adj" fmla="val 56851"/>
          </a:avLst>
        </a:prstGeom>
        <a:solidFill>
          <a:schemeClr val="accent1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527033" y="0"/>
        <a:ext cx="478319" cy="426859"/>
      </dsp:txXfrm>
    </dsp:sp>
    <dsp:sp modelId="{3CE8FECB-ADC6-4195-8C29-ECF1EEE9F8FA}">
      <dsp:nvSpPr>
        <dsp:cNvPr id="0" name=""/>
        <dsp:cNvSpPr/>
      </dsp:nvSpPr>
      <dsp:spPr>
        <a:xfrm>
          <a:off x="349012" y="426859"/>
          <a:ext cx="834360" cy="306954"/>
        </a:xfrm>
        <a:prstGeom prst="trapezoid">
          <a:avLst>
            <a:gd name="adj" fmla="val 56851"/>
          </a:avLst>
        </a:prstGeom>
        <a:solidFill>
          <a:schemeClr val="accent2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495025" y="426859"/>
        <a:ext cx="542334" cy="306954"/>
      </dsp:txXfrm>
    </dsp:sp>
    <dsp:sp modelId="{753AA43A-5097-42D8-A3EF-20B11215D8F3}">
      <dsp:nvSpPr>
        <dsp:cNvPr id="0" name=""/>
        <dsp:cNvSpPr/>
      </dsp:nvSpPr>
      <dsp:spPr>
        <a:xfrm>
          <a:off x="174506" y="733813"/>
          <a:ext cx="1183373" cy="306954"/>
        </a:xfrm>
        <a:prstGeom prst="trapezoid">
          <a:avLst>
            <a:gd name="adj" fmla="val 56851"/>
          </a:avLst>
        </a:prstGeom>
        <a:solidFill>
          <a:schemeClr val="accent3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381596" y="733813"/>
        <a:ext cx="769192" cy="306954"/>
      </dsp:txXfrm>
    </dsp:sp>
    <dsp:sp modelId="{E6279944-4AC5-4561-B5D0-64EE0E57E695}">
      <dsp:nvSpPr>
        <dsp:cNvPr id="0" name=""/>
        <dsp:cNvSpPr/>
      </dsp:nvSpPr>
      <dsp:spPr>
        <a:xfrm>
          <a:off x="0" y="1040767"/>
          <a:ext cx="1532386" cy="306954"/>
        </a:xfrm>
        <a:prstGeom prst="trapezoid">
          <a:avLst>
            <a:gd name="adj" fmla="val 56851"/>
          </a:avLst>
        </a:prstGeom>
        <a:solidFill>
          <a:schemeClr val="accent4"/>
        </a:solidFill>
        <a:ln w="635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268167" y="1040767"/>
        <a:ext cx="996050" cy="306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8BD4B2-1622-41CD-81F5-895FAE46C0F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04232" y="552250"/>
            <a:ext cx="6959143" cy="5753500"/>
          </a:xfrm>
          <a:custGeom>
            <a:avLst/>
            <a:gdLst>
              <a:gd name="connsiteX0" fmla="*/ 4240243 w 6521207"/>
              <a:gd name="connsiteY0" fmla="*/ 0 h 5391435"/>
              <a:gd name="connsiteX1" fmla="*/ 6521207 w 6521207"/>
              <a:gd name="connsiteY1" fmla="*/ 2280965 h 5391435"/>
              <a:gd name="connsiteX2" fmla="*/ 5308905 w 6521207"/>
              <a:gd name="connsiteY2" fmla="*/ 3493267 h 5391435"/>
              <a:gd name="connsiteX3" fmla="*/ 5312931 w 6521207"/>
              <a:gd name="connsiteY3" fmla="*/ 3531535 h 5391435"/>
              <a:gd name="connsiteX4" fmla="*/ 5305121 w 6521207"/>
              <a:gd name="connsiteY4" fmla="*/ 3547162 h 5391435"/>
              <a:gd name="connsiteX5" fmla="*/ 5255657 w 6521207"/>
              <a:gd name="connsiteY5" fmla="*/ 3588830 h 5391435"/>
              <a:gd name="connsiteX6" fmla="*/ 5206192 w 6521207"/>
              <a:gd name="connsiteY6" fmla="*/ 3646127 h 5391435"/>
              <a:gd name="connsiteX7" fmla="*/ 5203589 w 6521207"/>
              <a:gd name="connsiteY7" fmla="*/ 3737278 h 5391435"/>
              <a:gd name="connsiteX8" fmla="*/ 5167141 w 6521207"/>
              <a:gd name="connsiteY8" fmla="*/ 3828430 h 5391435"/>
              <a:gd name="connsiteX9" fmla="*/ 5128090 w 6521207"/>
              <a:gd name="connsiteY9" fmla="*/ 3849264 h 5391435"/>
              <a:gd name="connsiteX10" fmla="*/ 5094246 w 6521207"/>
              <a:gd name="connsiteY10" fmla="*/ 3893538 h 5391435"/>
              <a:gd name="connsiteX11" fmla="*/ 5112469 w 6521207"/>
              <a:gd name="connsiteY11" fmla="*/ 3958646 h 5391435"/>
              <a:gd name="connsiteX12" fmla="*/ 5164537 w 6521207"/>
              <a:gd name="connsiteY12" fmla="*/ 4008129 h 5391435"/>
              <a:gd name="connsiteX13" fmla="*/ 5164537 w 6521207"/>
              <a:gd name="connsiteY13" fmla="*/ 4023754 h 5391435"/>
              <a:gd name="connsiteX14" fmla="*/ 5146314 w 6521207"/>
              <a:gd name="connsiteY14" fmla="*/ 4023754 h 5391435"/>
              <a:gd name="connsiteX15" fmla="*/ 5135900 w 6521207"/>
              <a:gd name="connsiteY15" fmla="*/ 4013337 h 5391435"/>
              <a:gd name="connsiteX16" fmla="*/ 5047384 w 6521207"/>
              <a:gd name="connsiteY16" fmla="*/ 3953437 h 5391435"/>
              <a:gd name="connsiteX17" fmla="*/ 5052591 w 6521207"/>
              <a:gd name="connsiteY17" fmla="*/ 3979481 h 5391435"/>
              <a:gd name="connsiteX18" fmla="*/ 5096849 w 6521207"/>
              <a:gd name="connsiteY18" fmla="*/ 4026359 h 5391435"/>
              <a:gd name="connsiteX19" fmla="*/ 5115073 w 6521207"/>
              <a:gd name="connsiteY19" fmla="*/ 4049798 h 5391435"/>
              <a:gd name="connsiteX20" fmla="*/ 5102056 w 6521207"/>
              <a:gd name="connsiteY20" fmla="*/ 4075841 h 5391435"/>
              <a:gd name="connsiteX21" fmla="*/ 5083832 w 6521207"/>
              <a:gd name="connsiteY21" fmla="*/ 4083655 h 5391435"/>
              <a:gd name="connsiteX22" fmla="*/ 5102056 w 6521207"/>
              <a:gd name="connsiteY22" fmla="*/ 4094072 h 5391435"/>
              <a:gd name="connsiteX23" fmla="*/ 5115073 w 6521207"/>
              <a:gd name="connsiteY23" fmla="*/ 4125324 h 5391435"/>
              <a:gd name="connsiteX24" fmla="*/ 5135900 w 6521207"/>
              <a:gd name="connsiteY24" fmla="*/ 4169598 h 5391435"/>
              <a:gd name="connsiteX25" fmla="*/ 5174951 w 6521207"/>
              <a:gd name="connsiteY25" fmla="*/ 4174806 h 5391435"/>
              <a:gd name="connsiteX26" fmla="*/ 5148917 w 6521207"/>
              <a:gd name="connsiteY26" fmla="*/ 4234706 h 5391435"/>
              <a:gd name="connsiteX27" fmla="*/ 5122883 w 6521207"/>
              <a:gd name="connsiteY27" fmla="*/ 4265958 h 5391435"/>
              <a:gd name="connsiteX28" fmla="*/ 5104659 w 6521207"/>
              <a:gd name="connsiteY28" fmla="*/ 4328461 h 5391435"/>
              <a:gd name="connsiteX29" fmla="*/ 5078625 w 6521207"/>
              <a:gd name="connsiteY29" fmla="*/ 4388362 h 5391435"/>
              <a:gd name="connsiteX30" fmla="*/ 5057798 w 6521207"/>
              <a:gd name="connsiteY30" fmla="*/ 4414405 h 5391435"/>
              <a:gd name="connsiteX31" fmla="*/ 5023954 w 6521207"/>
              <a:gd name="connsiteY31" fmla="*/ 4458679 h 5391435"/>
              <a:gd name="connsiteX32" fmla="*/ 4969282 w 6521207"/>
              <a:gd name="connsiteY32" fmla="*/ 4508162 h 5391435"/>
              <a:gd name="connsiteX33" fmla="*/ 4969282 w 6521207"/>
              <a:gd name="connsiteY33" fmla="*/ 4458679 h 5391435"/>
              <a:gd name="connsiteX34" fmla="*/ 4987506 w 6521207"/>
              <a:gd name="connsiteY34" fmla="*/ 4393570 h 5391435"/>
              <a:gd name="connsiteX35" fmla="*/ 5010937 w 6521207"/>
              <a:gd name="connsiteY35" fmla="*/ 4354505 h 5391435"/>
              <a:gd name="connsiteX36" fmla="*/ 4984903 w 6521207"/>
              <a:gd name="connsiteY36" fmla="*/ 4213871 h 5391435"/>
              <a:gd name="connsiteX37" fmla="*/ 4958869 w 6521207"/>
              <a:gd name="connsiteY37" fmla="*/ 4255540 h 5391435"/>
              <a:gd name="connsiteX38" fmla="*/ 4938041 w 6521207"/>
              <a:gd name="connsiteY38" fmla="*/ 4276376 h 5391435"/>
              <a:gd name="connsiteX39" fmla="*/ 4906801 w 6521207"/>
              <a:gd name="connsiteY39" fmla="*/ 4310232 h 5391435"/>
              <a:gd name="connsiteX40" fmla="*/ 4867749 w 6521207"/>
              <a:gd name="connsiteY40" fmla="*/ 4435240 h 5391435"/>
              <a:gd name="connsiteX41" fmla="*/ 4828699 w 6521207"/>
              <a:gd name="connsiteY41" fmla="*/ 4528996 h 5391435"/>
              <a:gd name="connsiteX42" fmla="*/ 4802664 w 6521207"/>
              <a:gd name="connsiteY42" fmla="*/ 4586291 h 5391435"/>
              <a:gd name="connsiteX43" fmla="*/ 4763615 w 6521207"/>
              <a:gd name="connsiteY43" fmla="*/ 4664422 h 5391435"/>
              <a:gd name="connsiteX44" fmla="*/ 4747994 w 6521207"/>
              <a:gd name="connsiteY44" fmla="*/ 4687860 h 5391435"/>
              <a:gd name="connsiteX45" fmla="*/ 4727167 w 6521207"/>
              <a:gd name="connsiteY45" fmla="*/ 4706091 h 5391435"/>
              <a:gd name="connsiteX46" fmla="*/ 4698529 w 6521207"/>
              <a:gd name="connsiteY46" fmla="*/ 4724321 h 5391435"/>
              <a:gd name="connsiteX47" fmla="*/ 4667289 w 6521207"/>
              <a:gd name="connsiteY47" fmla="*/ 4687860 h 5391435"/>
              <a:gd name="connsiteX48" fmla="*/ 4682909 w 6521207"/>
              <a:gd name="connsiteY48" fmla="*/ 4659212 h 5391435"/>
              <a:gd name="connsiteX49" fmla="*/ 4779234 w 6521207"/>
              <a:gd name="connsiteY49" fmla="*/ 4534205 h 5391435"/>
              <a:gd name="connsiteX50" fmla="*/ 4779234 w 6521207"/>
              <a:gd name="connsiteY50" fmla="*/ 4521183 h 5391435"/>
              <a:gd name="connsiteX51" fmla="*/ 4761011 w 6521207"/>
              <a:gd name="connsiteY51" fmla="*/ 4521183 h 5391435"/>
              <a:gd name="connsiteX52" fmla="*/ 4656875 w 6521207"/>
              <a:gd name="connsiteY52" fmla="*/ 4612334 h 5391435"/>
              <a:gd name="connsiteX53" fmla="*/ 4630841 w 6521207"/>
              <a:gd name="connsiteY53" fmla="*/ 4633169 h 5391435"/>
              <a:gd name="connsiteX54" fmla="*/ 4570963 w 6521207"/>
              <a:gd name="connsiteY54" fmla="*/ 4654004 h 5391435"/>
              <a:gd name="connsiteX55" fmla="*/ 4518895 w 6521207"/>
              <a:gd name="connsiteY55" fmla="*/ 4700882 h 5391435"/>
              <a:gd name="connsiteX56" fmla="*/ 4503274 w 6521207"/>
              <a:gd name="connsiteY56" fmla="*/ 4703487 h 5391435"/>
              <a:gd name="connsiteX57" fmla="*/ 4477240 w 6521207"/>
              <a:gd name="connsiteY57" fmla="*/ 4729530 h 5391435"/>
              <a:gd name="connsiteX58" fmla="*/ 4438189 w 6521207"/>
              <a:gd name="connsiteY58" fmla="*/ 4773804 h 5391435"/>
              <a:gd name="connsiteX59" fmla="*/ 4456413 w 6521207"/>
              <a:gd name="connsiteY59" fmla="*/ 4706091 h 5391435"/>
              <a:gd name="connsiteX60" fmla="*/ 4466827 w 6521207"/>
              <a:gd name="connsiteY60" fmla="*/ 4680048 h 5391435"/>
              <a:gd name="connsiteX61" fmla="*/ 4459016 w 6521207"/>
              <a:gd name="connsiteY61" fmla="*/ 4630565 h 5391435"/>
              <a:gd name="connsiteX62" fmla="*/ 4432982 w 6521207"/>
              <a:gd name="connsiteY62" fmla="*/ 4588896 h 5391435"/>
              <a:gd name="connsiteX63" fmla="*/ 4396535 w 6521207"/>
              <a:gd name="connsiteY63" fmla="*/ 4565457 h 5391435"/>
              <a:gd name="connsiteX64" fmla="*/ 4344467 w 6521207"/>
              <a:gd name="connsiteY64" fmla="*/ 4502952 h 5391435"/>
              <a:gd name="connsiteX65" fmla="*/ 4322663 w 6521207"/>
              <a:gd name="connsiteY65" fmla="*/ 4486350 h 5391435"/>
              <a:gd name="connsiteX66" fmla="*/ 4315572 w 6521207"/>
              <a:gd name="connsiteY66" fmla="*/ 4486600 h 5391435"/>
              <a:gd name="connsiteX67" fmla="*/ 4240243 w 6521207"/>
              <a:gd name="connsiteY67" fmla="*/ 4561929 h 5391435"/>
              <a:gd name="connsiteX68" fmla="*/ 4138747 w 6521207"/>
              <a:gd name="connsiteY68" fmla="*/ 4460434 h 5391435"/>
              <a:gd name="connsiteX69" fmla="*/ 4123177 w 6521207"/>
              <a:gd name="connsiteY69" fmla="*/ 4484723 h 5391435"/>
              <a:gd name="connsiteX70" fmla="*/ 4073713 w 6521207"/>
              <a:gd name="connsiteY70" fmla="*/ 4495140 h 5391435"/>
              <a:gd name="connsiteX71" fmla="*/ 4050282 w 6521207"/>
              <a:gd name="connsiteY71" fmla="*/ 4474305 h 5391435"/>
              <a:gd name="connsiteX72" fmla="*/ 4008628 w 6521207"/>
              <a:gd name="connsiteY72" fmla="*/ 4461284 h 5391435"/>
              <a:gd name="connsiteX73" fmla="*/ 3922715 w 6521207"/>
              <a:gd name="connsiteY73" fmla="*/ 4534205 h 5391435"/>
              <a:gd name="connsiteX74" fmla="*/ 3870647 w 6521207"/>
              <a:gd name="connsiteY74" fmla="*/ 4630565 h 5391435"/>
              <a:gd name="connsiteX75" fmla="*/ 3792545 w 6521207"/>
              <a:gd name="connsiteY75" fmla="*/ 4765991 h 5391435"/>
              <a:gd name="connsiteX76" fmla="*/ 3672790 w 6521207"/>
              <a:gd name="connsiteY76" fmla="*/ 4880581 h 5391435"/>
              <a:gd name="connsiteX77" fmla="*/ 3625929 w 6521207"/>
              <a:gd name="connsiteY77" fmla="*/ 4893603 h 5391435"/>
              <a:gd name="connsiteX78" fmla="*/ 3516586 w 6521207"/>
              <a:gd name="connsiteY78" fmla="*/ 4872768 h 5391435"/>
              <a:gd name="connsiteX79" fmla="*/ 3456707 w 6521207"/>
              <a:gd name="connsiteY79" fmla="*/ 4888395 h 5391435"/>
              <a:gd name="connsiteX80" fmla="*/ 3417656 w 6521207"/>
              <a:gd name="connsiteY80" fmla="*/ 4901415 h 5391435"/>
              <a:gd name="connsiteX81" fmla="*/ 3383812 w 6521207"/>
              <a:gd name="connsiteY81" fmla="*/ 4911834 h 5391435"/>
              <a:gd name="connsiteX82" fmla="*/ 3352571 w 6521207"/>
              <a:gd name="connsiteY82" fmla="*/ 4976941 h 5391435"/>
              <a:gd name="connsiteX83" fmla="*/ 3352571 w 6521207"/>
              <a:gd name="connsiteY83" fmla="*/ 5031633 h 5391435"/>
              <a:gd name="connsiteX84" fmla="*/ 3349968 w 6521207"/>
              <a:gd name="connsiteY84" fmla="*/ 5101950 h 5391435"/>
              <a:gd name="connsiteX85" fmla="*/ 3334348 w 6521207"/>
              <a:gd name="connsiteY85" fmla="*/ 5167059 h 5391435"/>
              <a:gd name="connsiteX86" fmla="*/ 3344761 w 6521207"/>
              <a:gd name="connsiteY86" fmla="*/ 5206124 h 5391435"/>
              <a:gd name="connsiteX87" fmla="*/ 3373399 w 6521207"/>
              <a:gd name="connsiteY87" fmla="*/ 5323319 h 5391435"/>
              <a:gd name="connsiteX88" fmla="*/ 3368192 w 6521207"/>
              <a:gd name="connsiteY88" fmla="*/ 5338945 h 5391435"/>
              <a:gd name="connsiteX89" fmla="*/ 3344761 w 6521207"/>
              <a:gd name="connsiteY89" fmla="*/ 5333736 h 5391435"/>
              <a:gd name="connsiteX90" fmla="*/ 3323934 w 6521207"/>
              <a:gd name="connsiteY90" fmla="*/ 5266024 h 5391435"/>
              <a:gd name="connsiteX91" fmla="*/ 3303107 w 6521207"/>
              <a:gd name="connsiteY91" fmla="*/ 5148828 h 5391435"/>
              <a:gd name="connsiteX92" fmla="*/ 3274469 w 6521207"/>
              <a:gd name="connsiteY92" fmla="*/ 5101950 h 5391435"/>
              <a:gd name="connsiteX93" fmla="*/ 3248435 w 6521207"/>
              <a:gd name="connsiteY93" fmla="*/ 5172267 h 5391435"/>
              <a:gd name="connsiteX94" fmla="*/ 3251039 w 6521207"/>
              <a:gd name="connsiteY94" fmla="*/ 5234771 h 5391435"/>
              <a:gd name="connsiteX95" fmla="*/ 3253642 w 6521207"/>
              <a:gd name="connsiteY95" fmla="*/ 5263419 h 5391435"/>
              <a:gd name="connsiteX96" fmla="*/ 3258849 w 6521207"/>
              <a:gd name="connsiteY96" fmla="*/ 5307692 h 5391435"/>
              <a:gd name="connsiteX97" fmla="*/ 3271866 w 6521207"/>
              <a:gd name="connsiteY97" fmla="*/ 5357175 h 5391435"/>
              <a:gd name="connsiteX98" fmla="*/ 3269262 w 6521207"/>
              <a:gd name="connsiteY98" fmla="*/ 5375406 h 5391435"/>
              <a:gd name="connsiteX99" fmla="*/ 3251039 w 6521207"/>
              <a:gd name="connsiteY99" fmla="*/ 5391031 h 5391435"/>
              <a:gd name="connsiteX100" fmla="*/ 3240625 w 6521207"/>
              <a:gd name="connsiteY100" fmla="*/ 5372801 h 5391435"/>
              <a:gd name="connsiteX101" fmla="*/ 3240625 w 6521207"/>
              <a:gd name="connsiteY101" fmla="*/ 5349362 h 5391435"/>
              <a:gd name="connsiteX102" fmla="*/ 3219798 w 6521207"/>
              <a:gd name="connsiteY102" fmla="*/ 5216541 h 5391435"/>
              <a:gd name="connsiteX103" fmla="*/ 3209384 w 6521207"/>
              <a:gd name="connsiteY103" fmla="*/ 5151432 h 5391435"/>
              <a:gd name="connsiteX104" fmla="*/ 3185954 w 6521207"/>
              <a:gd name="connsiteY104" fmla="*/ 5143620 h 5391435"/>
              <a:gd name="connsiteX105" fmla="*/ 3175540 w 6521207"/>
              <a:gd name="connsiteY105" fmla="*/ 5167059 h 5391435"/>
              <a:gd name="connsiteX106" fmla="*/ 3172937 w 6521207"/>
              <a:gd name="connsiteY106" fmla="*/ 5213937 h 5391435"/>
              <a:gd name="connsiteX107" fmla="*/ 3149506 w 6521207"/>
              <a:gd name="connsiteY107" fmla="*/ 5190498 h 5391435"/>
              <a:gd name="connsiteX108" fmla="*/ 3113058 w 6521207"/>
              <a:gd name="connsiteY108" fmla="*/ 5174871 h 5391435"/>
              <a:gd name="connsiteX109" fmla="*/ 3094834 w 6521207"/>
              <a:gd name="connsiteY109" fmla="*/ 5198310 h 5391435"/>
              <a:gd name="connsiteX110" fmla="*/ 3092231 w 6521207"/>
              <a:gd name="connsiteY110" fmla="*/ 5260814 h 5391435"/>
              <a:gd name="connsiteX111" fmla="*/ 3079214 w 6521207"/>
              <a:gd name="connsiteY111" fmla="*/ 5266024 h 5391435"/>
              <a:gd name="connsiteX112" fmla="*/ 3063594 w 6521207"/>
              <a:gd name="connsiteY112" fmla="*/ 5239980 h 5391435"/>
              <a:gd name="connsiteX113" fmla="*/ 3053180 w 6521207"/>
              <a:gd name="connsiteY113" fmla="*/ 5154037 h 5391435"/>
              <a:gd name="connsiteX114" fmla="*/ 3045370 w 6521207"/>
              <a:gd name="connsiteY114" fmla="*/ 5141015 h 5391435"/>
              <a:gd name="connsiteX115" fmla="*/ 2969871 w 6521207"/>
              <a:gd name="connsiteY115" fmla="*/ 5125389 h 5391435"/>
              <a:gd name="connsiteX116" fmla="*/ 2925614 w 6521207"/>
              <a:gd name="connsiteY116" fmla="*/ 5122784 h 5391435"/>
              <a:gd name="connsiteX117" fmla="*/ 2881356 w 6521207"/>
              <a:gd name="connsiteY117" fmla="*/ 5081115 h 5391435"/>
              <a:gd name="connsiteX118" fmla="*/ 2829287 w 6521207"/>
              <a:gd name="connsiteY118" fmla="*/ 5029028 h 5391435"/>
              <a:gd name="connsiteX119" fmla="*/ 2761599 w 6521207"/>
              <a:gd name="connsiteY119" fmla="*/ 5029028 h 5391435"/>
              <a:gd name="connsiteX120" fmla="*/ 2761599 w 6521207"/>
              <a:gd name="connsiteY120" fmla="*/ 4989963 h 5391435"/>
              <a:gd name="connsiteX121" fmla="*/ 2761599 w 6521207"/>
              <a:gd name="connsiteY121" fmla="*/ 4953502 h 5391435"/>
              <a:gd name="connsiteX122" fmla="*/ 2706929 w 6521207"/>
              <a:gd name="connsiteY122" fmla="*/ 4919646 h 5391435"/>
              <a:gd name="connsiteX123" fmla="*/ 2688704 w 6521207"/>
              <a:gd name="connsiteY123" fmla="*/ 4927459 h 5391435"/>
              <a:gd name="connsiteX124" fmla="*/ 2555931 w 6521207"/>
              <a:gd name="connsiteY124" fmla="*/ 4997777 h 5391435"/>
              <a:gd name="connsiteX125" fmla="*/ 2537707 w 6521207"/>
              <a:gd name="connsiteY125" fmla="*/ 5005590 h 5391435"/>
              <a:gd name="connsiteX126" fmla="*/ 2511673 w 6521207"/>
              <a:gd name="connsiteY126" fmla="*/ 4987359 h 5391435"/>
              <a:gd name="connsiteX127" fmla="*/ 2532501 w 6521207"/>
              <a:gd name="connsiteY127" fmla="*/ 4976941 h 5391435"/>
              <a:gd name="connsiteX128" fmla="*/ 2550724 w 6521207"/>
              <a:gd name="connsiteY128" fmla="*/ 4969129 h 5391435"/>
              <a:gd name="connsiteX129" fmla="*/ 2576758 w 6521207"/>
              <a:gd name="connsiteY129" fmla="*/ 4966524 h 5391435"/>
              <a:gd name="connsiteX130" fmla="*/ 2662670 w 6521207"/>
              <a:gd name="connsiteY130" fmla="*/ 4911834 h 5391435"/>
              <a:gd name="connsiteX131" fmla="*/ 2709531 w 6521207"/>
              <a:gd name="connsiteY131" fmla="*/ 4815473 h 5391435"/>
              <a:gd name="connsiteX132" fmla="*/ 2680895 w 6521207"/>
              <a:gd name="connsiteY132" fmla="*/ 4799847 h 5391435"/>
              <a:gd name="connsiteX133" fmla="*/ 2594983 w 6521207"/>
              <a:gd name="connsiteY133" fmla="*/ 4799847 h 5391435"/>
              <a:gd name="connsiteX134" fmla="*/ 2584569 w 6521207"/>
              <a:gd name="connsiteY134" fmla="*/ 4781616 h 5391435"/>
              <a:gd name="connsiteX135" fmla="*/ 2597586 w 6521207"/>
              <a:gd name="connsiteY135" fmla="*/ 4765991 h 5391435"/>
              <a:gd name="connsiteX136" fmla="*/ 2667877 w 6521207"/>
              <a:gd name="connsiteY136" fmla="*/ 4776408 h 5391435"/>
              <a:gd name="connsiteX137" fmla="*/ 2680895 w 6521207"/>
              <a:gd name="connsiteY137" fmla="*/ 4755573 h 5391435"/>
              <a:gd name="connsiteX138" fmla="*/ 2696515 w 6521207"/>
              <a:gd name="connsiteY138" fmla="*/ 4739947 h 5391435"/>
              <a:gd name="connsiteX139" fmla="*/ 2675688 w 6521207"/>
              <a:gd name="connsiteY139" fmla="*/ 4734738 h 5391435"/>
              <a:gd name="connsiteX140" fmla="*/ 2548121 w 6521207"/>
              <a:gd name="connsiteY140" fmla="*/ 4745155 h 5391435"/>
              <a:gd name="connsiteX141" fmla="*/ 2514277 w 6521207"/>
              <a:gd name="connsiteY141" fmla="*/ 4750365 h 5391435"/>
              <a:gd name="connsiteX142" fmla="*/ 2501260 w 6521207"/>
              <a:gd name="connsiteY142" fmla="*/ 4789430 h 5391435"/>
              <a:gd name="connsiteX143" fmla="*/ 2501260 w 6521207"/>
              <a:gd name="connsiteY143" fmla="*/ 4810264 h 5391435"/>
              <a:gd name="connsiteX144" fmla="*/ 2412745 w 6521207"/>
              <a:gd name="connsiteY144" fmla="*/ 4956107 h 5391435"/>
              <a:gd name="connsiteX145" fmla="*/ 2285177 w 6521207"/>
              <a:gd name="connsiteY145" fmla="*/ 4974338 h 5391435"/>
              <a:gd name="connsiteX146" fmla="*/ 2222696 w 6521207"/>
              <a:gd name="connsiteY146" fmla="*/ 4945690 h 5391435"/>
              <a:gd name="connsiteX147" fmla="*/ 2157611 w 6521207"/>
              <a:gd name="connsiteY147" fmla="*/ 4825891 h 5391435"/>
              <a:gd name="connsiteX148" fmla="*/ 2170628 w 6521207"/>
              <a:gd name="connsiteY148" fmla="*/ 4737343 h 5391435"/>
              <a:gd name="connsiteX149" fmla="*/ 2168025 w 6521207"/>
              <a:gd name="connsiteY149" fmla="*/ 4719112 h 5391435"/>
              <a:gd name="connsiteX150" fmla="*/ 2118560 w 6521207"/>
              <a:gd name="connsiteY150" fmla="*/ 4640983 h 5391435"/>
              <a:gd name="connsiteX151" fmla="*/ 2134180 w 6521207"/>
              <a:gd name="connsiteY151" fmla="*/ 4568061 h 5391435"/>
              <a:gd name="connsiteX152" fmla="*/ 2230506 w 6521207"/>
              <a:gd name="connsiteY152" fmla="*/ 4489931 h 5391435"/>
              <a:gd name="connsiteX153" fmla="*/ 2282574 w 6521207"/>
              <a:gd name="connsiteY153" fmla="*/ 4461284 h 5391435"/>
              <a:gd name="connsiteX154" fmla="*/ 2295591 w 6521207"/>
              <a:gd name="connsiteY154" fmla="*/ 4453470 h 5391435"/>
              <a:gd name="connsiteX155" fmla="*/ 2334642 w 6521207"/>
              <a:gd name="connsiteY155" fmla="*/ 4456075 h 5391435"/>
              <a:gd name="connsiteX156" fmla="*/ 2376296 w 6521207"/>
              <a:gd name="connsiteY156" fmla="*/ 4445657 h 5391435"/>
              <a:gd name="connsiteX157" fmla="*/ 2316418 w 6521207"/>
              <a:gd name="connsiteY157" fmla="*/ 4409197 h 5391435"/>
              <a:gd name="connsiteX158" fmla="*/ 2292988 w 6521207"/>
              <a:gd name="connsiteY158" fmla="*/ 4325858 h 5391435"/>
              <a:gd name="connsiteX159" fmla="*/ 2298194 w 6521207"/>
              <a:gd name="connsiteY159" fmla="*/ 4318044 h 5391435"/>
              <a:gd name="connsiteX160" fmla="*/ 2298194 w 6521207"/>
              <a:gd name="connsiteY160" fmla="*/ 4299815 h 5391435"/>
              <a:gd name="connsiteX161" fmla="*/ 2246127 w 6521207"/>
              <a:gd name="connsiteY161" fmla="*/ 4247728 h 5391435"/>
              <a:gd name="connsiteX162" fmla="*/ 2128973 w 6521207"/>
              <a:gd name="connsiteY162" fmla="*/ 4159180 h 5391435"/>
              <a:gd name="connsiteX163" fmla="*/ 2001407 w 6521207"/>
              <a:gd name="connsiteY163" fmla="*/ 4099280 h 5391435"/>
              <a:gd name="connsiteX164" fmla="*/ 1988390 w 6521207"/>
              <a:gd name="connsiteY164" fmla="*/ 4088863 h 5391435"/>
              <a:gd name="connsiteX165" fmla="*/ 1894667 w 6521207"/>
              <a:gd name="connsiteY165" fmla="*/ 3995107 h 5391435"/>
              <a:gd name="connsiteX166" fmla="*/ 1886857 w 6521207"/>
              <a:gd name="connsiteY166" fmla="*/ 3982085 h 5391435"/>
              <a:gd name="connsiteX167" fmla="*/ 1866029 w 6521207"/>
              <a:gd name="connsiteY167" fmla="*/ 3916977 h 5391435"/>
              <a:gd name="connsiteX168" fmla="*/ 1850409 w 6521207"/>
              <a:gd name="connsiteY168" fmla="*/ 3901351 h 5391435"/>
              <a:gd name="connsiteX169" fmla="*/ 1748876 w 6521207"/>
              <a:gd name="connsiteY169" fmla="*/ 3851869 h 5391435"/>
              <a:gd name="connsiteX170" fmla="*/ 1670774 w 6521207"/>
              <a:gd name="connsiteY170" fmla="*/ 3797177 h 5391435"/>
              <a:gd name="connsiteX171" fmla="*/ 1545811 w 6521207"/>
              <a:gd name="connsiteY171" fmla="*/ 3721651 h 5391435"/>
              <a:gd name="connsiteX172" fmla="*/ 1527589 w 6521207"/>
              <a:gd name="connsiteY172" fmla="*/ 3724256 h 5391435"/>
              <a:gd name="connsiteX173" fmla="*/ 1452090 w 6521207"/>
              <a:gd name="connsiteY173" fmla="*/ 3693004 h 5391435"/>
              <a:gd name="connsiteX174" fmla="*/ 1418245 w 6521207"/>
              <a:gd name="connsiteY174" fmla="*/ 3659147 h 5391435"/>
              <a:gd name="connsiteX175" fmla="*/ 1379194 w 6521207"/>
              <a:gd name="connsiteY175" fmla="*/ 3635708 h 5391435"/>
              <a:gd name="connsiteX176" fmla="*/ 1342747 w 6521207"/>
              <a:gd name="connsiteY176" fmla="*/ 3659147 h 5391435"/>
              <a:gd name="connsiteX177" fmla="*/ 1334937 w 6521207"/>
              <a:gd name="connsiteY177" fmla="*/ 3661752 h 5391435"/>
              <a:gd name="connsiteX178" fmla="*/ 1293282 w 6521207"/>
              <a:gd name="connsiteY178" fmla="*/ 3648730 h 5391435"/>
              <a:gd name="connsiteX179" fmla="*/ 1246421 w 6521207"/>
              <a:gd name="connsiteY179" fmla="*/ 3578413 h 5391435"/>
              <a:gd name="connsiteX180" fmla="*/ 1199559 w 6521207"/>
              <a:gd name="connsiteY180" fmla="*/ 3586226 h 5391435"/>
              <a:gd name="connsiteX181" fmla="*/ 1181336 w 6521207"/>
              <a:gd name="connsiteY181" fmla="*/ 3599247 h 5391435"/>
              <a:gd name="connsiteX182" fmla="*/ 1155302 w 6521207"/>
              <a:gd name="connsiteY182" fmla="*/ 3604457 h 5391435"/>
              <a:gd name="connsiteX183" fmla="*/ 1105837 w 6521207"/>
              <a:gd name="connsiteY183" fmla="*/ 3635708 h 5391435"/>
              <a:gd name="connsiteX184" fmla="*/ 1040752 w 6521207"/>
              <a:gd name="connsiteY184" fmla="*/ 3635708 h 5391435"/>
              <a:gd name="connsiteX185" fmla="*/ 954840 w 6521207"/>
              <a:gd name="connsiteY185" fmla="*/ 3627896 h 5391435"/>
              <a:gd name="connsiteX186" fmla="*/ 936616 w 6521207"/>
              <a:gd name="connsiteY186" fmla="*/ 3630500 h 5391435"/>
              <a:gd name="connsiteX187" fmla="*/ 874135 w 6521207"/>
              <a:gd name="connsiteY187" fmla="*/ 3659147 h 5391435"/>
              <a:gd name="connsiteX188" fmla="*/ 835083 w 6521207"/>
              <a:gd name="connsiteY188" fmla="*/ 3721651 h 5391435"/>
              <a:gd name="connsiteX189" fmla="*/ 767395 w 6521207"/>
              <a:gd name="connsiteY189" fmla="*/ 3755507 h 5391435"/>
              <a:gd name="connsiteX190" fmla="*/ 702310 w 6521207"/>
              <a:gd name="connsiteY190" fmla="*/ 3768529 h 5391435"/>
              <a:gd name="connsiteX191" fmla="*/ 642431 w 6521207"/>
              <a:gd name="connsiteY191" fmla="*/ 3810199 h 5391435"/>
              <a:gd name="connsiteX192" fmla="*/ 569536 w 6521207"/>
              <a:gd name="connsiteY192" fmla="*/ 3810199 h 5391435"/>
              <a:gd name="connsiteX193" fmla="*/ 501848 w 6521207"/>
              <a:gd name="connsiteY193" fmla="*/ 3672169 h 5391435"/>
              <a:gd name="connsiteX194" fmla="*/ 517468 w 6521207"/>
              <a:gd name="connsiteY194" fmla="*/ 3653939 h 5391435"/>
              <a:gd name="connsiteX195" fmla="*/ 553915 w 6521207"/>
              <a:gd name="connsiteY195" fmla="*/ 3643522 h 5391435"/>
              <a:gd name="connsiteX196" fmla="*/ 587761 w 6521207"/>
              <a:gd name="connsiteY196" fmla="*/ 3648730 h 5391435"/>
              <a:gd name="connsiteX197" fmla="*/ 647638 w 6521207"/>
              <a:gd name="connsiteY197" fmla="*/ 3656544 h 5391435"/>
              <a:gd name="connsiteX198" fmla="*/ 691897 w 6521207"/>
              <a:gd name="connsiteY198" fmla="*/ 3640917 h 5391435"/>
              <a:gd name="connsiteX199" fmla="*/ 892358 w 6521207"/>
              <a:gd name="connsiteY199" fmla="*/ 3567996 h 5391435"/>
              <a:gd name="connsiteX200" fmla="*/ 939219 w 6521207"/>
              <a:gd name="connsiteY200" fmla="*/ 3521118 h 5391435"/>
              <a:gd name="connsiteX201" fmla="*/ 975667 w 6521207"/>
              <a:gd name="connsiteY201" fmla="*/ 3495075 h 5391435"/>
              <a:gd name="connsiteX202" fmla="*/ 996494 w 6521207"/>
              <a:gd name="connsiteY202" fmla="*/ 3487262 h 5391435"/>
              <a:gd name="connsiteX203" fmla="*/ 1012114 w 6521207"/>
              <a:gd name="connsiteY203" fmla="*/ 3466426 h 5391435"/>
              <a:gd name="connsiteX204" fmla="*/ 993891 w 6521207"/>
              <a:gd name="connsiteY204" fmla="*/ 3440383 h 5391435"/>
              <a:gd name="connsiteX205" fmla="*/ 965253 w 6521207"/>
              <a:gd name="connsiteY205" fmla="*/ 3442988 h 5391435"/>
              <a:gd name="connsiteX206" fmla="*/ 934013 w 6521207"/>
              <a:gd name="connsiteY206" fmla="*/ 3453405 h 5391435"/>
              <a:gd name="connsiteX207" fmla="*/ 853307 w 6521207"/>
              <a:gd name="connsiteY207" fmla="*/ 3424758 h 5391435"/>
              <a:gd name="connsiteX208" fmla="*/ 704913 w 6521207"/>
              <a:gd name="connsiteY208" fmla="*/ 3338815 h 5391435"/>
              <a:gd name="connsiteX209" fmla="*/ 668466 w 6521207"/>
              <a:gd name="connsiteY209" fmla="*/ 3315376 h 5391435"/>
              <a:gd name="connsiteX210" fmla="*/ 590363 w 6521207"/>
              <a:gd name="connsiteY210" fmla="*/ 3255476 h 5391435"/>
              <a:gd name="connsiteX211" fmla="*/ 465400 w 6521207"/>
              <a:gd name="connsiteY211" fmla="*/ 3203389 h 5391435"/>
              <a:gd name="connsiteX212" fmla="*/ 335230 w 6521207"/>
              <a:gd name="connsiteY212" fmla="*/ 3166928 h 5391435"/>
              <a:gd name="connsiteX213" fmla="*/ 277955 w 6521207"/>
              <a:gd name="connsiteY213" fmla="*/ 3143489 h 5391435"/>
              <a:gd name="connsiteX214" fmla="*/ 215475 w 6521207"/>
              <a:gd name="connsiteY214" fmla="*/ 3112237 h 5391435"/>
              <a:gd name="connsiteX215" fmla="*/ 199854 w 6521207"/>
              <a:gd name="connsiteY215" fmla="*/ 3101820 h 5391435"/>
              <a:gd name="connsiteX216" fmla="*/ 129562 w 6521207"/>
              <a:gd name="connsiteY216" fmla="*/ 3104424 h 5391435"/>
              <a:gd name="connsiteX217" fmla="*/ 74890 w 6521207"/>
              <a:gd name="connsiteY217" fmla="*/ 3099215 h 5391435"/>
              <a:gd name="connsiteX218" fmla="*/ 15013 w 6521207"/>
              <a:gd name="connsiteY218" fmla="*/ 3044524 h 5391435"/>
              <a:gd name="connsiteX219" fmla="*/ 1996 w 6521207"/>
              <a:gd name="connsiteY219" fmla="*/ 2953372 h 5391435"/>
              <a:gd name="connsiteX220" fmla="*/ 9806 w 6521207"/>
              <a:gd name="connsiteY220" fmla="*/ 2940350 h 5391435"/>
              <a:gd name="connsiteX221" fmla="*/ 82701 w 6521207"/>
              <a:gd name="connsiteY221" fmla="*/ 2903890 h 5391435"/>
              <a:gd name="connsiteX222" fmla="*/ 212871 w 6521207"/>
              <a:gd name="connsiteY222" fmla="*/ 2929933 h 5391435"/>
              <a:gd name="connsiteX223" fmla="*/ 317007 w 6521207"/>
              <a:gd name="connsiteY223" fmla="*/ 2974208 h 5391435"/>
              <a:gd name="connsiteX224" fmla="*/ 324816 w 6521207"/>
              <a:gd name="connsiteY224" fmla="*/ 2982020 h 5391435"/>
              <a:gd name="connsiteX225" fmla="*/ 426350 w 6521207"/>
              <a:gd name="connsiteY225" fmla="*/ 3039315 h 5391435"/>
              <a:gd name="connsiteX226" fmla="*/ 551313 w 6521207"/>
              <a:gd name="connsiteY226" fmla="*/ 3088798 h 5391435"/>
              <a:gd name="connsiteX227" fmla="*/ 647638 w 6521207"/>
              <a:gd name="connsiteY227" fmla="*/ 3190367 h 5391435"/>
              <a:gd name="connsiteX228" fmla="*/ 704913 w 6521207"/>
              <a:gd name="connsiteY228" fmla="*/ 3250267 h 5391435"/>
              <a:gd name="connsiteX229" fmla="*/ 738757 w 6521207"/>
              <a:gd name="connsiteY229" fmla="*/ 3271101 h 5391435"/>
              <a:gd name="connsiteX230" fmla="*/ 811652 w 6521207"/>
              <a:gd name="connsiteY230" fmla="*/ 3281518 h 5391435"/>
              <a:gd name="connsiteX231" fmla="*/ 889755 w 6521207"/>
              <a:gd name="connsiteY231" fmla="*/ 3255476 h 5391435"/>
              <a:gd name="connsiteX232" fmla="*/ 947030 w 6521207"/>
              <a:gd name="connsiteY232" fmla="*/ 3203389 h 5391435"/>
              <a:gd name="connsiteX233" fmla="*/ 939219 w 6521207"/>
              <a:gd name="connsiteY233" fmla="*/ 3159115 h 5391435"/>
              <a:gd name="connsiteX234" fmla="*/ 915789 w 6521207"/>
              <a:gd name="connsiteY234" fmla="*/ 3127863 h 5391435"/>
              <a:gd name="connsiteX235" fmla="*/ 866324 w 6521207"/>
              <a:gd name="connsiteY235" fmla="*/ 3049732 h 5391435"/>
              <a:gd name="connsiteX236" fmla="*/ 853307 w 6521207"/>
              <a:gd name="connsiteY236" fmla="*/ 3036712 h 5391435"/>
              <a:gd name="connsiteX237" fmla="*/ 772601 w 6521207"/>
              <a:gd name="connsiteY237" fmla="*/ 3015876 h 5391435"/>
              <a:gd name="connsiteX238" fmla="*/ 751774 w 6521207"/>
              <a:gd name="connsiteY238" fmla="*/ 3010668 h 5391435"/>
              <a:gd name="connsiteX239" fmla="*/ 751774 w 6521207"/>
              <a:gd name="connsiteY239" fmla="*/ 2984625 h 5391435"/>
              <a:gd name="connsiteX240" fmla="*/ 809049 w 6521207"/>
              <a:gd name="connsiteY240" fmla="*/ 2932538 h 5391435"/>
              <a:gd name="connsiteX241" fmla="*/ 855911 w 6521207"/>
              <a:gd name="connsiteY241" fmla="*/ 2880451 h 5391435"/>
              <a:gd name="connsiteX242" fmla="*/ 855911 w 6521207"/>
              <a:gd name="connsiteY242" fmla="*/ 2875243 h 5391435"/>
              <a:gd name="connsiteX243" fmla="*/ 819463 w 6521207"/>
              <a:gd name="connsiteY243" fmla="*/ 2828365 h 5391435"/>
              <a:gd name="connsiteX244" fmla="*/ 741361 w 6521207"/>
              <a:gd name="connsiteY244" fmla="*/ 2781486 h 5391435"/>
              <a:gd name="connsiteX245" fmla="*/ 762188 w 6521207"/>
              <a:gd name="connsiteY245" fmla="*/ 2765861 h 5391435"/>
              <a:gd name="connsiteX246" fmla="*/ 788222 w 6521207"/>
              <a:gd name="connsiteY246" fmla="*/ 2755443 h 5391435"/>
              <a:gd name="connsiteX247" fmla="*/ 842893 w 6521207"/>
              <a:gd name="connsiteY247" fmla="*/ 2638248 h 5391435"/>
              <a:gd name="connsiteX248" fmla="*/ 850703 w 6521207"/>
              <a:gd name="connsiteY248" fmla="*/ 2601787 h 5391435"/>
              <a:gd name="connsiteX249" fmla="*/ 829876 w 6521207"/>
              <a:gd name="connsiteY249" fmla="*/ 2570535 h 5391435"/>
              <a:gd name="connsiteX250" fmla="*/ 809049 w 6521207"/>
              <a:gd name="connsiteY250" fmla="*/ 2560118 h 5391435"/>
              <a:gd name="connsiteX251" fmla="*/ 785618 w 6521207"/>
              <a:gd name="connsiteY251" fmla="*/ 2557514 h 5391435"/>
              <a:gd name="connsiteX252" fmla="*/ 741361 w 6521207"/>
              <a:gd name="connsiteY252" fmla="*/ 2476779 h 5391435"/>
              <a:gd name="connsiteX253" fmla="*/ 780412 w 6521207"/>
              <a:gd name="connsiteY253" fmla="*/ 2403857 h 5391435"/>
              <a:gd name="connsiteX254" fmla="*/ 845497 w 6521207"/>
              <a:gd name="connsiteY254" fmla="*/ 2409066 h 5391435"/>
              <a:gd name="connsiteX255" fmla="*/ 868928 w 6521207"/>
              <a:gd name="connsiteY255" fmla="*/ 2403857 h 5391435"/>
              <a:gd name="connsiteX256" fmla="*/ 918392 w 6521207"/>
              <a:gd name="connsiteY256" fmla="*/ 2271036 h 5391435"/>
              <a:gd name="connsiteX257" fmla="*/ 871531 w 6521207"/>
              <a:gd name="connsiteY257" fmla="*/ 2177280 h 5391435"/>
              <a:gd name="connsiteX258" fmla="*/ 861118 w 6521207"/>
              <a:gd name="connsiteY258" fmla="*/ 2140820 h 5391435"/>
              <a:gd name="connsiteX259" fmla="*/ 918392 w 6521207"/>
              <a:gd name="connsiteY259" fmla="*/ 2117381 h 5391435"/>
              <a:gd name="connsiteX260" fmla="*/ 996494 w 6521207"/>
              <a:gd name="connsiteY260" fmla="*/ 2099150 h 5391435"/>
              <a:gd name="connsiteX261" fmla="*/ 1085010 w 6521207"/>
              <a:gd name="connsiteY261" fmla="*/ 1989768 h 5391435"/>
              <a:gd name="connsiteX262" fmla="*/ 1092820 w 6521207"/>
              <a:gd name="connsiteY262" fmla="*/ 1948099 h 5391435"/>
              <a:gd name="connsiteX263" fmla="*/ 1074597 w 6521207"/>
              <a:gd name="connsiteY263" fmla="*/ 1940285 h 5391435"/>
              <a:gd name="connsiteX264" fmla="*/ 1090217 w 6521207"/>
              <a:gd name="connsiteY264" fmla="*/ 1880386 h 5391435"/>
              <a:gd name="connsiteX265" fmla="*/ 1131871 w 6521207"/>
              <a:gd name="connsiteY265" fmla="*/ 1875178 h 5391435"/>
              <a:gd name="connsiteX266" fmla="*/ 1170922 w 6521207"/>
              <a:gd name="connsiteY266" fmla="*/ 1880386 h 5391435"/>
              <a:gd name="connsiteX267" fmla="*/ 1178732 w 6521207"/>
              <a:gd name="connsiteY267" fmla="*/ 1856947 h 5391435"/>
              <a:gd name="connsiteX268" fmla="*/ 1124061 w 6521207"/>
              <a:gd name="connsiteY268" fmla="*/ 1791839 h 5391435"/>
              <a:gd name="connsiteX269" fmla="*/ 1118854 w 6521207"/>
              <a:gd name="connsiteY269" fmla="*/ 1768399 h 5391435"/>
              <a:gd name="connsiteX270" fmla="*/ 1142285 w 6521207"/>
              <a:gd name="connsiteY270" fmla="*/ 1768399 h 5391435"/>
              <a:gd name="connsiteX271" fmla="*/ 1152698 w 6521207"/>
              <a:gd name="connsiteY271" fmla="*/ 1778817 h 5391435"/>
              <a:gd name="connsiteX272" fmla="*/ 1183939 w 6521207"/>
              <a:gd name="connsiteY272" fmla="*/ 1773608 h 5391435"/>
              <a:gd name="connsiteX273" fmla="*/ 1212576 w 6521207"/>
              <a:gd name="connsiteY273" fmla="*/ 1737148 h 5391435"/>
              <a:gd name="connsiteX274" fmla="*/ 1236007 w 6521207"/>
              <a:gd name="connsiteY274" fmla="*/ 1726730 h 5391435"/>
              <a:gd name="connsiteX275" fmla="*/ 1345350 w 6521207"/>
              <a:gd name="connsiteY275" fmla="*/ 1752774 h 5391435"/>
              <a:gd name="connsiteX276" fmla="*/ 1381798 w 6521207"/>
              <a:gd name="connsiteY276" fmla="*/ 1755378 h 5391435"/>
              <a:gd name="connsiteX277" fmla="*/ 1459900 w 6521207"/>
              <a:gd name="connsiteY277" fmla="*/ 1653809 h 5391435"/>
              <a:gd name="connsiteX278" fmla="*/ 1459900 w 6521207"/>
              <a:gd name="connsiteY278" fmla="*/ 1632975 h 5391435"/>
              <a:gd name="connsiteX279" fmla="*/ 1488538 w 6521207"/>
              <a:gd name="connsiteY279" fmla="*/ 1591305 h 5391435"/>
              <a:gd name="connsiteX280" fmla="*/ 1540605 w 6521207"/>
              <a:gd name="connsiteY280" fmla="*/ 1612139 h 5391435"/>
              <a:gd name="connsiteX281" fmla="*/ 1548416 w 6521207"/>
              <a:gd name="connsiteY281" fmla="*/ 1630370 h 5391435"/>
              <a:gd name="connsiteX282" fmla="*/ 1564036 w 6521207"/>
              <a:gd name="connsiteY282" fmla="*/ 1640787 h 5391435"/>
              <a:gd name="connsiteX283" fmla="*/ 1629120 w 6521207"/>
              <a:gd name="connsiteY283" fmla="*/ 1565261 h 5391435"/>
              <a:gd name="connsiteX284" fmla="*/ 1600484 w 6521207"/>
              <a:gd name="connsiteY284" fmla="*/ 1463692 h 5391435"/>
              <a:gd name="connsiteX285" fmla="*/ 1574450 w 6521207"/>
              <a:gd name="connsiteY285" fmla="*/ 1359519 h 5391435"/>
              <a:gd name="connsiteX286" fmla="*/ 1548416 w 6521207"/>
              <a:gd name="connsiteY286" fmla="*/ 1270971 h 5391435"/>
              <a:gd name="connsiteX287" fmla="*/ 1616104 w 6521207"/>
              <a:gd name="connsiteY287" fmla="*/ 1286598 h 5391435"/>
              <a:gd name="connsiteX288" fmla="*/ 1655154 w 6521207"/>
              <a:gd name="connsiteY288" fmla="*/ 1346497 h 5391435"/>
              <a:gd name="connsiteX289" fmla="*/ 1699413 w 6521207"/>
              <a:gd name="connsiteY289" fmla="*/ 1484527 h 5391435"/>
              <a:gd name="connsiteX290" fmla="*/ 1728049 w 6521207"/>
              <a:gd name="connsiteY290" fmla="*/ 1552239 h 5391435"/>
              <a:gd name="connsiteX291" fmla="*/ 1777515 w 6521207"/>
              <a:gd name="connsiteY291" fmla="*/ 1557449 h 5391435"/>
              <a:gd name="connsiteX292" fmla="*/ 1863426 w 6521207"/>
              <a:gd name="connsiteY292" fmla="*/ 1562657 h 5391435"/>
              <a:gd name="connsiteX293" fmla="*/ 1871236 w 6521207"/>
              <a:gd name="connsiteY293" fmla="*/ 1570470 h 5391435"/>
              <a:gd name="connsiteX294" fmla="*/ 1915494 w 6521207"/>
              <a:gd name="connsiteY294" fmla="*/ 1591305 h 5391435"/>
              <a:gd name="connsiteX295" fmla="*/ 1967563 w 6521207"/>
              <a:gd name="connsiteY295" fmla="*/ 1575678 h 5391435"/>
              <a:gd name="connsiteX296" fmla="*/ 1962356 w 6521207"/>
              <a:gd name="connsiteY296" fmla="*/ 1567866 h 5391435"/>
              <a:gd name="connsiteX297" fmla="*/ 1990993 w 6521207"/>
              <a:gd name="connsiteY297" fmla="*/ 1479318 h 5391435"/>
              <a:gd name="connsiteX298" fmla="*/ 2022234 w 6521207"/>
              <a:gd name="connsiteY298" fmla="*/ 1489735 h 5391435"/>
              <a:gd name="connsiteX299" fmla="*/ 2063888 w 6521207"/>
              <a:gd name="connsiteY299" fmla="*/ 1560053 h 5391435"/>
              <a:gd name="connsiteX300" fmla="*/ 2128973 w 6521207"/>
              <a:gd name="connsiteY300" fmla="*/ 1599117 h 5391435"/>
              <a:gd name="connsiteX301" fmla="*/ 2170628 w 6521207"/>
              <a:gd name="connsiteY301" fmla="*/ 1562657 h 5391435"/>
              <a:gd name="connsiteX302" fmla="*/ 2199266 w 6521207"/>
              <a:gd name="connsiteY302" fmla="*/ 1536613 h 5391435"/>
              <a:gd name="connsiteX303" fmla="*/ 2225300 w 6521207"/>
              <a:gd name="connsiteY303" fmla="*/ 1534010 h 5391435"/>
              <a:gd name="connsiteX304" fmla="*/ 2240920 w 6521207"/>
              <a:gd name="connsiteY304" fmla="*/ 1554844 h 5391435"/>
              <a:gd name="connsiteX305" fmla="*/ 2261747 w 6521207"/>
              <a:gd name="connsiteY305" fmla="*/ 1622556 h 5391435"/>
              <a:gd name="connsiteX306" fmla="*/ 2287781 w 6521207"/>
              <a:gd name="connsiteY306" fmla="*/ 1640787 h 5391435"/>
              <a:gd name="connsiteX307" fmla="*/ 2311211 w 6521207"/>
              <a:gd name="connsiteY307" fmla="*/ 1619953 h 5391435"/>
              <a:gd name="connsiteX308" fmla="*/ 2350262 w 6521207"/>
              <a:gd name="connsiteY308" fmla="*/ 1580888 h 5391435"/>
              <a:gd name="connsiteX309" fmla="*/ 2399728 w 6521207"/>
              <a:gd name="connsiteY309" fmla="*/ 1599117 h 5391435"/>
              <a:gd name="connsiteX310" fmla="*/ 2399728 w 6521207"/>
              <a:gd name="connsiteY310" fmla="*/ 1632975 h 5391435"/>
              <a:gd name="connsiteX311" fmla="*/ 2407538 w 6521207"/>
              <a:gd name="connsiteY311" fmla="*/ 1685061 h 5391435"/>
              <a:gd name="connsiteX312" fmla="*/ 2438779 w 6521207"/>
              <a:gd name="connsiteY312" fmla="*/ 1713709 h 5391435"/>
              <a:gd name="connsiteX313" fmla="*/ 2496378 w 6521207"/>
              <a:gd name="connsiteY313" fmla="*/ 1725103 h 5391435"/>
              <a:gd name="connsiteX314" fmla="*/ 2522190 w 6521207"/>
              <a:gd name="connsiteY314" fmla="*/ 1718053 h 53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21207" h="5391435">
                <a:moveTo>
                  <a:pt x="4240243" y="0"/>
                </a:moveTo>
                <a:lnTo>
                  <a:pt x="6521207" y="2280965"/>
                </a:lnTo>
                <a:lnTo>
                  <a:pt x="5308905" y="3493267"/>
                </a:lnTo>
                <a:lnTo>
                  <a:pt x="5312931" y="3531535"/>
                </a:lnTo>
                <a:cubicBezTo>
                  <a:pt x="5312931" y="3536743"/>
                  <a:pt x="5312931" y="3544557"/>
                  <a:pt x="5305121" y="3547162"/>
                </a:cubicBezTo>
                <a:cubicBezTo>
                  <a:pt x="5281691" y="3554974"/>
                  <a:pt x="5271277" y="3575809"/>
                  <a:pt x="5255657" y="3588830"/>
                </a:cubicBezTo>
                <a:cubicBezTo>
                  <a:pt x="5237433" y="3601852"/>
                  <a:pt x="5219209" y="3630500"/>
                  <a:pt x="5206192" y="3646127"/>
                </a:cubicBezTo>
                <a:cubicBezTo>
                  <a:pt x="5185365" y="3677378"/>
                  <a:pt x="5193175" y="3706026"/>
                  <a:pt x="5203589" y="3737278"/>
                </a:cubicBezTo>
                <a:cubicBezTo>
                  <a:pt x="5216605" y="3776343"/>
                  <a:pt x="5203589" y="3807594"/>
                  <a:pt x="5167141" y="3828430"/>
                </a:cubicBezTo>
                <a:cubicBezTo>
                  <a:pt x="5154124" y="3836243"/>
                  <a:pt x="5141107" y="3846660"/>
                  <a:pt x="5128090" y="3849264"/>
                </a:cubicBezTo>
                <a:cubicBezTo>
                  <a:pt x="5102056" y="3854472"/>
                  <a:pt x="5099452" y="3877911"/>
                  <a:pt x="5094246" y="3893538"/>
                </a:cubicBezTo>
                <a:cubicBezTo>
                  <a:pt x="5089039" y="3914372"/>
                  <a:pt x="5086435" y="3940415"/>
                  <a:pt x="5112469" y="3958646"/>
                </a:cubicBezTo>
                <a:cubicBezTo>
                  <a:pt x="5130693" y="3971668"/>
                  <a:pt x="5146314" y="3992503"/>
                  <a:pt x="5164537" y="4008129"/>
                </a:cubicBezTo>
                <a:cubicBezTo>
                  <a:pt x="5167141" y="4013337"/>
                  <a:pt x="5167141" y="4018546"/>
                  <a:pt x="5164537" y="4023754"/>
                </a:cubicBezTo>
                <a:cubicBezTo>
                  <a:pt x="5159331" y="4028963"/>
                  <a:pt x="5154124" y="4028963"/>
                  <a:pt x="5146314" y="4023754"/>
                </a:cubicBezTo>
                <a:cubicBezTo>
                  <a:pt x="5143710" y="4021151"/>
                  <a:pt x="5141107" y="4015941"/>
                  <a:pt x="5135900" y="4013337"/>
                </a:cubicBezTo>
                <a:cubicBezTo>
                  <a:pt x="5104659" y="3995107"/>
                  <a:pt x="5083832" y="3963854"/>
                  <a:pt x="5047384" y="3953437"/>
                </a:cubicBezTo>
                <a:cubicBezTo>
                  <a:pt x="5034367" y="3966459"/>
                  <a:pt x="5052591" y="3969064"/>
                  <a:pt x="5052591" y="3979481"/>
                </a:cubicBezTo>
                <a:cubicBezTo>
                  <a:pt x="5055195" y="4013337"/>
                  <a:pt x="5065608" y="4023754"/>
                  <a:pt x="5096849" y="4026359"/>
                </a:cubicBezTo>
                <a:cubicBezTo>
                  <a:pt x="5112469" y="4028963"/>
                  <a:pt x="5117676" y="4036776"/>
                  <a:pt x="5115073" y="4049798"/>
                </a:cubicBezTo>
                <a:cubicBezTo>
                  <a:pt x="5109866" y="4060215"/>
                  <a:pt x="5107263" y="4068029"/>
                  <a:pt x="5102056" y="4075841"/>
                </a:cubicBezTo>
                <a:cubicBezTo>
                  <a:pt x="5096849" y="4081050"/>
                  <a:pt x="5083832" y="4081050"/>
                  <a:pt x="5083832" y="4083655"/>
                </a:cubicBezTo>
                <a:cubicBezTo>
                  <a:pt x="5086435" y="4094072"/>
                  <a:pt x="5104659" y="4086258"/>
                  <a:pt x="5102056" y="4094072"/>
                </a:cubicBezTo>
                <a:cubicBezTo>
                  <a:pt x="5099452" y="4109697"/>
                  <a:pt x="5115073" y="4112302"/>
                  <a:pt x="5115073" y="4125324"/>
                </a:cubicBezTo>
                <a:cubicBezTo>
                  <a:pt x="5115073" y="4143554"/>
                  <a:pt x="5122883" y="4159180"/>
                  <a:pt x="5135900" y="4169598"/>
                </a:cubicBezTo>
                <a:cubicBezTo>
                  <a:pt x="5146314" y="4174806"/>
                  <a:pt x="5161934" y="4172201"/>
                  <a:pt x="5174951" y="4174806"/>
                </a:cubicBezTo>
                <a:cubicBezTo>
                  <a:pt x="5182761" y="4203454"/>
                  <a:pt x="5172348" y="4224289"/>
                  <a:pt x="5148917" y="4234706"/>
                </a:cubicBezTo>
                <a:cubicBezTo>
                  <a:pt x="5130693" y="4242520"/>
                  <a:pt x="5130693" y="4255540"/>
                  <a:pt x="5122883" y="4265958"/>
                </a:cubicBezTo>
                <a:cubicBezTo>
                  <a:pt x="5109866" y="4286793"/>
                  <a:pt x="5120280" y="4310232"/>
                  <a:pt x="5104659" y="4328461"/>
                </a:cubicBezTo>
                <a:cubicBezTo>
                  <a:pt x="5091642" y="4344088"/>
                  <a:pt x="5083832" y="4367527"/>
                  <a:pt x="5078625" y="4388362"/>
                </a:cubicBezTo>
                <a:cubicBezTo>
                  <a:pt x="5076022" y="4396175"/>
                  <a:pt x="5078625" y="4411801"/>
                  <a:pt x="5057798" y="4414405"/>
                </a:cubicBezTo>
                <a:cubicBezTo>
                  <a:pt x="5039574" y="4417009"/>
                  <a:pt x="5023954" y="4443053"/>
                  <a:pt x="5023954" y="4458679"/>
                </a:cubicBezTo>
                <a:cubicBezTo>
                  <a:pt x="5021350" y="4495140"/>
                  <a:pt x="4995316" y="4497744"/>
                  <a:pt x="4969282" y="4508162"/>
                </a:cubicBezTo>
                <a:cubicBezTo>
                  <a:pt x="4969282" y="4487326"/>
                  <a:pt x="4969282" y="4474305"/>
                  <a:pt x="4969282" y="4458679"/>
                </a:cubicBezTo>
                <a:cubicBezTo>
                  <a:pt x="4966679" y="4432636"/>
                  <a:pt x="4974489" y="4414405"/>
                  <a:pt x="4987506" y="4393570"/>
                </a:cubicBezTo>
                <a:cubicBezTo>
                  <a:pt x="4995316" y="4380549"/>
                  <a:pt x="5010937" y="4375341"/>
                  <a:pt x="5010937" y="4354505"/>
                </a:cubicBezTo>
                <a:cubicBezTo>
                  <a:pt x="5013540" y="4310232"/>
                  <a:pt x="5005730" y="4260749"/>
                  <a:pt x="4984903" y="4213871"/>
                </a:cubicBezTo>
                <a:cubicBezTo>
                  <a:pt x="4974489" y="4226893"/>
                  <a:pt x="4956265" y="4234706"/>
                  <a:pt x="4958869" y="4255540"/>
                </a:cubicBezTo>
                <a:cubicBezTo>
                  <a:pt x="4958869" y="4265958"/>
                  <a:pt x="4948455" y="4273771"/>
                  <a:pt x="4938041" y="4276376"/>
                </a:cubicBezTo>
                <a:cubicBezTo>
                  <a:pt x="4922421" y="4284188"/>
                  <a:pt x="4909404" y="4292001"/>
                  <a:pt x="4906801" y="4310232"/>
                </a:cubicBezTo>
                <a:cubicBezTo>
                  <a:pt x="4898990" y="4354505"/>
                  <a:pt x="4878163" y="4393570"/>
                  <a:pt x="4867749" y="4435240"/>
                </a:cubicBezTo>
                <a:cubicBezTo>
                  <a:pt x="4859939" y="4469096"/>
                  <a:pt x="4828699" y="4492535"/>
                  <a:pt x="4828699" y="4528996"/>
                </a:cubicBezTo>
                <a:cubicBezTo>
                  <a:pt x="4826095" y="4552435"/>
                  <a:pt x="4802664" y="4562852"/>
                  <a:pt x="4802664" y="4586291"/>
                </a:cubicBezTo>
                <a:cubicBezTo>
                  <a:pt x="4800061" y="4617544"/>
                  <a:pt x="4784441" y="4640983"/>
                  <a:pt x="4763615" y="4664422"/>
                </a:cubicBezTo>
                <a:cubicBezTo>
                  <a:pt x="4758408" y="4672234"/>
                  <a:pt x="4747994" y="4674839"/>
                  <a:pt x="4747994" y="4687860"/>
                </a:cubicBezTo>
                <a:cubicBezTo>
                  <a:pt x="4747994" y="4698278"/>
                  <a:pt x="4729770" y="4690465"/>
                  <a:pt x="4727167" y="4706091"/>
                </a:cubicBezTo>
                <a:cubicBezTo>
                  <a:pt x="4727167" y="4719112"/>
                  <a:pt x="4714150" y="4726926"/>
                  <a:pt x="4698529" y="4724321"/>
                </a:cubicBezTo>
                <a:cubicBezTo>
                  <a:pt x="4685513" y="4721717"/>
                  <a:pt x="4667289" y="4703487"/>
                  <a:pt x="4667289" y="4687860"/>
                </a:cubicBezTo>
                <a:cubicBezTo>
                  <a:pt x="4664685" y="4674839"/>
                  <a:pt x="4669892" y="4669631"/>
                  <a:pt x="4682909" y="4659212"/>
                </a:cubicBezTo>
                <a:cubicBezTo>
                  <a:pt x="4724563" y="4627961"/>
                  <a:pt x="4753201" y="4581083"/>
                  <a:pt x="4779234" y="4534205"/>
                </a:cubicBezTo>
                <a:cubicBezTo>
                  <a:pt x="4781837" y="4528996"/>
                  <a:pt x="4781837" y="4523787"/>
                  <a:pt x="4779234" y="4521183"/>
                </a:cubicBezTo>
                <a:cubicBezTo>
                  <a:pt x="4774027" y="4513370"/>
                  <a:pt x="4766218" y="4515974"/>
                  <a:pt x="4761011" y="4521183"/>
                </a:cubicBezTo>
                <a:cubicBezTo>
                  <a:pt x="4732374" y="4557644"/>
                  <a:pt x="4688116" y="4578478"/>
                  <a:pt x="4656875" y="4612334"/>
                </a:cubicBezTo>
                <a:cubicBezTo>
                  <a:pt x="4651668" y="4622752"/>
                  <a:pt x="4638651" y="4627961"/>
                  <a:pt x="4630841" y="4633169"/>
                </a:cubicBezTo>
                <a:cubicBezTo>
                  <a:pt x="4612617" y="4646191"/>
                  <a:pt x="4589187" y="4646191"/>
                  <a:pt x="4570963" y="4654004"/>
                </a:cubicBezTo>
                <a:cubicBezTo>
                  <a:pt x="4550135" y="4661817"/>
                  <a:pt x="4534515" y="4685256"/>
                  <a:pt x="4518895" y="4700882"/>
                </a:cubicBezTo>
                <a:cubicBezTo>
                  <a:pt x="4513688" y="4703487"/>
                  <a:pt x="4508481" y="4703487"/>
                  <a:pt x="4503274" y="4703487"/>
                </a:cubicBezTo>
                <a:cubicBezTo>
                  <a:pt x="4487654" y="4706091"/>
                  <a:pt x="4479844" y="4713904"/>
                  <a:pt x="4477240" y="4729530"/>
                </a:cubicBezTo>
                <a:cubicBezTo>
                  <a:pt x="4474637" y="4752969"/>
                  <a:pt x="4464223" y="4771199"/>
                  <a:pt x="4438189" y="4773804"/>
                </a:cubicBezTo>
                <a:cubicBezTo>
                  <a:pt x="4438189" y="4750365"/>
                  <a:pt x="4430379" y="4719112"/>
                  <a:pt x="4456413" y="4706091"/>
                </a:cubicBezTo>
                <a:cubicBezTo>
                  <a:pt x="4474637" y="4698278"/>
                  <a:pt x="4472033" y="4682651"/>
                  <a:pt x="4466827" y="4680048"/>
                </a:cubicBezTo>
                <a:cubicBezTo>
                  <a:pt x="4451206" y="4664422"/>
                  <a:pt x="4459016" y="4646191"/>
                  <a:pt x="4459016" y="4630565"/>
                </a:cubicBezTo>
                <a:cubicBezTo>
                  <a:pt x="4456413" y="4612334"/>
                  <a:pt x="4459016" y="4594105"/>
                  <a:pt x="4432982" y="4588896"/>
                </a:cubicBezTo>
                <a:cubicBezTo>
                  <a:pt x="4419965" y="4586291"/>
                  <a:pt x="4414759" y="4565457"/>
                  <a:pt x="4396535" y="4565457"/>
                </a:cubicBezTo>
                <a:cubicBezTo>
                  <a:pt x="4388725" y="4536808"/>
                  <a:pt x="4360087" y="4523787"/>
                  <a:pt x="4344467" y="4502952"/>
                </a:cubicBezTo>
                <a:cubicBezTo>
                  <a:pt x="4337957" y="4493837"/>
                  <a:pt x="4330799" y="4488630"/>
                  <a:pt x="4322663" y="4486350"/>
                </a:cubicBezTo>
                <a:lnTo>
                  <a:pt x="4315572" y="4486600"/>
                </a:lnTo>
                <a:lnTo>
                  <a:pt x="4240243" y="4561929"/>
                </a:lnTo>
                <a:lnTo>
                  <a:pt x="4138747" y="4460434"/>
                </a:lnTo>
                <a:lnTo>
                  <a:pt x="4123177" y="4484723"/>
                </a:lnTo>
                <a:cubicBezTo>
                  <a:pt x="4107557" y="4497744"/>
                  <a:pt x="4091937" y="4495140"/>
                  <a:pt x="4073713" y="4495140"/>
                </a:cubicBezTo>
                <a:cubicBezTo>
                  <a:pt x="4060696" y="4495140"/>
                  <a:pt x="4058092" y="4484723"/>
                  <a:pt x="4050282" y="4474305"/>
                </a:cubicBezTo>
                <a:cubicBezTo>
                  <a:pt x="4039869" y="4450865"/>
                  <a:pt x="4037265" y="4453470"/>
                  <a:pt x="4008628" y="4461284"/>
                </a:cubicBezTo>
                <a:cubicBezTo>
                  <a:pt x="3969577" y="4474305"/>
                  <a:pt x="3938336" y="4489931"/>
                  <a:pt x="3922715" y="4534205"/>
                </a:cubicBezTo>
                <a:cubicBezTo>
                  <a:pt x="3912302" y="4568061"/>
                  <a:pt x="3886268" y="4599313"/>
                  <a:pt x="3870647" y="4630565"/>
                </a:cubicBezTo>
                <a:cubicBezTo>
                  <a:pt x="3847217" y="4677443"/>
                  <a:pt x="3821183" y="4721717"/>
                  <a:pt x="3792545" y="4765991"/>
                </a:cubicBezTo>
                <a:cubicBezTo>
                  <a:pt x="3761304" y="4812869"/>
                  <a:pt x="3724857" y="4854538"/>
                  <a:pt x="3672790" y="4880581"/>
                </a:cubicBezTo>
                <a:cubicBezTo>
                  <a:pt x="3657169" y="4885790"/>
                  <a:pt x="3641549" y="4893603"/>
                  <a:pt x="3625929" y="4893603"/>
                </a:cubicBezTo>
                <a:cubicBezTo>
                  <a:pt x="3586877" y="4890998"/>
                  <a:pt x="3553033" y="4883186"/>
                  <a:pt x="3516586" y="4872768"/>
                </a:cubicBezTo>
                <a:cubicBezTo>
                  <a:pt x="3495759" y="4867559"/>
                  <a:pt x="3472328" y="4864955"/>
                  <a:pt x="3456707" y="4888395"/>
                </a:cubicBezTo>
                <a:cubicBezTo>
                  <a:pt x="3448897" y="4904020"/>
                  <a:pt x="3430673" y="4909229"/>
                  <a:pt x="3417656" y="4901415"/>
                </a:cubicBezTo>
                <a:cubicBezTo>
                  <a:pt x="3399433" y="4888395"/>
                  <a:pt x="3389019" y="4898812"/>
                  <a:pt x="3383812" y="4911834"/>
                </a:cubicBezTo>
                <a:cubicBezTo>
                  <a:pt x="3370795" y="4932668"/>
                  <a:pt x="3357778" y="4950898"/>
                  <a:pt x="3352571" y="4976941"/>
                </a:cubicBezTo>
                <a:cubicBezTo>
                  <a:pt x="3349968" y="4995172"/>
                  <a:pt x="3342158" y="5010799"/>
                  <a:pt x="3352571" y="5031633"/>
                </a:cubicBezTo>
                <a:cubicBezTo>
                  <a:pt x="3360382" y="5052467"/>
                  <a:pt x="3357778" y="5078511"/>
                  <a:pt x="3349968" y="5101950"/>
                </a:cubicBezTo>
                <a:cubicBezTo>
                  <a:pt x="3342158" y="5122784"/>
                  <a:pt x="3326537" y="5146223"/>
                  <a:pt x="3334348" y="5167059"/>
                </a:cubicBezTo>
                <a:cubicBezTo>
                  <a:pt x="3339554" y="5180080"/>
                  <a:pt x="3339554" y="5193102"/>
                  <a:pt x="3344761" y="5206124"/>
                </a:cubicBezTo>
                <a:cubicBezTo>
                  <a:pt x="3357778" y="5242585"/>
                  <a:pt x="3355175" y="5286858"/>
                  <a:pt x="3373399" y="5323319"/>
                </a:cubicBezTo>
                <a:cubicBezTo>
                  <a:pt x="3376002" y="5328527"/>
                  <a:pt x="3376002" y="5338945"/>
                  <a:pt x="3368192" y="5338945"/>
                </a:cubicBezTo>
                <a:cubicBezTo>
                  <a:pt x="3360382" y="5341548"/>
                  <a:pt x="3347365" y="5344153"/>
                  <a:pt x="3344761" y="5333736"/>
                </a:cubicBezTo>
                <a:cubicBezTo>
                  <a:pt x="3342158" y="5310297"/>
                  <a:pt x="3323934" y="5289462"/>
                  <a:pt x="3323934" y="5266024"/>
                </a:cubicBezTo>
                <a:cubicBezTo>
                  <a:pt x="3323934" y="5224354"/>
                  <a:pt x="3300503" y="5190498"/>
                  <a:pt x="3303107" y="5148828"/>
                </a:cubicBezTo>
                <a:cubicBezTo>
                  <a:pt x="3284883" y="5138411"/>
                  <a:pt x="3300503" y="5107159"/>
                  <a:pt x="3274469" y="5101950"/>
                </a:cubicBezTo>
                <a:cubicBezTo>
                  <a:pt x="3251039" y="5120181"/>
                  <a:pt x="3240625" y="5141015"/>
                  <a:pt x="3248435" y="5172267"/>
                </a:cubicBezTo>
                <a:cubicBezTo>
                  <a:pt x="3253642" y="5190498"/>
                  <a:pt x="3248435" y="5213937"/>
                  <a:pt x="3251039" y="5234771"/>
                </a:cubicBezTo>
                <a:cubicBezTo>
                  <a:pt x="3251039" y="5245188"/>
                  <a:pt x="3245832" y="5255605"/>
                  <a:pt x="3253642" y="5263419"/>
                </a:cubicBezTo>
                <a:cubicBezTo>
                  <a:pt x="3266659" y="5276441"/>
                  <a:pt x="3261452" y="5294670"/>
                  <a:pt x="3258849" y="5307692"/>
                </a:cubicBezTo>
                <a:cubicBezTo>
                  <a:pt x="3258849" y="5325923"/>
                  <a:pt x="3277073" y="5336340"/>
                  <a:pt x="3271866" y="5357175"/>
                </a:cubicBezTo>
                <a:cubicBezTo>
                  <a:pt x="3269262" y="5362384"/>
                  <a:pt x="3274469" y="5370196"/>
                  <a:pt x="3269262" y="5375406"/>
                </a:cubicBezTo>
                <a:cubicBezTo>
                  <a:pt x="3266659" y="5383218"/>
                  <a:pt x="3261452" y="5391031"/>
                  <a:pt x="3251039" y="5391031"/>
                </a:cubicBezTo>
                <a:cubicBezTo>
                  <a:pt x="3238022" y="5393635"/>
                  <a:pt x="3240625" y="5383218"/>
                  <a:pt x="3240625" y="5372801"/>
                </a:cubicBezTo>
                <a:cubicBezTo>
                  <a:pt x="3240625" y="5364987"/>
                  <a:pt x="3243228" y="5354570"/>
                  <a:pt x="3240625" y="5349362"/>
                </a:cubicBezTo>
                <a:cubicBezTo>
                  <a:pt x="3225005" y="5305088"/>
                  <a:pt x="3225005" y="5260814"/>
                  <a:pt x="3219798" y="5216541"/>
                </a:cubicBezTo>
                <a:cubicBezTo>
                  <a:pt x="3219798" y="5193102"/>
                  <a:pt x="3209384" y="5174871"/>
                  <a:pt x="3209384" y="5151432"/>
                </a:cubicBezTo>
                <a:cubicBezTo>
                  <a:pt x="3206781" y="5135806"/>
                  <a:pt x="3191160" y="5141015"/>
                  <a:pt x="3185954" y="5143620"/>
                </a:cubicBezTo>
                <a:cubicBezTo>
                  <a:pt x="3178143" y="5146223"/>
                  <a:pt x="3159920" y="5148828"/>
                  <a:pt x="3175540" y="5167059"/>
                </a:cubicBezTo>
                <a:cubicBezTo>
                  <a:pt x="3185954" y="5180080"/>
                  <a:pt x="3185954" y="5198310"/>
                  <a:pt x="3172937" y="5213937"/>
                </a:cubicBezTo>
                <a:cubicBezTo>
                  <a:pt x="3162523" y="5206124"/>
                  <a:pt x="3157316" y="5198310"/>
                  <a:pt x="3149506" y="5190498"/>
                </a:cubicBezTo>
                <a:cubicBezTo>
                  <a:pt x="3139092" y="5185288"/>
                  <a:pt x="3126075" y="5177476"/>
                  <a:pt x="3113058" y="5174871"/>
                </a:cubicBezTo>
                <a:cubicBezTo>
                  <a:pt x="3097438" y="5167059"/>
                  <a:pt x="3092231" y="5177476"/>
                  <a:pt x="3094834" y="5198310"/>
                </a:cubicBezTo>
                <a:cubicBezTo>
                  <a:pt x="3094834" y="5219145"/>
                  <a:pt x="3094834" y="5239980"/>
                  <a:pt x="3092231" y="5260814"/>
                </a:cubicBezTo>
                <a:cubicBezTo>
                  <a:pt x="3092231" y="5266024"/>
                  <a:pt x="3084421" y="5268627"/>
                  <a:pt x="3079214" y="5266024"/>
                </a:cubicBezTo>
                <a:cubicBezTo>
                  <a:pt x="3071404" y="5260814"/>
                  <a:pt x="3060990" y="5253002"/>
                  <a:pt x="3063594" y="5239980"/>
                </a:cubicBezTo>
                <a:cubicBezTo>
                  <a:pt x="3066197" y="5211332"/>
                  <a:pt x="3045370" y="5185288"/>
                  <a:pt x="3053180" y="5154037"/>
                </a:cubicBezTo>
                <a:cubicBezTo>
                  <a:pt x="3053180" y="5151432"/>
                  <a:pt x="3050577" y="5146223"/>
                  <a:pt x="3045370" y="5141015"/>
                </a:cubicBezTo>
                <a:cubicBezTo>
                  <a:pt x="3029749" y="5122784"/>
                  <a:pt x="2990698" y="5114972"/>
                  <a:pt x="2969871" y="5125389"/>
                </a:cubicBezTo>
                <a:cubicBezTo>
                  <a:pt x="2943837" y="5141015"/>
                  <a:pt x="2943837" y="5141015"/>
                  <a:pt x="2925614" y="5122784"/>
                </a:cubicBezTo>
                <a:cubicBezTo>
                  <a:pt x="2909994" y="5109762"/>
                  <a:pt x="2896977" y="5094137"/>
                  <a:pt x="2881356" y="5081115"/>
                </a:cubicBezTo>
                <a:cubicBezTo>
                  <a:pt x="2863133" y="5062885"/>
                  <a:pt x="2850115" y="5039446"/>
                  <a:pt x="2829287" y="5029028"/>
                </a:cubicBezTo>
                <a:cubicBezTo>
                  <a:pt x="2811065" y="5021216"/>
                  <a:pt x="2785031" y="5029028"/>
                  <a:pt x="2761599" y="5029028"/>
                </a:cubicBezTo>
                <a:cubicBezTo>
                  <a:pt x="2761599" y="5013402"/>
                  <a:pt x="2761599" y="5000380"/>
                  <a:pt x="2761599" y="4989963"/>
                </a:cubicBezTo>
                <a:cubicBezTo>
                  <a:pt x="2761599" y="4976941"/>
                  <a:pt x="2761599" y="4963920"/>
                  <a:pt x="2761599" y="4953502"/>
                </a:cubicBezTo>
                <a:cubicBezTo>
                  <a:pt x="2758997" y="4922251"/>
                  <a:pt x="2735565" y="4906625"/>
                  <a:pt x="2706929" y="4919646"/>
                </a:cubicBezTo>
                <a:cubicBezTo>
                  <a:pt x="2699118" y="4922251"/>
                  <a:pt x="2693911" y="4924856"/>
                  <a:pt x="2688704" y="4927459"/>
                </a:cubicBezTo>
                <a:cubicBezTo>
                  <a:pt x="2641844" y="4950898"/>
                  <a:pt x="2602793" y="4982151"/>
                  <a:pt x="2555931" y="4997777"/>
                </a:cubicBezTo>
                <a:cubicBezTo>
                  <a:pt x="2550724" y="5000380"/>
                  <a:pt x="2545518" y="5005590"/>
                  <a:pt x="2537707" y="5005590"/>
                </a:cubicBezTo>
                <a:cubicBezTo>
                  <a:pt x="2522087" y="5008194"/>
                  <a:pt x="2514277" y="4997777"/>
                  <a:pt x="2511673" y="4987359"/>
                </a:cubicBezTo>
                <a:cubicBezTo>
                  <a:pt x="2506467" y="4971733"/>
                  <a:pt x="2524690" y="4974338"/>
                  <a:pt x="2532501" y="4976941"/>
                </a:cubicBezTo>
                <a:cubicBezTo>
                  <a:pt x="2540311" y="4976941"/>
                  <a:pt x="2542914" y="4958712"/>
                  <a:pt x="2550724" y="4969129"/>
                </a:cubicBezTo>
                <a:cubicBezTo>
                  <a:pt x="2561138" y="4979546"/>
                  <a:pt x="2568948" y="4974338"/>
                  <a:pt x="2576758" y="4966524"/>
                </a:cubicBezTo>
                <a:cubicBezTo>
                  <a:pt x="2600190" y="4940481"/>
                  <a:pt x="2631431" y="4924856"/>
                  <a:pt x="2662670" y="4911834"/>
                </a:cubicBezTo>
                <a:cubicBezTo>
                  <a:pt x="2701722" y="4893603"/>
                  <a:pt x="2717342" y="4854538"/>
                  <a:pt x="2709531" y="4815473"/>
                </a:cubicBezTo>
                <a:cubicBezTo>
                  <a:pt x="2706929" y="4807660"/>
                  <a:pt x="2688704" y="4794638"/>
                  <a:pt x="2680895" y="4799847"/>
                </a:cubicBezTo>
                <a:cubicBezTo>
                  <a:pt x="2652257" y="4820681"/>
                  <a:pt x="2623620" y="4802452"/>
                  <a:pt x="2594983" y="4799847"/>
                </a:cubicBezTo>
                <a:cubicBezTo>
                  <a:pt x="2581966" y="4797243"/>
                  <a:pt x="2584569" y="4789430"/>
                  <a:pt x="2584569" y="4781616"/>
                </a:cubicBezTo>
                <a:cubicBezTo>
                  <a:pt x="2581966" y="4768594"/>
                  <a:pt x="2587173" y="4765991"/>
                  <a:pt x="2597586" y="4765991"/>
                </a:cubicBezTo>
                <a:cubicBezTo>
                  <a:pt x="2621017" y="4768594"/>
                  <a:pt x="2644448" y="4763386"/>
                  <a:pt x="2667877" y="4776408"/>
                </a:cubicBezTo>
                <a:cubicBezTo>
                  <a:pt x="2680895" y="4784221"/>
                  <a:pt x="2688704" y="4776408"/>
                  <a:pt x="2680895" y="4755573"/>
                </a:cubicBezTo>
                <a:cubicBezTo>
                  <a:pt x="2675688" y="4737343"/>
                  <a:pt x="2699118" y="4752969"/>
                  <a:pt x="2696515" y="4739947"/>
                </a:cubicBezTo>
                <a:cubicBezTo>
                  <a:pt x="2691308" y="4732134"/>
                  <a:pt x="2683498" y="4737343"/>
                  <a:pt x="2675688" y="4734738"/>
                </a:cubicBezTo>
                <a:cubicBezTo>
                  <a:pt x="2631431" y="4726926"/>
                  <a:pt x="2592380" y="4750365"/>
                  <a:pt x="2548121" y="4745155"/>
                </a:cubicBezTo>
                <a:cubicBezTo>
                  <a:pt x="2537707" y="4745155"/>
                  <a:pt x="2519484" y="4742552"/>
                  <a:pt x="2514277" y="4750365"/>
                </a:cubicBezTo>
                <a:cubicBezTo>
                  <a:pt x="2506467" y="4760782"/>
                  <a:pt x="2503863" y="4776408"/>
                  <a:pt x="2501260" y="4789430"/>
                </a:cubicBezTo>
                <a:cubicBezTo>
                  <a:pt x="2498656" y="4797243"/>
                  <a:pt x="2501260" y="4805055"/>
                  <a:pt x="2501260" y="4810264"/>
                </a:cubicBezTo>
                <a:cubicBezTo>
                  <a:pt x="2503863" y="4877976"/>
                  <a:pt x="2464812" y="4919646"/>
                  <a:pt x="2412745" y="4956107"/>
                </a:cubicBezTo>
                <a:cubicBezTo>
                  <a:pt x="2371090" y="4984755"/>
                  <a:pt x="2326832" y="4971733"/>
                  <a:pt x="2285177" y="4974338"/>
                </a:cubicBezTo>
                <a:cubicBezTo>
                  <a:pt x="2259143" y="4976941"/>
                  <a:pt x="2243523" y="4958712"/>
                  <a:pt x="2222696" y="4945690"/>
                </a:cubicBezTo>
                <a:cubicBezTo>
                  <a:pt x="2181042" y="4914437"/>
                  <a:pt x="2157611" y="4875373"/>
                  <a:pt x="2157611" y="4825891"/>
                </a:cubicBezTo>
                <a:cubicBezTo>
                  <a:pt x="2155007" y="4797243"/>
                  <a:pt x="2168025" y="4768594"/>
                  <a:pt x="2170628" y="4737343"/>
                </a:cubicBezTo>
                <a:cubicBezTo>
                  <a:pt x="2173232" y="4729530"/>
                  <a:pt x="2173232" y="4724321"/>
                  <a:pt x="2168025" y="4719112"/>
                </a:cubicBezTo>
                <a:cubicBezTo>
                  <a:pt x="2139387" y="4700882"/>
                  <a:pt x="2128973" y="4669631"/>
                  <a:pt x="2118560" y="4640983"/>
                </a:cubicBezTo>
                <a:cubicBezTo>
                  <a:pt x="2108146" y="4612334"/>
                  <a:pt x="2115956" y="4586291"/>
                  <a:pt x="2134180" y="4568061"/>
                </a:cubicBezTo>
                <a:cubicBezTo>
                  <a:pt x="2162817" y="4536808"/>
                  <a:pt x="2188852" y="4502952"/>
                  <a:pt x="2230506" y="4489931"/>
                </a:cubicBezTo>
                <a:cubicBezTo>
                  <a:pt x="2248730" y="4482118"/>
                  <a:pt x="2266954" y="4474305"/>
                  <a:pt x="2282574" y="4461284"/>
                </a:cubicBezTo>
                <a:cubicBezTo>
                  <a:pt x="2285177" y="4456075"/>
                  <a:pt x="2292988" y="4453470"/>
                  <a:pt x="2295591" y="4453470"/>
                </a:cubicBezTo>
                <a:cubicBezTo>
                  <a:pt x="2308608" y="4471701"/>
                  <a:pt x="2319022" y="4461284"/>
                  <a:pt x="2334642" y="4456075"/>
                </a:cubicBezTo>
                <a:cubicBezTo>
                  <a:pt x="2345056" y="4448262"/>
                  <a:pt x="2360677" y="4458679"/>
                  <a:pt x="2376296" y="4445657"/>
                </a:cubicBezTo>
                <a:cubicBezTo>
                  <a:pt x="2342452" y="4453470"/>
                  <a:pt x="2332039" y="4424823"/>
                  <a:pt x="2316418" y="4409197"/>
                </a:cubicBezTo>
                <a:cubicBezTo>
                  <a:pt x="2279971" y="4375341"/>
                  <a:pt x="2279971" y="4375341"/>
                  <a:pt x="2292988" y="4325858"/>
                </a:cubicBezTo>
                <a:cubicBezTo>
                  <a:pt x="2292988" y="4323253"/>
                  <a:pt x="2295591" y="4320649"/>
                  <a:pt x="2298194" y="4318044"/>
                </a:cubicBezTo>
                <a:cubicBezTo>
                  <a:pt x="2303401" y="4312836"/>
                  <a:pt x="2306005" y="4305023"/>
                  <a:pt x="2298194" y="4299815"/>
                </a:cubicBezTo>
                <a:cubicBezTo>
                  <a:pt x="2282574" y="4281584"/>
                  <a:pt x="2266954" y="4260749"/>
                  <a:pt x="2246127" y="4247728"/>
                </a:cubicBezTo>
                <a:cubicBezTo>
                  <a:pt x="2204472" y="4221684"/>
                  <a:pt x="2168025" y="4187828"/>
                  <a:pt x="2128973" y="4159180"/>
                </a:cubicBezTo>
                <a:cubicBezTo>
                  <a:pt x="2089922" y="4133137"/>
                  <a:pt x="2053475" y="4096677"/>
                  <a:pt x="2001407" y="4099280"/>
                </a:cubicBezTo>
                <a:cubicBezTo>
                  <a:pt x="1993597" y="4101885"/>
                  <a:pt x="1993597" y="4094072"/>
                  <a:pt x="1988390" y="4088863"/>
                </a:cubicBezTo>
                <a:cubicBezTo>
                  <a:pt x="1964959" y="4052402"/>
                  <a:pt x="1941528" y="4010733"/>
                  <a:pt x="1894667" y="3995107"/>
                </a:cubicBezTo>
                <a:cubicBezTo>
                  <a:pt x="1886857" y="3992503"/>
                  <a:pt x="1889460" y="3987293"/>
                  <a:pt x="1886857" y="3982085"/>
                </a:cubicBezTo>
                <a:cubicBezTo>
                  <a:pt x="1876443" y="3961251"/>
                  <a:pt x="1863426" y="3940415"/>
                  <a:pt x="1866029" y="3916977"/>
                </a:cubicBezTo>
                <a:cubicBezTo>
                  <a:pt x="1866029" y="3906559"/>
                  <a:pt x="1863426" y="3903955"/>
                  <a:pt x="1850409" y="3901351"/>
                </a:cubicBezTo>
                <a:cubicBezTo>
                  <a:pt x="1787929" y="3893538"/>
                  <a:pt x="1787929" y="3893538"/>
                  <a:pt x="1748876" y="3851869"/>
                </a:cubicBezTo>
                <a:cubicBezTo>
                  <a:pt x="1725447" y="3825825"/>
                  <a:pt x="1691601" y="3823221"/>
                  <a:pt x="1670774" y="3797177"/>
                </a:cubicBezTo>
                <a:cubicBezTo>
                  <a:pt x="1616104" y="3791968"/>
                  <a:pt x="1584863" y="3752904"/>
                  <a:pt x="1545811" y="3721651"/>
                </a:cubicBezTo>
                <a:cubicBezTo>
                  <a:pt x="1535397" y="3713839"/>
                  <a:pt x="1532796" y="3724256"/>
                  <a:pt x="1527589" y="3724256"/>
                </a:cubicBezTo>
                <a:cubicBezTo>
                  <a:pt x="1496348" y="3726860"/>
                  <a:pt x="1465107" y="3734673"/>
                  <a:pt x="1452090" y="3693004"/>
                </a:cubicBezTo>
                <a:cubicBezTo>
                  <a:pt x="1446883" y="3679983"/>
                  <a:pt x="1431262" y="3669565"/>
                  <a:pt x="1418245" y="3659147"/>
                </a:cubicBezTo>
                <a:cubicBezTo>
                  <a:pt x="1407832" y="3648730"/>
                  <a:pt x="1392211" y="3633105"/>
                  <a:pt x="1379194" y="3635708"/>
                </a:cubicBezTo>
                <a:cubicBezTo>
                  <a:pt x="1368781" y="3635708"/>
                  <a:pt x="1350557" y="3643522"/>
                  <a:pt x="1342747" y="3659147"/>
                </a:cubicBezTo>
                <a:cubicBezTo>
                  <a:pt x="1342747" y="3661752"/>
                  <a:pt x="1337540" y="3661752"/>
                  <a:pt x="1334937" y="3661752"/>
                </a:cubicBezTo>
                <a:cubicBezTo>
                  <a:pt x="1308903" y="3677378"/>
                  <a:pt x="1306299" y="3677378"/>
                  <a:pt x="1293282" y="3648730"/>
                </a:cubicBezTo>
                <a:cubicBezTo>
                  <a:pt x="1280265" y="3622686"/>
                  <a:pt x="1269851" y="3596644"/>
                  <a:pt x="1246421" y="3578413"/>
                </a:cubicBezTo>
                <a:cubicBezTo>
                  <a:pt x="1228197" y="3565391"/>
                  <a:pt x="1209973" y="3562787"/>
                  <a:pt x="1199559" y="3586226"/>
                </a:cubicBezTo>
                <a:cubicBezTo>
                  <a:pt x="1194353" y="3596644"/>
                  <a:pt x="1191749" y="3601852"/>
                  <a:pt x="1181336" y="3599247"/>
                </a:cubicBezTo>
                <a:cubicBezTo>
                  <a:pt x="1170922" y="3599247"/>
                  <a:pt x="1163112" y="3596644"/>
                  <a:pt x="1155302" y="3604457"/>
                </a:cubicBezTo>
                <a:cubicBezTo>
                  <a:pt x="1144888" y="3622686"/>
                  <a:pt x="1121458" y="3625291"/>
                  <a:pt x="1105837" y="3635708"/>
                </a:cubicBezTo>
                <a:cubicBezTo>
                  <a:pt x="1085010" y="3653939"/>
                  <a:pt x="1064182" y="3651335"/>
                  <a:pt x="1040752" y="3635708"/>
                </a:cubicBezTo>
                <a:cubicBezTo>
                  <a:pt x="1014718" y="3622686"/>
                  <a:pt x="988684" y="3596644"/>
                  <a:pt x="954840" y="3627896"/>
                </a:cubicBezTo>
                <a:cubicBezTo>
                  <a:pt x="952236" y="3633105"/>
                  <a:pt x="941823" y="3633105"/>
                  <a:pt x="936616" y="3630500"/>
                </a:cubicBezTo>
                <a:cubicBezTo>
                  <a:pt x="907979" y="3625291"/>
                  <a:pt x="892358" y="3640917"/>
                  <a:pt x="874135" y="3659147"/>
                </a:cubicBezTo>
                <a:cubicBezTo>
                  <a:pt x="853307" y="3674773"/>
                  <a:pt x="848101" y="3700817"/>
                  <a:pt x="835083" y="3721651"/>
                </a:cubicBezTo>
                <a:cubicBezTo>
                  <a:pt x="819463" y="3742487"/>
                  <a:pt x="785618" y="3765926"/>
                  <a:pt x="767395" y="3755507"/>
                </a:cubicBezTo>
                <a:cubicBezTo>
                  <a:pt x="738757" y="3734673"/>
                  <a:pt x="720534" y="3755507"/>
                  <a:pt x="702310" y="3768529"/>
                </a:cubicBezTo>
                <a:cubicBezTo>
                  <a:pt x="684086" y="3784156"/>
                  <a:pt x="660657" y="3794573"/>
                  <a:pt x="642431" y="3810199"/>
                </a:cubicBezTo>
                <a:cubicBezTo>
                  <a:pt x="616397" y="3831033"/>
                  <a:pt x="598175" y="3825825"/>
                  <a:pt x="569536" y="3810199"/>
                </a:cubicBezTo>
                <a:cubicBezTo>
                  <a:pt x="514866" y="3781551"/>
                  <a:pt x="494038" y="3713839"/>
                  <a:pt x="501848" y="3672169"/>
                </a:cubicBezTo>
                <a:cubicBezTo>
                  <a:pt x="501848" y="3664356"/>
                  <a:pt x="512262" y="3653939"/>
                  <a:pt x="517468" y="3653939"/>
                </a:cubicBezTo>
                <a:cubicBezTo>
                  <a:pt x="530486" y="3656544"/>
                  <a:pt x="540900" y="3643522"/>
                  <a:pt x="553915" y="3643522"/>
                </a:cubicBezTo>
                <a:cubicBezTo>
                  <a:pt x="564329" y="3640917"/>
                  <a:pt x="577347" y="3638313"/>
                  <a:pt x="587761" y="3648730"/>
                </a:cubicBezTo>
                <a:cubicBezTo>
                  <a:pt x="603382" y="3669565"/>
                  <a:pt x="626811" y="3664356"/>
                  <a:pt x="647638" y="3656544"/>
                </a:cubicBezTo>
                <a:cubicBezTo>
                  <a:pt x="663259" y="3651335"/>
                  <a:pt x="678879" y="3646127"/>
                  <a:pt x="691897" y="3640917"/>
                </a:cubicBezTo>
                <a:cubicBezTo>
                  <a:pt x="759584" y="3620083"/>
                  <a:pt x="827273" y="3601852"/>
                  <a:pt x="892358" y="3567996"/>
                </a:cubicBezTo>
                <a:cubicBezTo>
                  <a:pt x="913186" y="3557579"/>
                  <a:pt x="944426" y="3557579"/>
                  <a:pt x="939219" y="3521118"/>
                </a:cubicBezTo>
                <a:cubicBezTo>
                  <a:pt x="949633" y="3513304"/>
                  <a:pt x="954840" y="3495075"/>
                  <a:pt x="975667" y="3495075"/>
                </a:cubicBezTo>
                <a:cubicBezTo>
                  <a:pt x="983477" y="3497679"/>
                  <a:pt x="988684" y="3487262"/>
                  <a:pt x="996494" y="3487262"/>
                </a:cubicBezTo>
                <a:cubicBezTo>
                  <a:pt x="1012114" y="3487262"/>
                  <a:pt x="1012114" y="3476844"/>
                  <a:pt x="1012114" y="3466426"/>
                </a:cubicBezTo>
                <a:cubicBezTo>
                  <a:pt x="1012114" y="3453405"/>
                  <a:pt x="1012114" y="3445592"/>
                  <a:pt x="993891" y="3440383"/>
                </a:cubicBezTo>
                <a:cubicBezTo>
                  <a:pt x="983477" y="3437780"/>
                  <a:pt x="975667" y="3429966"/>
                  <a:pt x="965253" y="3442988"/>
                </a:cubicBezTo>
                <a:cubicBezTo>
                  <a:pt x="957443" y="3453405"/>
                  <a:pt x="947030" y="3456009"/>
                  <a:pt x="934013" y="3453405"/>
                </a:cubicBezTo>
                <a:cubicBezTo>
                  <a:pt x="918392" y="3453405"/>
                  <a:pt x="868928" y="3437780"/>
                  <a:pt x="853307" y="3424758"/>
                </a:cubicBezTo>
                <a:cubicBezTo>
                  <a:pt x="806446" y="3393505"/>
                  <a:pt x="759584" y="3362254"/>
                  <a:pt x="704913" y="3338815"/>
                </a:cubicBezTo>
                <a:cubicBezTo>
                  <a:pt x="694500" y="3333605"/>
                  <a:pt x="681483" y="3323188"/>
                  <a:pt x="668466" y="3315376"/>
                </a:cubicBezTo>
                <a:cubicBezTo>
                  <a:pt x="639829" y="3299749"/>
                  <a:pt x="619002" y="3271101"/>
                  <a:pt x="590363" y="3255476"/>
                </a:cubicBezTo>
                <a:cubicBezTo>
                  <a:pt x="548709" y="3234641"/>
                  <a:pt x="512262" y="3208597"/>
                  <a:pt x="465400" y="3203389"/>
                </a:cubicBezTo>
                <a:cubicBezTo>
                  <a:pt x="436764" y="3200784"/>
                  <a:pt x="363868" y="3182555"/>
                  <a:pt x="335230" y="3166928"/>
                </a:cubicBezTo>
                <a:cubicBezTo>
                  <a:pt x="314403" y="3159115"/>
                  <a:pt x="298782" y="3143489"/>
                  <a:pt x="277955" y="3143489"/>
                </a:cubicBezTo>
                <a:cubicBezTo>
                  <a:pt x="251922" y="3140885"/>
                  <a:pt x="233699" y="3130468"/>
                  <a:pt x="215475" y="3112237"/>
                </a:cubicBezTo>
                <a:cubicBezTo>
                  <a:pt x="212871" y="3107029"/>
                  <a:pt x="207665" y="3101820"/>
                  <a:pt x="199854" y="3101820"/>
                </a:cubicBezTo>
                <a:cubicBezTo>
                  <a:pt x="176424" y="3099215"/>
                  <a:pt x="150389" y="3094007"/>
                  <a:pt x="129562" y="3104424"/>
                </a:cubicBezTo>
                <a:cubicBezTo>
                  <a:pt x="106131" y="3114841"/>
                  <a:pt x="93114" y="3109633"/>
                  <a:pt x="74890" y="3099215"/>
                </a:cubicBezTo>
                <a:cubicBezTo>
                  <a:pt x="46253" y="3086193"/>
                  <a:pt x="25426" y="3070568"/>
                  <a:pt x="15013" y="3044524"/>
                </a:cubicBezTo>
                <a:cubicBezTo>
                  <a:pt x="1996" y="3015876"/>
                  <a:pt x="-3211" y="2984625"/>
                  <a:pt x="1996" y="2953372"/>
                </a:cubicBezTo>
                <a:cubicBezTo>
                  <a:pt x="1996" y="2948164"/>
                  <a:pt x="7203" y="2942955"/>
                  <a:pt x="9806" y="2940350"/>
                </a:cubicBezTo>
                <a:cubicBezTo>
                  <a:pt x="30633" y="2919516"/>
                  <a:pt x="54063" y="2906494"/>
                  <a:pt x="82701" y="2903890"/>
                </a:cubicBezTo>
                <a:cubicBezTo>
                  <a:pt x="126959" y="2898682"/>
                  <a:pt x="168614" y="2911703"/>
                  <a:pt x="212871" y="2929933"/>
                </a:cubicBezTo>
                <a:cubicBezTo>
                  <a:pt x="246715" y="2942955"/>
                  <a:pt x="272749" y="2982020"/>
                  <a:pt x="317007" y="2974208"/>
                </a:cubicBezTo>
                <a:cubicBezTo>
                  <a:pt x="319610" y="2974208"/>
                  <a:pt x="322214" y="2979416"/>
                  <a:pt x="324816" y="2982020"/>
                </a:cubicBezTo>
                <a:cubicBezTo>
                  <a:pt x="356057" y="3013272"/>
                  <a:pt x="366470" y="3018481"/>
                  <a:pt x="426350" y="3039315"/>
                </a:cubicBezTo>
                <a:cubicBezTo>
                  <a:pt x="468004" y="3052337"/>
                  <a:pt x="509659" y="3073173"/>
                  <a:pt x="551313" y="3088798"/>
                </a:cubicBezTo>
                <a:cubicBezTo>
                  <a:pt x="595570" y="3109633"/>
                  <a:pt x="624209" y="3148697"/>
                  <a:pt x="647638" y="3190367"/>
                </a:cubicBezTo>
                <a:cubicBezTo>
                  <a:pt x="663259" y="3213806"/>
                  <a:pt x="676277" y="3237245"/>
                  <a:pt x="704913" y="3250267"/>
                </a:cubicBezTo>
                <a:cubicBezTo>
                  <a:pt x="717930" y="3252871"/>
                  <a:pt x="728344" y="3263289"/>
                  <a:pt x="738757" y="3271101"/>
                </a:cubicBezTo>
                <a:cubicBezTo>
                  <a:pt x="762188" y="3294540"/>
                  <a:pt x="785618" y="3289332"/>
                  <a:pt x="811652" y="3281518"/>
                </a:cubicBezTo>
                <a:cubicBezTo>
                  <a:pt x="837686" y="3273706"/>
                  <a:pt x="863720" y="3263289"/>
                  <a:pt x="889755" y="3255476"/>
                </a:cubicBezTo>
                <a:cubicBezTo>
                  <a:pt x="918392" y="3247662"/>
                  <a:pt x="936616" y="3226828"/>
                  <a:pt x="947030" y="3203389"/>
                </a:cubicBezTo>
                <a:cubicBezTo>
                  <a:pt x="952236" y="3192972"/>
                  <a:pt x="965253" y="3172136"/>
                  <a:pt x="939219" y="3159115"/>
                </a:cubicBezTo>
                <a:cubicBezTo>
                  <a:pt x="931409" y="3153907"/>
                  <a:pt x="923599" y="3138280"/>
                  <a:pt x="915789" y="3127863"/>
                </a:cubicBezTo>
                <a:cubicBezTo>
                  <a:pt x="894962" y="3104424"/>
                  <a:pt x="887152" y="3073173"/>
                  <a:pt x="866324" y="3049732"/>
                </a:cubicBezTo>
                <a:cubicBezTo>
                  <a:pt x="861118" y="3044524"/>
                  <a:pt x="861118" y="3036712"/>
                  <a:pt x="853307" y="3036712"/>
                </a:cubicBezTo>
                <a:cubicBezTo>
                  <a:pt x="824669" y="3039315"/>
                  <a:pt x="798635" y="3028898"/>
                  <a:pt x="772601" y="3015876"/>
                </a:cubicBezTo>
                <a:cubicBezTo>
                  <a:pt x="767395" y="3013272"/>
                  <a:pt x="754378" y="3021086"/>
                  <a:pt x="751774" y="3010668"/>
                </a:cubicBezTo>
                <a:cubicBezTo>
                  <a:pt x="749171" y="3002855"/>
                  <a:pt x="749171" y="2992437"/>
                  <a:pt x="751774" y="2984625"/>
                </a:cubicBezTo>
                <a:cubicBezTo>
                  <a:pt x="759584" y="2955977"/>
                  <a:pt x="777808" y="2937747"/>
                  <a:pt x="809049" y="2932538"/>
                </a:cubicBezTo>
                <a:cubicBezTo>
                  <a:pt x="855911" y="2927329"/>
                  <a:pt x="855911" y="2924725"/>
                  <a:pt x="855911" y="2880451"/>
                </a:cubicBezTo>
                <a:cubicBezTo>
                  <a:pt x="855911" y="2877847"/>
                  <a:pt x="855911" y="2877847"/>
                  <a:pt x="855911" y="2875243"/>
                </a:cubicBezTo>
                <a:cubicBezTo>
                  <a:pt x="853307" y="2849199"/>
                  <a:pt x="845497" y="2836177"/>
                  <a:pt x="819463" y="2828365"/>
                </a:cubicBezTo>
                <a:cubicBezTo>
                  <a:pt x="788222" y="2820551"/>
                  <a:pt x="759584" y="2810134"/>
                  <a:pt x="741361" y="2781486"/>
                </a:cubicBezTo>
                <a:cubicBezTo>
                  <a:pt x="749171" y="2776278"/>
                  <a:pt x="751774" y="2765861"/>
                  <a:pt x="762188" y="2765861"/>
                </a:cubicBezTo>
                <a:cubicBezTo>
                  <a:pt x="772601" y="2768465"/>
                  <a:pt x="780412" y="2763256"/>
                  <a:pt x="788222" y="2755443"/>
                </a:cubicBezTo>
                <a:cubicBezTo>
                  <a:pt x="827273" y="2726795"/>
                  <a:pt x="835083" y="2682522"/>
                  <a:pt x="842893" y="2638248"/>
                </a:cubicBezTo>
                <a:cubicBezTo>
                  <a:pt x="845497" y="2625226"/>
                  <a:pt x="853307" y="2612204"/>
                  <a:pt x="850703" y="2601787"/>
                </a:cubicBezTo>
                <a:cubicBezTo>
                  <a:pt x="845497" y="2591370"/>
                  <a:pt x="835083" y="2580953"/>
                  <a:pt x="829876" y="2570535"/>
                </a:cubicBezTo>
                <a:cubicBezTo>
                  <a:pt x="827273" y="2562722"/>
                  <a:pt x="816859" y="2552304"/>
                  <a:pt x="809049" y="2560118"/>
                </a:cubicBezTo>
                <a:cubicBezTo>
                  <a:pt x="798635" y="2570535"/>
                  <a:pt x="793429" y="2565326"/>
                  <a:pt x="785618" y="2557514"/>
                </a:cubicBezTo>
                <a:cubicBezTo>
                  <a:pt x="764791" y="2534075"/>
                  <a:pt x="754378" y="2505427"/>
                  <a:pt x="741361" y="2476779"/>
                </a:cubicBezTo>
                <a:cubicBezTo>
                  <a:pt x="728344" y="2448132"/>
                  <a:pt x="751774" y="2406462"/>
                  <a:pt x="780412" y="2403857"/>
                </a:cubicBezTo>
                <a:cubicBezTo>
                  <a:pt x="801239" y="2401254"/>
                  <a:pt x="824669" y="2396045"/>
                  <a:pt x="845497" y="2409066"/>
                </a:cubicBezTo>
                <a:cubicBezTo>
                  <a:pt x="858514" y="2416879"/>
                  <a:pt x="863720" y="2411671"/>
                  <a:pt x="868928" y="2403857"/>
                </a:cubicBezTo>
                <a:cubicBezTo>
                  <a:pt x="900169" y="2364793"/>
                  <a:pt x="918392" y="2323123"/>
                  <a:pt x="918392" y="2271036"/>
                </a:cubicBezTo>
                <a:cubicBezTo>
                  <a:pt x="918392" y="2229367"/>
                  <a:pt x="905375" y="2195510"/>
                  <a:pt x="871531" y="2177280"/>
                </a:cubicBezTo>
                <a:cubicBezTo>
                  <a:pt x="848101" y="2164259"/>
                  <a:pt x="853307" y="2156446"/>
                  <a:pt x="861118" y="2140820"/>
                </a:cubicBezTo>
                <a:cubicBezTo>
                  <a:pt x="879341" y="2106964"/>
                  <a:pt x="879341" y="2104359"/>
                  <a:pt x="918392" y="2117381"/>
                </a:cubicBezTo>
                <a:cubicBezTo>
                  <a:pt x="949633" y="2127798"/>
                  <a:pt x="978270" y="2122589"/>
                  <a:pt x="996494" y="2099150"/>
                </a:cubicBezTo>
                <a:cubicBezTo>
                  <a:pt x="1025131" y="2060086"/>
                  <a:pt x="1051165" y="2021020"/>
                  <a:pt x="1085010" y="1989768"/>
                </a:cubicBezTo>
                <a:cubicBezTo>
                  <a:pt x="1098027" y="1976746"/>
                  <a:pt x="1095424" y="1961121"/>
                  <a:pt x="1092820" y="1948099"/>
                </a:cubicBezTo>
                <a:cubicBezTo>
                  <a:pt x="1090217" y="1942890"/>
                  <a:pt x="1077200" y="1942890"/>
                  <a:pt x="1074597" y="1940285"/>
                </a:cubicBezTo>
                <a:cubicBezTo>
                  <a:pt x="1066786" y="1916847"/>
                  <a:pt x="1079803" y="1898617"/>
                  <a:pt x="1090217" y="1880386"/>
                </a:cubicBezTo>
                <a:cubicBezTo>
                  <a:pt x="1100631" y="1864761"/>
                  <a:pt x="1121458" y="1867364"/>
                  <a:pt x="1131871" y="1875178"/>
                </a:cubicBezTo>
                <a:cubicBezTo>
                  <a:pt x="1144888" y="1882990"/>
                  <a:pt x="1157905" y="1880386"/>
                  <a:pt x="1170922" y="1880386"/>
                </a:cubicBezTo>
                <a:cubicBezTo>
                  <a:pt x="1178732" y="1880386"/>
                  <a:pt x="1181336" y="1867364"/>
                  <a:pt x="1178732" y="1856947"/>
                </a:cubicBezTo>
                <a:cubicBezTo>
                  <a:pt x="1170922" y="1825695"/>
                  <a:pt x="1142285" y="1812673"/>
                  <a:pt x="1124061" y="1791839"/>
                </a:cubicBezTo>
                <a:cubicBezTo>
                  <a:pt x="1118854" y="1784025"/>
                  <a:pt x="1111044" y="1778817"/>
                  <a:pt x="1118854" y="1768399"/>
                </a:cubicBezTo>
                <a:cubicBezTo>
                  <a:pt x="1124061" y="1763191"/>
                  <a:pt x="1134475" y="1765796"/>
                  <a:pt x="1142285" y="1768399"/>
                </a:cubicBezTo>
                <a:cubicBezTo>
                  <a:pt x="1147492" y="1771004"/>
                  <a:pt x="1150095" y="1776213"/>
                  <a:pt x="1152698" y="1778817"/>
                </a:cubicBezTo>
                <a:cubicBezTo>
                  <a:pt x="1168319" y="1789235"/>
                  <a:pt x="1178732" y="1789235"/>
                  <a:pt x="1183939" y="1773608"/>
                </a:cubicBezTo>
                <a:cubicBezTo>
                  <a:pt x="1191749" y="1757982"/>
                  <a:pt x="1202163" y="1747565"/>
                  <a:pt x="1212576" y="1737148"/>
                </a:cubicBezTo>
                <a:cubicBezTo>
                  <a:pt x="1217783" y="1731938"/>
                  <a:pt x="1230800" y="1724126"/>
                  <a:pt x="1236007" y="1726730"/>
                </a:cubicBezTo>
                <a:cubicBezTo>
                  <a:pt x="1272455" y="1742357"/>
                  <a:pt x="1311506" y="1737148"/>
                  <a:pt x="1345350" y="1752774"/>
                </a:cubicBezTo>
                <a:cubicBezTo>
                  <a:pt x="1358367" y="1757982"/>
                  <a:pt x="1371384" y="1757982"/>
                  <a:pt x="1381798" y="1755378"/>
                </a:cubicBezTo>
                <a:cubicBezTo>
                  <a:pt x="1428659" y="1744960"/>
                  <a:pt x="1457296" y="1705896"/>
                  <a:pt x="1459900" y="1653809"/>
                </a:cubicBezTo>
                <a:cubicBezTo>
                  <a:pt x="1459900" y="1648600"/>
                  <a:pt x="1457296" y="1640787"/>
                  <a:pt x="1459900" y="1632975"/>
                </a:cubicBezTo>
                <a:cubicBezTo>
                  <a:pt x="1465107" y="1617348"/>
                  <a:pt x="1467710" y="1596514"/>
                  <a:pt x="1488538" y="1591305"/>
                </a:cubicBezTo>
                <a:cubicBezTo>
                  <a:pt x="1506762" y="1586096"/>
                  <a:pt x="1524985" y="1596514"/>
                  <a:pt x="1540605" y="1612139"/>
                </a:cubicBezTo>
                <a:cubicBezTo>
                  <a:pt x="1543209" y="1617348"/>
                  <a:pt x="1543209" y="1625161"/>
                  <a:pt x="1548416" y="1630370"/>
                </a:cubicBezTo>
                <a:cubicBezTo>
                  <a:pt x="1551018" y="1635578"/>
                  <a:pt x="1556225" y="1640787"/>
                  <a:pt x="1564036" y="1640787"/>
                </a:cubicBezTo>
                <a:cubicBezTo>
                  <a:pt x="1605690" y="1648600"/>
                  <a:pt x="1652552" y="1617348"/>
                  <a:pt x="1629120" y="1565261"/>
                </a:cubicBezTo>
                <a:cubicBezTo>
                  <a:pt x="1616104" y="1534010"/>
                  <a:pt x="1605690" y="1497549"/>
                  <a:pt x="1600484" y="1463692"/>
                </a:cubicBezTo>
                <a:cubicBezTo>
                  <a:pt x="1592673" y="1429836"/>
                  <a:pt x="1571845" y="1398584"/>
                  <a:pt x="1574450" y="1359519"/>
                </a:cubicBezTo>
                <a:cubicBezTo>
                  <a:pt x="1551018" y="1333475"/>
                  <a:pt x="1577052" y="1297015"/>
                  <a:pt x="1548416" y="1270971"/>
                </a:cubicBezTo>
                <a:cubicBezTo>
                  <a:pt x="1579656" y="1260554"/>
                  <a:pt x="1600484" y="1268367"/>
                  <a:pt x="1616104" y="1286598"/>
                </a:cubicBezTo>
                <a:cubicBezTo>
                  <a:pt x="1634327" y="1302224"/>
                  <a:pt x="1647345" y="1325663"/>
                  <a:pt x="1655154" y="1346497"/>
                </a:cubicBezTo>
                <a:cubicBezTo>
                  <a:pt x="1673379" y="1393375"/>
                  <a:pt x="1683792" y="1440253"/>
                  <a:pt x="1699413" y="1484527"/>
                </a:cubicBezTo>
                <a:cubicBezTo>
                  <a:pt x="1707222" y="1507966"/>
                  <a:pt x="1709827" y="1534010"/>
                  <a:pt x="1728049" y="1552239"/>
                </a:cubicBezTo>
                <a:cubicBezTo>
                  <a:pt x="1748876" y="1573075"/>
                  <a:pt x="1754084" y="1573075"/>
                  <a:pt x="1777515" y="1557449"/>
                </a:cubicBezTo>
                <a:cubicBezTo>
                  <a:pt x="1816565" y="1528801"/>
                  <a:pt x="1829582" y="1531405"/>
                  <a:pt x="1863426" y="1562657"/>
                </a:cubicBezTo>
                <a:cubicBezTo>
                  <a:pt x="1866029" y="1565261"/>
                  <a:pt x="1868633" y="1567866"/>
                  <a:pt x="1871236" y="1570470"/>
                </a:cubicBezTo>
                <a:cubicBezTo>
                  <a:pt x="1881650" y="1586096"/>
                  <a:pt x="1897270" y="1588700"/>
                  <a:pt x="1915494" y="1591305"/>
                </a:cubicBezTo>
                <a:cubicBezTo>
                  <a:pt x="1923304" y="1593909"/>
                  <a:pt x="1967563" y="1580888"/>
                  <a:pt x="1967563" y="1575678"/>
                </a:cubicBezTo>
                <a:cubicBezTo>
                  <a:pt x="1967563" y="1573075"/>
                  <a:pt x="1962356" y="1570470"/>
                  <a:pt x="1962356" y="1567866"/>
                </a:cubicBezTo>
                <a:cubicBezTo>
                  <a:pt x="1954546" y="1528801"/>
                  <a:pt x="1964959" y="1497549"/>
                  <a:pt x="1990993" y="1479318"/>
                </a:cubicBezTo>
                <a:cubicBezTo>
                  <a:pt x="2001407" y="1471506"/>
                  <a:pt x="2014424" y="1474110"/>
                  <a:pt x="2022234" y="1489735"/>
                </a:cubicBezTo>
                <a:cubicBezTo>
                  <a:pt x="2035251" y="1513174"/>
                  <a:pt x="2050871" y="1536613"/>
                  <a:pt x="2063888" y="1560053"/>
                </a:cubicBezTo>
                <a:cubicBezTo>
                  <a:pt x="2076905" y="1588700"/>
                  <a:pt x="2108146" y="1583492"/>
                  <a:pt x="2128973" y="1599117"/>
                </a:cubicBezTo>
                <a:cubicBezTo>
                  <a:pt x="2144594" y="1588700"/>
                  <a:pt x="2165421" y="1586096"/>
                  <a:pt x="2170628" y="1562657"/>
                </a:cubicBezTo>
                <a:cubicBezTo>
                  <a:pt x="2173232" y="1552239"/>
                  <a:pt x="2183645" y="1539218"/>
                  <a:pt x="2199266" y="1536613"/>
                </a:cubicBezTo>
                <a:cubicBezTo>
                  <a:pt x="2207076" y="1536613"/>
                  <a:pt x="2212283" y="1520988"/>
                  <a:pt x="2225300" y="1534010"/>
                </a:cubicBezTo>
                <a:cubicBezTo>
                  <a:pt x="2230506" y="1541822"/>
                  <a:pt x="2238317" y="1539218"/>
                  <a:pt x="2240920" y="1554844"/>
                </a:cubicBezTo>
                <a:cubicBezTo>
                  <a:pt x="2243523" y="1578283"/>
                  <a:pt x="2253937" y="1601722"/>
                  <a:pt x="2261747" y="1622556"/>
                </a:cubicBezTo>
                <a:cubicBezTo>
                  <a:pt x="2264350" y="1635578"/>
                  <a:pt x="2274764" y="1643392"/>
                  <a:pt x="2287781" y="1640787"/>
                </a:cubicBezTo>
                <a:cubicBezTo>
                  <a:pt x="2303401" y="1640787"/>
                  <a:pt x="2313815" y="1632975"/>
                  <a:pt x="2311211" y="1619953"/>
                </a:cubicBezTo>
                <a:cubicBezTo>
                  <a:pt x="2308608" y="1591305"/>
                  <a:pt x="2334642" y="1588700"/>
                  <a:pt x="2350262" y="1580888"/>
                </a:cubicBezTo>
                <a:cubicBezTo>
                  <a:pt x="2365884" y="1573075"/>
                  <a:pt x="2384107" y="1586096"/>
                  <a:pt x="2399728" y="1599117"/>
                </a:cubicBezTo>
                <a:cubicBezTo>
                  <a:pt x="2412745" y="1606931"/>
                  <a:pt x="2410141" y="1619953"/>
                  <a:pt x="2399728" y="1632975"/>
                </a:cubicBezTo>
                <a:cubicBezTo>
                  <a:pt x="2384107" y="1653809"/>
                  <a:pt x="2407538" y="1666831"/>
                  <a:pt x="2407538" y="1685061"/>
                </a:cubicBezTo>
                <a:cubicBezTo>
                  <a:pt x="2407538" y="1698082"/>
                  <a:pt x="2423158" y="1708500"/>
                  <a:pt x="2438779" y="1713709"/>
                </a:cubicBezTo>
                <a:cubicBezTo>
                  <a:pt x="2458304" y="1720219"/>
                  <a:pt x="2477829" y="1726079"/>
                  <a:pt x="2496378" y="1725103"/>
                </a:cubicBezTo>
                <a:lnTo>
                  <a:pt x="2522190" y="17180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348264" y="54000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8264" y="3696780"/>
            <a:ext cx="3869178" cy="2600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453336" y="1023552"/>
            <a:ext cx="2988000" cy="38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35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1D4C22B-8A98-4363-BDF1-DC213631DF9B}"/>
              </a:ext>
            </a:extLst>
          </p:cNvPr>
          <p:cNvSpPr/>
          <p:nvPr userDrawn="1"/>
        </p:nvSpPr>
        <p:spPr>
          <a:xfrm>
            <a:off x="0" y="0"/>
            <a:ext cx="12192000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3726F11-D23C-45F1-ADC7-7715E1D143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945" y="236430"/>
            <a:ext cx="10839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Style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0C0647CA-D1E8-4E5A-8E93-5C7C5DB50BCD}"/>
              </a:ext>
            </a:extLst>
          </p:cNvPr>
          <p:cNvSpPr/>
          <p:nvPr userDrawn="1"/>
        </p:nvSpPr>
        <p:spPr>
          <a:xfrm flipH="1">
            <a:off x="219074" y="19427"/>
            <a:ext cx="724557" cy="881490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8D9E68-7E33-4EDD-B9EB-44195371BE5C}"/>
              </a:ext>
            </a:extLst>
          </p:cNvPr>
          <p:cNvSpPr/>
          <p:nvPr userDrawn="1"/>
        </p:nvSpPr>
        <p:spPr>
          <a:xfrm>
            <a:off x="942701" y="5711318"/>
            <a:ext cx="5471134" cy="55420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DA636B-3165-490E-895A-E1C5DF6596F5}"/>
              </a:ext>
            </a:extLst>
          </p:cNvPr>
          <p:cNvGrpSpPr/>
          <p:nvPr userDrawn="1"/>
        </p:nvGrpSpPr>
        <p:grpSpPr>
          <a:xfrm>
            <a:off x="768166" y="2738379"/>
            <a:ext cx="5820204" cy="3242406"/>
            <a:chOff x="-548507" y="477868"/>
            <a:chExt cx="11570449" cy="635717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7D946A-FE3C-4AF0-A9CC-0E7F242C2AA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A270CC-7029-4094-BDAC-D6D380ED120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DA30F5-3B3C-4811-A421-119E5CF2119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C1E68D-74A2-4CC3-A462-81275E2EAC6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D19D91D-3B38-4D1A-AA62-E8317B81743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BEDEE2-C04A-4821-8CBC-CE77523C7A0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4C416D9F-7ED9-4DF9-9DFA-59A5E19C9613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29B91E3-8035-4AFA-85D4-5EBAC855ED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5E954DF-5B2B-4B4B-9501-FCF79B1C800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7682935-749F-4358-AF5E-4D83313733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1E894AC-376E-4A63-8406-D7720E5FAB6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0F0F3-E978-497B-92C1-BF5AF5CC2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7386058C-A677-470B-AE4F-57B2536B898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28687" y="2870398"/>
            <a:ext cx="4299162" cy="26946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76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62650" y="0"/>
            <a:ext cx="410527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56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06908D3-A567-488D-97CD-3B9859C28F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1073" y="0"/>
            <a:ext cx="8268372" cy="6858000"/>
          </a:xfrm>
          <a:custGeom>
            <a:avLst/>
            <a:gdLst>
              <a:gd name="connsiteX0" fmla="*/ 2157628 w 8268372"/>
              <a:gd name="connsiteY0" fmla="*/ 6856130 h 6858000"/>
              <a:gd name="connsiteX1" fmla="*/ 2163876 w 8268372"/>
              <a:gd name="connsiteY1" fmla="*/ 6858000 h 6858000"/>
              <a:gd name="connsiteX2" fmla="*/ 2157018 w 8268372"/>
              <a:gd name="connsiteY2" fmla="*/ 6858000 h 6858000"/>
              <a:gd name="connsiteX3" fmla="*/ 5703618 w 8268372"/>
              <a:gd name="connsiteY3" fmla="*/ 0 h 6858000"/>
              <a:gd name="connsiteX4" fmla="*/ 7669071 w 8268372"/>
              <a:gd name="connsiteY4" fmla="*/ 0 h 6858000"/>
              <a:gd name="connsiteX5" fmla="*/ 7654609 w 8268372"/>
              <a:gd name="connsiteY5" fmla="*/ 86928 h 6858000"/>
              <a:gd name="connsiteX6" fmla="*/ 7645022 w 8268372"/>
              <a:gd name="connsiteY6" fmla="*/ 210508 h 6858000"/>
              <a:gd name="connsiteX7" fmla="*/ 7647233 w 8268372"/>
              <a:gd name="connsiteY7" fmla="*/ 272798 h 6858000"/>
              <a:gd name="connsiteX8" fmla="*/ 7645859 w 8268372"/>
              <a:gd name="connsiteY8" fmla="*/ 493857 h 6858000"/>
              <a:gd name="connsiteX9" fmla="*/ 7647468 w 8268372"/>
              <a:gd name="connsiteY9" fmla="*/ 513711 h 6858000"/>
              <a:gd name="connsiteX10" fmla="*/ 7700244 w 8268372"/>
              <a:gd name="connsiteY10" fmla="*/ 587850 h 6858000"/>
              <a:gd name="connsiteX11" fmla="*/ 7735589 w 8268372"/>
              <a:gd name="connsiteY11" fmla="*/ 611270 h 6858000"/>
              <a:gd name="connsiteX12" fmla="*/ 7745663 w 8268372"/>
              <a:gd name="connsiteY12" fmla="*/ 592149 h 6858000"/>
              <a:gd name="connsiteX13" fmla="*/ 7753871 w 8268372"/>
              <a:gd name="connsiteY13" fmla="*/ 385493 h 6858000"/>
              <a:gd name="connsiteX14" fmla="*/ 7811338 w 8268372"/>
              <a:gd name="connsiteY14" fmla="*/ 192049 h 6858000"/>
              <a:gd name="connsiteX15" fmla="*/ 7829173 w 8268372"/>
              <a:gd name="connsiteY15" fmla="*/ 177752 h 6858000"/>
              <a:gd name="connsiteX16" fmla="*/ 7853219 w 8268372"/>
              <a:gd name="connsiteY16" fmla="*/ 208652 h 6858000"/>
              <a:gd name="connsiteX17" fmla="*/ 7859591 w 8268372"/>
              <a:gd name="connsiteY17" fmla="*/ 227843 h 6858000"/>
              <a:gd name="connsiteX18" fmla="*/ 7886553 w 8268372"/>
              <a:gd name="connsiteY18" fmla="*/ 277234 h 6858000"/>
              <a:gd name="connsiteX19" fmla="*/ 7991326 w 8268372"/>
              <a:gd name="connsiteY19" fmla="*/ 202393 h 6858000"/>
              <a:gd name="connsiteX20" fmla="*/ 8013763 w 8268372"/>
              <a:gd name="connsiteY20" fmla="*/ 213439 h 6858000"/>
              <a:gd name="connsiteX21" fmla="*/ 8042112 w 8268372"/>
              <a:gd name="connsiteY21" fmla="*/ 248463 h 6858000"/>
              <a:gd name="connsiteX22" fmla="*/ 8128765 w 8268372"/>
              <a:gd name="connsiteY22" fmla="*/ 373393 h 6858000"/>
              <a:gd name="connsiteX23" fmla="*/ 8196557 w 8268372"/>
              <a:gd name="connsiteY23" fmla="*/ 608431 h 6858000"/>
              <a:gd name="connsiteX24" fmla="*/ 8228862 w 8268372"/>
              <a:gd name="connsiteY24" fmla="*/ 772826 h 6858000"/>
              <a:gd name="connsiteX25" fmla="*/ 8228980 w 8268372"/>
              <a:gd name="connsiteY25" fmla="*/ 893282 h 6858000"/>
              <a:gd name="connsiteX26" fmla="*/ 8228877 w 8268372"/>
              <a:gd name="connsiteY26" fmla="*/ 979517 h 6858000"/>
              <a:gd name="connsiteX27" fmla="*/ 8192864 w 8268372"/>
              <a:gd name="connsiteY27" fmla="*/ 1133356 h 6858000"/>
              <a:gd name="connsiteX28" fmla="*/ 8181682 w 8268372"/>
              <a:gd name="connsiteY28" fmla="*/ 1261292 h 6858000"/>
              <a:gd name="connsiteX29" fmla="*/ 8227300 w 8268372"/>
              <a:gd name="connsiteY29" fmla="*/ 1373044 h 6858000"/>
              <a:gd name="connsiteX30" fmla="*/ 8268372 w 8268372"/>
              <a:gd name="connsiteY30" fmla="*/ 1519681 h 6858000"/>
              <a:gd name="connsiteX31" fmla="*/ 8254459 w 8268372"/>
              <a:gd name="connsiteY31" fmla="*/ 1529889 h 6858000"/>
              <a:gd name="connsiteX32" fmla="*/ 8187365 w 8268372"/>
              <a:gd name="connsiteY32" fmla="*/ 1530973 h 6858000"/>
              <a:gd name="connsiteX33" fmla="*/ 8163518 w 8268372"/>
              <a:gd name="connsiteY33" fmla="*/ 1607525 h 6858000"/>
              <a:gd name="connsiteX34" fmla="*/ 8195625 w 8268372"/>
              <a:gd name="connsiteY34" fmla="*/ 1664468 h 6858000"/>
              <a:gd name="connsiteX35" fmla="*/ 8176624 w 8268372"/>
              <a:gd name="connsiteY35" fmla="*/ 1727352 h 6858000"/>
              <a:gd name="connsiteX36" fmla="*/ 8176162 w 8268372"/>
              <a:gd name="connsiteY36" fmla="*/ 1732141 h 6858000"/>
              <a:gd name="connsiteX37" fmla="*/ 8189451 w 8268372"/>
              <a:gd name="connsiteY37" fmla="*/ 1752730 h 6858000"/>
              <a:gd name="connsiteX38" fmla="*/ 8183519 w 8268372"/>
              <a:gd name="connsiteY38" fmla="*/ 1801982 h 6858000"/>
              <a:gd name="connsiteX39" fmla="*/ 8086043 w 8268372"/>
              <a:gd name="connsiteY39" fmla="*/ 1886435 h 6858000"/>
              <a:gd name="connsiteX40" fmla="*/ 8109664 w 8268372"/>
              <a:gd name="connsiteY40" fmla="*/ 2055584 h 6858000"/>
              <a:gd name="connsiteX41" fmla="*/ 8140846 w 8268372"/>
              <a:gd name="connsiteY41" fmla="*/ 2122103 h 6858000"/>
              <a:gd name="connsiteX42" fmla="*/ 8114767 w 8268372"/>
              <a:gd name="connsiteY42" fmla="*/ 2209597 h 6858000"/>
              <a:gd name="connsiteX43" fmla="*/ 8093313 w 8268372"/>
              <a:gd name="connsiteY43" fmla="*/ 2249202 h 6858000"/>
              <a:gd name="connsiteX44" fmla="*/ 8093210 w 8268372"/>
              <a:gd name="connsiteY44" fmla="*/ 2335437 h 6858000"/>
              <a:gd name="connsiteX45" fmla="*/ 8087373 w 8268372"/>
              <a:gd name="connsiteY45" fmla="*/ 2578376 h 6858000"/>
              <a:gd name="connsiteX46" fmla="*/ 8068673 w 8268372"/>
              <a:gd name="connsiteY46" fmla="*/ 2662479 h 6858000"/>
              <a:gd name="connsiteX47" fmla="*/ 8048724 w 8268372"/>
              <a:gd name="connsiteY47" fmla="*/ 2808174 h 6858000"/>
              <a:gd name="connsiteX48" fmla="*/ 8039715 w 8268372"/>
              <a:gd name="connsiteY48" fmla="*/ 2864941 h 6858000"/>
              <a:gd name="connsiteX49" fmla="*/ 8035251 w 8268372"/>
              <a:gd name="connsiteY49" fmla="*/ 2886823 h 6858000"/>
              <a:gd name="connsiteX50" fmla="*/ 8012990 w 8268372"/>
              <a:gd name="connsiteY50" fmla="*/ 3056462 h 6858000"/>
              <a:gd name="connsiteX51" fmla="*/ 7977402 w 8268372"/>
              <a:gd name="connsiteY51" fmla="*/ 3072053 h 6858000"/>
              <a:gd name="connsiteX52" fmla="*/ 7956433 w 8268372"/>
              <a:gd name="connsiteY52" fmla="*/ 3033637 h 6858000"/>
              <a:gd name="connsiteX53" fmla="*/ 7966587 w 8268372"/>
              <a:gd name="connsiteY53" fmla="*/ 3001513 h 6858000"/>
              <a:gd name="connsiteX54" fmla="*/ 7979818 w 8268372"/>
              <a:gd name="connsiteY54" fmla="*/ 2961873 h 6858000"/>
              <a:gd name="connsiteX55" fmla="*/ 7964458 w 8268372"/>
              <a:gd name="connsiteY55" fmla="*/ 2926219 h 6858000"/>
              <a:gd name="connsiteX56" fmla="*/ 7949399 w 8268372"/>
              <a:gd name="connsiteY56" fmla="*/ 2911783 h 6858000"/>
              <a:gd name="connsiteX57" fmla="*/ 7935948 w 8268372"/>
              <a:gd name="connsiteY57" fmla="*/ 2917201 h 6858000"/>
              <a:gd name="connsiteX58" fmla="*/ 7905507 w 8268372"/>
              <a:gd name="connsiteY58" fmla="*/ 2940342 h 6858000"/>
              <a:gd name="connsiteX59" fmla="*/ 7884134 w 8268372"/>
              <a:gd name="connsiteY59" fmla="*/ 2966943 h 6858000"/>
              <a:gd name="connsiteX60" fmla="*/ 7817680 w 8268372"/>
              <a:gd name="connsiteY60" fmla="*/ 3143923 h 6858000"/>
              <a:gd name="connsiteX61" fmla="*/ 7814743 w 8268372"/>
              <a:gd name="connsiteY61" fmla="*/ 3198663 h 6858000"/>
              <a:gd name="connsiteX62" fmla="*/ 7801211 w 8268372"/>
              <a:gd name="connsiteY62" fmla="*/ 3217085 h 6858000"/>
              <a:gd name="connsiteX63" fmla="*/ 7770007 w 8268372"/>
              <a:gd name="connsiteY63" fmla="*/ 3223797 h 6858000"/>
              <a:gd name="connsiteX64" fmla="*/ 7779596 w 8268372"/>
              <a:gd name="connsiteY64" fmla="*/ 3282697 h 6858000"/>
              <a:gd name="connsiteX65" fmla="*/ 7778509 w 8268372"/>
              <a:gd name="connsiteY65" fmla="*/ 3318281 h 6858000"/>
              <a:gd name="connsiteX66" fmla="*/ 7768898 w 8268372"/>
              <a:gd name="connsiteY66" fmla="*/ 3332614 h 6858000"/>
              <a:gd name="connsiteX67" fmla="*/ 7723215 w 8268372"/>
              <a:gd name="connsiteY67" fmla="*/ 3440556 h 6858000"/>
              <a:gd name="connsiteX68" fmla="*/ 7718589 w 8268372"/>
              <a:gd name="connsiteY68" fmla="*/ 3488445 h 6858000"/>
              <a:gd name="connsiteX69" fmla="*/ 7705902 w 8268372"/>
              <a:gd name="connsiteY69" fmla="*/ 3510292 h 6858000"/>
              <a:gd name="connsiteX70" fmla="*/ 7641562 w 8268372"/>
              <a:gd name="connsiteY70" fmla="*/ 3555875 h 6858000"/>
              <a:gd name="connsiteX71" fmla="*/ 7498183 w 8268372"/>
              <a:gd name="connsiteY71" fmla="*/ 3714050 h 6858000"/>
              <a:gd name="connsiteX72" fmla="*/ 7438991 w 8268372"/>
              <a:gd name="connsiteY72" fmla="*/ 3767183 h 6858000"/>
              <a:gd name="connsiteX73" fmla="*/ 7366023 w 8268372"/>
              <a:gd name="connsiteY73" fmla="*/ 3877748 h 6858000"/>
              <a:gd name="connsiteX74" fmla="*/ 7265993 w 8268372"/>
              <a:gd name="connsiteY74" fmla="*/ 4025156 h 6858000"/>
              <a:gd name="connsiteX75" fmla="*/ 7194172 w 8268372"/>
              <a:gd name="connsiteY75" fmla="*/ 4160365 h 6858000"/>
              <a:gd name="connsiteX76" fmla="*/ 7113363 w 8268372"/>
              <a:gd name="connsiteY76" fmla="*/ 4279109 h 6858000"/>
              <a:gd name="connsiteX77" fmla="*/ 7062152 w 8268372"/>
              <a:gd name="connsiteY77" fmla="*/ 4371287 h 6858000"/>
              <a:gd name="connsiteX78" fmla="*/ 6821496 w 8268372"/>
              <a:gd name="connsiteY78" fmla="*/ 4721369 h 6858000"/>
              <a:gd name="connsiteX79" fmla="*/ 6567609 w 8268372"/>
              <a:gd name="connsiteY79" fmla="*/ 5111090 h 6858000"/>
              <a:gd name="connsiteX80" fmla="*/ 6293679 w 8268372"/>
              <a:gd name="connsiteY80" fmla="*/ 5452818 h 6858000"/>
              <a:gd name="connsiteX81" fmla="*/ 6079565 w 8268372"/>
              <a:gd name="connsiteY81" fmla="*/ 5710617 h 6858000"/>
              <a:gd name="connsiteX82" fmla="*/ 5924645 w 8268372"/>
              <a:gd name="connsiteY82" fmla="*/ 5915283 h 6858000"/>
              <a:gd name="connsiteX83" fmla="*/ 5806479 w 8268372"/>
              <a:gd name="connsiteY83" fmla="*/ 6055771 h 6858000"/>
              <a:gd name="connsiteX84" fmla="*/ 5728909 w 8268372"/>
              <a:gd name="connsiteY84" fmla="*/ 6140993 h 6858000"/>
              <a:gd name="connsiteX85" fmla="*/ 5704077 w 8268372"/>
              <a:gd name="connsiteY85" fmla="*/ 6166895 h 6858000"/>
              <a:gd name="connsiteX86" fmla="*/ 5696698 w 8268372"/>
              <a:gd name="connsiteY86" fmla="*/ 6170286 h 6858000"/>
              <a:gd name="connsiteX87" fmla="*/ 5307018 w 8268372"/>
              <a:gd name="connsiteY87" fmla="*/ 6542322 h 6858000"/>
              <a:gd name="connsiteX88" fmla="*/ 5198242 w 8268372"/>
              <a:gd name="connsiteY88" fmla="*/ 6634256 h 6858000"/>
              <a:gd name="connsiteX89" fmla="*/ 4955942 w 8268372"/>
              <a:gd name="connsiteY89" fmla="*/ 6831024 h 6858000"/>
              <a:gd name="connsiteX90" fmla="*/ 4924874 w 8268372"/>
              <a:gd name="connsiteY90" fmla="*/ 6858000 h 6858000"/>
              <a:gd name="connsiteX91" fmla="*/ 4004295 w 8268372"/>
              <a:gd name="connsiteY91" fmla="*/ 6858000 h 6858000"/>
              <a:gd name="connsiteX92" fmla="*/ 4029962 w 8268372"/>
              <a:gd name="connsiteY92" fmla="*/ 6843613 h 6858000"/>
              <a:gd name="connsiteX93" fmla="*/ 4122937 w 8268372"/>
              <a:gd name="connsiteY93" fmla="*/ 6804226 h 6858000"/>
              <a:gd name="connsiteX94" fmla="*/ 4221800 w 8268372"/>
              <a:gd name="connsiteY94" fmla="*/ 6705406 h 6858000"/>
              <a:gd name="connsiteX95" fmla="*/ 4266154 w 8268372"/>
              <a:gd name="connsiteY95" fmla="*/ 6672057 h 6858000"/>
              <a:gd name="connsiteX96" fmla="*/ 4372998 w 8268372"/>
              <a:gd name="connsiteY96" fmla="*/ 6612282 h 6858000"/>
              <a:gd name="connsiteX97" fmla="*/ 4457404 w 8268372"/>
              <a:gd name="connsiteY97" fmla="*/ 6541461 h 6858000"/>
              <a:gd name="connsiteX98" fmla="*/ 4591774 w 8268372"/>
              <a:gd name="connsiteY98" fmla="*/ 6440054 h 6858000"/>
              <a:gd name="connsiteX99" fmla="*/ 4672260 w 8268372"/>
              <a:gd name="connsiteY99" fmla="*/ 6373323 h 6858000"/>
              <a:gd name="connsiteX100" fmla="*/ 4849295 w 8268372"/>
              <a:gd name="connsiteY100" fmla="*/ 6231716 h 6858000"/>
              <a:gd name="connsiteX101" fmla="*/ 5011272 w 8268372"/>
              <a:gd name="connsiteY101" fmla="*/ 6075673 h 6858000"/>
              <a:gd name="connsiteX102" fmla="*/ 5127889 w 8268372"/>
              <a:gd name="connsiteY102" fmla="*/ 5975559 h 6858000"/>
              <a:gd name="connsiteX103" fmla="*/ 5293867 w 8268372"/>
              <a:gd name="connsiteY103" fmla="*/ 5802422 h 6858000"/>
              <a:gd name="connsiteX104" fmla="*/ 5386114 w 8268372"/>
              <a:gd name="connsiteY104" fmla="*/ 5723422 h 6858000"/>
              <a:gd name="connsiteX105" fmla="*/ 5476835 w 8268372"/>
              <a:gd name="connsiteY105" fmla="*/ 5611563 h 6858000"/>
              <a:gd name="connsiteX106" fmla="*/ 5538260 w 8268372"/>
              <a:gd name="connsiteY106" fmla="*/ 5547489 h 6858000"/>
              <a:gd name="connsiteX107" fmla="*/ 5607908 w 8268372"/>
              <a:gd name="connsiteY107" fmla="*/ 5483450 h 6858000"/>
              <a:gd name="connsiteX108" fmla="*/ 5671726 w 8268372"/>
              <a:gd name="connsiteY108" fmla="*/ 5382428 h 6858000"/>
              <a:gd name="connsiteX109" fmla="*/ 5772058 w 8268372"/>
              <a:gd name="connsiteY109" fmla="*/ 5256237 h 6858000"/>
              <a:gd name="connsiteX110" fmla="*/ 5901684 w 8268372"/>
              <a:gd name="connsiteY110" fmla="*/ 5082263 h 6858000"/>
              <a:gd name="connsiteX111" fmla="*/ 5978491 w 8268372"/>
              <a:gd name="connsiteY111" fmla="*/ 4980611 h 6858000"/>
              <a:gd name="connsiteX112" fmla="*/ 6110107 w 8268372"/>
              <a:gd name="connsiteY112" fmla="*/ 4834705 h 6858000"/>
              <a:gd name="connsiteX113" fmla="*/ 6106348 w 8268372"/>
              <a:gd name="connsiteY113" fmla="*/ 4812788 h 6858000"/>
              <a:gd name="connsiteX114" fmla="*/ 6085766 w 8268372"/>
              <a:gd name="connsiteY114" fmla="*/ 4799270 h 6858000"/>
              <a:gd name="connsiteX115" fmla="*/ 6069615 w 8268372"/>
              <a:gd name="connsiteY115" fmla="*/ 4803736 h 6858000"/>
              <a:gd name="connsiteX116" fmla="*/ 6044321 w 8268372"/>
              <a:gd name="connsiteY116" fmla="*/ 4834427 h 6858000"/>
              <a:gd name="connsiteX117" fmla="*/ 5480718 w 8268372"/>
              <a:gd name="connsiteY117" fmla="*/ 5474014 h 6858000"/>
              <a:gd name="connsiteX118" fmla="*/ 4928899 w 8268372"/>
              <a:gd name="connsiteY118" fmla="*/ 6028100 h 6858000"/>
              <a:gd name="connsiteX119" fmla="*/ 4543844 w 8268372"/>
              <a:gd name="connsiteY119" fmla="*/ 6352247 h 6858000"/>
              <a:gd name="connsiteX120" fmla="*/ 4188165 w 8268372"/>
              <a:gd name="connsiteY120" fmla="*/ 6615606 h 6858000"/>
              <a:gd name="connsiteX121" fmla="*/ 3952576 w 8268372"/>
              <a:gd name="connsiteY121" fmla="*/ 6759617 h 6858000"/>
              <a:gd name="connsiteX122" fmla="*/ 3776054 w 8268372"/>
              <a:gd name="connsiteY122" fmla="*/ 6858000 h 6858000"/>
              <a:gd name="connsiteX123" fmla="*/ 2205913 w 8268372"/>
              <a:gd name="connsiteY123" fmla="*/ 6858000 h 6858000"/>
              <a:gd name="connsiteX124" fmla="*/ 2195139 w 8268372"/>
              <a:gd name="connsiteY124" fmla="*/ 6847820 h 6858000"/>
              <a:gd name="connsiteX125" fmla="*/ 2194684 w 8268372"/>
              <a:gd name="connsiteY125" fmla="*/ 6813170 h 6858000"/>
              <a:gd name="connsiteX126" fmla="*/ 2174097 w 8268372"/>
              <a:gd name="connsiteY126" fmla="*/ 6782969 h 6858000"/>
              <a:gd name="connsiteX127" fmla="*/ 2156343 w 8268372"/>
              <a:gd name="connsiteY127" fmla="*/ 6784262 h 6858000"/>
              <a:gd name="connsiteX128" fmla="*/ 2002693 w 8268372"/>
              <a:gd name="connsiteY128" fmla="*/ 6854106 h 6858000"/>
              <a:gd name="connsiteX129" fmla="*/ 1995275 w 8268372"/>
              <a:gd name="connsiteY129" fmla="*/ 6858000 h 6858000"/>
              <a:gd name="connsiteX130" fmla="*/ 1764037 w 8268372"/>
              <a:gd name="connsiteY130" fmla="*/ 6858000 h 6858000"/>
              <a:gd name="connsiteX131" fmla="*/ 1763754 w 8268372"/>
              <a:gd name="connsiteY131" fmla="*/ 6857884 h 6858000"/>
              <a:gd name="connsiteX132" fmla="*/ 1763801 w 8268372"/>
              <a:gd name="connsiteY132" fmla="*/ 6858000 h 6858000"/>
              <a:gd name="connsiteX133" fmla="*/ 1683598 w 8268372"/>
              <a:gd name="connsiteY133" fmla="*/ 6858000 h 6858000"/>
              <a:gd name="connsiteX134" fmla="*/ 1683250 w 8268372"/>
              <a:gd name="connsiteY134" fmla="*/ 6857886 h 6858000"/>
              <a:gd name="connsiteX135" fmla="*/ 1682852 w 8268372"/>
              <a:gd name="connsiteY135" fmla="*/ 6858000 h 6858000"/>
              <a:gd name="connsiteX136" fmla="*/ 1550957 w 8268372"/>
              <a:gd name="connsiteY136" fmla="*/ 6858000 h 6858000"/>
              <a:gd name="connsiteX137" fmla="*/ 1540962 w 8268372"/>
              <a:gd name="connsiteY137" fmla="*/ 6840515 h 6858000"/>
              <a:gd name="connsiteX138" fmla="*/ 1549809 w 8268372"/>
              <a:gd name="connsiteY138" fmla="*/ 6809754 h 6858000"/>
              <a:gd name="connsiteX139" fmla="*/ 1579163 w 8268372"/>
              <a:gd name="connsiteY139" fmla="*/ 6822198 h 6858000"/>
              <a:gd name="connsiteX140" fmla="*/ 1599912 w 8268372"/>
              <a:gd name="connsiteY140" fmla="*/ 6826392 h 6858000"/>
              <a:gd name="connsiteX141" fmla="*/ 1659708 w 8268372"/>
              <a:gd name="connsiteY141" fmla="*/ 6815695 h 6858000"/>
              <a:gd name="connsiteX142" fmla="*/ 1690611 w 8268372"/>
              <a:gd name="connsiteY142" fmla="*/ 6787765 h 6858000"/>
              <a:gd name="connsiteX143" fmla="*/ 1704906 w 8268372"/>
              <a:gd name="connsiteY143" fmla="*/ 6785772 h 6858000"/>
              <a:gd name="connsiteX144" fmla="*/ 1727807 w 8268372"/>
              <a:gd name="connsiteY144" fmla="*/ 6792029 h 6858000"/>
              <a:gd name="connsiteX145" fmla="*/ 1795766 w 8268372"/>
              <a:gd name="connsiteY145" fmla="*/ 6721139 h 6858000"/>
              <a:gd name="connsiteX146" fmla="*/ 1826750 w 8268372"/>
              <a:gd name="connsiteY146" fmla="*/ 6680205 h 6858000"/>
              <a:gd name="connsiteX147" fmla="*/ 1880011 w 8268372"/>
              <a:gd name="connsiteY147" fmla="*/ 6676324 h 6858000"/>
              <a:gd name="connsiteX148" fmla="*/ 1901685 w 8268372"/>
              <a:gd name="connsiteY148" fmla="*/ 6670941 h 6858000"/>
              <a:gd name="connsiteX149" fmla="*/ 1881097 w 8268372"/>
              <a:gd name="connsiteY149" fmla="*/ 6640740 h 6858000"/>
              <a:gd name="connsiteX150" fmla="*/ 1854819 w 8268372"/>
              <a:gd name="connsiteY150" fmla="*/ 6620781 h 6858000"/>
              <a:gd name="connsiteX151" fmla="*/ 1796493 w 8268372"/>
              <a:gd name="connsiteY151" fmla="*/ 6604108 h 6858000"/>
              <a:gd name="connsiteX152" fmla="*/ 1697571 w 8268372"/>
              <a:gd name="connsiteY152" fmla="*/ 6642700 h 6858000"/>
              <a:gd name="connsiteX153" fmla="*/ 1653620 w 8268372"/>
              <a:gd name="connsiteY153" fmla="*/ 6611031 h 6858000"/>
              <a:gd name="connsiteX154" fmla="*/ 1650625 w 8268372"/>
              <a:gd name="connsiteY154" fmla="*/ 6605544 h 6858000"/>
              <a:gd name="connsiteX155" fmla="*/ 1626359 w 8268372"/>
              <a:gd name="connsiteY155" fmla="*/ 6540422 h 6858000"/>
              <a:gd name="connsiteX156" fmla="*/ 1641117 w 8268372"/>
              <a:gd name="connsiteY156" fmla="*/ 6533640 h 6858000"/>
              <a:gd name="connsiteX157" fmla="*/ 1656858 w 8268372"/>
              <a:gd name="connsiteY157" fmla="*/ 6577509 h 6858000"/>
              <a:gd name="connsiteX158" fmla="*/ 1689289 w 8268372"/>
              <a:gd name="connsiteY158" fmla="*/ 6582437 h 6858000"/>
              <a:gd name="connsiteX159" fmla="*/ 1680765 w 8268372"/>
              <a:gd name="connsiteY159" fmla="*/ 6561185 h 6858000"/>
              <a:gd name="connsiteX160" fmla="*/ 1674252 w 8268372"/>
              <a:gd name="connsiteY160" fmla="*/ 6494770 h 6858000"/>
              <a:gd name="connsiteX161" fmla="*/ 1730449 w 8268372"/>
              <a:gd name="connsiteY161" fmla="*/ 6436149 h 6858000"/>
              <a:gd name="connsiteX162" fmla="*/ 1799613 w 8268372"/>
              <a:gd name="connsiteY162" fmla="*/ 6450130 h 6858000"/>
              <a:gd name="connsiteX163" fmla="*/ 1806067 w 8268372"/>
              <a:gd name="connsiteY163" fmla="*/ 6456317 h 6858000"/>
              <a:gd name="connsiteX164" fmla="*/ 1826735 w 8268372"/>
              <a:gd name="connsiteY164" fmla="*/ 6473514 h 6858000"/>
              <a:gd name="connsiteX165" fmla="*/ 1837271 w 8268372"/>
              <a:gd name="connsiteY165" fmla="*/ 6449605 h 6858000"/>
              <a:gd name="connsiteX166" fmla="*/ 1820142 w 8268372"/>
              <a:gd name="connsiteY166" fmla="*/ 6420103 h 6858000"/>
              <a:gd name="connsiteX167" fmla="*/ 1831985 w 8268372"/>
              <a:gd name="connsiteY167" fmla="*/ 6394830 h 6858000"/>
              <a:gd name="connsiteX168" fmla="*/ 1859107 w 8268372"/>
              <a:gd name="connsiteY168" fmla="*/ 6418214 h 6858000"/>
              <a:gd name="connsiteX169" fmla="*/ 1865943 w 8268372"/>
              <a:gd name="connsiteY169" fmla="*/ 6432616 h 6858000"/>
              <a:gd name="connsiteX170" fmla="*/ 1881002 w 8268372"/>
              <a:gd name="connsiteY170" fmla="*/ 6447052 h 6858000"/>
              <a:gd name="connsiteX171" fmla="*/ 1884541 w 8268372"/>
              <a:gd name="connsiteY171" fmla="*/ 6434748 h 6858000"/>
              <a:gd name="connsiteX172" fmla="*/ 1870487 w 8268372"/>
              <a:gd name="connsiteY172" fmla="*/ 6397730 h 6858000"/>
              <a:gd name="connsiteX173" fmla="*/ 1887257 w 8268372"/>
              <a:gd name="connsiteY173" fmla="*/ 6345787 h 6858000"/>
              <a:gd name="connsiteX174" fmla="*/ 1932294 w 8268372"/>
              <a:gd name="connsiteY174" fmla="*/ 6341871 h 6858000"/>
              <a:gd name="connsiteX175" fmla="*/ 1944981 w 8268372"/>
              <a:gd name="connsiteY175" fmla="*/ 6320024 h 6858000"/>
              <a:gd name="connsiteX176" fmla="*/ 1942691 w 8268372"/>
              <a:gd name="connsiteY176" fmla="*/ 6270737 h 6858000"/>
              <a:gd name="connsiteX177" fmla="*/ 1968748 w 8268372"/>
              <a:gd name="connsiteY177" fmla="*/ 6256474 h 6858000"/>
              <a:gd name="connsiteX178" fmla="*/ 2121555 w 8268372"/>
              <a:gd name="connsiteY178" fmla="*/ 6183205 h 6858000"/>
              <a:gd name="connsiteX179" fmla="*/ 2144999 w 8268372"/>
              <a:gd name="connsiteY179" fmla="*/ 6171670 h 6858000"/>
              <a:gd name="connsiteX180" fmla="*/ 2204031 w 8268372"/>
              <a:gd name="connsiteY180" fmla="*/ 6144544 h 6858000"/>
              <a:gd name="connsiteX181" fmla="*/ 2228883 w 8268372"/>
              <a:gd name="connsiteY181" fmla="*/ 6045410 h 6858000"/>
              <a:gd name="connsiteX182" fmla="*/ 2242576 w 8268372"/>
              <a:gd name="connsiteY182" fmla="*/ 6000981 h 6858000"/>
              <a:gd name="connsiteX183" fmla="*/ 2385390 w 8268372"/>
              <a:gd name="connsiteY183" fmla="*/ 5933830 h 6858000"/>
              <a:gd name="connsiteX184" fmla="*/ 2399385 w 8268372"/>
              <a:gd name="connsiteY184" fmla="*/ 5910619 h 6858000"/>
              <a:gd name="connsiteX185" fmla="*/ 2396469 w 8268372"/>
              <a:gd name="connsiteY185" fmla="*/ 5892128 h 6858000"/>
              <a:gd name="connsiteX186" fmla="*/ 2387482 w 8268372"/>
              <a:gd name="connsiteY186" fmla="*/ 5875664 h 6858000"/>
              <a:gd name="connsiteX187" fmla="*/ 2352438 w 8268372"/>
              <a:gd name="connsiteY187" fmla="*/ 5873463 h 6858000"/>
              <a:gd name="connsiteX188" fmla="*/ 2314860 w 8268372"/>
              <a:gd name="connsiteY188" fmla="*/ 5860984 h 6858000"/>
              <a:gd name="connsiteX189" fmla="*/ 2324934 w 8268372"/>
              <a:gd name="connsiteY189" fmla="*/ 5841863 h 6858000"/>
              <a:gd name="connsiteX190" fmla="*/ 2388026 w 8268372"/>
              <a:gd name="connsiteY190" fmla="*/ 5857872 h 6858000"/>
              <a:gd name="connsiteX191" fmla="*/ 2523761 w 8268372"/>
              <a:gd name="connsiteY191" fmla="*/ 5815329 h 6858000"/>
              <a:gd name="connsiteX192" fmla="*/ 2542601 w 8268372"/>
              <a:gd name="connsiteY192" fmla="*/ 5778451 h 6858000"/>
              <a:gd name="connsiteX193" fmla="*/ 2564657 w 8268372"/>
              <a:gd name="connsiteY193" fmla="*/ 5781282 h 6858000"/>
              <a:gd name="connsiteX194" fmla="*/ 2601009 w 8268372"/>
              <a:gd name="connsiteY194" fmla="*/ 5782120 h 6858000"/>
              <a:gd name="connsiteX195" fmla="*/ 2655598 w 8268372"/>
              <a:gd name="connsiteY195" fmla="*/ 5703645 h 6858000"/>
              <a:gd name="connsiteX196" fmla="*/ 2697221 w 8268372"/>
              <a:gd name="connsiteY196" fmla="*/ 5552567 h 6858000"/>
              <a:gd name="connsiteX197" fmla="*/ 2702831 w 8268372"/>
              <a:gd name="connsiteY197" fmla="*/ 5555329 h 6858000"/>
              <a:gd name="connsiteX198" fmla="*/ 2719116 w 8268372"/>
              <a:gd name="connsiteY198" fmla="*/ 5581405 h 6858000"/>
              <a:gd name="connsiteX199" fmla="*/ 2763147 w 8268372"/>
              <a:gd name="connsiteY199" fmla="*/ 5600070 h 6858000"/>
              <a:gd name="connsiteX200" fmla="*/ 2759087 w 8268372"/>
              <a:gd name="connsiteY200" fmla="*/ 5556935 h 6858000"/>
              <a:gd name="connsiteX201" fmla="*/ 2744953 w 8268372"/>
              <a:gd name="connsiteY201" fmla="*/ 5532921 h 6858000"/>
              <a:gd name="connsiteX202" fmla="*/ 2791598 w 8268372"/>
              <a:gd name="connsiteY202" fmla="*/ 5548860 h 6858000"/>
              <a:gd name="connsiteX203" fmla="*/ 2818338 w 8268372"/>
              <a:gd name="connsiteY203" fmla="*/ 5564031 h 6858000"/>
              <a:gd name="connsiteX204" fmla="*/ 2908875 w 8268372"/>
              <a:gd name="connsiteY204" fmla="*/ 5551410 h 6858000"/>
              <a:gd name="connsiteX205" fmla="*/ 2950698 w 8268372"/>
              <a:gd name="connsiteY205" fmla="*/ 5507785 h 6858000"/>
              <a:gd name="connsiteX206" fmla="*/ 2957775 w 8268372"/>
              <a:gd name="connsiteY206" fmla="*/ 5483177 h 6858000"/>
              <a:gd name="connsiteX207" fmla="*/ 2995594 w 8268372"/>
              <a:gd name="connsiteY207" fmla="*/ 5456645 h 6858000"/>
              <a:gd name="connsiteX208" fmla="*/ 3034097 w 8268372"/>
              <a:gd name="connsiteY208" fmla="*/ 5459546 h 6858000"/>
              <a:gd name="connsiteX209" fmla="*/ 3061381 w 8268372"/>
              <a:gd name="connsiteY209" fmla="*/ 5456924 h 6858000"/>
              <a:gd name="connsiteX210" fmla="*/ 3075837 w 8268372"/>
              <a:gd name="connsiteY210" fmla="*/ 5428924 h 6858000"/>
              <a:gd name="connsiteX211" fmla="*/ 3055955 w 8268372"/>
              <a:gd name="connsiteY211" fmla="*/ 5354924 h 6858000"/>
              <a:gd name="connsiteX212" fmla="*/ 3032753 w 8268372"/>
              <a:gd name="connsiteY212" fmla="*/ 5327449 h 6858000"/>
              <a:gd name="connsiteX213" fmla="*/ 3179385 w 8268372"/>
              <a:gd name="connsiteY213" fmla="*/ 5342443 h 6858000"/>
              <a:gd name="connsiteX214" fmla="*/ 3190846 w 8268372"/>
              <a:gd name="connsiteY214" fmla="*/ 5308955 h 6858000"/>
              <a:gd name="connsiteX215" fmla="*/ 3165111 w 8268372"/>
              <a:gd name="connsiteY215" fmla="*/ 5271204 h 6858000"/>
              <a:gd name="connsiteX216" fmla="*/ 3146433 w 8268372"/>
              <a:gd name="connsiteY216" fmla="*/ 5282075 h 6858000"/>
              <a:gd name="connsiteX217" fmla="*/ 3126066 w 8268372"/>
              <a:gd name="connsiteY217" fmla="*/ 5286096 h 6858000"/>
              <a:gd name="connsiteX218" fmla="*/ 3108936 w 8268372"/>
              <a:gd name="connsiteY218" fmla="*/ 5256594 h 6858000"/>
              <a:gd name="connsiteX219" fmla="*/ 3119472 w 8268372"/>
              <a:gd name="connsiteY219" fmla="*/ 5232684 h 6858000"/>
              <a:gd name="connsiteX220" fmla="*/ 3127857 w 8268372"/>
              <a:gd name="connsiteY220" fmla="*/ 5206712 h 6858000"/>
              <a:gd name="connsiteX221" fmla="*/ 3080207 w 8268372"/>
              <a:gd name="connsiteY221" fmla="*/ 5213354 h 6858000"/>
              <a:gd name="connsiteX222" fmla="*/ 2968677 w 8268372"/>
              <a:gd name="connsiteY222" fmla="*/ 5260791 h 6858000"/>
              <a:gd name="connsiteX223" fmla="*/ 2924162 w 8268372"/>
              <a:gd name="connsiteY223" fmla="*/ 5320145 h 6858000"/>
              <a:gd name="connsiteX224" fmla="*/ 2904176 w 8268372"/>
              <a:gd name="connsiteY224" fmla="*/ 5332380 h 6858000"/>
              <a:gd name="connsiteX225" fmla="*/ 2832780 w 8268372"/>
              <a:gd name="connsiteY225" fmla="*/ 5329340 h 6858000"/>
              <a:gd name="connsiteX226" fmla="*/ 2815328 w 8268372"/>
              <a:gd name="connsiteY226" fmla="*/ 5351852 h 6858000"/>
              <a:gd name="connsiteX227" fmla="*/ 2784263 w 8268372"/>
              <a:gd name="connsiteY227" fmla="*/ 5405788 h 6858000"/>
              <a:gd name="connsiteX228" fmla="*/ 2727002 w 8268372"/>
              <a:gd name="connsiteY228" fmla="*/ 5426762 h 6858000"/>
              <a:gd name="connsiteX229" fmla="*/ 2724226 w 8268372"/>
              <a:gd name="connsiteY229" fmla="*/ 5455496 h 6858000"/>
              <a:gd name="connsiteX230" fmla="*/ 2730980 w 8268372"/>
              <a:gd name="connsiteY230" fmla="*/ 5482900 h 6858000"/>
              <a:gd name="connsiteX231" fmla="*/ 2686487 w 8268372"/>
              <a:gd name="connsiteY231" fmla="*/ 5469024 h 6858000"/>
              <a:gd name="connsiteX232" fmla="*/ 2632925 w 8268372"/>
              <a:gd name="connsiteY232" fmla="*/ 5451687 h 6858000"/>
              <a:gd name="connsiteX233" fmla="*/ 2603249 w 8268372"/>
              <a:gd name="connsiteY233" fmla="*/ 5491257 h 6858000"/>
              <a:gd name="connsiteX234" fmla="*/ 2548438 w 8268372"/>
              <a:gd name="connsiteY234" fmla="*/ 5535511 h 6858000"/>
              <a:gd name="connsiteX235" fmla="*/ 2503100 w 8268372"/>
              <a:gd name="connsiteY235" fmla="*/ 5518209 h 6858000"/>
              <a:gd name="connsiteX236" fmla="*/ 2462064 w 8268372"/>
              <a:gd name="connsiteY236" fmla="*/ 5505032 h 6858000"/>
              <a:gd name="connsiteX237" fmla="*/ 2328861 w 8268372"/>
              <a:gd name="connsiteY237" fmla="*/ 5557851 h 6858000"/>
              <a:gd name="connsiteX238" fmla="*/ 2298560 w 8268372"/>
              <a:gd name="connsiteY238" fmla="*/ 5628217 h 6858000"/>
              <a:gd name="connsiteX239" fmla="*/ 2295946 w 8268372"/>
              <a:gd name="connsiteY239" fmla="*/ 5630943 h 6858000"/>
              <a:gd name="connsiteX240" fmla="*/ 2263596 w 8268372"/>
              <a:gd name="connsiteY240" fmla="*/ 5613012 h 6858000"/>
              <a:gd name="connsiteX241" fmla="*/ 2271578 w 8268372"/>
              <a:gd name="connsiteY241" fmla="*/ 5652057 h 6858000"/>
              <a:gd name="connsiteX242" fmla="*/ 2276262 w 8268372"/>
              <a:gd name="connsiteY242" fmla="*/ 5664396 h 6858000"/>
              <a:gd name="connsiteX243" fmla="*/ 2309677 w 8268372"/>
              <a:gd name="connsiteY243" fmla="*/ 5719974 h 6858000"/>
              <a:gd name="connsiteX244" fmla="*/ 2303905 w 8268372"/>
              <a:gd name="connsiteY244" fmla="*/ 5743220 h 6858000"/>
              <a:gd name="connsiteX245" fmla="*/ 2278009 w 8268372"/>
              <a:gd name="connsiteY245" fmla="*/ 5731475 h 6858000"/>
              <a:gd name="connsiteX246" fmla="*/ 2198412 w 8268372"/>
              <a:gd name="connsiteY246" fmla="*/ 5655169 h 6858000"/>
              <a:gd name="connsiteX247" fmla="*/ 2176738 w 8268372"/>
              <a:gd name="connsiteY247" fmla="*/ 5660552 h 6858000"/>
              <a:gd name="connsiteX248" fmla="*/ 2157274 w 8268372"/>
              <a:gd name="connsiteY248" fmla="*/ 5728226 h 6858000"/>
              <a:gd name="connsiteX249" fmla="*/ 2142516 w 8268372"/>
              <a:gd name="connsiteY249" fmla="*/ 5735008 h 6858000"/>
              <a:gd name="connsiteX250" fmla="*/ 2071502 w 8268372"/>
              <a:gd name="connsiteY250" fmla="*/ 5740182 h 6858000"/>
              <a:gd name="connsiteX251" fmla="*/ 2008711 w 8268372"/>
              <a:gd name="connsiteY251" fmla="*/ 5745392 h 6858000"/>
              <a:gd name="connsiteX252" fmla="*/ 1988344 w 8268372"/>
              <a:gd name="connsiteY252" fmla="*/ 5749412 h 6858000"/>
              <a:gd name="connsiteX253" fmla="*/ 1910090 w 8268372"/>
              <a:gd name="connsiteY253" fmla="*/ 5805202 h 6858000"/>
              <a:gd name="connsiteX254" fmla="*/ 1887030 w 8268372"/>
              <a:gd name="connsiteY254" fmla="*/ 5824952 h 6858000"/>
              <a:gd name="connsiteX255" fmla="*/ 1829606 w 8268372"/>
              <a:gd name="connsiteY255" fmla="*/ 5871933 h 6858000"/>
              <a:gd name="connsiteX256" fmla="*/ 1812233 w 8268372"/>
              <a:gd name="connsiteY256" fmla="*/ 5881441 h 6858000"/>
              <a:gd name="connsiteX257" fmla="*/ 1699479 w 8268372"/>
              <a:gd name="connsiteY257" fmla="*/ 5917237 h 6858000"/>
              <a:gd name="connsiteX258" fmla="*/ 1677100 w 8268372"/>
              <a:gd name="connsiteY258" fmla="*/ 5966419 h 6858000"/>
              <a:gd name="connsiteX259" fmla="*/ 1608458 w 8268372"/>
              <a:gd name="connsiteY259" fmla="*/ 6007878 h 6858000"/>
              <a:gd name="connsiteX260" fmla="*/ 1500329 w 8268372"/>
              <a:gd name="connsiteY260" fmla="*/ 5995785 h 6858000"/>
              <a:gd name="connsiteX261" fmla="*/ 1488265 w 8268372"/>
              <a:gd name="connsiteY261" fmla="*/ 5986836 h 6858000"/>
              <a:gd name="connsiteX262" fmla="*/ 1467435 w 8268372"/>
              <a:gd name="connsiteY262" fmla="*/ 5995645 h 6858000"/>
              <a:gd name="connsiteX263" fmla="*/ 1476261 w 8268372"/>
              <a:gd name="connsiteY263" fmla="*/ 6038116 h 6858000"/>
              <a:gd name="connsiteX264" fmla="*/ 1388558 w 8268372"/>
              <a:gd name="connsiteY264" fmla="*/ 6082231 h 6858000"/>
              <a:gd name="connsiteX265" fmla="*/ 1314247 w 8268372"/>
              <a:gd name="connsiteY265" fmla="*/ 6060700 h 6858000"/>
              <a:gd name="connsiteX266" fmla="*/ 1241625 w 8268372"/>
              <a:gd name="connsiteY266" fmla="*/ 6046020 h 6858000"/>
              <a:gd name="connsiteX267" fmla="*/ 1302624 w 8268372"/>
              <a:gd name="connsiteY267" fmla="*/ 6120194 h 6858000"/>
              <a:gd name="connsiteX268" fmla="*/ 1259658 w 8268372"/>
              <a:gd name="connsiteY268" fmla="*/ 6139175 h 6858000"/>
              <a:gd name="connsiteX269" fmla="*/ 1238747 w 8268372"/>
              <a:gd name="connsiteY269" fmla="*/ 6160988 h 6858000"/>
              <a:gd name="connsiteX270" fmla="*/ 1139443 w 8268372"/>
              <a:gd name="connsiteY270" fmla="*/ 6191366 h 6858000"/>
              <a:gd name="connsiteX271" fmla="*/ 850520 w 8268372"/>
              <a:gd name="connsiteY271" fmla="*/ 6298963 h 6858000"/>
              <a:gd name="connsiteX272" fmla="*/ 824543 w 8268372"/>
              <a:gd name="connsiteY272" fmla="*/ 6300221 h 6858000"/>
              <a:gd name="connsiteX273" fmla="*/ 812179 w 8268372"/>
              <a:gd name="connsiteY273" fmla="*/ 6270055 h 6858000"/>
              <a:gd name="connsiteX274" fmla="*/ 801503 w 8268372"/>
              <a:gd name="connsiteY274" fmla="*/ 6246740 h 6858000"/>
              <a:gd name="connsiteX275" fmla="*/ 772531 w 8268372"/>
              <a:gd name="connsiteY275" fmla="*/ 6242511 h 6858000"/>
              <a:gd name="connsiteX276" fmla="*/ 760768 w 8268372"/>
              <a:gd name="connsiteY276" fmla="*/ 6254781 h 6858000"/>
              <a:gd name="connsiteX277" fmla="*/ 682537 w 8268372"/>
              <a:gd name="connsiteY277" fmla="*/ 6237339 h 6858000"/>
              <a:gd name="connsiteX278" fmla="*/ 652882 w 8268372"/>
              <a:gd name="connsiteY278" fmla="*/ 6203677 h 6858000"/>
              <a:gd name="connsiteX279" fmla="*/ 626060 w 8268372"/>
              <a:gd name="connsiteY279" fmla="*/ 6201511 h 6858000"/>
              <a:gd name="connsiteX280" fmla="*/ 660239 w 8268372"/>
              <a:gd name="connsiteY280" fmla="*/ 6273518 h 6858000"/>
              <a:gd name="connsiteX281" fmla="*/ 591155 w 8268372"/>
              <a:gd name="connsiteY281" fmla="*/ 6246534 h 6858000"/>
              <a:gd name="connsiteX282" fmla="*/ 531463 w 8268372"/>
              <a:gd name="connsiteY282" fmla="*/ 6170996 h 6858000"/>
              <a:gd name="connsiteX283" fmla="*/ 568438 w 8268372"/>
              <a:gd name="connsiteY283" fmla="*/ 6141039 h 6858000"/>
              <a:gd name="connsiteX284" fmla="*/ 633079 w 8268372"/>
              <a:gd name="connsiteY284" fmla="*/ 6116674 h 6858000"/>
              <a:gd name="connsiteX285" fmla="*/ 663138 w 8268372"/>
              <a:gd name="connsiteY285" fmla="*/ 6085319 h 6858000"/>
              <a:gd name="connsiteX286" fmla="*/ 844455 w 8268372"/>
              <a:gd name="connsiteY286" fmla="*/ 6021068 h 6858000"/>
              <a:gd name="connsiteX287" fmla="*/ 858992 w 8268372"/>
              <a:gd name="connsiteY287" fmla="*/ 5980065 h 6858000"/>
              <a:gd name="connsiteX288" fmla="*/ 848698 w 8268372"/>
              <a:gd name="connsiteY288" fmla="*/ 5964964 h 6858000"/>
              <a:gd name="connsiteX289" fmla="*/ 865145 w 8268372"/>
              <a:gd name="connsiteY289" fmla="*/ 5965034 h 6858000"/>
              <a:gd name="connsiteX290" fmla="*/ 879822 w 8268372"/>
              <a:gd name="connsiteY290" fmla="*/ 5971256 h 6858000"/>
              <a:gd name="connsiteX291" fmla="*/ 904110 w 8268372"/>
              <a:gd name="connsiteY291" fmla="*/ 5963146 h 6858000"/>
              <a:gd name="connsiteX292" fmla="*/ 879521 w 8268372"/>
              <a:gd name="connsiteY292" fmla="*/ 5950038 h 6858000"/>
              <a:gd name="connsiteX293" fmla="*/ 873912 w 8268372"/>
              <a:gd name="connsiteY293" fmla="*/ 5947276 h 6858000"/>
              <a:gd name="connsiteX294" fmla="*/ 857546 w 8268372"/>
              <a:gd name="connsiteY294" fmla="*/ 5934203 h 6858000"/>
              <a:gd name="connsiteX295" fmla="*/ 864543 w 8268372"/>
              <a:gd name="connsiteY295" fmla="*/ 5922598 h 6858000"/>
              <a:gd name="connsiteX296" fmla="*/ 885696 w 8268372"/>
              <a:gd name="connsiteY296" fmla="*/ 5861776 h 6858000"/>
              <a:gd name="connsiteX297" fmla="*/ 878478 w 8268372"/>
              <a:gd name="connsiteY297" fmla="*/ 5839160 h 6858000"/>
              <a:gd name="connsiteX298" fmla="*/ 808008 w 8268372"/>
              <a:gd name="connsiteY298" fmla="*/ 5826542 h 6858000"/>
              <a:gd name="connsiteX299" fmla="*/ 714996 w 8268372"/>
              <a:gd name="connsiteY299" fmla="*/ 5889113 h 6858000"/>
              <a:gd name="connsiteX300" fmla="*/ 691009 w 8268372"/>
              <a:gd name="connsiteY300" fmla="*/ 5918441 h 6858000"/>
              <a:gd name="connsiteX301" fmla="*/ 671949 w 8268372"/>
              <a:gd name="connsiteY301" fmla="*/ 5921098 h 6858000"/>
              <a:gd name="connsiteX302" fmla="*/ 621383 w 8268372"/>
              <a:gd name="connsiteY302" fmla="*/ 5909249 h 6858000"/>
              <a:gd name="connsiteX303" fmla="*/ 568042 w 8268372"/>
              <a:gd name="connsiteY303" fmla="*/ 5926133 h 6858000"/>
              <a:gd name="connsiteX304" fmla="*/ 520552 w 8268372"/>
              <a:gd name="connsiteY304" fmla="*/ 5906769 h 6858000"/>
              <a:gd name="connsiteX305" fmla="*/ 511102 w 8268372"/>
              <a:gd name="connsiteY305" fmla="*/ 5895094 h 6858000"/>
              <a:gd name="connsiteX306" fmla="*/ 481286 w 8268372"/>
              <a:gd name="connsiteY306" fmla="*/ 5887439 h 6858000"/>
              <a:gd name="connsiteX307" fmla="*/ 493268 w 8268372"/>
              <a:gd name="connsiteY307" fmla="*/ 5909391 h 6858000"/>
              <a:gd name="connsiteX308" fmla="*/ 503481 w 8268372"/>
              <a:gd name="connsiteY308" fmla="*/ 5937495 h 6858000"/>
              <a:gd name="connsiteX309" fmla="*/ 443003 w 8268372"/>
              <a:gd name="connsiteY309" fmla="*/ 5918760 h 6858000"/>
              <a:gd name="connsiteX310" fmla="*/ 425793 w 8268372"/>
              <a:gd name="connsiteY310" fmla="*/ 5902261 h 6858000"/>
              <a:gd name="connsiteX311" fmla="*/ 427864 w 8268372"/>
              <a:gd name="connsiteY311" fmla="*/ 5917327 h 6858000"/>
              <a:gd name="connsiteX312" fmla="*/ 408723 w 8268372"/>
              <a:gd name="connsiteY312" fmla="*/ 5932987 h 6858000"/>
              <a:gd name="connsiteX313" fmla="*/ 325344 w 8268372"/>
              <a:gd name="connsiteY313" fmla="*/ 5907995 h 6858000"/>
              <a:gd name="connsiteX314" fmla="*/ 230828 w 8268372"/>
              <a:gd name="connsiteY314" fmla="*/ 5864477 h 6858000"/>
              <a:gd name="connsiteX315" fmla="*/ 192406 w 8268372"/>
              <a:gd name="connsiteY315" fmla="*/ 5848573 h 6858000"/>
              <a:gd name="connsiteX316" fmla="*/ 34636 w 8268372"/>
              <a:gd name="connsiteY316" fmla="*/ 5815054 h 6858000"/>
              <a:gd name="connsiteX317" fmla="*/ 1904 w 8268372"/>
              <a:gd name="connsiteY317" fmla="*/ 5788907 h 6858000"/>
              <a:gd name="connsiteX318" fmla="*/ 18432 w 8268372"/>
              <a:gd name="connsiteY318" fmla="*/ 5775974 h 6858000"/>
              <a:gd name="connsiteX319" fmla="*/ 41956 w 8268372"/>
              <a:gd name="connsiteY319" fmla="*/ 5751435 h 6858000"/>
              <a:gd name="connsiteX320" fmla="*/ 58263 w 8268372"/>
              <a:gd name="connsiteY320" fmla="*/ 5704280 h 6858000"/>
              <a:gd name="connsiteX321" fmla="*/ 139028 w 8268372"/>
              <a:gd name="connsiteY321" fmla="*/ 5731998 h 6858000"/>
              <a:gd name="connsiteX322" fmla="*/ 157927 w 8268372"/>
              <a:gd name="connsiteY322" fmla="*/ 5755348 h 6858000"/>
              <a:gd name="connsiteX323" fmla="*/ 160922 w 8268372"/>
              <a:gd name="connsiteY323" fmla="*/ 5760836 h 6858000"/>
              <a:gd name="connsiteX324" fmla="*/ 161385 w 8268372"/>
              <a:gd name="connsiteY324" fmla="*/ 5756047 h 6858000"/>
              <a:gd name="connsiteX325" fmla="*/ 177912 w 8268372"/>
              <a:gd name="connsiteY325" fmla="*/ 5743113 h 6858000"/>
              <a:gd name="connsiteX326" fmla="*/ 181855 w 8268372"/>
              <a:gd name="connsiteY326" fmla="*/ 5665792 h 6858000"/>
              <a:gd name="connsiteX327" fmla="*/ 184711 w 8268372"/>
              <a:gd name="connsiteY327" fmla="*/ 5624055 h 6858000"/>
              <a:gd name="connsiteX328" fmla="*/ 230130 w 8268372"/>
              <a:gd name="connsiteY328" fmla="*/ 5628354 h 6858000"/>
              <a:gd name="connsiteX329" fmla="*/ 378531 w 8268372"/>
              <a:gd name="connsiteY329" fmla="*/ 5637195 h 6858000"/>
              <a:gd name="connsiteX330" fmla="*/ 368017 w 8268372"/>
              <a:gd name="connsiteY330" fmla="*/ 5587874 h 6858000"/>
              <a:gd name="connsiteX331" fmla="*/ 336753 w 8268372"/>
              <a:gd name="connsiteY331" fmla="*/ 5534357 h 6858000"/>
              <a:gd name="connsiteX332" fmla="*/ 405073 w 8268372"/>
              <a:gd name="connsiteY332" fmla="*/ 5544913 h 6858000"/>
              <a:gd name="connsiteX333" fmla="*/ 456725 w 8268372"/>
              <a:gd name="connsiteY333" fmla="*/ 5521177 h 6858000"/>
              <a:gd name="connsiteX334" fmla="*/ 461491 w 8268372"/>
              <a:gd name="connsiteY334" fmla="*/ 5520513 h 6858000"/>
              <a:gd name="connsiteX335" fmla="*/ 430389 w 8268372"/>
              <a:gd name="connsiteY335" fmla="*/ 5440990 h 6858000"/>
              <a:gd name="connsiteX336" fmla="*/ 404272 w 8268372"/>
              <a:gd name="connsiteY336" fmla="*/ 5395024 h 6858000"/>
              <a:gd name="connsiteX337" fmla="*/ 409500 w 8268372"/>
              <a:gd name="connsiteY337" fmla="*/ 5389571 h 6858000"/>
              <a:gd name="connsiteX338" fmla="*/ 453612 w 8268372"/>
              <a:gd name="connsiteY338" fmla="*/ 5395233 h 6858000"/>
              <a:gd name="connsiteX339" fmla="*/ 501102 w 8268372"/>
              <a:gd name="connsiteY339" fmla="*/ 5414598 h 6858000"/>
              <a:gd name="connsiteX340" fmla="*/ 558503 w 8268372"/>
              <a:gd name="connsiteY340" fmla="*/ 5440848 h 6858000"/>
              <a:gd name="connsiteX341" fmla="*/ 579495 w 8268372"/>
              <a:gd name="connsiteY341" fmla="*/ 5406033 h 6858000"/>
              <a:gd name="connsiteX342" fmla="*/ 598555 w 8268372"/>
              <a:gd name="connsiteY342" fmla="*/ 5403376 h 6858000"/>
              <a:gd name="connsiteX343" fmla="*/ 637058 w 8268372"/>
              <a:gd name="connsiteY343" fmla="*/ 5406276 h 6858000"/>
              <a:gd name="connsiteX344" fmla="*/ 642748 w 8268372"/>
              <a:gd name="connsiteY344" fmla="*/ 5396034 h 6858000"/>
              <a:gd name="connsiteX345" fmla="*/ 688248 w 8268372"/>
              <a:gd name="connsiteY345" fmla="*/ 5387330 h 6858000"/>
              <a:gd name="connsiteX346" fmla="*/ 750576 w 8268372"/>
              <a:gd name="connsiteY346" fmla="*/ 5386909 h 6858000"/>
              <a:gd name="connsiteX347" fmla="*/ 748204 w 8268372"/>
              <a:gd name="connsiteY347" fmla="*/ 5350626 h 6858000"/>
              <a:gd name="connsiteX348" fmla="*/ 729305 w 8268372"/>
              <a:gd name="connsiteY348" fmla="*/ 5327276 h 6858000"/>
              <a:gd name="connsiteX349" fmla="*/ 684973 w 8268372"/>
              <a:gd name="connsiteY349" fmla="*/ 5287392 h 6858000"/>
              <a:gd name="connsiteX350" fmla="*/ 583702 w 8268372"/>
              <a:gd name="connsiteY350" fmla="*/ 5216470 h 6858000"/>
              <a:gd name="connsiteX351" fmla="*/ 629664 w 8268372"/>
              <a:gd name="connsiteY351" fmla="*/ 5202976 h 6858000"/>
              <a:gd name="connsiteX352" fmla="*/ 682161 w 8268372"/>
              <a:gd name="connsiteY352" fmla="*/ 5182666 h 6858000"/>
              <a:gd name="connsiteX353" fmla="*/ 740186 w 8268372"/>
              <a:gd name="connsiteY353" fmla="*/ 5178121 h 6858000"/>
              <a:gd name="connsiteX354" fmla="*/ 920717 w 8268372"/>
              <a:gd name="connsiteY354" fmla="*/ 5170673 h 6858000"/>
              <a:gd name="connsiteX355" fmla="*/ 927332 w 8268372"/>
              <a:gd name="connsiteY355" fmla="*/ 5150853 h 6858000"/>
              <a:gd name="connsiteX356" fmla="*/ 924417 w 8268372"/>
              <a:gd name="connsiteY356" fmla="*/ 5132362 h 6858000"/>
              <a:gd name="connsiteX357" fmla="*/ 943397 w 8268372"/>
              <a:gd name="connsiteY357" fmla="*/ 5142708 h 6858000"/>
              <a:gd name="connsiteX358" fmla="*/ 972751 w 8268372"/>
              <a:gd name="connsiteY358" fmla="*/ 5155152 h 6858000"/>
              <a:gd name="connsiteX359" fmla="*/ 1003956 w 8268372"/>
              <a:gd name="connsiteY359" fmla="*/ 5148440 h 6858000"/>
              <a:gd name="connsiteX360" fmla="*/ 1036306 w 8268372"/>
              <a:gd name="connsiteY360" fmla="*/ 5166371 h 6858000"/>
              <a:gd name="connsiteX361" fmla="*/ 1077723 w 8268372"/>
              <a:gd name="connsiteY361" fmla="*/ 5187764 h 6858000"/>
              <a:gd name="connsiteX362" fmla="*/ 1075733 w 8268372"/>
              <a:gd name="connsiteY362" fmla="*/ 5159694 h 6858000"/>
              <a:gd name="connsiteX363" fmla="*/ 1072356 w 8268372"/>
              <a:gd name="connsiteY363" fmla="*/ 5145992 h 6858000"/>
              <a:gd name="connsiteX364" fmla="*/ 1114618 w 8268372"/>
              <a:gd name="connsiteY364" fmla="*/ 5170810 h 6858000"/>
              <a:gd name="connsiteX365" fmla="*/ 1141439 w 8268372"/>
              <a:gd name="connsiteY365" fmla="*/ 5172976 h 6858000"/>
              <a:gd name="connsiteX366" fmla="*/ 1132070 w 8268372"/>
              <a:gd name="connsiteY366" fmla="*/ 5148298 h 6858000"/>
              <a:gd name="connsiteX367" fmla="*/ 1147775 w 8268372"/>
              <a:gd name="connsiteY367" fmla="*/ 5058707 h 6858000"/>
              <a:gd name="connsiteX368" fmla="*/ 1175059 w 8268372"/>
              <a:gd name="connsiteY368" fmla="*/ 5056085 h 6858000"/>
              <a:gd name="connsiteX369" fmla="*/ 1224420 w 8268372"/>
              <a:gd name="connsiteY369" fmla="*/ 4983063 h 6858000"/>
              <a:gd name="connsiteX370" fmla="*/ 1223576 w 8268372"/>
              <a:gd name="connsiteY370" fmla="*/ 4979637 h 6858000"/>
              <a:gd name="connsiteX371" fmla="*/ 1241873 w 8268372"/>
              <a:gd name="connsiteY371" fmla="*/ 4960551 h 6858000"/>
              <a:gd name="connsiteX372" fmla="*/ 1258701 w 8268372"/>
              <a:gd name="connsiteY372" fmla="*/ 4968835 h 6858000"/>
              <a:gd name="connsiteX373" fmla="*/ 1260691 w 8268372"/>
              <a:gd name="connsiteY373" fmla="*/ 4996904 h 6858000"/>
              <a:gd name="connsiteX374" fmla="*/ 1260148 w 8268372"/>
              <a:gd name="connsiteY374" fmla="*/ 5014697 h 6858000"/>
              <a:gd name="connsiteX375" fmla="*/ 1278746 w 8268372"/>
              <a:gd name="connsiteY375" fmla="*/ 5016829 h 6858000"/>
              <a:gd name="connsiteX376" fmla="*/ 1309106 w 8268372"/>
              <a:gd name="connsiteY376" fmla="*/ 5006691 h 6858000"/>
              <a:gd name="connsiteX377" fmla="*/ 1354988 w 8268372"/>
              <a:gd name="connsiteY377" fmla="*/ 5006201 h 6858000"/>
              <a:gd name="connsiteX378" fmla="*/ 1373666 w 8268372"/>
              <a:gd name="connsiteY378" fmla="*/ 4995330 h 6858000"/>
              <a:gd name="connsiteX379" fmla="*/ 1437000 w 8268372"/>
              <a:gd name="connsiteY379" fmla="*/ 4972328 h 6858000"/>
              <a:gd name="connsiteX380" fmla="*/ 1495709 w 8268372"/>
              <a:gd name="connsiteY380" fmla="*/ 4997215 h 6858000"/>
              <a:gd name="connsiteX381" fmla="*/ 1557574 w 8268372"/>
              <a:gd name="connsiteY381" fmla="*/ 5001584 h 6858000"/>
              <a:gd name="connsiteX382" fmla="*/ 1562200 w 8268372"/>
              <a:gd name="connsiteY382" fmla="*/ 4953695 h 6858000"/>
              <a:gd name="connsiteX383" fmla="*/ 1579351 w 8268372"/>
              <a:gd name="connsiteY383" fmla="*/ 4909965 h 6858000"/>
              <a:gd name="connsiteX384" fmla="*/ 1600181 w 8268372"/>
              <a:gd name="connsiteY384" fmla="*/ 4901156 h 6858000"/>
              <a:gd name="connsiteX385" fmla="*/ 1635226 w 8268372"/>
              <a:gd name="connsiteY385" fmla="*/ 4903358 h 6858000"/>
              <a:gd name="connsiteX386" fmla="*/ 1645982 w 8268372"/>
              <a:gd name="connsiteY386" fmla="*/ 4913670 h 6858000"/>
              <a:gd name="connsiteX387" fmla="*/ 1678875 w 8268372"/>
              <a:gd name="connsiteY387" fmla="*/ 4913809 h 6858000"/>
              <a:gd name="connsiteX388" fmla="*/ 1687341 w 8268372"/>
              <a:gd name="connsiteY388" fmla="*/ 4874834 h 6858000"/>
              <a:gd name="connsiteX389" fmla="*/ 1831138 w 8268372"/>
              <a:gd name="connsiteY389" fmla="*/ 4858333 h 6858000"/>
              <a:gd name="connsiteX390" fmla="*/ 1884457 w 8268372"/>
              <a:gd name="connsiteY390" fmla="*/ 4914680 h 6858000"/>
              <a:gd name="connsiteX391" fmla="*/ 1954848 w 8268372"/>
              <a:gd name="connsiteY391" fmla="*/ 4940301 h 6858000"/>
              <a:gd name="connsiteX392" fmla="*/ 1989128 w 8268372"/>
              <a:gd name="connsiteY392" fmla="*/ 4926074 h 6858000"/>
              <a:gd name="connsiteX393" fmla="*/ 1998981 w 8268372"/>
              <a:gd name="connsiteY393" fmla="*/ 4872732 h 6858000"/>
              <a:gd name="connsiteX394" fmla="*/ 2012514 w 8268372"/>
              <a:gd name="connsiteY394" fmla="*/ 4854310 h 6858000"/>
              <a:gd name="connsiteX395" fmla="*/ 2032278 w 8268372"/>
              <a:gd name="connsiteY395" fmla="*/ 4807854 h 6858000"/>
              <a:gd name="connsiteX396" fmla="*/ 2006845 w 8268372"/>
              <a:gd name="connsiteY396" fmla="*/ 4791320 h 6858000"/>
              <a:gd name="connsiteX397" fmla="*/ 2010604 w 8268372"/>
              <a:gd name="connsiteY397" fmla="*/ 4813237 h 6858000"/>
              <a:gd name="connsiteX398" fmla="*/ 2013519 w 8268372"/>
              <a:gd name="connsiteY398" fmla="*/ 4831729 h 6858000"/>
              <a:gd name="connsiteX399" fmla="*/ 1990618 w 8268372"/>
              <a:gd name="connsiteY399" fmla="*/ 4825472 h 6858000"/>
              <a:gd name="connsiteX400" fmla="*/ 1918782 w 8268372"/>
              <a:gd name="connsiteY400" fmla="*/ 4753990 h 6858000"/>
              <a:gd name="connsiteX401" fmla="*/ 1938224 w 8268372"/>
              <a:gd name="connsiteY401" fmla="*/ 4759547 h 6858000"/>
              <a:gd name="connsiteX402" fmla="*/ 1982881 w 8268372"/>
              <a:gd name="connsiteY402" fmla="*/ 4747417 h 6858000"/>
              <a:gd name="connsiteX403" fmla="*/ 1978276 w 8268372"/>
              <a:gd name="connsiteY403" fmla="*/ 4722074 h 6858000"/>
              <a:gd name="connsiteX404" fmla="*/ 1994040 w 8268372"/>
              <a:gd name="connsiteY404" fmla="*/ 4692712 h 6858000"/>
              <a:gd name="connsiteX405" fmla="*/ 2026632 w 8268372"/>
              <a:gd name="connsiteY405" fmla="*/ 4671633 h 6858000"/>
              <a:gd name="connsiteX406" fmla="*/ 1982219 w 8268372"/>
              <a:gd name="connsiteY406" fmla="*/ 4644753 h 6858000"/>
              <a:gd name="connsiteX407" fmla="*/ 1994988 w 8268372"/>
              <a:gd name="connsiteY407" fmla="*/ 4609902 h 6858000"/>
              <a:gd name="connsiteX408" fmla="*/ 1993298 w 8268372"/>
              <a:gd name="connsiteY408" fmla="*/ 4603051 h 6858000"/>
              <a:gd name="connsiteX409" fmla="*/ 1964407 w 8268372"/>
              <a:gd name="connsiteY409" fmla="*/ 4585818 h 6858000"/>
              <a:gd name="connsiteX410" fmla="*/ 1917601 w 8268372"/>
              <a:gd name="connsiteY410" fmla="*/ 4595886 h 6858000"/>
              <a:gd name="connsiteX411" fmla="*/ 1901373 w 8268372"/>
              <a:gd name="connsiteY411" fmla="*/ 4630038 h 6858000"/>
              <a:gd name="connsiteX412" fmla="*/ 1887843 w 8268372"/>
              <a:gd name="connsiteY412" fmla="*/ 4648460 h 6858000"/>
              <a:gd name="connsiteX413" fmla="*/ 1806152 w 8268372"/>
              <a:gd name="connsiteY413" fmla="*/ 4630319 h 6858000"/>
              <a:gd name="connsiteX414" fmla="*/ 1782246 w 8268372"/>
              <a:gd name="connsiteY414" fmla="*/ 4646644 h 6858000"/>
              <a:gd name="connsiteX415" fmla="*/ 1773398 w 8268372"/>
              <a:gd name="connsiteY415" fmla="*/ 4677405 h 6858000"/>
              <a:gd name="connsiteX416" fmla="*/ 1736665 w 8268372"/>
              <a:gd name="connsiteY416" fmla="*/ 4668352 h 6858000"/>
              <a:gd name="connsiteX417" fmla="*/ 1715674 w 8268372"/>
              <a:gd name="connsiteY417" fmla="*/ 4703168 h 6858000"/>
              <a:gd name="connsiteX418" fmla="*/ 1687003 w 8268372"/>
              <a:gd name="connsiteY418" fmla="*/ 4720156 h 6858000"/>
              <a:gd name="connsiteX419" fmla="*/ 1633661 w 8268372"/>
              <a:gd name="connsiteY419" fmla="*/ 4737040 h 6858000"/>
              <a:gd name="connsiteX420" fmla="*/ 1577949 w 8268372"/>
              <a:gd name="connsiteY420" fmla="*/ 4717641 h 6858000"/>
              <a:gd name="connsiteX421" fmla="*/ 1539204 w 8268372"/>
              <a:gd name="connsiteY421" fmla="*/ 4753751 h 6858000"/>
              <a:gd name="connsiteX422" fmla="*/ 1551105 w 8268372"/>
              <a:gd name="connsiteY422" fmla="*/ 4788706 h 6858000"/>
              <a:gd name="connsiteX423" fmla="*/ 1495936 w 8268372"/>
              <a:gd name="connsiteY423" fmla="*/ 4751514 h 6858000"/>
              <a:gd name="connsiteX424" fmla="*/ 1500620 w 8268372"/>
              <a:gd name="connsiteY424" fmla="*/ 4763853 h 6858000"/>
              <a:gd name="connsiteX425" fmla="*/ 1465715 w 8268372"/>
              <a:gd name="connsiteY425" fmla="*/ 4808876 h 6858000"/>
              <a:gd name="connsiteX426" fmla="*/ 1436361 w 8268372"/>
              <a:gd name="connsiteY426" fmla="*/ 4796433 h 6858000"/>
              <a:gd name="connsiteX427" fmla="*/ 1421302 w 8268372"/>
              <a:gd name="connsiteY427" fmla="*/ 4781996 h 6858000"/>
              <a:gd name="connsiteX428" fmla="*/ 1380810 w 8268372"/>
              <a:gd name="connsiteY428" fmla="*/ 4751027 h 6858000"/>
              <a:gd name="connsiteX429" fmla="*/ 1266829 w 8268372"/>
              <a:gd name="connsiteY429" fmla="*/ 4775183 h 6858000"/>
              <a:gd name="connsiteX430" fmla="*/ 1090359 w 8268372"/>
              <a:gd name="connsiteY430" fmla="*/ 4825766 h 6858000"/>
              <a:gd name="connsiteX431" fmla="*/ 1040013 w 8268372"/>
              <a:gd name="connsiteY431" fmla="*/ 4848138 h 6858000"/>
              <a:gd name="connsiteX432" fmla="*/ 998816 w 8268372"/>
              <a:gd name="connsiteY432" fmla="*/ 4860967 h 6858000"/>
              <a:gd name="connsiteX433" fmla="*/ 919960 w 8268372"/>
              <a:gd name="connsiteY433" fmla="*/ 4874321 h 6858000"/>
              <a:gd name="connsiteX434" fmla="*/ 849247 w 8268372"/>
              <a:gd name="connsiteY434" fmla="*/ 4900714 h 6858000"/>
              <a:gd name="connsiteX435" fmla="*/ 810884 w 8268372"/>
              <a:gd name="connsiteY435" fmla="*/ 4945038 h 6858000"/>
              <a:gd name="connsiteX436" fmla="*/ 738644 w 8268372"/>
              <a:gd name="connsiteY436" fmla="*/ 4938572 h 6858000"/>
              <a:gd name="connsiteX437" fmla="*/ 688761 w 8268372"/>
              <a:gd name="connsiteY437" fmla="*/ 4956155 h 6858000"/>
              <a:gd name="connsiteX438" fmla="*/ 597842 w 8268372"/>
              <a:gd name="connsiteY438" fmla="*/ 4960561 h 6858000"/>
              <a:gd name="connsiteX439" fmla="*/ 450888 w 8268372"/>
              <a:gd name="connsiteY439" fmla="*/ 4997581 h 6858000"/>
              <a:gd name="connsiteX440" fmla="*/ 338133 w 8268372"/>
              <a:gd name="connsiteY440" fmla="*/ 5033377 h 6858000"/>
              <a:gd name="connsiteX441" fmla="*/ 303088 w 8268372"/>
              <a:gd name="connsiteY441" fmla="*/ 5031176 h 6858000"/>
              <a:gd name="connsiteX442" fmla="*/ 225158 w 8268372"/>
              <a:gd name="connsiteY442" fmla="*/ 5034952 h 6858000"/>
              <a:gd name="connsiteX443" fmla="*/ 216010 w 8268372"/>
              <a:gd name="connsiteY443" fmla="*/ 5044495 h 6858000"/>
              <a:gd name="connsiteX444" fmla="*/ 191200 w 8268372"/>
              <a:gd name="connsiteY444" fmla="*/ 4997166 h 6858000"/>
              <a:gd name="connsiteX445" fmla="*/ 191986 w 8268372"/>
              <a:gd name="connsiteY445" fmla="*/ 4940363 h 6858000"/>
              <a:gd name="connsiteX446" fmla="*/ 216354 w 8268372"/>
              <a:gd name="connsiteY446" fmla="*/ 4919250 h 6858000"/>
              <a:gd name="connsiteX447" fmla="*/ 257471 w 8268372"/>
              <a:gd name="connsiteY447" fmla="*/ 4919424 h 6858000"/>
              <a:gd name="connsiteX448" fmla="*/ 283286 w 8268372"/>
              <a:gd name="connsiteY448" fmla="*/ 4944172 h 6858000"/>
              <a:gd name="connsiteX449" fmla="*/ 307494 w 8268372"/>
              <a:gd name="connsiteY449" fmla="*/ 4949066 h 6858000"/>
              <a:gd name="connsiteX450" fmla="*/ 317809 w 8268372"/>
              <a:gd name="connsiteY450" fmla="*/ 4890935 h 6858000"/>
              <a:gd name="connsiteX451" fmla="*/ 319197 w 8268372"/>
              <a:gd name="connsiteY451" fmla="*/ 4876568 h 6858000"/>
              <a:gd name="connsiteX452" fmla="*/ 336026 w 8268372"/>
              <a:gd name="connsiteY452" fmla="*/ 4884852 h 6858000"/>
              <a:gd name="connsiteX453" fmla="*/ 346782 w 8268372"/>
              <a:gd name="connsiteY453" fmla="*/ 4895164 h 6858000"/>
              <a:gd name="connsiteX454" fmla="*/ 373603 w 8268372"/>
              <a:gd name="connsiteY454" fmla="*/ 4897331 h 6858000"/>
              <a:gd name="connsiteX455" fmla="*/ 400042 w 8268372"/>
              <a:gd name="connsiteY455" fmla="*/ 4891283 h 6858000"/>
              <a:gd name="connsiteX456" fmla="*/ 422400 w 8268372"/>
              <a:gd name="connsiteY456" fmla="*/ 4915332 h 6858000"/>
              <a:gd name="connsiteX457" fmla="*/ 404565 w 8268372"/>
              <a:gd name="connsiteY457" fmla="*/ 4929629 h 6858000"/>
              <a:gd name="connsiteX458" fmla="*/ 396261 w 8268372"/>
              <a:gd name="connsiteY458" fmla="*/ 4942597 h 6858000"/>
              <a:gd name="connsiteX459" fmla="*/ 416930 w 8268372"/>
              <a:gd name="connsiteY459" fmla="*/ 4959795 h 6858000"/>
              <a:gd name="connsiteX460" fmla="*/ 434544 w 8268372"/>
              <a:gd name="connsiteY460" fmla="*/ 4911277 h 6858000"/>
              <a:gd name="connsiteX461" fmla="*/ 443934 w 8268372"/>
              <a:gd name="connsiteY461" fmla="*/ 4862724 h 6858000"/>
              <a:gd name="connsiteX462" fmla="*/ 552386 w 8268372"/>
              <a:gd name="connsiteY462" fmla="*/ 4822803 h 6858000"/>
              <a:gd name="connsiteX463" fmla="*/ 577820 w 8268372"/>
              <a:gd name="connsiteY463" fmla="*/ 4839336 h 6858000"/>
              <a:gd name="connsiteX464" fmla="*/ 605706 w 8268372"/>
              <a:gd name="connsiteY464" fmla="*/ 4879150 h 6858000"/>
              <a:gd name="connsiteX465" fmla="*/ 637674 w 8268372"/>
              <a:gd name="connsiteY465" fmla="*/ 4888867 h 6858000"/>
              <a:gd name="connsiteX466" fmla="*/ 636910 w 8268372"/>
              <a:gd name="connsiteY466" fmla="*/ 4872438 h 6858000"/>
              <a:gd name="connsiteX467" fmla="*/ 612644 w 8268372"/>
              <a:gd name="connsiteY467" fmla="*/ 4807317 h 6858000"/>
              <a:gd name="connsiteX468" fmla="*/ 622556 w 8268372"/>
              <a:gd name="connsiteY468" fmla="*/ 4814203 h 6858000"/>
              <a:gd name="connsiteX469" fmla="*/ 651147 w 8268372"/>
              <a:gd name="connsiteY469" fmla="*/ 4810217 h 6858000"/>
              <a:gd name="connsiteX470" fmla="*/ 663291 w 8268372"/>
              <a:gd name="connsiteY470" fmla="*/ 4806162 h 6858000"/>
              <a:gd name="connsiteX471" fmla="*/ 703563 w 8268372"/>
              <a:gd name="connsiteY471" fmla="*/ 4802911 h 6858000"/>
              <a:gd name="connsiteX472" fmla="*/ 738086 w 8268372"/>
              <a:gd name="connsiteY472" fmla="*/ 4749673 h 6858000"/>
              <a:gd name="connsiteX473" fmla="*/ 729561 w 8268372"/>
              <a:gd name="connsiteY473" fmla="*/ 4728421 h 6858000"/>
              <a:gd name="connsiteX474" fmla="*/ 705978 w 8268372"/>
              <a:gd name="connsiteY474" fmla="*/ 4692732 h 6858000"/>
              <a:gd name="connsiteX475" fmla="*/ 652637 w 8268372"/>
              <a:gd name="connsiteY475" fmla="*/ 4709616 h 6858000"/>
              <a:gd name="connsiteX476" fmla="*/ 593767 w 8268372"/>
              <a:gd name="connsiteY476" fmla="*/ 4710735 h 6858000"/>
              <a:gd name="connsiteX477" fmla="*/ 648496 w 8268372"/>
              <a:gd name="connsiteY477" fmla="*/ 4679485 h 6858000"/>
              <a:gd name="connsiteX478" fmla="*/ 672564 w 8268372"/>
              <a:gd name="connsiteY478" fmla="*/ 4637153 h 6858000"/>
              <a:gd name="connsiteX479" fmla="*/ 691705 w 8268372"/>
              <a:gd name="connsiteY479" fmla="*/ 4621493 h 6858000"/>
              <a:gd name="connsiteX480" fmla="*/ 699465 w 8268372"/>
              <a:gd name="connsiteY480" fmla="*/ 4626317 h 6858000"/>
              <a:gd name="connsiteX481" fmla="*/ 771647 w 8268372"/>
              <a:gd name="connsiteY481" fmla="*/ 4572554 h 6858000"/>
              <a:gd name="connsiteX482" fmla="*/ 771669 w 8268372"/>
              <a:gd name="connsiteY482" fmla="*/ 4499323 h 6858000"/>
              <a:gd name="connsiteX483" fmla="*/ 829856 w 8268372"/>
              <a:gd name="connsiteY483" fmla="*/ 4468771 h 6858000"/>
              <a:gd name="connsiteX484" fmla="*/ 913557 w 8268372"/>
              <a:gd name="connsiteY484" fmla="*/ 4441749 h 6858000"/>
              <a:gd name="connsiteX485" fmla="*/ 973433 w 8268372"/>
              <a:gd name="connsiteY485" fmla="*/ 4418048 h 6858000"/>
              <a:gd name="connsiteX486" fmla="*/ 1015555 w 8268372"/>
              <a:gd name="connsiteY486" fmla="*/ 4395641 h 6858000"/>
              <a:gd name="connsiteX487" fmla="*/ 1058904 w 8268372"/>
              <a:gd name="connsiteY487" fmla="*/ 4384874 h 6858000"/>
              <a:gd name="connsiteX488" fmla="*/ 1174008 w 8268372"/>
              <a:gd name="connsiteY488" fmla="*/ 4458593 h 6858000"/>
              <a:gd name="connsiteX489" fmla="*/ 1203362 w 8268372"/>
              <a:gd name="connsiteY489" fmla="*/ 4471037 h 6858000"/>
              <a:gd name="connsiteX490" fmla="*/ 1206982 w 8268372"/>
              <a:gd name="connsiteY490" fmla="*/ 4445729 h 6858000"/>
              <a:gd name="connsiteX491" fmla="*/ 1197613 w 8268372"/>
              <a:gd name="connsiteY491" fmla="*/ 4421051 h 6858000"/>
              <a:gd name="connsiteX492" fmla="*/ 1211005 w 8268372"/>
              <a:gd name="connsiteY492" fmla="*/ 4355405 h 6858000"/>
              <a:gd name="connsiteX493" fmla="*/ 1255962 w 8268372"/>
              <a:gd name="connsiteY493" fmla="*/ 4364492 h 6858000"/>
              <a:gd name="connsiteX494" fmla="*/ 1261050 w 8268372"/>
              <a:gd name="connsiteY494" fmla="*/ 4311815 h 6858000"/>
              <a:gd name="connsiteX495" fmla="*/ 1306329 w 8268372"/>
              <a:gd name="connsiteY495" fmla="*/ 4268889 h 6858000"/>
              <a:gd name="connsiteX496" fmla="*/ 1434686 w 8268372"/>
              <a:gd name="connsiteY496" fmla="*/ 4229737 h 6858000"/>
              <a:gd name="connsiteX497" fmla="*/ 1456361 w 8268372"/>
              <a:gd name="connsiteY497" fmla="*/ 4224353 h 6858000"/>
              <a:gd name="connsiteX498" fmla="*/ 1481273 w 8268372"/>
              <a:gd name="connsiteY498" fmla="*/ 4185447 h 6858000"/>
              <a:gd name="connsiteX499" fmla="*/ 1481816 w 8268372"/>
              <a:gd name="connsiteY499" fmla="*/ 4167655 h 6858000"/>
              <a:gd name="connsiteX500" fmla="*/ 1490582 w 8268372"/>
              <a:gd name="connsiteY500" fmla="*/ 4149898 h 6858000"/>
              <a:gd name="connsiteX501" fmla="*/ 1526934 w 8268372"/>
              <a:gd name="connsiteY501" fmla="*/ 4150736 h 6858000"/>
              <a:gd name="connsiteX502" fmla="*/ 1569276 w 8268372"/>
              <a:gd name="connsiteY502" fmla="*/ 4162550 h 6858000"/>
              <a:gd name="connsiteX503" fmla="*/ 1599174 w 8268372"/>
              <a:gd name="connsiteY503" fmla="*/ 4157202 h 6858000"/>
              <a:gd name="connsiteX504" fmla="*/ 1639064 w 8268372"/>
              <a:gd name="connsiteY504" fmla="*/ 4145736 h 6858000"/>
              <a:gd name="connsiteX505" fmla="*/ 1650827 w 8268372"/>
              <a:gd name="connsiteY505" fmla="*/ 4133466 h 6858000"/>
              <a:gd name="connsiteX506" fmla="*/ 1712171 w 8268372"/>
              <a:gd name="connsiteY506" fmla="*/ 4082395 h 6858000"/>
              <a:gd name="connsiteX507" fmla="*/ 1722325 w 8268372"/>
              <a:gd name="connsiteY507" fmla="*/ 4050271 h 6858000"/>
              <a:gd name="connsiteX508" fmla="*/ 1682133 w 8268372"/>
              <a:gd name="connsiteY508" fmla="*/ 4040519 h 6858000"/>
              <a:gd name="connsiteX509" fmla="*/ 1673910 w 8268372"/>
              <a:gd name="connsiteY509" fmla="*/ 4040485 h 6858000"/>
              <a:gd name="connsiteX510" fmla="*/ 1587779 w 8268372"/>
              <a:gd name="connsiteY510" fmla="*/ 3970995 h 6858000"/>
              <a:gd name="connsiteX511" fmla="*/ 1648257 w 8268372"/>
              <a:gd name="connsiteY511" fmla="*/ 3989730 h 6858000"/>
              <a:gd name="connsiteX512" fmla="*/ 1668866 w 8268372"/>
              <a:gd name="connsiteY512" fmla="*/ 3946699 h 6858000"/>
              <a:gd name="connsiteX513" fmla="*/ 1684006 w 8268372"/>
              <a:gd name="connsiteY513" fmla="*/ 3948132 h 6858000"/>
              <a:gd name="connsiteX514" fmla="*/ 1694300 w 8268372"/>
              <a:gd name="connsiteY514" fmla="*/ 3963233 h 6858000"/>
              <a:gd name="connsiteX515" fmla="*/ 1713661 w 8268372"/>
              <a:gd name="connsiteY515" fmla="*/ 3981794 h 6858000"/>
              <a:gd name="connsiteX516" fmla="*/ 1719351 w 8268372"/>
              <a:gd name="connsiteY516" fmla="*/ 3971552 h 6858000"/>
              <a:gd name="connsiteX517" fmla="*/ 1742714 w 8268372"/>
              <a:gd name="connsiteY517" fmla="*/ 3973020 h 6858000"/>
              <a:gd name="connsiteX518" fmla="*/ 1756929 w 8268372"/>
              <a:gd name="connsiteY518" fmla="*/ 3984030 h 6858000"/>
              <a:gd name="connsiteX519" fmla="*/ 1799073 w 8268372"/>
              <a:gd name="connsiteY519" fmla="*/ 3888392 h 6858000"/>
              <a:gd name="connsiteX520" fmla="*/ 1803838 w 8268372"/>
              <a:gd name="connsiteY520" fmla="*/ 3887728 h 6858000"/>
              <a:gd name="connsiteX521" fmla="*/ 1918061 w 8268372"/>
              <a:gd name="connsiteY521" fmla="*/ 3824561 h 6858000"/>
              <a:gd name="connsiteX522" fmla="*/ 1956182 w 8268372"/>
              <a:gd name="connsiteY522" fmla="*/ 3819248 h 6858000"/>
              <a:gd name="connsiteX523" fmla="*/ 2005522 w 8268372"/>
              <a:gd name="connsiteY523" fmla="*/ 3819457 h 6858000"/>
              <a:gd name="connsiteX524" fmla="*/ 2065941 w 8268372"/>
              <a:gd name="connsiteY524" fmla="*/ 3777964 h 6858000"/>
              <a:gd name="connsiteX525" fmla="*/ 2047585 w 8268372"/>
              <a:gd name="connsiteY525" fmla="*/ 3736822 h 6858000"/>
              <a:gd name="connsiteX526" fmla="*/ 2029068 w 8268372"/>
              <a:gd name="connsiteY526" fmla="*/ 3721686 h 6858000"/>
              <a:gd name="connsiteX527" fmla="*/ 1999875 w 8268372"/>
              <a:gd name="connsiteY527" fmla="*/ 3683236 h 6858000"/>
              <a:gd name="connsiteX528" fmla="*/ 1986586 w 8268372"/>
              <a:gd name="connsiteY528" fmla="*/ 3662647 h 6858000"/>
              <a:gd name="connsiteX529" fmla="*/ 2008642 w 8268372"/>
              <a:gd name="connsiteY529" fmla="*/ 3665478 h 6858000"/>
              <a:gd name="connsiteX530" fmla="*/ 2067733 w 8268372"/>
              <a:gd name="connsiteY530" fmla="*/ 3698580 h 6858000"/>
              <a:gd name="connsiteX531" fmla="*/ 2166874 w 8268372"/>
              <a:gd name="connsiteY531" fmla="*/ 3694209 h 6858000"/>
              <a:gd name="connsiteX532" fmla="*/ 2200010 w 8268372"/>
              <a:gd name="connsiteY532" fmla="*/ 3655338 h 6858000"/>
              <a:gd name="connsiteX533" fmla="*/ 2256266 w 8268372"/>
              <a:gd name="connsiteY533" fmla="*/ 3656945 h 6858000"/>
              <a:gd name="connsiteX534" fmla="*/ 2273094 w 8268372"/>
              <a:gd name="connsiteY534" fmla="*/ 3665229 h 6858000"/>
              <a:gd name="connsiteX535" fmla="*/ 2240606 w 8268372"/>
              <a:gd name="connsiteY535" fmla="*/ 3600073 h 6858000"/>
              <a:gd name="connsiteX536" fmla="*/ 2254981 w 8268372"/>
              <a:gd name="connsiteY536" fmla="*/ 3585077 h 6858000"/>
              <a:gd name="connsiteX537" fmla="*/ 2285804 w 8268372"/>
              <a:gd name="connsiteY537" fmla="*/ 3570151 h 6858000"/>
              <a:gd name="connsiteX538" fmla="*/ 2308564 w 8268372"/>
              <a:gd name="connsiteY538" fmla="*/ 3529183 h 6858000"/>
              <a:gd name="connsiteX539" fmla="*/ 2387038 w 8268372"/>
              <a:gd name="connsiteY539" fmla="*/ 3507614 h 6858000"/>
              <a:gd name="connsiteX540" fmla="*/ 2412414 w 8268372"/>
              <a:gd name="connsiteY540" fmla="*/ 3463919 h 6858000"/>
              <a:gd name="connsiteX541" fmla="*/ 2455460 w 8268372"/>
              <a:gd name="connsiteY541" fmla="*/ 3431935 h 6858000"/>
              <a:gd name="connsiteX542" fmla="*/ 2478522 w 8268372"/>
              <a:gd name="connsiteY542" fmla="*/ 3412184 h 6858000"/>
              <a:gd name="connsiteX543" fmla="*/ 2478985 w 8268372"/>
              <a:gd name="connsiteY543" fmla="*/ 3407396 h 6858000"/>
              <a:gd name="connsiteX544" fmla="*/ 2497663 w 8268372"/>
              <a:gd name="connsiteY544" fmla="*/ 3396524 h 6858000"/>
              <a:gd name="connsiteX545" fmla="*/ 2520945 w 8268372"/>
              <a:gd name="connsiteY545" fmla="*/ 3410995 h 6858000"/>
              <a:gd name="connsiteX546" fmla="*/ 2574207 w 8268372"/>
              <a:gd name="connsiteY546" fmla="*/ 3407114 h 6858000"/>
              <a:gd name="connsiteX547" fmla="*/ 2607282 w 8268372"/>
              <a:gd name="connsiteY547" fmla="*/ 3308016 h 6858000"/>
              <a:gd name="connsiteX548" fmla="*/ 2631571 w 8268372"/>
              <a:gd name="connsiteY548" fmla="*/ 3299905 h 6858000"/>
              <a:gd name="connsiteX549" fmla="*/ 2653245 w 8268372"/>
              <a:gd name="connsiteY549" fmla="*/ 3294522 h 6858000"/>
              <a:gd name="connsiteX550" fmla="*/ 2679464 w 8268372"/>
              <a:gd name="connsiteY550" fmla="*/ 3254253 h 6858000"/>
              <a:gd name="connsiteX551" fmla="*/ 2672489 w 8268372"/>
              <a:gd name="connsiteY551" fmla="*/ 3192627 h 6858000"/>
              <a:gd name="connsiteX552" fmla="*/ 2670500 w 8268372"/>
              <a:gd name="connsiteY552" fmla="*/ 3164558 h 6858000"/>
              <a:gd name="connsiteX553" fmla="*/ 2697944 w 8268372"/>
              <a:gd name="connsiteY553" fmla="*/ 3135929 h 6858000"/>
              <a:gd name="connsiteX554" fmla="*/ 2658457 w 8268372"/>
              <a:gd name="connsiteY554" fmla="*/ 3082378 h 6858000"/>
              <a:gd name="connsiteX555" fmla="*/ 2709325 w 8268372"/>
              <a:gd name="connsiteY555" fmla="*/ 3115445 h 6858000"/>
              <a:gd name="connsiteX556" fmla="*/ 2726131 w 8268372"/>
              <a:gd name="connsiteY556" fmla="*/ 3196960 h 6858000"/>
              <a:gd name="connsiteX557" fmla="*/ 2763730 w 8268372"/>
              <a:gd name="connsiteY557" fmla="*/ 3136208 h 6858000"/>
              <a:gd name="connsiteX558" fmla="*/ 2751366 w 8268372"/>
              <a:gd name="connsiteY558" fmla="*/ 3106042 h 6858000"/>
              <a:gd name="connsiteX559" fmla="*/ 2740933 w 8268372"/>
              <a:gd name="connsiteY559" fmla="*/ 3043716 h 6858000"/>
              <a:gd name="connsiteX560" fmla="*/ 2730257 w 8268372"/>
              <a:gd name="connsiteY560" fmla="*/ 3020401 h 6858000"/>
              <a:gd name="connsiteX561" fmla="*/ 2696380 w 8268372"/>
              <a:gd name="connsiteY561" fmla="*/ 2969612 h 6858000"/>
              <a:gd name="connsiteX562" fmla="*/ 2717511 w 8268372"/>
              <a:gd name="connsiteY562" fmla="*/ 2982020 h 6858000"/>
              <a:gd name="connsiteX563" fmla="*/ 2759171 w 8268372"/>
              <a:gd name="connsiteY563" fmla="*/ 2964402 h 6858000"/>
              <a:gd name="connsiteX564" fmla="*/ 2786315 w 8268372"/>
              <a:gd name="connsiteY564" fmla="*/ 2914555 h 6858000"/>
              <a:gd name="connsiteX565" fmla="*/ 2825823 w 8268372"/>
              <a:gd name="connsiteY565" fmla="*/ 2894875 h 6858000"/>
              <a:gd name="connsiteX566" fmla="*/ 2956794 w 8268372"/>
              <a:gd name="connsiteY566" fmla="*/ 2852997 h 6858000"/>
              <a:gd name="connsiteX567" fmla="*/ 2997750 w 8268372"/>
              <a:gd name="connsiteY567" fmla="*/ 2879177 h 6858000"/>
              <a:gd name="connsiteX568" fmla="*/ 3008263 w 8268372"/>
              <a:gd name="connsiteY568" fmla="*/ 2928499 h 6858000"/>
              <a:gd name="connsiteX569" fmla="*/ 3014394 w 8268372"/>
              <a:gd name="connsiteY569" fmla="*/ 2986700 h 6858000"/>
              <a:gd name="connsiteX570" fmla="*/ 3075240 w 8268372"/>
              <a:gd name="connsiteY570" fmla="*/ 2806959 h 6858000"/>
              <a:gd name="connsiteX571" fmla="*/ 3085312 w 8268372"/>
              <a:gd name="connsiteY571" fmla="*/ 2787837 h 6858000"/>
              <a:gd name="connsiteX572" fmla="*/ 3120276 w 8268372"/>
              <a:gd name="connsiteY572" fmla="*/ 2803043 h 6858000"/>
              <a:gd name="connsiteX573" fmla="*/ 3134411 w 8268372"/>
              <a:gd name="connsiteY573" fmla="*/ 2827057 h 6858000"/>
              <a:gd name="connsiteX574" fmla="*/ 3161671 w 8268372"/>
              <a:gd name="connsiteY574" fmla="*/ 2897666 h 6858000"/>
              <a:gd name="connsiteX575" fmla="*/ 3225446 w 8268372"/>
              <a:gd name="connsiteY575" fmla="*/ 2943107 h 6858000"/>
              <a:gd name="connsiteX576" fmla="*/ 3236526 w 8268372"/>
              <a:gd name="connsiteY576" fmla="*/ 2901405 h 6858000"/>
              <a:gd name="connsiteX577" fmla="*/ 3219396 w 8268372"/>
              <a:gd name="connsiteY577" fmla="*/ 2871903 h 6858000"/>
              <a:gd name="connsiteX578" fmla="*/ 3204440 w 8268372"/>
              <a:gd name="connsiteY578" fmla="*/ 2771232 h 6858000"/>
              <a:gd name="connsiteX579" fmla="*/ 3234580 w 8268372"/>
              <a:gd name="connsiteY579" fmla="*/ 2726873 h 6858000"/>
              <a:gd name="connsiteX580" fmla="*/ 3354875 w 8268372"/>
              <a:gd name="connsiteY580" fmla="*/ 2661679 h 6858000"/>
              <a:gd name="connsiteX581" fmla="*/ 3371945 w 8268372"/>
              <a:gd name="connsiteY581" fmla="*/ 2630954 h 6858000"/>
              <a:gd name="connsiteX582" fmla="*/ 3392636 w 8268372"/>
              <a:gd name="connsiteY582" fmla="*/ 2574920 h 6858000"/>
              <a:gd name="connsiteX583" fmla="*/ 3464575 w 8268372"/>
              <a:gd name="connsiteY583" fmla="*/ 2560168 h 6858000"/>
              <a:gd name="connsiteX584" fmla="*/ 3497629 w 8268372"/>
              <a:gd name="connsiteY584" fmla="*/ 2534300 h 6858000"/>
              <a:gd name="connsiteX585" fmla="*/ 3507783 w 8268372"/>
              <a:gd name="connsiteY585" fmla="*/ 2502176 h 6858000"/>
              <a:gd name="connsiteX586" fmla="*/ 3508789 w 8268372"/>
              <a:gd name="connsiteY586" fmla="*/ 2479594 h 6858000"/>
              <a:gd name="connsiteX587" fmla="*/ 3539832 w 8268372"/>
              <a:gd name="connsiteY587" fmla="*/ 2498890 h 6858000"/>
              <a:gd name="connsiteX588" fmla="*/ 3558652 w 8268372"/>
              <a:gd name="connsiteY588" fmla="*/ 2535243 h 6858000"/>
              <a:gd name="connsiteX589" fmla="*/ 3642873 w 8268372"/>
              <a:gd name="connsiteY589" fmla="*/ 2563660 h 6858000"/>
              <a:gd name="connsiteX590" fmla="*/ 3652103 w 8268372"/>
              <a:gd name="connsiteY590" fmla="*/ 2541114 h 6858000"/>
              <a:gd name="connsiteX591" fmla="*/ 3668630 w 8268372"/>
              <a:gd name="connsiteY591" fmla="*/ 2528180 h 6858000"/>
              <a:gd name="connsiteX592" fmla="*/ 3748190 w 8268372"/>
              <a:gd name="connsiteY592" fmla="*/ 2471027 h 6858000"/>
              <a:gd name="connsiteX593" fmla="*/ 3743506 w 8268372"/>
              <a:gd name="connsiteY593" fmla="*/ 2458688 h 6858000"/>
              <a:gd name="connsiteX594" fmla="*/ 3716765 w 8268372"/>
              <a:gd name="connsiteY594" fmla="*/ 2443518 h 6858000"/>
              <a:gd name="connsiteX595" fmla="*/ 3715840 w 8268372"/>
              <a:gd name="connsiteY595" fmla="*/ 2453095 h 6858000"/>
              <a:gd name="connsiteX596" fmla="*/ 3687470 w 8268372"/>
              <a:gd name="connsiteY596" fmla="*/ 2491302 h 6858000"/>
              <a:gd name="connsiteX597" fmla="*/ 3618467 w 8268372"/>
              <a:gd name="connsiteY597" fmla="*/ 2451314 h 6858000"/>
              <a:gd name="connsiteX598" fmla="*/ 3624620 w 8268372"/>
              <a:gd name="connsiteY598" fmla="*/ 2436283 h 6858000"/>
              <a:gd name="connsiteX599" fmla="*/ 3641691 w 8268372"/>
              <a:gd name="connsiteY599" fmla="*/ 2405557 h 6858000"/>
              <a:gd name="connsiteX600" fmla="*/ 3676295 w 8268372"/>
              <a:gd name="connsiteY600" fmla="*/ 2339317 h 6858000"/>
              <a:gd name="connsiteX601" fmla="*/ 3707117 w 8268372"/>
              <a:gd name="connsiteY601" fmla="*/ 2324390 h 6858000"/>
              <a:gd name="connsiteX602" fmla="*/ 3749622 w 8268372"/>
              <a:gd name="connsiteY602" fmla="*/ 2310197 h 6858000"/>
              <a:gd name="connsiteX603" fmla="*/ 3772221 w 8268372"/>
              <a:gd name="connsiteY603" fmla="*/ 2295236 h 6858000"/>
              <a:gd name="connsiteX604" fmla="*/ 3785371 w 8268372"/>
              <a:gd name="connsiteY604" fmla="*/ 2268600 h 6858000"/>
              <a:gd name="connsiteX605" fmla="*/ 3830246 w 8268372"/>
              <a:gd name="connsiteY605" fmla="*/ 2290691 h 6858000"/>
              <a:gd name="connsiteX606" fmla="*/ 3826972 w 8268372"/>
              <a:gd name="connsiteY606" fmla="*/ 2190754 h 6858000"/>
              <a:gd name="connsiteX607" fmla="*/ 3838954 w 8268372"/>
              <a:gd name="connsiteY607" fmla="*/ 2212705 h 6858000"/>
              <a:gd name="connsiteX608" fmla="*/ 3902428 w 8268372"/>
              <a:gd name="connsiteY608" fmla="*/ 2236928 h 6858000"/>
              <a:gd name="connsiteX609" fmla="*/ 3944249 w 8268372"/>
              <a:gd name="connsiteY609" fmla="*/ 2193304 h 6858000"/>
              <a:gd name="connsiteX610" fmla="*/ 4046548 w 8268372"/>
              <a:gd name="connsiteY610" fmla="*/ 2168414 h 6858000"/>
              <a:gd name="connsiteX611" fmla="*/ 4059779 w 8268372"/>
              <a:gd name="connsiteY611" fmla="*/ 2128774 h 6858000"/>
              <a:gd name="connsiteX612" fmla="*/ 4059720 w 8268372"/>
              <a:gd name="connsiteY612" fmla="*/ 2068546 h 6858000"/>
              <a:gd name="connsiteX613" fmla="*/ 4096696 w 8268372"/>
              <a:gd name="connsiteY613" fmla="*/ 2038589 h 6858000"/>
              <a:gd name="connsiteX614" fmla="*/ 4128744 w 8268372"/>
              <a:gd name="connsiteY614" fmla="*/ 2035302 h 6858000"/>
              <a:gd name="connsiteX615" fmla="*/ 4138275 w 8268372"/>
              <a:gd name="connsiteY615" fmla="*/ 2033974 h 6858000"/>
              <a:gd name="connsiteX616" fmla="*/ 4176336 w 8268372"/>
              <a:gd name="connsiteY616" fmla="*/ 1968432 h 6858000"/>
              <a:gd name="connsiteX617" fmla="*/ 4200566 w 8268372"/>
              <a:gd name="connsiteY617" fmla="*/ 1900094 h 6858000"/>
              <a:gd name="connsiteX618" fmla="*/ 4217937 w 8268372"/>
              <a:gd name="connsiteY618" fmla="*/ 1890586 h 6858000"/>
              <a:gd name="connsiteX619" fmla="*/ 4243995 w 8268372"/>
              <a:gd name="connsiteY619" fmla="*/ 1876324 h 6858000"/>
              <a:gd name="connsiteX620" fmla="*/ 4274458 w 8268372"/>
              <a:gd name="connsiteY620" fmla="*/ 1779952 h 6858000"/>
              <a:gd name="connsiteX621" fmla="*/ 4309201 w 8268372"/>
              <a:gd name="connsiteY621" fmla="*/ 1760935 h 6858000"/>
              <a:gd name="connsiteX622" fmla="*/ 4343783 w 8268372"/>
              <a:gd name="connsiteY622" fmla="*/ 1767926 h 6858000"/>
              <a:gd name="connsiteX623" fmla="*/ 4374444 w 8268372"/>
              <a:gd name="connsiteY623" fmla="*/ 1779006 h 6858000"/>
              <a:gd name="connsiteX624" fmla="*/ 4442624 w 8268372"/>
              <a:gd name="connsiteY624" fmla="*/ 1742337 h 6858000"/>
              <a:gd name="connsiteX625" fmla="*/ 4423424 w 8268372"/>
              <a:gd name="connsiteY625" fmla="*/ 1697769 h 6858000"/>
              <a:gd name="connsiteX626" fmla="*/ 4393387 w 8268372"/>
              <a:gd name="connsiteY626" fmla="*/ 1655893 h 6858000"/>
              <a:gd name="connsiteX627" fmla="*/ 4448637 w 8268372"/>
              <a:gd name="connsiteY627" fmla="*/ 1680081 h 6858000"/>
              <a:gd name="connsiteX628" fmla="*/ 4529020 w 8268372"/>
              <a:gd name="connsiteY628" fmla="*/ 1699585 h 6858000"/>
              <a:gd name="connsiteX629" fmla="*/ 4541568 w 8268372"/>
              <a:gd name="connsiteY629" fmla="*/ 1630513 h 6858000"/>
              <a:gd name="connsiteX630" fmla="*/ 4553873 w 8268372"/>
              <a:gd name="connsiteY630" fmla="*/ 1600451 h 6858000"/>
              <a:gd name="connsiteX631" fmla="*/ 4608059 w 8268372"/>
              <a:gd name="connsiteY631" fmla="*/ 1586993 h 6858000"/>
              <a:gd name="connsiteX632" fmla="*/ 4624124 w 8268372"/>
              <a:gd name="connsiteY632" fmla="*/ 1578848 h 6858000"/>
              <a:gd name="connsiteX633" fmla="*/ 4645115 w 8268372"/>
              <a:gd name="connsiteY633" fmla="*/ 1544032 h 6858000"/>
              <a:gd name="connsiteX634" fmla="*/ 4649719 w 8268372"/>
              <a:gd name="connsiteY634" fmla="*/ 1569374 h 6858000"/>
              <a:gd name="connsiteX635" fmla="*/ 4681144 w 8268372"/>
              <a:gd name="connsiteY635" fmla="*/ 1596884 h 6858000"/>
              <a:gd name="connsiteX636" fmla="*/ 4692524 w 8268372"/>
              <a:gd name="connsiteY636" fmla="*/ 1576400 h 6858000"/>
              <a:gd name="connsiteX637" fmla="*/ 4679257 w 8268372"/>
              <a:gd name="connsiteY637" fmla="*/ 1482580 h 6858000"/>
              <a:gd name="connsiteX638" fmla="*/ 4705475 w 8268372"/>
              <a:gd name="connsiteY638" fmla="*/ 1442311 h 6858000"/>
              <a:gd name="connsiteX639" fmla="*/ 4745065 w 8268372"/>
              <a:gd name="connsiteY639" fmla="*/ 1409627 h 6858000"/>
              <a:gd name="connsiteX640" fmla="*/ 4793722 w 8268372"/>
              <a:gd name="connsiteY640" fmla="*/ 1380403 h 6858000"/>
              <a:gd name="connsiteX641" fmla="*/ 4816864 w 8268372"/>
              <a:gd name="connsiteY641" fmla="*/ 1347650 h 6858000"/>
              <a:gd name="connsiteX642" fmla="*/ 4851688 w 8268372"/>
              <a:gd name="connsiteY642" fmla="*/ 1315630 h 6858000"/>
              <a:gd name="connsiteX643" fmla="*/ 4875896 w 8268372"/>
              <a:gd name="connsiteY643" fmla="*/ 1320524 h 6858000"/>
              <a:gd name="connsiteX644" fmla="*/ 4931851 w 8268372"/>
              <a:gd name="connsiteY644" fmla="*/ 1300913 h 6858000"/>
              <a:gd name="connsiteX645" fmla="*/ 4919185 w 8268372"/>
              <a:gd name="connsiteY645" fmla="*/ 1249529 h 6858000"/>
              <a:gd name="connsiteX646" fmla="*/ 4921278 w 8268372"/>
              <a:gd name="connsiteY646" fmla="*/ 1191363 h 6858000"/>
              <a:gd name="connsiteX647" fmla="*/ 4958033 w 8268372"/>
              <a:gd name="connsiteY647" fmla="*/ 1127185 h 6858000"/>
              <a:gd name="connsiteX648" fmla="*/ 4966800 w 8268372"/>
              <a:gd name="connsiteY648" fmla="*/ 1109427 h 6858000"/>
              <a:gd name="connsiteX649" fmla="*/ 5046440 w 8268372"/>
              <a:gd name="connsiteY649" fmla="*/ 1039270 h 6858000"/>
              <a:gd name="connsiteX650" fmla="*/ 5072476 w 8268372"/>
              <a:gd name="connsiteY650" fmla="*/ 1098239 h 6858000"/>
              <a:gd name="connsiteX651" fmla="*/ 5086610 w 8268372"/>
              <a:gd name="connsiteY651" fmla="*/ 1122254 h 6858000"/>
              <a:gd name="connsiteX652" fmla="*/ 5106816 w 8268372"/>
              <a:gd name="connsiteY652" fmla="*/ 1144240 h 6858000"/>
              <a:gd name="connsiteX653" fmla="*/ 5117734 w 8268372"/>
              <a:gd name="connsiteY653" fmla="*/ 1128545 h 6858000"/>
              <a:gd name="connsiteX654" fmla="*/ 5106295 w 8268372"/>
              <a:gd name="connsiteY654" fmla="*/ 1088801 h 6858000"/>
              <a:gd name="connsiteX655" fmla="*/ 5121052 w 8268372"/>
              <a:gd name="connsiteY655" fmla="*/ 1082020 h 6858000"/>
              <a:gd name="connsiteX656" fmla="*/ 5152558 w 8268372"/>
              <a:gd name="connsiteY656" fmla="*/ 1096526 h 6858000"/>
              <a:gd name="connsiteX657" fmla="*/ 5208454 w 8268372"/>
              <a:gd name="connsiteY657" fmla="*/ 1016687 h 6858000"/>
              <a:gd name="connsiteX658" fmla="*/ 5200473 w 8268372"/>
              <a:gd name="connsiteY658" fmla="*/ 977642 h 6858000"/>
              <a:gd name="connsiteX659" fmla="*/ 5224982 w 8268372"/>
              <a:gd name="connsiteY659" fmla="*/ 1003753 h 6858000"/>
              <a:gd name="connsiteX660" fmla="*/ 5258719 w 8268372"/>
              <a:gd name="connsiteY660" fmla="*/ 1007318 h 6858000"/>
              <a:gd name="connsiteX661" fmla="*/ 5272331 w 8268372"/>
              <a:gd name="connsiteY661" fmla="*/ 975893 h 6858000"/>
              <a:gd name="connsiteX662" fmla="*/ 5257434 w 8268372"/>
              <a:gd name="connsiteY662" fmla="*/ 935450 h 6858000"/>
              <a:gd name="connsiteX663" fmla="*/ 5210025 w 8268372"/>
              <a:gd name="connsiteY663" fmla="*/ 903082 h 6858000"/>
              <a:gd name="connsiteX664" fmla="*/ 5255444 w 8268372"/>
              <a:gd name="connsiteY664" fmla="*/ 907380 h 6858000"/>
              <a:gd name="connsiteX665" fmla="*/ 5275048 w 8268372"/>
              <a:gd name="connsiteY665" fmla="*/ 886931 h 6858000"/>
              <a:gd name="connsiteX666" fmla="*/ 5327023 w 8268372"/>
              <a:gd name="connsiteY666" fmla="*/ 811182 h 6858000"/>
              <a:gd name="connsiteX667" fmla="*/ 5353022 w 8268372"/>
              <a:gd name="connsiteY667" fmla="*/ 736692 h 6858000"/>
              <a:gd name="connsiteX668" fmla="*/ 5356179 w 8268372"/>
              <a:gd name="connsiteY668" fmla="*/ 716173 h 6858000"/>
              <a:gd name="connsiteX669" fmla="*/ 5364725 w 8268372"/>
              <a:gd name="connsiteY669" fmla="*/ 664194 h 6858000"/>
              <a:gd name="connsiteX670" fmla="*/ 5361730 w 8268372"/>
              <a:gd name="connsiteY670" fmla="*/ 658707 h 6858000"/>
              <a:gd name="connsiteX671" fmla="*/ 5363198 w 8268372"/>
              <a:gd name="connsiteY671" fmla="*/ 631336 h 6858000"/>
              <a:gd name="connsiteX672" fmla="*/ 5386943 w 8268372"/>
              <a:gd name="connsiteY672" fmla="*/ 641019 h 6858000"/>
              <a:gd name="connsiteX673" fmla="*/ 5423757 w 8268372"/>
              <a:gd name="connsiteY673" fmla="*/ 637068 h 6858000"/>
              <a:gd name="connsiteX674" fmla="*/ 5460975 w 8268372"/>
              <a:gd name="connsiteY674" fmla="*/ 568101 h 6858000"/>
              <a:gd name="connsiteX675" fmla="*/ 5487274 w 8268372"/>
              <a:gd name="connsiteY675" fmla="*/ 514828 h 6858000"/>
              <a:gd name="connsiteX676" fmla="*/ 5504183 w 8268372"/>
              <a:gd name="connsiteY676" fmla="*/ 510109 h 6858000"/>
              <a:gd name="connsiteX677" fmla="*/ 5555755 w 8268372"/>
              <a:gd name="connsiteY677" fmla="*/ 499377 h 6858000"/>
              <a:gd name="connsiteX678" fmla="*/ 5607107 w 8268372"/>
              <a:gd name="connsiteY678" fmla="*/ 454424 h 6858000"/>
              <a:gd name="connsiteX679" fmla="*/ 5573450 w 8268372"/>
              <a:gd name="connsiteY679" fmla="*/ 437855 h 6858000"/>
              <a:gd name="connsiteX680" fmla="*/ 5557165 w 8268372"/>
              <a:gd name="connsiteY680" fmla="*/ 411779 h 6858000"/>
              <a:gd name="connsiteX681" fmla="*/ 5557348 w 8268372"/>
              <a:gd name="connsiteY681" fmla="*/ 312541 h 6858000"/>
              <a:gd name="connsiteX682" fmla="*/ 5581056 w 8268372"/>
              <a:gd name="connsiteY682" fmla="*/ 188763 h 6858000"/>
              <a:gd name="connsiteX683" fmla="*/ 5603957 w 8268372"/>
              <a:gd name="connsiteY683" fmla="*/ 195020 h 6858000"/>
              <a:gd name="connsiteX684" fmla="*/ 5622694 w 8268372"/>
              <a:gd name="connsiteY684" fmla="*/ 244377 h 6858000"/>
              <a:gd name="connsiteX685" fmla="*/ 5645896 w 8268372"/>
              <a:gd name="connsiteY685" fmla="*/ 271851 h 6858000"/>
              <a:gd name="connsiteX686" fmla="*/ 5664574 w 8268372"/>
              <a:gd name="connsiteY686" fmla="*/ 260980 h 6858000"/>
              <a:gd name="connsiteX687" fmla="*/ 5670426 w 8268372"/>
              <a:gd name="connsiteY687" fmla="*/ 224731 h 6858000"/>
              <a:gd name="connsiteX688" fmla="*/ 5682651 w 8268372"/>
              <a:gd name="connsiteY688" fmla="*/ 207673 h 6858000"/>
              <a:gd name="connsiteX689" fmla="*/ 5705852 w 8268372"/>
              <a:gd name="connsiteY689" fmla="*/ 235147 h 6858000"/>
              <a:gd name="connsiteX690" fmla="*/ 5716146 w 8268372"/>
              <a:gd name="connsiteY690" fmla="*/ 250248 h 6858000"/>
              <a:gd name="connsiteX691" fmla="*/ 5723143 w 8268372"/>
              <a:gd name="connsiteY691" fmla="*/ 238643 h 6858000"/>
              <a:gd name="connsiteX692" fmla="*/ 5723106 w 8268372"/>
              <a:gd name="connsiteY692" fmla="*/ 105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</a:cxnLst>
            <a:rect l="l" t="t" r="r" b="b"/>
            <a:pathLst>
              <a:path w="8268372" h="6858000">
                <a:moveTo>
                  <a:pt x="2157628" y="6856130"/>
                </a:moveTo>
                <a:lnTo>
                  <a:pt x="2163876" y="6858000"/>
                </a:lnTo>
                <a:lnTo>
                  <a:pt x="2157018" y="6858000"/>
                </a:lnTo>
                <a:close/>
                <a:moveTo>
                  <a:pt x="5703618" y="0"/>
                </a:moveTo>
                <a:lnTo>
                  <a:pt x="7669071" y="0"/>
                </a:lnTo>
                <a:lnTo>
                  <a:pt x="7654609" y="86928"/>
                </a:lnTo>
                <a:cubicBezTo>
                  <a:pt x="7649543" y="127201"/>
                  <a:pt x="7646149" y="168422"/>
                  <a:pt x="7645022" y="210508"/>
                </a:cubicBezTo>
                <a:cubicBezTo>
                  <a:pt x="7643172" y="229663"/>
                  <a:pt x="7640015" y="250182"/>
                  <a:pt x="7647233" y="272798"/>
                </a:cubicBezTo>
                <a:cubicBezTo>
                  <a:pt x="7673107" y="357774"/>
                  <a:pt x="7669627" y="430307"/>
                  <a:pt x="7645859" y="493857"/>
                </a:cubicBezTo>
                <a:cubicBezTo>
                  <a:pt x="7644090" y="500008"/>
                  <a:pt x="7641014" y="507524"/>
                  <a:pt x="7647468" y="513711"/>
                </a:cubicBezTo>
                <a:cubicBezTo>
                  <a:pt x="7669825" y="537760"/>
                  <a:pt x="7682652" y="563137"/>
                  <a:pt x="7700244" y="587850"/>
                </a:cubicBezTo>
                <a:cubicBezTo>
                  <a:pt x="7711844" y="601588"/>
                  <a:pt x="7720450" y="609837"/>
                  <a:pt x="7735589" y="611270"/>
                </a:cubicBezTo>
                <a:cubicBezTo>
                  <a:pt x="7749422" y="614066"/>
                  <a:pt x="7746045" y="600364"/>
                  <a:pt x="7745663" y="592149"/>
                </a:cubicBezTo>
                <a:cubicBezTo>
                  <a:pt x="7748680" y="524406"/>
                  <a:pt x="7749547" y="454600"/>
                  <a:pt x="7753871" y="385493"/>
                </a:cubicBezTo>
                <a:cubicBezTo>
                  <a:pt x="7758658" y="311597"/>
                  <a:pt x="7773357" y="244588"/>
                  <a:pt x="7811338" y="192049"/>
                </a:cubicBezTo>
                <a:cubicBezTo>
                  <a:pt x="7816566" y="186596"/>
                  <a:pt x="7820105" y="174291"/>
                  <a:pt x="7829173" y="177752"/>
                </a:cubicBezTo>
                <a:cubicBezTo>
                  <a:pt x="7840392" y="183275"/>
                  <a:pt x="7847227" y="197676"/>
                  <a:pt x="7853219" y="208652"/>
                </a:cubicBezTo>
                <a:cubicBezTo>
                  <a:pt x="7854907" y="215504"/>
                  <a:pt x="7857903" y="220992"/>
                  <a:pt x="7859591" y="227843"/>
                </a:cubicBezTo>
                <a:cubicBezTo>
                  <a:pt x="7868579" y="244306"/>
                  <a:pt x="7872800" y="261435"/>
                  <a:pt x="7886553" y="277234"/>
                </a:cubicBezTo>
                <a:cubicBezTo>
                  <a:pt x="7918763" y="247941"/>
                  <a:pt x="7967721" y="239936"/>
                  <a:pt x="7991326" y="202393"/>
                </a:cubicBezTo>
                <a:cubicBezTo>
                  <a:pt x="7995709" y="193514"/>
                  <a:pt x="8007391" y="194248"/>
                  <a:pt x="8013763" y="213439"/>
                </a:cubicBezTo>
                <a:cubicBezTo>
                  <a:pt x="8018448" y="225778"/>
                  <a:pt x="8030049" y="239515"/>
                  <a:pt x="8042112" y="248463"/>
                </a:cubicBezTo>
                <a:cubicBezTo>
                  <a:pt x="8090365" y="284257"/>
                  <a:pt x="8114793" y="323371"/>
                  <a:pt x="8128765" y="373393"/>
                </a:cubicBezTo>
                <a:cubicBezTo>
                  <a:pt x="8151644" y="452880"/>
                  <a:pt x="8186204" y="533103"/>
                  <a:pt x="8196557" y="608431"/>
                </a:cubicBezTo>
                <a:cubicBezTo>
                  <a:pt x="8205301" y="663905"/>
                  <a:pt x="8213202" y="715954"/>
                  <a:pt x="8228862" y="772826"/>
                </a:cubicBezTo>
                <a:cubicBezTo>
                  <a:pt x="8239840" y="817358"/>
                  <a:pt x="8239597" y="856368"/>
                  <a:pt x="8228980" y="893282"/>
                </a:cubicBezTo>
                <a:cubicBezTo>
                  <a:pt x="8224054" y="919953"/>
                  <a:pt x="8221278" y="948686"/>
                  <a:pt x="8228877" y="979517"/>
                </a:cubicBezTo>
                <a:cubicBezTo>
                  <a:pt x="8242306" y="1047330"/>
                  <a:pt x="8231609" y="1097246"/>
                  <a:pt x="8192864" y="1133356"/>
                </a:cubicBezTo>
                <a:cubicBezTo>
                  <a:pt x="8164112" y="1163348"/>
                  <a:pt x="8157798" y="1204385"/>
                  <a:pt x="8181682" y="1261292"/>
                </a:cubicBezTo>
                <a:cubicBezTo>
                  <a:pt x="8197043" y="1296947"/>
                  <a:pt x="8211095" y="1333964"/>
                  <a:pt x="8227300" y="1373044"/>
                </a:cubicBezTo>
                <a:cubicBezTo>
                  <a:pt x="8246037" y="1422400"/>
                  <a:pt x="8264774" y="1471757"/>
                  <a:pt x="8268372" y="1519681"/>
                </a:cubicBezTo>
                <a:cubicBezTo>
                  <a:pt x="8267447" y="1529259"/>
                  <a:pt x="8264833" y="1531985"/>
                  <a:pt x="8254459" y="1529889"/>
                </a:cubicBezTo>
                <a:cubicBezTo>
                  <a:pt x="8228944" y="1526358"/>
                  <a:pt x="8207733" y="1526953"/>
                  <a:pt x="8187365" y="1530973"/>
                </a:cubicBezTo>
                <a:cubicBezTo>
                  <a:pt x="8155699" y="1542473"/>
                  <a:pt x="8148621" y="1567083"/>
                  <a:pt x="8163518" y="1607525"/>
                </a:cubicBezTo>
                <a:cubicBezTo>
                  <a:pt x="8173350" y="1627415"/>
                  <a:pt x="8184487" y="1645941"/>
                  <a:pt x="8195625" y="1664468"/>
                </a:cubicBezTo>
                <a:cubicBezTo>
                  <a:pt x="8221742" y="1710433"/>
                  <a:pt x="8219047" y="1726163"/>
                  <a:pt x="8176624" y="1727352"/>
                </a:cubicBezTo>
                <a:cubicBezTo>
                  <a:pt x="8176624" y="1727352"/>
                  <a:pt x="8177468" y="1730778"/>
                  <a:pt x="8176162" y="1732141"/>
                </a:cubicBezTo>
                <a:cubicBezTo>
                  <a:pt x="8181308" y="1739692"/>
                  <a:pt x="8184304" y="1745179"/>
                  <a:pt x="8189451" y="1752730"/>
                </a:cubicBezTo>
                <a:cubicBezTo>
                  <a:pt x="8213035" y="1788418"/>
                  <a:pt x="8214261" y="1800059"/>
                  <a:pt x="8183519" y="1801982"/>
                </a:cubicBezTo>
                <a:cubicBezTo>
                  <a:pt x="8128951" y="1807226"/>
                  <a:pt x="8103195" y="1842706"/>
                  <a:pt x="8086043" y="1886435"/>
                </a:cubicBezTo>
                <a:cubicBezTo>
                  <a:pt x="8070581" y="1937016"/>
                  <a:pt x="8066799" y="1988331"/>
                  <a:pt x="8109664" y="2055584"/>
                </a:cubicBezTo>
                <a:cubicBezTo>
                  <a:pt x="8122953" y="2076173"/>
                  <a:pt x="8133629" y="2099488"/>
                  <a:pt x="8140846" y="2122103"/>
                </a:cubicBezTo>
                <a:cubicBezTo>
                  <a:pt x="8156588" y="2165972"/>
                  <a:pt x="8145589" y="2194671"/>
                  <a:pt x="8114767" y="2209597"/>
                </a:cubicBezTo>
                <a:cubicBezTo>
                  <a:pt x="8098702" y="2217742"/>
                  <a:pt x="8091705" y="2229348"/>
                  <a:pt x="8093313" y="2249202"/>
                </a:cubicBezTo>
                <a:cubicBezTo>
                  <a:pt x="8096147" y="2280697"/>
                  <a:pt x="8096830" y="2310129"/>
                  <a:pt x="8093210" y="2335437"/>
                </a:cubicBezTo>
                <a:cubicBezTo>
                  <a:pt x="8078893" y="2410661"/>
                  <a:pt x="8075795" y="2491408"/>
                  <a:pt x="8087373" y="2578376"/>
                </a:cubicBezTo>
                <a:cubicBezTo>
                  <a:pt x="8092359" y="2611934"/>
                  <a:pt x="8088276" y="2642030"/>
                  <a:pt x="8068673" y="2662479"/>
                </a:cubicBezTo>
                <a:cubicBezTo>
                  <a:pt x="8038151" y="2698624"/>
                  <a:pt x="8037828" y="2750637"/>
                  <a:pt x="8048724" y="2808174"/>
                </a:cubicBezTo>
                <a:cubicBezTo>
                  <a:pt x="8052484" y="2830090"/>
                  <a:pt x="8052785" y="2851309"/>
                  <a:pt x="8039715" y="2864941"/>
                </a:cubicBezTo>
                <a:cubicBezTo>
                  <a:pt x="8034488" y="2870395"/>
                  <a:pt x="8032718" y="2876547"/>
                  <a:pt x="8035251" y="2886823"/>
                </a:cubicBezTo>
                <a:cubicBezTo>
                  <a:pt x="8049987" y="2953274"/>
                  <a:pt x="8037520" y="3009342"/>
                  <a:pt x="8012990" y="3056462"/>
                </a:cubicBezTo>
                <a:cubicBezTo>
                  <a:pt x="8006837" y="3071493"/>
                  <a:pt x="7997689" y="3081036"/>
                  <a:pt x="7977402" y="3072053"/>
                </a:cubicBezTo>
                <a:cubicBezTo>
                  <a:pt x="7950199" y="3061671"/>
                  <a:pt x="7961117" y="3045976"/>
                  <a:pt x="7956433" y="3033637"/>
                </a:cubicBezTo>
                <a:cubicBezTo>
                  <a:pt x="7947446" y="3017173"/>
                  <a:pt x="7950985" y="3004869"/>
                  <a:pt x="7966587" y="3001513"/>
                </a:cubicBezTo>
                <a:cubicBezTo>
                  <a:pt x="7996484" y="2996164"/>
                  <a:pt x="7996484" y="2996164"/>
                  <a:pt x="7979818" y="2961873"/>
                </a:cubicBezTo>
                <a:cubicBezTo>
                  <a:pt x="7973827" y="2950897"/>
                  <a:pt x="7969142" y="2938558"/>
                  <a:pt x="7964458" y="2926219"/>
                </a:cubicBezTo>
                <a:cubicBezTo>
                  <a:pt x="7961462" y="2920731"/>
                  <a:pt x="7956315" y="2913181"/>
                  <a:pt x="7949399" y="2911783"/>
                </a:cubicBezTo>
                <a:cubicBezTo>
                  <a:pt x="7942482" y="2910385"/>
                  <a:pt x="7935566" y="2908987"/>
                  <a:pt x="7935948" y="2917201"/>
                </a:cubicBezTo>
                <a:cubicBezTo>
                  <a:pt x="7933253" y="2932931"/>
                  <a:pt x="7915500" y="2934225"/>
                  <a:pt x="7905507" y="2940342"/>
                </a:cubicBezTo>
                <a:cubicBezTo>
                  <a:pt x="7895514" y="2946459"/>
                  <a:pt x="7884214" y="2953940"/>
                  <a:pt x="7884134" y="2966943"/>
                </a:cubicBezTo>
                <a:cubicBezTo>
                  <a:pt x="7886263" y="3042237"/>
                  <a:pt x="7855198" y="3096174"/>
                  <a:pt x="7817680" y="3143923"/>
                </a:cubicBezTo>
                <a:cubicBezTo>
                  <a:pt x="7806761" y="3159619"/>
                  <a:pt x="7801916" y="3173286"/>
                  <a:pt x="7814743" y="3198663"/>
                </a:cubicBezTo>
                <a:cubicBezTo>
                  <a:pt x="7825881" y="3217190"/>
                  <a:pt x="7820653" y="3222643"/>
                  <a:pt x="7801211" y="3217085"/>
                </a:cubicBezTo>
                <a:cubicBezTo>
                  <a:pt x="7786534" y="3210863"/>
                  <a:pt x="7772701" y="3208067"/>
                  <a:pt x="7770007" y="3223797"/>
                </a:cubicBezTo>
                <a:cubicBezTo>
                  <a:pt x="7768156" y="3242953"/>
                  <a:pt x="7769764" y="3262807"/>
                  <a:pt x="7779596" y="3282697"/>
                </a:cubicBezTo>
                <a:cubicBezTo>
                  <a:pt x="7788583" y="3299161"/>
                  <a:pt x="7787657" y="3308738"/>
                  <a:pt x="7778509" y="3318281"/>
                </a:cubicBezTo>
                <a:cubicBezTo>
                  <a:pt x="7774588" y="3322371"/>
                  <a:pt x="7770667" y="3326461"/>
                  <a:pt x="7768898" y="3332614"/>
                </a:cubicBezTo>
                <a:cubicBezTo>
                  <a:pt x="7754823" y="3368827"/>
                  <a:pt x="7740748" y="3405041"/>
                  <a:pt x="7723215" y="3440556"/>
                </a:cubicBezTo>
                <a:cubicBezTo>
                  <a:pt x="7714911" y="3453525"/>
                  <a:pt x="7710065" y="3467192"/>
                  <a:pt x="7718589" y="3488445"/>
                </a:cubicBezTo>
                <a:cubicBezTo>
                  <a:pt x="7721967" y="3502147"/>
                  <a:pt x="7721042" y="3511725"/>
                  <a:pt x="7705902" y="3510292"/>
                </a:cubicBezTo>
                <a:cubicBezTo>
                  <a:pt x="7667399" y="3507392"/>
                  <a:pt x="7654712" y="3529238"/>
                  <a:pt x="7641562" y="3555875"/>
                </a:cubicBezTo>
                <a:cubicBezTo>
                  <a:pt x="7611261" y="3626241"/>
                  <a:pt x="7571510" y="3684931"/>
                  <a:pt x="7498183" y="3714050"/>
                </a:cubicBezTo>
                <a:cubicBezTo>
                  <a:pt x="7471281" y="3724887"/>
                  <a:pt x="7450833" y="3741910"/>
                  <a:pt x="7438991" y="3767183"/>
                </a:cubicBezTo>
                <a:cubicBezTo>
                  <a:pt x="7417536" y="3806788"/>
                  <a:pt x="7393931" y="3844330"/>
                  <a:pt x="7366023" y="3877748"/>
                </a:cubicBezTo>
                <a:cubicBezTo>
                  <a:pt x="7327661" y="3922072"/>
                  <a:pt x="7284995" y="3962271"/>
                  <a:pt x="7265993" y="4025156"/>
                </a:cubicBezTo>
                <a:cubicBezTo>
                  <a:pt x="7252682" y="4077799"/>
                  <a:pt x="7225156" y="4119431"/>
                  <a:pt x="7194172" y="4160365"/>
                </a:cubicBezTo>
                <a:cubicBezTo>
                  <a:pt x="7163650" y="4196509"/>
                  <a:pt x="7130977" y="4230591"/>
                  <a:pt x="7113363" y="4279109"/>
                </a:cubicBezTo>
                <a:cubicBezTo>
                  <a:pt x="7100595" y="4313960"/>
                  <a:pt x="7081374" y="4342624"/>
                  <a:pt x="7062152" y="4371287"/>
                </a:cubicBezTo>
                <a:cubicBezTo>
                  <a:pt x="6974890" y="4483845"/>
                  <a:pt x="6899690" y="4605351"/>
                  <a:pt x="6821496" y="4721369"/>
                </a:cubicBezTo>
                <a:cubicBezTo>
                  <a:pt x="6737149" y="4852418"/>
                  <a:pt x="6656260" y="4984166"/>
                  <a:pt x="6567609" y="5111090"/>
                </a:cubicBezTo>
                <a:cubicBezTo>
                  <a:pt x="6484187" y="5232561"/>
                  <a:pt x="6394311" y="5347846"/>
                  <a:pt x="6293679" y="5452818"/>
                </a:cubicBezTo>
                <a:cubicBezTo>
                  <a:pt x="6216571" y="5533252"/>
                  <a:pt x="6145917" y="5619872"/>
                  <a:pt x="6079565" y="5710617"/>
                </a:cubicBezTo>
                <a:cubicBezTo>
                  <a:pt x="6029359" y="5780214"/>
                  <a:pt x="5979153" y="5849811"/>
                  <a:pt x="5924645" y="5915283"/>
                </a:cubicBezTo>
                <a:cubicBezTo>
                  <a:pt x="5884975" y="5960970"/>
                  <a:pt x="5845305" y="6006658"/>
                  <a:pt x="5806479" y="6055771"/>
                </a:cubicBezTo>
                <a:cubicBezTo>
                  <a:pt x="5780341" y="6083036"/>
                  <a:pt x="5752896" y="6111665"/>
                  <a:pt x="5728909" y="6140993"/>
                </a:cubicBezTo>
                <a:cubicBezTo>
                  <a:pt x="5719760" y="6150536"/>
                  <a:pt x="5711919" y="6158715"/>
                  <a:pt x="5704077" y="6166895"/>
                </a:cubicBezTo>
                <a:cubicBezTo>
                  <a:pt x="5701464" y="6169622"/>
                  <a:pt x="5698005" y="6168923"/>
                  <a:pt x="5696698" y="6170286"/>
                </a:cubicBezTo>
                <a:cubicBezTo>
                  <a:pt x="5561785" y="6289486"/>
                  <a:pt x="5448385" y="6429309"/>
                  <a:pt x="5307018" y="6542322"/>
                </a:cubicBezTo>
                <a:cubicBezTo>
                  <a:pt x="5270042" y="6572279"/>
                  <a:pt x="5237369" y="6606361"/>
                  <a:pt x="5198242" y="6634256"/>
                </a:cubicBezTo>
                <a:cubicBezTo>
                  <a:pt x="5113455" y="6696863"/>
                  <a:pt x="5034276" y="6762230"/>
                  <a:pt x="4955942" y="6831024"/>
                </a:cubicBezTo>
                <a:lnTo>
                  <a:pt x="4924874" y="6858000"/>
                </a:lnTo>
                <a:lnTo>
                  <a:pt x="4004295" y="6858000"/>
                </a:lnTo>
                <a:lnTo>
                  <a:pt x="4029962" y="6843613"/>
                </a:lnTo>
                <a:cubicBezTo>
                  <a:pt x="4060236" y="6829797"/>
                  <a:pt x="4091692" y="6817440"/>
                  <a:pt x="4122937" y="6804226"/>
                </a:cubicBezTo>
                <a:cubicBezTo>
                  <a:pt x="4168517" y="6782518"/>
                  <a:pt x="4208488" y="6758048"/>
                  <a:pt x="4221800" y="6705406"/>
                </a:cubicBezTo>
                <a:cubicBezTo>
                  <a:pt x="4226264" y="6683523"/>
                  <a:pt x="4242329" y="6675378"/>
                  <a:pt x="4266154" y="6672057"/>
                </a:cubicBezTo>
                <a:cubicBezTo>
                  <a:pt x="4310347" y="6664716"/>
                  <a:pt x="4346397" y="6644337"/>
                  <a:pt x="4372998" y="6612282"/>
                </a:cubicBezTo>
                <a:cubicBezTo>
                  <a:pt x="4393527" y="6582255"/>
                  <a:pt x="4421817" y="6557052"/>
                  <a:pt x="4457404" y="6541461"/>
                </a:cubicBezTo>
                <a:cubicBezTo>
                  <a:pt x="4508212" y="6514300"/>
                  <a:pt x="4552567" y="6480952"/>
                  <a:pt x="4591774" y="6440054"/>
                </a:cubicBezTo>
                <a:cubicBezTo>
                  <a:pt x="4616606" y="6414151"/>
                  <a:pt x="4644433" y="6393737"/>
                  <a:pt x="4672260" y="6373323"/>
                </a:cubicBezTo>
                <a:cubicBezTo>
                  <a:pt x="4736137" y="6332529"/>
                  <a:pt x="4794867" y="6284184"/>
                  <a:pt x="4849295" y="6231716"/>
                </a:cubicBezTo>
                <a:cubicBezTo>
                  <a:pt x="4903723" y="6179247"/>
                  <a:pt x="4953848" y="6122653"/>
                  <a:pt x="5011272" y="6075673"/>
                </a:cubicBezTo>
                <a:cubicBezTo>
                  <a:pt x="5053012" y="6045051"/>
                  <a:pt x="5099055" y="6018554"/>
                  <a:pt x="5127889" y="5975559"/>
                </a:cubicBezTo>
                <a:cubicBezTo>
                  <a:pt x="5171178" y="5904564"/>
                  <a:pt x="5234674" y="5855555"/>
                  <a:pt x="5293867" y="5802422"/>
                </a:cubicBezTo>
                <a:cubicBezTo>
                  <a:pt x="5325614" y="5777918"/>
                  <a:pt x="5359513" y="5755476"/>
                  <a:pt x="5386114" y="5723422"/>
                </a:cubicBezTo>
                <a:cubicBezTo>
                  <a:pt x="5414484" y="5685215"/>
                  <a:pt x="5457069" y="5658019"/>
                  <a:pt x="5476835" y="5611563"/>
                </a:cubicBezTo>
                <a:cubicBezTo>
                  <a:pt x="5489140" y="5581501"/>
                  <a:pt x="5512202" y="5561751"/>
                  <a:pt x="5538260" y="5547489"/>
                </a:cubicBezTo>
                <a:cubicBezTo>
                  <a:pt x="5569082" y="5532563"/>
                  <a:pt x="5592144" y="5512812"/>
                  <a:pt x="5607908" y="5483450"/>
                </a:cubicBezTo>
                <a:cubicBezTo>
                  <a:pt x="5623290" y="5445873"/>
                  <a:pt x="5646432" y="5413119"/>
                  <a:pt x="5671726" y="5382428"/>
                </a:cubicBezTo>
                <a:cubicBezTo>
                  <a:pt x="5705324" y="5338768"/>
                  <a:pt x="5739767" y="5298534"/>
                  <a:pt x="5772058" y="5256237"/>
                </a:cubicBezTo>
                <a:cubicBezTo>
                  <a:pt x="5815267" y="5198246"/>
                  <a:pt x="5858476" y="5140254"/>
                  <a:pt x="5901684" y="5082263"/>
                </a:cubicBezTo>
                <a:cubicBezTo>
                  <a:pt x="5929592" y="5048845"/>
                  <a:pt x="5954041" y="5014728"/>
                  <a:pt x="5978491" y="4980611"/>
                </a:cubicBezTo>
                <a:cubicBezTo>
                  <a:pt x="6017779" y="4926709"/>
                  <a:pt x="6045004" y="4863859"/>
                  <a:pt x="6110107" y="4834705"/>
                </a:cubicBezTo>
                <a:cubicBezTo>
                  <a:pt x="6118794" y="4829951"/>
                  <a:pt x="6117105" y="4823100"/>
                  <a:pt x="6106348" y="4812788"/>
                </a:cubicBezTo>
                <a:cubicBezTo>
                  <a:pt x="6098819" y="4805570"/>
                  <a:pt x="6091923" y="4800921"/>
                  <a:pt x="6085766" y="4799270"/>
                </a:cubicBezTo>
                <a:cubicBezTo>
                  <a:pt x="6079608" y="4797618"/>
                  <a:pt x="6074189" y="4798964"/>
                  <a:pt x="6069615" y="4803736"/>
                </a:cubicBezTo>
                <a:cubicBezTo>
                  <a:pt x="6060467" y="4813278"/>
                  <a:pt x="6053470" y="4824884"/>
                  <a:pt x="6044321" y="4834427"/>
                </a:cubicBezTo>
                <a:cubicBezTo>
                  <a:pt x="5856889" y="5047168"/>
                  <a:pt x="5672453" y="5265397"/>
                  <a:pt x="5480718" y="5474014"/>
                </a:cubicBezTo>
                <a:cubicBezTo>
                  <a:pt x="5302515" y="5664209"/>
                  <a:pt x="5122161" y="5852341"/>
                  <a:pt x="4928899" y="6028100"/>
                </a:cubicBezTo>
                <a:cubicBezTo>
                  <a:pt x="4803979" y="6141182"/>
                  <a:pt x="4676063" y="6248777"/>
                  <a:pt x="4543844" y="6352247"/>
                </a:cubicBezTo>
                <a:cubicBezTo>
                  <a:pt x="4430304" y="6444845"/>
                  <a:pt x="4310310" y="6531257"/>
                  <a:pt x="4188165" y="6615606"/>
                </a:cubicBezTo>
                <a:cubicBezTo>
                  <a:pt x="4112103" y="6666956"/>
                  <a:pt x="4032930" y="6714016"/>
                  <a:pt x="3952576" y="6759617"/>
                </a:cubicBezTo>
                <a:lnTo>
                  <a:pt x="3776054" y="6858000"/>
                </a:lnTo>
                <a:lnTo>
                  <a:pt x="2205913" y="6858000"/>
                </a:lnTo>
                <a:lnTo>
                  <a:pt x="2195139" y="6847820"/>
                </a:lnTo>
                <a:cubicBezTo>
                  <a:pt x="2184895" y="6834687"/>
                  <a:pt x="2187476" y="6823919"/>
                  <a:pt x="2194684" y="6813170"/>
                </a:cubicBezTo>
                <a:cubicBezTo>
                  <a:pt x="2204295" y="6798838"/>
                  <a:pt x="2196998" y="6789225"/>
                  <a:pt x="2174097" y="6782969"/>
                </a:cubicBezTo>
                <a:cubicBezTo>
                  <a:pt x="2168487" y="6780207"/>
                  <a:pt x="2162416" y="6782235"/>
                  <a:pt x="2156343" y="6784262"/>
                </a:cubicBezTo>
                <a:cubicBezTo>
                  <a:pt x="2096548" y="6794959"/>
                  <a:pt x="2047047" y="6820757"/>
                  <a:pt x="2002693" y="6854106"/>
                </a:cubicBezTo>
                <a:lnTo>
                  <a:pt x="1995275" y="6858000"/>
                </a:lnTo>
                <a:lnTo>
                  <a:pt x="1764037" y="6858000"/>
                </a:lnTo>
                <a:lnTo>
                  <a:pt x="1763754" y="6857884"/>
                </a:lnTo>
                <a:lnTo>
                  <a:pt x="1763801" y="6858000"/>
                </a:lnTo>
                <a:lnTo>
                  <a:pt x="1683598" y="6858000"/>
                </a:lnTo>
                <a:lnTo>
                  <a:pt x="1683250" y="6857886"/>
                </a:lnTo>
                <a:lnTo>
                  <a:pt x="1682852" y="6858000"/>
                </a:lnTo>
                <a:lnTo>
                  <a:pt x="1550957" y="6858000"/>
                </a:lnTo>
                <a:lnTo>
                  <a:pt x="1540962" y="6840515"/>
                </a:lnTo>
                <a:cubicBezTo>
                  <a:pt x="1535433" y="6824750"/>
                  <a:pt x="1538509" y="6817235"/>
                  <a:pt x="1549809" y="6809754"/>
                </a:cubicBezTo>
                <a:cubicBezTo>
                  <a:pt x="1560646" y="6807062"/>
                  <a:pt x="1567563" y="6808461"/>
                  <a:pt x="1579163" y="6822198"/>
                </a:cubicBezTo>
                <a:cubicBezTo>
                  <a:pt x="1587769" y="6830447"/>
                  <a:pt x="1595992" y="6830482"/>
                  <a:pt x="1599912" y="6826392"/>
                </a:cubicBezTo>
                <a:cubicBezTo>
                  <a:pt x="1613444" y="6807970"/>
                  <a:pt x="1635500" y="6810801"/>
                  <a:pt x="1659708" y="6815695"/>
                </a:cubicBezTo>
                <a:cubicBezTo>
                  <a:pt x="1681764" y="6818526"/>
                  <a:pt x="1696521" y="6811744"/>
                  <a:pt x="1690611" y="6787765"/>
                </a:cubicBezTo>
                <a:cubicBezTo>
                  <a:pt x="1686389" y="6770637"/>
                  <a:pt x="1693306" y="6772035"/>
                  <a:pt x="1704906" y="6785772"/>
                </a:cubicBezTo>
                <a:cubicBezTo>
                  <a:pt x="1713511" y="6794022"/>
                  <a:pt x="1718276" y="6793358"/>
                  <a:pt x="1727807" y="6792029"/>
                </a:cubicBezTo>
                <a:cubicBezTo>
                  <a:pt x="1762932" y="6781227"/>
                  <a:pt x="1786456" y="6756688"/>
                  <a:pt x="1795766" y="6721139"/>
                </a:cubicBezTo>
                <a:cubicBezTo>
                  <a:pt x="1798923" y="6700620"/>
                  <a:pt x="1810686" y="6688350"/>
                  <a:pt x="1826750" y="6680205"/>
                </a:cubicBezTo>
                <a:cubicBezTo>
                  <a:pt x="1841508" y="6673424"/>
                  <a:pt x="1861413" y="6674193"/>
                  <a:pt x="1880011" y="6676324"/>
                </a:cubicBezTo>
                <a:cubicBezTo>
                  <a:pt x="1890385" y="6678422"/>
                  <a:pt x="1901604" y="6683944"/>
                  <a:pt x="1901685" y="6670941"/>
                </a:cubicBezTo>
                <a:cubicBezTo>
                  <a:pt x="1901766" y="6657938"/>
                  <a:pt x="1893161" y="6649688"/>
                  <a:pt x="1881097" y="6640740"/>
                </a:cubicBezTo>
                <a:cubicBezTo>
                  <a:pt x="1871185" y="6633854"/>
                  <a:pt x="1862118" y="6630393"/>
                  <a:pt x="1854819" y="6620781"/>
                </a:cubicBezTo>
                <a:cubicBezTo>
                  <a:pt x="1831155" y="6598095"/>
                  <a:pt x="1813865" y="6594600"/>
                  <a:pt x="1796493" y="6604108"/>
                </a:cubicBezTo>
                <a:cubicBezTo>
                  <a:pt x="1764363" y="6620398"/>
                  <a:pt x="1732696" y="6631899"/>
                  <a:pt x="1697571" y="6642700"/>
                </a:cubicBezTo>
                <a:cubicBezTo>
                  <a:pt x="1673746" y="6646021"/>
                  <a:pt x="1661682" y="6637073"/>
                  <a:pt x="1653620" y="6611031"/>
                </a:cubicBezTo>
                <a:cubicBezTo>
                  <a:pt x="1654927" y="6609668"/>
                  <a:pt x="1652776" y="6607606"/>
                  <a:pt x="1650625" y="6605544"/>
                </a:cubicBezTo>
                <a:cubicBezTo>
                  <a:pt x="1631726" y="6582194"/>
                  <a:pt x="1627967" y="6560277"/>
                  <a:pt x="1626359" y="6540422"/>
                </a:cubicBezTo>
                <a:cubicBezTo>
                  <a:pt x="1624288" y="6525356"/>
                  <a:pt x="1631205" y="6526754"/>
                  <a:pt x="1641117" y="6533640"/>
                </a:cubicBezTo>
                <a:cubicBezTo>
                  <a:pt x="1663092" y="6549475"/>
                  <a:pt x="1665162" y="6564541"/>
                  <a:pt x="1656858" y="6577509"/>
                </a:cubicBezTo>
                <a:cubicBezTo>
                  <a:pt x="1670228" y="6585094"/>
                  <a:pt x="1682754" y="6589254"/>
                  <a:pt x="1689289" y="6582437"/>
                </a:cubicBezTo>
                <a:cubicBezTo>
                  <a:pt x="1693210" y="6578348"/>
                  <a:pt x="1685912" y="6568735"/>
                  <a:pt x="1680765" y="6561185"/>
                </a:cubicBezTo>
                <a:cubicBezTo>
                  <a:pt x="1653723" y="6524797"/>
                  <a:pt x="1652497" y="6513156"/>
                  <a:pt x="1674252" y="6494770"/>
                </a:cubicBezTo>
                <a:cubicBezTo>
                  <a:pt x="1696851" y="6479808"/>
                  <a:pt x="1716455" y="6459359"/>
                  <a:pt x="1730449" y="6436149"/>
                </a:cubicBezTo>
                <a:cubicBezTo>
                  <a:pt x="1748827" y="6404059"/>
                  <a:pt x="1762659" y="6406855"/>
                  <a:pt x="1799613" y="6450130"/>
                </a:cubicBezTo>
                <a:cubicBezTo>
                  <a:pt x="1801764" y="6452192"/>
                  <a:pt x="1803916" y="6454254"/>
                  <a:pt x="1806067" y="6456317"/>
                </a:cubicBezTo>
                <a:cubicBezTo>
                  <a:pt x="1811214" y="6463867"/>
                  <a:pt x="1815899" y="6476206"/>
                  <a:pt x="1826735" y="6473514"/>
                </a:cubicBezTo>
                <a:cubicBezTo>
                  <a:pt x="1835421" y="6468760"/>
                  <a:pt x="1846258" y="6466069"/>
                  <a:pt x="1837271" y="6449605"/>
                </a:cubicBezTo>
                <a:cubicBezTo>
                  <a:pt x="1831280" y="6438629"/>
                  <a:pt x="1827440" y="6429715"/>
                  <a:pt x="1820142" y="6420103"/>
                </a:cubicBezTo>
                <a:cubicBezTo>
                  <a:pt x="1812462" y="6402276"/>
                  <a:pt x="1815538" y="6394760"/>
                  <a:pt x="1831985" y="6394830"/>
                </a:cubicBezTo>
                <a:cubicBezTo>
                  <a:pt x="1846280" y="6392837"/>
                  <a:pt x="1855730" y="6404512"/>
                  <a:pt x="1859107" y="6418214"/>
                </a:cubicBezTo>
                <a:cubicBezTo>
                  <a:pt x="1862103" y="6423702"/>
                  <a:pt x="1862947" y="6427128"/>
                  <a:pt x="1865943" y="6432616"/>
                </a:cubicBezTo>
                <a:cubicBezTo>
                  <a:pt x="1867631" y="6439467"/>
                  <a:pt x="1874085" y="6445654"/>
                  <a:pt x="1881002" y="6447052"/>
                </a:cubicBezTo>
                <a:cubicBezTo>
                  <a:pt x="1889225" y="6447087"/>
                  <a:pt x="1884078" y="6439537"/>
                  <a:pt x="1884541" y="6434748"/>
                </a:cubicBezTo>
                <a:cubicBezTo>
                  <a:pt x="1883314" y="6423108"/>
                  <a:pt x="1878631" y="6410769"/>
                  <a:pt x="1870487" y="6397730"/>
                </a:cubicBezTo>
                <a:cubicBezTo>
                  <a:pt x="1851669" y="6361377"/>
                  <a:pt x="1855208" y="6349073"/>
                  <a:pt x="1887257" y="6345787"/>
                </a:cubicBezTo>
                <a:cubicBezTo>
                  <a:pt x="1901552" y="6343794"/>
                  <a:pt x="1917999" y="6343864"/>
                  <a:pt x="1932294" y="6341871"/>
                </a:cubicBezTo>
                <a:cubicBezTo>
                  <a:pt x="1941825" y="6340542"/>
                  <a:pt x="1950510" y="6335788"/>
                  <a:pt x="1944981" y="6320024"/>
                </a:cubicBezTo>
                <a:cubicBezTo>
                  <a:pt x="1938609" y="6300833"/>
                  <a:pt x="1927470" y="6282307"/>
                  <a:pt x="1942691" y="6270737"/>
                </a:cubicBezTo>
                <a:cubicBezTo>
                  <a:pt x="1952683" y="6264619"/>
                  <a:pt x="1953609" y="6255041"/>
                  <a:pt x="1968748" y="6256474"/>
                </a:cubicBezTo>
                <a:cubicBezTo>
                  <a:pt x="2046598" y="6265701"/>
                  <a:pt x="2093948" y="6237841"/>
                  <a:pt x="2121555" y="6183205"/>
                </a:cubicBezTo>
                <a:cubicBezTo>
                  <a:pt x="2125938" y="6174327"/>
                  <a:pt x="2133317" y="6170936"/>
                  <a:pt x="2144999" y="6171670"/>
                </a:cubicBezTo>
                <a:cubicBezTo>
                  <a:pt x="2176123" y="6177961"/>
                  <a:pt x="2192649" y="6165028"/>
                  <a:pt x="2204031" y="6144544"/>
                </a:cubicBezTo>
                <a:cubicBezTo>
                  <a:pt x="2217643" y="6113119"/>
                  <a:pt x="2226490" y="6082358"/>
                  <a:pt x="2228883" y="6045410"/>
                </a:cubicBezTo>
                <a:cubicBezTo>
                  <a:pt x="2229426" y="6027618"/>
                  <a:pt x="2229970" y="6009825"/>
                  <a:pt x="2242576" y="6000981"/>
                </a:cubicBezTo>
                <a:cubicBezTo>
                  <a:pt x="2289464" y="5977910"/>
                  <a:pt x="2326057" y="5939738"/>
                  <a:pt x="2385390" y="5933830"/>
                </a:cubicBezTo>
                <a:cubicBezTo>
                  <a:pt x="2398378" y="5933201"/>
                  <a:pt x="2401455" y="5925685"/>
                  <a:pt x="2399385" y="5910619"/>
                </a:cubicBezTo>
                <a:cubicBezTo>
                  <a:pt x="2397695" y="5903768"/>
                  <a:pt x="2396007" y="5896917"/>
                  <a:pt x="2396469" y="5892128"/>
                </a:cubicBezTo>
                <a:cubicBezTo>
                  <a:pt x="2400852" y="5883249"/>
                  <a:pt x="2395243" y="5880488"/>
                  <a:pt x="2387482" y="5875664"/>
                </a:cubicBezTo>
                <a:cubicBezTo>
                  <a:pt x="2371961" y="5866017"/>
                  <a:pt x="2360279" y="5865283"/>
                  <a:pt x="2352438" y="5873463"/>
                </a:cubicBezTo>
                <a:cubicBezTo>
                  <a:pt x="2343290" y="5883006"/>
                  <a:pt x="2326461" y="5874721"/>
                  <a:pt x="2314860" y="5860984"/>
                </a:cubicBezTo>
                <a:cubicBezTo>
                  <a:pt x="2305412" y="5849309"/>
                  <a:pt x="2317555" y="5845254"/>
                  <a:pt x="2324934" y="5841863"/>
                </a:cubicBezTo>
                <a:cubicBezTo>
                  <a:pt x="2343612" y="5830992"/>
                  <a:pt x="2366895" y="5845463"/>
                  <a:pt x="2388026" y="5857872"/>
                </a:cubicBezTo>
                <a:cubicBezTo>
                  <a:pt x="2466558" y="5896531"/>
                  <a:pt x="2517286" y="5882374"/>
                  <a:pt x="2523761" y="5815329"/>
                </a:cubicBezTo>
                <a:cubicBezTo>
                  <a:pt x="2526457" y="5799599"/>
                  <a:pt x="2531303" y="5785932"/>
                  <a:pt x="2542601" y="5778451"/>
                </a:cubicBezTo>
                <a:cubicBezTo>
                  <a:pt x="2549136" y="5771635"/>
                  <a:pt x="2553901" y="5770970"/>
                  <a:pt x="2564657" y="5781282"/>
                </a:cubicBezTo>
                <a:cubicBezTo>
                  <a:pt x="2585326" y="5798480"/>
                  <a:pt x="2595700" y="5800577"/>
                  <a:pt x="2601009" y="5782120"/>
                </a:cubicBezTo>
                <a:cubicBezTo>
                  <a:pt x="2612470" y="5748633"/>
                  <a:pt x="2633381" y="5726821"/>
                  <a:pt x="2655598" y="5703645"/>
                </a:cubicBezTo>
                <a:cubicBezTo>
                  <a:pt x="2693036" y="5668898"/>
                  <a:pt x="2712801" y="5622443"/>
                  <a:pt x="2697221" y="5552567"/>
                </a:cubicBezTo>
                <a:cubicBezTo>
                  <a:pt x="2697221" y="5552567"/>
                  <a:pt x="2700679" y="5553266"/>
                  <a:pt x="2702831" y="5555329"/>
                </a:cubicBezTo>
                <a:cubicBezTo>
                  <a:pt x="2707977" y="5562879"/>
                  <a:pt x="2711818" y="5571792"/>
                  <a:pt x="2719116" y="5581405"/>
                </a:cubicBezTo>
                <a:cubicBezTo>
                  <a:pt x="2735863" y="5602693"/>
                  <a:pt x="2747082" y="5608215"/>
                  <a:pt x="2763147" y="5600070"/>
                </a:cubicBezTo>
                <a:cubicBezTo>
                  <a:pt x="2781826" y="5589199"/>
                  <a:pt x="2781444" y="5580985"/>
                  <a:pt x="2759087" y="5556935"/>
                </a:cubicBezTo>
                <a:cubicBezTo>
                  <a:pt x="2752633" y="5550748"/>
                  <a:pt x="2737111" y="5541101"/>
                  <a:pt x="2744953" y="5532921"/>
                </a:cubicBezTo>
                <a:cubicBezTo>
                  <a:pt x="2754565" y="5518590"/>
                  <a:pt x="2779615" y="5526909"/>
                  <a:pt x="2791598" y="5548860"/>
                </a:cubicBezTo>
                <a:cubicBezTo>
                  <a:pt x="2798434" y="5563262"/>
                  <a:pt x="2806194" y="5568086"/>
                  <a:pt x="2818338" y="5564031"/>
                </a:cubicBezTo>
                <a:cubicBezTo>
                  <a:pt x="2846085" y="5556619"/>
                  <a:pt x="2875982" y="5551271"/>
                  <a:pt x="2908875" y="5551410"/>
                </a:cubicBezTo>
                <a:cubicBezTo>
                  <a:pt x="2934852" y="5550151"/>
                  <a:pt x="2951380" y="5537218"/>
                  <a:pt x="2950698" y="5507785"/>
                </a:cubicBezTo>
                <a:cubicBezTo>
                  <a:pt x="2948164" y="5497508"/>
                  <a:pt x="2951240" y="5489993"/>
                  <a:pt x="2957775" y="5483177"/>
                </a:cubicBezTo>
                <a:cubicBezTo>
                  <a:pt x="2970381" y="5474333"/>
                  <a:pt x="2982988" y="5465489"/>
                  <a:pt x="2995594" y="5456645"/>
                </a:cubicBezTo>
                <a:cubicBezTo>
                  <a:pt x="3003436" y="5448465"/>
                  <a:pt x="3016424" y="5447836"/>
                  <a:pt x="3034097" y="5459546"/>
                </a:cubicBezTo>
                <a:cubicBezTo>
                  <a:pt x="3050463" y="5472619"/>
                  <a:pt x="3057843" y="5469228"/>
                  <a:pt x="3061381" y="5456924"/>
                </a:cubicBezTo>
                <a:cubicBezTo>
                  <a:pt x="3065764" y="5448045"/>
                  <a:pt x="3071454" y="5437803"/>
                  <a:pt x="3075837" y="5428924"/>
                </a:cubicBezTo>
                <a:cubicBezTo>
                  <a:pt x="3085067" y="5406378"/>
                  <a:pt x="3079156" y="5382398"/>
                  <a:pt x="3055955" y="5354924"/>
                </a:cubicBezTo>
                <a:cubicBezTo>
                  <a:pt x="3048656" y="5345311"/>
                  <a:pt x="3040051" y="5337062"/>
                  <a:pt x="3032753" y="5327449"/>
                </a:cubicBezTo>
                <a:cubicBezTo>
                  <a:pt x="3101212" y="5385230"/>
                  <a:pt x="3140721" y="5365549"/>
                  <a:pt x="3179385" y="5342443"/>
                </a:cubicBezTo>
                <a:cubicBezTo>
                  <a:pt x="3192836" y="5337025"/>
                  <a:pt x="3192916" y="5324021"/>
                  <a:pt x="3190846" y="5308955"/>
                </a:cubicBezTo>
                <a:cubicBezTo>
                  <a:pt x="3188775" y="5293890"/>
                  <a:pt x="3180634" y="5280852"/>
                  <a:pt x="3165111" y="5271204"/>
                </a:cubicBezTo>
                <a:cubicBezTo>
                  <a:pt x="3151741" y="5263619"/>
                  <a:pt x="3151660" y="5276622"/>
                  <a:pt x="3146433" y="5282075"/>
                </a:cubicBezTo>
                <a:cubicBezTo>
                  <a:pt x="3142512" y="5286165"/>
                  <a:pt x="3138129" y="5295044"/>
                  <a:pt x="3126066" y="5286096"/>
                </a:cubicBezTo>
                <a:cubicBezTo>
                  <a:pt x="3116153" y="5279210"/>
                  <a:pt x="3108011" y="5266171"/>
                  <a:pt x="3108936" y="5256594"/>
                </a:cubicBezTo>
                <a:cubicBezTo>
                  <a:pt x="3107710" y="5244954"/>
                  <a:pt x="3114244" y="5238137"/>
                  <a:pt x="3119472" y="5232684"/>
                </a:cubicBezTo>
                <a:cubicBezTo>
                  <a:pt x="3126007" y="5225868"/>
                  <a:pt x="3132541" y="5219051"/>
                  <a:pt x="3127857" y="5206712"/>
                </a:cubicBezTo>
                <a:cubicBezTo>
                  <a:pt x="3106263" y="5199092"/>
                  <a:pt x="3089354" y="5203811"/>
                  <a:pt x="3080207" y="5213354"/>
                </a:cubicBezTo>
                <a:cubicBezTo>
                  <a:pt x="3048458" y="5237859"/>
                  <a:pt x="3008568" y="5249324"/>
                  <a:pt x="2968677" y="5260791"/>
                </a:cubicBezTo>
                <a:cubicBezTo>
                  <a:pt x="2940931" y="5268201"/>
                  <a:pt x="2923942" y="5285924"/>
                  <a:pt x="2924162" y="5320145"/>
                </a:cubicBezTo>
                <a:cubicBezTo>
                  <a:pt x="2925388" y="5331786"/>
                  <a:pt x="2918009" y="5335176"/>
                  <a:pt x="2904176" y="5332380"/>
                </a:cubicBezTo>
                <a:cubicBezTo>
                  <a:pt x="2877818" y="5325424"/>
                  <a:pt x="2855299" y="5327382"/>
                  <a:pt x="2832780" y="5329340"/>
                </a:cubicBezTo>
                <a:cubicBezTo>
                  <a:pt x="2821943" y="5332032"/>
                  <a:pt x="2815408" y="5338848"/>
                  <a:pt x="2815328" y="5351852"/>
                </a:cubicBezTo>
                <a:cubicBezTo>
                  <a:pt x="2815166" y="5377858"/>
                  <a:pt x="2805093" y="5396979"/>
                  <a:pt x="2784263" y="5405788"/>
                </a:cubicBezTo>
                <a:cubicBezTo>
                  <a:pt x="2764740" y="5413234"/>
                  <a:pt x="2745218" y="5420680"/>
                  <a:pt x="2727002" y="5426762"/>
                </a:cubicBezTo>
                <a:cubicBezTo>
                  <a:pt x="2711399" y="5430118"/>
                  <a:pt x="2708322" y="5437634"/>
                  <a:pt x="2724226" y="5455496"/>
                </a:cubicBezTo>
                <a:cubicBezTo>
                  <a:pt x="2733676" y="5467171"/>
                  <a:pt x="2737515" y="5476084"/>
                  <a:pt x="2730980" y="5482900"/>
                </a:cubicBezTo>
                <a:cubicBezTo>
                  <a:pt x="2718756" y="5499959"/>
                  <a:pt x="2704079" y="5493737"/>
                  <a:pt x="2686487" y="5469024"/>
                </a:cubicBezTo>
                <a:cubicBezTo>
                  <a:pt x="2661596" y="5434698"/>
                  <a:pt x="2651223" y="5432601"/>
                  <a:pt x="2632925" y="5451687"/>
                </a:cubicBezTo>
                <a:cubicBezTo>
                  <a:pt x="2621163" y="5463956"/>
                  <a:pt x="2611553" y="5478288"/>
                  <a:pt x="2603249" y="5491257"/>
                </a:cubicBezTo>
                <a:cubicBezTo>
                  <a:pt x="2586258" y="5508980"/>
                  <a:pt x="2574877" y="5529464"/>
                  <a:pt x="2548438" y="5535511"/>
                </a:cubicBezTo>
                <a:cubicBezTo>
                  <a:pt x="2534987" y="5540929"/>
                  <a:pt x="2521999" y="5541559"/>
                  <a:pt x="2503100" y="5518209"/>
                </a:cubicBezTo>
                <a:cubicBezTo>
                  <a:pt x="2490655" y="5501046"/>
                  <a:pt x="2472519" y="5494125"/>
                  <a:pt x="2462064" y="5505032"/>
                </a:cubicBezTo>
                <a:cubicBezTo>
                  <a:pt x="2427240" y="5537051"/>
                  <a:pt x="2379126" y="5548482"/>
                  <a:pt x="2328861" y="5557851"/>
                </a:cubicBezTo>
                <a:cubicBezTo>
                  <a:pt x="2291585" y="5566591"/>
                  <a:pt x="2276365" y="5578161"/>
                  <a:pt x="2298560" y="5628217"/>
                </a:cubicBezTo>
                <a:cubicBezTo>
                  <a:pt x="2297253" y="5629580"/>
                  <a:pt x="2295946" y="5630943"/>
                  <a:pt x="2295946" y="5630943"/>
                </a:cubicBezTo>
                <a:cubicBezTo>
                  <a:pt x="2284265" y="5630209"/>
                  <a:pt x="2271438" y="5604832"/>
                  <a:pt x="2263596" y="5613012"/>
                </a:cubicBezTo>
                <a:cubicBezTo>
                  <a:pt x="2257062" y="5619828"/>
                  <a:pt x="2264742" y="5637655"/>
                  <a:pt x="2271578" y="5652057"/>
                </a:cubicBezTo>
                <a:cubicBezTo>
                  <a:pt x="2272422" y="5655482"/>
                  <a:pt x="2275418" y="5660970"/>
                  <a:pt x="2276262" y="5664396"/>
                </a:cubicBezTo>
                <a:cubicBezTo>
                  <a:pt x="2286093" y="5684285"/>
                  <a:pt x="2297231" y="5702811"/>
                  <a:pt x="2309677" y="5719974"/>
                </a:cubicBezTo>
                <a:cubicBezTo>
                  <a:pt x="2317819" y="5733013"/>
                  <a:pt x="2314743" y="5740528"/>
                  <a:pt x="2303905" y="5743220"/>
                </a:cubicBezTo>
                <a:cubicBezTo>
                  <a:pt x="2295682" y="5743185"/>
                  <a:pt x="2284001" y="5742451"/>
                  <a:pt x="2278009" y="5731475"/>
                </a:cubicBezTo>
                <a:cubicBezTo>
                  <a:pt x="2261806" y="5692395"/>
                  <a:pt x="2229455" y="5674464"/>
                  <a:pt x="2198412" y="5655169"/>
                </a:cubicBezTo>
                <a:cubicBezTo>
                  <a:pt x="2180739" y="5643459"/>
                  <a:pt x="2171672" y="5639999"/>
                  <a:pt x="2176738" y="5660552"/>
                </a:cubicBezTo>
                <a:cubicBezTo>
                  <a:pt x="2180879" y="5690684"/>
                  <a:pt x="2167347" y="5709105"/>
                  <a:pt x="2157274" y="5728226"/>
                </a:cubicBezTo>
                <a:cubicBezTo>
                  <a:pt x="2154197" y="5735742"/>
                  <a:pt x="2150277" y="5739831"/>
                  <a:pt x="2142516" y="5735008"/>
                </a:cubicBezTo>
                <a:cubicBezTo>
                  <a:pt x="2108859" y="5718439"/>
                  <a:pt x="2090181" y="5729311"/>
                  <a:pt x="2071502" y="5740182"/>
                </a:cubicBezTo>
                <a:cubicBezTo>
                  <a:pt x="2051979" y="5747628"/>
                  <a:pt x="2034607" y="5757136"/>
                  <a:pt x="2008711" y="5745392"/>
                </a:cubicBezTo>
                <a:cubicBezTo>
                  <a:pt x="1995341" y="5737806"/>
                  <a:pt x="1992727" y="5740533"/>
                  <a:pt x="1988344" y="5749412"/>
                </a:cubicBezTo>
                <a:cubicBezTo>
                  <a:pt x="1975576" y="5784262"/>
                  <a:pt x="1953359" y="5807438"/>
                  <a:pt x="1910090" y="5805202"/>
                </a:cubicBezTo>
                <a:cubicBezTo>
                  <a:pt x="1893644" y="5805132"/>
                  <a:pt x="1888416" y="5810585"/>
                  <a:pt x="1887030" y="5824952"/>
                </a:cubicBezTo>
                <a:cubicBezTo>
                  <a:pt x="1882946" y="5855048"/>
                  <a:pt x="1865956" y="5872771"/>
                  <a:pt x="1829606" y="5871933"/>
                </a:cubicBezTo>
                <a:cubicBezTo>
                  <a:pt x="1819230" y="5869836"/>
                  <a:pt x="1813158" y="5871863"/>
                  <a:pt x="1812233" y="5881441"/>
                </a:cubicBezTo>
                <a:cubicBezTo>
                  <a:pt x="1802924" y="5916991"/>
                  <a:pt x="1743510" y="5935902"/>
                  <a:pt x="1699479" y="5917237"/>
                </a:cubicBezTo>
                <a:cubicBezTo>
                  <a:pt x="1706234" y="5944642"/>
                  <a:pt x="1695316" y="5960337"/>
                  <a:pt x="1677100" y="5966419"/>
                </a:cubicBezTo>
                <a:cubicBezTo>
                  <a:pt x="1649353" y="5973830"/>
                  <a:pt x="1628906" y="5990854"/>
                  <a:pt x="1608458" y="6007878"/>
                </a:cubicBezTo>
                <a:cubicBezTo>
                  <a:pt x="1579324" y="6029655"/>
                  <a:pt x="1552040" y="6032277"/>
                  <a:pt x="1500329" y="5995785"/>
                </a:cubicBezTo>
                <a:cubicBezTo>
                  <a:pt x="1496026" y="5991660"/>
                  <a:pt x="1492568" y="5990961"/>
                  <a:pt x="1488265" y="5986836"/>
                </a:cubicBezTo>
                <a:cubicBezTo>
                  <a:pt x="1470592" y="5975127"/>
                  <a:pt x="1463214" y="5978517"/>
                  <a:pt x="1467435" y="5995645"/>
                </a:cubicBezTo>
                <a:cubicBezTo>
                  <a:pt x="1470813" y="6009348"/>
                  <a:pt x="1474190" y="6023050"/>
                  <a:pt x="1476261" y="6038116"/>
                </a:cubicBezTo>
                <a:cubicBezTo>
                  <a:pt x="1485005" y="6093590"/>
                  <a:pt x="1448111" y="6110544"/>
                  <a:pt x="1388558" y="6082231"/>
                </a:cubicBezTo>
                <a:cubicBezTo>
                  <a:pt x="1363969" y="6069123"/>
                  <a:pt x="1338917" y="6060804"/>
                  <a:pt x="1314247" y="6060700"/>
                </a:cubicBezTo>
                <a:cubicBezTo>
                  <a:pt x="1290884" y="6059232"/>
                  <a:pt x="1267521" y="6057764"/>
                  <a:pt x="1241625" y="6046020"/>
                </a:cubicBezTo>
                <a:cubicBezTo>
                  <a:pt x="1255297" y="6074823"/>
                  <a:pt x="1288953" y="6091391"/>
                  <a:pt x="1302624" y="6120194"/>
                </a:cubicBezTo>
                <a:cubicBezTo>
                  <a:pt x="1262896" y="6105653"/>
                  <a:pt x="1262896" y="6105653"/>
                  <a:pt x="1259658" y="6139175"/>
                </a:cubicBezTo>
                <a:cubicBezTo>
                  <a:pt x="1256119" y="6151480"/>
                  <a:pt x="1253042" y="6158995"/>
                  <a:pt x="1238747" y="6160988"/>
                </a:cubicBezTo>
                <a:cubicBezTo>
                  <a:pt x="1202778" y="6168364"/>
                  <a:pt x="1171111" y="6179865"/>
                  <a:pt x="1139443" y="6191366"/>
                </a:cubicBezTo>
                <a:cubicBezTo>
                  <a:pt x="1040984" y="6225169"/>
                  <a:pt x="954126" y="6272710"/>
                  <a:pt x="850520" y="6298963"/>
                </a:cubicBezTo>
                <a:cubicBezTo>
                  <a:pt x="843141" y="6302353"/>
                  <a:pt x="835299" y="6310533"/>
                  <a:pt x="824543" y="6300221"/>
                </a:cubicBezTo>
                <a:cubicBezTo>
                  <a:pt x="812480" y="6291273"/>
                  <a:pt x="814711" y="6280332"/>
                  <a:pt x="812179" y="6270055"/>
                </a:cubicBezTo>
                <a:cubicBezTo>
                  <a:pt x="811797" y="6261841"/>
                  <a:pt x="812722" y="6252263"/>
                  <a:pt x="801503" y="6246740"/>
                </a:cubicBezTo>
                <a:cubicBezTo>
                  <a:pt x="789440" y="6237792"/>
                  <a:pt x="779909" y="6239120"/>
                  <a:pt x="772531" y="6242511"/>
                </a:cubicBezTo>
                <a:cubicBezTo>
                  <a:pt x="768610" y="6246601"/>
                  <a:pt x="764689" y="6250691"/>
                  <a:pt x="760768" y="6254781"/>
                </a:cubicBezTo>
                <a:cubicBezTo>
                  <a:pt x="740320" y="6271804"/>
                  <a:pt x="712654" y="6266212"/>
                  <a:pt x="682537" y="6237339"/>
                </a:cubicBezTo>
                <a:cubicBezTo>
                  <a:pt x="671780" y="6227027"/>
                  <a:pt x="661024" y="6216716"/>
                  <a:pt x="652882" y="6203677"/>
                </a:cubicBezTo>
                <a:cubicBezTo>
                  <a:pt x="641281" y="6189940"/>
                  <a:pt x="629599" y="6189206"/>
                  <a:pt x="626060" y="6201511"/>
                </a:cubicBezTo>
                <a:cubicBezTo>
                  <a:pt x="618138" y="6222694"/>
                  <a:pt x="628814" y="6246009"/>
                  <a:pt x="660239" y="6273518"/>
                </a:cubicBezTo>
                <a:cubicBezTo>
                  <a:pt x="633880" y="6266562"/>
                  <a:pt x="612286" y="6258942"/>
                  <a:pt x="591155" y="6246534"/>
                </a:cubicBezTo>
                <a:cubicBezTo>
                  <a:pt x="570025" y="6234125"/>
                  <a:pt x="535222" y="6192913"/>
                  <a:pt x="531463" y="6170996"/>
                </a:cubicBezTo>
                <a:cubicBezTo>
                  <a:pt x="528166" y="6144290"/>
                  <a:pt x="550685" y="6142332"/>
                  <a:pt x="568438" y="6141039"/>
                </a:cubicBezTo>
                <a:cubicBezTo>
                  <a:pt x="594415" y="6139780"/>
                  <a:pt x="617396" y="6133033"/>
                  <a:pt x="633079" y="6116674"/>
                </a:cubicBezTo>
                <a:cubicBezTo>
                  <a:pt x="642228" y="6107131"/>
                  <a:pt x="652683" y="6096225"/>
                  <a:pt x="663138" y="6085319"/>
                </a:cubicBezTo>
                <a:cubicBezTo>
                  <a:pt x="706267" y="6040330"/>
                  <a:pt x="758844" y="6007017"/>
                  <a:pt x="844455" y="6021068"/>
                </a:cubicBezTo>
                <a:cubicBezTo>
                  <a:pt x="876885" y="6025996"/>
                  <a:pt x="878273" y="6011629"/>
                  <a:pt x="858992" y="5980065"/>
                </a:cubicBezTo>
                <a:cubicBezTo>
                  <a:pt x="855997" y="5974577"/>
                  <a:pt x="846929" y="5971116"/>
                  <a:pt x="848698" y="5964964"/>
                </a:cubicBezTo>
                <a:cubicBezTo>
                  <a:pt x="852619" y="5960874"/>
                  <a:pt x="859535" y="5962273"/>
                  <a:pt x="865145" y="5965034"/>
                </a:cubicBezTo>
                <a:cubicBezTo>
                  <a:pt x="870754" y="5967795"/>
                  <a:pt x="876364" y="5970557"/>
                  <a:pt x="879822" y="5971256"/>
                </a:cubicBezTo>
                <a:cubicBezTo>
                  <a:pt x="894499" y="5977478"/>
                  <a:pt x="908332" y="5980274"/>
                  <a:pt x="904110" y="5963146"/>
                </a:cubicBezTo>
                <a:cubicBezTo>
                  <a:pt x="901195" y="5944654"/>
                  <a:pt x="888589" y="5953498"/>
                  <a:pt x="879521" y="5950038"/>
                </a:cubicBezTo>
                <a:cubicBezTo>
                  <a:pt x="877370" y="5947976"/>
                  <a:pt x="876063" y="5949339"/>
                  <a:pt x="873912" y="5947276"/>
                </a:cubicBezTo>
                <a:cubicBezTo>
                  <a:pt x="866995" y="5945878"/>
                  <a:pt x="859234" y="5941055"/>
                  <a:pt x="857546" y="5934203"/>
                </a:cubicBezTo>
                <a:cubicBezTo>
                  <a:pt x="853705" y="5925290"/>
                  <a:pt x="856320" y="5922563"/>
                  <a:pt x="864543" y="5922598"/>
                </a:cubicBezTo>
                <a:cubicBezTo>
                  <a:pt x="893133" y="5918613"/>
                  <a:pt x="898904" y="5895367"/>
                  <a:pt x="885696" y="5861776"/>
                </a:cubicBezTo>
                <a:cubicBezTo>
                  <a:pt x="884007" y="5854924"/>
                  <a:pt x="884932" y="5845347"/>
                  <a:pt x="878478" y="5839160"/>
                </a:cubicBezTo>
                <a:cubicBezTo>
                  <a:pt x="854814" y="5816474"/>
                  <a:pt x="816774" y="5808784"/>
                  <a:pt x="808008" y="5826542"/>
                </a:cubicBezTo>
                <a:cubicBezTo>
                  <a:pt x="790474" y="5862057"/>
                  <a:pt x="759189" y="5881772"/>
                  <a:pt x="714996" y="5889113"/>
                </a:cubicBezTo>
                <a:cubicBezTo>
                  <a:pt x="701545" y="5894532"/>
                  <a:pt x="688094" y="5899950"/>
                  <a:pt x="691009" y="5918441"/>
                </a:cubicBezTo>
                <a:cubicBezTo>
                  <a:pt x="690929" y="5931445"/>
                  <a:pt x="686163" y="5932109"/>
                  <a:pt x="671949" y="5921098"/>
                </a:cubicBezTo>
                <a:cubicBezTo>
                  <a:pt x="653432" y="5905963"/>
                  <a:pt x="636141" y="5902467"/>
                  <a:pt x="621383" y="5909249"/>
                </a:cubicBezTo>
                <a:cubicBezTo>
                  <a:pt x="604474" y="5913968"/>
                  <a:pt x="586258" y="5920051"/>
                  <a:pt x="568042" y="5926133"/>
                </a:cubicBezTo>
                <a:cubicBezTo>
                  <a:pt x="553284" y="5932915"/>
                  <a:pt x="536455" y="5924631"/>
                  <a:pt x="520552" y="5906769"/>
                </a:cubicBezTo>
                <a:cubicBezTo>
                  <a:pt x="518401" y="5904706"/>
                  <a:pt x="514098" y="5900582"/>
                  <a:pt x="511102" y="5895094"/>
                </a:cubicBezTo>
                <a:cubicBezTo>
                  <a:pt x="500346" y="5884782"/>
                  <a:pt x="487820" y="5880623"/>
                  <a:pt x="481286" y="5887439"/>
                </a:cubicBezTo>
                <a:cubicBezTo>
                  <a:pt x="473907" y="5890830"/>
                  <a:pt x="484663" y="5901142"/>
                  <a:pt x="493268" y="5909391"/>
                </a:cubicBezTo>
                <a:cubicBezTo>
                  <a:pt x="500567" y="5919003"/>
                  <a:pt x="509172" y="5927253"/>
                  <a:pt x="503481" y="5937495"/>
                </a:cubicBezTo>
                <a:cubicBezTo>
                  <a:pt x="491719" y="5949764"/>
                  <a:pt x="459751" y="5940047"/>
                  <a:pt x="443003" y="5918760"/>
                </a:cubicBezTo>
                <a:cubicBezTo>
                  <a:pt x="436550" y="5912573"/>
                  <a:pt x="434861" y="5905721"/>
                  <a:pt x="425793" y="5902261"/>
                </a:cubicBezTo>
                <a:cubicBezTo>
                  <a:pt x="421873" y="5906351"/>
                  <a:pt x="428326" y="5912538"/>
                  <a:pt x="427864" y="5917327"/>
                </a:cubicBezTo>
                <a:cubicBezTo>
                  <a:pt x="434237" y="5936517"/>
                  <a:pt x="429009" y="5941970"/>
                  <a:pt x="408723" y="5932987"/>
                </a:cubicBezTo>
                <a:cubicBezTo>
                  <a:pt x="378524" y="5917118"/>
                  <a:pt x="350858" y="5911525"/>
                  <a:pt x="325344" y="5907995"/>
                </a:cubicBezTo>
                <a:cubicBezTo>
                  <a:pt x="294221" y="5901704"/>
                  <a:pt x="262252" y="5891987"/>
                  <a:pt x="230828" y="5864477"/>
                </a:cubicBezTo>
                <a:cubicBezTo>
                  <a:pt x="218764" y="5855529"/>
                  <a:pt x="203243" y="5845882"/>
                  <a:pt x="192406" y="5848573"/>
                </a:cubicBezTo>
                <a:cubicBezTo>
                  <a:pt x="144755" y="5855216"/>
                  <a:pt x="85283" y="5813899"/>
                  <a:pt x="34636" y="5815054"/>
                </a:cubicBezTo>
                <a:cubicBezTo>
                  <a:pt x="19496" y="5813621"/>
                  <a:pt x="10047" y="5801946"/>
                  <a:pt x="1904" y="5788907"/>
                </a:cubicBezTo>
                <a:cubicBezTo>
                  <a:pt x="-4931" y="5774506"/>
                  <a:pt x="8057" y="5773877"/>
                  <a:pt x="18432" y="5775974"/>
                </a:cubicBezTo>
                <a:cubicBezTo>
                  <a:pt x="37029" y="5778106"/>
                  <a:pt x="42720" y="5767864"/>
                  <a:pt x="41956" y="5751435"/>
                </a:cubicBezTo>
                <a:cubicBezTo>
                  <a:pt x="40348" y="5731580"/>
                  <a:pt x="46501" y="5716549"/>
                  <a:pt x="58263" y="5704280"/>
                </a:cubicBezTo>
                <a:cubicBezTo>
                  <a:pt x="80018" y="5685893"/>
                  <a:pt x="114137" y="5697672"/>
                  <a:pt x="139028" y="5731998"/>
                </a:cubicBezTo>
                <a:cubicBezTo>
                  <a:pt x="144174" y="5739548"/>
                  <a:pt x="151473" y="5749161"/>
                  <a:pt x="157927" y="5755348"/>
                </a:cubicBezTo>
                <a:cubicBezTo>
                  <a:pt x="160078" y="5757410"/>
                  <a:pt x="160922" y="5760836"/>
                  <a:pt x="160922" y="5760836"/>
                </a:cubicBezTo>
                <a:cubicBezTo>
                  <a:pt x="162229" y="5759473"/>
                  <a:pt x="162229" y="5759473"/>
                  <a:pt x="161385" y="5756047"/>
                </a:cubicBezTo>
                <a:cubicBezTo>
                  <a:pt x="166612" y="5750594"/>
                  <a:pt x="170533" y="5746504"/>
                  <a:pt x="177912" y="5743113"/>
                </a:cubicBezTo>
                <a:cubicBezTo>
                  <a:pt x="213500" y="5727523"/>
                  <a:pt x="214887" y="5713156"/>
                  <a:pt x="181855" y="5665792"/>
                </a:cubicBezTo>
                <a:cubicBezTo>
                  <a:pt x="165107" y="5644504"/>
                  <a:pt x="168646" y="5632200"/>
                  <a:pt x="184711" y="5624055"/>
                </a:cubicBezTo>
                <a:cubicBezTo>
                  <a:pt x="196010" y="5616575"/>
                  <a:pt x="209843" y="5619371"/>
                  <a:pt x="230130" y="5628354"/>
                </a:cubicBezTo>
                <a:cubicBezTo>
                  <a:pt x="287531" y="5654605"/>
                  <a:pt x="337716" y="5658239"/>
                  <a:pt x="378531" y="5637195"/>
                </a:cubicBezTo>
                <a:cubicBezTo>
                  <a:pt x="416270" y="5623667"/>
                  <a:pt x="416270" y="5623667"/>
                  <a:pt x="368017" y="5587874"/>
                </a:cubicBezTo>
                <a:cubicBezTo>
                  <a:pt x="341739" y="5567914"/>
                  <a:pt x="333596" y="5554876"/>
                  <a:pt x="336753" y="5534357"/>
                </a:cubicBezTo>
                <a:cubicBezTo>
                  <a:pt x="372943" y="5561203"/>
                  <a:pt x="383318" y="5563300"/>
                  <a:pt x="405073" y="5544913"/>
                </a:cubicBezTo>
                <a:cubicBezTo>
                  <a:pt x="418142" y="5531280"/>
                  <a:pt x="426064" y="5510097"/>
                  <a:pt x="456725" y="5521177"/>
                </a:cubicBezTo>
                <a:cubicBezTo>
                  <a:pt x="458877" y="5523240"/>
                  <a:pt x="460184" y="5521876"/>
                  <a:pt x="461491" y="5520513"/>
                </a:cubicBezTo>
                <a:cubicBezTo>
                  <a:pt x="468568" y="5495904"/>
                  <a:pt x="457048" y="5469164"/>
                  <a:pt x="430389" y="5440990"/>
                </a:cubicBezTo>
                <a:cubicBezTo>
                  <a:pt x="415330" y="5426554"/>
                  <a:pt x="400271" y="5412118"/>
                  <a:pt x="404272" y="5395024"/>
                </a:cubicBezTo>
                <a:cubicBezTo>
                  <a:pt x="403428" y="5391599"/>
                  <a:pt x="403046" y="5383384"/>
                  <a:pt x="409500" y="5389571"/>
                </a:cubicBezTo>
                <a:cubicBezTo>
                  <a:pt x="428017" y="5404707"/>
                  <a:pt x="439317" y="5397226"/>
                  <a:pt x="453612" y="5395233"/>
                </a:cubicBezTo>
                <a:cubicBezTo>
                  <a:pt x="469214" y="5391877"/>
                  <a:pt x="485198" y="5396736"/>
                  <a:pt x="501102" y="5414598"/>
                </a:cubicBezTo>
                <a:cubicBezTo>
                  <a:pt x="519156" y="5434522"/>
                  <a:pt x="539443" y="5443505"/>
                  <a:pt x="558503" y="5440848"/>
                </a:cubicBezTo>
                <a:cubicBezTo>
                  <a:pt x="578408" y="5441617"/>
                  <a:pt x="581103" y="5425887"/>
                  <a:pt x="579495" y="5406033"/>
                </a:cubicBezTo>
                <a:cubicBezTo>
                  <a:pt x="574429" y="5385479"/>
                  <a:pt x="585647" y="5391002"/>
                  <a:pt x="598555" y="5403376"/>
                </a:cubicBezTo>
                <a:cubicBezTo>
                  <a:pt x="617917" y="5421937"/>
                  <a:pt x="630905" y="5421307"/>
                  <a:pt x="637058" y="5406276"/>
                </a:cubicBezTo>
                <a:cubicBezTo>
                  <a:pt x="639671" y="5403550"/>
                  <a:pt x="642285" y="5400823"/>
                  <a:pt x="642748" y="5396034"/>
                </a:cubicBezTo>
                <a:cubicBezTo>
                  <a:pt x="650208" y="5379640"/>
                  <a:pt x="661507" y="5372160"/>
                  <a:pt x="688248" y="5387330"/>
                </a:cubicBezTo>
                <a:cubicBezTo>
                  <a:pt x="714144" y="5399074"/>
                  <a:pt x="736662" y="5397116"/>
                  <a:pt x="750576" y="5386909"/>
                </a:cubicBezTo>
                <a:cubicBezTo>
                  <a:pt x="764027" y="5381491"/>
                  <a:pt x="774482" y="5370585"/>
                  <a:pt x="748204" y="5350626"/>
                </a:cubicBezTo>
                <a:cubicBezTo>
                  <a:pt x="741751" y="5344439"/>
                  <a:pt x="734452" y="5334826"/>
                  <a:pt x="729305" y="5327276"/>
                </a:cubicBezTo>
                <a:cubicBezTo>
                  <a:pt x="714246" y="5312839"/>
                  <a:pt x="703108" y="5294313"/>
                  <a:pt x="684973" y="5287392"/>
                </a:cubicBezTo>
                <a:cubicBezTo>
                  <a:pt x="644782" y="5277641"/>
                  <a:pt x="615971" y="5247405"/>
                  <a:pt x="583702" y="5216470"/>
                </a:cubicBezTo>
                <a:cubicBezTo>
                  <a:pt x="601455" y="5215176"/>
                  <a:pt x="619209" y="5213882"/>
                  <a:pt x="629664" y="5202976"/>
                </a:cubicBezTo>
                <a:cubicBezTo>
                  <a:pt x="640581" y="5187281"/>
                  <a:pt x="658798" y="5181198"/>
                  <a:pt x="682161" y="5182666"/>
                </a:cubicBezTo>
                <a:cubicBezTo>
                  <a:pt x="702065" y="5183435"/>
                  <a:pt x="721126" y="5180778"/>
                  <a:pt x="740186" y="5178121"/>
                </a:cubicBezTo>
                <a:cubicBezTo>
                  <a:pt x="798212" y="5173576"/>
                  <a:pt x="854549" y="5162180"/>
                  <a:pt x="920717" y="5170673"/>
                </a:cubicBezTo>
                <a:cubicBezTo>
                  <a:pt x="935857" y="5172106"/>
                  <a:pt x="935475" y="5163891"/>
                  <a:pt x="927332" y="5150853"/>
                </a:cubicBezTo>
                <a:cubicBezTo>
                  <a:pt x="924337" y="5145365"/>
                  <a:pt x="917039" y="5135752"/>
                  <a:pt x="924417" y="5132362"/>
                </a:cubicBezTo>
                <a:cubicBezTo>
                  <a:pt x="930489" y="5130334"/>
                  <a:pt x="939095" y="5138584"/>
                  <a:pt x="943397" y="5142708"/>
                </a:cubicBezTo>
                <a:cubicBezTo>
                  <a:pt x="955460" y="5151657"/>
                  <a:pt x="965372" y="5158543"/>
                  <a:pt x="972751" y="5155152"/>
                </a:cubicBezTo>
                <a:cubicBezTo>
                  <a:pt x="981437" y="5150398"/>
                  <a:pt x="995270" y="5153194"/>
                  <a:pt x="1003956" y="5148440"/>
                </a:cubicBezTo>
                <a:cubicBezTo>
                  <a:pt x="1017407" y="5143022"/>
                  <a:pt x="1027319" y="5149908"/>
                  <a:pt x="1036306" y="5166371"/>
                </a:cubicBezTo>
                <a:cubicBezTo>
                  <a:pt x="1046519" y="5194475"/>
                  <a:pt x="1061277" y="5187694"/>
                  <a:pt x="1077723" y="5187764"/>
                </a:cubicBezTo>
                <a:cubicBezTo>
                  <a:pt x="1098935" y="5187169"/>
                  <a:pt x="1081725" y="5170670"/>
                  <a:pt x="1075733" y="5159694"/>
                </a:cubicBezTo>
                <a:cubicBezTo>
                  <a:pt x="1072738" y="5154206"/>
                  <a:pt x="1068435" y="5150082"/>
                  <a:pt x="1072356" y="5145992"/>
                </a:cubicBezTo>
                <a:cubicBezTo>
                  <a:pt x="1085726" y="5153577"/>
                  <a:pt x="1100403" y="5159799"/>
                  <a:pt x="1114618" y="5170810"/>
                </a:cubicBezTo>
                <a:cubicBezTo>
                  <a:pt x="1125837" y="5176332"/>
                  <a:pt x="1136211" y="5178429"/>
                  <a:pt x="1141439" y="5172976"/>
                </a:cubicBezTo>
                <a:cubicBezTo>
                  <a:pt x="1147973" y="5166160"/>
                  <a:pt x="1137217" y="5155848"/>
                  <a:pt x="1132070" y="5148298"/>
                </a:cubicBezTo>
                <a:cubicBezTo>
                  <a:pt x="1099500" y="5096145"/>
                  <a:pt x="1104427" y="5069474"/>
                  <a:pt x="1147775" y="5058707"/>
                </a:cubicBezTo>
                <a:cubicBezTo>
                  <a:pt x="1157305" y="5057379"/>
                  <a:pt x="1164684" y="5053988"/>
                  <a:pt x="1175059" y="5056085"/>
                </a:cubicBezTo>
                <a:cubicBezTo>
                  <a:pt x="1216638" y="5051470"/>
                  <a:pt x="1242696" y="5037208"/>
                  <a:pt x="1224420" y="4983063"/>
                </a:cubicBezTo>
                <a:cubicBezTo>
                  <a:pt x="1224420" y="4983063"/>
                  <a:pt x="1225728" y="4981699"/>
                  <a:pt x="1223576" y="4979637"/>
                </a:cubicBezTo>
                <a:cubicBezTo>
                  <a:pt x="1225808" y="4968696"/>
                  <a:pt x="1228885" y="4961181"/>
                  <a:pt x="1241873" y="4960551"/>
                </a:cubicBezTo>
                <a:cubicBezTo>
                  <a:pt x="1246638" y="4959887"/>
                  <a:pt x="1253555" y="4961285"/>
                  <a:pt x="1258701" y="4968835"/>
                </a:cubicBezTo>
                <a:cubicBezTo>
                  <a:pt x="1268151" y="4980510"/>
                  <a:pt x="1263767" y="4989389"/>
                  <a:pt x="1260691" y="4996904"/>
                </a:cubicBezTo>
                <a:cubicBezTo>
                  <a:pt x="1256771" y="5000994"/>
                  <a:pt x="1253694" y="5008510"/>
                  <a:pt x="1260148" y="5014697"/>
                </a:cubicBezTo>
                <a:cubicBezTo>
                  <a:pt x="1267446" y="5024309"/>
                  <a:pt x="1271829" y="5015431"/>
                  <a:pt x="1278746" y="5016829"/>
                </a:cubicBezTo>
                <a:cubicBezTo>
                  <a:pt x="1289583" y="5014137"/>
                  <a:pt x="1298269" y="5009383"/>
                  <a:pt x="1309106" y="5006691"/>
                </a:cubicBezTo>
                <a:cubicBezTo>
                  <a:pt x="1322557" y="5001273"/>
                  <a:pt x="1336852" y="4999280"/>
                  <a:pt x="1354988" y="5006201"/>
                </a:cubicBezTo>
                <a:cubicBezTo>
                  <a:pt x="1367513" y="5010361"/>
                  <a:pt x="1371434" y="5006271"/>
                  <a:pt x="1373666" y="4995330"/>
                </a:cubicBezTo>
                <a:cubicBezTo>
                  <a:pt x="1381207" y="4965932"/>
                  <a:pt x="1399423" y="4959850"/>
                  <a:pt x="1437000" y="4972328"/>
                </a:cubicBezTo>
                <a:cubicBezTo>
                  <a:pt x="1456442" y="4977886"/>
                  <a:pt x="1475422" y="4988232"/>
                  <a:pt x="1495709" y="4997215"/>
                </a:cubicBezTo>
                <a:cubicBezTo>
                  <a:pt x="1519453" y="5006898"/>
                  <a:pt x="1539358" y="5007666"/>
                  <a:pt x="1557574" y="5001584"/>
                </a:cubicBezTo>
                <a:cubicBezTo>
                  <a:pt x="1577097" y="4994138"/>
                  <a:pt x="1579329" y="4983197"/>
                  <a:pt x="1562200" y="4953695"/>
                </a:cubicBezTo>
                <a:cubicBezTo>
                  <a:pt x="1542919" y="4922131"/>
                  <a:pt x="1549916" y="4910525"/>
                  <a:pt x="1579351" y="4909965"/>
                </a:cubicBezTo>
                <a:cubicBezTo>
                  <a:pt x="1588881" y="4908637"/>
                  <a:pt x="1595798" y="4910035"/>
                  <a:pt x="1600181" y="4901156"/>
                </a:cubicBezTo>
                <a:cubicBezTo>
                  <a:pt x="1607259" y="4876548"/>
                  <a:pt x="1607259" y="4876548"/>
                  <a:pt x="1635226" y="4903358"/>
                </a:cubicBezTo>
                <a:cubicBezTo>
                  <a:pt x="1638221" y="4908846"/>
                  <a:pt x="1640372" y="4910908"/>
                  <a:pt x="1645982" y="4913670"/>
                </a:cubicBezTo>
                <a:cubicBezTo>
                  <a:pt x="1663192" y="4930168"/>
                  <a:pt x="1674874" y="4930902"/>
                  <a:pt x="1678875" y="4913809"/>
                </a:cubicBezTo>
                <a:cubicBezTo>
                  <a:pt x="1682414" y="4901505"/>
                  <a:pt x="1681650" y="4885076"/>
                  <a:pt x="1687341" y="4874834"/>
                </a:cubicBezTo>
                <a:cubicBezTo>
                  <a:pt x="1704110" y="4822890"/>
                  <a:pt x="1771666" y="4817016"/>
                  <a:pt x="1831138" y="4858333"/>
                </a:cubicBezTo>
                <a:cubicBezTo>
                  <a:pt x="1853113" y="4874167"/>
                  <a:pt x="1865096" y="4896119"/>
                  <a:pt x="1884457" y="4914680"/>
                </a:cubicBezTo>
                <a:cubicBezTo>
                  <a:pt x="1911117" y="4942853"/>
                  <a:pt x="1930559" y="4948411"/>
                  <a:pt x="1954848" y="4940301"/>
                </a:cubicBezTo>
                <a:cubicBezTo>
                  <a:pt x="1966991" y="4936246"/>
                  <a:pt x="1976984" y="4930129"/>
                  <a:pt x="1989128" y="4926074"/>
                </a:cubicBezTo>
                <a:cubicBezTo>
                  <a:pt x="2013416" y="4917963"/>
                  <a:pt x="2018262" y="4904296"/>
                  <a:pt x="1998981" y="4872732"/>
                </a:cubicBezTo>
                <a:cubicBezTo>
                  <a:pt x="1989150" y="4852842"/>
                  <a:pt x="1995222" y="4850815"/>
                  <a:pt x="2012514" y="4854310"/>
                </a:cubicBezTo>
                <a:cubicBezTo>
                  <a:pt x="2048402" y="4859937"/>
                  <a:pt x="2054555" y="4844906"/>
                  <a:pt x="2032278" y="4807854"/>
                </a:cubicBezTo>
                <a:cubicBezTo>
                  <a:pt x="2024980" y="4798241"/>
                  <a:pt x="2016375" y="4789992"/>
                  <a:pt x="2006845" y="4791320"/>
                </a:cubicBezTo>
                <a:cubicBezTo>
                  <a:pt x="1996009" y="4794012"/>
                  <a:pt x="2003306" y="4803625"/>
                  <a:pt x="2010604" y="4813237"/>
                </a:cubicBezTo>
                <a:cubicBezTo>
                  <a:pt x="2017058" y="4819424"/>
                  <a:pt x="2020898" y="4828338"/>
                  <a:pt x="2013519" y="4831729"/>
                </a:cubicBezTo>
                <a:cubicBezTo>
                  <a:pt x="2008291" y="4837182"/>
                  <a:pt x="1997917" y="4835085"/>
                  <a:pt x="1990618" y="4825472"/>
                </a:cubicBezTo>
                <a:cubicBezTo>
                  <a:pt x="1968261" y="4801423"/>
                  <a:pt x="1943290" y="4780101"/>
                  <a:pt x="1918782" y="4753990"/>
                </a:cubicBezTo>
                <a:cubicBezTo>
                  <a:pt x="1929157" y="4756087"/>
                  <a:pt x="1932615" y="4756786"/>
                  <a:pt x="1938224" y="4759547"/>
                </a:cubicBezTo>
                <a:cubicBezTo>
                  <a:pt x="1958973" y="4763741"/>
                  <a:pt x="1969429" y="4752835"/>
                  <a:pt x="1982881" y="4747417"/>
                </a:cubicBezTo>
                <a:cubicBezTo>
                  <a:pt x="1990259" y="4744026"/>
                  <a:pt x="1978658" y="4730289"/>
                  <a:pt x="1978276" y="4722074"/>
                </a:cubicBezTo>
                <a:cubicBezTo>
                  <a:pt x="1978358" y="4709071"/>
                  <a:pt x="1980589" y="4698130"/>
                  <a:pt x="1994040" y="4692712"/>
                </a:cubicBezTo>
                <a:cubicBezTo>
                  <a:pt x="2004033" y="4686594"/>
                  <a:pt x="2013181" y="4677051"/>
                  <a:pt x="2026632" y="4671633"/>
                </a:cubicBezTo>
                <a:cubicBezTo>
                  <a:pt x="2007652" y="4661287"/>
                  <a:pt x="1987285" y="4665307"/>
                  <a:pt x="1982219" y="4644753"/>
                </a:cubicBezTo>
                <a:cubicBezTo>
                  <a:pt x="1976690" y="4628988"/>
                  <a:pt x="1963863" y="4603611"/>
                  <a:pt x="1994988" y="4609902"/>
                </a:cubicBezTo>
                <a:cubicBezTo>
                  <a:pt x="1994988" y="4609902"/>
                  <a:pt x="1995450" y="4605113"/>
                  <a:pt x="1993298" y="4603051"/>
                </a:cubicBezTo>
                <a:cubicBezTo>
                  <a:pt x="1983849" y="4591376"/>
                  <a:pt x="1975707" y="4578338"/>
                  <a:pt x="1964407" y="4585818"/>
                </a:cubicBezTo>
                <a:cubicBezTo>
                  <a:pt x="1951800" y="4594662"/>
                  <a:pt x="1934046" y="4595956"/>
                  <a:pt x="1917601" y="4595886"/>
                </a:cubicBezTo>
                <a:cubicBezTo>
                  <a:pt x="1898539" y="4598543"/>
                  <a:pt x="1891543" y="4610149"/>
                  <a:pt x="1901373" y="4630038"/>
                </a:cubicBezTo>
                <a:cubicBezTo>
                  <a:pt x="1909898" y="4651291"/>
                  <a:pt x="1901675" y="4651256"/>
                  <a:pt x="1887843" y="4648460"/>
                </a:cubicBezTo>
                <a:cubicBezTo>
                  <a:pt x="1860177" y="4642867"/>
                  <a:pt x="1832973" y="4632486"/>
                  <a:pt x="1806152" y="4630319"/>
                </a:cubicBezTo>
                <a:cubicBezTo>
                  <a:pt x="1791012" y="4628886"/>
                  <a:pt x="1783633" y="4632277"/>
                  <a:pt x="1782246" y="4646644"/>
                </a:cubicBezTo>
                <a:cubicBezTo>
                  <a:pt x="1782165" y="4659647"/>
                  <a:pt x="1785542" y="4673349"/>
                  <a:pt x="1773398" y="4677405"/>
                </a:cubicBezTo>
                <a:cubicBezTo>
                  <a:pt x="1763406" y="4683522"/>
                  <a:pt x="1749191" y="4672511"/>
                  <a:pt x="1736665" y="4668352"/>
                </a:cubicBezTo>
                <a:cubicBezTo>
                  <a:pt x="1750718" y="4705369"/>
                  <a:pt x="1750718" y="4705369"/>
                  <a:pt x="1715674" y="4703168"/>
                </a:cubicBezTo>
                <a:cubicBezTo>
                  <a:pt x="1702686" y="4703797"/>
                  <a:pt x="1687546" y="4702364"/>
                  <a:pt x="1687003" y="4720156"/>
                </a:cubicBezTo>
                <a:cubicBezTo>
                  <a:pt x="1680307" y="4752979"/>
                  <a:pt x="1674235" y="4755007"/>
                  <a:pt x="1633661" y="4737040"/>
                </a:cubicBezTo>
                <a:cubicBezTo>
                  <a:pt x="1615526" y="4730120"/>
                  <a:pt x="1597391" y="4723199"/>
                  <a:pt x="1577949" y="4717641"/>
                </a:cubicBezTo>
                <a:cubicBezTo>
                  <a:pt x="1531303" y="4701702"/>
                  <a:pt x="1524769" y="4708519"/>
                  <a:pt x="1539204" y="4753751"/>
                </a:cubicBezTo>
                <a:cubicBezTo>
                  <a:pt x="1541737" y="4764027"/>
                  <a:pt x="1547728" y="4775003"/>
                  <a:pt x="1551105" y="4788706"/>
                </a:cubicBezTo>
                <a:cubicBezTo>
                  <a:pt x="1531281" y="4774934"/>
                  <a:pt x="1515760" y="4765286"/>
                  <a:pt x="1495936" y="4751514"/>
                </a:cubicBezTo>
                <a:cubicBezTo>
                  <a:pt x="1497625" y="4758365"/>
                  <a:pt x="1499776" y="4760428"/>
                  <a:pt x="1500620" y="4763853"/>
                </a:cubicBezTo>
                <a:cubicBezTo>
                  <a:pt x="1527581" y="4813245"/>
                  <a:pt x="1514512" y="4826878"/>
                  <a:pt x="1465715" y="4808876"/>
                </a:cubicBezTo>
                <a:cubicBezTo>
                  <a:pt x="1456648" y="4805416"/>
                  <a:pt x="1447580" y="4801956"/>
                  <a:pt x="1436361" y="4796433"/>
                </a:cubicBezTo>
                <a:cubicBezTo>
                  <a:pt x="1430751" y="4793671"/>
                  <a:pt x="1425142" y="4790910"/>
                  <a:pt x="1421302" y="4781996"/>
                </a:cubicBezTo>
                <a:cubicBezTo>
                  <a:pt x="1416699" y="4756654"/>
                  <a:pt x="1398100" y="4754522"/>
                  <a:pt x="1380810" y="4751027"/>
                </a:cubicBezTo>
                <a:cubicBezTo>
                  <a:pt x="1335391" y="4746728"/>
                  <a:pt x="1301110" y="4760955"/>
                  <a:pt x="1266829" y="4775183"/>
                </a:cubicBezTo>
                <a:cubicBezTo>
                  <a:pt x="1213870" y="4800281"/>
                  <a:pt x="1163906" y="4830868"/>
                  <a:pt x="1090359" y="4825766"/>
                </a:cubicBezTo>
                <a:cubicBezTo>
                  <a:pt x="1066996" y="4824298"/>
                  <a:pt x="1050931" y="4832443"/>
                  <a:pt x="1040013" y="4848138"/>
                </a:cubicBezTo>
                <a:cubicBezTo>
                  <a:pt x="1031709" y="4861107"/>
                  <a:pt x="1016107" y="4864462"/>
                  <a:pt x="998816" y="4860967"/>
                </a:cubicBezTo>
                <a:cubicBezTo>
                  <a:pt x="968537" y="4858101"/>
                  <a:pt x="943404" y="4862786"/>
                  <a:pt x="919960" y="4874321"/>
                </a:cubicBezTo>
                <a:cubicBezTo>
                  <a:pt x="897823" y="4884494"/>
                  <a:pt x="880834" y="4902216"/>
                  <a:pt x="849247" y="4900714"/>
                </a:cubicBezTo>
                <a:cubicBezTo>
                  <a:pt x="823271" y="4901973"/>
                  <a:pt x="803748" y="4909418"/>
                  <a:pt x="810884" y="4945038"/>
                </a:cubicBezTo>
                <a:cubicBezTo>
                  <a:pt x="773006" y="4911341"/>
                  <a:pt x="756478" y="4924275"/>
                  <a:pt x="738644" y="4938572"/>
                </a:cubicBezTo>
                <a:cubicBezTo>
                  <a:pt x="726882" y="4950842"/>
                  <a:pt x="712968" y="4961049"/>
                  <a:pt x="688761" y="4956155"/>
                </a:cubicBezTo>
                <a:cubicBezTo>
                  <a:pt x="652028" y="4947103"/>
                  <a:pt x="625589" y="4953150"/>
                  <a:pt x="597842" y="4960561"/>
                </a:cubicBezTo>
                <a:cubicBezTo>
                  <a:pt x="550573" y="4975418"/>
                  <a:pt x="506299" y="4995763"/>
                  <a:pt x="450888" y="4997581"/>
                </a:cubicBezTo>
                <a:cubicBezTo>
                  <a:pt x="407157" y="5000134"/>
                  <a:pt x="368574" y="5010236"/>
                  <a:pt x="338133" y="5033377"/>
                </a:cubicBezTo>
                <a:cubicBezTo>
                  <a:pt x="330292" y="5041557"/>
                  <a:pt x="318610" y="5040823"/>
                  <a:pt x="303088" y="5031176"/>
                </a:cubicBezTo>
                <a:cubicBezTo>
                  <a:pt x="251759" y="5002898"/>
                  <a:pt x="250452" y="5004261"/>
                  <a:pt x="225158" y="5034952"/>
                </a:cubicBezTo>
                <a:cubicBezTo>
                  <a:pt x="222544" y="5037679"/>
                  <a:pt x="219931" y="5040405"/>
                  <a:pt x="216010" y="5044495"/>
                </a:cubicBezTo>
                <a:cubicBezTo>
                  <a:pt x="207023" y="5028031"/>
                  <a:pt x="198036" y="5011567"/>
                  <a:pt x="191200" y="4997166"/>
                </a:cubicBezTo>
                <a:cubicBezTo>
                  <a:pt x="174915" y="4971089"/>
                  <a:pt x="176765" y="4951934"/>
                  <a:pt x="191986" y="4940363"/>
                </a:cubicBezTo>
                <a:cubicBezTo>
                  <a:pt x="199827" y="4932184"/>
                  <a:pt x="210664" y="4929492"/>
                  <a:pt x="216354" y="4919250"/>
                </a:cubicBezTo>
                <a:cubicBezTo>
                  <a:pt x="225121" y="4901493"/>
                  <a:pt x="233345" y="4901527"/>
                  <a:pt x="257471" y="4919424"/>
                </a:cubicBezTo>
                <a:cubicBezTo>
                  <a:pt x="266076" y="4927673"/>
                  <a:pt x="274681" y="4935923"/>
                  <a:pt x="283286" y="4944172"/>
                </a:cubicBezTo>
                <a:cubicBezTo>
                  <a:pt x="294887" y="4957909"/>
                  <a:pt x="300959" y="4955882"/>
                  <a:pt x="307494" y="4949066"/>
                </a:cubicBezTo>
                <a:cubicBezTo>
                  <a:pt x="324021" y="4936132"/>
                  <a:pt x="323720" y="4914914"/>
                  <a:pt x="317809" y="4890935"/>
                </a:cubicBezTo>
                <a:cubicBezTo>
                  <a:pt x="318272" y="4886146"/>
                  <a:pt x="313125" y="4878595"/>
                  <a:pt x="319197" y="4876568"/>
                </a:cubicBezTo>
                <a:cubicBezTo>
                  <a:pt x="323962" y="4875904"/>
                  <a:pt x="330416" y="4882091"/>
                  <a:pt x="336026" y="4884852"/>
                </a:cubicBezTo>
                <a:cubicBezTo>
                  <a:pt x="340328" y="4888977"/>
                  <a:pt x="342479" y="4891039"/>
                  <a:pt x="346782" y="4895164"/>
                </a:cubicBezTo>
                <a:cubicBezTo>
                  <a:pt x="361841" y="4909600"/>
                  <a:pt x="370064" y="4909635"/>
                  <a:pt x="373603" y="4897331"/>
                </a:cubicBezTo>
                <a:cubicBezTo>
                  <a:pt x="374991" y="4882964"/>
                  <a:pt x="385365" y="4885061"/>
                  <a:pt x="400042" y="4891283"/>
                </a:cubicBezTo>
                <a:cubicBezTo>
                  <a:pt x="412568" y="4895442"/>
                  <a:pt x="419867" y="4905055"/>
                  <a:pt x="422400" y="4915332"/>
                </a:cubicBezTo>
                <a:cubicBezTo>
                  <a:pt x="427084" y="4927671"/>
                  <a:pt x="416247" y="4930363"/>
                  <a:pt x="404565" y="4929629"/>
                </a:cubicBezTo>
                <a:cubicBezTo>
                  <a:pt x="398493" y="4931656"/>
                  <a:pt x="391577" y="4930258"/>
                  <a:pt x="396261" y="4942597"/>
                </a:cubicBezTo>
                <a:cubicBezTo>
                  <a:pt x="400946" y="4954937"/>
                  <a:pt x="407862" y="4956335"/>
                  <a:pt x="416930" y="4959795"/>
                </a:cubicBezTo>
                <a:cubicBezTo>
                  <a:pt x="434221" y="4963290"/>
                  <a:pt x="449140" y="4930502"/>
                  <a:pt x="434544" y="4911277"/>
                </a:cubicBezTo>
                <a:cubicBezTo>
                  <a:pt x="411805" y="4879013"/>
                  <a:pt x="427870" y="4870868"/>
                  <a:pt x="443934" y="4862724"/>
                </a:cubicBezTo>
                <a:cubicBezTo>
                  <a:pt x="475219" y="4843008"/>
                  <a:pt x="518105" y="4837030"/>
                  <a:pt x="552386" y="4822803"/>
                </a:cubicBezTo>
                <a:cubicBezTo>
                  <a:pt x="563223" y="4820111"/>
                  <a:pt x="571829" y="4828361"/>
                  <a:pt x="577820" y="4839336"/>
                </a:cubicBezTo>
                <a:cubicBezTo>
                  <a:pt x="585962" y="4852375"/>
                  <a:pt x="594105" y="4865413"/>
                  <a:pt x="605706" y="4879150"/>
                </a:cubicBezTo>
                <a:cubicBezTo>
                  <a:pt x="618613" y="4891524"/>
                  <a:pt x="628143" y="4890196"/>
                  <a:pt x="637674" y="4888867"/>
                </a:cubicBezTo>
                <a:cubicBezTo>
                  <a:pt x="645897" y="4888902"/>
                  <a:pt x="636447" y="4877227"/>
                  <a:pt x="636910" y="4872438"/>
                </a:cubicBezTo>
                <a:cubicBezTo>
                  <a:pt x="628385" y="4851185"/>
                  <a:pt x="621168" y="4828569"/>
                  <a:pt x="612644" y="4807317"/>
                </a:cubicBezTo>
                <a:cubicBezTo>
                  <a:pt x="618253" y="4810078"/>
                  <a:pt x="620404" y="4812141"/>
                  <a:pt x="622556" y="4814203"/>
                </a:cubicBezTo>
                <a:cubicBezTo>
                  <a:pt x="649678" y="4837588"/>
                  <a:pt x="649678" y="4837588"/>
                  <a:pt x="651147" y="4810217"/>
                </a:cubicBezTo>
                <a:cubicBezTo>
                  <a:pt x="649920" y="4798577"/>
                  <a:pt x="655530" y="4801339"/>
                  <a:pt x="663291" y="4806162"/>
                </a:cubicBezTo>
                <a:cubicBezTo>
                  <a:pt x="684421" y="4818571"/>
                  <a:pt x="698717" y="4816579"/>
                  <a:pt x="703563" y="4802911"/>
                </a:cubicBezTo>
                <a:cubicBezTo>
                  <a:pt x="707182" y="4777603"/>
                  <a:pt x="723710" y="4764669"/>
                  <a:pt x="738086" y="4749673"/>
                </a:cubicBezTo>
                <a:cubicBezTo>
                  <a:pt x="745927" y="4741494"/>
                  <a:pt x="747697" y="4735342"/>
                  <a:pt x="729561" y="4728421"/>
                </a:cubicBezTo>
                <a:cubicBezTo>
                  <a:pt x="712733" y="4720137"/>
                  <a:pt x="705435" y="4710524"/>
                  <a:pt x="705978" y="4692732"/>
                </a:cubicBezTo>
                <a:cubicBezTo>
                  <a:pt x="687762" y="4698814"/>
                  <a:pt x="671697" y="4706959"/>
                  <a:pt x="652637" y="4709616"/>
                </a:cubicBezTo>
                <a:cubicBezTo>
                  <a:pt x="635728" y="4714335"/>
                  <a:pt x="616667" y="4716992"/>
                  <a:pt x="593767" y="4710735"/>
                </a:cubicBezTo>
                <a:cubicBezTo>
                  <a:pt x="604303" y="4686826"/>
                  <a:pt x="604303" y="4686826"/>
                  <a:pt x="648496" y="4679485"/>
                </a:cubicBezTo>
                <a:cubicBezTo>
                  <a:pt x="677086" y="4675499"/>
                  <a:pt x="682777" y="4665257"/>
                  <a:pt x="672564" y="4637153"/>
                </a:cubicBezTo>
                <a:cubicBezTo>
                  <a:pt x="660199" y="4606987"/>
                  <a:pt x="660199" y="4606987"/>
                  <a:pt x="691705" y="4621493"/>
                </a:cubicBezTo>
                <a:cubicBezTo>
                  <a:pt x="693856" y="4623555"/>
                  <a:pt x="697314" y="4624254"/>
                  <a:pt x="699465" y="4626317"/>
                </a:cubicBezTo>
                <a:cubicBezTo>
                  <a:pt x="773695" y="4660851"/>
                  <a:pt x="794143" y="4643828"/>
                  <a:pt x="771647" y="4572554"/>
                </a:cubicBezTo>
                <a:cubicBezTo>
                  <a:pt x="761433" y="4544450"/>
                  <a:pt x="761595" y="4518443"/>
                  <a:pt x="771669" y="4499323"/>
                </a:cubicBezTo>
                <a:cubicBezTo>
                  <a:pt x="785200" y="4480901"/>
                  <a:pt x="806875" y="4475518"/>
                  <a:pt x="829856" y="4468771"/>
                </a:cubicBezTo>
                <a:cubicBezTo>
                  <a:pt x="859753" y="4463422"/>
                  <a:pt x="890958" y="4456710"/>
                  <a:pt x="913557" y="4441749"/>
                </a:cubicBezTo>
                <a:cubicBezTo>
                  <a:pt x="930085" y="4428815"/>
                  <a:pt x="950914" y="4420006"/>
                  <a:pt x="973433" y="4418048"/>
                </a:cubicBezTo>
                <a:cubicBezTo>
                  <a:pt x="991187" y="4416755"/>
                  <a:pt x="1011554" y="4412735"/>
                  <a:pt x="1015555" y="4395641"/>
                </a:cubicBezTo>
                <a:cubicBezTo>
                  <a:pt x="1020019" y="4373759"/>
                  <a:pt x="1037310" y="4377254"/>
                  <a:pt x="1058904" y="4384874"/>
                </a:cubicBezTo>
                <a:cubicBezTo>
                  <a:pt x="1098633" y="4399415"/>
                  <a:pt x="1137436" y="4423534"/>
                  <a:pt x="1174008" y="4458593"/>
                </a:cubicBezTo>
                <a:cubicBezTo>
                  <a:pt x="1182613" y="4466843"/>
                  <a:pt x="1191218" y="4475092"/>
                  <a:pt x="1203362" y="4471037"/>
                </a:cubicBezTo>
                <a:cubicBezTo>
                  <a:pt x="1217658" y="4469044"/>
                  <a:pt x="1209515" y="4456006"/>
                  <a:pt x="1206982" y="4445729"/>
                </a:cubicBezTo>
                <a:cubicBezTo>
                  <a:pt x="1203142" y="4436816"/>
                  <a:pt x="1199302" y="4427902"/>
                  <a:pt x="1197613" y="4421051"/>
                </a:cubicBezTo>
                <a:cubicBezTo>
                  <a:pt x="1188707" y="4391584"/>
                  <a:pt x="1198781" y="4372463"/>
                  <a:pt x="1211005" y="4355405"/>
                </a:cubicBezTo>
                <a:cubicBezTo>
                  <a:pt x="1222768" y="4343135"/>
                  <a:pt x="1239978" y="4359634"/>
                  <a:pt x="1255962" y="4364492"/>
                </a:cubicBezTo>
                <a:cubicBezTo>
                  <a:pt x="1243135" y="4339115"/>
                  <a:pt x="1244985" y="4319959"/>
                  <a:pt x="1261050" y="4311815"/>
                </a:cubicBezTo>
                <a:cubicBezTo>
                  <a:pt x="1281880" y="4303006"/>
                  <a:pt x="1294104" y="4285947"/>
                  <a:pt x="1306329" y="4268889"/>
                </a:cubicBezTo>
                <a:cubicBezTo>
                  <a:pt x="1334237" y="4235471"/>
                  <a:pt x="1373746" y="4215790"/>
                  <a:pt x="1434686" y="4229737"/>
                </a:cubicBezTo>
                <a:cubicBezTo>
                  <a:pt x="1445061" y="4231834"/>
                  <a:pt x="1455435" y="4233931"/>
                  <a:pt x="1456361" y="4224353"/>
                </a:cubicBezTo>
                <a:cubicBezTo>
                  <a:pt x="1456059" y="4203135"/>
                  <a:pt x="1468666" y="4194291"/>
                  <a:pt x="1481273" y="4185447"/>
                </a:cubicBezTo>
                <a:cubicBezTo>
                  <a:pt x="1485193" y="4181358"/>
                  <a:pt x="1485656" y="4176569"/>
                  <a:pt x="1481816" y="4167655"/>
                </a:cubicBezTo>
                <a:cubicBezTo>
                  <a:pt x="1473673" y="4154617"/>
                  <a:pt x="1481052" y="4151226"/>
                  <a:pt x="1490582" y="4149898"/>
                </a:cubicBezTo>
                <a:cubicBezTo>
                  <a:pt x="1501420" y="4147206"/>
                  <a:pt x="1508417" y="4135601"/>
                  <a:pt x="1526934" y="4150736"/>
                </a:cubicBezTo>
                <a:cubicBezTo>
                  <a:pt x="1544144" y="4167235"/>
                  <a:pt x="1557132" y="4166605"/>
                  <a:pt x="1569276" y="4162550"/>
                </a:cubicBezTo>
                <a:cubicBezTo>
                  <a:pt x="1580114" y="4159858"/>
                  <a:pt x="1587955" y="4151679"/>
                  <a:pt x="1599174" y="4157202"/>
                </a:cubicBezTo>
                <a:cubicBezTo>
                  <a:pt x="1623763" y="4170310"/>
                  <a:pt x="1628609" y="4156642"/>
                  <a:pt x="1639064" y="4145736"/>
                </a:cubicBezTo>
                <a:cubicBezTo>
                  <a:pt x="1640834" y="4139583"/>
                  <a:pt x="1646906" y="4137556"/>
                  <a:pt x="1650827" y="4133466"/>
                </a:cubicBezTo>
                <a:cubicBezTo>
                  <a:pt x="1671275" y="4116443"/>
                  <a:pt x="1696025" y="4103544"/>
                  <a:pt x="1712171" y="4082395"/>
                </a:cubicBezTo>
                <a:cubicBezTo>
                  <a:pt x="1717861" y="4072153"/>
                  <a:pt x="1728316" y="4061247"/>
                  <a:pt x="1722325" y="4050271"/>
                </a:cubicBezTo>
                <a:cubicBezTo>
                  <a:pt x="1712031" y="4035171"/>
                  <a:pt x="1695122" y="4039890"/>
                  <a:pt x="1682133" y="4040519"/>
                </a:cubicBezTo>
                <a:cubicBezTo>
                  <a:pt x="1678675" y="4039820"/>
                  <a:pt x="1675217" y="4039121"/>
                  <a:pt x="1673910" y="4040485"/>
                </a:cubicBezTo>
                <a:cubicBezTo>
                  <a:pt x="1630643" y="4038248"/>
                  <a:pt x="1604365" y="4018289"/>
                  <a:pt x="1587779" y="3970995"/>
                </a:cubicBezTo>
                <a:cubicBezTo>
                  <a:pt x="1605914" y="3977916"/>
                  <a:pt x="1629196" y="3992387"/>
                  <a:pt x="1648257" y="3989730"/>
                </a:cubicBezTo>
                <a:cubicBezTo>
                  <a:pt x="1668624" y="3985710"/>
                  <a:pt x="1664865" y="3963793"/>
                  <a:pt x="1668866" y="3946699"/>
                </a:cubicBezTo>
                <a:cubicBezTo>
                  <a:pt x="1668484" y="3938485"/>
                  <a:pt x="1674556" y="3936457"/>
                  <a:pt x="1684006" y="3948132"/>
                </a:cubicBezTo>
                <a:cubicBezTo>
                  <a:pt x="1687001" y="3953620"/>
                  <a:pt x="1691304" y="3957745"/>
                  <a:pt x="1694300" y="3963233"/>
                </a:cubicBezTo>
                <a:cubicBezTo>
                  <a:pt x="1699447" y="3970783"/>
                  <a:pt x="1704593" y="3978333"/>
                  <a:pt x="1713661" y="3981794"/>
                </a:cubicBezTo>
                <a:cubicBezTo>
                  <a:pt x="1719271" y="3984555"/>
                  <a:pt x="1716738" y="3974278"/>
                  <a:pt x="1719351" y="3971552"/>
                </a:cubicBezTo>
                <a:cubicBezTo>
                  <a:pt x="1722046" y="3955822"/>
                  <a:pt x="1731114" y="3959282"/>
                  <a:pt x="1742714" y="3973020"/>
                </a:cubicBezTo>
                <a:cubicBezTo>
                  <a:pt x="1747017" y="3977144"/>
                  <a:pt x="1748706" y="3983995"/>
                  <a:pt x="1756929" y="3984030"/>
                </a:cubicBezTo>
                <a:cubicBezTo>
                  <a:pt x="1731818" y="3915483"/>
                  <a:pt x="1737971" y="3900452"/>
                  <a:pt x="1799073" y="3888392"/>
                </a:cubicBezTo>
                <a:cubicBezTo>
                  <a:pt x="1800380" y="3887029"/>
                  <a:pt x="1800380" y="3887029"/>
                  <a:pt x="1803838" y="3887728"/>
                </a:cubicBezTo>
                <a:cubicBezTo>
                  <a:pt x="1852797" y="3879722"/>
                  <a:pt x="1894456" y="3862104"/>
                  <a:pt x="1918061" y="3824561"/>
                </a:cubicBezTo>
                <a:cubicBezTo>
                  <a:pt x="1926365" y="3811593"/>
                  <a:pt x="1939353" y="3810964"/>
                  <a:pt x="1956182" y="3819248"/>
                </a:cubicBezTo>
                <a:cubicBezTo>
                  <a:pt x="1976468" y="3828231"/>
                  <a:pt x="1994222" y="3826937"/>
                  <a:pt x="2005522" y="3819457"/>
                </a:cubicBezTo>
                <a:cubicBezTo>
                  <a:pt x="2027659" y="3809284"/>
                  <a:pt x="2048952" y="3795686"/>
                  <a:pt x="2065941" y="3777964"/>
                </a:cubicBezTo>
                <a:cubicBezTo>
                  <a:pt x="2080318" y="3762968"/>
                  <a:pt x="2074326" y="3751992"/>
                  <a:pt x="2047585" y="3736822"/>
                </a:cubicBezTo>
                <a:cubicBezTo>
                  <a:pt x="2039825" y="3731998"/>
                  <a:pt x="2031601" y="3731963"/>
                  <a:pt x="2029068" y="3721686"/>
                </a:cubicBezTo>
                <a:cubicBezTo>
                  <a:pt x="2026998" y="3706620"/>
                  <a:pt x="2012783" y="3695610"/>
                  <a:pt x="1999875" y="3683236"/>
                </a:cubicBezTo>
                <a:cubicBezTo>
                  <a:pt x="1993421" y="3677049"/>
                  <a:pt x="1983509" y="3670163"/>
                  <a:pt x="1986586" y="3662647"/>
                </a:cubicBezTo>
                <a:cubicBezTo>
                  <a:pt x="1989662" y="3655132"/>
                  <a:pt x="2000881" y="3660655"/>
                  <a:pt x="2008642" y="3665478"/>
                </a:cubicBezTo>
                <a:cubicBezTo>
                  <a:pt x="2029773" y="3677887"/>
                  <a:pt x="2048753" y="3688234"/>
                  <a:pt x="2067733" y="3698580"/>
                </a:cubicBezTo>
                <a:cubicBezTo>
                  <a:pt x="2112608" y="3720671"/>
                  <a:pt x="2145501" y="3720810"/>
                  <a:pt x="2166874" y="3694209"/>
                </a:cubicBezTo>
                <a:cubicBezTo>
                  <a:pt x="2178636" y="3681940"/>
                  <a:pt x="2188248" y="3667608"/>
                  <a:pt x="2200010" y="3655338"/>
                </a:cubicBezTo>
                <a:cubicBezTo>
                  <a:pt x="2212234" y="3638280"/>
                  <a:pt x="2230832" y="3640412"/>
                  <a:pt x="2256266" y="3656945"/>
                </a:cubicBezTo>
                <a:cubicBezTo>
                  <a:pt x="2261875" y="3659707"/>
                  <a:pt x="2267022" y="3667257"/>
                  <a:pt x="2273094" y="3665229"/>
                </a:cubicBezTo>
                <a:cubicBezTo>
                  <a:pt x="2263263" y="3645340"/>
                  <a:pt x="2252588" y="3622025"/>
                  <a:pt x="2240606" y="3600073"/>
                </a:cubicBezTo>
                <a:cubicBezTo>
                  <a:pt x="2229085" y="3573333"/>
                  <a:pt x="2229085" y="3573333"/>
                  <a:pt x="2254981" y="3585077"/>
                </a:cubicBezTo>
                <a:cubicBezTo>
                  <a:pt x="2277419" y="3596123"/>
                  <a:pt x="2288256" y="3593431"/>
                  <a:pt x="2285804" y="3570151"/>
                </a:cubicBezTo>
                <a:cubicBezTo>
                  <a:pt x="2284196" y="3550296"/>
                  <a:pt x="2292500" y="3537328"/>
                  <a:pt x="2308564" y="3529183"/>
                </a:cubicBezTo>
                <a:cubicBezTo>
                  <a:pt x="2329858" y="3515585"/>
                  <a:pt x="2358448" y="3511599"/>
                  <a:pt x="2387038" y="3507614"/>
                </a:cubicBezTo>
                <a:cubicBezTo>
                  <a:pt x="2415629" y="3503629"/>
                  <a:pt x="2420012" y="3494750"/>
                  <a:pt x="2412414" y="3463919"/>
                </a:cubicBezTo>
                <a:cubicBezTo>
                  <a:pt x="2401818" y="3427601"/>
                  <a:pt x="2418345" y="3414667"/>
                  <a:pt x="2455460" y="3431935"/>
                </a:cubicBezTo>
                <a:cubicBezTo>
                  <a:pt x="2488273" y="3445077"/>
                  <a:pt x="2488273" y="3445077"/>
                  <a:pt x="2478522" y="3412184"/>
                </a:cubicBezTo>
                <a:cubicBezTo>
                  <a:pt x="2479829" y="3410821"/>
                  <a:pt x="2477678" y="3408759"/>
                  <a:pt x="2478985" y="3407396"/>
                </a:cubicBezTo>
                <a:cubicBezTo>
                  <a:pt x="2473456" y="3391631"/>
                  <a:pt x="2480835" y="3388240"/>
                  <a:pt x="2497663" y="3396524"/>
                </a:cubicBezTo>
                <a:cubicBezTo>
                  <a:pt x="2505424" y="3401348"/>
                  <a:pt x="2513185" y="3406172"/>
                  <a:pt x="2520945" y="3410995"/>
                </a:cubicBezTo>
                <a:cubicBezTo>
                  <a:pt x="2547687" y="3426165"/>
                  <a:pt x="2567591" y="3426934"/>
                  <a:pt x="2574207" y="3407114"/>
                </a:cubicBezTo>
                <a:cubicBezTo>
                  <a:pt x="2585667" y="3373627"/>
                  <a:pt x="2605733" y="3348389"/>
                  <a:pt x="2607282" y="3308016"/>
                </a:cubicBezTo>
                <a:cubicBezTo>
                  <a:pt x="2607363" y="3295012"/>
                  <a:pt x="2613054" y="3284770"/>
                  <a:pt x="2631571" y="3299905"/>
                </a:cubicBezTo>
                <a:cubicBezTo>
                  <a:pt x="2647093" y="3309553"/>
                  <a:pt x="2652320" y="3304100"/>
                  <a:pt x="2653245" y="3294522"/>
                </a:cubicBezTo>
                <a:cubicBezTo>
                  <a:pt x="2657246" y="3277429"/>
                  <a:pt x="2669008" y="3265160"/>
                  <a:pt x="2679464" y="3254253"/>
                </a:cubicBezTo>
                <a:cubicBezTo>
                  <a:pt x="2696454" y="3236531"/>
                  <a:pt x="2694383" y="3221465"/>
                  <a:pt x="2672489" y="3192627"/>
                </a:cubicBezTo>
                <a:cubicBezTo>
                  <a:pt x="2658738" y="3176827"/>
                  <a:pt x="2662658" y="3172738"/>
                  <a:pt x="2670500" y="3164558"/>
                </a:cubicBezTo>
                <a:cubicBezTo>
                  <a:pt x="2679647" y="3155015"/>
                  <a:pt x="2701703" y="3157846"/>
                  <a:pt x="2697944" y="3135929"/>
                </a:cubicBezTo>
                <a:cubicBezTo>
                  <a:pt x="2695029" y="3117438"/>
                  <a:pt x="2671747" y="3102967"/>
                  <a:pt x="2658457" y="3082378"/>
                </a:cubicBezTo>
                <a:cubicBezTo>
                  <a:pt x="2680051" y="3089998"/>
                  <a:pt x="2695572" y="3099646"/>
                  <a:pt x="2709325" y="3115445"/>
                </a:cubicBezTo>
                <a:cubicBezTo>
                  <a:pt x="2736829" y="3147044"/>
                  <a:pt x="2722834" y="3170255"/>
                  <a:pt x="2726131" y="3196960"/>
                </a:cubicBezTo>
                <a:cubicBezTo>
                  <a:pt x="2775008" y="3201958"/>
                  <a:pt x="2785927" y="3186263"/>
                  <a:pt x="2763730" y="3136208"/>
                </a:cubicBezTo>
                <a:cubicBezTo>
                  <a:pt x="2759891" y="3127294"/>
                  <a:pt x="2757357" y="3117017"/>
                  <a:pt x="2751366" y="3106042"/>
                </a:cubicBezTo>
                <a:cubicBezTo>
                  <a:pt x="2740690" y="3082726"/>
                  <a:pt x="2732166" y="3061474"/>
                  <a:pt x="2740933" y="3043716"/>
                </a:cubicBezTo>
                <a:cubicBezTo>
                  <a:pt x="2744009" y="3036201"/>
                  <a:pt x="2737555" y="3030014"/>
                  <a:pt x="2730257" y="3020401"/>
                </a:cubicBezTo>
                <a:cubicBezTo>
                  <a:pt x="2719963" y="3005301"/>
                  <a:pt x="2701446" y="2990165"/>
                  <a:pt x="2696380" y="2969612"/>
                </a:cubicBezTo>
                <a:cubicBezTo>
                  <a:pt x="2704141" y="2974435"/>
                  <a:pt x="2709750" y="2977196"/>
                  <a:pt x="2717511" y="2982020"/>
                </a:cubicBezTo>
                <a:cubicBezTo>
                  <a:pt x="2746865" y="2994464"/>
                  <a:pt x="2759009" y="2990409"/>
                  <a:pt x="2759171" y="2964402"/>
                </a:cubicBezTo>
                <a:cubicBezTo>
                  <a:pt x="2758025" y="2939759"/>
                  <a:pt x="2768943" y="2924063"/>
                  <a:pt x="2786315" y="2914555"/>
                </a:cubicBezTo>
                <a:cubicBezTo>
                  <a:pt x="2799767" y="2909137"/>
                  <a:pt x="2811067" y="2901656"/>
                  <a:pt x="2825823" y="2894875"/>
                </a:cubicBezTo>
                <a:cubicBezTo>
                  <a:pt x="2865332" y="2875194"/>
                  <a:pt x="2906993" y="2857576"/>
                  <a:pt x="2956794" y="2852997"/>
                </a:cubicBezTo>
                <a:cubicBezTo>
                  <a:pt x="2975854" y="2850339"/>
                  <a:pt x="2987918" y="2859288"/>
                  <a:pt x="2997750" y="2879177"/>
                </a:cubicBezTo>
                <a:cubicBezTo>
                  <a:pt x="3005429" y="2897004"/>
                  <a:pt x="3007499" y="2912070"/>
                  <a:pt x="3008263" y="2928499"/>
                </a:cubicBezTo>
                <a:cubicBezTo>
                  <a:pt x="3011178" y="2946991"/>
                  <a:pt x="3007177" y="2964084"/>
                  <a:pt x="3014394" y="2986700"/>
                </a:cubicBezTo>
                <a:cubicBezTo>
                  <a:pt x="3056679" y="2938286"/>
                  <a:pt x="3098499" y="2894661"/>
                  <a:pt x="3075240" y="2806959"/>
                </a:cubicBezTo>
                <a:cubicBezTo>
                  <a:pt x="3074857" y="2798744"/>
                  <a:pt x="3075782" y="2789166"/>
                  <a:pt x="3085312" y="2787837"/>
                </a:cubicBezTo>
                <a:cubicBezTo>
                  <a:pt x="3096994" y="2788572"/>
                  <a:pt x="3107368" y="2790669"/>
                  <a:pt x="3120276" y="2803043"/>
                </a:cubicBezTo>
                <a:cubicBezTo>
                  <a:pt x="3126730" y="2809230"/>
                  <a:pt x="3130570" y="2818143"/>
                  <a:pt x="3134411" y="2827057"/>
                </a:cubicBezTo>
                <a:cubicBezTo>
                  <a:pt x="3145085" y="2850372"/>
                  <a:pt x="3147539" y="2873652"/>
                  <a:pt x="3161671" y="2897666"/>
                </a:cubicBezTo>
                <a:cubicBezTo>
                  <a:pt x="3175806" y="2921680"/>
                  <a:pt x="3209844" y="2946463"/>
                  <a:pt x="3225446" y="2943107"/>
                </a:cubicBezTo>
                <a:cubicBezTo>
                  <a:pt x="3244507" y="2940450"/>
                  <a:pt x="3239440" y="2919897"/>
                  <a:pt x="3236526" y="2901405"/>
                </a:cubicBezTo>
                <a:cubicBezTo>
                  <a:pt x="3235300" y="2889765"/>
                  <a:pt x="3226694" y="2881516"/>
                  <a:pt x="3219396" y="2871903"/>
                </a:cubicBezTo>
                <a:cubicBezTo>
                  <a:pt x="3175989" y="2822442"/>
                  <a:pt x="3171385" y="2797099"/>
                  <a:pt x="3204440" y="2771232"/>
                </a:cubicBezTo>
                <a:cubicBezTo>
                  <a:pt x="3219660" y="2759661"/>
                  <a:pt x="3229271" y="2745329"/>
                  <a:pt x="3234580" y="2726873"/>
                </a:cubicBezTo>
                <a:cubicBezTo>
                  <a:pt x="3247891" y="2674230"/>
                  <a:pt x="3283559" y="2645636"/>
                  <a:pt x="3354875" y="2661679"/>
                </a:cubicBezTo>
                <a:cubicBezTo>
                  <a:pt x="3389456" y="2668670"/>
                  <a:pt x="3389456" y="2668670"/>
                  <a:pt x="3371945" y="2630954"/>
                </a:cubicBezTo>
                <a:cubicBezTo>
                  <a:pt x="3358274" y="2602151"/>
                  <a:pt x="3371042" y="2567300"/>
                  <a:pt x="3392636" y="2574920"/>
                </a:cubicBezTo>
                <a:cubicBezTo>
                  <a:pt x="3431057" y="2590824"/>
                  <a:pt x="3447585" y="2577890"/>
                  <a:pt x="3464575" y="2560168"/>
                </a:cubicBezTo>
                <a:cubicBezTo>
                  <a:pt x="3471573" y="2548562"/>
                  <a:pt x="3477725" y="2533531"/>
                  <a:pt x="3497629" y="2534300"/>
                </a:cubicBezTo>
                <a:cubicBezTo>
                  <a:pt x="3520992" y="2535768"/>
                  <a:pt x="3519766" y="2524127"/>
                  <a:pt x="3507783" y="2502176"/>
                </a:cubicBezTo>
                <a:cubicBezTo>
                  <a:pt x="3501793" y="2491200"/>
                  <a:pt x="3495801" y="2480224"/>
                  <a:pt x="3508789" y="2479594"/>
                </a:cubicBezTo>
                <a:cubicBezTo>
                  <a:pt x="3520471" y="2480328"/>
                  <a:pt x="3530845" y="2482426"/>
                  <a:pt x="3539832" y="2498890"/>
                </a:cubicBezTo>
                <a:cubicBezTo>
                  <a:pt x="3545824" y="2509866"/>
                  <a:pt x="3550508" y="2522204"/>
                  <a:pt x="3558652" y="2535243"/>
                </a:cubicBezTo>
                <a:cubicBezTo>
                  <a:pt x="3583922" y="2577783"/>
                  <a:pt x="3622807" y="2588898"/>
                  <a:pt x="3642873" y="2563660"/>
                </a:cubicBezTo>
                <a:cubicBezTo>
                  <a:pt x="3648101" y="2558207"/>
                  <a:pt x="3649026" y="2548629"/>
                  <a:pt x="3652103" y="2541114"/>
                </a:cubicBezTo>
                <a:cubicBezTo>
                  <a:pt x="3655179" y="2533599"/>
                  <a:pt x="3658255" y="2526083"/>
                  <a:pt x="3668630" y="2528180"/>
                </a:cubicBezTo>
                <a:cubicBezTo>
                  <a:pt x="3719658" y="2535241"/>
                  <a:pt x="3732426" y="2500389"/>
                  <a:pt x="3748190" y="2471027"/>
                </a:cubicBezTo>
                <a:cubicBezTo>
                  <a:pt x="3748653" y="2466238"/>
                  <a:pt x="3751266" y="2463512"/>
                  <a:pt x="3743506" y="2458688"/>
                </a:cubicBezTo>
                <a:cubicBezTo>
                  <a:pt x="3735745" y="2453864"/>
                  <a:pt x="3727140" y="2445615"/>
                  <a:pt x="3716765" y="2443518"/>
                </a:cubicBezTo>
                <a:cubicBezTo>
                  <a:pt x="3709849" y="2442119"/>
                  <a:pt x="3714996" y="2449670"/>
                  <a:pt x="3715840" y="2453095"/>
                </a:cubicBezTo>
                <a:cubicBezTo>
                  <a:pt x="3719137" y="2479801"/>
                  <a:pt x="3710833" y="2492770"/>
                  <a:pt x="3687470" y="2491302"/>
                </a:cubicBezTo>
                <a:cubicBezTo>
                  <a:pt x="3662800" y="2491197"/>
                  <a:pt x="3633908" y="2473965"/>
                  <a:pt x="3618467" y="2451314"/>
                </a:cubicBezTo>
                <a:cubicBezTo>
                  <a:pt x="3609018" y="2439639"/>
                  <a:pt x="3610787" y="2433487"/>
                  <a:pt x="3624620" y="2436283"/>
                </a:cubicBezTo>
                <a:cubicBezTo>
                  <a:pt x="3646676" y="2439114"/>
                  <a:pt x="3647601" y="2429537"/>
                  <a:pt x="3641691" y="2405557"/>
                </a:cubicBezTo>
                <a:cubicBezTo>
                  <a:pt x="3629789" y="2370602"/>
                  <a:pt x="3650781" y="2335786"/>
                  <a:pt x="3676295" y="2339317"/>
                </a:cubicBezTo>
                <a:cubicBezTo>
                  <a:pt x="3697044" y="2343511"/>
                  <a:pt x="3703578" y="2336694"/>
                  <a:pt x="3707117" y="2324390"/>
                </a:cubicBezTo>
                <a:cubicBezTo>
                  <a:pt x="3713270" y="2309359"/>
                  <a:pt x="3723725" y="2298453"/>
                  <a:pt x="3749622" y="2310197"/>
                </a:cubicBezTo>
                <a:cubicBezTo>
                  <a:pt x="3766450" y="2318481"/>
                  <a:pt x="3769989" y="2306177"/>
                  <a:pt x="3772221" y="2295236"/>
                </a:cubicBezTo>
                <a:cubicBezTo>
                  <a:pt x="3774453" y="2284295"/>
                  <a:pt x="3774534" y="2271292"/>
                  <a:pt x="3785371" y="2268600"/>
                </a:cubicBezTo>
                <a:cubicBezTo>
                  <a:pt x="3796670" y="2261119"/>
                  <a:pt x="3807809" y="2279645"/>
                  <a:pt x="3830246" y="2290691"/>
                </a:cubicBezTo>
                <a:cubicBezTo>
                  <a:pt x="3791604" y="2240566"/>
                  <a:pt x="3829343" y="2227037"/>
                  <a:pt x="3826972" y="2190754"/>
                </a:cubicBezTo>
                <a:cubicBezTo>
                  <a:pt x="3832963" y="2201730"/>
                  <a:pt x="3835958" y="2207218"/>
                  <a:pt x="3838954" y="2212705"/>
                </a:cubicBezTo>
                <a:cubicBezTo>
                  <a:pt x="3863382" y="2251820"/>
                  <a:pt x="3881517" y="2258741"/>
                  <a:pt x="3902428" y="2236928"/>
                </a:cubicBezTo>
                <a:cubicBezTo>
                  <a:pt x="3914653" y="2219870"/>
                  <a:pt x="3927722" y="2206237"/>
                  <a:pt x="3944249" y="2193304"/>
                </a:cubicBezTo>
                <a:cubicBezTo>
                  <a:pt x="3972920" y="2176315"/>
                  <a:pt x="4006739" y="2166877"/>
                  <a:pt x="4046548" y="2168414"/>
                </a:cubicBezTo>
                <a:cubicBezTo>
                  <a:pt x="4075983" y="2167854"/>
                  <a:pt x="4078215" y="2156913"/>
                  <a:pt x="4059779" y="2128774"/>
                </a:cubicBezTo>
                <a:cubicBezTo>
                  <a:pt x="4035733" y="2097874"/>
                  <a:pt x="4036276" y="2080082"/>
                  <a:pt x="4059720" y="2068546"/>
                </a:cubicBezTo>
                <a:cubicBezTo>
                  <a:pt x="4072327" y="2059702"/>
                  <a:pt x="4087085" y="2052921"/>
                  <a:pt x="4096696" y="2038589"/>
                </a:cubicBezTo>
                <a:cubicBezTo>
                  <a:pt x="4103230" y="2031772"/>
                  <a:pt x="4114067" y="2029081"/>
                  <a:pt x="4128744" y="2035302"/>
                </a:cubicBezTo>
                <a:cubicBezTo>
                  <a:pt x="4134354" y="2038064"/>
                  <a:pt x="4138656" y="2042188"/>
                  <a:pt x="4138275" y="2033974"/>
                </a:cubicBezTo>
                <a:cubicBezTo>
                  <a:pt x="4134596" y="1999054"/>
                  <a:pt x="4157196" y="1984092"/>
                  <a:pt x="4176336" y="1968432"/>
                </a:cubicBezTo>
                <a:cubicBezTo>
                  <a:pt x="4195478" y="1952772"/>
                  <a:pt x="4209009" y="1934350"/>
                  <a:pt x="4200566" y="1900094"/>
                </a:cubicBezTo>
                <a:cubicBezTo>
                  <a:pt x="4197188" y="1886392"/>
                  <a:pt x="4203260" y="1884364"/>
                  <a:pt x="4217937" y="1890586"/>
                </a:cubicBezTo>
                <a:cubicBezTo>
                  <a:pt x="4247292" y="1903029"/>
                  <a:pt x="4248599" y="1901666"/>
                  <a:pt x="4243995" y="1876324"/>
                </a:cubicBezTo>
                <a:cubicBezTo>
                  <a:pt x="4236476" y="1832490"/>
                  <a:pt x="4238870" y="1795542"/>
                  <a:pt x="4274458" y="1779952"/>
                </a:cubicBezTo>
                <a:cubicBezTo>
                  <a:pt x="4284451" y="1773834"/>
                  <a:pt x="4297901" y="1768416"/>
                  <a:pt x="4309201" y="1760935"/>
                </a:cubicBezTo>
                <a:cubicBezTo>
                  <a:pt x="4320038" y="1758244"/>
                  <a:pt x="4327036" y="1746638"/>
                  <a:pt x="4343783" y="1767926"/>
                </a:cubicBezTo>
                <a:cubicBezTo>
                  <a:pt x="4351081" y="1777538"/>
                  <a:pt x="4366221" y="1778971"/>
                  <a:pt x="4374444" y="1779006"/>
                </a:cubicBezTo>
                <a:cubicBezTo>
                  <a:pt x="4405186" y="1777083"/>
                  <a:pt x="4428630" y="1765547"/>
                  <a:pt x="4442624" y="1742337"/>
                </a:cubicBezTo>
                <a:cubicBezTo>
                  <a:pt x="4454004" y="1721853"/>
                  <a:pt x="4451853" y="1719790"/>
                  <a:pt x="4423424" y="1697769"/>
                </a:cubicBezTo>
                <a:cubicBezTo>
                  <a:pt x="4405751" y="1686059"/>
                  <a:pt x="4396302" y="1674384"/>
                  <a:pt x="4393387" y="1655893"/>
                </a:cubicBezTo>
                <a:cubicBezTo>
                  <a:pt x="4412286" y="1679243"/>
                  <a:pt x="4432573" y="1688226"/>
                  <a:pt x="4448637" y="1680081"/>
                </a:cubicBezTo>
                <a:cubicBezTo>
                  <a:pt x="4469930" y="1666483"/>
                  <a:pt x="4492911" y="1659736"/>
                  <a:pt x="4529020" y="1699585"/>
                </a:cubicBezTo>
                <a:cubicBezTo>
                  <a:pt x="4505899" y="1659107"/>
                  <a:pt x="4518124" y="1642049"/>
                  <a:pt x="4541568" y="1630513"/>
                </a:cubicBezTo>
                <a:cubicBezTo>
                  <a:pt x="4553712" y="1626458"/>
                  <a:pt x="4553793" y="1613455"/>
                  <a:pt x="4553873" y="1600451"/>
                </a:cubicBezTo>
                <a:cubicBezTo>
                  <a:pt x="4554960" y="1564867"/>
                  <a:pt x="4571869" y="1560147"/>
                  <a:pt x="4608059" y="1586993"/>
                </a:cubicBezTo>
                <a:cubicBezTo>
                  <a:pt x="4627883" y="1600765"/>
                  <a:pt x="4629653" y="1594612"/>
                  <a:pt x="4624124" y="1578848"/>
                </a:cubicBezTo>
                <a:cubicBezTo>
                  <a:pt x="4619058" y="1558294"/>
                  <a:pt x="4620445" y="1543927"/>
                  <a:pt x="4645115" y="1544032"/>
                </a:cubicBezTo>
                <a:cubicBezTo>
                  <a:pt x="4647648" y="1554309"/>
                  <a:pt x="4648030" y="1562523"/>
                  <a:pt x="4649719" y="1569374"/>
                </a:cubicBezTo>
                <a:cubicBezTo>
                  <a:pt x="4653940" y="1586503"/>
                  <a:pt x="4664697" y="1596814"/>
                  <a:pt x="4681144" y="1596884"/>
                </a:cubicBezTo>
                <a:cubicBezTo>
                  <a:pt x="4696283" y="1598317"/>
                  <a:pt x="4701511" y="1592864"/>
                  <a:pt x="4692524" y="1576400"/>
                </a:cubicBezTo>
                <a:cubicBezTo>
                  <a:pt x="4677164" y="1540746"/>
                  <a:pt x="4679939" y="1512012"/>
                  <a:pt x="4679257" y="1482580"/>
                </a:cubicBezTo>
                <a:cubicBezTo>
                  <a:pt x="4681107" y="1463424"/>
                  <a:pt x="4687260" y="1448393"/>
                  <a:pt x="4705475" y="1442311"/>
                </a:cubicBezTo>
                <a:cubicBezTo>
                  <a:pt x="4723692" y="1436228"/>
                  <a:pt x="4735454" y="1423959"/>
                  <a:pt x="4745065" y="1409627"/>
                </a:cubicBezTo>
                <a:cubicBezTo>
                  <a:pt x="4753831" y="1391870"/>
                  <a:pt x="4766056" y="1374811"/>
                  <a:pt x="4793722" y="1380403"/>
                </a:cubicBezTo>
                <a:cubicBezTo>
                  <a:pt x="4822694" y="1384633"/>
                  <a:pt x="4822775" y="1371629"/>
                  <a:pt x="4816864" y="1347650"/>
                </a:cubicBezTo>
                <a:cubicBezTo>
                  <a:pt x="4812723" y="1317519"/>
                  <a:pt x="4820565" y="1309339"/>
                  <a:pt x="4851688" y="1315630"/>
                </a:cubicBezTo>
                <a:cubicBezTo>
                  <a:pt x="4859912" y="1315665"/>
                  <a:pt x="4868979" y="1319126"/>
                  <a:pt x="4875896" y="1320524"/>
                </a:cubicBezTo>
                <a:cubicBezTo>
                  <a:pt x="4903561" y="1326116"/>
                  <a:pt x="4919626" y="1317971"/>
                  <a:pt x="4931851" y="1300913"/>
                </a:cubicBezTo>
                <a:cubicBezTo>
                  <a:pt x="4941462" y="1286581"/>
                  <a:pt x="4930324" y="1268055"/>
                  <a:pt x="4919185" y="1249529"/>
                </a:cubicBezTo>
                <a:cubicBezTo>
                  <a:pt x="4905051" y="1225515"/>
                  <a:pt x="4903524" y="1192657"/>
                  <a:pt x="4921278" y="1191363"/>
                </a:cubicBezTo>
                <a:cubicBezTo>
                  <a:pt x="4959399" y="1186049"/>
                  <a:pt x="4957409" y="1157980"/>
                  <a:pt x="4958033" y="1127185"/>
                </a:cubicBezTo>
                <a:cubicBezTo>
                  <a:pt x="4959802" y="1121032"/>
                  <a:pt x="4965030" y="1115579"/>
                  <a:pt x="4966800" y="1109427"/>
                </a:cubicBezTo>
                <a:cubicBezTo>
                  <a:pt x="4986021" y="1080763"/>
                  <a:pt x="5024605" y="1070661"/>
                  <a:pt x="5046440" y="1039270"/>
                </a:cubicBezTo>
                <a:cubicBezTo>
                  <a:pt x="5048893" y="1062551"/>
                  <a:pt x="5057880" y="1079014"/>
                  <a:pt x="5072476" y="1098239"/>
                </a:cubicBezTo>
                <a:cubicBezTo>
                  <a:pt x="5077623" y="1105790"/>
                  <a:pt x="5086228" y="1114039"/>
                  <a:pt x="5086610" y="1122254"/>
                </a:cubicBezTo>
                <a:cubicBezTo>
                  <a:pt x="5089143" y="1132531"/>
                  <a:pt x="5095134" y="1143506"/>
                  <a:pt x="5106816" y="1144240"/>
                </a:cubicBezTo>
                <a:cubicBezTo>
                  <a:pt x="5118497" y="1144974"/>
                  <a:pt x="5120267" y="1138822"/>
                  <a:pt x="5117734" y="1128545"/>
                </a:cubicBezTo>
                <a:cubicBezTo>
                  <a:pt x="5114356" y="1114843"/>
                  <a:pt x="5109672" y="1102504"/>
                  <a:pt x="5106295" y="1088801"/>
                </a:cubicBezTo>
                <a:cubicBezTo>
                  <a:pt x="5101610" y="1076462"/>
                  <a:pt x="5107682" y="1074435"/>
                  <a:pt x="5121052" y="1082020"/>
                </a:cubicBezTo>
                <a:cubicBezTo>
                  <a:pt x="5132271" y="1087542"/>
                  <a:pt x="5140876" y="1095792"/>
                  <a:pt x="5152558" y="1096526"/>
                </a:cubicBezTo>
                <a:cubicBezTo>
                  <a:pt x="5198440" y="1096035"/>
                  <a:pt x="5220275" y="1064645"/>
                  <a:pt x="5208454" y="1016687"/>
                </a:cubicBezTo>
                <a:cubicBezTo>
                  <a:pt x="5207228" y="1005047"/>
                  <a:pt x="5203850" y="991344"/>
                  <a:pt x="5200473" y="977642"/>
                </a:cubicBezTo>
                <a:cubicBezTo>
                  <a:pt x="5209078" y="985891"/>
                  <a:pt x="5217683" y="994140"/>
                  <a:pt x="5224982" y="1003753"/>
                </a:cubicBezTo>
                <a:cubicBezTo>
                  <a:pt x="5244343" y="1022314"/>
                  <a:pt x="5252566" y="1022349"/>
                  <a:pt x="5258719" y="1007318"/>
                </a:cubicBezTo>
                <a:cubicBezTo>
                  <a:pt x="5264409" y="997076"/>
                  <a:pt x="5268793" y="988197"/>
                  <a:pt x="5272331" y="975893"/>
                </a:cubicBezTo>
                <a:cubicBezTo>
                  <a:pt x="5277177" y="962225"/>
                  <a:pt x="5272493" y="949886"/>
                  <a:pt x="5257434" y="935450"/>
                </a:cubicBezTo>
                <a:cubicBezTo>
                  <a:pt x="5241068" y="922377"/>
                  <a:pt x="5225084" y="917518"/>
                  <a:pt x="5210025" y="903082"/>
                </a:cubicBezTo>
                <a:cubicBezTo>
                  <a:pt x="5226472" y="903151"/>
                  <a:pt x="5240304" y="905948"/>
                  <a:pt x="5255444" y="907380"/>
                </a:cubicBezTo>
                <a:cubicBezTo>
                  <a:pt x="5270584" y="908813"/>
                  <a:pt x="5277118" y="901997"/>
                  <a:pt x="5275048" y="886931"/>
                </a:cubicBezTo>
                <a:cubicBezTo>
                  <a:pt x="5261156" y="823907"/>
                  <a:pt x="5268998" y="815727"/>
                  <a:pt x="5327023" y="811182"/>
                </a:cubicBezTo>
                <a:cubicBezTo>
                  <a:pt x="5355614" y="807197"/>
                  <a:pt x="5372303" y="768256"/>
                  <a:pt x="5353022" y="736692"/>
                </a:cubicBezTo>
                <a:cubicBezTo>
                  <a:pt x="5342728" y="721592"/>
                  <a:pt x="5347493" y="720927"/>
                  <a:pt x="5356179" y="716173"/>
                </a:cubicBezTo>
                <a:cubicBezTo>
                  <a:pt x="5379623" y="704637"/>
                  <a:pt x="5380086" y="699848"/>
                  <a:pt x="5364725" y="664194"/>
                </a:cubicBezTo>
                <a:cubicBezTo>
                  <a:pt x="5362574" y="662132"/>
                  <a:pt x="5360423" y="660070"/>
                  <a:pt x="5361730" y="658707"/>
                </a:cubicBezTo>
                <a:cubicBezTo>
                  <a:pt x="5357046" y="646367"/>
                  <a:pt x="5356664" y="638153"/>
                  <a:pt x="5363198" y="631336"/>
                </a:cubicBezTo>
                <a:cubicBezTo>
                  <a:pt x="5371040" y="623157"/>
                  <a:pt x="5379182" y="636195"/>
                  <a:pt x="5386943" y="641019"/>
                </a:cubicBezTo>
                <a:cubicBezTo>
                  <a:pt x="5412377" y="657552"/>
                  <a:pt x="5422751" y="659649"/>
                  <a:pt x="5423757" y="637068"/>
                </a:cubicBezTo>
                <a:cubicBezTo>
                  <a:pt x="5427839" y="606972"/>
                  <a:pt x="5442678" y="587187"/>
                  <a:pt x="5460975" y="568101"/>
                </a:cubicBezTo>
                <a:cubicBezTo>
                  <a:pt x="5474044" y="554468"/>
                  <a:pt x="5482810" y="536711"/>
                  <a:pt x="5487274" y="514828"/>
                </a:cubicBezTo>
                <a:cubicBezTo>
                  <a:pt x="5488199" y="505251"/>
                  <a:pt x="5492965" y="504586"/>
                  <a:pt x="5504183" y="510109"/>
                </a:cubicBezTo>
                <a:cubicBezTo>
                  <a:pt x="5527928" y="519791"/>
                  <a:pt x="5546144" y="513709"/>
                  <a:pt x="5555755" y="499377"/>
                </a:cubicBezTo>
                <a:cubicBezTo>
                  <a:pt x="5569287" y="480955"/>
                  <a:pt x="5579360" y="461835"/>
                  <a:pt x="5607107" y="454424"/>
                </a:cubicBezTo>
                <a:cubicBezTo>
                  <a:pt x="5592430" y="448202"/>
                  <a:pt x="5582518" y="441316"/>
                  <a:pt x="5573450" y="437855"/>
                </a:cubicBezTo>
                <a:cubicBezTo>
                  <a:pt x="5558773" y="431633"/>
                  <a:pt x="5552782" y="420658"/>
                  <a:pt x="5557165" y="411779"/>
                </a:cubicBezTo>
                <a:cubicBezTo>
                  <a:pt x="5570315" y="385143"/>
                  <a:pt x="5558876" y="345399"/>
                  <a:pt x="5557348" y="312541"/>
                </a:cubicBezTo>
                <a:cubicBezTo>
                  <a:pt x="5553751" y="264617"/>
                  <a:pt x="5557914" y="221517"/>
                  <a:pt x="5581056" y="188763"/>
                </a:cubicBezTo>
                <a:cubicBezTo>
                  <a:pt x="5588898" y="180584"/>
                  <a:pt x="5594507" y="183345"/>
                  <a:pt x="5603957" y="195020"/>
                </a:cubicBezTo>
                <a:cubicBezTo>
                  <a:pt x="5621167" y="211518"/>
                  <a:pt x="5621930" y="227948"/>
                  <a:pt x="5622694" y="244377"/>
                </a:cubicBezTo>
                <a:cubicBezTo>
                  <a:pt x="5626072" y="258079"/>
                  <a:pt x="5631219" y="265629"/>
                  <a:pt x="5645896" y="271851"/>
                </a:cubicBezTo>
                <a:cubicBezTo>
                  <a:pt x="5658421" y="276011"/>
                  <a:pt x="5661498" y="268495"/>
                  <a:pt x="5664574" y="260980"/>
                </a:cubicBezTo>
                <a:cubicBezTo>
                  <a:pt x="5666806" y="250039"/>
                  <a:pt x="5668194" y="235672"/>
                  <a:pt x="5670426" y="224731"/>
                </a:cubicBezTo>
                <a:cubicBezTo>
                  <a:pt x="5670044" y="216516"/>
                  <a:pt x="5670125" y="203513"/>
                  <a:pt x="5682651" y="207673"/>
                </a:cubicBezTo>
                <a:cubicBezTo>
                  <a:pt x="5696484" y="210469"/>
                  <a:pt x="5699861" y="224171"/>
                  <a:pt x="5705852" y="235147"/>
                </a:cubicBezTo>
                <a:cubicBezTo>
                  <a:pt x="5708848" y="240635"/>
                  <a:pt x="5709230" y="248849"/>
                  <a:pt x="5716146" y="250248"/>
                </a:cubicBezTo>
                <a:cubicBezTo>
                  <a:pt x="5725214" y="253708"/>
                  <a:pt x="5722680" y="243431"/>
                  <a:pt x="5723143" y="238643"/>
                </a:cubicBezTo>
                <a:cubicBezTo>
                  <a:pt x="5731609" y="199667"/>
                  <a:pt x="5730162" y="153806"/>
                  <a:pt x="5723106" y="1051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EEE08F-5155-414B-BDE8-73641D36DAFA}"/>
              </a:ext>
            </a:extLst>
          </p:cNvPr>
          <p:cNvSpPr/>
          <p:nvPr userDrawn="1"/>
        </p:nvSpPr>
        <p:spPr>
          <a:xfrm>
            <a:off x="0" y="0"/>
            <a:ext cx="12192000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945" y="236430"/>
            <a:ext cx="10839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41AB08C4-D582-4FE0-A7AD-59F2A9973DAD}"/>
              </a:ext>
            </a:extLst>
          </p:cNvPr>
          <p:cNvSpPr/>
          <p:nvPr userDrawn="1"/>
        </p:nvSpPr>
        <p:spPr>
          <a:xfrm flipH="1">
            <a:off x="219074" y="19427"/>
            <a:ext cx="724557" cy="881490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AE75DE-0542-4628-AD5E-897DAFACFC47}"/>
              </a:ext>
            </a:extLst>
          </p:cNvPr>
          <p:cNvSpPr/>
          <p:nvPr userDrawn="1"/>
        </p:nvSpPr>
        <p:spPr>
          <a:xfrm flipH="1">
            <a:off x="0" y="5559064"/>
            <a:ext cx="12192000" cy="1298937"/>
          </a:xfrm>
          <a:custGeom>
            <a:avLst/>
            <a:gdLst>
              <a:gd name="connsiteX0" fmla="*/ 472390 w 12192000"/>
              <a:gd name="connsiteY0" fmla="*/ 1136600 h 1298937"/>
              <a:gd name="connsiteX1" fmla="*/ 481676 w 12192000"/>
              <a:gd name="connsiteY1" fmla="*/ 1136856 h 1298937"/>
              <a:gd name="connsiteX2" fmla="*/ 497422 w 12192000"/>
              <a:gd name="connsiteY2" fmla="*/ 1151062 h 1298937"/>
              <a:gd name="connsiteX3" fmla="*/ 500502 w 12192000"/>
              <a:gd name="connsiteY3" fmla="*/ 1139081 h 1298937"/>
              <a:gd name="connsiteX4" fmla="*/ 566909 w 12192000"/>
              <a:gd name="connsiteY4" fmla="*/ 1178446 h 1298937"/>
              <a:gd name="connsiteX5" fmla="*/ 576494 w 12192000"/>
              <a:gd name="connsiteY5" fmla="*/ 1183752 h 1298937"/>
              <a:gd name="connsiteX6" fmla="*/ 533877 w 12192000"/>
              <a:gd name="connsiteY6" fmla="*/ 1189058 h 1298937"/>
              <a:gd name="connsiteX7" fmla="*/ 509231 w 12192000"/>
              <a:gd name="connsiteY7" fmla="*/ 1200354 h 1298937"/>
              <a:gd name="connsiteX8" fmla="*/ 502385 w 12192000"/>
              <a:gd name="connsiteY8" fmla="*/ 1189571 h 1298937"/>
              <a:gd name="connsiteX9" fmla="*/ 461822 w 12192000"/>
              <a:gd name="connsiteY9" fmla="*/ 1158592 h 1298937"/>
              <a:gd name="connsiteX10" fmla="*/ 449499 w 12192000"/>
              <a:gd name="connsiteY10" fmla="*/ 1156539 h 1298937"/>
              <a:gd name="connsiteX11" fmla="*/ 463362 w 12192000"/>
              <a:gd name="connsiteY11" fmla="*/ 1139937 h 1298937"/>
              <a:gd name="connsiteX12" fmla="*/ 472390 w 12192000"/>
              <a:gd name="connsiteY12" fmla="*/ 1136600 h 1298937"/>
              <a:gd name="connsiteX13" fmla="*/ 757744 w 12192000"/>
              <a:gd name="connsiteY13" fmla="*/ 226668 h 1298937"/>
              <a:gd name="connsiteX14" fmla="*/ 765960 w 12192000"/>
              <a:gd name="connsiteY14" fmla="*/ 227695 h 1298937"/>
              <a:gd name="connsiteX15" fmla="*/ 766815 w 12192000"/>
              <a:gd name="connsiteY15" fmla="*/ 264835 h 1298937"/>
              <a:gd name="connsiteX16" fmla="*/ 786022 w 12192000"/>
              <a:gd name="connsiteY16" fmla="*/ 287436 h 1298937"/>
              <a:gd name="connsiteX17" fmla="*/ 795618 w 12192000"/>
              <a:gd name="connsiteY17" fmla="*/ 290977 h 1298937"/>
              <a:gd name="connsiteX18" fmla="*/ 800810 w 12192000"/>
              <a:gd name="connsiteY18" fmla="*/ 289909 h 1298937"/>
              <a:gd name="connsiteX19" fmla="*/ 805838 w 12192000"/>
              <a:gd name="connsiteY19" fmla="*/ 286229 h 1298937"/>
              <a:gd name="connsiteX20" fmla="*/ 811850 w 12192000"/>
              <a:gd name="connsiteY20" fmla="*/ 282507 h 1298937"/>
              <a:gd name="connsiteX21" fmla="*/ 812013 w 12192000"/>
              <a:gd name="connsiteY21" fmla="*/ 282579 h 1298937"/>
              <a:gd name="connsiteX22" fmla="*/ 812128 w 12192000"/>
              <a:gd name="connsiteY22" fmla="*/ 282507 h 1298937"/>
              <a:gd name="connsiteX23" fmla="*/ 818332 w 12192000"/>
              <a:gd name="connsiteY23" fmla="*/ 285202 h 1298937"/>
              <a:gd name="connsiteX24" fmla="*/ 824322 w 12192000"/>
              <a:gd name="connsiteY24" fmla="*/ 289995 h 1298937"/>
              <a:gd name="connsiteX25" fmla="*/ 828580 w 12192000"/>
              <a:gd name="connsiteY25" fmla="*/ 293316 h 1298937"/>
              <a:gd name="connsiteX26" fmla="*/ 832901 w 12192000"/>
              <a:gd name="connsiteY26" fmla="*/ 295102 h 1298937"/>
              <a:gd name="connsiteX27" fmla="*/ 837242 w 12192000"/>
              <a:gd name="connsiteY27" fmla="*/ 294760 h 1298937"/>
              <a:gd name="connsiteX28" fmla="*/ 842293 w 12192000"/>
              <a:gd name="connsiteY28" fmla="*/ 291535 h 1298937"/>
              <a:gd name="connsiteX29" fmla="*/ 842281 w 12192000"/>
              <a:gd name="connsiteY29" fmla="*/ 291763 h 1298937"/>
              <a:gd name="connsiteX30" fmla="*/ 842636 w 12192000"/>
              <a:gd name="connsiteY30" fmla="*/ 291535 h 1298937"/>
              <a:gd name="connsiteX31" fmla="*/ 842465 w 12192000"/>
              <a:gd name="connsiteY31" fmla="*/ 294616 h 1298937"/>
              <a:gd name="connsiteX32" fmla="*/ 848066 w 12192000"/>
              <a:gd name="connsiteY32" fmla="*/ 295413 h 1298937"/>
              <a:gd name="connsiteX33" fmla="*/ 852905 w 12192000"/>
              <a:gd name="connsiteY33" fmla="*/ 294958 h 1298937"/>
              <a:gd name="connsiteX34" fmla="*/ 865870 w 12192000"/>
              <a:gd name="connsiteY34" fmla="*/ 292648 h 1298937"/>
              <a:gd name="connsiteX35" fmla="*/ 866144 w 12192000"/>
              <a:gd name="connsiteY35" fmla="*/ 292774 h 1298937"/>
              <a:gd name="connsiteX36" fmla="*/ 866212 w 12192000"/>
              <a:gd name="connsiteY36" fmla="*/ 292776 h 1298937"/>
              <a:gd name="connsiteX37" fmla="*/ 877893 w 12192000"/>
              <a:gd name="connsiteY37" fmla="*/ 298039 h 1298937"/>
              <a:gd name="connsiteX38" fmla="*/ 891414 w 12192000"/>
              <a:gd name="connsiteY38" fmla="*/ 309164 h 1298937"/>
              <a:gd name="connsiteX39" fmla="*/ 891035 w 12192000"/>
              <a:gd name="connsiteY39" fmla="*/ 309134 h 1298937"/>
              <a:gd name="connsiteX40" fmla="*/ 891072 w 12192000"/>
              <a:gd name="connsiteY40" fmla="*/ 309164 h 1298937"/>
              <a:gd name="connsiteX41" fmla="*/ 878466 w 12192000"/>
              <a:gd name="connsiteY41" fmla="*/ 308155 h 1298937"/>
              <a:gd name="connsiteX42" fmla="*/ 869400 w 12192000"/>
              <a:gd name="connsiteY42" fmla="*/ 309656 h 1298937"/>
              <a:gd name="connsiteX43" fmla="*/ 864201 w 12192000"/>
              <a:gd name="connsiteY43" fmla="*/ 317208 h 1298937"/>
              <a:gd name="connsiteX44" fmla="*/ 845374 w 12192000"/>
              <a:gd name="connsiteY44" fmla="*/ 342710 h 1298937"/>
              <a:gd name="connsiteX45" fmla="*/ 840582 w 12192000"/>
              <a:gd name="connsiteY45" fmla="*/ 352636 h 1298937"/>
              <a:gd name="connsiteX46" fmla="*/ 829286 w 12192000"/>
              <a:gd name="connsiteY46" fmla="*/ 384642 h 1298937"/>
              <a:gd name="connsiteX47" fmla="*/ 795055 w 12192000"/>
              <a:gd name="connsiteY47" fmla="*/ 409288 h 1298937"/>
              <a:gd name="connsiteX48" fmla="*/ 741485 w 12192000"/>
              <a:gd name="connsiteY48" fmla="*/ 460805 h 1298937"/>
              <a:gd name="connsiteX49" fmla="*/ 725225 w 12192000"/>
              <a:gd name="connsiteY49" fmla="*/ 466453 h 1298937"/>
              <a:gd name="connsiteX50" fmla="*/ 725246 w 12192000"/>
              <a:gd name="connsiteY50" fmla="*/ 466327 h 1298937"/>
              <a:gd name="connsiteX51" fmla="*/ 724883 w 12192000"/>
              <a:gd name="connsiteY51" fmla="*/ 466453 h 1298937"/>
              <a:gd name="connsiteX52" fmla="*/ 732585 w 12192000"/>
              <a:gd name="connsiteY52" fmla="*/ 420413 h 1298937"/>
              <a:gd name="connsiteX53" fmla="*/ 737377 w 12192000"/>
              <a:gd name="connsiteY53" fmla="*/ 414936 h 1298937"/>
              <a:gd name="connsiteX54" fmla="*/ 749871 w 12192000"/>
              <a:gd name="connsiteY54" fmla="*/ 372319 h 1298937"/>
              <a:gd name="connsiteX55" fmla="*/ 762536 w 12192000"/>
              <a:gd name="connsiteY55" fmla="*/ 263637 h 1298937"/>
              <a:gd name="connsiteX56" fmla="*/ 750385 w 12192000"/>
              <a:gd name="connsiteY56" fmla="*/ 241045 h 1298937"/>
              <a:gd name="connsiteX57" fmla="*/ 745079 w 12192000"/>
              <a:gd name="connsiteY57" fmla="*/ 229578 h 1298937"/>
              <a:gd name="connsiteX58" fmla="*/ 757402 w 12192000"/>
              <a:gd name="connsiteY58" fmla="*/ 226668 h 1298937"/>
              <a:gd name="connsiteX59" fmla="*/ 757629 w 12192000"/>
              <a:gd name="connsiteY59" fmla="*/ 226696 h 1298937"/>
              <a:gd name="connsiteX60" fmla="*/ 903660 w 12192000"/>
              <a:gd name="connsiteY60" fmla="*/ 66 h 1298937"/>
              <a:gd name="connsiteX61" fmla="*/ 897404 w 12192000"/>
              <a:gd name="connsiteY61" fmla="*/ 1432 h 1298937"/>
              <a:gd name="connsiteX62" fmla="*/ 850166 w 12192000"/>
              <a:gd name="connsiteY62" fmla="*/ 28474 h 1298937"/>
              <a:gd name="connsiteX63" fmla="*/ 737035 w 12192000"/>
              <a:gd name="connsiteY63" fmla="*/ 97962 h 1298937"/>
              <a:gd name="connsiteX64" fmla="*/ 669772 w 12192000"/>
              <a:gd name="connsiteY64" fmla="*/ 107718 h 1298937"/>
              <a:gd name="connsiteX65" fmla="*/ 650945 w 12192000"/>
              <a:gd name="connsiteY65" fmla="*/ 108231 h 1298937"/>
              <a:gd name="connsiteX66" fmla="*/ 611067 w 12192000"/>
              <a:gd name="connsiteY66" fmla="*/ 117987 h 1298937"/>
              <a:gd name="connsiteX67" fmla="*/ 566054 w 12192000"/>
              <a:gd name="connsiteY67" fmla="*/ 125689 h 1298937"/>
              <a:gd name="connsiteX68" fmla="*/ 447274 w 12192000"/>
              <a:gd name="connsiteY68" fmla="*/ 223074 h 1298937"/>
              <a:gd name="connsiteX69" fmla="*/ 355708 w 12192000"/>
              <a:gd name="connsiteY69" fmla="*/ 417161 h 1298937"/>
              <a:gd name="connsiteX70" fmla="*/ 345781 w 12192000"/>
              <a:gd name="connsiteY70" fmla="*/ 564694 h 1298937"/>
              <a:gd name="connsiteX71" fmla="*/ 342358 w 12192000"/>
              <a:gd name="connsiteY71" fmla="*/ 649586 h 1298937"/>
              <a:gd name="connsiteX72" fmla="*/ 350573 w 12192000"/>
              <a:gd name="connsiteY72" fmla="*/ 690491 h 1298937"/>
              <a:gd name="connsiteX73" fmla="*/ 363067 w 12192000"/>
              <a:gd name="connsiteY73" fmla="*/ 706751 h 1298937"/>
              <a:gd name="connsiteX74" fmla="*/ 356050 w 12192000"/>
              <a:gd name="connsiteY74" fmla="*/ 720443 h 1298937"/>
              <a:gd name="connsiteX75" fmla="*/ 354167 w 12192000"/>
              <a:gd name="connsiteY75" fmla="*/ 745089 h 1298937"/>
              <a:gd name="connsiteX76" fmla="*/ 361013 w 12192000"/>
              <a:gd name="connsiteY76" fmla="*/ 842303 h 1298937"/>
              <a:gd name="connsiteX77" fmla="*/ 389082 w 12192000"/>
              <a:gd name="connsiteY77" fmla="*/ 897072 h 1298937"/>
              <a:gd name="connsiteX78" fmla="*/ 408422 w 12192000"/>
              <a:gd name="connsiteY78" fmla="*/ 915214 h 1298937"/>
              <a:gd name="connsiteX79" fmla="*/ 415782 w 12192000"/>
              <a:gd name="connsiteY79" fmla="*/ 924970 h 1298937"/>
              <a:gd name="connsiteX80" fmla="*/ 414755 w 12192000"/>
              <a:gd name="connsiteY80" fmla="*/ 927879 h 1298937"/>
              <a:gd name="connsiteX81" fmla="*/ 335340 w 12192000"/>
              <a:gd name="connsiteY81" fmla="*/ 914187 h 1298937"/>
              <a:gd name="connsiteX82" fmla="*/ 292381 w 12192000"/>
              <a:gd name="connsiteY82" fmla="*/ 914529 h 1298937"/>
              <a:gd name="connsiteX83" fmla="*/ 267222 w 12192000"/>
              <a:gd name="connsiteY83" fmla="*/ 930789 h 1298937"/>
              <a:gd name="connsiteX84" fmla="*/ 267051 w 12192000"/>
              <a:gd name="connsiteY84" fmla="*/ 1048884 h 1298937"/>
              <a:gd name="connsiteX85" fmla="*/ 275095 w 12192000"/>
              <a:gd name="connsiteY85" fmla="*/ 1061207 h 1298937"/>
              <a:gd name="connsiteX86" fmla="*/ 283310 w 12192000"/>
              <a:gd name="connsiteY86" fmla="*/ 1076953 h 1298937"/>
              <a:gd name="connsiteX87" fmla="*/ 276464 w 12192000"/>
              <a:gd name="connsiteY87" fmla="*/ 1106391 h 1298937"/>
              <a:gd name="connsiteX88" fmla="*/ 272527 w 12192000"/>
              <a:gd name="connsiteY88" fmla="*/ 1123335 h 1298937"/>
              <a:gd name="connsiteX89" fmla="*/ 288616 w 12192000"/>
              <a:gd name="connsiteY89" fmla="*/ 1195390 h 1298937"/>
              <a:gd name="connsiteX90" fmla="*/ 294435 w 12192000"/>
              <a:gd name="connsiteY90" fmla="*/ 1213190 h 1298937"/>
              <a:gd name="connsiteX91" fmla="*/ 286391 w 12192000"/>
              <a:gd name="connsiteY91" fmla="*/ 1221063 h 1298937"/>
              <a:gd name="connsiteX92" fmla="*/ 261574 w 12192000"/>
              <a:gd name="connsiteY92" fmla="*/ 1212163 h 1298937"/>
              <a:gd name="connsiteX93" fmla="*/ 241378 w 12192000"/>
              <a:gd name="connsiteY93" fmla="*/ 1217811 h 1298937"/>
              <a:gd name="connsiteX94" fmla="*/ 227686 w 12192000"/>
              <a:gd name="connsiteY94" fmla="*/ 1221063 h 1298937"/>
              <a:gd name="connsiteX95" fmla="*/ 216047 w 12192000"/>
              <a:gd name="connsiteY95" fmla="*/ 1216784 h 1298937"/>
              <a:gd name="connsiteX96" fmla="*/ 215020 w 12192000"/>
              <a:gd name="connsiteY96" fmla="*/ 1232873 h 1298937"/>
              <a:gd name="connsiteX97" fmla="*/ 180961 w 12192000"/>
              <a:gd name="connsiteY97" fmla="*/ 1222604 h 1298937"/>
              <a:gd name="connsiteX98" fmla="*/ 161621 w 12192000"/>
              <a:gd name="connsiteY98" fmla="*/ 1223802 h 1298937"/>
              <a:gd name="connsiteX99" fmla="*/ 155973 w 12192000"/>
              <a:gd name="connsiteY99" fmla="*/ 1223802 h 1298937"/>
              <a:gd name="connsiteX100" fmla="*/ 127219 w 12192000"/>
              <a:gd name="connsiteY100" fmla="*/ 1222432 h 1298937"/>
              <a:gd name="connsiteX101" fmla="*/ 92304 w 12192000"/>
              <a:gd name="connsiteY101" fmla="*/ 1220550 h 1298937"/>
              <a:gd name="connsiteX102" fmla="*/ 58929 w 12192000"/>
              <a:gd name="connsiteY102" fmla="*/ 1231161 h 1298937"/>
              <a:gd name="connsiteX103" fmla="*/ 45922 w 12192000"/>
              <a:gd name="connsiteY103" fmla="*/ 1220721 h 1298937"/>
              <a:gd name="connsiteX104" fmla="*/ 36166 w 12192000"/>
              <a:gd name="connsiteY104" fmla="*/ 1223973 h 1298937"/>
              <a:gd name="connsiteX105" fmla="*/ 24014 w 12192000"/>
              <a:gd name="connsiteY105" fmla="*/ 1220207 h 1298937"/>
              <a:gd name="connsiteX106" fmla="*/ 13916 w 12192000"/>
              <a:gd name="connsiteY106" fmla="*/ 1217982 h 1298937"/>
              <a:gd name="connsiteX107" fmla="*/ 0 w 12192000"/>
              <a:gd name="connsiteY107" fmla="*/ 1223574 h 1298937"/>
              <a:gd name="connsiteX108" fmla="*/ 0 w 12192000"/>
              <a:gd name="connsiteY108" fmla="*/ 1298937 h 1298937"/>
              <a:gd name="connsiteX109" fmla="*/ 2316480 w 12192000"/>
              <a:gd name="connsiteY109" fmla="*/ 1298937 h 1298937"/>
              <a:gd name="connsiteX110" fmla="*/ 3086100 w 12192000"/>
              <a:gd name="connsiteY110" fmla="*/ 1298937 h 1298937"/>
              <a:gd name="connsiteX111" fmla="*/ 5059680 w 12192000"/>
              <a:gd name="connsiteY111" fmla="*/ 1298937 h 1298937"/>
              <a:gd name="connsiteX112" fmla="*/ 8625840 w 12192000"/>
              <a:gd name="connsiteY112" fmla="*/ 1298937 h 1298937"/>
              <a:gd name="connsiteX113" fmla="*/ 8625840 w 12192000"/>
              <a:gd name="connsiteY113" fmla="*/ 1298937 h 1298937"/>
              <a:gd name="connsiteX114" fmla="*/ 12192000 w 12192000"/>
              <a:gd name="connsiteY114" fmla="*/ 1298937 h 1298937"/>
              <a:gd name="connsiteX115" fmla="*/ 12192000 w 12192000"/>
              <a:gd name="connsiteY115" fmla="*/ 1182554 h 1298937"/>
              <a:gd name="connsiteX116" fmla="*/ 12012012 w 12192000"/>
              <a:gd name="connsiteY116" fmla="*/ 1195733 h 1298937"/>
              <a:gd name="connsiteX117" fmla="*/ 11873174 w 12192000"/>
              <a:gd name="connsiteY117" fmla="*/ 1194363 h 1298937"/>
              <a:gd name="connsiteX118" fmla="*/ 11752239 w 12192000"/>
              <a:gd name="connsiteY118" fmla="*/ 1173825 h 1298937"/>
              <a:gd name="connsiteX119" fmla="*/ 11711404 w 12192000"/>
              <a:gd name="connsiteY119" fmla="*/ 1183239 h 1298937"/>
              <a:gd name="connsiteX120" fmla="*/ 11662088 w 12192000"/>
              <a:gd name="connsiteY120" fmla="*/ 1189571 h 1298937"/>
              <a:gd name="connsiteX121" fmla="*/ 11660832 w 12192000"/>
              <a:gd name="connsiteY121" fmla="*/ 1189058 h 1298937"/>
              <a:gd name="connsiteX122" fmla="*/ 11605548 w 12192000"/>
              <a:gd name="connsiteY122" fmla="*/ 1186148 h 1298937"/>
              <a:gd name="connsiteX123" fmla="*/ 11560001 w 12192000"/>
              <a:gd name="connsiteY123" fmla="*/ 1190427 h 1298937"/>
              <a:gd name="connsiteX124" fmla="*/ 11533615 w 12192000"/>
              <a:gd name="connsiteY124" fmla="*/ 1190769 h 1298937"/>
              <a:gd name="connsiteX125" fmla="*/ 11381269 w 12192000"/>
              <a:gd name="connsiteY125" fmla="*/ 1200867 h 1298937"/>
              <a:gd name="connsiteX126" fmla="*/ 11266932 w 12192000"/>
              <a:gd name="connsiteY126" fmla="*/ 1186832 h 1298937"/>
              <a:gd name="connsiteX127" fmla="*/ 11213847 w 12192000"/>
              <a:gd name="connsiteY127" fmla="*/ 1182383 h 1298937"/>
              <a:gd name="connsiteX128" fmla="*/ 11111445 w 12192000"/>
              <a:gd name="connsiteY128" fmla="*/ 1203606 h 1298937"/>
              <a:gd name="connsiteX129" fmla="*/ 11073124 w 12192000"/>
              <a:gd name="connsiteY129" fmla="*/ 1198642 h 1298937"/>
              <a:gd name="connsiteX130" fmla="*/ 11034487 w 12192000"/>
              <a:gd name="connsiteY130" fmla="*/ 1189571 h 1298937"/>
              <a:gd name="connsiteX131" fmla="*/ 10954701 w 12192000"/>
              <a:gd name="connsiteY131" fmla="*/ 1192310 h 1298937"/>
              <a:gd name="connsiteX132" fmla="*/ 10741418 w 12192000"/>
              <a:gd name="connsiteY132" fmla="*/ 1188544 h 1298937"/>
              <a:gd name="connsiteX133" fmla="*/ 10714404 w 12192000"/>
              <a:gd name="connsiteY133" fmla="*/ 1195048 h 1298937"/>
              <a:gd name="connsiteX134" fmla="*/ 10686447 w 12192000"/>
              <a:gd name="connsiteY134" fmla="*/ 1202750 h 1298937"/>
              <a:gd name="connsiteX135" fmla="*/ 10663203 w 12192000"/>
              <a:gd name="connsiteY135" fmla="*/ 1201210 h 1298937"/>
              <a:gd name="connsiteX136" fmla="*/ 10597553 w 12192000"/>
              <a:gd name="connsiteY136" fmla="*/ 1184437 h 1298937"/>
              <a:gd name="connsiteX137" fmla="*/ 10573837 w 12192000"/>
              <a:gd name="connsiteY137" fmla="*/ 1170851 h 1298937"/>
              <a:gd name="connsiteX138" fmla="*/ 10539756 w 12192000"/>
              <a:gd name="connsiteY138" fmla="*/ 1174852 h 1298937"/>
              <a:gd name="connsiteX139" fmla="*/ 10456830 w 12192000"/>
              <a:gd name="connsiteY139" fmla="*/ 1194877 h 1298937"/>
              <a:gd name="connsiteX140" fmla="*/ 10433270 w 12192000"/>
              <a:gd name="connsiteY140" fmla="*/ 1190598 h 1298937"/>
              <a:gd name="connsiteX141" fmla="*/ 10381442 w 12192000"/>
              <a:gd name="connsiteY141" fmla="*/ 1183923 h 1298937"/>
              <a:gd name="connsiteX142" fmla="*/ 10370448 w 12192000"/>
              <a:gd name="connsiteY142" fmla="*/ 1187175 h 1298937"/>
              <a:gd name="connsiteX143" fmla="*/ 10338408 w 12192000"/>
              <a:gd name="connsiteY143" fmla="*/ 1186832 h 1298937"/>
              <a:gd name="connsiteX144" fmla="*/ 10307940 w 12192000"/>
              <a:gd name="connsiteY144" fmla="*/ 1184094 h 1298937"/>
              <a:gd name="connsiteX145" fmla="*/ 10237263 w 12192000"/>
              <a:gd name="connsiteY145" fmla="*/ 1194877 h 1298937"/>
              <a:gd name="connsiteX146" fmla="*/ 10204910 w 12192000"/>
              <a:gd name="connsiteY146" fmla="*/ 1187517 h 1298937"/>
              <a:gd name="connsiteX147" fmla="*/ 10180723 w 12192000"/>
              <a:gd name="connsiteY147" fmla="*/ 1180842 h 1298937"/>
              <a:gd name="connsiteX148" fmla="*/ 10140831 w 12192000"/>
              <a:gd name="connsiteY148" fmla="*/ 1185464 h 1298937"/>
              <a:gd name="connsiteX149" fmla="*/ 10012359 w 12192000"/>
              <a:gd name="connsiteY149" fmla="*/ 1192994 h 1298937"/>
              <a:gd name="connsiteX150" fmla="*/ 9909956 w 12192000"/>
              <a:gd name="connsiteY150" fmla="*/ 1180500 h 1298937"/>
              <a:gd name="connsiteX151" fmla="*/ 9885455 w 12192000"/>
              <a:gd name="connsiteY151" fmla="*/ 1191796 h 1298937"/>
              <a:gd name="connsiteX152" fmla="*/ 9883884 w 12192000"/>
              <a:gd name="connsiteY152" fmla="*/ 1194706 h 1298937"/>
              <a:gd name="connsiteX153" fmla="*/ 9858755 w 12192000"/>
              <a:gd name="connsiteY153" fmla="*/ 1190085 h 1298937"/>
              <a:gd name="connsiteX154" fmla="*/ 9796561 w 12192000"/>
              <a:gd name="connsiteY154" fmla="*/ 1185464 h 1298937"/>
              <a:gd name="connsiteX155" fmla="*/ 9667145 w 12192000"/>
              <a:gd name="connsiteY155" fmla="*/ 1188031 h 1298937"/>
              <a:gd name="connsiteX156" fmla="*/ 9624427 w 12192000"/>
              <a:gd name="connsiteY156" fmla="*/ 1188887 h 1298937"/>
              <a:gd name="connsiteX157" fmla="*/ 9593642 w 12192000"/>
              <a:gd name="connsiteY157" fmla="*/ 1188373 h 1298937"/>
              <a:gd name="connsiteX158" fmla="*/ 9485587 w 12192000"/>
              <a:gd name="connsiteY158" fmla="*/ 1173996 h 1298937"/>
              <a:gd name="connsiteX159" fmla="*/ 9459831 w 12192000"/>
              <a:gd name="connsiteY159" fmla="*/ 1188544 h 1298937"/>
              <a:gd name="connsiteX160" fmla="*/ 9446323 w 12192000"/>
              <a:gd name="connsiteY160" fmla="*/ 1198129 h 1298937"/>
              <a:gd name="connsiteX161" fmla="*/ 9363397 w 12192000"/>
              <a:gd name="connsiteY161" fmla="*/ 1198300 h 1298937"/>
              <a:gd name="connsiteX162" fmla="*/ 9284868 w 12192000"/>
              <a:gd name="connsiteY162" fmla="*/ 1186148 h 1298937"/>
              <a:gd name="connsiteX163" fmla="*/ 9229270 w 12192000"/>
              <a:gd name="connsiteY163" fmla="*/ 1181869 h 1298937"/>
              <a:gd name="connsiteX164" fmla="*/ 9145714 w 12192000"/>
              <a:gd name="connsiteY164" fmla="*/ 1193337 h 1298937"/>
              <a:gd name="connsiteX165" fmla="*/ 9022896 w 12192000"/>
              <a:gd name="connsiteY165" fmla="*/ 1179644 h 1298937"/>
              <a:gd name="connsiteX166" fmla="*/ 8996197 w 12192000"/>
              <a:gd name="connsiteY166" fmla="*/ 1179815 h 1298937"/>
              <a:gd name="connsiteX167" fmla="*/ 8982061 w 12192000"/>
              <a:gd name="connsiteY167" fmla="*/ 1186662 h 1298937"/>
              <a:gd name="connsiteX168" fmla="*/ 8954734 w 12192000"/>
              <a:gd name="connsiteY168" fmla="*/ 1187860 h 1298937"/>
              <a:gd name="connsiteX169" fmla="*/ 8885941 w 12192000"/>
              <a:gd name="connsiteY169" fmla="*/ 1181698 h 1298937"/>
              <a:gd name="connsiteX170" fmla="*/ 8698730 w 12192000"/>
              <a:gd name="connsiteY170" fmla="*/ 1192652 h 1298937"/>
              <a:gd name="connsiteX171" fmla="*/ 8664805 w 12192000"/>
              <a:gd name="connsiteY171" fmla="*/ 1183752 h 1298937"/>
              <a:gd name="connsiteX172" fmla="*/ 8630252 w 12192000"/>
              <a:gd name="connsiteY172" fmla="*/ 1172456 h 1298937"/>
              <a:gd name="connsiteX173" fmla="*/ 8625840 w 12192000"/>
              <a:gd name="connsiteY173" fmla="*/ 1172361 h 1298937"/>
              <a:gd name="connsiteX174" fmla="*/ 8625840 w 12192000"/>
              <a:gd name="connsiteY174" fmla="*/ 1182554 h 1298937"/>
              <a:gd name="connsiteX175" fmla="*/ 8445853 w 12192000"/>
              <a:gd name="connsiteY175" fmla="*/ 1195733 h 1298937"/>
              <a:gd name="connsiteX176" fmla="*/ 8307014 w 12192000"/>
              <a:gd name="connsiteY176" fmla="*/ 1194363 h 1298937"/>
              <a:gd name="connsiteX177" fmla="*/ 8186080 w 12192000"/>
              <a:gd name="connsiteY177" fmla="*/ 1173825 h 1298937"/>
              <a:gd name="connsiteX178" fmla="*/ 8145244 w 12192000"/>
              <a:gd name="connsiteY178" fmla="*/ 1183239 h 1298937"/>
              <a:gd name="connsiteX179" fmla="*/ 8095928 w 12192000"/>
              <a:gd name="connsiteY179" fmla="*/ 1189571 h 1298937"/>
              <a:gd name="connsiteX180" fmla="*/ 8094673 w 12192000"/>
              <a:gd name="connsiteY180" fmla="*/ 1189058 h 1298937"/>
              <a:gd name="connsiteX181" fmla="*/ 8039388 w 12192000"/>
              <a:gd name="connsiteY181" fmla="*/ 1186148 h 1298937"/>
              <a:gd name="connsiteX182" fmla="*/ 7993842 w 12192000"/>
              <a:gd name="connsiteY182" fmla="*/ 1190427 h 1298937"/>
              <a:gd name="connsiteX183" fmla="*/ 7967456 w 12192000"/>
              <a:gd name="connsiteY183" fmla="*/ 1190769 h 1298937"/>
              <a:gd name="connsiteX184" fmla="*/ 7815110 w 12192000"/>
              <a:gd name="connsiteY184" fmla="*/ 1200867 h 1298937"/>
              <a:gd name="connsiteX185" fmla="*/ 7700773 w 12192000"/>
              <a:gd name="connsiteY185" fmla="*/ 1186832 h 1298937"/>
              <a:gd name="connsiteX186" fmla="*/ 7647687 w 12192000"/>
              <a:gd name="connsiteY186" fmla="*/ 1182383 h 1298937"/>
              <a:gd name="connsiteX187" fmla="*/ 7545285 w 12192000"/>
              <a:gd name="connsiteY187" fmla="*/ 1203606 h 1298937"/>
              <a:gd name="connsiteX188" fmla="*/ 7506964 w 12192000"/>
              <a:gd name="connsiteY188" fmla="*/ 1198642 h 1298937"/>
              <a:gd name="connsiteX189" fmla="*/ 7468327 w 12192000"/>
              <a:gd name="connsiteY189" fmla="*/ 1189571 h 1298937"/>
              <a:gd name="connsiteX190" fmla="*/ 7388542 w 12192000"/>
              <a:gd name="connsiteY190" fmla="*/ 1192310 h 1298937"/>
              <a:gd name="connsiteX191" fmla="*/ 7175259 w 12192000"/>
              <a:gd name="connsiteY191" fmla="*/ 1188544 h 1298937"/>
              <a:gd name="connsiteX192" fmla="*/ 7148245 w 12192000"/>
              <a:gd name="connsiteY192" fmla="*/ 1195048 h 1298937"/>
              <a:gd name="connsiteX193" fmla="*/ 7120288 w 12192000"/>
              <a:gd name="connsiteY193" fmla="*/ 1202750 h 1298937"/>
              <a:gd name="connsiteX194" fmla="*/ 7097044 w 12192000"/>
              <a:gd name="connsiteY194" fmla="*/ 1201210 h 1298937"/>
              <a:gd name="connsiteX195" fmla="*/ 7031394 w 12192000"/>
              <a:gd name="connsiteY195" fmla="*/ 1184437 h 1298937"/>
              <a:gd name="connsiteX196" fmla="*/ 7007678 w 12192000"/>
              <a:gd name="connsiteY196" fmla="*/ 1170851 h 1298937"/>
              <a:gd name="connsiteX197" fmla="*/ 6973596 w 12192000"/>
              <a:gd name="connsiteY197" fmla="*/ 1174852 h 1298937"/>
              <a:gd name="connsiteX198" fmla="*/ 6890671 w 12192000"/>
              <a:gd name="connsiteY198" fmla="*/ 1194877 h 1298937"/>
              <a:gd name="connsiteX199" fmla="*/ 6867111 w 12192000"/>
              <a:gd name="connsiteY199" fmla="*/ 1190598 h 1298937"/>
              <a:gd name="connsiteX200" fmla="*/ 6815282 w 12192000"/>
              <a:gd name="connsiteY200" fmla="*/ 1183923 h 1298937"/>
              <a:gd name="connsiteX201" fmla="*/ 6804288 w 12192000"/>
              <a:gd name="connsiteY201" fmla="*/ 1187175 h 1298937"/>
              <a:gd name="connsiteX202" fmla="*/ 6772248 w 12192000"/>
              <a:gd name="connsiteY202" fmla="*/ 1186832 h 1298937"/>
              <a:gd name="connsiteX203" fmla="*/ 6741780 w 12192000"/>
              <a:gd name="connsiteY203" fmla="*/ 1184094 h 1298937"/>
              <a:gd name="connsiteX204" fmla="*/ 6671103 w 12192000"/>
              <a:gd name="connsiteY204" fmla="*/ 1194877 h 1298937"/>
              <a:gd name="connsiteX205" fmla="*/ 6638751 w 12192000"/>
              <a:gd name="connsiteY205" fmla="*/ 1187517 h 1298937"/>
              <a:gd name="connsiteX206" fmla="*/ 6614563 w 12192000"/>
              <a:gd name="connsiteY206" fmla="*/ 1180842 h 1298937"/>
              <a:gd name="connsiteX207" fmla="*/ 6574671 w 12192000"/>
              <a:gd name="connsiteY207" fmla="*/ 1185464 h 1298937"/>
              <a:gd name="connsiteX208" fmla="*/ 6446199 w 12192000"/>
              <a:gd name="connsiteY208" fmla="*/ 1192994 h 1298937"/>
              <a:gd name="connsiteX209" fmla="*/ 6343797 w 12192000"/>
              <a:gd name="connsiteY209" fmla="*/ 1180500 h 1298937"/>
              <a:gd name="connsiteX210" fmla="*/ 6319296 w 12192000"/>
              <a:gd name="connsiteY210" fmla="*/ 1191796 h 1298937"/>
              <a:gd name="connsiteX211" fmla="*/ 6317725 w 12192000"/>
              <a:gd name="connsiteY211" fmla="*/ 1194706 h 1298937"/>
              <a:gd name="connsiteX212" fmla="*/ 6292596 w 12192000"/>
              <a:gd name="connsiteY212" fmla="*/ 1190085 h 1298937"/>
              <a:gd name="connsiteX213" fmla="*/ 6230401 w 12192000"/>
              <a:gd name="connsiteY213" fmla="*/ 1185464 h 1298937"/>
              <a:gd name="connsiteX214" fmla="*/ 6100986 w 12192000"/>
              <a:gd name="connsiteY214" fmla="*/ 1188031 h 1298937"/>
              <a:gd name="connsiteX215" fmla="*/ 6058267 w 12192000"/>
              <a:gd name="connsiteY215" fmla="*/ 1188887 h 1298937"/>
              <a:gd name="connsiteX216" fmla="*/ 6027482 w 12192000"/>
              <a:gd name="connsiteY216" fmla="*/ 1188373 h 1298937"/>
              <a:gd name="connsiteX217" fmla="*/ 5919427 w 12192000"/>
              <a:gd name="connsiteY217" fmla="*/ 1173996 h 1298937"/>
              <a:gd name="connsiteX218" fmla="*/ 5893671 w 12192000"/>
              <a:gd name="connsiteY218" fmla="*/ 1188544 h 1298937"/>
              <a:gd name="connsiteX219" fmla="*/ 5880163 w 12192000"/>
              <a:gd name="connsiteY219" fmla="*/ 1198129 h 1298937"/>
              <a:gd name="connsiteX220" fmla="*/ 5797237 w 12192000"/>
              <a:gd name="connsiteY220" fmla="*/ 1198300 h 1298937"/>
              <a:gd name="connsiteX221" fmla="*/ 5718709 w 12192000"/>
              <a:gd name="connsiteY221" fmla="*/ 1186148 h 1298937"/>
              <a:gd name="connsiteX222" fmla="*/ 5663110 w 12192000"/>
              <a:gd name="connsiteY222" fmla="*/ 1181869 h 1298937"/>
              <a:gd name="connsiteX223" fmla="*/ 5579555 w 12192000"/>
              <a:gd name="connsiteY223" fmla="*/ 1193337 h 1298937"/>
              <a:gd name="connsiteX224" fmla="*/ 5456737 w 12192000"/>
              <a:gd name="connsiteY224" fmla="*/ 1179644 h 1298937"/>
              <a:gd name="connsiteX225" fmla="*/ 5430037 w 12192000"/>
              <a:gd name="connsiteY225" fmla="*/ 1179815 h 1298937"/>
              <a:gd name="connsiteX226" fmla="*/ 5415902 w 12192000"/>
              <a:gd name="connsiteY226" fmla="*/ 1186662 h 1298937"/>
              <a:gd name="connsiteX227" fmla="*/ 5388574 w 12192000"/>
              <a:gd name="connsiteY227" fmla="*/ 1187860 h 1298937"/>
              <a:gd name="connsiteX228" fmla="*/ 5319782 w 12192000"/>
              <a:gd name="connsiteY228" fmla="*/ 1181698 h 1298937"/>
              <a:gd name="connsiteX229" fmla="*/ 5132571 w 12192000"/>
              <a:gd name="connsiteY229" fmla="*/ 1192652 h 1298937"/>
              <a:gd name="connsiteX230" fmla="*/ 5098645 w 12192000"/>
              <a:gd name="connsiteY230" fmla="*/ 1183752 h 1298937"/>
              <a:gd name="connsiteX231" fmla="*/ 5064092 w 12192000"/>
              <a:gd name="connsiteY231" fmla="*/ 1172456 h 1298937"/>
              <a:gd name="connsiteX232" fmla="*/ 5059680 w 12192000"/>
              <a:gd name="connsiteY232" fmla="*/ 1172361 h 1298937"/>
              <a:gd name="connsiteX233" fmla="*/ 5059680 w 12192000"/>
              <a:gd name="connsiteY233" fmla="*/ 1182554 h 1298937"/>
              <a:gd name="connsiteX234" fmla="*/ 4921228 w 12192000"/>
              <a:gd name="connsiteY234" fmla="*/ 1195733 h 1298937"/>
              <a:gd name="connsiteX235" fmla="*/ 4814430 w 12192000"/>
              <a:gd name="connsiteY235" fmla="*/ 1194363 h 1298937"/>
              <a:gd name="connsiteX236" fmla="*/ 4721403 w 12192000"/>
              <a:gd name="connsiteY236" fmla="*/ 1173825 h 1298937"/>
              <a:gd name="connsiteX237" fmla="*/ 4689991 w 12192000"/>
              <a:gd name="connsiteY237" fmla="*/ 1183239 h 1298937"/>
              <a:gd name="connsiteX238" fmla="*/ 4652056 w 12192000"/>
              <a:gd name="connsiteY238" fmla="*/ 1189571 h 1298937"/>
              <a:gd name="connsiteX239" fmla="*/ 4651090 w 12192000"/>
              <a:gd name="connsiteY239" fmla="*/ 1189058 h 1298937"/>
              <a:gd name="connsiteX240" fmla="*/ 4608563 w 12192000"/>
              <a:gd name="connsiteY240" fmla="*/ 1186148 h 1298937"/>
              <a:gd name="connsiteX241" fmla="*/ 4573528 w 12192000"/>
              <a:gd name="connsiteY241" fmla="*/ 1190427 h 1298937"/>
              <a:gd name="connsiteX242" fmla="*/ 4553231 w 12192000"/>
              <a:gd name="connsiteY242" fmla="*/ 1190769 h 1298937"/>
              <a:gd name="connsiteX243" fmla="*/ 4436042 w 12192000"/>
              <a:gd name="connsiteY243" fmla="*/ 1200867 h 1298937"/>
              <a:gd name="connsiteX244" fmla="*/ 4348090 w 12192000"/>
              <a:gd name="connsiteY244" fmla="*/ 1186832 h 1298937"/>
              <a:gd name="connsiteX245" fmla="*/ 4307255 w 12192000"/>
              <a:gd name="connsiteY245" fmla="*/ 1182383 h 1298937"/>
              <a:gd name="connsiteX246" fmla="*/ 4228484 w 12192000"/>
              <a:gd name="connsiteY246" fmla="*/ 1203606 h 1298937"/>
              <a:gd name="connsiteX247" fmla="*/ 4199006 w 12192000"/>
              <a:gd name="connsiteY247" fmla="*/ 1198642 h 1298937"/>
              <a:gd name="connsiteX248" fmla="*/ 4169286 w 12192000"/>
              <a:gd name="connsiteY248" fmla="*/ 1189571 h 1298937"/>
              <a:gd name="connsiteX249" fmla="*/ 4107912 w 12192000"/>
              <a:gd name="connsiteY249" fmla="*/ 1192310 h 1298937"/>
              <a:gd name="connsiteX250" fmla="*/ 3943848 w 12192000"/>
              <a:gd name="connsiteY250" fmla="*/ 1188544 h 1298937"/>
              <a:gd name="connsiteX251" fmla="*/ 3923068 w 12192000"/>
              <a:gd name="connsiteY251" fmla="*/ 1195048 h 1298937"/>
              <a:gd name="connsiteX252" fmla="*/ 3901563 w 12192000"/>
              <a:gd name="connsiteY252" fmla="*/ 1202750 h 1298937"/>
              <a:gd name="connsiteX253" fmla="*/ 3883683 w 12192000"/>
              <a:gd name="connsiteY253" fmla="*/ 1201210 h 1298937"/>
              <a:gd name="connsiteX254" fmla="*/ 3833183 w 12192000"/>
              <a:gd name="connsiteY254" fmla="*/ 1184437 h 1298937"/>
              <a:gd name="connsiteX255" fmla="*/ 3814940 w 12192000"/>
              <a:gd name="connsiteY255" fmla="*/ 1170851 h 1298937"/>
              <a:gd name="connsiteX256" fmla="*/ 3788723 w 12192000"/>
              <a:gd name="connsiteY256" fmla="*/ 1174852 h 1298937"/>
              <a:gd name="connsiteX257" fmla="*/ 3724934 w 12192000"/>
              <a:gd name="connsiteY257" fmla="*/ 1194877 h 1298937"/>
              <a:gd name="connsiteX258" fmla="*/ 3706811 w 12192000"/>
              <a:gd name="connsiteY258" fmla="*/ 1190598 h 1298937"/>
              <a:gd name="connsiteX259" fmla="*/ 3666943 w 12192000"/>
              <a:gd name="connsiteY259" fmla="*/ 1183923 h 1298937"/>
              <a:gd name="connsiteX260" fmla="*/ 3658487 w 12192000"/>
              <a:gd name="connsiteY260" fmla="*/ 1187175 h 1298937"/>
              <a:gd name="connsiteX261" fmla="*/ 3633840 w 12192000"/>
              <a:gd name="connsiteY261" fmla="*/ 1186832 h 1298937"/>
              <a:gd name="connsiteX262" fmla="*/ 3610403 w 12192000"/>
              <a:gd name="connsiteY262" fmla="*/ 1184094 h 1298937"/>
              <a:gd name="connsiteX263" fmla="*/ 3556036 w 12192000"/>
              <a:gd name="connsiteY263" fmla="*/ 1194877 h 1298937"/>
              <a:gd name="connsiteX264" fmla="*/ 3531150 w 12192000"/>
              <a:gd name="connsiteY264" fmla="*/ 1187517 h 1298937"/>
              <a:gd name="connsiteX265" fmla="*/ 3512544 w 12192000"/>
              <a:gd name="connsiteY265" fmla="*/ 1180842 h 1298937"/>
              <a:gd name="connsiteX266" fmla="*/ 3481858 w 12192000"/>
              <a:gd name="connsiteY266" fmla="*/ 1185464 h 1298937"/>
              <a:gd name="connsiteX267" fmla="*/ 3383033 w 12192000"/>
              <a:gd name="connsiteY267" fmla="*/ 1192994 h 1298937"/>
              <a:gd name="connsiteX268" fmla="*/ 3304262 w 12192000"/>
              <a:gd name="connsiteY268" fmla="*/ 1180500 h 1298937"/>
              <a:gd name="connsiteX269" fmla="*/ 3285415 w 12192000"/>
              <a:gd name="connsiteY269" fmla="*/ 1191796 h 1298937"/>
              <a:gd name="connsiteX270" fmla="*/ 3284207 w 12192000"/>
              <a:gd name="connsiteY270" fmla="*/ 1194706 h 1298937"/>
              <a:gd name="connsiteX271" fmla="*/ 3264877 w 12192000"/>
              <a:gd name="connsiteY271" fmla="*/ 1190085 h 1298937"/>
              <a:gd name="connsiteX272" fmla="*/ 3217035 w 12192000"/>
              <a:gd name="connsiteY272" fmla="*/ 1185464 h 1298937"/>
              <a:gd name="connsiteX273" fmla="*/ 3117484 w 12192000"/>
              <a:gd name="connsiteY273" fmla="*/ 1188031 h 1298937"/>
              <a:gd name="connsiteX274" fmla="*/ 3086100 w 12192000"/>
              <a:gd name="connsiteY274" fmla="*/ 1188849 h 1298937"/>
              <a:gd name="connsiteX275" fmla="*/ 3086100 w 12192000"/>
              <a:gd name="connsiteY275" fmla="*/ 1182554 h 1298937"/>
              <a:gd name="connsiteX276" fmla="*/ 3053010 w 12192000"/>
              <a:gd name="connsiteY276" fmla="*/ 1187001 h 1298937"/>
              <a:gd name="connsiteX277" fmla="*/ 2977824 w 12192000"/>
              <a:gd name="connsiteY277" fmla="*/ 1173996 h 1298937"/>
              <a:gd name="connsiteX278" fmla="*/ 2958011 w 12192000"/>
              <a:gd name="connsiteY278" fmla="*/ 1188544 h 1298937"/>
              <a:gd name="connsiteX279" fmla="*/ 2947621 w 12192000"/>
              <a:gd name="connsiteY279" fmla="*/ 1198129 h 1298937"/>
              <a:gd name="connsiteX280" fmla="*/ 2945180 w 12192000"/>
              <a:gd name="connsiteY280" fmla="*/ 1198136 h 1298937"/>
              <a:gd name="connsiteX281" fmla="*/ 2912380 w 12192000"/>
              <a:gd name="connsiteY281" fmla="*/ 1194363 h 1298937"/>
              <a:gd name="connsiteX282" fmla="*/ 2846487 w 12192000"/>
              <a:gd name="connsiteY282" fmla="*/ 1173825 h 1298937"/>
              <a:gd name="connsiteX283" fmla="*/ 2824237 w 12192000"/>
              <a:gd name="connsiteY283" fmla="*/ 1183239 h 1298937"/>
              <a:gd name="connsiteX284" fmla="*/ 2822060 w 12192000"/>
              <a:gd name="connsiteY284" fmla="*/ 1185781 h 1298937"/>
              <a:gd name="connsiteX285" fmla="*/ 2802856 w 12192000"/>
              <a:gd name="connsiteY285" fmla="*/ 1180607 h 1298937"/>
              <a:gd name="connsiteX286" fmla="*/ 2780657 w 12192000"/>
              <a:gd name="connsiteY286" fmla="*/ 1181869 h 1298937"/>
              <a:gd name="connsiteX287" fmla="*/ 2731301 w 12192000"/>
              <a:gd name="connsiteY287" fmla="*/ 1190676 h 1298937"/>
              <a:gd name="connsiteX288" fmla="*/ 2727365 w 12192000"/>
              <a:gd name="connsiteY288" fmla="*/ 1190769 h 1298937"/>
              <a:gd name="connsiteX289" fmla="*/ 2704278 w 12192000"/>
              <a:gd name="connsiteY289" fmla="*/ 1193578 h 1298937"/>
              <a:gd name="connsiteX290" fmla="*/ 2666881 w 12192000"/>
              <a:gd name="connsiteY290" fmla="*/ 1194321 h 1298937"/>
              <a:gd name="connsiteX291" fmla="*/ 2621908 w 12192000"/>
              <a:gd name="connsiteY291" fmla="*/ 1179644 h 1298937"/>
              <a:gd name="connsiteX292" fmla="*/ 2601370 w 12192000"/>
              <a:gd name="connsiteY292" fmla="*/ 1179815 h 1298937"/>
              <a:gd name="connsiteX293" fmla="*/ 2590496 w 12192000"/>
              <a:gd name="connsiteY293" fmla="*/ 1186662 h 1298937"/>
              <a:gd name="connsiteX294" fmla="*/ 2582615 w 12192000"/>
              <a:gd name="connsiteY294" fmla="*/ 1187111 h 1298937"/>
              <a:gd name="connsiteX295" fmla="*/ 2582056 w 12192000"/>
              <a:gd name="connsiteY295" fmla="*/ 1186832 h 1298937"/>
              <a:gd name="connsiteX296" fmla="*/ 2553132 w 12192000"/>
              <a:gd name="connsiteY296" fmla="*/ 1182383 h 1298937"/>
              <a:gd name="connsiteX297" fmla="*/ 2551668 w 12192000"/>
              <a:gd name="connsiteY297" fmla="*/ 1182940 h 1298937"/>
              <a:gd name="connsiteX298" fmla="*/ 2543922 w 12192000"/>
              <a:gd name="connsiteY298" fmla="*/ 1180800 h 1298937"/>
              <a:gd name="connsiteX299" fmla="*/ 2516558 w 12192000"/>
              <a:gd name="connsiteY299" fmla="*/ 1181698 h 1298937"/>
              <a:gd name="connsiteX300" fmla="*/ 2372550 w 12192000"/>
              <a:gd name="connsiteY300" fmla="*/ 1192652 h 1298937"/>
              <a:gd name="connsiteX301" fmla="*/ 2346453 w 12192000"/>
              <a:gd name="connsiteY301" fmla="*/ 1183752 h 1298937"/>
              <a:gd name="connsiteX302" fmla="*/ 2319874 w 12192000"/>
              <a:gd name="connsiteY302" fmla="*/ 1172456 h 1298937"/>
              <a:gd name="connsiteX303" fmla="*/ 2316480 w 12192000"/>
              <a:gd name="connsiteY303" fmla="*/ 1172361 h 1298937"/>
              <a:gd name="connsiteX304" fmla="*/ 2316480 w 12192000"/>
              <a:gd name="connsiteY304" fmla="*/ 1191175 h 1298937"/>
              <a:gd name="connsiteX305" fmla="*/ 2295719 w 12192000"/>
              <a:gd name="connsiteY305" fmla="*/ 1188544 h 1298937"/>
              <a:gd name="connsiteX306" fmla="*/ 2281000 w 12192000"/>
              <a:gd name="connsiteY306" fmla="*/ 1195048 h 1298937"/>
              <a:gd name="connsiteX307" fmla="*/ 2265767 w 12192000"/>
              <a:gd name="connsiteY307" fmla="*/ 1202750 h 1298937"/>
              <a:gd name="connsiteX308" fmla="*/ 2253102 w 12192000"/>
              <a:gd name="connsiteY308" fmla="*/ 1201210 h 1298937"/>
              <a:gd name="connsiteX309" fmla="*/ 2217331 w 12192000"/>
              <a:gd name="connsiteY309" fmla="*/ 1184437 h 1298937"/>
              <a:gd name="connsiteX310" fmla="*/ 2185839 w 12192000"/>
              <a:gd name="connsiteY310" fmla="*/ 1174852 h 1298937"/>
              <a:gd name="connsiteX311" fmla="*/ 2140655 w 12192000"/>
              <a:gd name="connsiteY311" fmla="*/ 1194877 h 1298937"/>
              <a:gd name="connsiteX312" fmla="*/ 2127818 w 12192000"/>
              <a:gd name="connsiteY312" fmla="*/ 1190598 h 1298937"/>
              <a:gd name="connsiteX313" fmla="*/ 2099578 w 12192000"/>
              <a:gd name="connsiteY313" fmla="*/ 1183923 h 1298937"/>
              <a:gd name="connsiteX314" fmla="*/ 2093588 w 12192000"/>
              <a:gd name="connsiteY314" fmla="*/ 1187175 h 1298937"/>
              <a:gd name="connsiteX315" fmla="*/ 2076130 w 12192000"/>
              <a:gd name="connsiteY315" fmla="*/ 1186832 h 1298937"/>
              <a:gd name="connsiteX316" fmla="*/ 2059528 w 12192000"/>
              <a:gd name="connsiteY316" fmla="*/ 1184094 h 1298937"/>
              <a:gd name="connsiteX317" fmla="*/ 2021019 w 12192000"/>
              <a:gd name="connsiteY317" fmla="*/ 1194877 h 1298937"/>
              <a:gd name="connsiteX318" fmla="*/ 2003390 w 12192000"/>
              <a:gd name="connsiteY318" fmla="*/ 1187517 h 1298937"/>
              <a:gd name="connsiteX319" fmla="*/ 1990212 w 12192000"/>
              <a:gd name="connsiteY319" fmla="*/ 1180842 h 1298937"/>
              <a:gd name="connsiteX320" fmla="*/ 1968476 w 12192000"/>
              <a:gd name="connsiteY320" fmla="*/ 1185464 h 1298937"/>
              <a:gd name="connsiteX321" fmla="*/ 1898474 w 12192000"/>
              <a:gd name="connsiteY321" fmla="*/ 1192994 h 1298937"/>
              <a:gd name="connsiteX322" fmla="*/ 1842679 w 12192000"/>
              <a:gd name="connsiteY322" fmla="*/ 1180500 h 1298937"/>
              <a:gd name="connsiteX323" fmla="*/ 1829329 w 12192000"/>
              <a:gd name="connsiteY323" fmla="*/ 1191796 h 1298937"/>
              <a:gd name="connsiteX324" fmla="*/ 1828473 w 12192000"/>
              <a:gd name="connsiteY324" fmla="*/ 1194706 h 1298937"/>
              <a:gd name="connsiteX325" fmla="*/ 1814781 w 12192000"/>
              <a:gd name="connsiteY325" fmla="*/ 1190085 h 1298937"/>
              <a:gd name="connsiteX326" fmla="*/ 1780893 w 12192000"/>
              <a:gd name="connsiteY326" fmla="*/ 1185464 h 1298937"/>
              <a:gd name="connsiteX327" fmla="*/ 1710378 w 12192000"/>
              <a:gd name="connsiteY327" fmla="*/ 1188031 h 1298937"/>
              <a:gd name="connsiteX328" fmla="*/ 1687101 w 12192000"/>
              <a:gd name="connsiteY328" fmla="*/ 1188887 h 1298937"/>
              <a:gd name="connsiteX329" fmla="*/ 1670328 w 12192000"/>
              <a:gd name="connsiteY329" fmla="*/ 1188373 h 1298937"/>
              <a:gd name="connsiteX330" fmla="*/ 1611452 w 12192000"/>
              <a:gd name="connsiteY330" fmla="*/ 1173996 h 1298937"/>
              <a:gd name="connsiteX331" fmla="*/ 1597417 w 12192000"/>
              <a:gd name="connsiteY331" fmla="*/ 1188544 h 1298937"/>
              <a:gd name="connsiteX332" fmla="*/ 1590058 w 12192000"/>
              <a:gd name="connsiteY332" fmla="*/ 1198129 h 1298937"/>
              <a:gd name="connsiteX333" fmla="*/ 1544874 w 12192000"/>
              <a:gd name="connsiteY333" fmla="*/ 1198300 h 1298937"/>
              <a:gd name="connsiteX334" fmla="*/ 1502086 w 12192000"/>
              <a:gd name="connsiteY334" fmla="*/ 1186148 h 1298937"/>
              <a:gd name="connsiteX335" fmla="*/ 1471792 w 12192000"/>
              <a:gd name="connsiteY335" fmla="*/ 1181869 h 1298937"/>
              <a:gd name="connsiteX336" fmla="*/ 1426265 w 12192000"/>
              <a:gd name="connsiteY336" fmla="*/ 1193337 h 1298937"/>
              <a:gd name="connsiteX337" fmla="*/ 1359344 w 12192000"/>
              <a:gd name="connsiteY337" fmla="*/ 1179644 h 1298937"/>
              <a:gd name="connsiteX338" fmla="*/ 1344797 w 12192000"/>
              <a:gd name="connsiteY338" fmla="*/ 1179815 h 1298937"/>
              <a:gd name="connsiteX339" fmla="*/ 1337095 w 12192000"/>
              <a:gd name="connsiteY339" fmla="*/ 1186662 h 1298937"/>
              <a:gd name="connsiteX340" fmla="*/ 1322204 w 12192000"/>
              <a:gd name="connsiteY340" fmla="*/ 1187860 h 1298937"/>
              <a:gd name="connsiteX341" fmla="*/ 1284722 w 12192000"/>
              <a:gd name="connsiteY341" fmla="*/ 1181698 h 1298937"/>
              <a:gd name="connsiteX342" fmla="*/ 1182715 w 12192000"/>
              <a:gd name="connsiteY342" fmla="*/ 1192652 h 1298937"/>
              <a:gd name="connsiteX343" fmla="*/ 1164231 w 12192000"/>
              <a:gd name="connsiteY343" fmla="*/ 1183752 h 1298937"/>
              <a:gd name="connsiteX344" fmla="*/ 1145404 w 12192000"/>
              <a:gd name="connsiteY344" fmla="*/ 1172456 h 1298937"/>
              <a:gd name="connsiteX345" fmla="*/ 1101932 w 12192000"/>
              <a:gd name="connsiteY345" fmla="*/ 1170744 h 1298937"/>
              <a:gd name="connsiteX346" fmla="*/ 1076088 w 12192000"/>
              <a:gd name="connsiteY346" fmla="*/ 1181698 h 1298937"/>
              <a:gd name="connsiteX347" fmla="*/ 1065990 w 12192000"/>
              <a:gd name="connsiteY347" fmla="*/ 1193337 h 1298937"/>
              <a:gd name="connsiteX348" fmla="*/ 1062909 w 12192000"/>
              <a:gd name="connsiteY348" fmla="*/ 1191111 h 1298937"/>
              <a:gd name="connsiteX349" fmla="*/ 1072151 w 12192000"/>
              <a:gd name="connsiteY349" fmla="*/ 1170573 h 1298937"/>
              <a:gd name="connsiteX350" fmla="*/ 1087384 w 12192000"/>
              <a:gd name="connsiteY350" fmla="*/ 1122308 h 1298937"/>
              <a:gd name="connsiteX351" fmla="*/ 1086015 w 12192000"/>
              <a:gd name="connsiteY351" fmla="*/ 1080034 h 1298937"/>
              <a:gd name="connsiteX352" fmla="*/ 1068386 w 12192000"/>
              <a:gd name="connsiteY352" fmla="*/ 1061891 h 1298937"/>
              <a:gd name="connsiteX353" fmla="*/ 894666 w 12192000"/>
              <a:gd name="connsiteY353" fmla="*/ 902035 h 1298937"/>
              <a:gd name="connsiteX354" fmla="*/ 821926 w 12192000"/>
              <a:gd name="connsiteY354" fmla="*/ 858905 h 1298937"/>
              <a:gd name="connsiteX355" fmla="*/ 755177 w 12192000"/>
              <a:gd name="connsiteY355" fmla="*/ 827242 h 1298937"/>
              <a:gd name="connsiteX356" fmla="*/ 752781 w 12192000"/>
              <a:gd name="connsiteY356" fmla="*/ 811496 h 1298937"/>
              <a:gd name="connsiteX357" fmla="*/ 756717 w 12192000"/>
              <a:gd name="connsiteY357" fmla="*/ 796606 h 1298937"/>
              <a:gd name="connsiteX358" fmla="*/ 748502 w 12192000"/>
              <a:gd name="connsiteY358" fmla="*/ 768194 h 1298937"/>
              <a:gd name="connsiteX359" fmla="*/ 740116 w 12192000"/>
              <a:gd name="connsiteY359" fmla="*/ 747656 h 1298937"/>
              <a:gd name="connsiteX360" fmla="*/ 731387 w 12192000"/>
              <a:gd name="connsiteY360" fmla="*/ 736360 h 1298937"/>
              <a:gd name="connsiteX361" fmla="*/ 718037 w 12192000"/>
              <a:gd name="connsiteY361" fmla="*/ 716677 h 1298937"/>
              <a:gd name="connsiteX362" fmla="*/ 704345 w 12192000"/>
              <a:gd name="connsiteY362" fmla="*/ 695968 h 1298937"/>
              <a:gd name="connsiteX363" fmla="*/ 691337 w 12192000"/>
              <a:gd name="connsiteY363" fmla="*/ 684158 h 1298937"/>
              <a:gd name="connsiteX364" fmla="*/ 684320 w 12192000"/>
              <a:gd name="connsiteY364" fmla="*/ 667557 h 1298937"/>
              <a:gd name="connsiteX365" fmla="*/ 681068 w 12192000"/>
              <a:gd name="connsiteY365" fmla="*/ 656089 h 1298937"/>
              <a:gd name="connsiteX366" fmla="*/ 679014 w 12192000"/>
              <a:gd name="connsiteY366" fmla="*/ 647874 h 1298937"/>
              <a:gd name="connsiteX367" fmla="*/ 699552 w 12192000"/>
              <a:gd name="connsiteY367" fmla="*/ 623228 h 1298937"/>
              <a:gd name="connsiteX368" fmla="*/ 843834 w 12192000"/>
              <a:gd name="connsiteY368" fmla="*/ 507700 h 1298937"/>
              <a:gd name="connsiteX369" fmla="*/ 848797 w 12192000"/>
              <a:gd name="connsiteY369" fmla="*/ 503251 h 1298937"/>
              <a:gd name="connsiteX370" fmla="*/ 862489 w 12192000"/>
              <a:gd name="connsiteY370" fmla="*/ 488531 h 1298937"/>
              <a:gd name="connsiteX371" fmla="*/ 946868 w 12192000"/>
              <a:gd name="connsiteY371" fmla="*/ 442834 h 1298937"/>
              <a:gd name="connsiteX372" fmla="*/ 973738 w 12192000"/>
              <a:gd name="connsiteY372" fmla="*/ 434618 h 1298937"/>
              <a:gd name="connsiteX373" fmla="*/ 986062 w 12192000"/>
              <a:gd name="connsiteY373" fmla="*/ 417503 h 1298937"/>
              <a:gd name="connsiteX374" fmla="*/ 989313 w 12192000"/>
              <a:gd name="connsiteY374" fmla="*/ 399019 h 1298937"/>
              <a:gd name="connsiteX375" fmla="*/ 1003348 w 12192000"/>
              <a:gd name="connsiteY375" fmla="*/ 387209 h 1298937"/>
              <a:gd name="connsiteX376" fmla="*/ 995646 w 12192000"/>
              <a:gd name="connsiteY376" fmla="*/ 373346 h 1298937"/>
              <a:gd name="connsiteX377" fmla="*/ 982639 w 12192000"/>
              <a:gd name="connsiteY377" fmla="*/ 361708 h 1298937"/>
              <a:gd name="connsiteX378" fmla="*/ 985719 w 12192000"/>
              <a:gd name="connsiteY378" fmla="*/ 357771 h 1298937"/>
              <a:gd name="connsiteX379" fmla="*/ 982467 w 12192000"/>
              <a:gd name="connsiteY379" fmla="*/ 339115 h 1298937"/>
              <a:gd name="connsiteX380" fmla="*/ 977504 w 12192000"/>
              <a:gd name="connsiteY380" fmla="*/ 334665 h 1298937"/>
              <a:gd name="connsiteX381" fmla="*/ 963298 w 12192000"/>
              <a:gd name="connsiteY381" fmla="*/ 330558 h 1298937"/>
              <a:gd name="connsiteX382" fmla="*/ 949777 w 12192000"/>
              <a:gd name="connsiteY382" fmla="*/ 334494 h 1298937"/>
              <a:gd name="connsiteX383" fmla="*/ 949264 w 12192000"/>
              <a:gd name="connsiteY383" fmla="*/ 317893 h 1298937"/>
              <a:gd name="connsiteX384" fmla="*/ 936598 w 12192000"/>
              <a:gd name="connsiteY384" fmla="*/ 311218 h 1298937"/>
              <a:gd name="connsiteX385" fmla="*/ 927870 w 12192000"/>
              <a:gd name="connsiteY385" fmla="*/ 299237 h 1298937"/>
              <a:gd name="connsiteX386" fmla="*/ 918798 w 12192000"/>
              <a:gd name="connsiteY386" fmla="*/ 301291 h 1298937"/>
              <a:gd name="connsiteX387" fmla="*/ 899972 w 12192000"/>
              <a:gd name="connsiteY387" fmla="*/ 307623 h 1298937"/>
              <a:gd name="connsiteX388" fmla="*/ 928896 w 12192000"/>
              <a:gd name="connsiteY388" fmla="*/ 274933 h 1298937"/>
              <a:gd name="connsiteX389" fmla="*/ 959020 w 12192000"/>
              <a:gd name="connsiteY389" fmla="*/ 272366 h 1298937"/>
              <a:gd name="connsiteX390" fmla="*/ 968262 w 12192000"/>
              <a:gd name="connsiteY390" fmla="*/ 272880 h 1298937"/>
              <a:gd name="connsiteX391" fmla="*/ 1024057 w 12192000"/>
              <a:gd name="connsiteY391" fmla="*/ 242928 h 1298937"/>
              <a:gd name="connsiteX392" fmla="*/ 1025940 w 12192000"/>
              <a:gd name="connsiteY392" fmla="*/ 243099 h 1298937"/>
              <a:gd name="connsiteX393" fmla="*/ 1021490 w 12192000"/>
              <a:gd name="connsiteY393" fmla="*/ 253882 h 1298937"/>
              <a:gd name="connsiteX394" fmla="*/ 1026453 w 12192000"/>
              <a:gd name="connsiteY394" fmla="*/ 260385 h 1298937"/>
              <a:gd name="connsiteX395" fmla="*/ 1062396 w 12192000"/>
              <a:gd name="connsiteY395" fmla="*/ 236253 h 1298937"/>
              <a:gd name="connsiteX396" fmla="*/ 1078141 w 12192000"/>
              <a:gd name="connsiteY396" fmla="*/ 123806 h 1298937"/>
              <a:gd name="connsiteX397" fmla="*/ 1024742 w 12192000"/>
              <a:gd name="connsiteY397" fmla="*/ 31213 h 1298937"/>
              <a:gd name="connsiteX398" fmla="*/ 995132 w 12192000"/>
              <a:gd name="connsiteY398" fmla="*/ 15980 h 1298937"/>
              <a:gd name="connsiteX399" fmla="*/ 941904 w 12192000"/>
              <a:gd name="connsiteY399" fmla="*/ 2972 h 1298937"/>
              <a:gd name="connsiteX400" fmla="*/ 924960 w 12192000"/>
              <a:gd name="connsiteY400" fmla="*/ 1774 h 1298937"/>
              <a:gd name="connsiteX401" fmla="*/ 903660 w 12192000"/>
              <a:gd name="connsiteY401" fmla="*/ 66 h 12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92000" h="1298937">
                <a:moveTo>
                  <a:pt x="472390" y="1136600"/>
                </a:moveTo>
                <a:cubicBezTo>
                  <a:pt x="475685" y="1136001"/>
                  <a:pt x="479023" y="1136001"/>
                  <a:pt x="481676" y="1136856"/>
                </a:cubicBezTo>
                <a:cubicBezTo>
                  <a:pt x="487324" y="1138739"/>
                  <a:pt x="491431" y="1145414"/>
                  <a:pt x="497422" y="1151062"/>
                </a:cubicBezTo>
                <a:cubicBezTo>
                  <a:pt x="498620" y="1146441"/>
                  <a:pt x="499475" y="1143360"/>
                  <a:pt x="500502" y="1139081"/>
                </a:cubicBezTo>
                <a:cubicBezTo>
                  <a:pt x="517275" y="1161673"/>
                  <a:pt x="544660" y="1165610"/>
                  <a:pt x="566909" y="1178446"/>
                </a:cubicBezTo>
                <a:cubicBezTo>
                  <a:pt x="570161" y="1180329"/>
                  <a:pt x="573242" y="1182040"/>
                  <a:pt x="576494" y="1183752"/>
                </a:cubicBezTo>
                <a:cubicBezTo>
                  <a:pt x="562288" y="1189742"/>
                  <a:pt x="548254" y="1191454"/>
                  <a:pt x="533877" y="1189058"/>
                </a:cubicBezTo>
                <a:cubicBezTo>
                  <a:pt x="517960" y="1185977"/>
                  <a:pt x="517789" y="1186319"/>
                  <a:pt x="509231" y="1200354"/>
                </a:cubicBezTo>
                <a:cubicBezTo>
                  <a:pt x="506664" y="1196417"/>
                  <a:pt x="503754" y="1193337"/>
                  <a:pt x="502385" y="1189571"/>
                </a:cubicBezTo>
                <a:cubicBezTo>
                  <a:pt x="495368" y="1170573"/>
                  <a:pt x="482360" y="1159791"/>
                  <a:pt x="461822" y="1158592"/>
                </a:cubicBezTo>
                <a:cubicBezTo>
                  <a:pt x="458570" y="1158421"/>
                  <a:pt x="455318" y="1157566"/>
                  <a:pt x="449499" y="1156539"/>
                </a:cubicBezTo>
                <a:cubicBezTo>
                  <a:pt x="454805" y="1149693"/>
                  <a:pt x="458057" y="1143189"/>
                  <a:pt x="463362" y="1139937"/>
                </a:cubicBezTo>
                <a:cubicBezTo>
                  <a:pt x="465844" y="1138397"/>
                  <a:pt x="469096" y="1137199"/>
                  <a:pt x="472390" y="1136600"/>
                </a:cubicBezTo>
                <a:close/>
                <a:moveTo>
                  <a:pt x="757744" y="226668"/>
                </a:moveTo>
                <a:cubicBezTo>
                  <a:pt x="760140" y="226326"/>
                  <a:pt x="762536" y="227182"/>
                  <a:pt x="765960" y="227695"/>
                </a:cubicBezTo>
                <a:cubicBezTo>
                  <a:pt x="761338" y="240532"/>
                  <a:pt x="763221" y="252684"/>
                  <a:pt x="766815" y="264835"/>
                </a:cubicBezTo>
                <a:cubicBezTo>
                  <a:pt x="769896" y="276003"/>
                  <a:pt x="776924" y="283031"/>
                  <a:pt x="786022" y="287436"/>
                </a:cubicBezTo>
                <a:lnTo>
                  <a:pt x="795618" y="290977"/>
                </a:lnTo>
                <a:lnTo>
                  <a:pt x="800810" y="289909"/>
                </a:lnTo>
                <a:cubicBezTo>
                  <a:pt x="802757" y="288925"/>
                  <a:pt x="804640" y="287513"/>
                  <a:pt x="805838" y="286229"/>
                </a:cubicBezTo>
                <a:cubicBezTo>
                  <a:pt x="807978" y="283919"/>
                  <a:pt x="809903" y="282678"/>
                  <a:pt x="811850" y="282507"/>
                </a:cubicBezTo>
                <a:lnTo>
                  <a:pt x="812013" y="282579"/>
                </a:lnTo>
                <a:lnTo>
                  <a:pt x="812128" y="282507"/>
                </a:lnTo>
                <a:cubicBezTo>
                  <a:pt x="814096" y="282336"/>
                  <a:pt x="816107" y="283234"/>
                  <a:pt x="818332" y="285202"/>
                </a:cubicBezTo>
                <a:cubicBezTo>
                  <a:pt x="820215" y="286914"/>
                  <a:pt x="822440" y="288283"/>
                  <a:pt x="824322" y="289995"/>
                </a:cubicBezTo>
                <a:cubicBezTo>
                  <a:pt x="825735" y="291279"/>
                  <a:pt x="827147" y="292423"/>
                  <a:pt x="828580" y="293316"/>
                </a:cubicBezTo>
                <a:lnTo>
                  <a:pt x="832901" y="295102"/>
                </a:lnTo>
                <a:lnTo>
                  <a:pt x="837242" y="294760"/>
                </a:lnTo>
                <a:cubicBezTo>
                  <a:pt x="838860" y="294199"/>
                  <a:pt x="840539" y="293161"/>
                  <a:pt x="842293" y="291535"/>
                </a:cubicBezTo>
                <a:lnTo>
                  <a:pt x="842281" y="291763"/>
                </a:lnTo>
                <a:lnTo>
                  <a:pt x="842636" y="291535"/>
                </a:lnTo>
                <a:cubicBezTo>
                  <a:pt x="842465" y="292562"/>
                  <a:pt x="842465" y="293589"/>
                  <a:pt x="842465" y="294616"/>
                </a:cubicBezTo>
                <a:lnTo>
                  <a:pt x="848066" y="295413"/>
                </a:lnTo>
                <a:lnTo>
                  <a:pt x="852905" y="294958"/>
                </a:lnTo>
                <a:cubicBezTo>
                  <a:pt x="857526" y="292305"/>
                  <a:pt x="861805" y="291835"/>
                  <a:pt x="865870" y="292648"/>
                </a:cubicBezTo>
                <a:lnTo>
                  <a:pt x="866144" y="292774"/>
                </a:lnTo>
                <a:lnTo>
                  <a:pt x="866212" y="292776"/>
                </a:lnTo>
                <a:cubicBezTo>
                  <a:pt x="870277" y="293589"/>
                  <a:pt x="874128" y="295643"/>
                  <a:pt x="877893" y="298039"/>
                </a:cubicBezTo>
                <a:cubicBezTo>
                  <a:pt x="882172" y="300777"/>
                  <a:pt x="885766" y="304372"/>
                  <a:pt x="891414" y="309164"/>
                </a:cubicBezTo>
                <a:lnTo>
                  <a:pt x="891035" y="309134"/>
                </a:lnTo>
                <a:lnTo>
                  <a:pt x="891072" y="309164"/>
                </a:lnTo>
                <a:lnTo>
                  <a:pt x="878466" y="308155"/>
                </a:lnTo>
                <a:lnTo>
                  <a:pt x="869400" y="309656"/>
                </a:lnTo>
                <a:cubicBezTo>
                  <a:pt x="866982" y="311132"/>
                  <a:pt x="865228" y="313614"/>
                  <a:pt x="864201" y="317208"/>
                </a:cubicBezTo>
                <a:cubicBezTo>
                  <a:pt x="861120" y="328162"/>
                  <a:pt x="854788" y="336377"/>
                  <a:pt x="845374" y="342710"/>
                </a:cubicBezTo>
                <a:cubicBezTo>
                  <a:pt x="842636" y="344592"/>
                  <a:pt x="840240" y="349385"/>
                  <a:pt x="840582" y="352636"/>
                </a:cubicBezTo>
                <a:cubicBezTo>
                  <a:pt x="841780" y="365302"/>
                  <a:pt x="836303" y="374715"/>
                  <a:pt x="829286" y="384642"/>
                </a:cubicBezTo>
                <a:cubicBezTo>
                  <a:pt x="820557" y="396965"/>
                  <a:pt x="809432" y="404153"/>
                  <a:pt x="795055" y="409288"/>
                </a:cubicBezTo>
                <a:cubicBezTo>
                  <a:pt x="776571" y="415792"/>
                  <a:pt x="759285" y="452761"/>
                  <a:pt x="741485" y="460805"/>
                </a:cubicBezTo>
                <a:cubicBezTo>
                  <a:pt x="737035" y="462859"/>
                  <a:pt x="732243" y="464057"/>
                  <a:pt x="725225" y="466453"/>
                </a:cubicBezTo>
                <a:lnTo>
                  <a:pt x="725246" y="466327"/>
                </a:lnTo>
                <a:lnTo>
                  <a:pt x="724883" y="466453"/>
                </a:lnTo>
                <a:cubicBezTo>
                  <a:pt x="727621" y="449337"/>
                  <a:pt x="729846" y="434790"/>
                  <a:pt x="732585" y="420413"/>
                </a:cubicBezTo>
                <a:cubicBezTo>
                  <a:pt x="732927" y="418359"/>
                  <a:pt x="735323" y="415792"/>
                  <a:pt x="737377" y="414936"/>
                </a:cubicBezTo>
                <a:cubicBezTo>
                  <a:pt x="744394" y="412026"/>
                  <a:pt x="747304" y="378823"/>
                  <a:pt x="749871" y="372319"/>
                </a:cubicBezTo>
                <a:cubicBezTo>
                  <a:pt x="763906" y="337233"/>
                  <a:pt x="768869" y="300777"/>
                  <a:pt x="762536" y="263637"/>
                </a:cubicBezTo>
                <a:cubicBezTo>
                  <a:pt x="761167" y="255593"/>
                  <a:pt x="754492" y="248576"/>
                  <a:pt x="750385" y="241045"/>
                </a:cubicBezTo>
                <a:cubicBezTo>
                  <a:pt x="748331" y="237280"/>
                  <a:pt x="746790" y="233515"/>
                  <a:pt x="745079" y="229578"/>
                </a:cubicBezTo>
                <a:cubicBezTo>
                  <a:pt x="749187" y="228551"/>
                  <a:pt x="753294" y="227353"/>
                  <a:pt x="757402" y="226668"/>
                </a:cubicBezTo>
                <a:lnTo>
                  <a:pt x="757629" y="226696"/>
                </a:lnTo>
                <a:close/>
                <a:moveTo>
                  <a:pt x="903660" y="66"/>
                </a:moveTo>
                <a:cubicBezTo>
                  <a:pt x="901437" y="213"/>
                  <a:pt x="899330" y="619"/>
                  <a:pt x="897404" y="1432"/>
                </a:cubicBezTo>
                <a:cubicBezTo>
                  <a:pt x="880803" y="8620"/>
                  <a:pt x="864886" y="17863"/>
                  <a:pt x="850166" y="28474"/>
                </a:cubicBezTo>
                <a:cubicBezTo>
                  <a:pt x="812855" y="55345"/>
                  <a:pt x="783930" y="93854"/>
                  <a:pt x="737035" y="97962"/>
                </a:cubicBezTo>
                <a:cubicBezTo>
                  <a:pt x="714443" y="99845"/>
                  <a:pt x="692022" y="117816"/>
                  <a:pt x="669772" y="107718"/>
                </a:cubicBezTo>
                <a:cubicBezTo>
                  <a:pt x="664637" y="105321"/>
                  <a:pt x="656422" y="105835"/>
                  <a:pt x="650945" y="108231"/>
                </a:cubicBezTo>
                <a:cubicBezTo>
                  <a:pt x="638109" y="113879"/>
                  <a:pt x="624759" y="116618"/>
                  <a:pt x="611067" y="117987"/>
                </a:cubicBezTo>
                <a:cubicBezTo>
                  <a:pt x="596005" y="119356"/>
                  <a:pt x="579746" y="119869"/>
                  <a:pt x="566054" y="125689"/>
                </a:cubicBezTo>
                <a:cubicBezTo>
                  <a:pt x="518644" y="146056"/>
                  <a:pt x="478081" y="180971"/>
                  <a:pt x="447274" y="223074"/>
                </a:cubicBezTo>
                <a:cubicBezTo>
                  <a:pt x="404144" y="281779"/>
                  <a:pt x="376075" y="347502"/>
                  <a:pt x="355708" y="417161"/>
                </a:cubicBezTo>
                <a:cubicBezTo>
                  <a:pt x="341502" y="465768"/>
                  <a:pt x="334827" y="514718"/>
                  <a:pt x="345781" y="564694"/>
                </a:cubicBezTo>
                <a:cubicBezTo>
                  <a:pt x="352113" y="593448"/>
                  <a:pt x="351942" y="621517"/>
                  <a:pt x="342358" y="649586"/>
                </a:cubicBezTo>
                <a:cubicBezTo>
                  <a:pt x="337223" y="664476"/>
                  <a:pt x="340988" y="678168"/>
                  <a:pt x="350573" y="690491"/>
                </a:cubicBezTo>
                <a:cubicBezTo>
                  <a:pt x="355194" y="696482"/>
                  <a:pt x="359815" y="702643"/>
                  <a:pt x="363067" y="706751"/>
                </a:cubicBezTo>
                <a:cubicBezTo>
                  <a:pt x="360157" y="712227"/>
                  <a:pt x="356906" y="715993"/>
                  <a:pt x="356050" y="720443"/>
                </a:cubicBezTo>
                <a:cubicBezTo>
                  <a:pt x="354509" y="728487"/>
                  <a:pt x="353654" y="736874"/>
                  <a:pt x="354167" y="745089"/>
                </a:cubicBezTo>
                <a:cubicBezTo>
                  <a:pt x="356050" y="777607"/>
                  <a:pt x="358446" y="809955"/>
                  <a:pt x="361013" y="842303"/>
                </a:cubicBezTo>
                <a:cubicBezTo>
                  <a:pt x="362725" y="864211"/>
                  <a:pt x="372138" y="882695"/>
                  <a:pt x="389082" y="897072"/>
                </a:cubicBezTo>
                <a:cubicBezTo>
                  <a:pt x="395757" y="902720"/>
                  <a:pt x="402261" y="908882"/>
                  <a:pt x="408422" y="915214"/>
                </a:cubicBezTo>
                <a:cubicBezTo>
                  <a:pt x="411332" y="918123"/>
                  <a:pt x="413386" y="921718"/>
                  <a:pt x="415782" y="924970"/>
                </a:cubicBezTo>
                <a:cubicBezTo>
                  <a:pt x="415440" y="925825"/>
                  <a:pt x="415097" y="926853"/>
                  <a:pt x="414755" y="927879"/>
                </a:cubicBezTo>
                <a:cubicBezTo>
                  <a:pt x="408936" y="927879"/>
                  <a:pt x="340988" y="914872"/>
                  <a:pt x="335340" y="914187"/>
                </a:cubicBezTo>
                <a:cubicBezTo>
                  <a:pt x="300425" y="909908"/>
                  <a:pt x="327467" y="918979"/>
                  <a:pt x="292381" y="914529"/>
                </a:cubicBezTo>
                <a:cubicBezTo>
                  <a:pt x="277149" y="912647"/>
                  <a:pt x="271158" y="916412"/>
                  <a:pt x="267222" y="930789"/>
                </a:cubicBezTo>
                <a:cubicBezTo>
                  <a:pt x="256610" y="970154"/>
                  <a:pt x="256268" y="1009519"/>
                  <a:pt x="267051" y="1048884"/>
                </a:cubicBezTo>
                <a:cubicBezTo>
                  <a:pt x="268249" y="1053505"/>
                  <a:pt x="271329" y="1058811"/>
                  <a:pt x="275095" y="1061207"/>
                </a:cubicBezTo>
                <a:cubicBezTo>
                  <a:pt x="281256" y="1065314"/>
                  <a:pt x="283481" y="1070449"/>
                  <a:pt x="283310" y="1076953"/>
                </a:cubicBezTo>
                <a:cubicBezTo>
                  <a:pt x="282968" y="1087051"/>
                  <a:pt x="282283" y="1097149"/>
                  <a:pt x="276464" y="1106391"/>
                </a:cubicBezTo>
                <a:cubicBezTo>
                  <a:pt x="273554" y="1111183"/>
                  <a:pt x="272014" y="1117858"/>
                  <a:pt x="272527" y="1123335"/>
                </a:cubicBezTo>
                <a:cubicBezTo>
                  <a:pt x="275095" y="1147810"/>
                  <a:pt x="278176" y="1172456"/>
                  <a:pt x="288616" y="1195390"/>
                </a:cubicBezTo>
                <a:cubicBezTo>
                  <a:pt x="291183" y="1201038"/>
                  <a:pt x="293066" y="1207200"/>
                  <a:pt x="294435" y="1213190"/>
                </a:cubicBezTo>
                <a:cubicBezTo>
                  <a:pt x="296146" y="1220550"/>
                  <a:pt x="293579" y="1223117"/>
                  <a:pt x="286391" y="1221063"/>
                </a:cubicBezTo>
                <a:cubicBezTo>
                  <a:pt x="278004" y="1218667"/>
                  <a:pt x="269618" y="1215757"/>
                  <a:pt x="261574" y="1212163"/>
                </a:cubicBezTo>
                <a:cubicBezTo>
                  <a:pt x="252845" y="1208398"/>
                  <a:pt x="246170" y="1209082"/>
                  <a:pt x="241378" y="1217811"/>
                </a:cubicBezTo>
                <a:cubicBezTo>
                  <a:pt x="238126" y="1223973"/>
                  <a:pt x="233334" y="1223973"/>
                  <a:pt x="227686" y="1221063"/>
                </a:cubicBezTo>
                <a:cubicBezTo>
                  <a:pt x="224263" y="1219351"/>
                  <a:pt x="220668" y="1218496"/>
                  <a:pt x="216047" y="1216784"/>
                </a:cubicBezTo>
                <a:cubicBezTo>
                  <a:pt x="215705" y="1222946"/>
                  <a:pt x="215363" y="1227225"/>
                  <a:pt x="215020" y="1232873"/>
                </a:cubicBezTo>
                <a:cubicBezTo>
                  <a:pt x="203211" y="1229278"/>
                  <a:pt x="192086" y="1225855"/>
                  <a:pt x="180961" y="1222604"/>
                </a:cubicBezTo>
                <a:cubicBezTo>
                  <a:pt x="174457" y="1220892"/>
                  <a:pt x="167782" y="1215928"/>
                  <a:pt x="161621" y="1223802"/>
                </a:cubicBezTo>
                <a:cubicBezTo>
                  <a:pt x="160936" y="1224657"/>
                  <a:pt x="157855" y="1223973"/>
                  <a:pt x="155973" y="1223802"/>
                </a:cubicBezTo>
                <a:cubicBezTo>
                  <a:pt x="146388" y="1223117"/>
                  <a:pt x="135948" y="1219865"/>
                  <a:pt x="127219" y="1222432"/>
                </a:cubicBezTo>
                <a:cubicBezTo>
                  <a:pt x="114725" y="1226197"/>
                  <a:pt x="103771" y="1223630"/>
                  <a:pt x="92304" y="1220550"/>
                </a:cubicBezTo>
                <a:cubicBezTo>
                  <a:pt x="79639" y="1217298"/>
                  <a:pt x="66631" y="1213019"/>
                  <a:pt x="58929" y="1231161"/>
                </a:cubicBezTo>
                <a:cubicBezTo>
                  <a:pt x="57731" y="1217298"/>
                  <a:pt x="57389" y="1217127"/>
                  <a:pt x="45922" y="1220721"/>
                </a:cubicBezTo>
                <a:cubicBezTo>
                  <a:pt x="42670" y="1221748"/>
                  <a:pt x="39418" y="1222774"/>
                  <a:pt x="36166" y="1223973"/>
                </a:cubicBezTo>
                <a:cubicBezTo>
                  <a:pt x="31032" y="1226027"/>
                  <a:pt x="26924" y="1225684"/>
                  <a:pt x="24014" y="1220207"/>
                </a:cubicBezTo>
                <a:cubicBezTo>
                  <a:pt x="21618" y="1215757"/>
                  <a:pt x="17511" y="1214731"/>
                  <a:pt x="13916" y="1217982"/>
                </a:cubicBezTo>
                <a:lnTo>
                  <a:pt x="0" y="1223574"/>
                </a:lnTo>
                <a:lnTo>
                  <a:pt x="0" y="1298937"/>
                </a:lnTo>
                <a:lnTo>
                  <a:pt x="2316480" y="1298937"/>
                </a:lnTo>
                <a:lnTo>
                  <a:pt x="3086100" y="1298937"/>
                </a:lnTo>
                <a:lnTo>
                  <a:pt x="5059680" y="1298937"/>
                </a:lnTo>
                <a:lnTo>
                  <a:pt x="8625840" y="1298937"/>
                </a:lnTo>
                <a:lnTo>
                  <a:pt x="8625840" y="1298937"/>
                </a:lnTo>
                <a:lnTo>
                  <a:pt x="12192000" y="1298937"/>
                </a:lnTo>
                <a:cubicBezTo>
                  <a:pt x="12192000" y="1260086"/>
                  <a:pt x="12192000" y="1221405"/>
                  <a:pt x="12192000" y="1182554"/>
                </a:cubicBezTo>
                <a:cubicBezTo>
                  <a:pt x="12132004" y="1187004"/>
                  <a:pt x="12072322" y="1191967"/>
                  <a:pt x="12012012" y="1195733"/>
                </a:cubicBezTo>
                <a:cubicBezTo>
                  <a:pt x="11965836" y="1198471"/>
                  <a:pt x="11919034" y="1201380"/>
                  <a:pt x="11873174" y="1194363"/>
                </a:cubicBezTo>
                <a:cubicBezTo>
                  <a:pt x="11832653" y="1188031"/>
                  <a:pt x="11792761" y="1180500"/>
                  <a:pt x="11752239" y="1173825"/>
                </a:cubicBezTo>
                <a:cubicBezTo>
                  <a:pt x="11729937" y="1170231"/>
                  <a:pt x="11723341" y="1172114"/>
                  <a:pt x="11711404" y="1183239"/>
                </a:cubicBezTo>
                <a:cubicBezTo>
                  <a:pt x="11694756" y="1199156"/>
                  <a:pt x="11690045" y="1199840"/>
                  <a:pt x="11662088" y="1189571"/>
                </a:cubicBezTo>
                <a:cubicBezTo>
                  <a:pt x="11661774" y="1189400"/>
                  <a:pt x="11661146" y="1189229"/>
                  <a:pt x="11660832" y="1189058"/>
                </a:cubicBezTo>
                <a:cubicBezTo>
                  <a:pt x="11643555" y="1181356"/>
                  <a:pt x="11626279" y="1181356"/>
                  <a:pt x="11605548" y="1186148"/>
                </a:cubicBezTo>
                <a:cubicBezTo>
                  <a:pt x="11591726" y="1189400"/>
                  <a:pt x="11575392" y="1189400"/>
                  <a:pt x="11560001" y="1190427"/>
                </a:cubicBezTo>
                <a:cubicBezTo>
                  <a:pt x="11551521" y="1191111"/>
                  <a:pt x="11542410" y="1190256"/>
                  <a:pt x="11533615" y="1190769"/>
                </a:cubicBezTo>
                <a:cubicBezTo>
                  <a:pt x="11483042" y="1194021"/>
                  <a:pt x="11432157" y="1197444"/>
                  <a:pt x="11381269" y="1200867"/>
                </a:cubicBezTo>
                <a:cubicBezTo>
                  <a:pt x="11340120" y="1203777"/>
                  <a:pt x="11300542" y="1204633"/>
                  <a:pt x="11266932" y="1186832"/>
                </a:cubicBezTo>
                <a:cubicBezTo>
                  <a:pt x="11252797" y="1179302"/>
                  <a:pt x="11232693" y="1178617"/>
                  <a:pt x="11213847" y="1182383"/>
                </a:cubicBezTo>
                <a:cubicBezTo>
                  <a:pt x="11179607" y="1189229"/>
                  <a:pt x="11145370" y="1196075"/>
                  <a:pt x="11111445" y="1203606"/>
                </a:cubicBezTo>
                <a:cubicBezTo>
                  <a:pt x="11095740" y="1207200"/>
                  <a:pt x="11083489" y="1206173"/>
                  <a:pt x="11073124" y="1198642"/>
                </a:cubicBezTo>
                <a:cubicBezTo>
                  <a:pt x="11063386" y="1191625"/>
                  <a:pt x="11050507" y="1188887"/>
                  <a:pt x="11034487" y="1189571"/>
                </a:cubicBezTo>
                <a:cubicBezTo>
                  <a:pt x="11008101" y="1190769"/>
                  <a:pt x="10981401" y="1191454"/>
                  <a:pt x="10954701" y="1192310"/>
                </a:cubicBezTo>
                <a:cubicBezTo>
                  <a:pt x="10883398" y="1194706"/>
                  <a:pt x="10811780" y="1200696"/>
                  <a:pt x="10741418" y="1188544"/>
                </a:cubicBezTo>
                <a:cubicBezTo>
                  <a:pt x="10729481" y="1186490"/>
                  <a:pt x="10719430" y="1188373"/>
                  <a:pt x="10714404" y="1195048"/>
                </a:cubicBezTo>
                <a:cubicBezTo>
                  <a:pt x="10708750" y="1202236"/>
                  <a:pt x="10699012" y="1203777"/>
                  <a:pt x="10686447" y="1202750"/>
                </a:cubicBezTo>
                <a:cubicBezTo>
                  <a:pt x="10678910" y="1202065"/>
                  <a:pt x="10670743" y="1202236"/>
                  <a:pt x="10663203" y="1201210"/>
                </a:cubicBezTo>
                <a:cubicBezTo>
                  <a:pt x="10639330" y="1198129"/>
                  <a:pt x="10613259" y="1198129"/>
                  <a:pt x="10597553" y="1184437"/>
                </a:cubicBezTo>
                <a:cubicBezTo>
                  <a:pt x="10588287" y="1176392"/>
                  <a:pt x="10581926" y="1172156"/>
                  <a:pt x="10573837" y="1170851"/>
                </a:cubicBezTo>
                <a:cubicBezTo>
                  <a:pt x="10565749" y="1169546"/>
                  <a:pt x="10555934" y="1171172"/>
                  <a:pt x="10539756" y="1174852"/>
                </a:cubicBezTo>
                <a:cubicBezTo>
                  <a:pt x="10512115" y="1181356"/>
                  <a:pt x="10484472" y="1188031"/>
                  <a:pt x="10456830" y="1194877"/>
                </a:cubicBezTo>
                <a:cubicBezTo>
                  <a:pt x="10446150" y="1197615"/>
                  <a:pt x="10439553" y="1195562"/>
                  <a:pt x="10433270" y="1190598"/>
                </a:cubicBezTo>
                <a:cubicBezTo>
                  <a:pt x="10415053" y="1175879"/>
                  <a:pt x="10410970" y="1175366"/>
                  <a:pt x="10381442" y="1183923"/>
                </a:cubicBezTo>
                <a:cubicBezTo>
                  <a:pt x="10377672" y="1184950"/>
                  <a:pt x="10373904" y="1185977"/>
                  <a:pt x="10370448" y="1187175"/>
                </a:cubicBezTo>
                <a:cubicBezTo>
                  <a:pt x="10359769" y="1190769"/>
                  <a:pt x="10350031" y="1190427"/>
                  <a:pt x="10338408" y="1186832"/>
                </a:cubicBezTo>
                <a:cubicBezTo>
                  <a:pt x="10329927" y="1184094"/>
                  <a:pt x="10317676" y="1183067"/>
                  <a:pt x="10307940" y="1184094"/>
                </a:cubicBezTo>
                <a:cubicBezTo>
                  <a:pt x="10284066" y="1186832"/>
                  <a:pt x="10260509" y="1190769"/>
                  <a:pt x="10237263" y="1194877"/>
                </a:cubicBezTo>
                <a:cubicBezTo>
                  <a:pt x="10221872" y="1197615"/>
                  <a:pt x="10211192" y="1196417"/>
                  <a:pt x="10204910" y="1187517"/>
                </a:cubicBezTo>
                <a:cubicBezTo>
                  <a:pt x="10200827" y="1181869"/>
                  <a:pt x="10192346" y="1179473"/>
                  <a:pt x="10180723" y="1180842"/>
                </a:cubicBezTo>
                <a:cubicBezTo>
                  <a:pt x="10167215" y="1182383"/>
                  <a:pt x="10154023" y="1183923"/>
                  <a:pt x="10140831" y="1185464"/>
                </a:cubicBezTo>
                <a:cubicBezTo>
                  <a:pt x="10098425" y="1190256"/>
                  <a:pt x="10056334" y="1197444"/>
                  <a:pt x="10012359" y="1192994"/>
                </a:cubicBezTo>
                <a:cubicBezTo>
                  <a:pt x="9977805" y="1189400"/>
                  <a:pt x="9943880" y="1184950"/>
                  <a:pt x="9909956" y="1180500"/>
                </a:cubicBezTo>
                <a:cubicBezTo>
                  <a:pt x="9883257" y="1176906"/>
                  <a:pt x="9883257" y="1176735"/>
                  <a:pt x="9885455" y="1191796"/>
                </a:cubicBezTo>
                <a:cubicBezTo>
                  <a:pt x="9885769" y="1192481"/>
                  <a:pt x="9884828" y="1193337"/>
                  <a:pt x="9883884" y="1194706"/>
                </a:cubicBezTo>
                <a:cubicBezTo>
                  <a:pt x="9875403" y="1193165"/>
                  <a:pt x="9866609" y="1192138"/>
                  <a:pt x="9858755" y="1190085"/>
                </a:cubicBezTo>
                <a:cubicBezTo>
                  <a:pt x="9838965" y="1184950"/>
                  <a:pt x="9818863" y="1184094"/>
                  <a:pt x="9796561" y="1185464"/>
                </a:cubicBezTo>
                <a:cubicBezTo>
                  <a:pt x="9753841" y="1188373"/>
                  <a:pt x="9710809" y="1192652"/>
                  <a:pt x="9667145" y="1188031"/>
                </a:cubicBezTo>
                <a:cubicBezTo>
                  <a:pt x="9653639" y="1186490"/>
                  <a:pt x="9638874" y="1188715"/>
                  <a:pt x="9624427" y="1188887"/>
                </a:cubicBezTo>
                <a:cubicBezTo>
                  <a:pt x="9614059" y="1189058"/>
                  <a:pt x="9603380" y="1189571"/>
                  <a:pt x="9593642" y="1188373"/>
                </a:cubicBezTo>
                <a:cubicBezTo>
                  <a:pt x="9557520" y="1183923"/>
                  <a:pt x="9521711" y="1178446"/>
                  <a:pt x="9485587" y="1173996"/>
                </a:cubicBezTo>
                <a:cubicBezTo>
                  <a:pt x="9454804" y="1170060"/>
                  <a:pt x="9452605" y="1171600"/>
                  <a:pt x="9459831" y="1188544"/>
                </a:cubicBezTo>
                <a:cubicBezTo>
                  <a:pt x="9462971" y="1195390"/>
                  <a:pt x="9458573" y="1198129"/>
                  <a:pt x="9446323" y="1198129"/>
                </a:cubicBezTo>
                <a:cubicBezTo>
                  <a:pt x="9418681" y="1198129"/>
                  <a:pt x="9391038" y="1198129"/>
                  <a:pt x="9363397" y="1198300"/>
                </a:cubicBezTo>
                <a:cubicBezTo>
                  <a:pt x="9335126" y="1198300"/>
                  <a:pt x="9308740" y="1195219"/>
                  <a:pt x="9284868" y="1186148"/>
                </a:cubicBezTo>
                <a:cubicBezTo>
                  <a:pt x="9268220" y="1179644"/>
                  <a:pt x="9248744" y="1179302"/>
                  <a:pt x="9229270" y="1181869"/>
                </a:cubicBezTo>
                <a:cubicBezTo>
                  <a:pt x="9201313" y="1185464"/>
                  <a:pt x="9173671" y="1189571"/>
                  <a:pt x="9145714" y="1193337"/>
                </a:cubicBezTo>
                <a:cubicBezTo>
                  <a:pt x="9100796" y="1199498"/>
                  <a:pt x="9059962" y="1194363"/>
                  <a:pt x="9022896" y="1179644"/>
                </a:cubicBezTo>
                <a:cubicBezTo>
                  <a:pt x="9013472" y="1175879"/>
                  <a:pt x="9004991" y="1175366"/>
                  <a:pt x="8996197" y="1179815"/>
                </a:cubicBezTo>
                <a:cubicBezTo>
                  <a:pt x="8991484" y="1182212"/>
                  <a:pt x="8986772" y="1184437"/>
                  <a:pt x="8982061" y="1186662"/>
                </a:cubicBezTo>
                <a:cubicBezTo>
                  <a:pt x="8973580" y="1190598"/>
                  <a:pt x="8963215" y="1191625"/>
                  <a:pt x="8954734" y="1187860"/>
                </a:cubicBezTo>
                <a:cubicBezTo>
                  <a:pt x="8933687" y="1178617"/>
                  <a:pt x="8910129" y="1180329"/>
                  <a:pt x="8885941" y="1181698"/>
                </a:cubicBezTo>
                <a:cubicBezTo>
                  <a:pt x="8823433" y="1185464"/>
                  <a:pt x="8760925" y="1188887"/>
                  <a:pt x="8698730" y="1192652"/>
                </a:cubicBezTo>
                <a:cubicBezTo>
                  <a:pt x="8683652" y="1193508"/>
                  <a:pt x="8672031" y="1191454"/>
                  <a:pt x="8664805" y="1183752"/>
                </a:cubicBezTo>
                <a:cubicBezTo>
                  <a:pt x="8657581" y="1176221"/>
                  <a:pt x="8645330" y="1172969"/>
                  <a:pt x="8630252" y="1172456"/>
                </a:cubicBezTo>
                <a:lnTo>
                  <a:pt x="8625840" y="1172361"/>
                </a:lnTo>
                <a:lnTo>
                  <a:pt x="8625840" y="1182554"/>
                </a:lnTo>
                <a:lnTo>
                  <a:pt x="8445853" y="1195733"/>
                </a:lnTo>
                <a:cubicBezTo>
                  <a:pt x="8399677" y="1198471"/>
                  <a:pt x="8352875" y="1201380"/>
                  <a:pt x="8307014" y="1194363"/>
                </a:cubicBezTo>
                <a:cubicBezTo>
                  <a:pt x="8266493" y="1188031"/>
                  <a:pt x="8226601" y="1180500"/>
                  <a:pt x="8186080" y="1173825"/>
                </a:cubicBezTo>
                <a:cubicBezTo>
                  <a:pt x="8163777" y="1170231"/>
                  <a:pt x="8157181" y="1172114"/>
                  <a:pt x="8145244" y="1183239"/>
                </a:cubicBezTo>
                <a:cubicBezTo>
                  <a:pt x="8128597" y="1199156"/>
                  <a:pt x="8123885" y="1199840"/>
                  <a:pt x="8095928" y="1189571"/>
                </a:cubicBezTo>
                <a:cubicBezTo>
                  <a:pt x="8095614" y="1189400"/>
                  <a:pt x="8094987" y="1189229"/>
                  <a:pt x="8094673" y="1189058"/>
                </a:cubicBezTo>
                <a:cubicBezTo>
                  <a:pt x="8077395" y="1181356"/>
                  <a:pt x="8060120" y="1181356"/>
                  <a:pt x="8039388" y="1186148"/>
                </a:cubicBezTo>
                <a:cubicBezTo>
                  <a:pt x="8025567" y="1189400"/>
                  <a:pt x="8009232" y="1189400"/>
                  <a:pt x="7993842" y="1190427"/>
                </a:cubicBezTo>
                <a:cubicBezTo>
                  <a:pt x="7985361" y="1191111"/>
                  <a:pt x="7976251" y="1190256"/>
                  <a:pt x="7967456" y="1190769"/>
                </a:cubicBezTo>
                <a:cubicBezTo>
                  <a:pt x="7916883" y="1194021"/>
                  <a:pt x="7865997" y="1197444"/>
                  <a:pt x="7815110" y="1200867"/>
                </a:cubicBezTo>
                <a:cubicBezTo>
                  <a:pt x="7773961" y="1203777"/>
                  <a:pt x="7734383" y="1204633"/>
                  <a:pt x="7700773" y="1186832"/>
                </a:cubicBezTo>
                <a:cubicBezTo>
                  <a:pt x="7686638" y="1179302"/>
                  <a:pt x="7666534" y="1178617"/>
                  <a:pt x="7647687" y="1182383"/>
                </a:cubicBezTo>
                <a:cubicBezTo>
                  <a:pt x="7613448" y="1189229"/>
                  <a:pt x="7579210" y="1196075"/>
                  <a:pt x="7545285" y="1203606"/>
                </a:cubicBezTo>
                <a:cubicBezTo>
                  <a:pt x="7529580" y="1207200"/>
                  <a:pt x="7517330" y="1206173"/>
                  <a:pt x="7506964" y="1198642"/>
                </a:cubicBezTo>
                <a:cubicBezTo>
                  <a:pt x="7497226" y="1191625"/>
                  <a:pt x="7484348" y="1188887"/>
                  <a:pt x="7468327" y="1189571"/>
                </a:cubicBezTo>
                <a:cubicBezTo>
                  <a:pt x="7441941" y="1190769"/>
                  <a:pt x="7415242" y="1191454"/>
                  <a:pt x="7388542" y="1192310"/>
                </a:cubicBezTo>
                <a:cubicBezTo>
                  <a:pt x="7317239" y="1194706"/>
                  <a:pt x="7245620" y="1200696"/>
                  <a:pt x="7175259" y="1188544"/>
                </a:cubicBezTo>
                <a:cubicBezTo>
                  <a:pt x="7163322" y="1186490"/>
                  <a:pt x="7153270" y="1188373"/>
                  <a:pt x="7148245" y="1195048"/>
                </a:cubicBezTo>
                <a:cubicBezTo>
                  <a:pt x="7142590" y="1202236"/>
                  <a:pt x="7132852" y="1203777"/>
                  <a:pt x="7120288" y="1202750"/>
                </a:cubicBezTo>
                <a:cubicBezTo>
                  <a:pt x="7112750" y="1202065"/>
                  <a:pt x="7104583" y="1202236"/>
                  <a:pt x="7097044" y="1201210"/>
                </a:cubicBezTo>
                <a:cubicBezTo>
                  <a:pt x="7073170" y="1198129"/>
                  <a:pt x="7047100" y="1198129"/>
                  <a:pt x="7031394" y="1184437"/>
                </a:cubicBezTo>
                <a:cubicBezTo>
                  <a:pt x="7022127" y="1176392"/>
                  <a:pt x="7015766" y="1172156"/>
                  <a:pt x="7007678" y="1170851"/>
                </a:cubicBezTo>
                <a:cubicBezTo>
                  <a:pt x="6999590" y="1169546"/>
                  <a:pt x="6989775" y="1171172"/>
                  <a:pt x="6973596" y="1174852"/>
                </a:cubicBezTo>
                <a:cubicBezTo>
                  <a:pt x="6945955" y="1181356"/>
                  <a:pt x="6918312" y="1188031"/>
                  <a:pt x="6890671" y="1194877"/>
                </a:cubicBezTo>
                <a:cubicBezTo>
                  <a:pt x="6879991" y="1197615"/>
                  <a:pt x="6873393" y="1195562"/>
                  <a:pt x="6867111" y="1190598"/>
                </a:cubicBezTo>
                <a:cubicBezTo>
                  <a:pt x="6848894" y="1175879"/>
                  <a:pt x="6844810" y="1175366"/>
                  <a:pt x="6815282" y="1183923"/>
                </a:cubicBezTo>
                <a:cubicBezTo>
                  <a:pt x="6811512" y="1184950"/>
                  <a:pt x="6807744" y="1185977"/>
                  <a:pt x="6804288" y="1187175"/>
                </a:cubicBezTo>
                <a:cubicBezTo>
                  <a:pt x="6793609" y="1190769"/>
                  <a:pt x="6783871" y="1190427"/>
                  <a:pt x="6772248" y="1186832"/>
                </a:cubicBezTo>
                <a:cubicBezTo>
                  <a:pt x="6763767" y="1184094"/>
                  <a:pt x="6751517" y="1183067"/>
                  <a:pt x="6741780" y="1184094"/>
                </a:cubicBezTo>
                <a:cubicBezTo>
                  <a:pt x="6717907" y="1186832"/>
                  <a:pt x="6694349" y="1190769"/>
                  <a:pt x="6671103" y="1194877"/>
                </a:cubicBezTo>
                <a:cubicBezTo>
                  <a:pt x="6655713" y="1197615"/>
                  <a:pt x="6645033" y="1196417"/>
                  <a:pt x="6638751" y="1187517"/>
                </a:cubicBezTo>
                <a:cubicBezTo>
                  <a:pt x="6634667" y="1181869"/>
                  <a:pt x="6626186" y="1179473"/>
                  <a:pt x="6614563" y="1180842"/>
                </a:cubicBezTo>
                <a:cubicBezTo>
                  <a:pt x="6601056" y="1182383"/>
                  <a:pt x="6587863" y="1183923"/>
                  <a:pt x="6574671" y="1185464"/>
                </a:cubicBezTo>
                <a:cubicBezTo>
                  <a:pt x="6532265" y="1190256"/>
                  <a:pt x="6490174" y="1197444"/>
                  <a:pt x="6446199" y="1192994"/>
                </a:cubicBezTo>
                <a:cubicBezTo>
                  <a:pt x="6411646" y="1189400"/>
                  <a:pt x="6377721" y="1184950"/>
                  <a:pt x="6343797" y="1180500"/>
                </a:cubicBezTo>
                <a:cubicBezTo>
                  <a:pt x="6317097" y="1176906"/>
                  <a:pt x="6317097" y="1176735"/>
                  <a:pt x="6319296" y="1191796"/>
                </a:cubicBezTo>
                <a:cubicBezTo>
                  <a:pt x="6319610" y="1192481"/>
                  <a:pt x="6318668" y="1193337"/>
                  <a:pt x="6317725" y="1194706"/>
                </a:cubicBezTo>
                <a:cubicBezTo>
                  <a:pt x="6309243" y="1193165"/>
                  <a:pt x="6300449" y="1192138"/>
                  <a:pt x="6292596" y="1190085"/>
                </a:cubicBezTo>
                <a:cubicBezTo>
                  <a:pt x="6272806" y="1184950"/>
                  <a:pt x="6252704" y="1184094"/>
                  <a:pt x="6230401" y="1185464"/>
                </a:cubicBezTo>
                <a:cubicBezTo>
                  <a:pt x="6187681" y="1188373"/>
                  <a:pt x="6144649" y="1192652"/>
                  <a:pt x="6100986" y="1188031"/>
                </a:cubicBezTo>
                <a:cubicBezTo>
                  <a:pt x="6087480" y="1186490"/>
                  <a:pt x="6072715" y="1188715"/>
                  <a:pt x="6058267" y="1188887"/>
                </a:cubicBezTo>
                <a:cubicBezTo>
                  <a:pt x="6047900" y="1189058"/>
                  <a:pt x="6037220" y="1189571"/>
                  <a:pt x="6027482" y="1188373"/>
                </a:cubicBezTo>
                <a:cubicBezTo>
                  <a:pt x="5991360" y="1183923"/>
                  <a:pt x="5955552" y="1178446"/>
                  <a:pt x="5919427" y="1173996"/>
                </a:cubicBezTo>
                <a:cubicBezTo>
                  <a:pt x="5888644" y="1170060"/>
                  <a:pt x="5886445" y="1171600"/>
                  <a:pt x="5893671" y="1188544"/>
                </a:cubicBezTo>
                <a:cubicBezTo>
                  <a:pt x="5896811" y="1195390"/>
                  <a:pt x="5892414" y="1198129"/>
                  <a:pt x="5880163" y="1198129"/>
                </a:cubicBezTo>
                <a:cubicBezTo>
                  <a:pt x="5852522" y="1198129"/>
                  <a:pt x="5824879" y="1198129"/>
                  <a:pt x="5797237" y="1198300"/>
                </a:cubicBezTo>
                <a:cubicBezTo>
                  <a:pt x="5768966" y="1198300"/>
                  <a:pt x="5742580" y="1195219"/>
                  <a:pt x="5718709" y="1186148"/>
                </a:cubicBezTo>
                <a:cubicBezTo>
                  <a:pt x="5702061" y="1179644"/>
                  <a:pt x="5682585" y="1179302"/>
                  <a:pt x="5663110" y="1181869"/>
                </a:cubicBezTo>
                <a:cubicBezTo>
                  <a:pt x="5635153" y="1185464"/>
                  <a:pt x="5607512" y="1189571"/>
                  <a:pt x="5579555" y="1193337"/>
                </a:cubicBezTo>
                <a:cubicBezTo>
                  <a:pt x="5534636" y="1199498"/>
                  <a:pt x="5493803" y="1194363"/>
                  <a:pt x="5456737" y="1179644"/>
                </a:cubicBezTo>
                <a:cubicBezTo>
                  <a:pt x="5447313" y="1175879"/>
                  <a:pt x="5438832" y="1175366"/>
                  <a:pt x="5430037" y="1179815"/>
                </a:cubicBezTo>
                <a:cubicBezTo>
                  <a:pt x="5425324" y="1182212"/>
                  <a:pt x="5420613" y="1184437"/>
                  <a:pt x="5415902" y="1186662"/>
                </a:cubicBezTo>
                <a:cubicBezTo>
                  <a:pt x="5407421" y="1190598"/>
                  <a:pt x="5397055" y="1191625"/>
                  <a:pt x="5388574" y="1187860"/>
                </a:cubicBezTo>
                <a:cubicBezTo>
                  <a:pt x="5367527" y="1178617"/>
                  <a:pt x="5343969" y="1180329"/>
                  <a:pt x="5319782" y="1181698"/>
                </a:cubicBezTo>
                <a:cubicBezTo>
                  <a:pt x="5257274" y="1185464"/>
                  <a:pt x="5194765" y="1188887"/>
                  <a:pt x="5132571" y="1192652"/>
                </a:cubicBezTo>
                <a:cubicBezTo>
                  <a:pt x="5117492" y="1193508"/>
                  <a:pt x="5105871" y="1191454"/>
                  <a:pt x="5098645" y="1183752"/>
                </a:cubicBezTo>
                <a:cubicBezTo>
                  <a:pt x="5091422" y="1176221"/>
                  <a:pt x="5079171" y="1172969"/>
                  <a:pt x="5064092" y="1172456"/>
                </a:cubicBezTo>
                <a:lnTo>
                  <a:pt x="5059680" y="1172361"/>
                </a:lnTo>
                <a:lnTo>
                  <a:pt x="5059680" y="1182554"/>
                </a:lnTo>
                <a:cubicBezTo>
                  <a:pt x="5013530" y="1187004"/>
                  <a:pt x="4967620" y="1191967"/>
                  <a:pt x="4921228" y="1195733"/>
                </a:cubicBezTo>
                <a:cubicBezTo>
                  <a:pt x="4885708" y="1198471"/>
                  <a:pt x="4849707" y="1201380"/>
                  <a:pt x="4814430" y="1194363"/>
                </a:cubicBezTo>
                <a:cubicBezTo>
                  <a:pt x="4783259" y="1188031"/>
                  <a:pt x="4752573" y="1180500"/>
                  <a:pt x="4721403" y="1173825"/>
                </a:cubicBezTo>
                <a:cubicBezTo>
                  <a:pt x="4704247" y="1170231"/>
                  <a:pt x="4699173" y="1172114"/>
                  <a:pt x="4689991" y="1183239"/>
                </a:cubicBezTo>
                <a:cubicBezTo>
                  <a:pt x="4677185" y="1199156"/>
                  <a:pt x="4673561" y="1199840"/>
                  <a:pt x="4652056" y="1189571"/>
                </a:cubicBezTo>
                <a:cubicBezTo>
                  <a:pt x="4651814" y="1189400"/>
                  <a:pt x="4651331" y="1189229"/>
                  <a:pt x="4651090" y="1189058"/>
                </a:cubicBezTo>
                <a:cubicBezTo>
                  <a:pt x="4637800" y="1181356"/>
                  <a:pt x="4624511" y="1181356"/>
                  <a:pt x="4608563" y="1186148"/>
                </a:cubicBezTo>
                <a:cubicBezTo>
                  <a:pt x="4597931" y="1189400"/>
                  <a:pt x="4585367" y="1189400"/>
                  <a:pt x="4573528" y="1190427"/>
                </a:cubicBezTo>
                <a:cubicBezTo>
                  <a:pt x="4567004" y="1191111"/>
                  <a:pt x="4559996" y="1190256"/>
                  <a:pt x="4553231" y="1190769"/>
                </a:cubicBezTo>
                <a:cubicBezTo>
                  <a:pt x="4514328" y="1194021"/>
                  <a:pt x="4475186" y="1197444"/>
                  <a:pt x="4436042" y="1200867"/>
                </a:cubicBezTo>
                <a:cubicBezTo>
                  <a:pt x="4404388" y="1203777"/>
                  <a:pt x="4373944" y="1204633"/>
                  <a:pt x="4348090" y="1186832"/>
                </a:cubicBezTo>
                <a:cubicBezTo>
                  <a:pt x="4337217" y="1179302"/>
                  <a:pt x="4321752" y="1178617"/>
                  <a:pt x="4307255" y="1182383"/>
                </a:cubicBezTo>
                <a:cubicBezTo>
                  <a:pt x="4280917" y="1189229"/>
                  <a:pt x="4254580" y="1196075"/>
                  <a:pt x="4228484" y="1203606"/>
                </a:cubicBezTo>
                <a:cubicBezTo>
                  <a:pt x="4216403" y="1207200"/>
                  <a:pt x="4206980" y="1206173"/>
                  <a:pt x="4199006" y="1198642"/>
                </a:cubicBezTo>
                <a:cubicBezTo>
                  <a:pt x="4191515" y="1191625"/>
                  <a:pt x="4181609" y="1188887"/>
                  <a:pt x="4169286" y="1189571"/>
                </a:cubicBezTo>
                <a:cubicBezTo>
                  <a:pt x="4148989" y="1190769"/>
                  <a:pt x="4128451" y="1191454"/>
                  <a:pt x="4107912" y="1192310"/>
                </a:cubicBezTo>
                <a:cubicBezTo>
                  <a:pt x="4053064" y="1194706"/>
                  <a:pt x="3997972" y="1200696"/>
                  <a:pt x="3943848" y="1188544"/>
                </a:cubicBezTo>
                <a:cubicBezTo>
                  <a:pt x="3934666" y="1186490"/>
                  <a:pt x="3926934" y="1188373"/>
                  <a:pt x="3923068" y="1195048"/>
                </a:cubicBezTo>
                <a:cubicBezTo>
                  <a:pt x="3918719" y="1202236"/>
                  <a:pt x="3911228" y="1203777"/>
                  <a:pt x="3901563" y="1202750"/>
                </a:cubicBezTo>
                <a:cubicBezTo>
                  <a:pt x="3895765" y="1202065"/>
                  <a:pt x="3889483" y="1202236"/>
                  <a:pt x="3883683" y="1201210"/>
                </a:cubicBezTo>
                <a:cubicBezTo>
                  <a:pt x="3865319" y="1198129"/>
                  <a:pt x="3845265" y="1198129"/>
                  <a:pt x="3833183" y="1184437"/>
                </a:cubicBezTo>
                <a:cubicBezTo>
                  <a:pt x="3826055" y="1176392"/>
                  <a:pt x="3821162" y="1172156"/>
                  <a:pt x="3814940" y="1170851"/>
                </a:cubicBezTo>
                <a:cubicBezTo>
                  <a:pt x="3808718" y="1169546"/>
                  <a:pt x="3801168" y="1171172"/>
                  <a:pt x="3788723" y="1174852"/>
                </a:cubicBezTo>
                <a:cubicBezTo>
                  <a:pt x="3767461" y="1181356"/>
                  <a:pt x="3746197" y="1188031"/>
                  <a:pt x="3724934" y="1194877"/>
                </a:cubicBezTo>
                <a:cubicBezTo>
                  <a:pt x="3716719" y="1197615"/>
                  <a:pt x="3711644" y="1195562"/>
                  <a:pt x="3706811" y="1190598"/>
                </a:cubicBezTo>
                <a:cubicBezTo>
                  <a:pt x="3692798" y="1175879"/>
                  <a:pt x="3689657" y="1175366"/>
                  <a:pt x="3666943" y="1183923"/>
                </a:cubicBezTo>
                <a:cubicBezTo>
                  <a:pt x="3664043" y="1184950"/>
                  <a:pt x="3661145" y="1185977"/>
                  <a:pt x="3658487" y="1187175"/>
                </a:cubicBezTo>
                <a:cubicBezTo>
                  <a:pt x="3650272" y="1190769"/>
                  <a:pt x="3642781" y="1190427"/>
                  <a:pt x="3633840" y="1186832"/>
                </a:cubicBezTo>
                <a:cubicBezTo>
                  <a:pt x="3627316" y="1184094"/>
                  <a:pt x="3617893" y="1183067"/>
                  <a:pt x="3610403" y="1184094"/>
                </a:cubicBezTo>
                <a:cubicBezTo>
                  <a:pt x="3592039" y="1186832"/>
                  <a:pt x="3573918" y="1190769"/>
                  <a:pt x="3556036" y="1194877"/>
                </a:cubicBezTo>
                <a:cubicBezTo>
                  <a:pt x="3544197" y="1197615"/>
                  <a:pt x="3535982" y="1196417"/>
                  <a:pt x="3531150" y="1187517"/>
                </a:cubicBezTo>
                <a:cubicBezTo>
                  <a:pt x="3528008" y="1181869"/>
                  <a:pt x="3521485" y="1179473"/>
                  <a:pt x="3512544" y="1180842"/>
                </a:cubicBezTo>
                <a:cubicBezTo>
                  <a:pt x="3502153" y="1182383"/>
                  <a:pt x="3492006" y="1183923"/>
                  <a:pt x="3481858" y="1185464"/>
                </a:cubicBezTo>
                <a:cubicBezTo>
                  <a:pt x="3449238" y="1190256"/>
                  <a:pt x="3416860" y="1197444"/>
                  <a:pt x="3383033" y="1192994"/>
                </a:cubicBezTo>
                <a:cubicBezTo>
                  <a:pt x="3356454" y="1189400"/>
                  <a:pt x="3330357" y="1184950"/>
                  <a:pt x="3304262" y="1180500"/>
                </a:cubicBezTo>
                <a:cubicBezTo>
                  <a:pt x="3283724" y="1176906"/>
                  <a:pt x="3283724" y="1176735"/>
                  <a:pt x="3285415" y="1191796"/>
                </a:cubicBezTo>
                <a:cubicBezTo>
                  <a:pt x="3285656" y="1192481"/>
                  <a:pt x="3284932" y="1193337"/>
                  <a:pt x="3284207" y="1194706"/>
                </a:cubicBezTo>
                <a:cubicBezTo>
                  <a:pt x="3277683" y="1193165"/>
                  <a:pt x="3270918" y="1192138"/>
                  <a:pt x="3264877" y="1190085"/>
                </a:cubicBezTo>
                <a:cubicBezTo>
                  <a:pt x="3249654" y="1184950"/>
                  <a:pt x="3234191" y="1184094"/>
                  <a:pt x="3217035" y="1185464"/>
                </a:cubicBezTo>
                <a:cubicBezTo>
                  <a:pt x="3184173" y="1188373"/>
                  <a:pt x="3151072" y="1192652"/>
                  <a:pt x="3117484" y="1188031"/>
                </a:cubicBezTo>
                <a:lnTo>
                  <a:pt x="3086100" y="1188849"/>
                </a:lnTo>
                <a:lnTo>
                  <a:pt x="3086100" y="1182554"/>
                </a:lnTo>
                <a:lnTo>
                  <a:pt x="3053010" y="1187001"/>
                </a:lnTo>
                <a:lnTo>
                  <a:pt x="2977824" y="1173996"/>
                </a:lnTo>
                <a:cubicBezTo>
                  <a:pt x="2954144" y="1170060"/>
                  <a:pt x="2952453" y="1171600"/>
                  <a:pt x="2958011" y="1188544"/>
                </a:cubicBezTo>
                <a:cubicBezTo>
                  <a:pt x="2960427" y="1195390"/>
                  <a:pt x="2957044" y="1198129"/>
                  <a:pt x="2947621" y="1198129"/>
                </a:cubicBezTo>
                <a:lnTo>
                  <a:pt x="2945180" y="1198136"/>
                </a:lnTo>
                <a:lnTo>
                  <a:pt x="2912380" y="1194363"/>
                </a:lnTo>
                <a:cubicBezTo>
                  <a:pt x="2890302" y="1188031"/>
                  <a:pt x="2868566" y="1180500"/>
                  <a:pt x="2846487" y="1173825"/>
                </a:cubicBezTo>
                <a:cubicBezTo>
                  <a:pt x="2834335" y="1170231"/>
                  <a:pt x="2830741" y="1172114"/>
                  <a:pt x="2824237" y="1183239"/>
                </a:cubicBezTo>
                <a:lnTo>
                  <a:pt x="2822060" y="1185781"/>
                </a:lnTo>
                <a:lnTo>
                  <a:pt x="2802856" y="1180607"/>
                </a:lnTo>
                <a:cubicBezTo>
                  <a:pt x="2795637" y="1180029"/>
                  <a:pt x="2788147" y="1180586"/>
                  <a:pt x="2780657" y="1181869"/>
                </a:cubicBezTo>
                <a:lnTo>
                  <a:pt x="2731301" y="1190676"/>
                </a:lnTo>
                <a:lnTo>
                  <a:pt x="2727365" y="1190769"/>
                </a:lnTo>
                <a:lnTo>
                  <a:pt x="2704278" y="1193578"/>
                </a:lnTo>
                <a:lnTo>
                  <a:pt x="2666881" y="1194321"/>
                </a:lnTo>
                <a:cubicBezTo>
                  <a:pt x="2651145" y="1191967"/>
                  <a:pt x="2636164" y="1187004"/>
                  <a:pt x="2621908" y="1179644"/>
                </a:cubicBezTo>
                <a:cubicBezTo>
                  <a:pt x="2614659" y="1175879"/>
                  <a:pt x="2608135" y="1175366"/>
                  <a:pt x="2601370" y="1179815"/>
                </a:cubicBezTo>
                <a:cubicBezTo>
                  <a:pt x="2597744" y="1182212"/>
                  <a:pt x="2594120" y="1184437"/>
                  <a:pt x="2590496" y="1186662"/>
                </a:cubicBezTo>
                <a:lnTo>
                  <a:pt x="2582615" y="1187111"/>
                </a:lnTo>
                <a:lnTo>
                  <a:pt x="2582056" y="1186832"/>
                </a:lnTo>
                <a:cubicBezTo>
                  <a:pt x="2574355" y="1179302"/>
                  <a:pt x="2563401" y="1178617"/>
                  <a:pt x="2553132" y="1182383"/>
                </a:cubicBezTo>
                <a:lnTo>
                  <a:pt x="2551668" y="1182940"/>
                </a:lnTo>
                <a:lnTo>
                  <a:pt x="2543922" y="1180800"/>
                </a:lnTo>
                <a:cubicBezTo>
                  <a:pt x="2535043" y="1180244"/>
                  <a:pt x="2525861" y="1181014"/>
                  <a:pt x="2516558" y="1181698"/>
                </a:cubicBezTo>
                <a:cubicBezTo>
                  <a:pt x="2468475" y="1185464"/>
                  <a:pt x="2420392" y="1188887"/>
                  <a:pt x="2372550" y="1192652"/>
                </a:cubicBezTo>
                <a:cubicBezTo>
                  <a:pt x="2360951" y="1193508"/>
                  <a:pt x="2352011" y="1191454"/>
                  <a:pt x="2346453" y="1183752"/>
                </a:cubicBezTo>
                <a:cubicBezTo>
                  <a:pt x="2340896" y="1176221"/>
                  <a:pt x="2331473" y="1172969"/>
                  <a:pt x="2319874" y="1172456"/>
                </a:cubicBezTo>
                <a:lnTo>
                  <a:pt x="2316480" y="1172361"/>
                </a:lnTo>
                <a:lnTo>
                  <a:pt x="2316480" y="1191175"/>
                </a:lnTo>
                <a:lnTo>
                  <a:pt x="2295719" y="1188544"/>
                </a:lnTo>
                <a:cubicBezTo>
                  <a:pt x="2289215" y="1186490"/>
                  <a:pt x="2283738" y="1188373"/>
                  <a:pt x="2281000" y="1195048"/>
                </a:cubicBezTo>
                <a:cubicBezTo>
                  <a:pt x="2277919" y="1202236"/>
                  <a:pt x="2272613" y="1203777"/>
                  <a:pt x="2265767" y="1202750"/>
                </a:cubicBezTo>
                <a:cubicBezTo>
                  <a:pt x="2261660" y="1202065"/>
                  <a:pt x="2257210" y="1202236"/>
                  <a:pt x="2253102" y="1201210"/>
                </a:cubicBezTo>
                <a:cubicBezTo>
                  <a:pt x="2240094" y="1198129"/>
                  <a:pt x="2225888" y="1198129"/>
                  <a:pt x="2217331" y="1184437"/>
                </a:cubicBezTo>
                <a:cubicBezTo>
                  <a:pt x="2207233" y="1168348"/>
                  <a:pt x="2203468" y="1167493"/>
                  <a:pt x="2185839" y="1174852"/>
                </a:cubicBezTo>
                <a:cubicBezTo>
                  <a:pt x="2170778" y="1181356"/>
                  <a:pt x="2155716" y="1188031"/>
                  <a:pt x="2140655" y="1194877"/>
                </a:cubicBezTo>
                <a:cubicBezTo>
                  <a:pt x="2134836" y="1197615"/>
                  <a:pt x="2131241" y="1195562"/>
                  <a:pt x="2127818" y="1190598"/>
                </a:cubicBezTo>
                <a:cubicBezTo>
                  <a:pt x="2117892" y="1175879"/>
                  <a:pt x="2115666" y="1175366"/>
                  <a:pt x="2099578" y="1183923"/>
                </a:cubicBezTo>
                <a:cubicBezTo>
                  <a:pt x="2097524" y="1184950"/>
                  <a:pt x="2095470" y="1185977"/>
                  <a:pt x="2093588" y="1187175"/>
                </a:cubicBezTo>
                <a:cubicBezTo>
                  <a:pt x="2087769" y="1190769"/>
                  <a:pt x="2082463" y="1190427"/>
                  <a:pt x="2076130" y="1186832"/>
                </a:cubicBezTo>
                <a:cubicBezTo>
                  <a:pt x="2071509" y="1184094"/>
                  <a:pt x="2064834" y="1183067"/>
                  <a:pt x="2059528" y="1184094"/>
                </a:cubicBezTo>
                <a:cubicBezTo>
                  <a:pt x="2046521" y="1186832"/>
                  <a:pt x="2033685" y="1190769"/>
                  <a:pt x="2021019" y="1194877"/>
                </a:cubicBezTo>
                <a:cubicBezTo>
                  <a:pt x="2012633" y="1197615"/>
                  <a:pt x="2006814" y="1196417"/>
                  <a:pt x="2003390" y="1187517"/>
                </a:cubicBezTo>
                <a:cubicBezTo>
                  <a:pt x="2001166" y="1181869"/>
                  <a:pt x="1996544" y="1179473"/>
                  <a:pt x="1990212" y="1180842"/>
                </a:cubicBezTo>
                <a:cubicBezTo>
                  <a:pt x="1982852" y="1182383"/>
                  <a:pt x="1975664" y="1183923"/>
                  <a:pt x="1968476" y="1185464"/>
                </a:cubicBezTo>
                <a:cubicBezTo>
                  <a:pt x="1945370" y="1190256"/>
                  <a:pt x="1922436" y="1197444"/>
                  <a:pt x="1898474" y="1192994"/>
                </a:cubicBezTo>
                <a:cubicBezTo>
                  <a:pt x="1879648" y="1189400"/>
                  <a:pt x="1861163" y="1184950"/>
                  <a:pt x="1842679" y="1180500"/>
                </a:cubicBezTo>
                <a:cubicBezTo>
                  <a:pt x="1828131" y="1176906"/>
                  <a:pt x="1828131" y="1176735"/>
                  <a:pt x="1829329" y="1191796"/>
                </a:cubicBezTo>
                <a:cubicBezTo>
                  <a:pt x="1829500" y="1192481"/>
                  <a:pt x="1828986" y="1193337"/>
                  <a:pt x="1828473" y="1194706"/>
                </a:cubicBezTo>
                <a:cubicBezTo>
                  <a:pt x="1823852" y="1193165"/>
                  <a:pt x="1819060" y="1192138"/>
                  <a:pt x="1814781" y="1190085"/>
                </a:cubicBezTo>
                <a:cubicBezTo>
                  <a:pt x="1803998" y="1184950"/>
                  <a:pt x="1793044" y="1184094"/>
                  <a:pt x="1780893" y="1185464"/>
                </a:cubicBezTo>
                <a:cubicBezTo>
                  <a:pt x="1757616" y="1188373"/>
                  <a:pt x="1734168" y="1192652"/>
                  <a:pt x="1710378" y="1188031"/>
                </a:cubicBezTo>
                <a:cubicBezTo>
                  <a:pt x="1703018" y="1186490"/>
                  <a:pt x="1694974" y="1188715"/>
                  <a:pt x="1687101" y="1188887"/>
                </a:cubicBezTo>
                <a:cubicBezTo>
                  <a:pt x="1681453" y="1189058"/>
                  <a:pt x="1675634" y="1189571"/>
                  <a:pt x="1670328" y="1188373"/>
                </a:cubicBezTo>
                <a:cubicBezTo>
                  <a:pt x="1650646" y="1183923"/>
                  <a:pt x="1631134" y="1178446"/>
                  <a:pt x="1611452" y="1173996"/>
                </a:cubicBezTo>
                <a:cubicBezTo>
                  <a:pt x="1594679" y="1170060"/>
                  <a:pt x="1593481" y="1171600"/>
                  <a:pt x="1597417" y="1188544"/>
                </a:cubicBezTo>
                <a:cubicBezTo>
                  <a:pt x="1599129" y="1195390"/>
                  <a:pt x="1596733" y="1198129"/>
                  <a:pt x="1590058" y="1198129"/>
                </a:cubicBezTo>
                <a:cubicBezTo>
                  <a:pt x="1574997" y="1198129"/>
                  <a:pt x="1559935" y="1198129"/>
                  <a:pt x="1544874" y="1198300"/>
                </a:cubicBezTo>
                <a:cubicBezTo>
                  <a:pt x="1529470" y="1198300"/>
                  <a:pt x="1515093" y="1195219"/>
                  <a:pt x="1502086" y="1186148"/>
                </a:cubicBezTo>
                <a:cubicBezTo>
                  <a:pt x="1493014" y="1179644"/>
                  <a:pt x="1482403" y="1179302"/>
                  <a:pt x="1471792" y="1181869"/>
                </a:cubicBezTo>
                <a:cubicBezTo>
                  <a:pt x="1456559" y="1185464"/>
                  <a:pt x="1441498" y="1189571"/>
                  <a:pt x="1426265" y="1193337"/>
                </a:cubicBezTo>
                <a:cubicBezTo>
                  <a:pt x="1401790" y="1199498"/>
                  <a:pt x="1379540" y="1194363"/>
                  <a:pt x="1359344" y="1179644"/>
                </a:cubicBezTo>
                <a:cubicBezTo>
                  <a:pt x="1354210" y="1175879"/>
                  <a:pt x="1349589" y="1175366"/>
                  <a:pt x="1344797" y="1179815"/>
                </a:cubicBezTo>
                <a:cubicBezTo>
                  <a:pt x="1342229" y="1182212"/>
                  <a:pt x="1339662" y="1184437"/>
                  <a:pt x="1337095" y="1186662"/>
                </a:cubicBezTo>
                <a:cubicBezTo>
                  <a:pt x="1332474" y="1190598"/>
                  <a:pt x="1326826" y="1191625"/>
                  <a:pt x="1322204" y="1187860"/>
                </a:cubicBezTo>
                <a:cubicBezTo>
                  <a:pt x="1310737" y="1178617"/>
                  <a:pt x="1297901" y="1180329"/>
                  <a:pt x="1284722" y="1181698"/>
                </a:cubicBezTo>
                <a:cubicBezTo>
                  <a:pt x="1250663" y="1185464"/>
                  <a:pt x="1216604" y="1188887"/>
                  <a:pt x="1182715" y="1192652"/>
                </a:cubicBezTo>
                <a:cubicBezTo>
                  <a:pt x="1174500" y="1193508"/>
                  <a:pt x="1168167" y="1191454"/>
                  <a:pt x="1164231" y="1183752"/>
                </a:cubicBezTo>
                <a:cubicBezTo>
                  <a:pt x="1160294" y="1176221"/>
                  <a:pt x="1153620" y="1172969"/>
                  <a:pt x="1145404" y="1172456"/>
                </a:cubicBezTo>
                <a:cubicBezTo>
                  <a:pt x="1131027" y="1171771"/>
                  <a:pt x="1116480" y="1171258"/>
                  <a:pt x="1101932" y="1170744"/>
                </a:cubicBezTo>
                <a:cubicBezTo>
                  <a:pt x="1091662" y="1170402"/>
                  <a:pt x="1082934" y="1173996"/>
                  <a:pt x="1076088" y="1181698"/>
                </a:cubicBezTo>
                <a:cubicBezTo>
                  <a:pt x="1072664" y="1185635"/>
                  <a:pt x="1069412" y="1189400"/>
                  <a:pt x="1065990" y="1193337"/>
                </a:cubicBezTo>
                <a:cubicBezTo>
                  <a:pt x="1064963" y="1192652"/>
                  <a:pt x="1063936" y="1191796"/>
                  <a:pt x="1062909" y="1191111"/>
                </a:cubicBezTo>
                <a:cubicBezTo>
                  <a:pt x="1065990" y="1184265"/>
                  <a:pt x="1068214" y="1176906"/>
                  <a:pt x="1072151" y="1170573"/>
                </a:cubicBezTo>
                <a:cubicBezTo>
                  <a:pt x="1082078" y="1154314"/>
                  <a:pt x="1077970" y="1138910"/>
                  <a:pt x="1087384" y="1122308"/>
                </a:cubicBezTo>
                <a:cubicBezTo>
                  <a:pt x="1094743" y="1107760"/>
                  <a:pt x="1093203" y="1087906"/>
                  <a:pt x="1086015" y="1080034"/>
                </a:cubicBezTo>
                <a:cubicBezTo>
                  <a:pt x="1077799" y="1073530"/>
                  <a:pt x="1076088" y="1068909"/>
                  <a:pt x="1068386" y="1061891"/>
                </a:cubicBezTo>
                <a:cubicBezTo>
                  <a:pt x="1010365" y="1008834"/>
                  <a:pt x="952344" y="955606"/>
                  <a:pt x="894666" y="902035"/>
                </a:cubicBezTo>
                <a:cubicBezTo>
                  <a:pt x="873443" y="882524"/>
                  <a:pt x="849995" y="867120"/>
                  <a:pt x="821926" y="858905"/>
                </a:cubicBezTo>
                <a:cubicBezTo>
                  <a:pt x="800019" y="852401"/>
                  <a:pt x="772977" y="841105"/>
                  <a:pt x="755177" y="827242"/>
                </a:cubicBezTo>
                <a:cubicBezTo>
                  <a:pt x="749187" y="822621"/>
                  <a:pt x="747989" y="818342"/>
                  <a:pt x="752781" y="811496"/>
                </a:cubicBezTo>
                <a:cubicBezTo>
                  <a:pt x="755519" y="807559"/>
                  <a:pt x="757402" y="801398"/>
                  <a:pt x="756717" y="796606"/>
                </a:cubicBezTo>
                <a:cubicBezTo>
                  <a:pt x="755006" y="786165"/>
                  <a:pt x="744908" y="778292"/>
                  <a:pt x="748502" y="768194"/>
                </a:cubicBezTo>
                <a:cubicBezTo>
                  <a:pt x="752096" y="758096"/>
                  <a:pt x="749529" y="752962"/>
                  <a:pt x="740116" y="747656"/>
                </a:cubicBezTo>
                <a:cubicBezTo>
                  <a:pt x="733954" y="744062"/>
                  <a:pt x="737891" y="739270"/>
                  <a:pt x="731387" y="736360"/>
                </a:cubicBezTo>
                <a:cubicBezTo>
                  <a:pt x="722829" y="732424"/>
                  <a:pt x="717695" y="726775"/>
                  <a:pt x="718037" y="716677"/>
                </a:cubicBezTo>
                <a:cubicBezTo>
                  <a:pt x="718379" y="706922"/>
                  <a:pt x="713416" y="699905"/>
                  <a:pt x="704345" y="695968"/>
                </a:cubicBezTo>
                <a:cubicBezTo>
                  <a:pt x="697156" y="692716"/>
                  <a:pt x="698697" y="687068"/>
                  <a:pt x="691337" y="684158"/>
                </a:cubicBezTo>
                <a:cubicBezTo>
                  <a:pt x="683122" y="680735"/>
                  <a:pt x="680383" y="675772"/>
                  <a:pt x="684320" y="667557"/>
                </a:cubicBezTo>
                <a:cubicBezTo>
                  <a:pt x="686545" y="662935"/>
                  <a:pt x="686545" y="658486"/>
                  <a:pt x="681068" y="656089"/>
                </a:cubicBezTo>
                <a:cubicBezTo>
                  <a:pt x="676447" y="654036"/>
                  <a:pt x="676447" y="651126"/>
                  <a:pt x="679014" y="647874"/>
                </a:cubicBezTo>
                <a:cubicBezTo>
                  <a:pt x="685689" y="639317"/>
                  <a:pt x="690995" y="628705"/>
                  <a:pt x="699552" y="623228"/>
                </a:cubicBezTo>
                <a:cubicBezTo>
                  <a:pt x="747304" y="593106"/>
                  <a:pt x="795740" y="536967"/>
                  <a:pt x="843834" y="507700"/>
                </a:cubicBezTo>
                <a:cubicBezTo>
                  <a:pt x="845716" y="506502"/>
                  <a:pt x="847257" y="504791"/>
                  <a:pt x="848797" y="503251"/>
                </a:cubicBezTo>
                <a:cubicBezTo>
                  <a:pt x="853418" y="498287"/>
                  <a:pt x="857355" y="492810"/>
                  <a:pt x="862489" y="488531"/>
                </a:cubicBezTo>
                <a:cubicBezTo>
                  <a:pt x="887820" y="467993"/>
                  <a:pt x="915718" y="452589"/>
                  <a:pt x="946868" y="442834"/>
                </a:cubicBezTo>
                <a:cubicBezTo>
                  <a:pt x="955767" y="439924"/>
                  <a:pt x="964667" y="436159"/>
                  <a:pt x="973738" y="434618"/>
                </a:cubicBezTo>
                <a:cubicBezTo>
                  <a:pt x="986746" y="432565"/>
                  <a:pt x="989313" y="429826"/>
                  <a:pt x="986062" y="417503"/>
                </a:cubicBezTo>
                <a:cubicBezTo>
                  <a:pt x="997015" y="410999"/>
                  <a:pt x="997529" y="408774"/>
                  <a:pt x="989313" y="399019"/>
                </a:cubicBezTo>
                <a:cubicBezTo>
                  <a:pt x="997871" y="399190"/>
                  <a:pt x="1003348" y="394398"/>
                  <a:pt x="1003348" y="387209"/>
                </a:cubicBezTo>
                <a:cubicBezTo>
                  <a:pt x="1003348" y="382417"/>
                  <a:pt x="999069" y="377454"/>
                  <a:pt x="995646" y="373346"/>
                </a:cubicBezTo>
                <a:cubicBezTo>
                  <a:pt x="992052" y="368896"/>
                  <a:pt x="987088" y="365644"/>
                  <a:pt x="982639" y="361708"/>
                </a:cubicBezTo>
                <a:cubicBezTo>
                  <a:pt x="984350" y="359483"/>
                  <a:pt x="985034" y="358627"/>
                  <a:pt x="985719" y="357771"/>
                </a:cubicBezTo>
                <a:cubicBezTo>
                  <a:pt x="993763" y="348358"/>
                  <a:pt x="993079" y="344763"/>
                  <a:pt x="982467" y="339115"/>
                </a:cubicBezTo>
                <a:cubicBezTo>
                  <a:pt x="980413" y="338089"/>
                  <a:pt x="978702" y="336548"/>
                  <a:pt x="977504" y="334665"/>
                </a:cubicBezTo>
                <a:cubicBezTo>
                  <a:pt x="973738" y="329017"/>
                  <a:pt x="969117" y="328504"/>
                  <a:pt x="963298" y="330558"/>
                </a:cubicBezTo>
                <a:cubicBezTo>
                  <a:pt x="959190" y="331927"/>
                  <a:pt x="955083" y="332954"/>
                  <a:pt x="949777" y="334494"/>
                </a:cubicBezTo>
                <a:cubicBezTo>
                  <a:pt x="949777" y="327819"/>
                  <a:pt x="951489" y="321658"/>
                  <a:pt x="949264" y="317893"/>
                </a:cubicBezTo>
                <a:cubicBezTo>
                  <a:pt x="947381" y="314470"/>
                  <a:pt x="941220" y="313443"/>
                  <a:pt x="936598" y="311218"/>
                </a:cubicBezTo>
                <a:cubicBezTo>
                  <a:pt x="938139" y="303002"/>
                  <a:pt x="935914" y="299237"/>
                  <a:pt x="927870" y="299237"/>
                </a:cubicBezTo>
                <a:cubicBezTo>
                  <a:pt x="924789" y="299237"/>
                  <a:pt x="921708" y="300435"/>
                  <a:pt x="918798" y="301291"/>
                </a:cubicBezTo>
                <a:cubicBezTo>
                  <a:pt x="912808" y="303173"/>
                  <a:pt x="906818" y="305398"/>
                  <a:pt x="899972" y="307623"/>
                </a:cubicBezTo>
                <a:cubicBezTo>
                  <a:pt x="906647" y="292733"/>
                  <a:pt x="917429" y="283491"/>
                  <a:pt x="928896" y="274933"/>
                </a:cubicBezTo>
                <a:cubicBezTo>
                  <a:pt x="938139" y="268087"/>
                  <a:pt x="948408" y="268772"/>
                  <a:pt x="959020" y="272366"/>
                </a:cubicBezTo>
                <a:cubicBezTo>
                  <a:pt x="961758" y="273393"/>
                  <a:pt x="965523" y="273906"/>
                  <a:pt x="968262" y="272880"/>
                </a:cubicBezTo>
                <a:cubicBezTo>
                  <a:pt x="988458" y="265862"/>
                  <a:pt x="1008482" y="258503"/>
                  <a:pt x="1024057" y="242928"/>
                </a:cubicBezTo>
                <a:cubicBezTo>
                  <a:pt x="1024228" y="242757"/>
                  <a:pt x="1025084" y="242928"/>
                  <a:pt x="1025940" y="243099"/>
                </a:cubicBezTo>
                <a:cubicBezTo>
                  <a:pt x="1024400" y="246693"/>
                  <a:pt x="1023030" y="250287"/>
                  <a:pt x="1021490" y="253882"/>
                </a:cubicBezTo>
                <a:cubicBezTo>
                  <a:pt x="1019265" y="259016"/>
                  <a:pt x="1021832" y="261241"/>
                  <a:pt x="1026453" y="260385"/>
                </a:cubicBezTo>
                <a:cubicBezTo>
                  <a:pt x="1041857" y="257647"/>
                  <a:pt x="1055549" y="251828"/>
                  <a:pt x="1062396" y="236253"/>
                </a:cubicBezTo>
                <a:cubicBezTo>
                  <a:pt x="1077970" y="200311"/>
                  <a:pt x="1084816" y="162829"/>
                  <a:pt x="1078141" y="123806"/>
                </a:cubicBezTo>
                <a:cubicBezTo>
                  <a:pt x="1071638" y="86152"/>
                  <a:pt x="1059999" y="49868"/>
                  <a:pt x="1024742" y="31213"/>
                </a:cubicBezTo>
                <a:cubicBezTo>
                  <a:pt x="1014986" y="26078"/>
                  <a:pt x="1005059" y="20943"/>
                  <a:pt x="995132" y="15980"/>
                </a:cubicBezTo>
                <a:cubicBezTo>
                  <a:pt x="983323" y="9990"/>
                  <a:pt x="955596" y="1090"/>
                  <a:pt x="941904" y="2972"/>
                </a:cubicBezTo>
                <a:cubicBezTo>
                  <a:pt x="936427" y="3657"/>
                  <a:pt x="930608" y="2117"/>
                  <a:pt x="924960" y="1774"/>
                </a:cubicBezTo>
                <a:cubicBezTo>
                  <a:pt x="918028" y="1518"/>
                  <a:pt x="910327" y="-376"/>
                  <a:pt x="903660" y="66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FA81BA0D-949C-4329-BFBA-884C9E51F1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8115" y="1778447"/>
            <a:ext cx="3045281" cy="24539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6684702E-3114-4630-9BE6-B9D5399F22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61806" y="1767561"/>
            <a:ext cx="3045281" cy="24539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8B42B786-8004-47ED-8B87-1EB1FBD101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15496" y="1767561"/>
            <a:ext cx="3045281" cy="24539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65647-02B1-44B5-870B-315CF0E82FD3}"/>
              </a:ext>
            </a:extLst>
          </p:cNvPr>
          <p:cNvSpPr/>
          <p:nvPr userDrawn="1"/>
        </p:nvSpPr>
        <p:spPr>
          <a:xfrm>
            <a:off x="0" y="0"/>
            <a:ext cx="12192000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27AE000-3DE9-4F22-8E4D-7A5AB02C57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945" y="236430"/>
            <a:ext cx="10839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Style</a:t>
            </a:r>
          </a:p>
        </p:txBody>
      </p:sp>
      <p:sp>
        <p:nvSpPr>
          <p:cNvPr id="9" name="Graphic 17">
            <a:extLst>
              <a:ext uri="{FF2B5EF4-FFF2-40B4-BE49-F238E27FC236}">
                <a16:creationId xmlns:a16="http://schemas.microsoft.com/office/drawing/2014/main" id="{BEFC9E92-5767-49D4-8044-655E11600A72}"/>
              </a:ext>
            </a:extLst>
          </p:cNvPr>
          <p:cNvSpPr/>
          <p:nvPr userDrawn="1"/>
        </p:nvSpPr>
        <p:spPr>
          <a:xfrm flipH="1">
            <a:off x="219074" y="19427"/>
            <a:ext cx="724557" cy="881490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D38E11-0DCA-4FB2-914A-58EF32EA90DB}"/>
              </a:ext>
            </a:extLst>
          </p:cNvPr>
          <p:cNvSpPr/>
          <p:nvPr userDrawn="1"/>
        </p:nvSpPr>
        <p:spPr>
          <a:xfrm>
            <a:off x="4533901" y="447675"/>
            <a:ext cx="4076700" cy="3067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BD3297A-B99D-46BC-903F-02873EE951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2925" y="447675"/>
            <a:ext cx="3492043" cy="59626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C1649-443E-4C3F-B167-CA56B85E9E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5575" y="0"/>
            <a:ext cx="5143500" cy="25241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F167013-200D-4007-84EF-DAA045FF2B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2550" y="2867025"/>
            <a:ext cx="2676525" cy="35433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90" r:id="rId10"/>
    <p:sldLayoutId id="2147483682" r:id="rId11"/>
    <p:sldLayoutId id="2147483691" r:id="rId12"/>
    <p:sldLayoutId id="2147483684" r:id="rId13"/>
    <p:sldLayoutId id="2147483692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3C0E4F-C2C0-4AE8-99D3-C66660D7AFE6}"/>
              </a:ext>
            </a:extLst>
          </p:cNvPr>
          <p:cNvGrpSpPr/>
          <p:nvPr/>
        </p:nvGrpSpPr>
        <p:grpSpPr>
          <a:xfrm>
            <a:off x="10067454" y="274075"/>
            <a:ext cx="1684599" cy="413563"/>
            <a:chOff x="864753" y="5755727"/>
            <a:chExt cx="1544830" cy="413563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AB9821A6-54C6-4689-A243-2C7CA9A6D04A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EC4BED-5F4F-408D-9F73-CF602BAB83CA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D38709-0490-49B6-9E4B-6C3843D5018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52A08E-D41B-4004-8406-A857A74E3C25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AA837A-D082-467C-9135-A002BDCBC8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5ECA07-99F9-4A4D-9F5E-7854F274C1F1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6ED83-DB4F-48BC-9BE2-66320E02CC85}"/>
              </a:ext>
            </a:extLst>
          </p:cNvPr>
          <p:cNvSpPr/>
          <p:nvPr/>
        </p:nvSpPr>
        <p:spPr>
          <a:xfrm>
            <a:off x="0" y="4324348"/>
            <a:ext cx="12192000" cy="200025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665F0-2149-408E-B769-C79A8378056E}"/>
              </a:ext>
            </a:extLst>
          </p:cNvPr>
          <p:cNvSpPr/>
          <p:nvPr/>
        </p:nvSpPr>
        <p:spPr>
          <a:xfrm>
            <a:off x="0" y="4438650"/>
            <a:ext cx="12192000" cy="177164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061AE-2D86-4B4A-B903-E3A334E40ACB}"/>
              </a:ext>
            </a:extLst>
          </p:cNvPr>
          <p:cNvSpPr/>
          <p:nvPr/>
        </p:nvSpPr>
        <p:spPr>
          <a:xfrm>
            <a:off x="0" y="4543425"/>
            <a:ext cx="12192000" cy="1562098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4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E35FE-2AD1-4139-B694-49D582DE0556}"/>
              </a:ext>
            </a:extLst>
          </p:cNvPr>
          <p:cNvGrpSpPr/>
          <p:nvPr/>
        </p:nvGrpSpPr>
        <p:grpSpPr>
          <a:xfrm>
            <a:off x="0" y="4639461"/>
            <a:ext cx="12192000" cy="1370026"/>
            <a:chOff x="0" y="4668695"/>
            <a:chExt cx="12192000" cy="13700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466869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Free PPT Templates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5659065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216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4F5D365-460D-4976-BD47-B364AB85AD6E}"/>
              </a:ext>
            </a:extLst>
          </p:cNvPr>
          <p:cNvSpPr/>
          <p:nvPr/>
        </p:nvSpPr>
        <p:spPr>
          <a:xfrm>
            <a:off x="6854139" y="361392"/>
            <a:ext cx="3996685" cy="6135216"/>
          </a:xfrm>
          <a:custGeom>
            <a:avLst/>
            <a:gdLst>
              <a:gd name="connsiteX0" fmla="*/ 1159028 w 2136944"/>
              <a:gd name="connsiteY0" fmla="*/ 2992881 h 3280372"/>
              <a:gd name="connsiteX1" fmla="*/ 1176486 w 2136944"/>
              <a:gd name="connsiteY1" fmla="*/ 2994386 h 3280372"/>
              <a:gd name="connsiteX2" fmla="*/ 1191092 w 2136944"/>
              <a:gd name="connsiteY2" fmla="*/ 3012068 h 3280372"/>
              <a:gd name="connsiteX3" fmla="*/ 1191605 w 2136944"/>
              <a:gd name="connsiteY3" fmla="*/ 3046151 h 3280372"/>
              <a:gd name="connsiteX4" fmla="*/ 1083207 w 2136944"/>
              <a:gd name="connsiteY4" fmla="*/ 3188374 h 3280372"/>
              <a:gd name="connsiteX5" fmla="*/ 1096533 w 2136944"/>
              <a:gd name="connsiteY5" fmla="*/ 3124822 h 3280372"/>
              <a:gd name="connsiteX6" fmla="*/ 1149066 w 2136944"/>
              <a:gd name="connsiteY6" fmla="*/ 3034619 h 3280372"/>
              <a:gd name="connsiteX7" fmla="*/ 1151372 w 2136944"/>
              <a:gd name="connsiteY7" fmla="*/ 3009250 h 3280372"/>
              <a:gd name="connsiteX8" fmla="*/ 1159028 w 2136944"/>
              <a:gd name="connsiteY8" fmla="*/ 2992881 h 3280372"/>
              <a:gd name="connsiteX9" fmla="*/ 973976 w 2136944"/>
              <a:gd name="connsiteY9" fmla="*/ 2992465 h 3280372"/>
              <a:gd name="connsiteX10" fmla="*/ 984034 w 2136944"/>
              <a:gd name="connsiteY10" fmla="*/ 3011044 h 3280372"/>
              <a:gd name="connsiteX11" fmla="*/ 1033749 w 2136944"/>
              <a:gd name="connsiteY11" fmla="*/ 3122773 h 3280372"/>
              <a:gd name="connsiteX12" fmla="*/ 1049124 w 2136944"/>
              <a:gd name="connsiteY12" fmla="*/ 3143017 h 3280372"/>
              <a:gd name="connsiteX13" fmla="*/ 1055018 w 2136944"/>
              <a:gd name="connsiteY13" fmla="*/ 3162237 h 3280372"/>
              <a:gd name="connsiteX14" fmla="*/ 1047587 w 2136944"/>
              <a:gd name="connsiteY14" fmla="*/ 3184275 h 3280372"/>
              <a:gd name="connsiteX15" fmla="*/ 1030161 w 2136944"/>
              <a:gd name="connsiteY15" fmla="*/ 3175050 h 3280372"/>
              <a:gd name="connsiteX16" fmla="*/ 950208 w 2136944"/>
              <a:gd name="connsiteY16" fmla="*/ 3072802 h 3280372"/>
              <a:gd name="connsiteX17" fmla="*/ 936114 w 2136944"/>
              <a:gd name="connsiteY17" fmla="*/ 3023344 h 3280372"/>
              <a:gd name="connsiteX18" fmla="*/ 953540 w 2136944"/>
              <a:gd name="connsiteY18" fmla="*/ 2997718 h 3280372"/>
              <a:gd name="connsiteX19" fmla="*/ 973976 w 2136944"/>
              <a:gd name="connsiteY19" fmla="*/ 2992465 h 3280372"/>
              <a:gd name="connsiteX20" fmla="*/ 722074 w 2136944"/>
              <a:gd name="connsiteY20" fmla="*/ 2973823 h 3280372"/>
              <a:gd name="connsiteX21" fmla="*/ 733413 w 2136944"/>
              <a:gd name="connsiteY21" fmla="*/ 2978755 h 3280372"/>
              <a:gd name="connsiteX22" fmla="*/ 751351 w 2136944"/>
              <a:gd name="connsiteY22" fmla="*/ 2997206 h 3280372"/>
              <a:gd name="connsiteX23" fmla="*/ 873843 w 2136944"/>
              <a:gd name="connsiteY23" fmla="*/ 3034876 h 3280372"/>
              <a:gd name="connsiteX24" fmla="*/ 885118 w 2136944"/>
              <a:gd name="connsiteY24" fmla="*/ 3032826 h 3280372"/>
              <a:gd name="connsiteX25" fmla="*/ 907925 w 2136944"/>
              <a:gd name="connsiteY25" fmla="*/ 3049739 h 3280372"/>
              <a:gd name="connsiteX26" fmla="*/ 1031699 w 2136944"/>
              <a:gd name="connsiteY26" fmla="*/ 3220151 h 3280372"/>
              <a:gd name="connsiteX27" fmla="*/ 1059375 w 2136944"/>
              <a:gd name="connsiteY27" fmla="*/ 3229889 h 3280372"/>
              <a:gd name="connsiteX28" fmla="*/ 1103708 w 2136944"/>
              <a:gd name="connsiteY28" fmla="*/ 3223995 h 3280372"/>
              <a:gd name="connsiteX29" fmla="*/ 1218255 w 2136944"/>
              <a:gd name="connsiteY29" fmla="*/ 3088690 h 3280372"/>
              <a:gd name="connsiteX30" fmla="*/ 1227224 w 2136944"/>
              <a:gd name="connsiteY30" fmla="*/ 3050252 h 3280372"/>
              <a:gd name="connsiteX31" fmla="*/ 1258488 w 2136944"/>
              <a:gd name="connsiteY31" fmla="*/ 3032313 h 3280372"/>
              <a:gd name="connsiteX32" fmla="*/ 1382261 w 2136944"/>
              <a:gd name="connsiteY32" fmla="*/ 2998743 h 3280372"/>
              <a:gd name="connsiteX33" fmla="*/ 1399430 w 2136944"/>
              <a:gd name="connsiteY33" fmla="*/ 2981574 h 3280372"/>
              <a:gd name="connsiteX34" fmla="*/ 1423775 w 2136944"/>
              <a:gd name="connsiteY34" fmla="*/ 2981062 h 3280372"/>
              <a:gd name="connsiteX35" fmla="*/ 1428644 w 2136944"/>
              <a:gd name="connsiteY35" fmla="*/ 3002587 h 3280372"/>
              <a:gd name="connsiteX36" fmla="*/ 1416087 w 2136944"/>
              <a:gd name="connsiteY36" fmla="*/ 3024369 h 3280372"/>
              <a:gd name="connsiteX37" fmla="*/ 1300258 w 2136944"/>
              <a:gd name="connsiteY37" fmla="*/ 3082284 h 3280372"/>
              <a:gd name="connsiteX38" fmla="*/ 1254132 w 2136944"/>
              <a:gd name="connsiteY38" fmla="*/ 3114573 h 3280372"/>
              <a:gd name="connsiteX39" fmla="*/ 1119852 w 2136944"/>
              <a:gd name="connsiteY39" fmla="*/ 3263715 h 3280372"/>
              <a:gd name="connsiteX40" fmla="*/ 1081413 w 2136944"/>
              <a:gd name="connsiteY40" fmla="*/ 3280372 h 3280372"/>
              <a:gd name="connsiteX41" fmla="*/ 1053224 w 2136944"/>
              <a:gd name="connsiteY41" fmla="*/ 3280372 h 3280372"/>
              <a:gd name="connsiteX42" fmla="*/ 881275 w 2136944"/>
              <a:gd name="connsiteY42" fmla="*/ 3113291 h 3280372"/>
              <a:gd name="connsiteX43" fmla="*/ 837454 w 2136944"/>
              <a:gd name="connsiteY43" fmla="*/ 3082027 h 3280372"/>
              <a:gd name="connsiteX44" fmla="*/ 712656 w 2136944"/>
              <a:gd name="connsiteY44" fmla="*/ 3015913 h 3280372"/>
              <a:gd name="connsiteX45" fmla="*/ 711119 w 2136944"/>
              <a:gd name="connsiteY45" fmla="*/ 2980037 h 3280372"/>
              <a:gd name="connsiteX46" fmla="*/ 722074 w 2136944"/>
              <a:gd name="connsiteY46" fmla="*/ 2973823 h 3280372"/>
              <a:gd name="connsiteX47" fmla="*/ 980703 w 2136944"/>
              <a:gd name="connsiteY47" fmla="*/ 2906489 h 3280372"/>
              <a:gd name="connsiteX48" fmla="*/ 989160 w 2136944"/>
              <a:gd name="connsiteY48" fmla="*/ 2916483 h 3280372"/>
              <a:gd name="connsiteX49" fmla="*/ 1029393 w 2136944"/>
              <a:gd name="connsiteY49" fmla="*/ 2950053 h 3280372"/>
              <a:gd name="connsiteX50" fmla="*/ 1105501 w 2136944"/>
              <a:gd name="connsiteY50" fmla="*/ 2949285 h 3280372"/>
              <a:gd name="connsiteX51" fmla="*/ 1148297 w 2136944"/>
              <a:gd name="connsiteY51" fmla="*/ 2915202 h 3280372"/>
              <a:gd name="connsiteX52" fmla="*/ 1181354 w 2136944"/>
              <a:gd name="connsiteY52" fmla="*/ 2913408 h 3280372"/>
              <a:gd name="connsiteX53" fmla="*/ 1185454 w 2136944"/>
              <a:gd name="connsiteY53" fmla="*/ 2923403 h 3280372"/>
              <a:gd name="connsiteX54" fmla="*/ 1183404 w 2136944"/>
              <a:gd name="connsiteY54" fmla="*/ 2931859 h 3280372"/>
              <a:gd name="connsiteX55" fmla="*/ 1061681 w 2136944"/>
              <a:gd name="connsiteY55" fmla="*/ 3005918 h 3280372"/>
              <a:gd name="connsiteX56" fmla="*/ 952515 w 2136944"/>
              <a:gd name="connsiteY56" fmla="*/ 2942622 h 3280372"/>
              <a:gd name="connsiteX57" fmla="*/ 949952 w 2136944"/>
              <a:gd name="connsiteY57" fmla="*/ 2918790 h 3280372"/>
              <a:gd name="connsiteX58" fmla="*/ 980703 w 2136944"/>
              <a:gd name="connsiteY58" fmla="*/ 2906489 h 3280372"/>
              <a:gd name="connsiteX59" fmla="*/ 1009404 w 2136944"/>
              <a:gd name="connsiteY59" fmla="*/ 2830381 h 3280372"/>
              <a:gd name="connsiteX60" fmla="*/ 1029393 w 2136944"/>
              <a:gd name="connsiteY60" fmla="*/ 2831406 h 3280372"/>
              <a:gd name="connsiteX61" fmla="*/ 1019142 w 2136944"/>
              <a:gd name="connsiteY61" fmla="*/ 2849088 h 3280372"/>
              <a:gd name="connsiteX62" fmla="*/ 950721 w 2136944"/>
              <a:gd name="connsiteY62" fmla="*/ 2898546 h 3280372"/>
              <a:gd name="connsiteX63" fmla="*/ 910232 w 2136944"/>
              <a:gd name="connsiteY63" fmla="*/ 2929553 h 3280372"/>
              <a:gd name="connsiteX64" fmla="*/ 904082 w 2136944"/>
              <a:gd name="connsiteY64" fmla="*/ 2941341 h 3280372"/>
              <a:gd name="connsiteX65" fmla="*/ 916382 w 2136944"/>
              <a:gd name="connsiteY65" fmla="*/ 2946210 h 3280372"/>
              <a:gd name="connsiteX66" fmla="*/ 951746 w 2136944"/>
              <a:gd name="connsiteY66" fmla="*/ 2969530 h 3280372"/>
              <a:gd name="connsiteX67" fmla="*/ 944315 w 2136944"/>
              <a:gd name="connsiteY67" fmla="*/ 2983111 h 3280372"/>
              <a:gd name="connsiteX68" fmla="*/ 881787 w 2136944"/>
              <a:gd name="connsiteY68" fmla="*/ 2982086 h 3280372"/>
              <a:gd name="connsiteX69" fmla="*/ 849755 w 2136944"/>
              <a:gd name="connsiteY69" fmla="*/ 2941341 h 3280372"/>
              <a:gd name="connsiteX70" fmla="*/ 867949 w 2136944"/>
              <a:gd name="connsiteY70" fmla="*/ 2905721 h 3280372"/>
              <a:gd name="connsiteX71" fmla="*/ 894088 w 2136944"/>
              <a:gd name="connsiteY71" fmla="*/ 2881889 h 3280372"/>
              <a:gd name="connsiteX72" fmla="*/ 1009404 w 2136944"/>
              <a:gd name="connsiteY72" fmla="*/ 2830381 h 3280372"/>
              <a:gd name="connsiteX73" fmla="*/ 1103964 w 2136944"/>
              <a:gd name="connsiteY73" fmla="*/ 2827818 h 3280372"/>
              <a:gd name="connsiteX74" fmla="*/ 1116008 w 2136944"/>
              <a:gd name="connsiteY74" fmla="*/ 2828587 h 3280372"/>
              <a:gd name="connsiteX75" fmla="*/ 1240550 w 2136944"/>
              <a:gd name="connsiteY75" fmla="*/ 2879839 h 3280372"/>
              <a:gd name="connsiteX76" fmla="*/ 1276683 w 2136944"/>
              <a:gd name="connsiteY76" fmla="*/ 2928015 h 3280372"/>
              <a:gd name="connsiteX77" fmla="*/ 1278989 w 2136944"/>
              <a:gd name="connsiteY77" fmla="*/ 2955435 h 3280372"/>
              <a:gd name="connsiteX78" fmla="*/ 1253619 w 2136944"/>
              <a:gd name="connsiteY78" fmla="*/ 2980805 h 3280372"/>
              <a:gd name="connsiteX79" fmla="*/ 1191348 w 2136944"/>
              <a:gd name="connsiteY79" fmla="*/ 2983111 h 3280372"/>
              <a:gd name="connsiteX80" fmla="*/ 1183661 w 2136944"/>
              <a:gd name="connsiteY80" fmla="*/ 2969017 h 3280372"/>
              <a:gd name="connsiteX81" fmla="*/ 1215949 w 2136944"/>
              <a:gd name="connsiteY81" fmla="*/ 2946210 h 3280372"/>
              <a:gd name="connsiteX82" fmla="*/ 1235937 w 2136944"/>
              <a:gd name="connsiteY82" fmla="*/ 2943903 h 3280372"/>
              <a:gd name="connsiteX83" fmla="*/ 1237988 w 2136944"/>
              <a:gd name="connsiteY83" fmla="*/ 2939803 h 3280372"/>
              <a:gd name="connsiteX84" fmla="*/ 1219793 w 2136944"/>
              <a:gd name="connsiteY84" fmla="*/ 2923146 h 3280372"/>
              <a:gd name="connsiteX85" fmla="*/ 1140865 w 2136944"/>
              <a:gd name="connsiteY85" fmla="*/ 2868563 h 3280372"/>
              <a:gd name="connsiteX86" fmla="*/ 1112933 w 2136944"/>
              <a:gd name="connsiteY86" fmla="*/ 2844475 h 3280372"/>
              <a:gd name="connsiteX87" fmla="*/ 1103964 w 2136944"/>
              <a:gd name="connsiteY87" fmla="*/ 2827818 h 3280372"/>
              <a:gd name="connsiteX88" fmla="*/ 1068600 w 2136944"/>
              <a:gd name="connsiteY88" fmla="*/ 2798092 h 3280372"/>
              <a:gd name="connsiteX89" fmla="*/ 1130359 w 2136944"/>
              <a:gd name="connsiteY89" fmla="*/ 2888039 h 3280372"/>
              <a:gd name="connsiteX90" fmla="*/ 1117802 w 2136944"/>
              <a:gd name="connsiteY90" fmla="*/ 2927247 h 3280372"/>
              <a:gd name="connsiteX91" fmla="*/ 1104989 w 2136944"/>
              <a:gd name="connsiteY91" fmla="*/ 2922378 h 3280372"/>
              <a:gd name="connsiteX92" fmla="*/ 1067832 w 2136944"/>
              <a:gd name="connsiteY92" fmla="*/ 2883683 h 3280372"/>
              <a:gd name="connsiteX93" fmla="*/ 1023755 w 2136944"/>
              <a:gd name="connsiteY93" fmla="*/ 2932628 h 3280372"/>
              <a:gd name="connsiteX94" fmla="*/ 1006842 w 2136944"/>
              <a:gd name="connsiteY94" fmla="*/ 2906233 h 3280372"/>
              <a:gd name="connsiteX95" fmla="*/ 1007098 w 2136944"/>
              <a:gd name="connsiteY95" fmla="*/ 2892139 h 3280372"/>
              <a:gd name="connsiteX96" fmla="*/ 1068600 w 2136944"/>
              <a:gd name="connsiteY96" fmla="*/ 2798092 h 3280372"/>
              <a:gd name="connsiteX97" fmla="*/ 1074494 w 2136944"/>
              <a:gd name="connsiteY97" fmla="*/ 2738896 h 3280372"/>
              <a:gd name="connsiteX98" fmla="*/ 1193398 w 2136944"/>
              <a:gd name="connsiteY98" fmla="*/ 2832431 h 3280372"/>
              <a:gd name="connsiteX99" fmla="*/ 1171616 w 2136944"/>
              <a:gd name="connsiteY99" fmla="*/ 2825512 h 3280372"/>
              <a:gd name="connsiteX100" fmla="*/ 1124720 w 2136944"/>
              <a:gd name="connsiteY100" fmla="*/ 2801936 h 3280372"/>
              <a:gd name="connsiteX101" fmla="*/ 1008891 w 2136944"/>
              <a:gd name="connsiteY101" fmla="*/ 2803217 h 3280372"/>
              <a:gd name="connsiteX102" fmla="*/ 957127 w 2136944"/>
              <a:gd name="connsiteY102" fmla="*/ 2827818 h 3280372"/>
              <a:gd name="connsiteX103" fmla="*/ 942264 w 2136944"/>
              <a:gd name="connsiteY103" fmla="*/ 2831662 h 3280372"/>
              <a:gd name="connsiteX104" fmla="*/ 1074494 w 2136944"/>
              <a:gd name="connsiteY104" fmla="*/ 2738896 h 3280372"/>
              <a:gd name="connsiteX105" fmla="*/ 871280 w 2136944"/>
              <a:gd name="connsiteY105" fmla="*/ 2616405 h 3280372"/>
              <a:gd name="connsiteX106" fmla="*/ 878712 w 2136944"/>
              <a:gd name="connsiteY106" fmla="*/ 2640493 h 3280372"/>
              <a:gd name="connsiteX107" fmla="*/ 899469 w 2136944"/>
              <a:gd name="connsiteY107" fmla="*/ 2736847 h 3280372"/>
              <a:gd name="connsiteX108" fmla="*/ 915869 w 2136944"/>
              <a:gd name="connsiteY108" fmla="*/ 2786561 h 3280372"/>
              <a:gd name="connsiteX109" fmla="*/ 911769 w 2136944"/>
              <a:gd name="connsiteY109" fmla="*/ 2853957 h 3280372"/>
              <a:gd name="connsiteX110" fmla="*/ 871280 w 2136944"/>
              <a:gd name="connsiteY110" fmla="*/ 2616405 h 3280372"/>
              <a:gd name="connsiteX111" fmla="*/ 1262076 w 2136944"/>
              <a:gd name="connsiteY111" fmla="*/ 2612304 h 3280372"/>
              <a:gd name="connsiteX112" fmla="*/ 1278476 w 2136944"/>
              <a:gd name="connsiteY112" fmla="*/ 2725827 h 3280372"/>
              <a:gd name="connsiteX113" fmla="*/ 1237475 w 2136944"/>
              <a:gd name="connsiteY113" fmla="*/ 2842681 h 3280372"/>
              <a:gd name="connsiteX114" fmla="*/ 1226199 w 2136944"/>
              <a:gd name="connsiteY114" fmla="*/ 2856263 h 3280372"/>
              <a:gd name="connsiteX115" fmla="*/ 1214155 w 2136944"/>
              <a:gd name="connsiteY115" fmla="*/ 2802448 h 3280372"/>
              <a:gd name="connsiteX116" fmla="*/ 1259257 w 2136944"/>
              <a:gd name="connsiteY116" fmla="*/ 2623067 h 3280372"/>
              <a:gd name="connsiteX117" fmla="*/ 1262076 w 2136944"/>
              <a:gd name="connsiteY117" fmla="*/ 2612304 h 3280372"/>
              <a:gd name="connsiteX118" fmla="*/ 1202880 w 2136944"/>
              <a:gd name="connsiteY118" fmla="*/ 2503395 h 3280372"/>
              <a:gd name="connsiteX119" fmla="*/ 1213642 w 2136944"/>
              <a:gd name="connsiteY119" fmla="*/ 2512620 h 3280372"/>
              <a:gd name="connsiteX120" fmla="*/ 1237218 w 2136944"/>
              <a:gd name="connsiteY120" fmla="*/ 2647412 h 3280372"/>
              <a:gd name="connsiteX121" fmla="*/ 1231324 w 2136944"/>
              <a:gd name="connsiteY121" fmla="*/ 2676113 h 3280372"/>
              <a:gd name="connsiteX122" fmla="*/ 1149065 w 2136944"/>
              <a:gd name="connsiteY122" fmla="*/ 2714808 h 3280372"/>
              <a:gd name="connsiteX123" fmla="*/ 1122158 w 2136944"/>
              <a:gd name="connsiteY123" fmla="*/ 2678163 h 3280372"/>
              <a:gd name="connsiteX124" fmla="*/ 1150859 w 2136944"/>
              <a:gd name="connsiteY124" fmla="*/ 2645106 h 3280372"/>
              <a:gd name="connsiteX125" fmla="*/ 1177766 w 2136944"/>
              <a:gd name="connsiteY125" fmla="*/ 2649206 h 3280372"/>
              <a:gd name="connsiteX126" fmla="*/ 1194167 w 2136944"/>
              <a:gd name="connsiteY126" fmla="*/ 2656637 h 3280372"/>
              <a:gd name="connsiteX127" fmla="*/ 1195192 w 2136944"/>
              <a:gd name="connsiteY127" fmla="*/ 2631524 h 3280372"/>
              <a:gd name="connsiteX128" fmla="*/ 1179047 w 2136944"/>
              <a:gd name="connsiteY128" fmla="*/ 2543627 h 3280372"/>
              <a:gd name="connsiteX129" fmla="*/ 1202880 w 2136944"/>
              <a:gd name="connsiteY129" fmla="*/ 2503395 h 3280372"/>
              <a:gd name="connsiteX130" fmla="*/ 1025805 w 2136944"/>
              <a:gd name="connsiteY130" fmla="*/ 2332470 h 3280372"/>
              <a:gd name="connsiteX131" fmla="*/ 1043743 w 2136944"/>
              <a:gd name="connsiteY131" fmla="*/ 2383465 h 3280372"/>
              <a:gd name="connsiteX132" fmla="*/ 962509 w 2136944"/>
              <a:gd name="connsiteY132" fmla="*/ 2538502 h 3280372"/>
              <a:gd name="connsiteX133" fmla="*/ 939702 w 2136944"/>
              <a:gd name="connsiteY133" fmla="*/ 2657919 h 3280372"/>
              <a:gd name="connsiteX134" fmla="*/ 967121 w 2136944"/>
              <a:gd name="connsiteY134" fmla="*/ 2647669 h 3280372"/>
              <a:gd name="connsiteX135" fmla="*/ 1004535 w 2136944"/>
              <a:gd name="connsiteY135" fmla="*/ 2654588 h 3280372"/>
              <a:gd name="connsiteX136" fmla="*/ 1012223 w 2136944"/>
              <a:gd name="connsiteY136" fmla="*/ 2687389 h 3280372"/>
              <a:gd name="connsiteX137" fmla="*/ 970453 w 2136944"/>
              <a:gd name="connsiteY137" fmla="*/ 2719678 h 3280372"/>
              <a:gd name="connsiteX138" fmla="*/ 902031 w 2136944"/>
              <a:gd name="connsiteY138" fmla="*/ 2674063 h 3280372"/>
              <a:gd name="connsiteX139" fmla="*/ 901006 w 2136944"/>
              <a:gd name="connsiteY139" fmla="*/ 2585654 h 3280372"/>
              <a:gd name="connsiteX140" fmla="*/ 967634 w 2136944"/>
              <a:gd name="connsiteY140" fmla="*/ 2431130 h 3280372"/>
              <a:gd name="connsiteX141" fmla="*/ 1005816 w 2136944"/>
              <a:gd name="connsiteY141" fmla="*/ 2367578 h 3280372"/>
              <a:gd name="connsiteX142" fmla="*/ 1025805 w 2136944"/>
              <a:gd name="connsiteY142" fmla="*/ 2332470 h 3280372"/>
              <a:gd name="connsiteX143" fmla="*/ 997617 w 2136944"/>
              <a:gd name="connsiteY143" fmla="*/ 2173332 h 3280372"/>
              <a:gd name="connsiteX144" fmla="*/ 1007867 w 2136944"/>
              <a:gd name="connsiteY144" fmla="*/ 2180764 h 3280372"/>
              <a:gd name="connsiteX145" fmla="*/ 1049125 w 2136944"/>
              <a:gd name="connsiteY145" fmla="*/ 2242522 h 3280372"/>
              <a:gd name="connsiteX146" fmla="*/ 1159060 w 2136944"/>
              <a:gd name="connsiteY146" fmla="*/ 2418316 h 3280372"/>
              <a:gd name="connsiteX147" fmla="*/ 1166748 w 2136944"/>
              <a:gd name="connsiteY147" fmla="*/ 2432154 h 3280372"/>
              <a:gd name="connsiteX148" fmla="*/ 1152653 w 2136944"/>
              <a:gd name="connsiteY148" fmla="*/ 2444198 h 3280372"/>
              <a:gd name="connsiteX149" fmla="*/ 1123952 w 2136944"/>
              <a:gd name="connsiteY149" fmla="*/ 2439329 h 3280372"/>
              <a:gd name="connsiteX150" fmla="*/ 977116 w 2136944"/>
              <a:gd name="connsiteY150" fmla="*/ 2211259 h 3280372"/>
              <a:gd name="connsiteX151" fmla="*/ 971222 w 2136944"/>
              <a:gd name="connsiteY151" fmla="*/ 2192552 h 3280372"/>
              <a:gd name="connsiteX152" fmla="*/ 997617 w 2136944"/>
              <a:gd name="connsiteY152" fmla="*/ 2173332 h 3280372"/>
              <a:gd name="connsiteX153" fmla="*/ 1215980 w 2136944"/>
              <a:gd name="connsiteY153" fmla="*/ 2159174 h 3280372"/>
              <a:gd name="connsiteX154" fmla="*/ 1226712 w 2136944"/>
              <a:gd name="connsiteY154" fmla="*/ 2165901 h 3280372"/>
              <a:gd name="connsiteX155" fmla="*/ 1275913 w 2136944"/>
              <a:gd name="connsiteY155" fmla="*/ 2265586 h 3280372"/>
              <a:gd name="connsiteX156" fmla="*/ 1281038 w 2136944"/>
              <a:gd name="connsiteY156" fmla="*/ 2315044 h 3280372"/>
              <a:gd name="connsiteX157" fmla="*/ 1048868 w 2136944"/>
              <a:gd name="connsiteY157" fmla="*/ 2529533 h 3280372"/>
              <a:gd name="connsiteX158" fmla="*/ 1010941 w 2136944"/>
              <a:gd name="connsiteY158" fmla="*/ 2524151 h 3280372"/>
              <a:gd name="connsiteX159" fmla="*/ 991722 w 2136944"/>
              <a:gd name="connsiteY159" fmla="*/ 2509032 h 3280372"/>
              <a:gd name="connsiteX160" fmla="*/ 1014785 w 2136944"/>
              <a:gd name="connsiteY160" fmla="*/ 2481869 h 3280372"/>
              <a:gd name="connsiteX161" fmla="*/ 1047843 w 2136944"/>
              <a:gd name="connsiteY161" fmla="*/ 2482381 h 3280372"/>
              <a:gd name="connsiteX162" fmla="*/ 1197754 w 2136944"/>
              <a:gd name="connsiteY162" fmla="*/ 2422929 h 3280372"/>
              <a:gd name="connsiteX163" fmla="*/ 1225943 w 2136944"/>
              <a:gd name="connsiteY163" fmla="*/ 2250723 h 3280372"/>
              <a:gd name="connsiteX164" fmla="*/ 1204417 w 2136944"/>
              <a:gd name="connsiteY164" fmla="*/ 2205878 h 3280372"/>
              <a:gd name="connsiteX165" fmla="*/ 1206211 w 2136944"/>
              <a:gd name="connsiteY165" fmla="*/ 2168207 h 3280372"/>
              <a:gd name="connsiteX166" fmla="*/ 1215980 w 2136944"/>
              <a:gd name="connsiteY166" fmla="*/ 2159174 h 3280372"/>
              <a:gd name="connsiteX167" fmla="*/ 1048868 w 2136944"/>
              <a:gd name="connsiteY167" fmla="*/ 2099274 h 3280372"/>
              <a:gd name="connsiteX168" fmla="*/ 1111139 w 2136944"/>
              <a:gd name="connsiteY168" fmla="*/ 2101068 h 3280372"/>
              <a:gd name="connsiteX169" fmla="*/ 1124208 w 2136944"/>
              <a:gd name="connsiteY169" fmla="*/ 2105424 h 3280372"/>
              <a:gd name="connsiteX170" fmla="*/ 1138815 w 2136944"/>
              <a:gd name="connsiteY170" fmla="*/ 2123875 h 3280372"/>
              <a:gd name="connsiteX171" fmla="*/ 1119339 w 2136944"/>
              <a:gd name="connsiteY171" fmla="*/ 2143863 h 3280372"/>
              <a:gd name="connsiteX172" fmla="*/ 1072956 w 2136944"/>
              <a:gd name="connsiteY172" fmla="*/ 2144120 h 3280372"/>
              <a:gd name="connsiteX173" fmla="*/ 898188 w 2136944"/>
              <a:gd name="connsiteY173" fmla="*/ 2280706 h 3280372"/>
              <a:gd name="connsiteX174" fmla="*/ 915869 w 2136944"/>
              <a:gd name="connsiteY174" fmla="*/ 2391153 h 3280372"/>
              <a:gd name="connsiteX175" fmla="*/ 935601 w 2136944"/>
              <a:gd name="connsiteY175" fmla="*/ 2433948 h 3280372"/>
              <a:gd name="connsiteX176" fmla="*/ 933039 w 2136944"/>
              <a:gd name="connsiteY176" fmla="*/ 2454193 h 3280372"/>
              <a:gd name="connsiteX177" fmla="*/ 906388 w 2136944"/>
              <a:gd name="connsiteY177" fmla="*/ 2454962 h 3280372"/>
              <a:gd name="connsiteX178" fmla="*/ 870255 w 2136944"/>
              <a:gd name="connsiteY178" fmla="*/ 2229198 h 3280372"/>
              <a:gd name="connsiteX179" fmla="*/ 1048868 w 2136944"/>
              <a:gd name="connsiteY179" fmla="*/ 2099274 h 3280372"/>
              <a:gd name="connsiteX180" fmla="*/ 1162539 w 2136944"/>
              <a:gd name="connsiteY180" fmla="*/ 1908541 h 3280372"/>
              <a:gd name="connsiteX181" fmla="*/ 1227225 w 2136944"/>
              <a:gd name="connsiteY181" fmla="*/ 1942956 h 3280372"/>
              <a:gd name="connsiteX182" fmla="*/ 1242600 w 2136944"/>
              <a:gd name="connsiteY182" fmla="*/ 1998820 h 3280372"/>
              <a:gd name="connsiteX183" fmla="*/ 1239269 w 2136944"/>
              <a:gd name="connsiteY183" fmla="*/ 1999845 h 3280372"/>
              <a:gd name="connsiteX184" fmla="*/ 1195961 w 2136944"/>
              <a:gd name="connsiteY184" fmla="*/ 2144632 h 3280372"/>
              <a:gd name="connsiteX185" fmla="*/ 1122158 w 2136944"/>
              <a:gd name="connsiteY185" fmla="*/ 2271992 h 3280372"/>
              <a:gd name="connsiteX186" fmla="*/ 1112164 w 2136944"/>
              <a:gd name="connsiteY186" fmla="*/ 2286856 h 3280372"/>
              <a:gd name="connsiteX187" fmla="*/ 1095507 w 2136944"/>
              <a:gd name="connsiteY187" fmla="*/ 2286087 h 3280372"/>
              <a:gd name="connsiteX188" fmla="*/ 1096532 w 2136944"/>
              <a:gd name="connsiteY188" fmla="*/ 2228172 h 3280372"/>
              <a:gd name="connsiteX189" fmla="*/ 1177254 w 2136944"/>
              <a:gd name="connsiteY189" fmla="*/ 2077748 h 3280372"/>
              <a:gd name="connsiteX190" fmla="*/ 1195192 w 2136944"/>
              <a:gd name="connsiteY190" fmla="*/ 1986263 h 3280372"/>
              <a:gd name="connsiteX191" fmla="*/ 1191861 w 2136944"/>
              <a:gd name="connsiteY191" fmla="*/ 1970888 h 3280372"/>
              <a:gd name="connsiteX192" fmla="*/ 1176998 w 2136944"/>
              <a:gd name="connsiteY192" fmla="*/ 1976269 h 3280372"/>
              <a:gd name="connsiteX193" fmla="*/ 1129846 w 2136944"/>
              <a:gd name="connsiteY193" fmla="*/ 1964481 h 3280372"/>
              <a:gd name="connsiteX194" fmla="*/ 1137790 w 2136944"/>
              <a:gd name="connsiteY194" fmla="*/ 1918611 h 3280372"/>
              <a:gd name="connsiteX195" fmla="*/ 1162539 w 2136944"/>
              <a:gd name="connsiteY195" fmla="*/ 1908541 h 3280372"/>
              <a:gd name="connsiteX196" fmla="*/ 951842 w 2136944"/>
              <a:gd name="connsiteY196" fmla="*/ 1907368 h 3280372"/>
              <a:gd name="connsiteX197" fmla="*/ 1003254 w 2136944"/>
              <a:gd name="connsiteY197" fmla="*/ 1923224 h 3280372"/>
              <a:gd name="connsiteX198" fmla="*/ 1009404 w 2136944"/>
              <a:gd name="connsiteY198" fmla="*/ 1959612 h 3280372"/>
              <a:gd name="connsiteX199" fmla="*/ 997617 w 2136944"/>
              <a:gd name="connsiteY199" fmla="*/ 1974732 h 3280372"/>
              <a:gd name="connsiteX200" fmla="*/ 963278 w 2136944"/>
              <a:gd name="connsiteY200" fmla="*/ 1978575 h 3280372"/>
              <a:gd name="connsiteX201" fmla="*/ 946365 w 2136944"/>
              <a:gd name="connsiteY201" fmla="*/ 1971657 h 3280372"/>
              <a:gd name="connsiteX202" fmla="*/ 940727 w 2136944"/>
              <a:gd name="connsiteY202" fmla="*/ 1991645 h 3280372"/>
              <a:gd name="connsiteX203" fmla="*/ 954309 w 2136944"/>
              <a:gd name="connsiteY203" fmla="*/ 2081335 h 3280372"/>
              <a:gd name="connsiteX204" fmla="*/ 955590 w 2136944"/>
              <a:gd name="connsiteY204" fmla="*/ 2099274 h 3280372"/>
              <a:gd name="connsiteX205" fmla="*/ 939190 w 2136944"/>
              <a:gd name="connsiteY205" fmla="*/ 2118237 h 3280372"/>
              <a:gd name="connsiteX206" fmla="*/ 920226 w 2136944"/>
              <a:gd name="connsiteY206" fmla="*/ 2107217 h 3280372"/>
              <a:gd name="connsiteX207" fmla="*/ 896138 w 2136944"/>
              <a:gd name="connsiteY207" fmla="*/ 2007276 h 3280372"/>
              <a:gd name="connsiteX208" fmla="*/ 909463 w 2136944"/>
              <a:gd name="connsiteY208" fmla="*/ 1940137 h 3280372"/>
              <a:gd name="connsiteX209" fmla="*/ 951842 w 2136944"/>
              <a:gd name="connsiteY209" fmla="*/ 1907368 h 3280372"/>
              <a:gd name="connsiteX210" fmla="*/ 1243881 w 2136944"/>
              <a:gd name="connsiteY210" fmla="*/ 1790225 h 3280372"/>
              <a:gd name="connsiteX211" fmla="*/ 1261563 w 2136944"/>
              <a:gd name="connsiteY211" fmla="*/ 2025471 h 3280372"/>
              <a:gd name="connsiteX212" fmla="*/ 1228762 w 2136944"/>
              <a:gd name="connsiteY212" fmla="*/ 1854034 h 3280372"/>
              <a:gd name="connsiteX213" fmla="*/ 1233118 w 2136944"/>
              <a:gd name="connsiteY213" fmla="*/ 1806626 h 3280372"/>
              <a:gd name="connsiteX214" fmla="*/ 1243881 w 2136944"/>
              <a:gd name="connsiteY214" fmla="*/ 1790225 h 3280372"/>
              <a:gd name="connsiteX215" fmla="*/ 1152140 w 2136944"/>
              <a:gd name="connsiteY215" fmla="*/ 1747687 h 3280372"/>
              <a:gd name="connsiteX216" fmla="*/ 1165209 w 2136944"/>
              <a:gd name="connsiteY216" fmla="*/ 1764856 h 3280372"/>
              <a:gd name="connsiteX217" fmla="*/ 1146502 w 2136944"/>
              <a:gd name="connsiteY217" fmla="*/ 1784844 h 3280372"/>
              <a:gd name="connsiteX218" fmla="*/ 1077056 w 2136944"/>
              <a:gd name="connsiteY218" fmla="*/ 1825077 h 3280372"/>
              <a:gd name="connsiteX219" fmla="*/ 1058349 w 2136944"/>
              <a:gd name="connsiteY219" fmla="*/ 1824564 h 3280372"/>
              <a:gd name="connsiteX220" fmla="*/ 1033492 w 2136944"/>
              <a:gd name="connsiteY220" fmla="*/ 1806370 h 3280372"/>
              <a:gd name="connsiteX221" fmla="*/ 907156 w 2136944"/>
              <a:gd name="connsiteY221" fmla="*/ 1857366 h 3280372"/>
              <a:gd name="connsiteX222" fmla="*/ 876662 w 2136944"/>
              <a:gd name="connsiteY222" fmla="*/ 2003946 h 3280372"/>
              <a:gd name="connsiteX223" fmla="*/ 873843 w 2136944"/>
              <a:gd name="connsiteY223" fmla="*/ 2016246 h 3280372"/>
              <a:gd name="connsiteX224" fmla="*/ 858211 w 2136944"/>
              <a:gd name="connsiteY224" fmla="*/ 1871460 h 3280372"/>
              <a:gd name="connsiteX225" fmla="*/ 966352 w 2136944"/>
              <a:gd name="connsiteY225" fmla="*/ 1751531 h 3280372"/>
              <a:gd name="connsiteX226" fmla="*/ 1031955 w 2136944"/>
              <a:gd name="connsiteY226" fmla="*/ 1757168 h 3280372"/>
              <a:gd name="connsiteX227" fmla="*/ 1106013 w 2136944"/>
              <a:gd name="connsiteY227" fmla="*/ 1757681 h 3280372"/>
              <a:gd name="connsiteX228" fmla="*/ 1152140 w 2136944"/>
              <a:gd name="connsiteY228" fmla="*/ 1747687 h 3280372"/>
              <a:gd name="connsiteX229" fmla="*/ 1213387 w 2136944"/>
              <a:gd name="connsiteY229" fmla="*/ 1731030 h 3280372"/>
              <a:gd name="connsiteX230" fmla="*/ 1226968 w 2136944"/>
              <a:gd name="connsiteY230" fmla="*/ 1739486 h 3280372"/>
              <a:gd name="connsiteX231" fmla="*/ 1225175 w 2136944"/>
              <a:gd name="connsiteY231" fmla="*/ 1768700 h 3280372"/>
              <a:gd name="connsiteX232" fmla="*/ 1068600 w 2136944"/>
              <a:gd name="connsiteY232" fmla="*/ 1898880 h 3280372"/>
              <a:gd name="connsiteX233" fmla="*/ 954309 w 2136944"/>
              <a:gd name="connsiteY233" fmla="*/ 1857109 h 3280372"/>
              <a:gd name="connsiteX234" fmla="*/ 942777 w 2136944"/>
              <a:gd name="connsiteY234" fmla="*/ 1834046 h 3280372"/>
              <a:gd name="connsiteX235" fmla="*/ 963021 w 2136944"/>
              <a:gd name="connsiteY235" fmla="*/ 1814827 h 3280372"/>
              <a:gd name="connsiteX236" fmla="*/ 983010 w 2136944"/>
              <a:gd name="connsiteY236" fmla="*/ 1821489 h 3280372"/>
              <a:gd name="connsiteX237" fmla="*/ 1040412 w 2136944"/>
              <a:gd name="connsiteY237" fmla="*/ 1850959 h 3280372"/>
              <a:gd name="connsiteX238" fmla="*/ 1173666 w 2136944"/>
              <a:gd name="connsiteY238" fmla="*/ 1786894 h 3280372"/>
              <a:gd name="connsiteX239" fmla="*/ 1186223 w 2136944"/>
              <a:gd name="connsiteY239" fmla="*/ 1757681 h 3280372"/>
              <a:gd name="connsiteX240" fmla="*/ 1213387 w 2136944"/>
              <a:gd name="connsiteY240" fmla="*/ 1731030 h 3280372"/>
              <a:gd name="connsiteX241" fmla="*/ 1082246 w 2136944"/>
              <a:gd name="connsiteY241" fmla="*/ 1581150 h 3280372"/>
              <a:gd name="connsiteX242" fmla="*/ 1185198 w 2136944"/>
              <a:gd name="connsiteY242" fmla="*/ 1625963 h 3280372"/>
              <a:gd name="connsiteX243" fmla="*/ 1189554 w 2136944"/>
              <a:gd name="connsiteY243" fmla="*/ 1651077 h 3280372"/>
              <a:gd name="connsiteX244" fmla="*/ 1158291 w 2136944"/>
              <a:gd name="connsiteY244" fmla="*/ 1660302 h 3280372"/>
              <a:gd name="connsiteX245" fmla="*/ 1138559 w 2136944"/>
              <a:gd name="connsiteY245" fmla="*/ 1646208 h 3280372"/>
              <a:gd name="connsiteX246" fmla="*/ 956102 w 2136944"/>
              <a:gd name="connsiteY246" fmla="*/ 1702585 h 3280372"/>
              <a:gd name="connsiteX247" fmla="*/ 944827 w 2136944"/>
              <a:gd name="connsiteY247" fmla="*/ 1728211 h 3280372"/>
              <a:gd name="connsiteX248" fmla="*/ 905107 w 2136944"/>
              <a:gd name="connsiteY248" fmla="*/ 1749480 h 3280372"/>
              <a:gd name="connsiteX249" fmla="*/ 903825 w 2136944"/>
              <a:gd name="connsiteY249" fmla="*/ 1743586 h 3280372"/>
              <a:gd name="connsiteX250" fmla="*/ 973528 w 2136944"/>
              <a:gd name="connsiteY250" fmla="*/ 1608025 h 3280372"/>
              <a:gd name="connsiteX251" fmla="*/ 1082246 w 2136944"/>
              <a:gd name="connsiteY251" fmla="*/ 1581150 h 3280372"/>
              <a:gd name="connsiteX252" fmla="*/ 867692 w 2136944"/>
              <a:gd name="connsiteY252" fmla="*/ 1448888 h 3280372"/>
              <a:gd name="connsiteX253" fmla="*/ 874099 w 2136944"/>
              <a:gd name="connsiteY253" fmla="*/ 1469389 h 3280372"/>
              <a:gd name="connsiteX254" fmla="*/ 899469 w 2136944"/>
              <a:gd name="connsiteY254" fmla="*/ 1598543 h 3280372"/>
              <a:gd name="connsiteX255" fmla="*/ 905106 w 2136944"/>
              <a:gd name="connsiteY255" fmla="*/ 1616738 h 3280372"/>
              <a:gd name="connsiteX256" fmla="*/ 893575 w 2136944"/>
              <a:gd name="connsiteY256" fmla="*/ 1681571 h 3280372"/>
              <a:gd name="connsiteX257" fmla="*/ 876405 w 2136944"/>
              <a:gd name="connsiteY257" fmla="*/ 1659789 h 3280372"/>
              <a:gd name="connsiteX258" fmla="*/ 849754 w 2136944"/>
              <a:gd name="connsiteY258" fmla="*/ 1509621 h 3280372"/>
              <a:gd name="connsiteX259" fmla="*/ 867692 w 2136944"/>
              <a:gd name="connsiteY259" fmla="*/ 1448888 h 3280372"/>
              <a:gd name="connsiteX260" fmla="*/ 1266944 w 2136944"/>
              <a:gd name="connsiteY260" fmla="*/ 1442482 h 3280372"/>
              <a:gd name="connsiteX261" fmla="*/ 1271813 w 2136944"/>
              <a:gd name="connsiteY261" fmla="*/ 1442482 h 3280372"/>
              <a:gd name="connsiteX262" fmla="*/ 1282320 w 2136944"/>
              <a:gd name="connsiteY262" fmla="*/ 1493990 h 3280372"/>
              <a:gd name="connsiteX263" fmla="*/ 1281038 w 2136944"/>
              <a:gd name="connsiteY263" fmla="*/ 1602900 h 3280372"/>
              <a:gd name="connsiteX264" fmla="*/ 1216974 w 2136944"/>
              <a:gd name="connsiteY264" fmla="*/ 1706172 h 3280372"/>
              <a:gd name="connsiteX265" fmla="*/ 1099095 w 2136944"/>
              <a:gd name="connsiteY265" fmla="*/ 1721804 h 3280372"/>
              <a:gd name="connsiteX266" fmla="*/ 1036311 w 2136944"/>
              <a:gd name="connsiteY266" fmla="*/ 1721804 h 3280372"/>
              <a:gd name="connsiteX267" fmla="*/ 985572 w 2136944"/>
              <a:gd name="connsiteY267" fmla="*/ 1732055 h 3280372"/>
              <a:gd name="connsiteX268" fmla="*/ 969171 w 2136944"/>
              <a:gd name="connsiteY268" fmla="*/ 1724367 h 3280372"/>
              <a:gd name="connsiteX269" fmla="*/ 978140 w 2136944"/>
              <a:gd name="connsiteY269" fmla="*/ 1696435 h 3280372"/>
              <a:gd name="connsiteX270" fmla="*/ 982753 w 2136944"/>
              <a:gd name="connsiteY270" fmla="*/ 1694385 h 3280372"/>
              <a:gd name="connsiteX271" fmla="*/ 1059631 w 2136944"/>
              <a:gd name="connsiteY271" fmla="*/ 1654408 h 3280372"/>
              <a:gd name="connsiteX272" fmla="*/ 1069112 w 2136944"/>
              <a:gd name="connsiteY272" fmla="*/ 1648514 h 3280372"/>
              <a:gd name="connsiteX273" fmla="*/ 1091919 w 2136944"/>
              <a:gd name="connsiteY273" fmla="*/ 1668502 h 3280372"/>
              <a:gd name="connsiteX274" fmla="*/ 1201086 w 2136944"/>
              <a:gd name="connsiteY274" fmla="*/ 1662865 h 3280372"/>
              <a:gd name="connsiteX275" fmla="*/ 1242600 w 2136944"/>
              <a:gd name="connsiteY275" fmla="*/ 1574968 h 3280372"/>
              <a:gd name="connsiteX276" fmla="*/ 1261050 w 2136944"/>
              <a:gd name="connsiteY276" fmla="*/ 1465289 h 3280372"/>
              <a:gd name="connsiteX277" fmla="*/ 1266944 w 2136944"/>
              <a:gd name="connsiteY277" fmla="*/ 1442482 h 3280372"/>
              <a:gd name="connsiteX278" fmla="*/ 1330241 w 2136944"/>
              <a:gd name="connsiteY278" fmla="*/ 1337928 h 3280372"/>
              <a:gd name="connsiteX279" fmla="*/ 1355611 w 2136944"/>
              <a:gd name="connsiteY279" fmla="*/ 1364835 h 3280372"/>
              <a:gd name="connsiteX280" fmla="*/ 1359967 w 2136944"/>
              <a:gd name="connsiteY280" fmla="*/ 1381236 h 3280372"/>
              <a:gd name="connsiteX281" fmla="*/ 1363298 w 2136944"/>
              <a:gd name="connsiteY281" fmla="*/ 2029571 h 3280372"/>
              <a:gd name="connsiteX282" fmla="*/ 1369192 w 2136944"/>
              <a:gd name="connsiteY282" fmla="*/ 2790405 h 3280372"/>
              <a:gd name="connsiteX283" fmla="*/ 1373549 w 2136944"/>
              <a:gd name="connsiteY283" fmla="*/ 2891371 h 3280372"/>
              <a:gd name="connsiteX284" fmla="*/ 1384312 w 2136944"/>
              <a:gd name="connsiteY284" fmla="*/ 2936985 h 3280372"/>
              <a:gd name="connsiteX285" fmla="*/ 1373805 w 2136944"/>
              <a:gd name="connsiteY285" fmla="*/ 2980036 h 3280372"/>
              <a:gd name="connsiteX286" fmla="*/ 1356379 w 2136944"/>
              <a:gd name="connsiteY286" fmla="*/ 2976705 h 3280372"/>
              <a:gd name="connsiteX287" fmla="*/ 1321272 w 2136944"/>
              <a:gd name="connsiteY287" fmla="*/ 2877020 h 3280372"/>
              <a:gd name="connsiteX288" fmla="*/ 1320503 w 2136944"/>
              <a:gd name="connsiteY288" fmla="*/ 1528072 h 3280372"/>
              <a:gd name="connsiteX289" fmla="*/ 1324603 w 2136944"/>
              <a:gd name="connsiteY289" fmla="*/ 1358941 h 3280372"/>
              <a:gd name="connsiteX290" fmla="*/ 1326653 w 2136944"/>
              <a:gd name="connsiteY290" fmla="*/ 1338953 h 3280372"/>
              <a:gd name="connsiteX291" fmla="*/ 1330241 w 2136944"/>
              <a:gd name="connsiteY291" fmla="*/ 1337928 h 3280372"/>
              <a:gd name="connsiteX292" fmla="*/ 810803 w 2136944"/>
              <a:gd name="connsiteY292" fmla="*/ 1336134 h 3280372"/>
              <a:gd name="connsiteX293" fmla="*/ 814647 w 2136944"/>
              <a:gd name="connsiteY293" fmla="*/ 1338953 h 3280372"/>
              <a:gd name="connsiteX294" fmla="*/ 815159 w 2136944"/>
              <a:gd name="connsiteY294" fmla="*/ 1347922 h 3280372"/>
              <a:gd name="connsiteX295" fmla="*/ 817209 w 2136944"/>
              <a:gd name="connsiteY295" fmla="*/ 2582834 h 3280372"/>
              <a:gd name="connsiteX296" fmla="*/ 806703 w 2136944"/>
              <a:gd name="connsiteY296" fmla="*/ 2861901 h 3280372"/>
              <a:gd name="connsiteX297" fmla="*/ 794402 w 2136944"/>
              <a:gd name="connsiteY297" fmla="*/ 2945441 h 3280372"/>
              <a:gd name="connsiteX298" fmla="*/ 789534 w 2136944"/>
              <a:gd name="connsiteY298" fmla="*/ 2961329 h 3280372"/>
              <a:gd name="connsiteX299" fmla="*/ 766214 w 2136944"/>
              <a:gd name="connsiteY299" fmla="*/ 2980036 h 3280372"/>
              <a:gd name="connsiteX300" fmla="*/ 746994 w 2136944"/>
              <a:gd name="connsiteY300" fmla="*/ 2946722 h 3280372"/>
              <a:gd name="connsiteX301" fmla="*/ 766726 w 2136944"/>
              <a:gd name="connsiteY301" fmla="*/ 2863694 h 3280372"/>
              <a:gd name="connsiteX302" fmla="*/ 770314 w 2136944"/>
              <a:gd name="connsiteY302" fmla="*/ 2729158 h 3280372"/>
              <a:gd name="connsiteX303" fmla="*/ 771852 w 2136944"/>
              <a:gd name="connsiteY303" fmla="*/ 1741280 h 3280372"/>
              <a:gd name="connsiteX304" fmla="*/ 771595 w 2136944"/>
              <a:gd name="connsiteY304" fmla="*/ 1392767 h 3280372"/>
              <a:gd name="connsiteX305" fmla="*/ 782102 w 2136944"/>
              <a:gd name="connsiteY305" fmla="*/ 1365604 h 3280372"/>
              <a:gd name="connsiteX306" fmla="*/ 810803 w 2136944"/>
              <a:gd name="connsiteY306" fmla="*/ 1336134 h 3280372"/>
              <a:gd name="connsiteX307" fmla="*/ 1221683 w 2136944"/>
              <a:gd name="connsiteY307" fmla="*/ 1332034 h 3280372"/>
              <a:gd name="connsiteX308" fmla="*/ 1229531 w 2136944"/>
              <a:gd name="connsiteY308" fmla="*/ 1343565 h 3280372"/>
              <a:gd name="connsiteX309" fmla="*/ 1241832 w 2136944"/>
              <a:gd name="connsiteY309" fmla="*/ 1402249 h 3280372"/>
              <a:gd name="connsiteX310" fmla="*/ 1237475 w 2136944"/>
              <a:gd name="connsiteY310" fmla="*/ 1492196 h 3280372"/>
              <a:gd name="connsiteX311" fmla="*/ 1167773 w 2136944"/>
              <a:gd name="connsiteY311" fmla="*/ 1553442 h 3280372"/>
              <a:gd name="connsiteX312" fmla="*/ 1129077 w 2136944"/>
              <a:gd name="connsiteY312" fmla="*/ 1544985 h 3280372"/>
              <a:gd name="connsiteX313" fmla="*/ 1106270 w 2136944"/>
              <a:gd name="connsiteY313" fmla="*/ 1506546 h 3280372"/>
              <a:gd name="connsiteX314" fmla="*/ 1136509 w 2136944"/>
              <a:gd name="connsiteY314" fmla="*/ 1469645 h 3280372"/>
              <a:gd name="connsiteX315" fmla="*/ 1161879 w 2136944"/>
              <a:gd name="connsiteY315" fmla="*/ 1475283 h 3280372"/>
              <a:gd name="connsiteX316" fmla="*/ 1166235 w 2136944"/>
              <a:gd name="connsiteY316" fmla="*/ 1479895 h 3280372"/>
              <a:gd name="connsiteX317" fmla="*/ 1184942 w 2136944"/>
              <a:gd name="connsiteY317" fmla="*/ 1493733 h 3280372"/>
              <a:gd name="connsiteX318" fmla="*/ 1197499 w 2136944"/>
              <a:gd name="connsiteY318" fmla="*/ 1471439 h 3280372"/>
              <a:gd name="connsiteX319" fmla="*/ 1203393 w 2136944"/>
              <a:gd name="connsiteY319" fmla="*/ 1429412 h 3280372"/>
              <a:gd name="connsiteX320" fmla="*/ 1192886 w 2136944"/>
              <a:gd name="connsiteY320" fmla="*/ 1368935 h 3280372"/>
              <a:gd name="connsiteX321" fmla="*/ 1207493 w 2136944"/>
              <a:gd name="connsiteY321" fmla="*/ 1335878 h 3280372"/>
              <a:gd name="connsiteX322" fmla="*/ 1221683 w 2136944"/>
              <a:gd name="connsiteY322" fmla="*/ 1332034 h 3280372"/>
              <a:gd name="connsiteX323" fmla="*/ 1364067 w 2136944"/>
              <a:gd name="connsiteY323" fmla="*/ 1317427 h 3280372"/>
              <a:gd name="connsiteX324" fmla="*/ 1747943 w 2136944"/>
              <a:gd name="connsiteY324" fmla="*/ 1318965 h 3280372"/>
              <a:gd name="connsiteX325" fmla="*/ 1755631 w 2136944"/>
              <a:gd name="connsiteY325" fmla="*/ 1319733 h 3280372"/>
              <a:gd name="connsiteX326" fmla="*/ 1850447 w 2136944"/>
              <a:gd name="connsiteY326" fmla="*/ 1362785 h 3280372"/>
              <a:gd name="connsiteX327" fmla="*/ 1818927 w 2136944"/>
              <a:gd name="connsiteY327" fmla="*/ 1385592 h 3280372"/>
              <a:gd name="connsiteX328" fmla="*/ 1799708 w 2136944"/>
              <a:gd name="connsiteY328" fmla="*/ 1385848 h 3280372"/>
              <a:gd name="connsiteX329" fmla="*/ 1671066 w 2136944"/>
              <a:gd name="connsiteY329" fmla="*/ 1363297 h 3280372"/>
              <a:gd name="connsiteX330" fmla="*/ 1444533 w 2136944"/>
              <a:gd name="connsiteY330" fmla="*/ 1359966 h 3280372"/>
              <a:gd name="connsiteX331" fmla="*/ 1383287 w 2136944"/>
              <a:gd name="connsiteY331" fmla="*/ 1355866 h 3280372"/>
              <a:gd name="connsiteX332" fmla="*/ 1339210 w 2136944"/>
              <a:gd name="connsiteY332" fmla="*/ 1319733 h 3280372"/>
              <a:gd name="connsiteX333" fmla="*/ 1364067 w 2136944"/>
              <a:gd name="connsiteY333" fmla="*/ 1317427 h 3280372"/>
              <a:gd name="connsiteX334" fmla="*/ 792609 w 2136944"/>
              <a:gd name="connsiteY334" fmla="*/ 1314864 h 3280372"/>
              <a:gd name="connsiteX335" fmla="*/ 804910 w 2136944"/>
              <a:gd name="connsiteY335" fmla="*/ 1314864 h 3280372"/>
              <a:gd name="connsiteX336" fmla="*/ 764677 w 2136944"/>
              <a:gd name="connsiteY336" fmla="*/ 1356378 h 3280372"/>
              <a:gd name="connsiteX337" fmla="*/ 749558 w 2136944"/>
              <a:gd name="connsiteY337" fmla="*/ 1360222 h 3280372"/>
              <a:gd name="connsiteX338" fmla="*/ 473054 w 2136944"/>
              <a:gd name="connsiteY338" fmla="*/ 1363041 h 3280372"/>
              <a:gd name="connsiteX339" fmla="*/ 391308 w 2136944"/>
              <a:gd name="connsiteY339" fmla="*/ 1368423 h 3280372"/>
              <a:gd name="connsiteX340" fmla="*/ 326987 w 2136944"/>
              <a:gd name="connsiteY340" fmla="*/ 1384567 h 3280372"/>
              <a:gd name="connsiteX341" fmla="*/ 297773 w 2136944"/>
              <a:gd name="connsiteY341" fmla="*/ 1364323 h 3280372"/>
              <a:gd name="connsiteX342" fmla="*/ 305973 w 2136944"/>
              <a:gd name="connsiteY342" fmla="*/ 1352791 h 3280372"/>
              <a:gd name="connsiteX343" fmla="*/ 380801 w 2136944"/>
              <a:gd name="connsiteY343" fmla="*/ 1325115 h 3280372"/>
              <a:gd name="connsiteX344" fmla="*/ 521231 w 2136944"/>
              <a:gd name="connsiteY344" fmla="*/ 1315633 h 3280372"/>
              <a:gd name="connsiteX345" fmla="*/ 792609 w 2136944"/>
              <a:gd name="connsiteY345" fmla="*/ 1314864 h 3280372"/>
              <a:gd name="connsiteX346" fmla="*/ 1266592 w 2136944"/>
              <a:gd name="connsiteY346" fmla="*/ 1220177 h 3280372"/>
              <a:gd name="connsiteX347" fmla="*/ 1301539 w 2136944"/>
              <a:gd name="connsiteY347" fmla="*/ 1234143 h 3280372"/>
              <a:gd name="connsiteX348" fmla="*/ 1218255 w 2136944"/>
              <a:gd name="connsiteY348" fmla="*/ 1307946 h 3280372"/>
              <a:gd name="connsiteX349" fmla="*/ 1003510 w 2136944"/>
              <a:gd name="connsiteY349" fmla="*/ 1345872 h 3280372"/>
              <a:gd name="connsiteX350" fmla="*/ 987878 w 2136944"/>
              <a:gd name="connsiteY350" fmla="*/ 1340747 h 3280372"/>
              <a:gd name="connsiteX351" fmla="*/ 978909 w 2136944"/>
              <a:gd name="connsiteY351" fmla="*/ 1318708 h 3280372"/>
              <a:gd name="connsiteX352" fmla="*/ 998641 w 2136944"/>
              <a:gd name="connsiteY352" fmla="*/ 1303077 h 3280372"/>
              <a:gd name="connsiteX353" fmla="*/ 1131383 w 2136944"/>
              <a:gd name="connsiteY353" fmla="*/ 1297439 h 3280372"/>
              <a:gd name="connsiteX354" fmla="*/ 1226968 w 2136944"/>
              <a:gd name="connsiteY354" fmla="*/ 1248493 h 3280372"/>
              <a:gd name="connsiteX355" fmla="*/ 1236449 w 2136944"/>
              <a:gd name="connsiteY355" fmla="*/ 1240037 h 3280372"/>
              <a:gd name="connsiteX356" fmla="*/ 1266592 w 2136944"/>
              <a:gd name="connsiteY356" fmla="*/ 1220177 h 3280372"/>
              <a:gd name="connsiteX357" fmla="*/ 475616 w 2136944"/>
              <a:gd name="connsiteY357" fmla="*/ 1208005 h 3280372"/>
              <a:gd name="connsiteX358" fmla="*/ 490223 w 2136944"/>
              <a:gd name="connsiteY358" fmla="*/ 1212361 h 3280372"/>
              <a:gd name="connsiteX359" fmla="*/ 605540 w 2136944"/>
              <a:gd name="connsiteY359" fmla="*/ 1243113 h 3280372"/>
              <a:gd name="connsiteX360" fmla="*/ 674730 w 2136944"/>
              <a:gd name="connsiteY360" fmla="*/ 1261307 h 3280372"/>
              <a:gd name="connsiteX361" fmla="*/ 689849 w 2136944"/>
              <a:gd name="connsiteY361" fmla="*/ 1269251 h 3280372"/>
              <a:gd name="connsiteX362" fmla="*/ 689593 w 2136944"/>
              <a:gd name="connsiteY362" fmla="*/ 1272839 h 3280372"/>
              <a:gd name="connsiteX363" fmla="*/ 666529 w 2136944"/>
              <a:gd name="connsiteY363" fmla="*/ 1276939 h 3280372"/>
              <a:gd name="connsiteX364" fmla="*/ 546344 w 2136944"/>
              <a:gd name="connsiteY364" fmla="*/ 1278989 h 3280372"/>
              <a:gd name="connsiteX365" fmla="*/ 443584 w 2136944"/>
              <a:gd name="connsiteY365" fmla="*/ 1233118 h 3280372"/>
              <a:gd name="connsiteX366" fmla="*/ 447172 w 2136944"/>
              <a:gd name="connsiteY366" fmla="*/ 1211593 h 3280372"/>
              <a:gd name="connsiteX367" fmla="*/ 475616 w 2136944"/>
              <a:gd name="connsiteY367" fmla="*/ 1208005 h 3280372"/>
              <a:gd name="connsiteX368" fmla="*/ 1664402 w 2136944"/>
              <a:gd name="connsiteY368" fmla="*/ 1206723 h 3280372"/>
              <a:gd name="connsiteX369" fmla="*/ 1693359 w 2136944"/>
              <a:gd name="connsiteY369" fmla="*/ 1217486 h 3280372"/>
              <a:gd name="connsiteX370" fmla="*/ 1678496 w 2136944"/>
              <a:gd name="connsiteY370" fmla="*/ 1241318 h 3280372"/>
              <a:gd name="connsiteX371" fmla="*/ 1566255 w 2136944"/>
              <a:gd name="connsiteY371" fmla="*/ 1280782 h 3280372"/>
              <a:gd name="connsiteX372" fmla="*/ 1445813 w 2136944"/>
              <a:gd name="connsiteY372" fmla="*/ 1266175 h 3280372"/>
              <a:gd name="connsiteX373" fmla="*/ 1553698 w 2136944"/>
              <a:gd name="connsiteY373" fmla="*/ 1239524 h 3280372"/>
              <a:gd name="connsiteX374" fmla="*/ 1623657 w 2136944"/>
              <a:gd name="connsiteY374" fmla="*/ 1221586 h 3280372"/>
              <a:gd name="connsiteX375" fmla="*/ 1649539 w 2136944"/>
              <a:gd name="connsiteY375" fmla="*/ 1210567 h 3280372"/>
              <a:gd name="connsiteX376" fmla="*/ 1664402 w 2136944"/>
              <a:gd name="connsiteY376" fmla="*/ 1206723 h 3280372"/>
              <a:gd name="connsiteX377" fmla="*/ 1077569 w 2136944"/>
              <a:gd name="connsiteY377" fmla="*/ 1115239 h 3280372"/>
              <a:gd name="connsiteX378" fmla="*/ 1120877 w 2136944"/>
              <a:gd name="connsiteY378" fmla="*/ 1142659 h 3280372"/>
              <a:gd name="connsiteX379" fmla="*/ 1184685 w 2136944"/>
              <a:gd name="connsiteY379" fmla="*/ 1239781 h 3280372"/>
              <a:gd name="connsiteX380" fmla="*/ 1180585 w 2136944"/>
              <a:gd name="connsiteY380" fmla="*/ 1263613 h 3280372"/>
              <a:gd name="connsiteX381" fmla="*/ 1151371 w 2136944"/>
              <a:gd name="connsiteY381" fmla="*/ 1256694 h 3280372"/>
              <a:gd name="connsiteX382" fmla="*/ 1139071 w 2136944"/>
              <a:gd name="connsiteY382" fmla="*/ 1238756 h 3280372"/>
              <a:gd name="connsiteX383" fmla="*/ 1074750 w 2136944"/>
              <a:gd name="connsiteY383" fmla="*/ 1119595 h 3280372"/>
              <a:gd name="connsiteX384" fmla="*/ 1077569 w 2136944"/>
              <a:gd name="connsiteY384" fmla="*/ 1115239 h 3280372"/>
              <a:gd name="connsiteX385" fmla="*/ 627322 w 2136944"/>
              <a:gd name="connsiteY385" fmla="*/ 1103452 h 3280372"/>
              <a:gd name="connsiteX386" fmla="*/ 662942 w 2136944"/>
              <a:gd name="connsiteY386" fmla="*/ 1132665 h 3280372"/>
              <a:gd name="connsiteX387" fmla="*/ 656023 w 2136944"/>
              <a:gd name="connsiteY387" fmla="*/ 1162391 h 3280372"/>
              <a:gd name="connsiteX388" fmla="*/ 636547 w 2136944"/>
              <a:gd name="connsiteY388" fmla="*/ 1184173 h 3280372"/>
              <a:gd name="connsiteX389" fmla="*/ 656535 w 2136944"/>
              <a:gd name="connsiteY389" fmla="*/ 1193911 h 3280372"/>
              <a:gd name="connsiteX390" fmla="*/ 765189 w 2136944"/>
              <a:gd name="connsiteY390" fmla="*/ 1193398 h 3280372"/>
              <a:gd name="connsiteX391" fmla="*/ 801066 w 2136944"/>
              <a:gd name="connsiteY391" fmla="*/ 1222099 h 3280372"/>
              <a:gd name="connsiteX392" fmla="*/ 793634 w 2136944"/>
              <a:gd name="connsiteY392" fmla="*/ 1230043 h 3280372"/>
              <a:gd name="connsiteX393" fmla="*/ 696512 w 2136944"/>
              <a:gd name="connsiteY393" fmla="*/ 1244906 h 3280372"/>
              <a:gd name="connsiteX394" fmla="*/ 608359 w 2136944"/>
              <a:gd name="connsiteY394" fmla="*/ 1215437 h 3280372"/>
              <a:gd name="connsiteX395" fmla="*/ 585552 w 2136944"/>
              <a:gd name="connsiteY395" fmla="*/ 1130871 h 3280372"/>
              <a:gd name="connsiteX396" fmla="*/ 627322 w 2136944"/>
              <a:gd name="connsiteY396" fmla="*/ 1103452 h 3280372"/>
              <a:gd name="connsiteX397" fmla="*/ 449991 w 2136944"/>
              <a:gd name="connsiteY397" fmla="*/ 1102426 h 3280372"/>
              <a:gd name="connsiteX398" fmla="*/ 449734 w 2136944"/>
              <a:gd name="connsiteY398" fmla="*/ 1121133 h 3280372"/>
              <a:gd name="connsiteX399" fmla="*/ 386951 w 2136944"/>
              <a:gd name="connsiteY399" fmla="*/ 1251569 h 3280372"/>
              <a:gd name="connsiteX400" fmla="*/ 359275 w 2136944"/>
              <a:gd name="connsiteY400" fmla="*/ 1275913 h 3280372"/>
              <a:gd name="connsiteX401" fmla="*/ 294698 w 2136944"/>
              <a:gd name="connsiteY401" fmla="*/ 1240550 h 3280372"/>
              <a:gd name="connsiteX402" fmla="*/ 294698 w 2136944"/>
              <a:gd name="connsiteY402" fmla="*/ 1176997 h 3280372"/>
              <a:gd name="connsiteX403" fmla="*/ 331599 w 2136944"/>
              <a:gd name="connsiteY403" fmla="*/ 1199804 h 3280372"/>
              <a:gd name="connsiteX404" fmla="*/ 337749 w 2136944"/>
              <a:gd name="connsiteY404" fmla="*/ 1240806 h 3280372"/>
              <a:gd name="connsiteX405" fmla="*/ 359788 w 2136944"/>
              <a:gd name="connsiteY405" fmla="*/ 1215692 h 3280372"/>
              <a:gd name="connsiteX406" fmla="*/ 410783 w 2136944"/>
              <a:gd name="connsiteY406" fmla="*/ 1142146 h 3280372"/>
              <a:gd name="connsiteX407" fmla="*/ 434615 w 2136944"/>
              <a:gd name="connsiteY407" fmla="*/ 1113701 h 3280372"/>
              <a:gd name="connsiteX408" fmla="*/ 449991 w 2136944"/>
              <a:gd name="connsiteY408" fmla="*/ 1102426 h 3280372"/>
              <a:gd name="connsiteX409" fmla="*/ 1686953 w 2136944"/>
              <a:gd name="connsiteY409" fmla="*/ 1101401 h 3280372"/>
              <a:gd name="connsiteX410" fmla="*/ 1716679 w 2136944"/>
              <a:gd name="connsiteY410" fmla="*/ 1133690 h 3280372"/>
              <a:gd name="connsiteX411" fmla="*/ 1764856 w 2136944"/>
              <a:gd name="connsiteY411" fmla="*/ 1201598 h 3280372"/>
              <a:gd name="connsiteX412" fmla="*/ 1784588 w 2136944"/>
              <a:gd name="connsiteY412" fmla="*/ 1226712 h 3280372"/>
              <a:gd name="connsiteX413" fmla="*/ 1798170 w 2136944"/>
              <a:gd name="connsiteY413" fmla="*/ 1235937 h 3280372"/>
              <a:gd name="connsiteX414" fmla="*/ 1798426 w 2136944"/>
              <a:gd name="connsiteY414" fmla="*/ 1220561 h 3280372"/>
              <a:gd name="connsiteX415" fmla="*/ 1824565 w 2136944"/>
              <a:gd name="connsiteY415" fmla="*/ 1180841 h 3280372"/>
              <a:gd name="connsiteX416" fmla="*/ 1838146 w 2136944"/>
              <a:gd name="connsiteY416" fmla="*/ 1187248 h 3280372"/>
              <a:gd name="connsiteX417" fmla="*/ 1831740 w 2136944"/>
              <a:gd name="connsiteY417" fmla="*/ 1267457 h 3280372"/>
              <a:gd name="connsiteX418" fmla="*/ 1789970 w 2136944"/>
              <a:gd name="connsiteY418" fmla="*/ 1280014 h 3280372"/>
              <a:gd name="connsiteX419" fmla="*/ 1730774 w 2136944"/>
              <a:gd name="connsiteY419" fmla="*/ 1231837 h 3280372"/>
              <a:gd name="connsiteX420" fmla="*/ 1683622 w 2136944"/>
              <a:gd name="connsiteY420" fmla="*/ 1104220 h 3280372"/>
              <a:gd name="connsiteX421" fmla="*/ 1686953 w 2136944"/>
              <a:gd name="connsiteY421" fmla="*/ 1101401 h 3280372"/>
              <a:gd name="connsiteX422" fmla="*/ 1009404 w 2136944"/>
              <a:gd name="connsiteY422" fmla="*/ 1078850 h 3280372"/>
              <a:gd name="connsiteX423" fmla="*/ 1013761 w 2136944"/>
              <a:gd name="connsiteY423" fmla="*/ 1078850 h 3280372"/>
              <a:gd name="connsiteX424" fmla="*/ 964815 w 2136944"/>
              <a:gd name="connsiteY424" fmla="*/ 1145734 h 3280372"/>
              <a:gd name="connsiteX425" fmla="*/ 901007 w 2136944"/>
              <a:gd name="connsiteY425" fmla="*/ 1180585 h 3280372"/>
              <a:gd name="connsiteX426" fmla="*/ 866156 w 2136944"/>
              <a:gd name="connsiteY426" fmla="*/ 1160084 h 3280372"/>
              <a:gd name="connsiteX427" fmla="*/ 871281 w 2136944"/>
              <a:gd name="connsiteY427" fmla="*/ 1148040 h 3280372"/>
              <a:gd name="connsiteX428" fmla="*/ 1009404 w 2136944"/>
              <a:gd name="connsiteY428" fmla="*/ 1078850 h 3280372"/>
              <a:gd name="connsiteX429" fmla="*/ 120345 w 2136944"/>
              <a:gd name="connsiteY429" fmla="*/ 1073469 h 3280372"/>
              <a:gd name="connsiteX430" fmla="*/ 150167 w 2136944"/>
              <a:gd name="connsiteY430" fmla="*/ 1090382 h 3280372"/>
              <a:gd name="connsiteX431" fmla="*/ 247546 w 2136944"/>
              <a:gd name="connsiteY431" fmla="*/ 1147528 h 3280372"/>
              <a:gd name="connsiteX432" fmla="*/ 274453 w 2136944"/>
              <a:gd name="connsiteY432" fmla="*/ 1155472 h 3280372"/>
              <a:gd name="connsiteX433" fmla="*/ 282653 w 2136944"/>
              <a:gd name="connsiteY433" fmla="*/ 1180329 h 3280372"/>
              <a:gd name="connsiteX434" fmla="*/ 256002 w 2136944"/>
              <a:gd name="connsiteY434" fmla="*/ 1191861 h 3280372"/>
              <a:gd name="connsiteX435" fmla="*/ 162724 w 2136944"/>
              <a:gd name="connsiteY435" fmla="*/ 1158803 h 3280372"/>
              <a:gd name="connsiteX436" fmla="*/ 84566 w 2136944"/>
              <a:gd name="connsiteY436" fmla="*/ 1086538 h 3280372"/>
              <a:gd name="connsiteX437" fmla="*/ 120345 w 2136944"/>
              <a:gd name="connsiteY437" fmla="*/ 1073469 h 3280372"/>
              <a:gd name="connsiteX438" fmla="*/ 2029820 w 2136944"/>
              <a:gd name="connsiteY438" fmla="*/ 1071944 h 3280372"/>
              <a:gd name="connsiteX439" fmla="*/ 2041360 w 2136944"/>
              <a:gd name="connsiteY439" fmla="*/ 1076544 h 3280372"/>
              <a:gd name="connsiteX440" fmla="*/ 2043410 w 2136944"/>
              <a:gd name="connsiteY440" fmla="*/ 1088844 h 3280372"/>
              <a:gd name="connsiteX441" fmla="*/ 1929887 w 2136944"/>
              <a:gd name="connsiteY441" fmla="*/ 1181354 h 3280372"/>
              <a:gd name="connsiteX442" fmla="*/ 1890167 w 2136944"/>
              <a:gd name="connsiteY442" fmla="*/ 1193398 h 3280372"/>
              <a:gd name="connsiteX443" fmla="*/ 1848140 w 2136944"/>
              <a:gd name="connsiteY443" fmla="*/ 1172385 h 3280372"/>
              <a:gd name="connsiteX444" fmla="*/ 1857622 w 2136944"/>
              <a:gd name="connsiteY444" fmla="*/ 1155728 h 3280372"/>
              <a:gd name="connsiteX445" fmla="*/ 1922199 w 2136944"/>
              <a:gd name="connsiteY445" fmla="*/ 1136252 h 3280372"/>
              <a:gd name="connsiteX446" fmla="*/ 1990108 w 2136944"/>
              <a:gd name="connsiteY446" fmla="*/ 1084232 h 3280372"/>
              <a:gd name="connsiteX447" fmla="*/ 2029820 w 2136944"/>
              <a:gd name="connsiteY447" fmla="*/ 1071944 h 3280372"/>
              <a:gd name="connsiteX448" fmla="*/ 374650 w 2136944"/>
              <a:gd name="connsiteY448" fmla="*/ 1003447 h 3280372"/>
              <a:gd name="connsiteX449" fmla="*/ 389257 w 2136944"/>
              <a:gd name="connsiteY449" fmla="*/ 1005560 h 3280372"/>
              <a:gd name="connsiteX450" fmla="*/ 430002 w 2136944"/>
              <a:gd name="connsiteY450" fmla="*/ 1031955 h 3280372"/>
              <a:gd name="connsiteX451" fmla="*/ 483047 w 2136944"/>
              <a:gd name="connsiteY451" fmla="*/ 1066038 h 3280372"/>
              <a:gd name="connsiteX452" fmla="*/ 413858 w 2136944"/>
              <a:gd name="connsiteY452" fmla="*/ 1111908 h 3280372"/>
              <a:gd name="connsiteX453" fmla="*/ 394638 w 2136944"/>
              <a:gd name="connsiteY453" fmla="*/ 1126258 h 3280372"/>
              <a:gd name="connsiteX454" fmla="*/ 372600 w 2136944"/>
              <a:gd name="connsiteY454" fmla="*/ 1129590 h 3280372"/>
              <a:gd name="connsiteX455" fmla="*/ 356455 w 2136944"/>
              <a:gd name="connsiteY455" fmla="*/ 1111139 h 3280372"/>
              <a:gd name="connsiteX456" fmla="*/ 361581 w 2136944"/>
              <a:gd name="connsiteY456" fmla="*/ 1100376 h 3280372"/>
              <a:gd name="connsiteX457" fmla="*/ 383619 w 2136944"/>
              <a:gd name="connsiteY457" fmla="*/ 1075775 h 3280372"/>
              <a:gd name="connsiteX458" fmla="*/ 382338 w 2136944"/>
              <a:gd name="connsiteY458" fmla="*/ 1052200 h 3280372"/>
              <a:gd name="connsiteX459" fmla="*/ 363631 w 2136944"/>
              <a:gd name="connsiteY459" fmla="*/ 1032980 h 3280372"/>
              <a:gd name="connsiteX460" fmla="*/ 360043 w 2136944"/>
              <a:gd name="connsiteY460" fmla="*/ 1013248 h 3280372"/>
              <a:gd name="connsiteX461" fmla="*/ 374650 w 2136944"/>
              <a:gd name="connsiteY461" fmla="*/ 1003447 h 3280372"/>
              <a:gd name="connsiteX462" fmla="*/ 1761781 w 2136944"/>
              <a:gd name="connsiteY462" fmla="*/ 1001685 h 3280372"/>
              <a:gd name="connsiteX463" fmla="*/ 1777925 w 2136944"/>
              <a:gd name="connsiteY463" fmla="*/ 1014786 h 3280372"/>
              <a:gd name="connsiteX464" fmla="*/ 1772800 w 2136944"/>
              <a:gd name="connsiteY464" fmla="*/ 1029392 h 3280372"/>
              <a:gd name="connsiteX465" fmla="*/ 1740511 w 2136944"/>
              <a:gd name="connsiteY465" fmla="*/ 1064500 h 3280372"/>
              <a:gd name="connsiteX466" fmla="*/ 1771775 w 2136944"/>
              <a:gd name="connsiteY466" fmla="*/ 1098838 h 3280372"/>
              <a:gd name="connsiteX467" fmla="*/ 1772031 w 2136944"/>
              <a:gd name="connsiteY467" fmla="*/ 1123183 h 3280372"/>
              <a:gd name="connsiteX468" fmla="*/ 1744868 w 2136944"/>
              <a:gd name="connsiteY468" fmla="*/ 1129077 h 3280372"/>
              <a:gd name="connsiteX469" fmla="*/ 1740511 w 2136944"/>
              <a:gd name="connsiteY469" fmla="*/ 1126258 h 3280372"/>
              <a:gd name="connsiteX470" fmla="*/ 1650308 w 2136944"/>
              <a:gd name="connsiteY470" fmla="*/ 1067319 h 3280372"/>
              <a:gd name="connsiteX471" fmla="*/ 1693616 w 2136944"/>
              <a:gd name="connsiteY471" fmla="*/ 1038874 h 3280372"/>
              <a:gd name="connsiteX472" fmla="*/ 1740255 w 2136944"/>
              <a:gd name="connsiteY472" fmla="*/ 1002998 h 3280372"/>
              <a:gd name="connsiteX473" fmla="*/ 1761781 w 2136944"/>
              <a:gd name="connsiteY473" fmla="*/ 1001685 h 3280372"/>
              <a:gd name="connsiteX474" fmla="*/ 812597 w 2136944"/>
              <a:gd name="connsiteY474" fmla="*/ 974552 h 3280372"/>
              <a:gd name="connsiteX475" fmla="*/ 828742 w 2136944"/>
              <a:gd name="connsiteY475" fmla="*/ 994028 h 3280372"/>
              <a:gd name="connsiteX476" fmla="*/ 831304 w 2136944"/>
              <a:gd name="connsiteY476" fmla="*/ 1112932 h 3280372"/>
              <a:gd name="connsiteX477" fmla="*/ 873843 w 2136944"/>
              <a:gd name="connsiteY477" fmla="*/ 1210055 h 3280372"/>
              <a:gd name="connsiteX478" fmla="*/ 903569 w 2136944"/>
              <a:gd name="connsiteY478" fmla="*/ 1246956 h 3280372"/>
              <a:gd name="connsiteX479" fmla="*/ 911001 w 2136944"/>
              <a:gd name="connsiteY479" fmla="*/ 1279244 h 3280372"/>
              <a:gd name="connsiteX480" fmla="*/ 889219 w 2136944"/>
              <a:gd name="connsiteY480" fmla="*/ 1287701 h 3280372"/>
              <a:gd name="connsiteX481" fmla="*/ 867693 w 2136944"/>
              <a:gd name="connsiteY481" fmla="*/ 1269507 h 3280372"/>
              <a:gd name="connsiteX482" fmla="*/ 779796 w 2136944"/>
              <a:gd name="connsiteY482" fmla="*/ 1066806 h 3280372"/>
              <a:gd name="connsiteX483" fmla="*/ 792609 w 2136944"/>
              <a:gd name="connsiteY483" fmla="*/ 984803 h 3280372"/>
              <a:gd name="connsiteX484" fmla="*/ 812597 w 2136944"/>
              <a:gd name="connsiteY484" fmla="*/ 974552 h 3280372"/>
              <a:gd name="connsiteX485" fmla="*/ 456141 w 2136944"/>
              <a:gd name="connsiteY485" fmla="*/ 944314 h 3280372"/>
              <a:gd name="connsiteX486" fmla="*/ 474592 w 2136944"/>
              <a:gd name="connsiteY486" fmla="*/ 950977 h 3280372"/>
              <a:gd name="connsiteX487" fmla="*/ 461779 w 2136944"/>
              <a:gd name="connsiteY487" fmla="*/ 1188529 h 3280372"/>
              <a:gd name="connsiteX488" fmla="*/ 450503 w 2136944"/>
              <a:gd name="connsiteY488" fmla="*/ 1192629 h 3280372"/>
              <a:gd name="connsiteX489" fmla="*/ 447172 w 2136944"/>
              <a:gd name="connsiteY489" fmla="*/ 1190066 h 3280372"/>
              <a:gd name="connsiteX490" fmla="*/ 457422 w 2136944"/>
              <a:gd name="connsiteY490" fmla="*/ 1160853 h 3280372"/>
              <a:gd name="connsiteX491" fmla="*/ 486892 w 2136944"/>
              <a:gd name="connsiteY491" fmla="*/ 1102682 h 3280372"/>
              <a:gd name="connsiteX492" fmla="*/ 486380 w 2136944"/>
              <a:gd name="connsiteY492" fmla="*/ 1026829 h 3280372"/>
              <a:gd name="connsiteX493" fmla="*/ 456910 w 2136944"/>
              <a:gd name="connsiteY493" fmla="*/ 964558 h 3280372"/>
              <a:gd name="connsiteX494" fmla="*/ 456141 w 2136944"/>
              <a:gd name="connsiteY494" fmla="*/ 944314 h 3280372"/>
              <a:gd name="connsiteX495" fmla="*/ 1775107 w 2136944"/>
              <a:gd name="connsiteY495" fmla="*/ 943289 h 3280372"/>
              <a:gd name="connsiteX496" fmla="*/ 1786894 w 2136944"/>
              <a:gd name="connsiteY496" fmla="*/ 947133 h 3280372"/>
              <a:gd name="connsiteX497" fmla="*/ 1853009 w 2136944"/>
              <a:gd name="connsiteY497" fmla="*/ 1100632 h 3280372"/>
              <a:gd name="connsiteX498" fmla="*/ 1808676 w 2136944"/>
              <a:gd name="connsiteY498" fmla="*/ 1171103 h 3280372"/>
              <a:gd name="connsiteX499" fmla="*/ 1799451 w 2136944"/>
              <a:gd name="connsiteY499" fmla="*/ 1178022 h 3280372"/>
              <a:gd name="connsiteX500" fmla="*/ 1769469 w 2136944"/>
              <a:gd name="connsiteY500" fmla="*/ 1178279 h 3280372"/>
              <a:gd name="connsiteX501" fmla="*/ 1773569 w 2136944"/>
              <a:gd name="connsiteY501" fmla="*/ 1145477 h 3280372"/>
              <a:gd name="connsiteX502" fmla="*/ 1814827 w 2136944"/>
              <a:gd name="connsiteY502" fmla="*/ 1073212 h 3280372"/>
              <a:gd name="connsiteX503" fmla="*/ 1782794 w 2136944"/>
              <a:gd name="connsiteY503" fmla="*/ 995822 h 3280372"/>
              <a:gd name="connsiteX504" fmla="*/ 1773057 w 2136944"/>
              <a:gd name="connsiteY504" fmla="*/ 947389 h 3280372"/>
              <a:gd name="connsiteX505" fmla="*/ 1775107 w 2136944"/>
              <a:gd name="connsiteY505" fmla="*/ 943289 h 3280372"/>
              <a:gd name="connsiteX506" fmla="*/ 358506 w 2136944"/>
              <a:gd name="connsiteY506" fmla="*/ 942777 h 3280372"/>
              <a:gd name="connsiteX507" fmla="*/ 365681 w 2136944"/>
              <a:gd name="connsiteY507" fmla="*/ 952259 h 3280372"/>
              <a:gd name="connsiteX508" fmla="*/ 360300 w 2136944"/>
              <a:gd name="connsiteY508" fmla="*/ 987879 h 3280372"/>
              <a:gd name="connsiteX509" fmla="*/ 319298 w 2136944"/>
              <a:gd name="connsiteY509" fmla="*/ 1054762 h 3280372"/>
              <a:gd name="connsiteX510" fmla="*/ 337236 w 2136944"/>
              <a:gd name="connsiteY510" fmla="*/ 1119083 h 3280372"/>
              <a:gd name="connsiteX511" fmla="*/ 367475 w 2136944"/>
              <a:gd name="connsiteY511" fmla="*/ 1150347 h 3280372"/>
              <a:gd name="connsiteX512" fmla="*/ 369525 w 2136944"/>
              <a:gd name="connsiteY512" fmla="*/ 1171104 h 3280372"/>
              <a:gd name="connsiteX513" fmla="*/ 349281 w 2136944"/>
              <a:gd name="connsiteY513" fmla="*/ 1195705 h 3280372"/>
              <a:gd name="connsiteX514" fmla="*/ 297004 w 2136944"/>
              <a:gd name="connsiteY514" fmla="*/ 1133434 h 3280372"/>
              <a:gd name="connsiteX515" fmla="*/ 301873 w 2136944"/>
              <a:gd name="connsiteY515" fmla="*/ 989160 h 3280372"/>
              <a:gd name="connsiteX516" fmla="*/ 358506 w 2136944"/>
              <a:gd name="connsiteY516" fmla="*/ 942777 h 3280372"/>
              <a:gd name="connsiteX517" fmla="*/ 242933 w 2136944"/>
              <a:gd name="connsiteY517" fmla="*/ 942776 h 3280372"/>
              <a:gd name="connsiteX518" fmla="*/ 277784 w 2136944"/>
              <a:gd name="connsiteY518" fmla="*/ 951489 h 3280372"/>
              <a:gd name="connsiteX519" fmla="*/ 286497 w 2136944"/>
              <a:gd name="connsiteY519" fmla="*/ 972246 h 3280372"/>
              <a:gd name="connsiteX520" fmla="*/ 270352 w 2136944"/>
              <a:gd name="connsiteY520" fmla="*/ 980447 h 3280372"/>
              <a:gd name="connsiteX521" fmla="*/ 169899 w 2136944"/>
              <a:gd name="connsiteY521" fmla="*/ 1022986 h 3280372"/>
              <a:gd name="connsiteX522" fmla="*/ 112497 w 2136944"/>
              <a:gd name="connsiteY522" fmla="*/ 1054505 h 3280372"/>
              <a:gd name="connsiteX523" fmla="*/ 87896 w 2136944"/>
              <a:gd name="connsiteY523" fmla="*/ 1056812 h 3280372"/>
              <a:gd name="connsiteX524" fmla="*/ 242933 w 2136944"/>
              <a:gd name="connsiteY524" fmla="*/ 942776 h 3280372"/>
              <a:gd name="connsiteX525" fmla="*/ 1245418 w 2136944"/>
              <a:gd name="connsiteY525" fmla="*/ 942008 h 3280372"/>
              <a:gd name="connsiteX526" fmla="*/ 1263356 w 2136944"/>
              <a:gd name="connsiteY526" fmla="*/ 948158 h 3280372"/>
              <a:gd name="connsiteX527" fmla="*/ 1270276 w 2136944"/>
              <a:gd name="connsiteY527" fmla="*/ 964559 h 3280372"/>
              <a:gd name="connsiteX528" fmla="*/ 1267200 w 2136944"/>
              <a:gd name="connsiteY528" fmla="*/ 976346 h 3280372"/>
              <a:gd name="connsiteX529" fmla="*/ 1133177 w 2136944"/>
              <a:gd name="connsiteY529" fmla="*/ 1048099 h 3280372"/>
              <a:gd name="connsiteX530" fmla="*/ 1124464 w 2136944"/>
              <a:gd name="connsiteY530" fmla="*/ 1048099 h 3280372"/>
              <a:gd name="connsiteX531" fmla="*/ 1159059 w 2136944"/>
              <a:gd name="connsiteY531" fmla="*/ 994028 h 3280372"/>
              <a:gd name="connsiteX532" fmla="*/ 1245418 w 2136944"/>
              <a:gd name="connsiteY532" fmla="*/ 942008 h 3280372"/>
              <a:gd name="connsiteX533" fmla="*/ 1886835 w 2136944"/>
              <a:gd name="connsiteY533" fmla="*/ 940214 h 3280372"/>
              <a:gd name="connsiteX534" fmla="*/ 2038797 w 2136944"/>
              <a:gd name="connsiteY534" fmla="*/ 1042461 h 3280372"/>
              <a:gd name="connsiteX535" fmla="*/ 2042897 w 2136944"/>
              <a:gd name="connsiteY535" fmla="*/ 1054505 h 3280372"/>
              <a:gd name="connsiteX536" fmla="*/ 2001127 w 2136944"/>
              <a:gd name="connsiteY536" fmla="*/ 1048355 h 3280372"/>
              <a:gd name="connsiteX537" fmla="*/ 1962175 w 2136944"/>
              <a:gd name="connsiteY537" fmla="*/ 1019398 h 3280372"/>
              <a:gd name="connsiteX538" fmla="*/ 1866078 w 2136944"/>
              <a:gd name="connsiteY538" fmla="*/ 980446 h 3280372"/>
              <a:gd name="connsiteX539" fmla="*/ 1849678 w 2136944"/>
              <a:gd name="connsiteY539" fmla="*/ 970196 h 3280372"/>
              <a:gd name="connsiteX540" fmla="*/ 1859928 w 2136944"/>
              <a:gd name="connsiteY540" fmla="*/ 945083 h 3280372"/>
              <a:gd name="connsiteX541" fmla="*/ 1886835 w 2136944"/>
              <a:gd name="connsiteY541" fmla="*/ 940214 h 3280372"/>
              <a:gd name="connsiteX542" fmla="*/ 1690284 w 2136944"/>
              <a:gd name="connsiteY542" fmla="*/ 936883 h 3280372"/>
              <a:gd name="connsiteX543" fmla="*/ 1682340 w 2136944"/>
              <a:gd name="connsiteY543" fmla="*/ 957640 h 3280372"/>
              <a:gd name="connsiteX544" fmla="*/ 1644670 w 2136944"/>
              <a:gd name="connsiteY544" fmla="*/ 1042718 h 3280372"/>
              <a:gd name="connsiteX545" fmla="*/ 1647233 w 2136944"/>
              <a:gd name="connsiteY545" fmla="*/ 1100376 h 3280372"/>
              <a:gd name="connsiteX546" fmla="*/ 1680546 w 2136944"/>
              <a:gd name="connsiteY546" fmla="*/ 1169310 h 3280372"/>
              <a:gd name="connsiteX547" fmla="*/ 1684134 w 2136944"/>
              <a:gd name="connsiteY547" fmla="*/ 1181610 h 3280372"/>
              <a:gd name="connsiteX548" fmla="*/ 1682853 w 2136944"/>
              <a:gd name="connsiteY548" fmla="*/ 1191092 h 3280372"/>
              <a:gd name="connsiteX549" fmla="*/ 1674652 w 2136944"/>
              <a:gd name="connsiteY549" fmla="*/ 1189811 h 3280372"/>
              <a:gd name="connsiteX550" fmla="*/ 1593162 w 2136944"/>
              <a:gd name="connsiteY550" fmla="*/ 1072957 h 3280372"/>
              <a:gd name="connsiteX551" fmla="*/ 1619813 w 2136944"/>
              <a:gd name="connsiteY551" fmla="*/ 991979 h 3280372"/>
              <a:gd name="connsiteX552" fmla="*/ 1678496 w 2136944"/>
              <a:gd name="connsiteY552" fmla="*/ 939958 h 3280372"/>
              <a:gd name="connsiteX553" fmla="*/ 1690284 w 2136944"/>
              <a:gd name="connsiteY553" fmla="*/ 936883 h 3280372"/>
              <a:gd name="connsiteX554" fmla="*/ 1396067 w 2136944"/>
              <a:gd name="connsiteY554" fmla="*/ 890917 h 3280372"/>
              <a:gd name="connsiteX555" fmla="*/ 1446582 w 2136944"/>
              <a:gd name="connsiteY555" fmla="*/ 891525 h 3280372"/>
              <a:gd name="connsiteX556" fmla="*/ 1513978 w 2136944"/>
              <a:gd name="connsiteY556" fmla="*/ 908695 h 3280372"/>
              <a:gd name="connsiteX557" fmla="*/ 1549086 w 2136944"/>
              <a:gd name="connsiteY557" fmla="*/ 997360 h 3280372"/>
              <a:gd name="connsiteX558" fmla="*/ 1513466 w 2136944"/>
              <a:gd name="connsiteY558" fmla="*/ 1026830 h 3280372"/>
              <a:gd name="connsiteX559" fmla="*/ 1476565 w 2136944"/>
              <a:gd name="connsiteY559" fmla="*/ 1005560 h 3280372"/>
              <a:gd name="connsiteX560" fmla="*/ 1482202 w 2136944"/>
              <a:gd name="connsiteY560" fmla="*/ 966097 h 3280372"/>
              <a:gd name="connsiteX561" fmla="*/ 1499372 w 2136944"/>
              <a:gd name="connsiteY561" fmla="*/ 947646 h 3280372"/>
              <a:gd name="connsiteX562" fmla="*/ 1420956 w 2136944"/>
              <a:gd name="connsiteY562" fmla="*/ 931758 h 3280372"/>
              <a:gd name="connsiteX563" fmla="*/ 1356379 w 2136944"/>
              <a:gd name="connsiteY563" fmla="*/ 940983 h 3280372"/>
              <a:gd name="connsiteX564" fmla="*/ 1335366 w 2136944"/>
              <a:gd name="connsiteY564" fmla="*/ 918432 h 3280372"/>
              <a:gd name="connsiteX565" fmla="*/ 1346897 w 2136944"/>
              <a:gd name="connsiteY565" fmla="*/ 902801 h 3280372"/>
              <a:gd name="connsiteX566" fmla="*/ 1396067 w 2136944"/>
              <a:gd name="connsiteY566" fmla="*/ 890917 h 3280372"/>
              <a:gd name="connsiteX567" fmla="*/ 974041 w 2136944"/>
              <a:gd name="connsiteY567" fmla="*/ 860773 h 3280372"/>
              <a:gd name="connsiteX568" fmla="*/ 980704 w 2136944"/>
              <a:gd name="connsiteY568" fmla="*/ 865386 h 3280372"/>
              <a:gd name="connsiteX569" fmla="*/ 1053481 w 2136944"/>
              <a:gd name="connsiteY569" fmla="*/ 1006072 h 3280372"/>
              <a:gd name="connsiteX570" fmla="*/ 1053481 w 2136944"/>
              <a:gd name="connsiteY570" fmla="*/ 1010685 h 3280372"/>
              <a:gd name="connsiteX571" fmla="*/ 987879 w 2136944"/>
              <a:gd name="connsiteY571" fmla="*/ 965071 h 3280372"/>
              <a:gd name="connsiteX572" fmla="*/ 950721 w 2136944"/>
              <a:gd name="connsiteY572" fmla="*/ 895112 h 3280372"/>
              <a:gd name="connsiteX573" fmla="*/ 974041 w 2136944"/>
              <a:gd name="connsiteY573" fmla="*/ 860773 h 3280372"/>
              <a:gd name="connsiteX574" fmla="*/ 351075 w 2136944"/>
              <a:gd name="connsiteY574" fmla="*/ 854623 h 3280372"/>
              <a:gd name="connsiteX575" fmla="*/ 403352 w 2136944"/>
              <a:gd name="connsiteY575" fmla="*/ 898956 h 3280372"/>
              <a:gd name="connsiteX576" fmla="*/ 449478 w 2136944"/>
              <a:gd name="connsiteY576" fmla="*/ 1006841 h 3280372"/>
              <a:gd name="connsiteX577" fmla="*/ 451528 w 2136944"/>
              <a:gd name="connsiteY577" fmla="*/ 1026061 h 3280372"/>
              <a:gd name="connsiteX578" fmla="*/ 447941 w 2136944"/>
              <a:gd name="connsiteY578" fmla="*/ 1028111 h 3280372"/>
              <a:gd name="connsiteX579" fmla="*/ 432309 w 2136944"/>
              <a:gd name="connsiteY579" fmla="*/ 1016323 h 3280372"/>
              <a:gd name="connsiteX580" fmla="*/ 387464 w 2136944"/>
              <a:gd name="connsiteY580" fmla="*/ 957639 h 3280372"/>
              <a:gd name="connsiteX581" fmla="*/ 356456 w 2136944"/>
              <a:gd name="connsiteY581" fmla="*/ 910744 h 3280372"/>
              <a:gd name="connsiteX582" fmla="*/ 341337 w 2136944"/>
              <a:gd name="connsiteY582" fmla="*/ 894600 h 3280372"/>
              <a:gd name="connsiteX583" fmla="*/ 304948 w 2136944"/>
              <a:gd name="connsiteY583" fmla="*/ 958664 h 3280372"/>
              <a:gd name="connsiteX584" fmla="*/ 295467 w 2136944"/>
              <a:gd name="connsiteY584" fmla="*/ 932270 h 3280372"/>
              <a:gd name="connsiteX585" fmla="*/ 294442 w 2136944"/>
              <a:gd name="connsiteY585" fmla="*/ 890243 h 3280372"/>
              <a:gd name="connsiteX586" fmla="*/ 351075 w 2136944"/>
              <a:gd name="connsiteY586" fmla="*/ 854623 h 3280372"/>
              <a:gd name="connsiteX587" fmla="*/ 1808932 w 2136944"/>
              <a:gd name="connsiteY587" fmla="*/ 852061 h 3280372"/>
              <a:gd name="connsiteX588" fmla="*/ 1836352 w 2136944"/>
              <a:gd name="connsiteY588" fmla="*/ 869999 h 3280372"/>
              <a:gd name="connsiteX589" fmla="*/ 1839683 w 2136944"/>
              <a:gd name="connsiteY589" fmla="*/ 935858 h 3280372"/>
              <a:gd name="connsiteX590" fmla="*/ 1810214 w 2136944"/>
              <a:gd name="connsiteY590" fmla="*/ 940983 h 3280372"/>
              <a:gd name="connsiteX591" fmla="*/ 1801244 w 2136944"/>
              <a:gd name="connsiteY591" fmla="*/ 918945 h 3280372"/>
              <a:gd name="connsiteX592" fmla="*/ 1796632 w 2136944"/>
              <a:gd name="connsiteY592" fmla="*/ 894857 h 3280372"/>
              <a:gd name="connsiteX593" fmla="*/ 1780231 w 2136944"/>
              <a:gd name="connsiteY593" fmla="*/ 909463 h 3280372"/>
              <a:gd name="connsiteX594" fmla="*/ 1743330 w 2136944"/>
              <a:gd name="connsiteY594" fmla="*/ 964559 h 3280372"/>
              <a:gd name="connsiteX595" fmla="*/ 1698484 w 2136944"/>
              <a:gd name="connsiteY595" fmla="*/ 1017605 h 3280372"/>
              <a:gd name="connsiteX596" fmla="*/ 1682084 w 2136944"/>
              <a:gd name="connsiteY596" fmla="*/ 1026830 h 3280372"/>
              <a:gd name="connsiteX597" fmla="*/ 1683878 w 2136944"/>
              <a:gd name="connsiteY597" fmla="*/ 1011967 h 3280372"/>
              <a:gd name="connsiteX598" fmla="*/ 1745124 w 2136944"/>
              <a:gd name="connsiteY598" fmla="*/ 883837 h 3280372"/>
              <a:gd name="connsiteX599" fmla="*/ 1808932 w 2136944"/>
              <a:gd name="connsiteY599" fmla="*/ 852061 h 3280372"/>
              <a:gd name="connsiteX600" fmla="*/ 1546779 w 2136944"/>
              <a:gd name="connsiteY600" fmla="*/ 849242 h 3280372"/>
              <a:gd name="connsiteX601" fmla="*/ 1691566 w 2136944"/>
              <a:gd name="connsiteY601" fmla="*/ 898956 h 3280372"/>
              <a:gd name="connsiteX602" fmla="*/ 1703610 w 2136944"/>
              <a:gd name="connsiteY602" fmla="*/ 914588 h 3280372"/>
              <a:gd name="connsiteX603" fmla="*/ 1683622 w 2136944"/>
              <a:gd name="connsiteY603" fmla="*/ 923045 h 3280372"/>
              <a:gd name="connsiteX604" fmla="*/ 1640314 w 2136944"/>
              <a:gd name="connsiteY604" fmla="*/ 916382 h 3280372"/>
              <a:gd name="connsiteX605" fmla="*/ 1547548 w 2136944"/>
              <a:gd name="connsiteY605" fmla="*/ 889218 h 3280372"/>
              <a:gd name="connsiteX606" fmla="*/ 1446582 w 2136944"/>
              <a:gd name="connsiteY606" fmla="*/ 867436 h 3280372"/>
              <a:gd name="connsiteX607" fmla="*/ 1447351 w 2136944"/>
              <a:gd name="connsiteY607" fmla="*/ 863336 h 3280372"/>
              <a:gd name="connsiteX608" fmla="*/ 1546779 w 2136944"/>
              <a:gd name="connsiteY608" fmla="*/ 849242 h 3280372"/>
              <a:gd name="connsiteX609" fmla="*/ 580146 w 2136944"/>
              <a:gd name="connsiteY609" fmla="*/ 847484 h 3280372"/>
              <a:gd name="connsiteX610" fmla="*/ 632191 w 2136944"/>
              <a:gd name="connsiteY610" fmla="*/ 851804 h 3280372"/>
              <a:gd name="connsiteX611" fmla="*/ 690874 w 2136944"/>
              <a:gd name="connsiteY611" fmla="*/ 863592 h 3280372"/>
              <a:gd name="connsiteX612" fmla="*/ 691131 w 2136944"/>
              <a:gd name="connsiteY612" fmla="*/ 868461 h 3280372"/>
              <a:gd name="connsiteX613" fmla="*/ 629372 w 2136944"/>
              <a:gd name="connsiteY613" fmla="*/ 881531 h 3280372"/>
              <a:gd name="connsiteX614" fmla="*/ 577864 w 2136944"/>
              <a:gd name="connsiteY614" fmla="*/ 889987 h 3280372"/>
              <a:gd name="connsiteX615" fmla="*/ 489967 w 2136944"/>
              <a:gd name="connsiteY615" fmla="*/ 920226 h 3280372"/>
              <a:gd name="connsiteX616" fmla="*/ 443584 w 2136944"/>
              <a:gd name="connsiteY616" fmla="*/ 919713 h 3280372"/>
              <a:gd name="connsiteX617" fmla="*/ 442559 w 2136944"/>
              <a:gd name="connsiteY617" fmla="*/ 902800 h 3280372"/>
              <a:gd name="connsiteX618" fmla="*/ 580146 w 2136944"/>
              <a:gd name="connsiteY618" fmla="*/ 847484 h 3280372"/>
              <a:gd name="connsiteX619" fmla="*/ 1238692 w 2136944"/>
              <a:gd name="connsiteY619" fmla="*/ 841554 h 3280372"/>
              <a:gd name="connsiteX620" fmla="*/ 1249007 w 2136944"/>
              <a:gd name="connsiteY620" fmla="*/ 844117 h 3280372"/>
              <a:gd name="connsiteX621" fmla="*/ 1275658 w 2136944"/>
              <a:gd name="connsiteY621" fmla="*/ 866155 h 3280372"/>
              <a:gd name="connsiteX622" fmla="*/ 1357148 w 2136944"/>
              <a:gd name="connsiteY622" fmla="*/ 1086281 h 3280372"/>
              <a:gd name="connsiteX623" fmla="*/ 1344079 w 2136944"/>
              <a:gd name="connsiteY623" fmla="*/ 1146502 h 3280372"/>
              <a:gd name="connsiteX624" fmla="*/ 1331522 w 2136944"/>
              <a:gd name="connsiteY624" fmla="*/ 1160596 h 3280372"/>
              <a:gd name="connsiteX625" fmla="*/ 1312815 w 2136944"/>
              <a:gd name="connsiteY625" fmla="*/ 1145990 h 3280372"/>
              <a:gd name="connsiteX626" fmla="*/ 1307690 w 2136944"/>
              <a:gd name="connsiteY626" fmla="*/ 1116007 h 3280372"/>
              <a:gd name="connsiteX627" fmla="*/ 1306665 w 2136944"/>
              <a:gd name="connsiteY627" fmla="*/ 1063474 h 3280372"/>
              <a:gd name="connsiteX628" fmla="*/ 1264895 w 2136944"/>
              <a:gd name="connsiteY628" fmla="*/ 926376 h 3280372"/>
              <a:gd name="connsiteX629" fmla="*/ 1236706 w 2136944"/>
              <a:gd name="connsiteY629" fmla="*/ 888193 h 3280372"/>
              <a:gd name="connsiteX630" fmla="*/ 1223381 w 2136944"/>
              <a:gd name="connsiteY630" fmla="*/ 863848 h 3280372"/>
              <a:gd name="connsiteX631" fmla="*/ 1229531 w 2136944"/>
              <a:gd name="connsiteY631" fmla="*/ 843604 h 3280372"/>
              <a:gd name="connsiteX632" fmla="*/ 1238692 w 2136944"/>
              <a:gd name="connsiteY632" fmla="*/ 841554 h 3280372"/>
              <a:gd name="connsiteX633" fmla="*/ 1071931 w 2136944"/>
              <a:gd name="connsiteY633" fmla="*/ 776721 h 3280372"/>
              <a:gd name="connsiteX634" fmla="*/ 1148809 w 2136944"/>
              <a:gd name="connsiteY634" fmla="*/ 788765 h 3280372"/>
              <a:gd name="connsiteX635" fmla="*/ 1158547 w 2136944"/>
              <a:gd name="connsiteY635" fmla="*/ 807216 h 3280372"/>
              <a:gd name="connsiteX636" fmla="*/ 1155984 w 2136944"/>
              <a:gd name="connsiteY636" fmla="*/ 814391 h 3280372"/>
              <a:gd name="connsiteX637" fmla="*/ 1129589 w 2136944"/>
              <a:gd name="connsiteY637" fmla="*/ 828998 h 3280372"/>
              <a:gd name="connsiteX638" fmla="*/ 1008635 w 2136944"/>
              <a:gd name="connsiteY638" fmla="*/ 830792 h 3280372"/>
              <a:gd name="connsiteX639" fmla="*/ 907925 w 2136944"/>
              <a:gd name="connsiteY639" fmla="*/ 881531 h 3280372"/>
              <a:gd name="connsiteX640" fmla="*/ 879993 w 2136944"/>
              <a:gd name="connsiteY640" fmla="*/ 903826 h 3280372"/>
              <a:gd name="connsiteX641" fmla="*/ 857442 w 2136944"/>
              <a:gd name="connsiteY641" fmla="*/ 908951 h 3280372"/>
              <a:gd name="connsiteX642" fmla="*/ 838991 w 2136944"/>
              <a:gd name="connsiteY642" fmla="*/ 895113 h 3280372"/>
              <a:gd name="connsiteX643" fmla="*/ 847704 w 2136944"/>
              <a:gd name="connsiteY643" fmla="*/ 878456 h 3280372"/>
              <a:gd name="connsiteX644" fmla="*/ 1071931 w 2136944"/>
              <a:gd name="connsiteY644" fmla="*/ 776721 h 3280372"/>
              <a:gd name="connsiteX645" fmla="*/ 312443 w 2136944"/>
              <a:gd name="connsiteY645" fmla="*/ 749877 h 3280372"/>
              <a:gd name="connsiteX646" fmla="*/ 342361 w 2136944"/>
              <a:gd name="connsiteY646" fmla="*/ 750582 h 3280372"/>
              <a:gd name="connsiteX647" fmla="*/ 529687 w 2136944"/>
              <a:gd name="connsiteY647" fmla="*/ 770826 h 3280372"/>
              <a:gd name="connsiteX648" fmla="*/ 752376 w 2136944"/>
              <a:gd name="connsiteY648" fmla="*/ 772620 h 3280372"/>
              <a:gd name="connsiteX649" fmla="*/ 771083 w 2136944"/>
              <a:gd name="connsiteY649" fmla="*/ 780308 h 3280372"/>
              <a:gd name="connsiteX650" fmla="*/ 805934 w 2136944"/>
              <a:gd name="connsiteY650" fmla="*/ 813109 h 3280372"/>
              <a:gd name="connsiteX651" fmla="*/ 791327 w 2136944"/>
              <a:gd name="connsiteY651" fmla="*/ 814134 h 3280372"/>
              <a:gd name="connsiteX652" fmla="*/ 456140 w 2136944"/>
              <a:gd name="connsiteY652" fmla="*/ 812084 h 3280372"/>
              <a:gd name="connsiteX653" fmla="*/ 397457 w 2136944"/>
              <a:gd name="connsiteY653" fmla="*/ 809522 h 3280372"/>
              <a:gd name="connsiteX654" fmla="*/ 283678 w 2136944"/>
              <a:gd name="connsiteY654" fmla="*/ 762626 h 3280372"/>
              <a:gd name="connsiteX655" fmla="*/ 312443 w 2136944"/>
              <a:gd name="connsiteY655" fmla="*/ 749877 h 3280372"/>
              <a:gd name="connsiteX656" fmla="*/ 1815659 w 2136944"/>
              <a:gd name="connsiteY656" fmla="*/ 748053 h 3280372"/>
              <a:gd name="connsiteX657" fmla="*/ 1832508 w 2136944"/>
              <a:gd name="connsiteY657" fmla="*/ 757502 h 3280372"/>
              <a:gd name="connsiteX658" fmla="*/ 1832252 w 2136944"/>
              <a:gd name="connsiteY658" fmla="*/ 773134 h 3280372"/>
              <a:gd name="connsiteX659" fmla="*/ 1782282 w 2136944"/>
              <a:gd name="connsiteY659" fmla="*/ 801322 h 3280372"/>
              <a:gd name="connsiteX660" fmla="*/ 1730261 w 2136944"/>
              <a:gd name="connsiteY660" fmla="*/ 810547 h 3280372"/>
              <a:gd name="connsiteX661" fmla="*/ 1356635 w 2136944"/>
              <a:gd name="connsiteY661" fmla="*/ 814648 h 3280372"/>
              <a:gd name="connsiteX662" fmla="*/ 1340235 w 2136944"/>
              <a:gd name="connsiteY662" fmla="*/ 814648 h 3280372"/>
              <a:gd name="connsiteX663" fmla="*/ 1337672 w 2136944"/>
              <a:gd name="connsiteY663" fmla="*/ 810291 h 3280372"/>
              <a:gd name="connsiteX664" fmla="*/ 1371754 w 2136944"/>
              <a:gd name="connsiteY664" fmla="*/ 779540 h 3280372"/>
              <a:gd name="connsiteX665" fmla="*/ 1389180 w 2136944"/>
              <a:gd name="connsiteY665" fmla="*/ 774159 h 3280372"/>
              <a:gd name="connsiteX666" fmla="*/ 1673371 w 2136944"/>
              <a:gd name="connsiteY666" fmla="*/ 770827 h 3280372"/>
              <a:gd name="connsiteX667" fmla="*/ 1796120 w 2136944"/>
              <a:gd name="connsiteY667" fmla="*/ 749558 h 3280372"/>
              <a:gd name="connsiteX668" fmla="*/ 1815659 w 2136944"/>
              <a:gd name="connsiteY668" fmla="*/ 748053 h 3280372"/>
              <a:gd name="connsiteX669" fmla="*/ 1843752 w 2136944"/>
              <a:gd name="connsiteY669" fmla="*/ 702502 h 3280372"/>
              <a:gd name="connsiteX670" fmla="*/ 1858134 w 2136944"/>
              <a:gd name="connsiteY670" fmla="*/ 703430 h 3280372"/>
              <a:gd name="connsiteX671" fmla="*/ 1877098 w 2136944"/>
              <a:gd name="connsiteY671" fmla="*/ 716500 h 3280372"/>
              <a:gd name="connsiteX672" fmla="*/ 1939112 w 2136944"/>
              <a:gd name="connsiteY672" fmla="*/ 837710 h 3280372"/>
              <a:gd name="connsiteX673" fmla="*/ 1966276 w 2136944"/>
              <a:gd name="connsiteY673" fmla="*/ 877943 h 3280372"/>
              <a:gd name="connsiteX674" fmla="*/ 2083642 w 2136944"/>
              <a:gd name="connsiteY674" fmla="*/ 962765 h 3280372"/>
              <a:gd name="connsiteX675" fmla="*/ 2136944 w 2136944"/>
              <a:gd name="connsiteY675" fmla="*/ 1053480 h 3280372"/>
              <a:gd name="connsiteX676" fmla="*/ 2136944 w 2136944"/>
              <a:gd name="connsiteY676" fmla="*/ 1076544 h 3280372"/>
              <a:gd name="connsiteX677" fmla="*/ 2103631 w 2136944"/>
              <a:gd name="connsiteY677" fmla="*/ 1140865 h 3280372"/>
              <a:gd name="connsiteX678" fmla="*/ 1980626 w 2136944"/>
              <a:gd name="connsiteY678" fmla="*/ 1247212 h 3280372"/>
              <a:gd name="connsiteX679" fmla="*/ 1938600 w 2136944"/>
              <a:gd name="connsiteY679" fmla="*/ 1305383 h 3280372"/>
              <a:gd name="connsiteX680" fmla="*/ 1893242 w 2136944"/>
              <a:gd name="connsiteY680" fmla="*/ 1401993 h 3280372"/>
              <a:gd name="connsiteX681" fmla="*/ 1861466 w 2136944"/>
              <a:gd name="connsiteY681" fmla="*/ 1425056 h 3280372"/>
              <a:gd name="connsiteX682" fmla="*/ 1832508 w 2136944"/>
              <a:gd name="connsiteY682" fmla="*/ 1415831 h 3280372"/>
              <a:gd name="connsiteX683" fmla="*/ 1838915 w 2136944"/>
              <a:gd name="connsiteY683" fmla="*/ 1390205 h 3280372"/>
              <a:gd name="connsiteX684" fmla="*/ 1850190 w 2136944"/>
              <a:gd name="connsiteY684" fmla="*/ 1379698 h 3280372"/>
              <a:gd name="connsiteX685" fmla="*/ 1890679 w 2136944"/>
              <a:gd name="connsiteY685" fmla="*/ 1263613 h 3280372"/>
              <a:gd name="connsiteX686" fmla="*/ 1915536 w 2136944"/>
              <a:gd name="connsiteY686" fmla="*/ 1224918 h 3280372"/>
              <a:gd name="connsiteX687" fmla="*/ 2066729 w 2136944"/>
              <a:gd name="connsiteY687" fmla="*/ 1122414 h 3280372"/>
              <a:gd name="connsiteX688" fmla="*/ 2069804 w 2136944"/>
              <a:gd name="connsiteY688" fmla="*/ 1118314 h 3280372"/>
              <a:gd name="connsiteX689" fmla="*/ 2069804 w 2136944"/>
              <a:gd name="connsiteY689" fmla="*/ 1012991 h 3280372"/>
              <a:gd name="connsiteX690" fmla="*/ 1947313 w 2136944"/>
              <a:gd name="connsiteY690" fmla="*/ 915100 h 3280372"/>
              <a:gd name="connsiteX691" fmla="*/ 1902723 w 2136944"/>
              <a:gd name="connsiteY691" fmla="*/ 905106 h 3280372"/>
              <a:gd name="connsiteX692" fmla="*/ 1888373 w 2136944"/>
              <a:gd name="connsiteY692" fmla="*/ 887937 h 3280372"/>
              <a:gd name="connsiteX693" fmla="*/ 1892986 w 2136944"/>
              <a:gd name="connsiteY693" fmla="*/ 835916 h 3280372"/>
              <a:gd name="connsiteX694" fmla="*/ 1860185 w 2136944"/>
              <a:gd name="connsiteY694" fmla="*/ 759039 h 3280372"/>
              <a:gd name="connsiteX695" fmla="*/ 1835584 w 2136944"/>
              <a:gd name="connsiteY695" fmla="*/ 734694 h 3280372"/>
              <a:gd name="connsiteX696" fmla="*/ 1833021 w 2136944"/>
              <a:gd name="connsiteY696" fmla="*/ 712143 h 3280372"/>
              <a:gd name="connsiteX697" fmla="*/ 1843752 w 2136944"/>
              <a:gd name="connsiteY697" fmla="*/ 702502 h 3280372"/>
              <a:gd name="connsiteX698" fmla="*/ 287267 w 2136944"/>
              <a:gd name="connsiteY698" fmla="*/ 701413 h 3280372"/>
              <a:gd name="connsiteX699" fmla="*/ 298798 w 2136944"/>
              <a:gd name="connsiteY699" fmla="*/ 708300 h 3280372"/>
              <a:gd name="connsiteX700" fmla="*/ 299823 w 2136944"/>
              <a:gd name="connsiteY700" fmla="*/ 732132 h 3280372"/>
              <a:gd name="connsiteX701" fmla="*/ 271378 w 2136944"/>
              <a:gd name="connsiteY701" fmla="*/ 761602 h 3280372"/>
              <a:gd name="connsiteX702" fmla="*/ 241396 w 2136944"/>
              <a:gd name="connsiteY702" fmla="*/ 836430 h 3280372"/>
              <a:gd name="connsiteX703" fmla="*/ 244984 w 2136944"/>
              <a:gd name="connsiteY703" fmla="*/ 884863 h 3280372"/>
              <a:gd name="connsiteX704" fmla="*/ 228071 w 2136944"/>
              <a:gd name="connsiteY704" fmla="*/ 904851 h 3280372"/>
              <a:gd name="connsiteX705" fmla="*/ 196038 w 2136944"/>
              <a:gd name="connsiteY705" fmla="*/ 912282 h 3280372"/>
              <a:gd name="connsiteX706" fmla="*/ 69702 w 2136944"/>
              <a:gd name="connsiteY706" fmla="*/ 1009148 h 3280372"/>
              <a:gd name="connsiteX707" fmla="*/ 69959 w 2136944"/>
              <a:gd name="connsiteY707" fmla="*/ 1125746 h 3280372"/>
              <a:gd name="connsiteX708" fmla="*/ 215514 w 2136944"/>
              <a:gd name="connsiteY708" fmla="*/ 1223637 h 3280372"/>
              <a:gd name="connsiteX709" fmla="*/ 243959 w 2136944"/>
              <a:gd name="connsiteY709" fmla="*/ 1262588 h 3280372"/>
              <a:gd name="connsiteX710" fmla="*/ 244215 w 2136944"/>
              <a:gd name="connsiteY710" fmla="*/ 1314865 h 3280372"/>
              <a:gd name="connsiteX711" fmla="*/ 283166 w 2136944"/>
              <a:gd name="connsiteY711" fmla="*/ 1380724 h 3280372"/>
              <a:gd name="connsiteX712" fmla="*/ 295467 w 2136944"/>
              <a:gd name="connsiteY712" fmla="*/ 1391999 h 3280372"/>
              <a:gd name="connsiteX713" fmla="*/ 301361 w 2136944"/>
              <a:gd name="connsiteY713" fmla="*/ 1417113 h 3280372"/>
              <a:gd name="connsiteX714" fmla="*/ 271635 w 2136944"/>
              <a:gd name="connsiteY714" fmla="*/ 1423007 h 3280372"/>
              <a:gd name="connsiteX715" fmla="*/ 195782 w 2136944"/>
              <a:gd name="connsiteY715" fmla="*/ 1297952 h 3280372"/>
              <a:gd name="connsiteX716" fmla="*/ 163237 w 2136944"/>
              <a:gd name="connsiteY716" fmla="*/ 1251057 h 3280372"/>
              <a:gd name="connsiteX717" fmla="*/ 8969 w 2136944"/>
              <a:gd name="connsiteY717" fmla="*/ 1104989 h 3280372"/>
              <a:gd name="connsiteX718" fmla="*/ 0 w 2136944"/>
              <a:gd name="connsiteY718" fmla="*/ 1083976 h 3280372"/>
              <a:gd name="connsiteX719" fmla="*/ 0 w 2136944"/>
              <a:gd name="connsiteY719" fmla="*/ 1053225 h 3280372"/>
              <a:gd name="connsiteX720" fmla="*/ 149143 w 2136944"/>
              <a:gd name="connsiteY720" fmla="*/ 886656 h 3280372"/>
              <a:gd name="connsiteX721" fmla="*/ 167081 w 2136944"/>
              <a:gd name="connsiteY721" fmla="*/ 876662 h 3280372"/>
              <a:gd name="connsiteX722" fmla="*/ 195782 w 2136944"/>
              <a:gd name="connsiteY722" fmla="*/ 828998 h 3280372"/>
              <a:gd name="connsiteX723" fmla="*/ 236527 w 2136944"/>
              <a:gd name="connsiteY723" fmla="*/ 739051 h 3280372"/>
              <a:gd name="connsiteX724" fmla="*/ 274966 w 2136944"/>
              <a:gd name="connsiteY724" fmla="*/ 705481 h 3280372"/>
              <a:gd name="connsiteX725" fmla="*/ 287267 w 2136944"/>
              <a:gd name="connsiteY725" fmla="*/ 701413 h 3280372"/>
              <a:gd name="connsiteX726" fmla="*/ 1154190 w 2136944"/>
              <a:gd name="connsiteY726" fmla="*/ 579145 h 3280372"/>
              <a:gd name="connsiteX727" fmla="*/ 1226968 w 2136944"/>
              <a:gd name="connsiteY727" fmla="*/ 621684 h 3280372"/>
              <a:gd name="connsiteX728" fmla="*/ 1241575 w 2136944"/>
              <a:gd name="connsiteY728" fmla="*/ 736488 h 3280372"/>
              <a:gd name="connsiteX729" fmla="*/ 1190067 w 2136944"/>
              <a:gd name="connsiteY729" fmla="*/ 884605 h 3280372"/>
              <a:gd name="connsiteX730" fmla="*/ 1104989 w 2136944"/>
              <a:gd name="connsiteY730" fmla="*/ 1042205 h 3280372"/>
              <a:gd name="connsiteX731" fmla="*/ 1098326 w 2136944"/>
              <a:gd name="connsiteY731" fmla="*/ 1054505 h 3280372"/>
              <a:gd name="connsiteX732" fmla="*/ 1274120 w 2136944"/>
              <a:gd name="connsiteY732" fmla="*/ 1151371 h 3280372"/>
              <a:gd name="connsiteX733" fmla="*/ 1399430 w 2136944"/>
              <a:gd name="connsiteY733" fmla="*/ 1194935 h 3280372"/>
              <a:gd name="connsiteX734" fmla="*/ 1500397 w 2136944"/>
              <a:gd name="connsiteY734" fmla="*/ 1184685 h 3280372"/>
              <a:gd name="connsiteX735" fmla="*/ 1481690 w 2136944"/>
              <a:gd name="connsiteY735" fmla="*/ 1163671 h 3280372"/>
              <a:gd name="connsiteX736" fmla="*/ 1481177 w 2136944"/>
              <a:gd name="connsiteY736" fmla="*/ 1118314 h 3280372"/>
              <a:gd name="connsiteX737" fmla="*/ 1535504 w 2136944"/>
              <a:gd name="connsiteY737" fmla="*/ 1113445 h 3280372"/>
              <a:gd name="connsiteX738" fmla="*/ 1537810 w 2136944"/>
              <a:gd name="connsiteY738" fmla="*/ 1205185 h 3280372"/>
              <a:gd name="connsiteX739" fmla="*/ 1485277 w 2136944"/>
              <a:gd name="connsiteY739" fmla="*/ 1235168 h 3280372"/>
              <a:gd name="connsiteX740" fmla="*/ 1345104 w 2136944"/>
              <a:gd name="connsiteY740" fmla="*/ 1227224 h 3280372"/>
              <a:gd name="connsiteX741" fmla="*/ 1160597 w 2136944"/>
              <a:gd name="connsiteY741" fmla="*/ 1142146 h 3280372"/>
              <a:gd name="connsiteX742" fmla="*/ 1093713 w 2136944"/>
              <a:gd name="connsiteY742" fmla="*/ 1104219 h 3280372"/>
              <a:gd name="connsiteX743" fmla="*/ 1076800 w 2136944"/>
              <a:gd name="connsiteY743" fmla="*/ 1095763 h 3280372"/>
              <a:gd name="connsiteX744" fmla="*/ 1063987 w 2136944"/>
              <a:gd name="connsiteY744" fmla="*/ 1117289 h 3280372"/>
              <a:gd name="connsiteX745" fmla="*/ 944571 w 2136944"/>
              <a:gd name="connsiteY745" fmla="*/ 1371754 h 3280372"/>
              <a:gd name="connsiteX746" fmla="*/ 936114 w 2136944"/>
              <a:gd name="connsiteY746" fmla="*/ 1467338 h 3280372"/>
              <a:gd name="connsiteX747" fmla="*/ 947389 w 2136944"/>
              <a:gd name="connsiteY747" fmla="*/ 1498602 h 3280372"/>
              <a:gd name="connsiteX748" fmla="*/ 969940 w 2136944"/>
              <a:gd name="connsiteY748" fmla="*/ 1478870 h 3280372"/>
              <a:gd name="connsiteX749" fmla="*/ 1016067 w 2136944"/>
              <a:gd name="connsiteY749" fmla="*/ 1479126 h 3280372"/>
              <a:gd name="connsiteX750" fmla="*/ 1021192 w 2136944"/>
              <a:gd name="connsiteY750" fmla="*/ 1531147 h 3280372"/>
              <a:gd name="connsiteX751" fmla="*/ 932783 w 2136944"/>
              <a:gd name="connsiteY751" fmla="*/ 1539091 h 3280372"/>
              <a:gd name="connsiteX752" fmla="*/ 891012 w 2136944"/>
              <a:gd name="connsiteY752" fmla="*/ 1410961 h 3280372"/>
              <a:gd name="connsiteX753" fmla="*/ 958408 w 2136944"/>
              <a:gd name="connsiteY753" fmla="*/ 1221073 h 3280372"/>
              <a:gd name="connsiteX754" fmla="*/ 1017861 w 2136944"/>
              <a:gd name="connsiteY754" fmla="*/ 1109345 h 3280372"/>
              <a:gd name="connsiteX755" fmla="*/ 1000435 w 2136944"/>
              <a:gd name="connsiteY755" fmla="*/ 1050149 h 3280372"/>
              <a:gd name="connsiteX756" fmla="*/ 772877 w 2136944"/>
              <a:gd name="connsiteY756" fmla="*/ 944570 h 3280372"/>
              <a:gd name="connsiteX757" fmla="*/ 667554 w 2136944"/>
              <a:gd name="connsiteY757" fmla="*/ 934832 h 3280372"/>
              <a:gd name="connsiteX758" fmla="*/ 645004 w 2136944"/>
              <a:gd name="connsiteY758" fmla="*/ 943801 h 3280372"/>
              <a:gd name="connsiteX759" fmla="*/ 645004 w 2136944"/>
              <a:gd name="connsiteY759" fmla="*/ 958920 h 3280372"/>
              <a:gd name="connsiteX760" fmla="*/ 663711 w 2136944"/>
              <a:gd name="connsiteY760" fmla="*/ 996078 h 3280372"/>
              <a:gd name="connsiteX761" fmla="*/ 628603 w 2136944"/>
              <a:gd name="connsiteY761" fmla="*/ 1026573 h 3280372"/>
              <a:gd name="connsiteX762" fmla="*/ 593239 w 2136944"/>
              <a:gd name="connsiteY762" fmla="*/ 1008635 h 3280372"/>
              <a:gd name="connsiteX763" fmla="*/ 611177 w 2136944"/>
              <a:gd name="connsiteY763" fmla="*/ 913050 h 3280372"/>
              <a:gd name="connsiteX764" fmla="*/ 697280 w 2136944"/>
              <a:gd name="connsiteY764" fmla="*/ 890756 h 3280372"/>
              <a:gd name="connsiteX765" fmla="*/ 848986 w 2136944"/>
              <a:gd name="connsiteY765" fmla="*/ 929451 h 3280372"/>
              <a:gd name="connsiteX766" fmla="*/ 1034774 w 2136944"/>
              <a:gd name="connsiteY766" fmla="*/ 1021448 h 3280372"/>
              <a:gd name="connsiteX767" fmla="*/ 1076031 w 2136944"/>
              <a:gd name="connsiteY767" fmla="*/ 1008891 h 3280372"/>
              <a:gd name="connsiteX768" fmla="*/ 1194167 w 2136944"/>
              <a:gd name="connsiteY768" fmla="*/ 755195 h 3280372"/>
              <a:gd name="connsiteX769" fmla="*/ 1192117 w 2136944"/>
              <a:gd name="connsiteY769" fmla="*/ 647053 h 3280372"/>
              <a:gd name="connsiteX770" fmla="*/ 1181610 w 2136944"/>
              <a:gd name="connsiteY770" fmla="*/ 633728 h 3280372"/>
              <a:gd name="connsiteX771" fmla="*/ 1170079 w 2136944"/>
              <a:gd name="connsiteY771" fmla="*/ 646541 h 3280372"/>
              <a:gd name="connsiteX772" fmla="*/ 1163160 w 2136944"/>
              <a:gd name="connsiteY772" fmla="*/ 658585 h 3280372"/>
              <a:gd name="connsiteX773" fmla="*/ 1148297 w 2136944"/>
              <a:gd name="connsiteY773" fmla="*/ 664735 h 3280372"/>
              <a:gd name="connsiteX774" fmla="*/ 1145734 w 2136944"/>
              <a:gd name="connsiteY774" fmla="*/ 664223 h 3280372"/>
              <a:gd name="connsiteX775" fmla="*/ 1105245 w 2136944"/>
              <a:gd name="connsiteY775" fmla="*/ 622709 h 3280372"/>
              <a:gd name="connsiteX776" fmla="*/ 1154190 w 2136944"/>
              <a:gd name="connsiteY776" fmla="*/ 579145 h 3280372"/>
              <a:gd name="connsiteX777" fmla="*/ 981024 w 2136944"/>
              <a:gd name="connsiteY777" fmla="*/ 578472 h 3280372"/>
              <a:gd name="connsiteX778" fmla="*/ 1020936 w 2136944"/>
              <a:gd name="connsiteY778" fmla="*/ 601183 h 3280372"/>
              <a:gd name="connsiteX779" fmla="*/ 1026061 w 2136944"/>
              <a:gd name="connsiteY779" fmla="*/ 638084 h 3280372"/>
              <a:gd name="connsiteX780" fmla="*/ 987879 w 2136944"/>
              <a:gd name="connsiteY780" fmla="*/ 664735 h 3280372"/>
              <a:gd name="connsiteX781" fmla="*/ 967378 w 2136944"/>
              <a:gd name="connsiteY781" fmla="*/ 650129 h 3280372"/>
              <a:gd name="connsiteX782" fmla="*/ 955846 w 2136944"/>
              <a:gd name="connsiteY782" fmla="*/ 630653 h 3280372"/>
              <a:gd name="connsiteX783" fmla="*/ 933808 w 2136944"/>
              <a:gd name="connsiteY783" fmla="*/ 687542 h 3280372"/>
              <a:gd name="connsiteX784" fmla="*/ 942265 w 2136944"/>
              <a:gd name="connsiteY784" fmla="*/ 771083 h 3280372"/>
              <a:gd name="connsiteX785" fmla="*/ 941240 w 2136944"/>
              <a:gd name="connsiteY785" fmla="*/ 788509 h 3280372"/>
              <a:gd name="connsiteX786" fmla="*/ 909720 w 2136944"/>
              <a:gd name="connsiteY786" fmla="*/ 801065 h 3280372"/>
              <a:gd name="connsiteX787" fmla="*/ 904338 w 2136944"/>
              <a:gd name="connsiteY787" fmla="*/ 795428 h 3280372"/>
              <a:gd name="connsiteX788" fmla="*/ 894857 w 2136944"/>
              <a:gd name="connsiteY788" fmla="*/ 649104 h 3280372"/>
              <a:gd name="connsiteX789" fmla="*/ 933808 w 2136944"/>
              <a:gd name="connsiteY789" fmla="*/ 590933 h 3280372"/>
              <a:gd name="connsiteX790" fmla="*/ 981024 w 2136944"/>
              <a:gd name="connsiteY790" fmla="*/ 578472 h 3280372"/>
              <a:gd name="connsiteX791" fmla="*/ 1196217 w 2136944"/>
              <a:gd name="connsiteY791" fmla="*/ 441534 h 3280372"/>
              <a:gd name="connsiteX792" fmla="*/ 1035542 w 2136944"/>
              <a:gd name="connsiteY792" fmla="*/ 535837 h 3280372"/>
              <a:gd name="connsiteX793" fmla="*/ 1008891 w 2136944"/>
              <a:gd name="connsiteY793" fmla="*/ 524562 h 3280372"/>
              <a:gd name="connsiteX794" fmla="*/ 944314 w 2136944"/>
              <a:gd name="connsiteY794" fmla="*/ 461010 h 3280372"/>
              <a:gd name="connsiteX795" fmla="*/ 936370 w 2136944"/>
              <a:gd name="connsiteY795" fmla="*/ 446403 h 3280372"/>
              <a:gd name="connsiteX796" fmla="*/ 953539 w 2136944"/>
              <a:gd name="connsiteY796" fmla="*/ 448197 h 3280372"/>
              <a:gd name="connsiteX797" fmla="*/ 1010173 w 2136944"/>
              <a:gd name="connsiteY797" fmla="*/ 474591 h 3280372"/>
              <a:gd name="connsiteX798" fmla="*/ 1121645 w 2136944"/>
              <a:gd name="connsiteY798" fmla="*/ 476385 h 3280372"/>
              <a:gd name="connsiteX799" fmla="*/ 1181097 w 2136944"/>
              <a:gd name="connsiteY799" fmla="*/ 446659 h 3280372"/>
              <a:gd name="connsiteX800" fmla="*/ 1196217 w 2136944"/>
              <a:gd name="connsiteY800" fmla="*/ 441534 h 3280372"/>
              <a:gd name="connsiteX801" fmla="*/ 1223348 w 2136944"/>
              <a:gd name="connsiteY801" fmla="*/ 437370 h 3280372"/>
              <a:gd name="connsiteX802" fmla="*/ 1233630 w 2136944"/>
              <a:gd name="connsiteY802" fmla="*/ 442559 h 3280372"/>
              <a:gd name="connsiteX803" fmla="*/ 1248750 w 2136944"/>
              <a:gd name="connsiteY803" fmla="*/ 462804 h 3280372"/>
              <a:gd name="connsiteX804" fmla="*/ 1276169 w 2136944"/>
              <a:gd name="connsiteY804" fmla="*/ 672167 h 3280372"/>
              <a:gd name="connsiteX805" fmla="*/ 1271557 w 2136944"/>
              <a:gd name="connsiteY805" fmla="*/ 683443 h 3280372"/>
              <a:gd name="connsiteX806" fmla="*/ 1267969 w 2136944"/>
              <a:gd name="connsiteY806" fmla="*/ 683699 h 3280372"/>
              <a:gd name="connsiteX807" fmla="*/ 1259000 w 2136944"/>
              <a:gd name="connsiteY807" fmla="*/ 658073 h 3280372"/>
              <a:gd name="connsiteX808" fmla="*/ 1237218 w 2136944"/>
              <a:gd name="connsiteY808" fmla="*/ 554288 h 3280372"/>
              <a:gd name="connsiteX809" fmla="*/ 1213386 w 2136944"/>
              <a:gd name="connsiteY809" fmla="*/ 487148 h 3280372"/>
              <a:gd name="connsiteX810" fmla="*/ 1214411 w 2136944"/>
              <a:gd name="connsiteY810" fmla="*/ 444866 h 3280372"/>
              <a:gd name="connsiteX811" fmla="*/ 1223348 w 2136944"/>
              <a:gd name="connsiteY811" fmla="*/ 437370 h 3280372"/>
              <a:gd name="connsiteX812" fmla="*/ 913564 w 2136944"/>
              <a:gd name="connsiteY812" fmla="*/ 433846 h 3280372"/>
              <a:gd name="connsiteX813" fmla="*/ 917920 w 2136944"/>
              <a:gd name="connsiteY813" fmla="*/ 493298 h 3280372"/>
              <a:gd name="connsiteX814" fmla="*/ 889475 w 2136944"/>
              <a:gd name="connsiteY814" fmla="*/ 596314 h 3280372"/>
              <a:gd name="connsiteX815" fmla="*/ 868718 w 2136944"/>
              <a:gd name="connsiteY815" fmla="*/ 683186 h 3280372"/>
              <a:gd name="connsiteX816" fmla="*/ 865131 w 2136944"/>
              <a:gd name="connsiteY816" fmla="*/ 692924 h 3280372"/>
              <a:gd name="connsiteX817" fmla="*/ 854624 w 2136944"/>
              <a:gd name="connsiteY817" fmla="*/ 567613 h 3280372"/>
              <a:gd name="connsiteX818" fmla="*/ 862312 w 2136944"/>
              <a:gd name="connsiteY818" fmla="*/ 519693 h 3280372"/>
              <a:gd name="connsiteX819" fmla="*/ 913564 w 2136944"/>
              <a:gd name="connsiteY819" fmla="*/ 433846 h 3280372"/>
              <a:gd name="connsiteX820" fmla="*/ 1024684 w 2136944"/>
              <a:gd name="connsiteY820" fmla="*/ 353381 h 3280372"/>
              <a:gd name="connsiteX821" fmla="*/ 1034774 w 2136944"/>
              <a:gd name="connsiteY821" fmla="*/ 360556 h 3280372"/>
              <a:gd name="connsiteX822" fmla="*/ 1067831 w 2136944"/>
              <a:gd name="connsiteY822" fmla="*/ 391307 h 3280372"/>
              <a:gd name="connsiteX823" fmla="*/ 1099095 w 2136944"/>
              <a:gd name="connsiteY823" fmla="*/ 362350 h 3280372"/>
              <a:gd name="connsiteX824" fmla="*/ 1120877 w 2136944"/>
              <a:gd name="connsiteY824" fmla="*/ 355175 h 3280372"/>
              <a:gd name="connsiteX825" fmla="*/ 1130102 w 2136944"/>
              <a:gd name="connsiteY825" fmla="*/ 386438 h 3280372"/>
              <a:gd name="connsiteX826" fmla="*/ 1121646 w 2136944"/>
              <a:gd name="connsiteY826" fmla="*/ 399251 h 3280372"/>
              <a:gd name="connsiteX827" fmla="*/ 1079363 w 2136944"/>
              <a:gd name="connsiteY827" fmla="*/ 464341 h 3280372"/>
              <a:gd name="connsiteX828" fmla="*/ 1073469 w 2136944"/>
              <a:gd name="connsiteY828" fmla="*/ 474079 h 3280372"/>
              <a:gd name="connsiteX829" fmla="*/ 1060143 w 2136944"/>
              <a:gd name="connsiteY829" fmla="*/ 473566 h 3280372"/>
              <a:gd name="connsiteX830" fmla="*/ 1004535 w 2136944"/>
              <a:gd name="connsiteY830" fmla="*/ 389770 h 3280372"/>
              <a:gd name="connsiteX831" fmla="*/ 1012479 w 2136944"/>
              <a:gd name="connsiteY831" fmla="*/ 356200 h 3280372"/>
              <a:gd name="connsiteX832" fmla="*/ 1024684 w 2136944"/>
              <a:gd name="connsiteY832" fmla="*/ 353381 h 3280372"/>
              <a:gd name="connsiteX833" fmla="*/ 1372010 w 2136944"/>
              <a:gd name="connsiteY833" fmla="*/ 299822 h 3280372"/>
              <a:gd name="connsiteX834" fmla="*/ 1385336 w 2136944"/>
              <a:gd name="connsiteY834" fmla="*/ 313404 h 3280372"/>
              <a:gd name="connsiteX835" fmla="*/ 1385848 w 2136944"/>
              <a:gd name="connsiteY835" fmla="*/ 332111 h 3280372"/>
              <a:gd name="connsiteX836" fmla="*/ 1366629 w 2136944"/>
              <a:gd name="connsiteY836" fmla="*/ 482279 h 3280372"/>
              <a:gd name="connsiteX837" fmla="*/ 1363041 w 2136944"/>
              <a:gd name="connsiteY837" fmla="*/ 682161 h 3280372"/>
              <a:gd name="connsiteX838" fmla="*/ 1359197 w 2136944"/>
              <a:gd name="connsiteY838" fmla="*/ 745969 h 3280372"/>
              <a:gd name="connsiteX839" fmla="*/ 1324346 w 2136944"/>
              <a:gd name="connsiteY839" fmla="*/ 792352 h 3280372"/>
              <a:gd name="connsiteX840" fmla="*/ 1320246 w 2136944"/>
              <a:gd name="connsiteY840" fmla="*/ 754170 h 3280372"/>
              <a:gd name="connsiteX841" fmla="*/ 1324090 w 2136944"/>
              <a:gd name="connsiteY841" fmla="*/ 387975 h 3280372"/>
              <a:gd name="connsiteX842" fmla="*/ 1355354 w 2136944"/>
              <a:gd name="connsiteY842" fmla="*/ 308023 h 3280372"/>
              <a:gd name="connsiteX843" fmla="*/ 1372010 w 2136944"/>
              <a:gd name="connsiteY843" fmla="*/ 299822 h 3280372"/>
              <a:gd name="connsiteX844" fmla="*/ 761089 w 2136944"/>
              <a:gd name="connsiteY844" fmla="*/ 297773 h 3280372"/>
              <a:gd name="connsiteX845" fmla="*/ 774671 w 2136944"/>
              <a:gd name="connsiteY845" fmla="*/ 299311 h 3280372"/>
              <a:gd name="connsiteX846" fmla="*/ 812341 w 2136944"/>
              <a:gd name="connsiteY846" fmla="*/ 369013 h 3280372"/>
              <a:gd name="connsiteX847" fmla="*/ 813366 w 2136944"/>
              <a:gd name="connsiteY847" fmla="*/ 377726 h 3280372"/>
              <a:gd name="connsiteX848" fmla="*/ 814904 w 2136944"/>
              <a:gd name="connsiteY848" fmla="*/ 769290 h 3280372"/>
              <a:gd name="connsiteX849" fmla="*/ 812854 w 2136944"/>
              <a:gd name="connsiteY849" fmla="*/ 792353 h 3280372"/>
              <a:gd name="connsiteX850" fmla="*/ 779284 w 2136944"/>
              <a:gd name="connsiteY850" fmla="*/ 755964 h 3280372"/>
              <a:gd name="connsiteX851" fmla="*/ 771852 w 2136944"/>
              <a:gd name="connsiteY851" fmla="*/ 677293 h 3280372"/>
              <a:gd name="connsiteX852" fmla="*/ 770827 w 2136944"/>
              <a:gd name="connsiteY852" fmla="*/ 472798 h 3280372"/>
              <a:gd name="connsiteX853" fmla="*/ 751095 w 2136944"/>
              <a:gd name="connsiteY853" fmla="*/ 341850 h 3280372"/>
              <a:gd name="connsiteX854" fmla="*/ 761089 w 2136944"/>
              <a:gd name="connsiteY854" fmla="*/ 297773 h 3280372"/>
              <a:gd name="connsiteX855" fmla="*/ 936371 w 2136944"/>
              <a:gd name="connsiteY855" fmla="*/ 293160 h 3280372"/>
              <a:gd name="connsiteX856" fmla="*/ 946365 w 2136944"/>
              <a:gd name="connsiteY856" fmla="*/ 320836 h 3280372"/>
              <a:gd name="connsiteX857" fmla="*/ 915357 w 2136944"/>
              <a:gd name="connsiteY857" fmla="*/ 336212 h 3280372"/>
              <a:gd name="connsiteX858" fmla="*/ 899213 w 2136944"/>
              <a:gd name="connsiteY858" fmla="*/ 338006 h 3280372"/>
              <a:gd name="connsiteX859" fmla="*/ 897419 w 2136944"/>
              <a:gd name="connsiteY859" fmla="*/ 342618 h 3280372"/>
              <a:gd name="connsiteX860" fmla="*/ 917664 w 2136944"/>
              <a:gd name="connsiteY860" fmla="*/ 360813 h 3280372"/>
              <a:gd name="connsiteX861" fmla="*/ 993004 w 2136944"/>
              <a:gd name="connsiteY861" fmla="*/ 409246 h 3280372"/>
              <a:gd name="connsiteX862" fmla="*/ 1019142 w 2136944"/>
              <a:gd name="connsiteY862" fmla="*/ 431540 h 3280372"/>
              <a:gd name="connsiteX863" fmla="*/ 1028880 w 2136944"/>
              <a:gd name="connsiteY863" fmla="*/ 448966 h 3280372"/>
              <a:gd name="connsiteX864" fmla="*/ 1012223 w 2136944"/>
              <a:gd name="connsiteY864" fmla="*/ 447941 h 3280372"/>
              <a:gd name="connsiteX865" fmla="*/ 902544 w 2136944"/>
              <a:gd name="connsiteY865" fmla="*/ 403608 h 3280372"/>
              <a:gd name="connsiteX866" fmla="*/ 868206 w 2136944"/>
              <a:gd name="connsiteY866" fmla="*/ 370038 h 3280372"/>
              <a:gd name="connsiteX867" fmla="*/ 855393 w 2136944"/>
              <a:gd name="connsiteY867" fmla="*/ 330830 h 3280372"/>
              <a:gd name="connsiteX868" fmla="*/ 885631 w 2136944"/>
              <a:gd name="connsiteY868" fmla="*/ 293929 h 3280372"/>
              <a:gd name="connsiteX869" fmla="*/ 936371 w 2136944"/>
              <a:gd name="connsiteY869" fmla="*/ 293160 h 3280372"/>
              <a:gd name="connsiteX870" fmla="*/ 1221203 w 2136944"/>
              <a:gd name="connsiteY870" fmla="*/ 291078 h 3280372"/>
              <a:gd name="connsiteX871" fmla="*/ 1259001 w 2136944"/>
              <a:gd name="connsiteY871" fmla="*/ 295466 h 3280372"/>
              <a:gd name="connsiteX872" fmla="*/ 1280014 w 2136944"/>
              <a:gd name="connsiteY872" fmla="*/ 322373 h 3280372"/>
              <a:gd name="connsiteX873" fmla="*/ 1255670 w 2136944"/>
              <a:gd name="connsiteY873" fmla="*/ 385157 h 3280372"/>
              <a:gd name="connsiteX874" fmla="*/ 1123952 w 2136944"/>
              <a:gd name="connsiteY874" fmla="*/ 447940 h 3280372"/>
              <a:gd name="connsiteX875" fmla="*/ 1106271 w 2136944"/>
              <a:gd name="connsiteY875" fmla="*/ 449478 h 3280372"/>
              <a:gd name="connsiteX876" fmla="*/ 1103708 w 2136944"/>
              <a:gd name="connsiteY876" fmla="*/ 446147 h 3280372"/>
              <a:gd name="connsiteX877" fmla="*/ 1135484 w 2136944"/>
              <a:gd name="connsiteY877" fmla="*/ 414627 h 3280372"/>
              <a:gd name="connsiteX878" fmla="*/ 1212874 w 2136944"/>
              <a:gd name="connsiteY878" fmla="*/ 362350 h 3280372"/>
              <a:gd name="connsiteX879" fmla="*/ 1234400 w 2136944"/>
              <a:gd name="connsiteY879" fmla="*/ 343643 h 3280372"/>
              <a:gd name="connsiteX880" fmla="*/ 1232863 w 2136944"/>
              <a:gd name="connsiteY880" fmla="*/ 339286 h 3280372"/>
              <a:gd name="connsiteX881" fmla="*/ 1187505 w 2136944"/>
              <a:gd name="connsiteY881" fmla="*/ 318786 h 3280372"/>
              <a:gd name="connsiteX882" fmla="*/ 1182636 w 2136944"/>
              <a:gd name="connsiteY882" fmla="*/ 298029 h 3280372"/>
              <a:gd name="connsiteX883" fmla="*/ 1221203 w 2136944"/>
              <a:gd name="connsiteY883" fmla="*/ 291078 h 3280372"/>
              <a:gd name="connsiteX884" fmla="*/ 1067831 w 2136944"/>
              <a:gd name="connsiteY884" fmla="*/ 274710 h 3280372"/>
              <a:gd name="connsiteX885" fmla="*/ 1184942 w 2136944"/>
              <a:gd name="connsiteY885" fmla="*/ 344668 h 3280372"/>
              <a:gd name="connsiteX886" fmla="*/ 1175204 w 2136944"/>
              <a:gd name="connsiteY886" fmla="*/ 367732 h 3280372"/>
              <a:gd name="connsiteX887" fmla="*/ 1148809 w 2136944"/>
              <a:gd name="connsiteY887" fmla="*/ 363375 h 3280372"/>
              <a:gd name="connsiteX888" fmla="*/ 1121646 w 2136944"/>
              <a:gd name="connsiteY888" fmla="*/ 340312 h 3280372"/>
              <a:gd name="connsiteX889" fmla="*/ 1007098 w 2136944"/>
              <a:gd name="connsiteY889" fmla="*/ 341849 h 3280372"/>
              <a:gd name="connsiteX890" fmla="*/ 987366 w 2136944"/>
              <a:gd name="connsiteY890" fmla="*/ 362094 h 3280372"/>
              <a:gd name="connsiteX891" fmla="*/ 953540 w 2136944"/>
              <a:gd name="connsiteY891" fmla="*/ 366194 h 3280372"/>
              <a:gd name="connsiteX892" fmla="*/ 951746 w 2136944"/>
              <a:gd name="connsiteY892" fmla="*/ 342618 h 3280372"/>
              <a:gd name="connsiteX893" fmla="*/ 1035030 w 2136944"/>
              <a:gd name="connsiteY893" fmla="*/ 279579 h 3280372"/>
              <a:gd name="connsiteX894" fmla="*/ 1067831 w 2136944"/>
              <a:gd name="connsiteY894" fmla="*/ 274710 h 3280372"/>
              <a:gd name="connsiteX895" fmla="*/ 1082854 w 2136944"/>
              <a:gd name="connsiteY895" fmla="*/ 94911 h 3280372"/>
              <a:gd name="connsiteX896" fmla="*/ 1096020 w 2136944"/>
              <a:gd name="connsiteY896" fmla="*/ 95840 h 3280372"/>
              <a:gd name="connsiteX897" fmla="*/ 1196217 w 2136944"/>
              <a:gd name="connsiteY897" fmla="*/ 251646 h 3280372"/>
              <a:gd name="connsiteX898" fmla="*/ 1158291 w 2136944"/>
              <a:gd name="connsiteY898" fmla="*/ 288803 h 3280372"/>
              <a:gd name="connsiteX899" fmla="*/ 1151372 w 2136944"/>
              <a:gd name="connsiteY899" fmla="*/ 276503 h 3280372"/>
              <a:gd name="connsiteX900" fmla="*/ 1134459 w 2136944"/>
              <a:gd name="connsiteY900" fmla="*/ 202444 h 3280372"/>
              <a:gd name="connsiteX901" fmla="*/ 1098582 w 2136944"/>
              <a:gd name="connsiteY901" fmla="*/ 153242 h 3280372"/>
              <a:gd name="connsiteX902" fmla="*/ 1077569 w 2136944"/>
              <a:gd name="connsiteY902" fmla="*/ 109166 h 3280372"/>
              <a:gd name="connsiteX903" fmla="*/ 1082854 w 2136944"/>
              <a:gd name="connsiteY903" fmla="*/ 94911 h 3280372"/>
              <a:gd name="connsiteX904" fmla="*/ 1047587 w 2136944"/>
              <a:gd name="connsiteY904" fmla="*/ 91484 h 3280372"/>
              <a:gd name="connsiteX905" fmla="*/ 1045537 w 2136944"/>
              <a:gd name="connsiteY905" fmla="*/ 142223 h 3280372"/>
              <a:gd name="connsiteX906" fmla="*/ 1008380 w 2136944"/>
              <a:gd name="connsiteY906" fmla="*/ 192450 h 3280372"/>
              <a:gd name="connsiteX907" fmla="*/ 983522 w 2136944"/>
              <a:gd name="connsiteY907" fmla="*/ 269584 h 3280372"/>
              <a:gd name="connsiteX908" fmla="*/ 962253 w 2136944"/>
              <a:gd name="connsiteY908" fmla="*/ 284191 h 3280372"/>
              <a:gd name="connsiteX909" fmla="*/ 939958 w 2136944"/>
              <a:gd name="connsiteY909" fmla="*/ 252671 h 3280372"/>
              <a:gd name="connsiteX910" fmla="*/ 1037337 w 2136944"/>
              <a:gd name="connsiteY910" fmla="*/ 97634 h 3280372"/>
              <a:gd name="connsiteX911" fmla="*/ 1047587 w 2136944"/>
              <a:gd name="connsiteY911" fmla="*/ 91484 h 3280372"/>
              <a:gd name="connsiteX912" fmla="*/ 1053225 w 2136944"/>
              <a:gd name="connsiteY912" fmla="*/ 0 h 3280372"/>
              <a:gd name="connsiteX913" fmla="*/ 1083976 w 2136944"/>
              <a:gd name="connsiteY913" fmla="*/ 0 h 3280372"/>
              <a:gd name="connsiteX914" fmla="*/ 1254901 w 2136944"/>
              <a:gd name="connsiteY914" fmla="*/ 167593 h 3280372"/>
              <a:gd name="connsiteX915" fmla="*/ 1286421 w 2136944"/>
              <a:gd name="connsiteY915" fmla="*/ 192194 h 3280372"/>
              <a:gd name="connsiteX916" fmla="*/ 1352279 w 2136944"/>
              <a:gd name="connsiteY916" fmla="*/ 208082 h 3280372"/>
              <a:gd name="connsiteX917" fmla="*/ 1426851 w 2136944"/>
              <a:gd name="connsiteY917" fmla="*/ 272403 h 3280372"/>
              <a:gd name="connsiteX918" fmla="*/ 1421469 w 2136944"/>
              <a:gd name="connsiteY918" fmla="*/ 297004 h 3280372"/>
              <a:gd name="connsiteX919" fmla="*/ 1396612 w 2136944"/>
              <a:gd name="connsiteY919" fmla="*/ 295210 h 3280372"/>
              <a:gd name="connsiteX920" fmla="*/ 1375855 w 2136944"/>
              <a:gd name="connsiteY920" fmla="*/ 274453 h 3280372"/>
              <a:gd name="connsiteX921" fmla="*/ 1267201 w 2136944"/>
              <a:gd name="connsiteY921" fmla="*/ 242421 h 3280372"/>
              <a:gd name="connsiteX922" fmla="*/ 1254644 w 2136944"/>
              <a:gd name="connsiteY922" fmla="*/ 245240 h 3280372"/>
              <a:gd name="connsiteX923" fmla="*/ 1225943 w 2136944"/>
              <a:gd name="connsiteY923" fmla="*/ 226020 h 3280372"/>
              <a:gd name="connsiteX924" fmla="*/ 1097045 w 2136944"/>
              <a:gd name="connsiteY924" fmla="*/ 50996 h 3280372"/>
              <a:gd name="connsiteX925" fmla="*/ 1037593 w 2136944"/>
              <a:gd name="connsiteY925" fmla="*/ 49971 h 3280372"/>
              <a:gd name="connsiteX926" fmla="*/ 942777 w 2136944"/>
              <a:gd name="connsiteY926" fmla="*/ 140942 h 3280372"/>
              <a:gd name="connsiteX927" fmla="*/ 903057 w 2136944"/>
              <a:gd name="connsiteY927" fmla="*/ 237552 h 3280372"/>
              <a:gd name="connsiteX928" fmla="*/ 885119 w 2136944"/>
              <a:gd name="connsiteY928" fmla="*/ 248059 h 3280372"/>
              <a:gd name="connsiteX929" fmla="*/ 821823 w 2136944"/>
              <a:gd name="connsiteY929" fmla="*/ 242421 h 3280372"/>
              <a:gd name="connsiteX930" fmla="*/ 775440 w 2136944"/>
              <a:gd name="connsiteY930" fmla="*/ 261128 h 3280372"/>
              <a:gd name="connsiteX931" fmla="*/ 731876 w 2136944"/>
              <a:gd name="connsiteY931" fmla="*/ 302129 h 3280372"/>
              <a:gd name="connsiteX932" fmla="*/ 714450 w 2136944"/>
              <a:gd name="connsiteY932" fmla="*/ 303411 h 3280372"/>
              <a:gd name="connsiteX933" fmla="*/ 705994 w 2136944"/>
              <a:gd name="connsiteY933" fmla="*/ 290085 h 3280372"/>
              <a:gd name="connsiteX934" fmla="*/ 714194 w 2136944"/>
              <a:gd name="connsiteY934" fmla="*/ 263691 h 3280372"/>
              <a:gd name="connsiteX935" fmla="*/ 771596 w 2136944"/>
              <a:gd name="connsiteY935" fmla="*/ 212695 h 3280372"/>
              <a:gd name="connsiteX936" fmla="*/ 838736 w 2136944"/>
              <a:gd name="connsiteY936" fmla="*/ 193219 h 3280372"/>
              <a:gd name="connsiteX937" fmla="*/ 880762 w 2136944"/>
              <a:gd name="connsiteY937" fmla="*/ 164262 h 3280372"/>
              <a:gd name="connsiteX938" fmla="*/ 924070 w 2136944"/>
              <a:gd name="connsiteY938" fmla="*/ 93535 h 3280372"/>
              <a:gd name="connsiteX939" fmla="*/ 1053225 w 2136944"/>
              <a:gd name="connsiteY939" fmla="*/ 0 h 32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</a:cxnLst>
            <a:rect l="l" t="t" r="r" b="b"/>
            <a:pathLst>
              <a:path w="2136944" h="3280372">
                <a:moveTo>
                  <a:pt x="1159028" y="2992881"/>
                </a:moveTo>
                <a:cubicBezTo>
                  <a:pt x="1163288" y="2990286"/>
                  <a:pt x="1169182" y="2990671"/>
                  <a:pt x="1176486" y="2994386"/>
                </a:cubicBezTo>
                <a:cubicBezTo>
                  <a:pt x="1182892" y="2997718"/>
                  <a:pt x="1189555" y="3005406"/>
                  <a:pt x="1191092" y="3012068"/>
                </a:cubicBezTo>
                <a:cubicBezTo>
                  <a:pt x="1193655" y="3023087"/>
                  <a:pt x="1193399" y="3035132"/>
                  <a:pt x="1191605" y="3046151"/>
                </a:cubicBezTo>
                <a:cubicBezTo>
                  <a:pt x="1182123" y="3103040"/>
                  <a:pt x="1134459" y="3165311"/>
                  <a:pt x="1083207" y="3188374"/>
                </a:cubicBezTo>
                <a:cubicBezTo>
                  <a:pt x="1073982" y="3163517"/>
                  <a:pt x="1077313" y="3143273"/>
                  <a:pt x="1096533" y="3124822"/>
                </a:cubicBezTo>
                <a:cubicBezTo>
                  <a:pt x="1122415" y="3099965"/>
                  <a:pt x="1143428" y="3071520"/>
                  <a:pt x="1149066" y="3034619"/>
                </a:cubicBezTo>
                <a:cubicBezTo>
                  <a:pt x="1150347" y="3026419"/>
                  <a:pt x="1150603" y="3017706"/>
                  <a:pt x="1151372" y="3009250"/>
                </a:cubicBezTo>
                <a:cubicBezTo>
                  <a:pt x="1152141" y="3001050"/>
                  <a:pt x="1154768" y="2995476"/>
                  <a:pt x="1159028" y="2992881"/>
                </a:cubicBezTo>
                <a:close/>
                <a:moveTo>
                  <a:pt x="973976" y="2992465"/>
                </a:moveTo>
                <a:cubicBezTo>
                  <a:pt x="979614" y="2994964"/>
                  <a:pt x="983521" y="3001434"/>
                  <a:pt x="984034" y="3011044"/>
                </a:cubicBezTo>
                <a:cubicBezTo>
                  <a:pt x="986341" y="3054864"/>
                  <a:pt x="1002998" y="3091765"/>
                  <a:pt x="1033749" y="3122773"/>
                </a:cubicBezTo>
                <a:cubicBezTo>
                  <a:pt x="1039643" y="3128667"/>
                  <a:pt x="1045024" y="3135586"/>
                  <a:pt x="1049124" y="3143017"/>
                </a:cubicBezTo>
                <a:cubicBezTo>
                  <a:pt x="1052456" y="3148911"/>
                  <a:pt x="1055531" y="3156086"/>
                  <a:pt x="1055018" y="3162237"/>
                </a:cubicBezTo>
                <a:cubicBezTo>
                  <a:pt x="1054506" y="3169668"/>
                  <a:pt x="1050149" y="3176843"/>
                  <a:pt x="1047587" y="3184275"/>
                </a:cubicBezTo>
                <a:cubicBezTo>
                  <a:pt x="1041693" y="3181200"/>
                  <a:pt x="1035030" y="3179150"/>
                  <a:pt x="1030161" y="3175050"/>
                </a:cubicBezTo>
                <a:cubicBezTo>
                  <a:pt x="996079" y="3146861"/>
                  <a:pt x="966096" y="3114572"/>
                  <a:pt x="950208" y="3072802"/>
                </a:cubicBezTo>
                <a:cubicBezTo>
                  <a:pt x="944571" y="3057939"/>
                  <a:pt x="941239" y="3041795"/>
                  <a:pt x="936114" y="3023344"/>
                </a:cubicBezTo>
                <a:cubicBezTo>
                  <a:pt x="941495" y="3014888"/>
                  <a:pt x="945852" y="3004381"/>
                  <a:pt x="953540" y="2997718"/>
                </a:cubicBezTo>
                <a:cubicBezTo>
                  <a:pt x="960971" y="2991440"/>
                  <a:pt x="968339" y="2989967"/>
                  <a:pt x="973976" y="2992465"/>
                </a:cubicBezTo>
                <a:close/>
                <a:moveTo>
                  <a:pt x="722074" y="2973823"/>
                </a:moveTo>
                <a:cubicBezTo>
                  <a:pt x="725789" y="2973502"/>
                  <a:pt x="729569" y="2975040"/>
                  <a:pt x="733413" y="2978755"/>
                </a:cubicBezTo>
                <a:cubicBezTo>
                  <a:pt x="739563" y="2984649"/>
                  <a:pt x="745457" y="2991056"/>
                  <a:pt x="751351" y="2997206"/>
                </a:cubicBezTo>
                <a:cubicBezTo>
                  <a:pt x="785434" y="3032057"/>
                  <a:pt x="824385" y="3049739"/>
                  <a:pt x="873843" y="3034876"/>
                </a:cubicBezTo>
                <a:cubicBezTo>
                  <a:pt x="877431" y="3033851"/>
                  <a:pt x="881275" y="3033338"/>
                  <a:pt x="885118" y="3032826"/>
                </a:cubicBezTo>
                <a:cubicBezTo>
                  <a:pt x="899469" y="3030519"/>
                  <a:pt x="905107" y="3035645"/>
                  <a:pt x="907925" y="3049739"/>
                </a:cubicBezTo>
                <a:cubicBezTo>
                  <a:pt x="923301" y="3125335"/>
                  <a:pt x="961227" y="3184788"/>
                  <a:pt x="1031699" y="3220151"/>
                </a:cubicBezTo>
                <a:cubicBezTo>
                  <a:pt x="1040412" y="3224508"/>
                  <a:pt x="1049893" y="3227583"/>
                  <a:pt x="1059375" y="3229889"/>
                </a:cubicBezTo>
                <a:cubicBezTo>
                  <a:pt x="1074750" y="3233733"/>
                  <a:pt x="1089613" y="3232452"/>
                  <a:pt x="1103708" y="3223995"/>
                </a:cubicBezTo>
                <a:cubicBezTo>
                  <a:pt x="1156753" y="3191450"/>
                  <a:pt x="1195448" y="3146605"/>
                  <a:pt x="1218255" y="3088690"/>
                </a:cubicBezTo>
                <a:cubicBezTo>
                  <a:pt x="1222868" y="3076646"/>
                  <a:pt x="1224149" y="3063065"/>
                  <a:pt x="1227224" y="3050252"/>
                </a:cubicBezTo>
                <a:cubicBezTo>
                  <a:pt x="1231581" y="3031032"/>
                  <a:pt x="1240294" y="3024882"/>
                  <a:pt x="1258488" y="3032313"/>
                </a:cubicBezTo>
                <a:cubicBezTo>
                  <a:pt x="1308715" y="3052558"/>
                  <a:pt x="1347154" y="3032057"/>
                  <a:pt x="1382261" y="2998743"/>
                </a:cubicBezTo>
                <a:cubicBezTo>
                  <a:pt x="1388155" y="2993106"/>
                  <a:pt x="1393537" y="2986955"/>
                  <a:pt x="1399430" y="2981574"/>
                </a:cubicBezTo>
                <a:cubicBezTo>
                  <a:pt x="1407118" y="2974399"/>
                  <a:pt x="1417369" y="2973886"/>
                  <a:pt x="1423775" y="2981062"/>
                </a:cubicBezTo>
                <a:cubicBezTo>
                  <a:pt x="1428388" y="2985674"/>
                  <a:pt x="1430182" y="2995924"/>
                  <a:pt x="1428644" y="3002587"/>
                </a:cubicBezTo>
                <a:cubicBezTo>
                  <a:pt x="1427107" y="3010275"/>
                  <a:pt x="1421469" y="3017963"/>
                  <a:pt x="1416087" y="3024369"/>
                </a:cubicBezTo>
                <a:cubicBezTo>
                  <a:pt x="1385336" y="3059221"/>
                  <a:pt x="1346897" y="3080490"/>
                  <a:pt x="1300258" y="3082284"/>
                </a:cubicBezTo>
                <a:cubicBezTo>
                  <a:pt x="1275914" y="3083309"/>
                  <a:pt x="1262076" y="3092534"/>
                  <a:pt x="1254132" y="3114573"/>
                </a:cubicBezTo>
                <a:cubicBezTo>
                  <a:pt x="1229531" y="3182225"/>
                  <a:pt x="1179816" y="3227839"/>
                  <a:pt x="1119852" y="3263715"/>
                </a:cubicBezTo>
                <a:cubicBezTo>
                  <a:pt x="1107808" y="3270634"/>
                  <a:pt x="1094226" y="3274734"/>
                  <a:pt x="1081413" y="3280372"/>
                </a:cubicBezTo>
                <a:cubicBezTo>
                  <a:pt x="1071931" y="3280372"/>
                  <a:pt x="1062706" y="3280372"/>
                  <a:pt x="1053224" y="3280372"/>
                </a:cubicBezTo>
                <a:cubicBezTo>
                  <a:pt x="970197" y="3250902"/>
                  <a:pt x="916895" y="3191450"/>
                  <a:pt x="881275" y="3113291"/>
                </a:cubicBezTo>
                <a:cubicBezTo>
                  <a:pt x="872562" y="3094072"/>
                  <a:pt x="859749" y="3084078"/>
                  <a:pt x="837454" y="3082027"/>
                </a:cubicBezTo>
                <a:cubicBezTo>
                  <a:pt x="787228" y="3077415"/>
                  <a:pt x="742895" y="3059221"/>
                  <a:pt x="712656" y="3015913"/>
                </a:cubicBezTo>
                <a:cubicBezTo>
                  <a:pt x="702149" y="3000793"/>
                  <a:pt x="701637" y="2989518"/>
                  <a:pt x="711119" y="2980037"/>
                </a:cubicBezTo>
                <a:cubicBezTo>
                  <a:pt x="714706" y="2976321"/>
                  <a:pt x="718358" y="2974143"/>
                  <a:pt x="722074" y="2973823"/>
                </a:cubicBezTo>
                <a:close/>
                <a:moveTo>
                  <a:pt x="980703" y="2906489"/>
                </a:moveTo>
                <a:cubicBezTo>
                  <a:pt x="982497" y="2905977"/>
                  <a:pt x="985828" y="2913408"/>
                  <a:pt x="989160" y="2916483"/>
                </a:cubicBezTo>
                <a:cubicBezTo>
                  <a:pt x="1002485" y="2928015"/>
                  <a:pt x="1014786" y="2940572"/>
                  <a:pt x="1029393" y="2950053"/>
                </a:cubicBezTo>
                <a:cubicBezTo>
                  <a:pt x="1054250" y="2966198"/>
                  <a:pt x="1080901" y="2965173"/>
                  <a:pt x="1105501" y="2949285"/>
                </a:cubicBezTo>
                <a:cubicBezTo>
                  <a:pt x="1120621" y="2939547"/>
                  <a:pt x="1134459" y="2926990"/>
                  <a:pt x="1148297" y="2915202"/>
                </a:cubicBezTo>
                <a:cubicBezTo>
                  <a:pt x="1156497" y="2908539"/>
                  <a:pt x="1173666" y="2906489"/>
                  <a:pt x="1181354" y="2913408"/>
                </a:cubicBezTo>
                <a:cubicBezTo>
                  <a:pt x="1183660" y="2915715"/>
                  <a:pt x="1184942" y="2919815"/>
                  <a:pt x="1185454" y="2923403"/>
                </a:cubicBezTo>
                <a:cubicBezTo>
                  <a:pt x="1185967" y="2925965"/>
                  <a:pt x="1184429" y="2929040"/>
                  <a:pt x="1183404" y="2931859"/>
                </a:cubicBezTo>
                <a:cubicBezTo>
                  <a:pt x="1168797" y="2968248"/>
                  <a:pt x="1109858" y="3007455"/>
                  <a:pt x="1061681" y="3005918"/>
                </a:cubicBezTo>
                <a:cubicBezTo>
                  <a:pt x="1022730" y="3001305"/>
                  <a:pt x="983522" y="2979523"/>
                  <a:pt x="952515" y="2942622"/>
                </a:cubicBezTo>
                <a:cubicBezTo>
                  <a:pt x="946877" y="2935703"/>
                  <a:pt x="940727" y="2925709"/>
                  <a:pt x="949952" y="2918790"/>
                </a:cubicBezTo>
                <a:cubicBezTo>
                  <a:pt x="958409" y="2912383"/>
                  <a:pt x="969940" y="2909565"/>
                  <a:pt x="980703" y="2906489"/>
                </a:cubicBezTo>
                <a:close/>
                <a:moveTo>
                  <a:pt x="1009404" y="2830381"/>
                </a:moveTo>
                <a:cubicBezTo>
                  <a:pt x="1014786" y="2828075"/>
                  <a:pt x="1022730" y="2830894"/>
                  <a:pt x="1029393" y="2831406"/>
                </a:cubicBezTo>
                <a:cubicBezTo>
                  <a:pt x="1026061" y="2837557"/>
                  <a:pt x="1024267" y="2845244"/>
                  <a:pt x="1019142" y="2849088"/>
                </a:cubicBezTo>
                <a:cubicBezTo>
                  <a:pt x="996848" y="2866257"/>
                  <a:pt x="973528" y="2881889"/>
                  <a:pt x="950721" y="2898546"/>
                </a:cubicBezTo>
                <a:cubicBezTo>
                  <a:pt x="937139" y="2908540"/>
                  <a:pt x="923301" y="2918791"/>
                  <a:pt x="910232" y="2929553"/>
                </a:cubicBezTo>
                <a:cubicBezTo>
                  <a:pt x="907157" y="2932116"/>
                  <a:pt x="906132" y="2937241"/>
                  <a:pt x="904082" y="2941341"/>
                </a:cubicBezTo>
                <a:cubicBezTo>
                  <a:pt x="908182" y="2943135"/>
                  <a:pt x="912282" y="2945954"/>
                  <a:pt x="916382" y="2946210"/>
                </a:cubicBezTo>
                <a:cubicBezTo>
                  <a:pt x="933039" y="2946723"/>
                  <a:pt x="944315" y="2955436"/>
                  <a:pt x="951746" y="2969530"/>
                </a:cubicBezTo>
                <a:cubicBezTo>
                  <a:pt x="955846" y="2977218"/>
                  <a:pt x="954565" y="2983111"/>
                  <a:pt x="944315" y="2983111"/>
                </a:cubicBezTo>
                <a:cubicBezTo>
                  <a:pt x="923558" y="2983111"/>
                  <a:pt x="902544" y="2983880"/>
                  <a:pt x="881787" y="2982086"/>
                </a:cubicBezTo>
                <a:cubicBezTo>
                  <a:pt x="864362" y="2980549"/>
                  <a:pt x="852061" y="2962611"/>
                  <a:pt x="849755" y="2941341"/>
                </a:cubicBezTo>
                <a:cubicBezTo>
                  <a:pt x="855649" y="2929297"/>
                  <a:pt x="860262" y="2916484"/>
                  <a:pt x="867949" y="2905721"/>
                </a:cubicBezTo>
                <a:cubicBezTo>
                  <a:pt x="874612" y="2896240"/>
                  <a:pt x="883837" y="2886758"/>
                  <a:pt x="894088" y="2881889"/>
                </a:cubicBezTo>
                <a:cubicBezTo>
                  <a:pt x="932014" y="2863695"/>
                  <a:pt x="970709" y="2846782"/>
                  <a:pt x="1009404" y="2830381"/>
                </a:cubicBezTo>
                <a:close/>
                <a:moveTo>
                  <a:pt x="1103964" y="2827818"/>
                </a:moveTo>
                <a:cubicBezTo>
                  <a:pt x="1110370" y="2828330"/>
                  <a:pt x="1113446" y="2828074"/>
                  <a:pt x="1116008" y="2828587"/>
                </a:cubicBezTo>
                <a:cubicBezTo>
                  <a:pt x="1160597" y="2838581"/>
                  <a:pt x="1202880" y="2853188"/>
                  <a:pt x="1240550" y="2879839"/>
                </a:cubicBezTo>
                <a:cubicBezTo>
                  <a:pt x="1257719" y="2892139"/>
                  <a:pt x="1271301" y="2907258"/>
                  <a:pt x="1276683" y="2928015"/>
                </a:cubicBezTo>
                <a:cubicBezTo>
                  <a:pt x="1278989" y="2936728"/>
                  <a:pt x="1280014" y="2946466"/>
                  <a:pt x="1278989" y="2955435"/>
                </a:cubicBezTo>
                <a:cubicBezTo>
                  <a:pt x="1276939" y="2972861"/>
                  <a:pt x="1271301" y="2979267"/>
                  <a:pt x="1253619" y="2980805"/>
                </a:cubicBezTo>
                <a:cubicBezTo>
                  <a:pt x="1233119" y="2983111"/>
                  <a:pt x="1212105" y="2982855"/>
                  <a:pt x="1191348" y="2983111"/>
                </a:cubicBezTo>
                <a:cubicBezTo>
                  <a:pt x="1180586" y="2983367"/>
                  <a:pt x="1179048" y="2977217"/>
                  <a:pt x="1183661" y="2969017"/>
                </a:cubicBezTo>
                <a:cubicBezTo>
                  <a:pt x="1190580" y="2956460"/>
                  <a:pt x="1199036" y="2945697"/>
                  <a:pt x="1215949" y="2946210"/>
                </a:cubicBezTo>
                <a:cubicBezTo>
                  <a:pt x="1222612" y="2946466"/>
                  <a:pt x="1229275" y="2944672"/>
                  <a:pt x="1235937" y="2943903"/>
                </a:cubicBezTo>
                <a:cubicBezTo>
                  <a:pt x="1236706" y="2942622"/>
                  <a:pt x="1237219" y="2941084"/>
                  <a:pt x="1237988" y="2939803"/>
                </a:cubicBezTo>
                <a:cubicBezTo>
                  <a:pt x="1232094" y="2934166"/>
                  <a:pt x="1226456" y="2927759"/>
                  <a:pt x="1219793" y="2923146"/>
                </a:cubicBezTo>
                <a:cubicBezTo>
                  <a:pt x="1193655" y="2904696"/>
                  <a:pt x="1167004" y="2887014"/>
                  <a:pt x="1140865" y="2868563"/>
                </a:cubicBezTo>
                <a:cubicBezTo>
                  <a:pt x="1130871" y="2861388"/>
                  <a:pt x="1121646" y="2853188"/>
                  <a:pt x="1112933" y="2844475"/>
                </a:cubicBezTo>
                <a:cubicBezTo>
                  <a:pt x="1109345" y="2840887"/>
                  <a:pt x="1107808" y="2834993"/>
                  <a:pt x="1103964" y="2827818"/>
                </a:cubicBezTo>
                <a:close/>
                <a:moveTo>
                  <a:pt x="1068600" y="2798092"/>
                </a:moveTo>
                <a:cubicBezTo>
                  <a:pt x="1088589" y="2827306"/>
                  <a:pt x="1109858" y="2857544"/>
                  <a:pt x="1130359" y="2888039"/>
                </a:cubicBezTo>
                <a:cubicBezTo>
                  <a:pt x="1137790" y="2899058"/>
                  <a:pt x="1130359" y="2922890"/>
                  <a:pt x="1117802" y="2927247"/>
                </a:cubicBezTo>
                <a:cubicBezTo>
                  <a:pt x="1114471" y="2928528"/>
                  <a:pt x="1108064" y="2925453"/>
                  <a:pt x="1104989" y="2922378"/>
                </a:cubicBezTo>
                <a:cubicBezTo>
                  <a:pt x="1092945" y="2910590"/>
                  <a:pt x="1081413" y="2898033"/>
                  <a:pt x="1067832" y="2883683"/>
                </a:cubicBezTo>
                <a:cubicBezTo>
                  <a:pt x="1053225" y="2899827"/>
                  <a:pt x="1039131" y="2915458"/>
                  <a:pt x="1023755" y="2932628"/>
                </a:cubicBezTo>
                <a:cubicBezTo>
                  <a:pt x="1017861" y="2923659"/>
                  <a:pt x="1011455" y="2915458"/>
                  <a:pt x="1006842" y="2906233"/>
                </a:cubicBezTo>
                <a:cubicBezTo>
                  <a:pt x="1004792" y="2902389"/>
                  <a:pt x="1004792" y="2895470"/>
                  <a:pt x="1007098" y="2892139"/>
                </a:cubicBezTo>
                <a:cubicBezTo>
                  <a:pt x="1027599" y="2860107"/>
                  <a:pt x="1048612" y="2828330"/>
                  <a:pt x="1068600" y="2798092"/>
                </a:cubicBezTo>
                <a:close/>
                <a:moveTo>
                  <a:pt x="1074494" y="2738896"/>
                </a:moveTo>
                <a:cubicBezTo>
                  <a:pt x="1124208" y="2739665"/>
                  <a:pt x="1187504" y="2787585"/>
                  <a:pt x="1193398" y="2832431"/>
                </a:cubicBezTo>
                <a:cubicBezTo>
                  <a:pt x="1184685" y="2829612"/>
                  <a:pt x="1177766" y="2828330"/>
                  <a:pt x="1171616" y="2825512"/>
                </a:cubicBezTo>
                <a:cubicBezTo>
                  <a:pt x="1155728" y="2818080"/>
                  <a:pt x="1140096" y="2810392"/>
                  <a:pt x="1124720" y="2801936"/>
                </a:cubicBezTo>
                <a:cubicBezTo>
                  <a:pt x="1085769" y="2780410"/>
                  <a:pt x="1047843" y="2777591"/>
                  <a:pt x="1008891" y="2803217"/>
                </a:cubicBezTo>
                <a:cubicBezTo>
                  <a:pt x="993260" y="2813724"/>
                  <a:pt x="974553" y="2819874"/>
                  <a:pt x="957127" y="2827818"/>
                </a:cubicBezTo>
                <a:cubicBezTo>
                  <a:pt x="952771" y="2829612"/>
                  <a:pt x="947645" y="2830380"/>
                  <a:pt x="942264" y="2831662"/>
                </a:cubicBezTo>
                <a:cubicBezTo>
                  <a:pt x="949439" y="2786048"/>
                  <a:pt x="1018885" y="2738127"/>
                  <a:pt x="1074494" y="2738896"/>
                </a:cubicBezTo>
                <a:close/>
                <a:moveTo>
                  <a:pt x="871280" y="2616405"/>
                </a:moveTo>
                <a:cubicBezTo>
                  <a:pt x="874099" y="2625374"/>
                  <a:pt x="876918" y="2632806"/>
                  <a:pt x="878712" y="2640493"/>
                </a:cubicBezTo>
                <a:cubicBezTo>
                  <a:pt x="885631" y="2672782"/>
                  <a:pt x="891781" y="2704814"/>
                  <a:pt x="899469" y="2736847"/>
                </a:cubicBezTo>
                <a:cubicBezTo>
                  <a:pt x="903569" y="2753760"/>
                  <a:pt x="907669" y="2771442"/>
                  <a:pt x="915869" y="2786561"/>
                </a:cubicBezTo>
                <a:cubicBezTo>
                  <a:pt x="928939" y="2810906"/>
                  <a:pt x="925095" y="2832175"/>
                  <a:pt x="911769" y="2853957"/>
                </a:cubicBezTo>
                <a:cubicBezTo>
                  <a:pt x="857699" y="2813981"/>
                  <a:pt x="832585" y="2671501"/>
                  <a:pt x="871280" y="2616405"/>
                </a:cubicBezTo>
                <a:close/>
                <a:moveTo>
                  <a:pt x="1262076" y="2612304"/>
                </a:moveTo>
                <a:cubicBezTo>
                  <a:pt x="1276939" y="2650230"/>
                  <a:pt x="1279245" y="2687644"/>
                  <a:pt x="1278476" y="2725827"/>
                </a:cubicBezTo>
                <a:cubicBezTo>
                  <a:pt x="1277707" y="2769647"/>
                  <a:pt x="1266176" y="2809111"/>
                  <a:pt x="1237475" y="2842681"/>
                </a:cubicBezTo>
                <a:cubicBezTo>
                  <a:pt x="1233887" y="2846781"/>
                  <a:pt x="1230556" y="2851137"/>
                  <a:pt x="1226199" y="2856263"/>
                </a:cubicBezTo>
                <a:cubicBezTo>
                  <a:pt x="1214411" y="2838581"/>
                  <a:pt x="1206467" y="2821411"/>
                  <a:pt x="1214155" y="2802448"/>
                </a:cubicBezTo>
                <a:cubicBezTo>
                  <a:pt x="1236962" y="2744534"/>
                  <a:pt x="1250544" y="2684313"/>
                  <a:pt x="1259257" y="2623067"/>
                </a:cubicBezTo>
                <a:cubicBezTo>
                  <a:pt x="1259769" y="2619992"/>
                  <a:pt x="1260794" y="2617429"/>
                  <a:pt x="1262076" y="2612304"/>
                </a:cubicBezTo>
                <a:close/>
                <a:moveTo>
                  <a:pt x="1202880" y="2503395"/>
                </a:moveTo>
                <a:cubicBezTo>
                  <a:pt x="1205955" y="2502882"/>
                  <a:pt x="1211849" y="2508520"/>
                  <a:pt x="1213642" y="2512620"/>
                </a:cubicBezTo>
                <a:cubicBezTo>
                  <a:pt x="1231837" y="2555671"/>
                  <a:pt x="1240550" y="2600517"/>
                  <a:pt x="1237218" y="2647412"/>
                </a:cubicBezTo>
                <a:cubicBezTo>
                  <a:pt x="1236450" y="2657150"/>
                  <a:pt x="1234399" y="2666888"/>
                  <a:pt x="1231324" y="2676113"/>
                </a:cubicBezTo>
                <a:cubicBezTo>
                  <a:pt x="1219793" y="2710964"/>
                  <a:pt x="1183404" y="2727877"/>
                  <a:pt x="1149065" y="2714808"/>
                </a:cubicBezTo>
                <a:cubicBezTo>
                  <a:pt x="1132152" y="2708402"/>
                  <a:pt x="1121645" y="2694051"/>
                  <a:pt x="1122158" y="2678163"/>
                </a:cubicBezTo>
                <a:cubicBezTo>
                  <a:pt x="1122670" y="2662531"/>
                  <a:pt x="1133177" y="2648693"/>
                  <a:pt x="1150859" y="2645106"/>
                </a:cubicBezTo>
                <a:cubicBezTo>
                  <a:pt x="1159316" y="2643312"/>
                  <a:pt x="1168797" y="2647156"/>
                  <a:pt x="1177766" y="2649206"/>
                </a:cubicBezTo>
                <a:cubicBezTo>
                  <a:pt x="1182635" y="2650231"/>
                  <a:pt x="1186992" y="2653050"/>
                  <a:pt x="1194167" y="2656637"/>
                </a:cubicBezTo>
                <a:cubicBezTo>
                  <a:pt x="1194679" y="2647156"/>
                  <a:pt x="1196473" y="2638956"/>
                  <a:pt x="1195192" y="2631524"/>
                </a:cubicBezTo>
                <a:cubicBezTo>
                  <a:pt x="1190323" y="2602054"/>
                  <a:pt x="1185198" y="2572841"/>
                  <a:pt x="1179047" y="2543627"/>
                </a:cubicBezTo>
                <a:cubicBezTo>
                  <a:pt x="1175460" y="2526970"/>
                  <a:pt x="1186223" y="2506470"/>
                  <a:pt x="1202880" y="2503395"/>
                </a:cubicBezTo>
                <a:close/>
                <a:moveTo>
                  <a:pt x="1025805" y="2332470"/>
                </a:moveTo>
                <a:cubicBezTo>
                  <a:pt x="1046562" y="2340670"/>
                  <a:pt x="1054249" y="2363990"/>
                  <a:pt x="1043743" y="2383465"/>
                </a:cubicBezTo>
                <a:cubicBezTo>
                  <a:pt x="1016067" y="2434717"/>
                  <a:pt x="988391" y="2486225"/>
                  <a:pt x="962509" y="2538502"/>
                </a:cubicBezTo>
                <a:cubicBezTo>
                  <a:pt x="944570" y="2574635"/>
                  <a:pt x="940727" y="2614099"/>
                  <a:pt x="939702" y="2657919"/>
                </a:cubicBezTo>
                <a:cubicBezTo>
                  <a:pt x="950464" y="2654075"/>
                  <a:pt x="959433" y="2652025"/>
                  <a:pt x="967121" y="2647669"/>
                </a:cubicBezTo>
                <a:cubicBezTo>
                  <a:pt x="981984" y="2639468"/>
                  <a:pt x="993772" y="2645875"/>
                  <a:pt x="1004535" y="2654588"/>
                </a:cubicBezTo>
                <a:cubicBezTo>
                  <a:pt x="1015042" y="2663044"/>
                  <a:pt x="1016067" y="2675088"/>
                  <a:pt x="1012223" y="2687389"/>
                </a:cubicBezTo>
                <a:cubicBezTo>
                  <a:pt x="1006841" y="2705583"/>
                  <a:pt x="989416" y="2718909"/>
                  <a:pt x="970453" y="2719678"/>
                </a:cubicBezTo>
                <a:cubicBezTo>
                  <a:pt x="935345" y="2721215"/>
                  <a:pt x="913819" y="2707121"/>
                  <a:pt x="902031" y="2674063"/>
                </a:cubicBezTo>
                <a:cubicBezTo>
                  <a:pt x="891525" y="2644594"/>
                  <a:pt x="894344" y="2615124"/>
                  <a:pt x="901006" y="2585654"/>
                </a:cubicBezTo>
                <a:cubicBezTo>
                  <a:pt x="913819" y="2530046"/>
                  <a:pt x="939445" y="2480075"/>
                  <a:pt x="967634" y="2431130"/>
                </a:cubicBezTo>
                <a:cubicBezTo>
                  <a:pt x="979934" y="2409604"/>
                  <a:pt x="993260" y="2388847"/>
                  <a:pt x="1005816" y="2367578"/>
                </a:cubicBezTo>
                <a:cubicBezTo>
                  <a:pt x="1012479" y="2356302"/>
                  <a:pt x="1018886" y="2344770"/>
                  <a:pt x="1025805" y="2332470"/>
                </a:cubicBezTo>
                <a:close/>
                <a:moveTo>
                  <a:pt x="997617" y="2173332"/>
                </a:moveTo>
                <a:cubicBezTo>
                  <a:pt x="999154" y="2172307"/>
                  <a:pt x="1005561" y="2177432"/>
                  <a:pt x="1007867" y="2180764"/>
                </a:cubicBezTo>
                <a:cubicBezTo>
                  <a:pt x="1021961" y="2201264"/>
                  <a:pt x="1036055" y="2221509"/>
                  <a:pt x="1049125" y="2242522"/>
                </a:cubicBezTo>
                <a:cubicBezTo>
                  <a:pt x="1086026" y="2300949"/>
                  <a:pt x="1122415" y="2359632"/>
                  <a:pt x="1159060" y="2418316"/>
                </a:cubicBezTo>
                <a:cubicBezTo>
                  <a:pt x="1161622" y="2422416"/>
                  <a:pt x="1163673" y="2426516"/>
                  <a:pt x="1166748" y="2432154"/>
                </a:cubicBezTo>
                <a:cubicBezTo>
                  <a:pt x="1162135" y="2436254"/>
                  <a:pt x="1157779" y="2440610"/>
                  <a:pt x="1152653" y="2444198"/>
                </a:cubicBezTo>
                <a:cubicBezTo>
                  <a:pt x="1135740" y="2455986"/>
                  <a:pt x="1134972" y="2455986"/>
                  <a:pt x="1123952" y="2439329"/>
                </a:cubicBezTo>
                <a:cubicBezTo>
                  <a:pt x="1075007" y="2363476"/>
                  <a:pt x="1025805" y="2287367"/>
                  <a:pt x="977116" y="2211259"/>
                </a:cubicBezTo>
                <a:cubicBezTo>
                  <a:pt x="973528" y="2205877"/>
                  <a:pt x="968916" y="2195114"/>
                  <a:pt x="971222" y="2192552"/>
                </a:cubicBezTo>
                <a:cubicBezTo>
                  <a:pt x="978141" y="2184351"/>
                  <a:pt x="988135" y="2178714"/>
                  <a:pt x="997617" y="2173332"/>
                </a:cubicBezTo>
                <a:close/>
                <a:moveTo>
                  <a:pt x="1215980" y="2159174"/>
                </a:moveTo>
                <a:cubicBezTo>
                  <a:pt x="1219280" y="2158726"/>
                  <a:pt x="1222739" y="2160904"/>
                  <a:pt x="1226712" y="2165901"/>
                </a:cubicBezTo>
                <a:cubicBezTo>
                  <a:pt x="1250544" y="2195371"/>
                  <a:pt x="1270019" y="2227147"/>
                  <a:pt x="1275913" y="2265586"/>
                </a:cubicBezTo>
                <a:cubicBezTo>
                  <a:pt x="1278476" y="2281986"/>
                  <a:pt x="1279501" y="2298387"/>
                  <a:pt x="1281038" y="2315044"/>
                </a:cubicBezTo>
                <a:cubicBezTo>
                  <a:pt x="1287445" y="2444711"/>
                  <a:pt x="1165722" y="2535939"/>
                  <a:pt x="1048868" y="2529533"/>
                </a:cubicBezTo>
                <a:cubicBezTo>
                  <a:pt x="1036055" y="2528764"/>
                  <a:pt x="1023498" y="2526970"/>
                  <a:pt x="1010941" y="2524151"/>
                </a:cubicBezTo>
                <a:cubicBezTo>
                  <a:pt x="1002741" y="2522357"/>
                  <a:pt x="992234" y="2521076"/>
                  <a:pt x="991722" y="2509032"/>
                </a:cubicBezTo>
                <a:cubicBezTo>
                  <a:pt x="991466" y="2498013"/>
                  <a:pt x="1004022" y="2482637"/>
                  <a:pt x="1014785" y="2481869"/>
                </a:cubicBezTo>
                <a:cubicBezTo>
                  <a:pt x="1025548" y="2480843"/>
                  <a:pt x="1036823" y="2481612"/>
                  <a:pt x="1047843" y="2482381"/>
                </a:cubicBezTo>
                <a:cubicBezTo>
                  <a:pt x="1107038" y="2485969"/>
                  <a:pt x="1158803" y="2469056"/>
                  <a:pt x="1197754" y="2422929"/>
                </a:cubicBezTo>
                <a:cubicBezTo>
                  <a:pt x="1241062" y="2371677"/>
                  <a:pt x="1251056" y="2313506"/>
                  <a:pt x="1225943" y="2250723"/>
                </a:cubicBezTo>
                <a:cubicBezTo>
                  <a:pt x="1219792" y="2235347"/>
                  <a:pt x="1211848" y="2220741"/>
                  <a:pt x="1204417" y="2205878"/>
                </a:cubicBezTo>
                <a:cubicBezTo>
                  <a:pt x="1198010" y="2192808"/>
                  <a:pt x="1198523" y="2180508"/>
                  <a:pt x="1206211" y="2168207"/>
                </a:cubicBezTo>
                <a:cubicBezTo>
                  <a:pt x="1209542" y="2162698"/>
                  <a:pt x="1212681" y="2159623"/>
                  <a:pt x="1215980" y="2159174"/>
                </a:cubicBezTo>
                <a:close/>
                <a:moveTo>
                  <a:pt x="1048868" y="2099274"/>
                </a:moveTo>
                <a:cubicBezTo>
                  <a:pt x="1069112" y="2096712"/>
                  <a:pt x="1090382" y="2100043"/>
                  <a:pt x="1111139" y="2101068"/>
                </a:cubicBezTo>
                <a:cubicBezTo>
                  <a:pt x="1115495" y="2101324"/>
                  <a:pt x="1121133" y="2102606"/>
                  <a:pt x="1124208" y="2105424"/>
                </a:cubicBezTo>
                <a:cubicBezTo>
                  <a:pt x="1130102" y="2110806"/>
                  <a:pt x="1138302" y="2117469"/>
                  <a:pt x="1138815" y="2123875"/>
                </a:cubicBezTo>
                <a:cubicBezTo>
                  <a:pt x="1139584" y="2134894"/>
                  <a:pt x="1130358" y="2142838"/>
                  <a:pt x="1119339" y="2143863"/>
                </a:cubicBezTo>
                <a:cubicBezTo>
                  <a:pt x="1104989" y="2145144"/>
                  <a:pt x="1090382" y="2144120"/>
                  <a:pt x="1072956" y="2144120"/>
                </a:cubicBezTo>
                <a:cubicBezTo>
                  <a:pt x="986084" y="2141301"/>
                  <a:pt x="914588" y="2195884"/>
                  <a:pt x="898188" y="2280706"/>
                </a:cubicBezTo>
                <a:cubicBezTo>
                  <a:pt x="890756" y="2319401"/>
                  <a:pt x="898444" y="2356046"/>
                  <a:pt x="915869" y="2391153"/>
                </a:cubicBezTo>
                <a:cubicBezTo>
                  <a:pt x="922788" y="2405247"/>
                  <a:pt x="930476" y="2419085"/>
                  <a:pt x="935601" y="2433948"/>
                </a:cubicBezTo>
                <a:cubicBezTo>
                  <a:pt x="937651" y="2439842"/>
                  <a:pt x="936370" y="2448811"/>
                  <a:pt x="933039" y="2454193"/>
                </a:cubicBezTo>
                <a:cubicBezTo>
                  <a:pt x="925864" y="2466237"/>
                  <a:pt x="916382" y="2465981"/>
                  <a:pt x="906388" y="2454962"/>
                </a:cubicBezTo>
                <a:cubicBezTo>
                  <a:pt x="846167" y="2387566"/>
                  <a:pt x="838992" y="2310688"/>
                  <a:pt x="870255" y="2229198"/>
                </a:cubicBezTo>
                <a:cubicBezTo>
                  <a:pt x="901519" y="2148732"/>
                  <a:pt x="966096" y="2110037"/>
                  <a:pt x="1048868" y="2099274"/>
                </a:cubicBezTo>
                <a:close/>
                <a:moveTo>
                  <a:pt x="1162539" y="1908541"/>
                </a:moveTo>
                <a:cubicBezTo>
                  <a:pt x="1189074" y="1905526"/>
                  <a:pt x="1218384" y="1922007"/>
                  <a:pt x="1227225" y="1942956"/>
                </a:cubicBezTo>
                <a:cubicBezTo>
                  <a:pt x="1234912" y="1960381"/>
                  <a:pt x="1237731" y="1980113"/>
                  <a:pt x="1242600" y="1998820"/>
                </a:cubicBezTo>
                <a:cubicBezTo>
                  <a:pt x="1241575" y="1999333"/>
                  <a:pt x="1240294" y="1999589"/>
                  <a:pt x="1239269" y="1999845"/>
                </a:cubicBezTo>
                <a:cubicBezTo>
                  <a:pt x="1236450" y="2051610"/>
                  <a:pt x="1220306" y="2099530"/>
                  <a:pt x="1195961" y="2144632"/>
                </a:cubicBezTo>
                <a:cubicBezTo>
                  <a:pt x="1172385" y="2187683"/>
                  <a:pt x="1146759" y="2229710"/>
                  <a:pt x="1122158" y="2271992"/>
                </a:cubicBezTo>
                <a:cubicBezTo>
                  <a:pt x="1119083" y="2277118"/>
                  <a:pt x="1115496" y="2281987"/>
                  <a:pt x="1112164" y="2286856"/>
                </a:cubicBezTo>
                <a:cubicBezTo>
                  <a:pt x="1106270" y="2295312"/>
                  <a:pt x="1103195" y="2294287"/>
                  <a:pt x="1095507" y="2286087"/>
                </a:cubicBezTo>
                <a:cubicBezTo>
                  <a:pt x="1076288" y="2265330"/>
                  <a:pt x="1082438" y="2247904"/>
                  <a:pt x="1096532" y="2228172"/>
                </a:cubicBezTo>
                <a:cubicBezTo>
                  <a:pt x="1129590" y="2181533"/>
                  <a:pt x="1160853" y="2133356"/>
                  <a:pt x="1177254" y="2077748"/>
                </a:cubicBezTo>
                <a:cubicBezTo>
                  <a:pt x="1185967" y="2048022"/>
                  <a:pt x="1189811" y="2016758"/>
                  <a:pt x="1195192" y="1986263"/>
                </a:cubicBezTo>
                <a:cubicBezTo>
                  <a:pt x="1195961" y="1981395"/>
                  <a:pt x="1193142" y="1976013"/>
                  <a:pt x="1191861" y="1970888"/>
                </a:cubicBezTo>
                <a:cubicBezTo>
                  <a:pt x="1186992" y="1972682"/>
                  <a:pt x="1181098" y="1973194"/>
                  <a:pt x="1176998" y="1976269"/>
                </a:cubicBezTo>
                <a:cubicBezTo>
                  <a:pt x="1157266" y="1990876"/>
                  <a:pt x="1147784" y="1988826"/>
                  <a:pt x="1129846" y="1964481"/>
                </a:cubicBezTo>
                <a:cubicBezTo>
                  <a:pt x="1118571" y="1949106"/>
                  <a:pt x="1122158" y="1931168"/>
                  <a:pt x="1137790" y="1918611"/>
                </a:cubicBezTo>
                <a:cubicBezTo>
                  <a:pt x="1145157" y="1912717"/>
                  <a:pt x="1153694" y="1909546"/>
                  <a:pt x="1162539" y="1908541"/>
                </a:cubicBezTo>
                <a:close/>
                <a:moveTo>
                  <a:pt x="951842" y="1907368"/>
                </a:moveTo>
                <a:cubicBezTo>
                  <a:pt x="969044" y="1904261"/>
                  <a:pt x="987750" y="1909258"/>
                  <a:pt x="1003254" y="1923224"/>
                </a:cubicBezTo>
                <a:cubicBezTo>
                  <a:pt x="1015555" y="1934243"/>
                  <a:pt x="1017605" y="1945262"/>
                  <a:pt x="1009404" y="1959612"/>
                </a:cubicBezTo>
                <a:cubicBezTo>
                  <a:pt x="1006073" y="1965250"/>
                  <a:pt x="1001973" y="1970375"/>
                  <a:pt x="997617" y="1974732"/>
                </a:cubicBezTo>
                <a:cubicBezTo>
                  <a:pt x="983522" y="1988826"/>
                  <a:pt x="980191" y="1988570"/>
                  <a:pt x="963278" y="1978575"/>
                </a:cubicBezTo>
                <a:cubicBezTo>
                  <a:pt x="958153" y="1975500"/>
                  <a:pt x="952002" y="1974219"/>
                  <a:pt x="946365" y="1971657"/>
                </a:cubicBezTo>
                <a:cubicBezTo>
                  <a:pt x="944315" y="1978319"/>
                  <a:pt x="939958" y="1985238"/>
                  <a:pt x="940727" y="1991645"/>
                </a:cubicBezTo>
                <a:cubicBezTo>
                  <a:pt x="944571" y="2021627"/>
                  <a:pt x="949696" y="2051353"/>
                  <a:pt x="954309" y="2081335"/>
                </a:cubicBezTo>
                <a:cubicBezTo>
                  <a:pt x="955078" y="2087229"/>
                  <a:pt x="955846" y="2093380"/>
                  <a:pt x="955590" y="2099274"/>
                </a:cubicBezTo>
                <a:cubicBezTo>
                  <a:pt x="955078" y="2109524"/>
                  <a:pt x="948671" y="2115930"/>
                  <a:pt x="939190" y="2118237"/>
                </a:cubicBezTo>
                <a:cubicBezTo>
                  <a:pt x="929964" y="2120543"/>
                  <a:pt x="924327" y="2115418"/>
                  <a:pt x="920226" y="2107217"/>
                </a:cubicBezTo>
                <a:cubicBezTo>
                  <a:pt x="904338" y="2075698"/>
                  <a:pt x="896394" y="2042384"/>
                  <a:pt x="896138" y="2007276"/>
                </a:cubicBezTo>
                <a:cubicBezTo>
                  <a:pt x="896138" y="1983957"/>
                  <a:pt x="898701" y="1961150"/>
                  <a:pt x="909463" y="1940137"/>
                </a:cubicBezTo>
                <a:cubicBezTo>
                  <a:pt x="918945" y="1921686"/>
                  <a:pt x="934641" y="1910475"/>
                  <a:pt x="951842" y="1907368"/>
                </a:cubicBezTo>
                <a:close/>
                <a:moveTo>
                  <a:pt x="1243881" y="1790225"/>
                </a:moveTo>
                <a:cubicBezTo>
                  <a:pt x="1292314" y="1867103"/>
                  <a:pt x="1283345" y="1946031"/>
                  <a:pt x="1261563" y="2025471"/>
                </a:cubicBezTo>
                <a:cubicBezTo>
                  <a:pt x="1250544" y="1968325"/>
                  <a:pt x="1238244" y="1911436"/>
                  <a:pt x="1228762" y="1854034"/>
                </a:cubicBezTo>
                <a:cubicBezTo>
                  <a:pt x="1226199" y="1838914"/>
                  <a:pt x="1230556" y="1822257"/>
                  <a:pt x="1233118" y="1806626"/>
                </a:cubicBezTo>
                <a:cubicBezTo>
                  <a:pt x="1233887" y="1801244"/>
                  <a:pt x="1239525" y="1796375"/>
                  <a:pt x="1243881" y="1790225"/>
                </a:cubicBezTo>
                <a:close/>
                <a:moveTo>
                  <a:pt x="1152140" y="1747687"/>
                </a:moveTo>
                <a:cubicBezTo>
                  <a:pt x="1164697" y="1746149"/>
                  <a:pt x="1170591" y="1754093"/>
                  <a:pt x="1165209" y="1764856"/>
                </a:cubicBezTo>
                <a:cubicBezTo>
                  <a:pt x="1161109" y="1772800"/>
                  <a:pt x="1153934" y="1780232"/>
                  <a:pt x="1146502" y="1784844"/>
                </a:cubicBezTo>
                <a:cubicBezTo>
                  <a:pt x="1123695" y="1798939"/>
                  <a:pt x="1099607" y="1810983"/>
                  <a:pt x="1077056" y="1825077"/>
                </a:cubicBezTo>
                <a:cubicBezTo>
                  <a:pt x="1069368" y="1829946"/>
                  <a:pt x="1065012" y="1830458"/>
                  <a:pt x="1058349" y="1824564"/>
                </a:cubicBezTo>
                <a:cubicBezTo>
                  <a:pt x="1050661" y="1817902"/>
                  <a:pt x="1042205" y="1811751"/>
                  <a:pt x="1033492" y="1806370"/>
                </a:cubicBezTo>
                <a:cubicBezTo>
                  <a:pt x="985059" y="1776388"/>
                  <a:pt x="920226" y="1802014"/>
                  <a:pt x="907156" y="1857366"/>
                </a:cubicBezTo>
                <a:cubicBezTo>
                  <a:pt x="895625" y="1905799"/>
                  <a:pt x="886656" y="1955000"/>
                  <a:pt x="876662" y="2003946"/>
                </a:cubicBezTo>
                <a:cubicBezTo>
                  <a:pt x="875636" y="2008046"/>
                  <a:pt x="874868" y="2012146"/>
                  <a:pt x="873843" y="2016246"/>
                </a:cubicBezTo>
                <a:cubicBezTo>
                  <a:pt x="859748" y="1968326"/>
                  <a:pt x="850523" y="1920662"/>
                  <a:pt x="858211" y="1871460"/>
                </a:cubicBezTo>
                <a:cubicBezTo>
                  <a:pt x="868205" y="1807651"/>
                  <a:pt x="908694" y="1762037"/>
                  <a:pt x="966352" y="1751531"/>
                </a:cubicBezTo>
                <a:cubicBezTo>
                  <a:pt x="988647" y="1747431"/>
                  <a:pt x="1010685" y="1749224"/>
                  <a:pt x="1031955" y="1757168"/>
                </a:cubicBezTo>
                <a:cubicBezTo>
                  <a:pt x="1056555" y="1766394"/>
                  <a:pt x="1081156" y="1763318"/>
                  <a:pt x="1106013" y="1757681"/>
                </a:cubicBezTo>
                <a:cubicBezTo>
                  <a:pt x="1121389" y="1754349"/>
                  <a:pt x="1136508" y="1749737"/>
                  <a:pt x="1152140" y="1747687"/>
                </a:cubicBezTo>
                <a:close/>
                <a:moveTo>
                  <a:pt x="1213387" y="1731030"/>
                </a:moveTo>
                <a:cubicBezTo>
                  <a:pt x="1222356" y="1727699"/>
                  <a:pt x="1226712" y="1730005"/>
                  <a:pt x="1226968" y="1739486"/>
                </a:cubicBezTo>
                <a:cubicBezTo>
                  <a:pt x="1226968" y="1749224"/>
                  <a:pt x="1226968" y="1759218"/>
                  <a:pt x="1225175" y="1768700"/>
                </a:cubicBezTo>
                <a:cubicBezTo>
                  <a:pt x="1211337" y="1842246"/>
                  <a:pt x="1143172" y="1898623"/>
                  <a:pt x="1068600" y="1898880"/>
                </a:cubicBezTo>
                <a:cubicBezTo>
                  <a:pt x="1025292" y="1899392"/>
                  <a:pt x="987622" y="1882992"/>
                  <a:pt x="954309" y="1857109"/>
                </a:cubicBezTo>
                <a:cubicBezTo>
                  <a:pt x="947902" y="1852240"/>
                  <a:pt x="940983" y="1840453"/>
                  <a:pt x="942777" y="1834046"/>
                </a:cubicBezTo>
                <a:cubicBezTo>
                  <a:pt x="944827" y="1826102"/>
                  <a:pt x="954821" y="1818414"/>
                  <a:pt x="963021" y="1814827"/>
                </a:cubicBezTo>
                <a:cubicBezTo>
                  <a:pt x="967890" y="1812777"/>
                  <a:pt x="977628" y="1817133"/>
                  <a:pt x="983010" y="1821489"/>
                </a:cubicBezTo>
                <a:cubicBezTo>
                  <a:pt x="1000435" y="1835071"/>
                  <a:pt x="1018373" y="1846603"/>
                  <a:pt x="1040412" y="1850959"/>
                </a:cubicBezTo>
                <a:cubicBezTo>
                  <a:pt x="1102170" y="1863003"/>
                  <a:pt x="1144965" y="1842759"/>
                  <a:pt x="1173666" y="1786894"/>
                </a:cubicBezTo>
                <a:cubicBezTo>
                  <a:pt x="1178535" y="1777413"/>
                  <a:pt x="1183148" y="1767931"/>
                  <a:pt x="1186223" y="1757681"/>
                </a:cubicBezTo>
                <a:cubicBezTo>
                  <a:pt x="1190580" y="1743330"/>
                  <a:pt x="1200317" y="1736155"/>
                  <a:pt x="1213387" y="1731030"/>
                </a:cubicBezTo>
                <a:close/>
                <a:moveTo>
                  <a:pt x="1082246" y="1581150"/>
                </a:moveTo>
                <a:cubicBezTo>
                  <a:pt x="1120941" y="1584513"/>
                  <a:pt x="1158675" y="1599825"/>
                  <a:pt x="1185198" y="1625963"/>
                </a:cubicBezTo>
                <a:cubicBezTo>
                  <a:pt x="1192629" y="1633395"/>
                  <a:pt x="1198267" y="1640570"/>
                  <a:pt x="1189554" y="1651077"/>
                </a:cubicBezTo>
                <a:cubicBezTo>
                  <a:pt x="1178279" y="1664915"/>
                  <a:pt x="1170591" y="1667734"/>
                  <a:pt x="1158291" y="1660302"/>
                </a:cubicBezTo>
                <a:cubicBezTo>
                  <a:pt x="1151372" y="1655946"/>
                  <a:pt x="1145222" y="1650821"/>
                  <a:pt x="1138559" y="1646208"/>
                </a:cubicBezTo>
                <a:cubicBezTo>
                  <a:pt x="1069369" y="1597775"/>
                  <a:pt x="986853" y="1623401"/>
                  <a:pt x="956102" y="1702585"/>
                </a:cubicBezTo>
                <a:cubicBezTo>
                  <a:pt x="952771" y="1711298"/>
                  <a:pt x="949440" y="1720010"/>
                  <a:pt x="944827" y="1728211"/>
                </a:cubicBezTo>
                <a:cubicBezTo>
                  <a:pt x="936370" y="1743330"/>
                  <a:pt x="924070" y="1749480"/>
                  <a:pt x="905107" y="1749480"/>
                </a:cubicBezTo>
                <a:cubicBezTo>
                  <a:pt x="904594" y="1747686"/>
                  <a:pt x="903569" y="1745636"/>
                  <a:pt x="903825" y="1743586"/>
                </a:cubicBezTo>
                <a:cubicBezTo>
                  <a:pt x="910232" y="1689772"/>
                  <a:pt x="927401" y="1641083"/>
                  <a:pt x="973528" y="1608025"/>
                </a:cubicBezTo>
                <a:cubicBezTo>
                  <a:pt x="1003894" y="1586371"/>
                  <a:pt x="1043550" y="1577787"/>
                  <a:pt x="1082246" y="1581150"/>
                </a:cubicBezTo>
                <a:close/>
                <a:moveTo>
                  <a:pt x="867692" y="1448888"/>
                </a:moveTo>
                <a:cubicBezTo>
                  <a:pt x="869742" y="1455551"/>
                  <a:pt x="872818" y="1462470"/>
                  <a:pt x="874099" y="1469389"/>
                </a:cubicBezTo>
                <a:cubicBezTo>
                  <a:pt x="882812" y="1512440"/>
                  <a:pt x="891012" y="1555492"/>
                  <a:pt x="899469" y="1598543"/>
                </a:cubicBezTo>
                <a:cubicBezTo>
                  <a:pt x="900750" y="1604693"/>
                  <a:pt x="902800" y="1610844"/>
                  <a:pt x="905106" y="1616738"/>
                </a:cubicBezTo>
                <a:cubicBezTo>
                  <a:pt x="916382" y="1646976"/>
                  <a:pt x="915613" y="1652614"/>
                  <a:pt x="893575" y="1681571"/>
                </a:cubicBezTo>
                <a:cubicBezTo>
                  <a:pt x="887424" y="1674140"/>
                  <a:pt x="880762" y="1667477"/>
                  <a:pt x="876405" y="1659789"/>
                </a:cubicBezTo>
                <a:cubicBezTo>
                  <a:pt x="850267" y="1612894"/>
                  <a:pt x="847192" y="1561642"/>
                  <a:pt x="849754" y="1509621"/>
                </a:cubicBezTo>
                <a:cubicBezTo>
                  <a:pt x="850779" y="1488864"/>
                  <a:pt x="854623" y="1468364"/>
                  <a:pt x="867692" y="1448888"/>
                </a:cubicBezTo>
                <a:close/>
                <a:moveTo>
                  <a:pt x="1266944" y="1442482"/>
                </a:moveTo>
                <a:cubicBezTo>
                  <a:pt x="1268738" y="1442482"/>
                  <a:pt x="1270276" y="1442482"/>
                  <a:pt x="1271813" y="1442482"/>
                </a:cubicBezTo>
                <a:cubicBezTo>
                  <a:pt x="1275401" y="1459651"/>
                  <a:pt x="1279501" y="1476564"/>
                  <a:pt x="1282320" y="1493990"/>
                </a:cubicBezTo>
                <a:cubicBezTo>
                  <a:pt x="1287958" y="1530122"/>
                  <a:pt x="1288726" y="1566255"/>
                  <a:pt x="1281038" y="1602900"/>
                </a:cubicBezTo>
                <a:cubicBezTo>
                  <a:pt x="1272069" y="1644927"/>
                  <a:pt x="1250800" y="1679778"/>
                  <a:pt x="1216974" y="1706172"/>
                </a:cubicBezTo>
                <a:cubicBezTo>
                  <a:pt x="1181097" y="1734105"/>
                  <a:pt x="1141121" y="1740511"/>
                  <a:pt x="1099095" y="1721804"/>
                </a:cubicBezTo>
                <a:cubicBezTo>
                  <a:pt x="1077312" y="1712066"/>
                  <a:pt x="1057837" y="1713092"/>
                  <a:pt x="1036311" y="1721804"/>
                </a:cubicBezTo>
                <a:cubicBezTo>
                  <a:pt x="1020423" y="1727955"/>
                  <a:pt x="1002741" y="1730005"/>
                  <a:pt x="985572" y="1732055"/>
                </a:cubicBezTo>
                <a:cubicBezTo>
                  <a:pt x="980190" y="1732824"/>
                  <a:pt x="971221" y="1728723"/>
                  <a:pt x="969171" y="1724367"/>
                </a:cubicBezTo>
                <a:cubicBezTo>
                  <a:pt x="964302" y="1713860"/>
                  <a:pt x="969684" y="1700791"/>
                  <a:pt x="978140" y="1696435"/>
                </a:cubicBezTo>
                <a:cubicBezTo>
                  <a:pt x="979422" y="1695410"/>
                  <a:pt x="981215" y="1694897"/>
                  <a:pt x="982753" y="1694385"/>
                </a:cubicBezTo>
                <a:cubicBezTo>
                  <a:pt x="1011454" y="1686953"/>
                  <a:pt x="1036055" y="1671321"/>
                  <a:pt x="1059631" y="1654408"/>
                </a:cubicBezTo>
                <a:cubicBezTo>
                  <a:pt x="1062449" y="1652614"/>
                  <a:pt x="1065525" y="1650821"/>
                  <a:pt x="1069112" y="1648514"/>
                </a:cubicBezTo>
                <a:cubicBezTo>
                  <a:pt x="1077056" y="1655689"/>
                  <a:pt x="1084232" y="1662352"/>
                  <a:pt x="1091919" y="1668502"/>
                </a:cubicBezTo>
                <a:cubicBezTo>
                  <a:pt x="1127539" y="1697716"/>
                  <a:pt x="1168284" y="1695666"/>
                  <a:pt x="1201086" y="1662865"/>
                </a:cubicBezTo>
                <a:cubicBezTo>
                  <a:pt x="1225430" y="1638520"/>
                  <a:pt x="1236449" y="1607769"/>
                  <a:pt x="1242600" y="1574968"/>
                </a:cubicBezTo>
                <a:cubicBezTo>
                  <a:pt x="1249519" y="1538579"/>
                  <a:pt x="1254900" y="1501934"/>
                  <a:pt x="1261050" y="1465289"/>
                </a:cubicBezTo>
                <a:cubicBezTo>
                  <a:pt x="1262332" y="1457601"/>
                  <a:pt x="1264894" y="1450170"/>
                  <a:pt x="1266944" y="1442482"/>
                </a:cubicBezTo>
                <a:close/>
                <a:moveTo>
                  <a:pt x="1330241" y="1337928"/>
                </a:moveTo>
                <a:cubicBezTo>
                  <a:pt x="1338697" y="1346897"/>
                  <a:pt x="1347923" y="1355354"/>
                  <a:pt x="1355611" y="1364835"/>
                </a:cubicBezTo>
                <a:cubicBezTo>
                  <a:pt x="1358942" y="1368935"/>
                  <a:pt x="1359967" y="1375598"/>
                  <a:pt x="1359967" y="1381236"/>
                </a:cubicBezTo>
                <a:cubicBezTo>
                  <a:pt x="1361248" y="1597519"/>
                  <a:pt x="1362017" y="1813545"/>
                  <a:pt x="1363298" y="2029571"/>
                </a:cubicBezTo>
                <a:cubicBezTo>
                  <a:pt x="1364836" y="2283012"/>
                  <a:pt x="1366886" y="2536708"/>
                  <a:pt x="1369192" y="2790405"/>
                </a:cubicBezTo>
                <a:cubicBezTo>
                  <a:pt x="1369449" y="2823974"/>
                  <a:pt x="1370730" y="2857800"/>
                  <a:pt x="1373549" y="2891371"/>
                </a:cubicBezTo>
                <a:cubicBezTo>
                  <a:pt x="1374830" y="2906746"/>
                  <a:pt x="1379443" y="2922122"/>
                  <a:pt x="1384312" y="2936985"/>
                </a:cubicBezTo>
                <a:cubicBezTo>
                  <a:pt x="1390718" y="2956717"/>
                  <a:pt x="1387899" y="2971323"/>
                  <a:pt x="1373805" y="2980036"/>
                </a:cubicBezTo>
                <a:cubicBezTo>
                  <a:pt x="1366630" y="2984136"/>
                  <a:pt x="1359967" y="2984393"/>
                  <a:pt x="1356379" y="2976705"/>
                </a:cubicBezTo>
                <a:cubicBezTo>
                  <a:pt x="1341004" y="2944929"/>
                  <a:pt x="1321272" y="2915459"/>
                  <a:pt x="1321272" y="2877020"/>
                </a:cubicBezTo>
                <a:cubicBezTo>
                  <a:pt x="1321528" y="2427285"/>
                  <a:pt x="1320759" y="1977807"/>
                  <a:pt x="1320503" y="1528072"/>
                </a:cubicBezTo>
                <a:cubicBezTo>
                  <a:pt x="1320503" y="1471695"/>
                  <a:pt x="1323066" y="1415318"/>
                  <a:pt x="1324603" y="1358941"/>
                </a:cubicBezTo>
                <a:cubicBezTo>
                  <a:pt x="1324603" y="1352279"/>
                  <a:pt x="1325628" y="1345616"/>
                  <a:pt x="1326653" y="1338953"/>
                </a:cubicBezTo>
                <a:cubicBezTo>
                  <a:pt x="1327935" y="1338697"/>
                  <a:pt x="1328960" y="1338184"/>
                  <a:pt x="1330241" y="1337928"/>
                </a:cubicBezTo>
                <a:close/>
                <a:moveTo>
                  <a:pt x="810803" y="1336134"/>
                </a:moveTo>
                <a:cubicBezTo>
                  <a:pt x="812084" y="1337159"/>
                  <a:pt x="813366" y="1337928"/>
                  <a:pt x="814647" y="1338953"/>
                </a:cubicBezTo>
                <a:cubicBezTo>
                  <a:pt x="814903" y="1342028"/>
                  <a:pt x="815159" y="1344847"/>
                  <a:pt x="815159" y="1347922"/>
                </a:cubicBezTo>
                <a:cubicBezTo>
                  <a:pt x="815928" y="1759474"/>
                  <a:pt x="817466" y="2171282"/>
                  <a:pt x="817209" y="2582834"/>
                </a:cubicBezTo>
                <a:cubicBezTo>
                  <a:pt x="816953" y="2675856"/>
                  <a:pt x="811316" y="2768878"/>
                  <a:pt x="806703" y="2861901"/>
                </a:cubicBezTo>
                <a:cubicBezTo>
                  <a:pt x="805165" y="2889833"/>
                  <a:pt x="798759" y="2917765"/>
                  <a:pt x="794402" y="2945441"/>
                </a:cubicBezTo>
                <a:cubicBezTo>
                  <a:pt x="793634" y="2950822"/>
                  <a:pt x="791584" y="2956204"/>
                  <a:pt x="789534" y="2961329"/>
                </a:cubicBezTo>
                <a:cubicBezTo>
                  <a:pt x="783127" y="2977473"/>
                  <a:pt x="775696" y="2983111"/>
                  <a:pt x="766214" y="2980036"/>
                </a:cubicBezTo>
                <a:cubicBezTo>
                  <a:pt x="752120" y="2975423"/>
                  <a:pt x="742894" y="2960560"/>
                  <a:pt x="746994" y="2946722"/>
                </a:cubicBezTo>
                <a:cubicBezTo>
                  <a:pt x="755195" y="2919302"/>
                  <a:pt x="766214" y="2892908"/>
                  <a:pt x="766726" y="2863694"/>
                </a:cubicBezTo>
                <a:cubicBezTo>
                  <a:pt x="767239" y="2818849"/>
                  <a:pt x="770314" y="2774004"/>
                  <a:pt x="770314" y="2729158"/>
                </a:cubicBezTo>
                <a:cubicBezTo>
                  <a:pt x="771083" y="2399865"/>
                  <a:pt x="771339" y="2070572"/>
                  <a:pt x="771852" y="1741280"/>
                </a:cubicBezTo>
                <a:cubicBezTo>
                  <a:pt x="772108" y="1625194"/>
                  <a:pt x="772108" y="1508853"/>
                  <a:pt x="771595" y="1392767"/>
                </a:cubicBezTo>
                <a:cubicBezTo>
                  <a:pt x="771339" y="1381748"/>
                  <a:pt x="774414" y="1373292"/>
                  <a:pt x="782102" y="1365604"/>
                </a:cubicBezTo>
                <a:cubicBezTo>
                  <a:pt x="791840" y="1356122"/>
                  <a:pt x="801321" y="1345872"/>
                  <a:pt x="810803" y="1336134"/>
                </a:cubicBezTo>
                <a:close/>
                <a:moveTo>
                  <a:pt x="1221683" y="1332034"/>
                </a:moveTo>
                <a:cubicBezTo>
                  <a:pt x="1225238" y="1333187"/>
                  <a:pt x="1227737" y="1336903"/>
                  <a:pt x="1229531" y="1343565"/>
                </a:cubicBezTo>
                <a:cubicBezTo>
                  <a:pt x="1234656" y="1362785"/>
                  <a:pt x="1238756" y="1382517"/>
                  <a:pt x="1241832" y="1402249"/>
                </a:cubicBezTo>
                <a:cubicBezTo>
                  <a:pt x="1246700" y="1432487"/>
                  <a:pt x="1247725" y="1462726"/>
                  <a:pt x="1237475" y="1492196"/>
                </a:cubicBezTo>
                <a:cubicBezTo>
                  <a:pt x="1225687" y="1525509"/>
                  <a:pt x="1204674" y="1549598"/>
                  <a:pt x="1167773" y="1553442"/>
                </a:cubicBezTo>
                <a:cubicBezTo>
                  <a:pt x="1155216" y="1554723"/>
                  <a:pt x="1140865" y="1550366"/>
                  <a:pt x="1129077" y="1544985"/>
                </a:cubicBezTo>
                <a:cubicBezTo>
                  <a:pt x="1113702" y="1537810"/>
                  <a:pt x="1104220" y="1523459"/>
                  <a:pt x="1106270" y="1506546"/>
                </a:cubicBezTo>
                <a:cubicBezTo>
                  <a:pt x="1108320" y="1489120"/>
                  <a:pt x="1119852" y="1476564"/>
                  <a:pt x="1136509" y="1469645"/>
                </a:cubicBezTo>
                <a:cubicBezTo>
                  <a:pt x="1146503" y="1465545"/>
                  <a:pt x="1154960" y="1466826"/>
                  <a:pt x="1161879" y="1475283"/>
                </a:cubicBezTo>
                <a:cubicBezTo>
                  <a:pt x="1163160" y="1476820"/>
                  <a:pt x="1164441" y="1478614"/>
                  <a:pt x="1166235" y="1479895"/>
                </a:cubicBezTo>
                <a:cubicBezTo>
                  <a:pt x="1172385" y="1484508"/>
                  <a:pt x="1178792" y="1489120"/>
                  <a:pt x="1184942" y="1493733"/>
                </a:cubicBezTo>
                <a:cubicBezTo>
                  <a:pt x="1189298" y="1486045"/>
                  <a:pt x="1195449" y="1479126"/>
                  <a:pt x="1197499" y="1471439"/>
                </a:cubicBezTo>
                <a:cubicBezTo>
                  <a:pt x="1200830" y="1458626"/>
                  <a:pt x="1201343" y="1445300"/>
                  <a:pt x="1203393" y="1429412"/>
                </a:cubicBezTo>
                <a:cubicBezTo>
                  <a:pt x="1200061" y="1410961"/>
                  <a:pt x="1196474" y="1389948"/>
                  <a:pt x="1192886" y="1368935"/>
                </a:cubicBezTo>
                <a:cubicBezTo>
                  <a:pt x="1189811" y="1351766"/>
                  <a:pt x="1192886" y="1344590"/>
                  <a:pt x="1207493" y="1335878"/>
                </a:cubicBezTo>
                <a:cubicBezTo>
                  <a:pt x="1213515" y="1332290"/>
                  <a:pt x="1218127" y="1330881"/>
                  <a:pt x="1221683" y="1332034"/>
                </a:cubicBezTo>
                <a:close/>
                <a:moveTo>
                  <a:pt x="1364067" y="1317427"/>
                </a:moveTo>
                <a:cubicBezTo>
                  <a:pt x="1491941" y="1317940"/>
                  <a:pt x="1620070" y="1318452"/>
                  <a:pt x="1747943" y="1318965"/>
                </a:cubicBezTo>
                <a:cubicBezTo>
                  <a:pt x="1750506" y="1318965"/>
                  <a:pt x="1753325" y="1318708"/>
                  <a:pt x="1755631" y="1319733"/>
                </a:cubicBezTo>
                <a:cubicBezTo>
                  <a:pt x="1786382" y="1333828"/>
                  <a:pt x="1817390" y="1347922"/>
                  <a:pt x="1850447" y="1362785"/>
                </a:cubicBezTo>
                <a:cubicBezTo>
                  <a:pt x="1838659" y="1371498"/>
                  <a:pt x="1829434" y="1379954"/>
                  <a:pt x="1818927" y="1385592"/>
                </a:cubicBezTo>
                <a:cubicBezTo>
                  <a:pt x="1813802" y="1388411"/>
                  <a:pt x="1804833" y="1388411"/>
                  <a:pt x="1799708" y="1385848"/>
                </a:cubicBezTo>
                <a:cubicBezTo>
                  <a:pt x="1758963" y="1365347"/>
                  <a:pt x="1714886" y="1364323"/>
                  <a:pt x="1671066" y="1363297"/>
                </a:cubicBezTo>
                <a:cubicBezTo>
                  <a:pt x="1595469" y="1361504"/>
                  <a:pt x="1520129" y="1361504"/>
                  <a:pt x="1444533" y="1359966"/>
                </a:cubicBezTo>
                <a:cubicBezTo>
                  <a:pt x="1424032" y="1359710"/>
                  <a:pt x="1403531" y="1357660"/>
                  <a:pt x="1383287" y="1355866"/>
                </a:cubicBezTo>
                <a:cubicBezTo>
                  <a:pt x="1361505" y="1353816"/>
                  <a:pt x="1351511" y="1337415"/>
                  <a:pt x="1339210" y="1319733"/>
                </a:cubicBezTo>
                <a:cubicBezTo>
                  <a:pt x="1348948" y="1318965"/>
                  <a:pt x="1356636" y="1317427"/>
                  <a:pt x="1364067" y="1317427"/>
                </a:cubicBezTo>
                <a:close/>
                <a:moveTo>
                  <a:pt x="792609" y="1314864"/>
                </a:moveTo>
                <a:cubicBezTo>
                  <a:pt x="795428" y="1314864"/>
                  <a:pt x="798247" y="1314864"/>
                  <a:pt x="804910" y="1314864"/>
                </a:cubicBezTo>
                <a:cubicBezTo>
                  <a:pt x="789534" y="1330753"/>
                  <a:pt x="777746" y="1344078"/>
                  <a:pt x="764677" y="1356378"/>
                </a:cubicBezTo>
                <a:cubicBezTo>
                  <a:pt x="761346" y="1359454"/>
                  <a:pt x="754683" y="1360222"/>
                  <a:pt x="749558" y="1360222"/>
                </a:cubicBezTo>
                <a:cubicBezTo>
                  <a:pt x="657305" y="1361247"/>
                  <a:pt x="565308" y="1361760"/>
                  <a:pt x="473054" y="1363041"/>
                </a:cubicBezTo>
                <a:cubicBezTo>
                  <a:pt x="445635" y="1363297"/>
                  <a:pt x="418215" y="1364579"/>
                  <a:pt x="391308" y="1368423"/>
                </a:cubicBezTo>
                <a:cubicBezTo>
                  <a:pt x="369526" y="1371498"/>
                  <a:pt x="348512" y="1379186"/>
                  <a:pt x="326987" y="1384567"/>
                </a:cubicBezTo>
                <a:cubicBezTo>
                  <a:pt x="316992" y="1387130"/>
                  <a:pt x="297773" y="1374317"/>
                  <a:pt x="297773" y="1364323"/>
                </a:cubicBezTo>
                <a:cubicBezTo>
                  <a:pt x="297773" y="1360479"/>
                  <a:pt x="302129" y="1355610"/>
                  <a:pt x="305973" y="1352791"/>
                </a:cubicBezTo>
                <a:cubicBezTo>
                  <a:pt x="328268" y="1336646"/>
                  <a:pt x="353894" y="1327677"/>
                  <a:pt x="380801" y="1325115"/>
                </a:cubicBezTo>
                <a:cubicBezTo>
                  <a:pt x="427440" y="1320759"/>
                  <a:pt x="474336" y="1316402"/>
                  <a:pt x="521231" y="1315633"/>
                </a:cubicBezTo>
                <a:cubicBezTo>
                  <a:pt x="611690" y="1314096"/>
                  <a:pt x="702150" y="1315121"/>
                  <a:pt x="792609" y="1314864"/>
                </a:cubicBezTo>
                <a:close/>
                <a:moveTo>
                  <a:pt x="1266592" y="1220177"/>
                </a:moveTo>
                <a:cubicBezTo>
                  <a:pt x="1275016" y="1219408"/>
                  <a:pt x="1284241" y="1224277"/>
                  <a:pt x="1301539" y="1234143"/>
                </a:cubicBezTo>
                <a:cubicBezTo>
                  <a:pt x="1278220" y="1264382"/>
                  <a:pt x="1250544" y="1288726"/>
                  <a:pt x="1218255" y="1307946"/>
                </a:cubicBezTo>
                <a:cubicBezTo>
                  <a:pt x="1151371" y="1347409"/>
                  <a:pt x="1079619" y="1358685"/>
                  <a:pt x="1003510" y="1345872"/>
                </a:cubicBezTo>
                <a:cubicBezTo>
                  <a:pt x="998128" y="1344847"/>
                  <a:pt x="992747" y="1343053"/>
                  <a:pt x="987878" y="1340747"/>
                </a:cubicBezTo>
                <a:cubicBezTo>
                  <a:pt x="978396" y="1336390"/>
                  <a:pt x="975321" y="1328959"/>
                  <a:pt x="978909" y="1318708"/>
                </a:cubicBezTo>
                <a:cubicBezTo>
                  <a:pt x="982240" y="1308971"/>
                  <a:pt x="984803" y="1303077"/>
                  <a:pt x="998641" y="1303077"/>
                </a:cubicBezTo>
                <a:cubicBezTo>
                  <a:pt x="1042974" y="1303333"/>
                  <a:pt x="1087306" y="1302308"/>
                  <a:pt x="1131383" y="1297439"/>
                </a:cubicBezTo>
                <a:cubicBezTo>
                  <a:pt x="1168284" y="1293339"/>
                  <a:pt x="1199035" y="1272582"/>
                  <a:pt x="1226968" y="1248493"/>
                </a:cubicBezTo>
                <a:cubicBezTo>
                  <a:pt x="1230043" y="1245675"/>
                  <a:pt x="1233374" y="1242856"/>
                  <a:pt x="1236449" y="1240037"/>
                </a:cubicBezTo>
                <a:cubicBezTo>
                  <a:pt x="1250543" y="1227352"/>
                  <a:pt x="1258167" y="1220946"/>
                  <a:pt x="1266592" y="1220177"/>
                </a:cubicBezTo>
                <a:close/>
                <a:moveTo>
                  <a:pt x="475616" y="1208005"/>
                </a:moveTo>
                <a:cubicBezTo>
                  <a:pt x="480485" y="1208005"/>
                  <a:pt x="485867" y="1210055"/>
                  <a:pt x="490223" y="1212361"/>
                </a:cubicBezTo>
                <a:cubicBezTo>
                  <a:pt x="526356" y="1231581"/>
                  <a:pt x="565307" y="1238500"/>
                  <a:pt x="605540" y="1243113"/>
                </a:cubicBezTo>
                <a:cubicBezTo>
                  <a:pt x="629116" y="1245931"/>
                  <a:pt x="651923" y="1254644"/>
                  <a:pt x="674730" y="1261307"/>
                </a:cubicBezTo>
                <a:cubicBezTo>
                  <a:pt x="680111" y="1262844"/>
                  <a:pt x="684724" y="1266688"/>
                  <a:pt x="689849" y="1269251"/>
                </a:cubicBezTo>
                <a:cubicBezTo>
                  <a:pt x="689849" y="1270532"/>
                  <a:pt x="689593" y="1271557"/>
                  <a:pt x="689593" y="1272839"/>
                </a:cubicBezTo>
                <a:cubicBezTo>
                  <a:pt x="681905" y="1274376"/>
                  <a:pt x="674217" y="1276682"/>
                  <a:pt x="666529" y="1276939"/>
                </a:cubicBezTo>
                <a:cubicBezTo>
                  <a:pt x="626553" y="1278220"/>
                  <a:pt x="586064" y="1281551"/>
                  <a:pt x="546344" y="1278989"/>
                </a:cubicBezTo>
                <a:cubicBezTo>
                  <a:pt x="507649" y="1276426"/>
                  <a:pt x="474591" y="1255669"/>
                  <a:pt x="443584" y="1233118"/>
                </a:cubicBezTo>
                <a:cubicBezTo>
                  <a:pt x="431284" y="1224149"/>
                  <a:pt x="432565" y="1216974"/>
                  <a:pt x="447172" y="1211593"/>
                </a:cubicBezTo>
                <a:cubicBezTo>
                  <a:pt x="455884" y="1208261"/>
                  <a:pt x="466135" y="1208261"/>
                  <a:pt x="475616" y="1208005"/>
                </a:cubicBezTo>
                <a:close/>
                <a:moveTo>
                  <a:pt x="1664402" y="1206723"/>
                </a:moveTo>
                <a:cubicBezTo>
                  <a:pt x="1675677" y="1205954"/>
                  <a:pt x="1688490" y="1205442"/>
                  <a:pt x="1693359" y="1217486"/>
                </a:cubicBezTo>
                <a:cubicBezTo>
                  <a:pt x="1698228" y="1229530"/>
                  <a:pt x="1686440" y="1235680"/>
                  <a:pt x="1678496" y="1241318"/>
                </a:cubicBezTo>
                <a:cubicBezTo>
                  <a:pt x="1644670" y="1264638"/>
                  <a:pt x="1606744" y="1276682"/>
                  <a:pt x="1566255" y="1280782"/>
                </a:cubicBezTo>
                <a:cubicBezTo>
                  <a:pt x="1526022" y="1285138"/>
                  <a:pt x="1486046" y="1284626"/>
                  <a:pt x="1445813" y="1266175"/>
                </a:cubicBezTo>
                <a:cubicBezTo>
                  <a:pt x="1482202" y="1253619"/>
                  <a:pt x="1516797" y="1241574"/>
                  <a:pt x="1553698" y="1239524"/>
                </a:cubicBezTo>
                <a:cubicBezTo>
                  <a:pt x="1578299" y="1238243"/>
                  <a:pt x="1601362" y="1231837"/>
                  <a:pt x="1623657" y="1221586"/>
                </a:cubicBezTo>
                <a:cubicBezTo>
                  <a:pt x="1632113" y="1217486"/>
                  <a:pt x="1640826" y="1213898"/>
                  <a:pt x="1649539" y="1210567"/>
                </a:cubicBezTo>
                <a:cubicBezTo>
                  <a:pt x="1654408" y="1208773"/>
                  <a:pt x="1659277" y="1207236"/>
                  <a:pt x="1664402" y="1206723"/>
                </a:cubicBezTo>
                <a:close/>
                <a:moveTo>
                  <a:pt x="1077569" y="1115239"/>
                </a:moveTo>
                <a:cubicBezTo>
                  <a:pt x="1092176" y="1124208"/>
                  <a:pt x="1108064" y="1131640"/>
                  <a:pt x="1120877" y="1142659"/>
                </a:cubicBezTo>
                <a:cubicBezTo>
                  <a:pt x="1151628" y="1168541"/>
                  <a:pt x="1172385" y="1201598"/>
                  <a:pt x="1184685" y="1239781"/>
                </a:cubicBezTo>
                <a:cubicBezTo>
                  <a:pt x="1187248" y="1247725"/>
                  <a:pt x="1191348" y="1257463"/>
                  <a:pt x="1180585" y="1263613"/>
                </a:cubicBezTo>
                <a:cubicBezTo>
                  <a:pt x="1170078" y="1269507"/>
                  <a:pt x="1159828" y="1267457"/>
                  <a:pt x="1151371" y="1256694"/>
                </a:cubicBezTo>
                <a:cubicBezTo>
                  <a:pt x="1146759" y="1251056"/>
                  <a:pt x="1142659" y="1245162"/>
                  <a:pt x="1139071" y="1238756"/>
                </a:cubicBezTo>
                <a:cubicBezTo>
                  <a:pt x="1117545" y="1199036"/>
                  <a:pt x="1096276" y="1159316"/>
                  <a:pt x="1074750" y="1119595"/>
                </a:cubicBezTo>
                <a:cubicBezTo>
                  <a:pt x="1075775" y="1118058"/>
                  <a:pt x="1076544" y="1116776"/>
                  <a:pt x="1077569" y="1115239"/>
                </a:cubicBezTo>
                <a:close/>
                <a:moveTo>
                  <a:pt x="627322" y="1103452"/>
                </a:moveTo>
                <a:cubicBezTo>
                  <a:pt x="641160" y="1103708"/>
                  <a:pt x="658073" y="1117289"/>
                  <a:pt x="662942" y="1132665"/>
                </a:cubicBezTo>
                <a:cubicBezTo>
                  <a:pt x="666530" y="1143940"/>
                  <a:pt x="663711" y="1153678"/>
                  <a:pt x="656023" y="1162391"/>
                </a:cubicBezTo>
                <a:cubicBezTo>
                  <a:pt x="650129" y="1169054"/>
                  <a:pt x="644235" y="1175460"/>
                  <a:pt x="636547" y="1184173"/>
                </a:cubicBezTo>
                <a:cubicBezTo>
                  <a:pt x="643979" y="1187761"/>
                  <a:pt x="649873" y="1191861"/>
                  <a:pt x="656535" y="1193911"/>
                </a:cubicBezTo>
                <a:cubicBezTo>
                  <a:pt x="692668" y="1204930"/>
                  <a:pt x="729057" y="1201855"/>
                  <a:pt x="765189" y="1193398"/>
                </a:cubicBezTo>
                <a:cubicBezTo>
                  <a:pt x="786459" y="1188273"/>
                  <a:pt x="801578" y="1200317"/>
                  <a:pt x="801066" y="1222099"/>
                </a:cubicBezTo>
                <a:cubicBezTo>
                  <a:pt x="800809" y="1224918"/>
                  <a:pt x="796453" y="1229531"/>
                  <a:pt x="793634" y="1230043"/>
                </a:cubicBezTo>
                <a:cubicBezTo>
                  <a:pt x="761345" y="1235681"/>
                  <a:pt x="729057" y="1242600"/>
                  <a:pt x="696512" y="1244906"/>
                </a:cubicBezTo>
                <a:cubicBezTo>
                  <a:pt x="663967" y="1247213"/>
                  <a:pt x="634497" y="1233887"/>
                  <a:pt x="608359" y="1215437"/>
                </a:cubicBezTo>
                <a:cubicBezTo>
                  <a:pt x="583758" y="1197499"/>
                  <a:pt x="574532" y="1159316"/>
                  <a:pt x="585552" y="1130871"/>
                </a:cubicBezTo>
                <a:cubicBezTo>
                  <a:pt x="590933" y="1117033"/>
                  <a:pt x="611946" y="1103195"/>
                  <a:pt x="627322" y="1103452"/>
                </a:cubicBezTo>
                <a:close/>
                <a:moveTo>
                  <a:pt x="449991" y="1102426"/>
                </a:moveTo>
                <a:cubicBezTo>
                  <a:pt x="449991" y="1110883"/>
                  <a:pt x="451016" y="1116264"/>
                  <a:pt x="449734" y="1121133"/>
                </a:cubicBezTo>
                <a:cubicBezTo>
                  <a:pt x="436409" y="1168285"/>
                  <a:pt x="416933" y="1212617"/>
                  <a:pt x="386951" y="1251569"/>
                </a:cubicBezTo>
                <a:cubicBezTo>
                  <a:pt x="379520" y="1261307"/>
                  <a:pt x="369525" y="1269251"/>
                  <a:pt x="359275" y="1275913"/>
                </a:cubicBezTo>
                <a:cubicBezTo>
                  <a:pt x="334674" y="1291545"/>
                  <a:pt x="293929" y="1275401"/>
                  <a:pt x="294698" y="1240550"/>
                </a:cubicBezTo>
                <a:cubicBezTo>
                  <a:pt x="294954" y="1220561"/>
                  <a:pt x="294698" y="1200573"/>
                  <a:pt x="294698" y="1176997"/>
                </a:cubicBezTo>
                <a:cubicBezTo>
                  <a:pt x="308792" y="1185454"/>
                  <a:pt x="320836" y="1191860"/>
                  <a:pt x="331599" y="1199804"/>
                </a:cubicBezTo>
                <a:cubicBezTo>
                  <a:pt x="345181" y="1210055"/>
                  <a:pt x="330318" y="1225687"/>
                  <a:pt x="337749" y="1240806"/>
                </a:cubicBezTo>
                <a:cubicBezTo>
                  <a:pt x="346206" y="1231324"/>
                  <a:pt x="353894" y="1224149"/>
                  <a:pt x="359788" y="1215692"/>
                </a:cubicBezTo>
                <a:cubicBezTo>
                  <a:pt x="377213" y="1191348"/>
                  <a:pt x="393357" y="1166491"/>
                  <a:pt x="410783" y="1142146"/>
                </a:cubicBezTo>
                <a:cubicBezTo>
                  <a:pt x="417958" y="1132152"/>
                  <a:pt x="426159" y="1122670"/>
                  <a:pt x="434615" y="1113701"/>
                </a:cubicBezTo>
                <a:cubicBezTo>
                  <a:pt x="438203" y="1109857"/>
                  <a:pt x="443072" y="1107295"/>
                  <a:pt x="449991" y="1102426"/>
                </a:cubicBezTo>
                <a:close/>
                <a:moveTo>
                  <a:pt x="1686953" y="1101401"/>
                </a:moveTo>
                <a:cubicBezTo>
                  <a:pt x="1696948" y="1112164"/>
                  <a:pt x="1707967" y="1122158"/>
                  <a:pt x="1716679" y="1133690"/>
                </a:cubicBezTo>
                <a:cubicBezTo>
                  <a:pt x="1733336" y="1155984"/>
                  <a:pt x="1748712" y="1179048"/>
                  <a:pt x="1764856" y="1201598"/>
                </a:cubicBezTo>
                <a:cubicBezTo>
                  <a:pt x="1771006" y="1210055"/>
                  <a:pt x="1777413" y="1218768"/>
                  <a:pt x="1784588" y="1226712"/>
                </a:cubicBezTo>
                <a:cubicBezTo>
                  <a:pt x="1787919" y="1230812"/>
                  <a:pt x="1793557" y="1232862"/>
                  <a:pt x="1798170" y="1235937"/>
                </a:cubicBezTo>
                <a:cubicBezTo>
                  <a:pt x="1798426" y="1230812"/>
                  <a:pt x="1798939" y="1225687"/>
                  <a:pt x="1798426" y="1220561"/>
                </a:cubicBezTo>
                <a:cubicBezTo>
                  <a:pt x="1796632" y="1204673"/>
                  <a:pt x="1808676" y="1184685"/>
                  <a:pt x="1824565" y="1180841"/>
                </a:cubicBezTo>
                <a:cubicBezTo>
                  <a:pt x="1828665" y="1179816"/>
                  <a:pt x="1837121" y="1183916"/>
                  <a:pt x="1838146" y="1187248"/>
                </a:cubicBezTo>
                <a:cubicBezTo>
                  <a:pt x="1846603" y="1214668"/>
                  <a:pt x="1847115" y="1242087"/>
                  <a:pt x="1831740" y="1267457"/>
                </a:cubicBezTo>
                <a:cubicBezTo>
                  <a:pt x="1823027" y="1281807"/>
                  <a:pt x="1807908" y="1285651"/>
                  <a:pt x="1789970" y="1280014"/>
                </a:cubicBezTo>
                <a:cubicBezTo>
                  <a:pt x="1763831" y="1271557"/>
                  <a:pt x="1745380" y="1254131"/>
                  <a:pt x="1730774" y="1231837"/>
                </a:cubicBezTo>
                <a:cubicBezTo>
                  <a:pt x="1705660" y="1192629"/>
                  <a:pt x="1694641" y="1148553"/>
                  <a:pt x="1683622" y="1104220"/>
                </a:cubicBezTo>
                <a:cubicBezTo>
                  <a:pt x="1684647" y="1103195"/>
                  <a:pt x="1685928" y="1102426"/>
                  <a:pt x="1686953" y="1101401"/>
                </a:cubicBezTo>
                <a:close/>
                <a:moveTo>
                  <a:pt x="1009404" y="1078850"/>
                </a:moveTo>
                <a:cubicBezTo>
                  <a:pt x="1010173" y="1078594"/>
                  <a:pt x="1010942" y="1078850"/>
                  <a:pt x="1013761" y="1078850"/>
                </a:cubicBezTo>
                <a:cubicBezTo>
                  <a:pt x="1002229" y="1105757"/>
                  <a:pt x="989416" y="1130614"/>
                  <a:pt x="964815" y="1145734"/>
                </a:cubicBezTo>
                <a:cubicBezTo>
                  <a:pt x="944315" y="1158546"/>
                  <a:pt x="923045" y="1170591"/>
                  <a:pt x="901007" y="1180585"/>
                </a:cubicBezTo>
                <a:cubicBezTo>
                  <a:pt x="879225" y="1190579"/>
                  <a:pt x="869231" y="1183916"/>
                  <a:pt x="866156" y="1160084"/>
                </a:cubicBezTo>
                <a:cubicBezTo>
                  <a:pt x="865643" y="1156240"/>
                  <a:pt x="868206" y="1149577"/>
                  <a:pt x="871281" y="1148040"/>
                </a:cubicBezTo>
                <a:cubicBezTo>
                  <a:pt x="917151" y="1124464"/>
                  <a:pt x="963278" y="1101657"/>
                  <a:pt x="1009404" y="1078850"/>
                </a:cubicBezTo>
                <a:close/>
                <a:moveTo>
                  <a:pt x="120345" y="1073469"/>
                </a:moveTo>
                <a:cubicBezTo>
                  <a:pt x="131204" y="1074046"/>
                  <a:pt x="141070" y="1079619"/>
                  <a:pt x="150167" y="1090382"/>
                </a:cubicBezTo>
                <a:cubicBezTo>
                  <a:pt x="176306" y="1121133"/>
                  <a:pt x="209107" y="1138815"/>
                  <a:pt x="247546" y="1147528"/>
                </a:cubicBezTo>
                <a:cubicBezTo>
                  <a:pt x="256515" y="1149578"/>
                  <a:pt x="265484" y="1152909"/>
                  <a:pt x="274453" y="1155472"/>
                </a:cubicBezTo>
                <a:cubicBezTo>
                  <a:pt x="287266" y="1159059"/>
                  <a:pt x="292135" y="1171104"/>
                  <a:pt x="282653" y="1180329"/>
                </a:cubicBezTo>
                <a:cubicBezTo>
                  <a:pt x="276247" y="1186735"/>
                  <a:pt x="265228" y="1191604"/>
                  <a:pt x="256002" y="1191861"/>
                </a:cubicBezTo>
                <a:cubicBezTo>
                  <a:pt x="221151" y="1192373"/>
                  <a:pt x="189375" y="1180073"/>
                  <a:pt x="162724" y="1158803"/>
                </a:cubicBezTo>
                <a:cubicBezTo>
                  <a:pt x="135304" y="1137021"/>
                  <a:pt x="110961" y="1111139"/>
                  <a:pt x="84566" y="1086538"/>
                </a:cubicBezTo>
                <a:cubicBezTo>
                  <a:pt x="97634" y="1077313"/>
                  <a:pt x="109486" y="1072892"/>
                  <a:pt x="120345" y="1073469"/>
                </a:cubicBezTo>
                <a:close/>
                <a:moveTo>
                  <a:pt x="2029820" y="1071944"/>
                </a:moveTo>
                <a:cubicBezTo>
                  <a:pt x="2034521" y="1072668"/>
                  <a:pt x="2038605" y="1074174"/>
                  <a:pt x="2041360" y="1076544"/>
                </a:cubicBezTo>
                <a:cubicBezTo>
                  <a:pt x="2043922" y="1078594"/>
                  <a:pt x="2045204" y="1086538"/>
                  <a:pt x="2043410" y="1088844"/>
                </a:cubicBezTo>
                <a:cubicBezTo>
                  <a:pt x="2011890" y="1127283"/>
                  <a:pt x="1977807" y="1162903"/>
                  <a:pt x="1929887" y="1181354"/>
                </a:cubicBezTo>
                <a:cubicBezTo>
                  <a:pt x="1914511" y="1187248"/>
                  <a:pt x="1898367" y="1191092"/>
                  <a:pt x="1890167" y="1193398"/>
                </a:cubicBezTo>
                <a:cubicBezTo>
                  <a:pt x="1863260" y="1193654"/>
                  <a:pt x="1852240" y="1186735"/>
                  <a:pt x="1848140" y="1172385"/>
                </a:cubicBezTo>
                <a:cubicBezTo>
                  <a:pt x="1845578" y="1163416"/>
                  <a:pt x="1847628" y="1158291"/>
                  <a:pt x="1857622" y="1155728"/>
                </a:cubicBezTo>
                <a:cubicBezTo>
                  <a:pt x="1879404" y="1150090"/>
                  <a:pt x="1901442" y="1144709"/>
                  <a:pt x="1922199" y="1136252"/>
                </a:cubicBezTo>
                <a:cubicBezTo>
                  <a:pt x="1949363" y="1125233"/>
                  <a:pt x="1973964" y="1110370"/>
                  <a:pt x="1990108" y="1084232"/>
                </a:cubicBezTo>
                <a:cubicBezTo>
                  <a:pt x="1996066" y="1074623"/>
                  <a:pt x="2015718" y="1069769"/>
                  <a:pt x="2029820" y="1071944"/>
                </a:cubicBezTo>
                <a:close/>
                <a:moveTo>
                  <a:pt x="374650" y="1003447"/>
                </a:moveTo>
                <a:cubicBezTo>
                  <a:pt x="379647" y="1002101"/>
                  <a:pt x="384644" y="1002742"/>
                  <a:pt x="389257" y="1005560"/>
                </a:cubicBezTo>
                <a:cubicBezTo>
                  <a:pt x="402838" y="1014273"/>
                  <a:pt x="416420" y="1023242"/>
                  <a:pt x="430002" y="1031955"/>
                </a:cubicBezTo>
                <a:cubicBezTo>
                  <a:pt x="447427" y="1043230"/>
                  <a:pt x="465109" y="1054506"/>
                  <a:pt x="483047" y="1066038"/>
                </a:cubicBezTo>
                <a:cubicBezTo>
                  <a:pt x="459215" y="1081669"/>
                  <a:pt x="436408" y="1096532"/>
                  <a:pt x="413858" y="1111908"/>
                </a:cubicBezTo>
                <a:cubicBezTo>
                  <a:pt x="407195" y="1116264"/>
                  <a:pt x="401813" y="1122927"/>
                  <a:pt x="394638" y="1126258"/>
                </a:cubicBezTo>
                <a:cubicBezTo>
                  <a:pt x="387975" y="1129334"/>
                  <a:pt x="378494" y="1132152"/>
                  <a:pt x="372600" y="1129590"/>
                </a:cubicBezTo>
                <a:cubicBezTo>
                  <a:pt x="365937" y="1126515"/>
                  <a:pt x="360812" y="1118058"/>
                  <a:pt x="356455" y="1111139"/>
                </a:cubicBezTo>
                <a:cubicBezTo>
                  <a:pt x="355430" y="1109345"/>
                  <a:pt x="359018" y="1103451"/>
                  <a:pt x="361581" y="1100376"/>
                </a:cubicBezTo>
                <a:cubicBezTo>
                  <a:pt x="368756" y="1091920"/>
                  <a:pt x="376444" y="1083719"/>
                  <a:pt x="383619" y="1075775"/>
                </a:cubicBezTo>
                <a:cubicBezTo>
                  <a:pt x="391563" y="1067319"/>
                  <a:pt x="392075" y="1060144"/>
                  <a:pt x="382338" y="1052200"/>
                </a:cubicBezTo>
                <a:cubicBezTo>
                  <a:pt x="375419" y="1046562"/>
                  <a:pt x="369268" y="1039899"/>
                  <a:pt x="363631" y="1032980"/>
                </a:cubicBezTo>
                <a:cubicBezTo>
                  <a:pt x="359018" y="1027599"/>
                  <a:pt x="352099" y="1021705"/>
                  <a:pt x="360043" y="1013248"/>
                </a:cubicBezTo>
                <a:cubicBezTo>
                  <a:pt x="364655" y="1008123"/>
                  <a:pt x="369652" y="1004792"/>
                  <a:pt x="374650" y="1003447"/>
                </a:cubicBezTo>
                <a:close/>
                <a:moveTo>
                  <a:pt x="1761781" y="1001685"/>
                </a:moveTo>
                <a:cubicBezTo>
                  <a:pt x="1769725" y="1004087"/>
                  <a:pt x="1776772" y="1008892"/>
                  <a:pt x="1777925" y="1014786"/>
                </a:cubicBezTo>
                <a:cubicBezTo>
                  <a:pt x="1778694" y="1019142"/>
                  <a:pt x="1775875" y="1025548"/>
                  <a:pt x="1772800" y="1029392"/>
                </a:cubicBezTo>
                <a:cubicBezTo>
                  <a:pt x="1762806" y="1041436"/>
                  <a:pt x="1751530" y="1052712"/>
                  <a:pt x="1740511" y="1064500"/>
                </a:cubicBezTo>
                <a:cubicBezTo>
                  <a:pt x="1751274" y="1076288"/>
                  <a:pt x="1761525" y="1087563"/>
                  <a:pt x="1771775" y="1098838"/>
                </a:cubicBezTo>
                <a:cubicBezTo>
                  <a:pt x="1778950" y="1106783"/>
                  <a:pt x="1780488" y="1114470"/>
                  <a:pt x="1772031" y="1123183"/>
                </a:cubicBezTo>
                <a:cubicBezTo>
                  <a:pt x="1763831" y="1131640"/>
                  <a:pt x="1755630" y="1135227"/>
                  <a:pt x="1744868" y="1129077"/>
                </a:cubicBezTo>
                <a:cubicBezTo>
                  <a:pt x="1743330" y="1128308"/>
                  <a:pt x="1741536" y="1127540"/>
                  <a:pt x="1740511" y="1126258"/>
                </a:cubicBezTo>
                <a:cubicBezTo>
                  <a:pt x="1715910" y="1099607"/>
                  <a:pt x="1683622" y="1084488"/>
                  <a:pt x="1650308" y="1067319"/>
                </a:cubicBezTo>
                <a:cubicBezTo>
                  <a:pt x="1665940" y="1057068"/>
                  <a:pt x="1680290" y="1048612"/>
                  <a:pt x="1693616" y="1038874"/>
                </a:cubicBezTo>
                <a:cubicBezTo>
                  <a:pt x="1709504" y="1027342"/>
                  <a:pt x="1724879" y="1015042"/>
                  <a:pt x="1740255" y="1002998"/>
                </a:cubicBezTo>
                <a:cubicBezTo>
                  <a:pt x="1744996" y="999282"/>
                  <a:pt x="1753837" y="999282"/>
                  <a:pt x="1761781" y="1001685"/>
                </a:cubicBezTo>
                <a:close/>
                <a:moveTo>
                  <a:pt x="812597" y="974552"/>
                </a:moveTo>
                <a:cubicBezTo>
                  <a:pt x="821566" y="976859"/>
                  <a:pt x="828742" y="981471"/>
                  <a:pt x="828742" y="994028"/>
                </a:cubicBezTo>
                <a:cubicBezTo>
                  <a:pt x="828742" y="1033748"/>
                  <a:pt x="828485" y="1073468"/>
                  <a:pt x="831304" y="1112932"/>
                </a:cubicBezTo>
                <a:cubicBezTo>
                  <a:pt x="834123" y="1149577"/>
                  <a:pt x="851805" y="1181097"/>
                  <a:pt x="873843" y="1210055"/>
                </a:cubicBezTo>
                <a:cubicBezTo>
                  <a:pt x="883325" y="1222611"/>
                  <a:pt x="893831" y="1234399"/>
                  <a:pt x="903569" y="1246956"/>
                </a:cubicBezTo>
                <a:cubicBezTo>
                  <a:pt x="910744" y="1256437"/>
                  <a:pt x="915101" y="1267200"/>
                  <a:pt x="911001" y="1279244"/>
                </a:cubicBezTo>
                <a:cubicBezTo>
                  <a:pt x="907157" y="1290520"/>
                  <a:pt x="899213" y="1294107"/>
                  <a:pt x="889219" y="1287701"/>
                </a:cubicBezTo>
                <a:cubicBezTo>
                  <a:pt x="881531" y="1282832"/>
                  <a:pt x="874099" y="1276682"/>
                  <a:pt x="867693" y="1269507"/>
                </a:cubicBezTo>
                <a:cubicBezTo>
                  <a:pt x="812085" y="1212105"/>
                  <a:pt x="785177" y="1142658"/>
                  <a:pt x="779796" y="1066806"/>
                </a:cubicBezTo>
                <a:cubicBezTo>
                  <a:pt x="779796" y="1036823"/>
                  <a:pt x="782359" y="1010429"/>
                  <a:pt x="792609" y="984803"/>
                </a:cubicBezTo>
                <a:cubicBezTo>
                  <a:pt x="796709" y="974296"/>
                  <a:pt x="804141" y="972502"/>
                  <a:pt x="812597" y="974552"/>
                </a:cubicBezTo>
                <a:close/>
                <a:moveTo>
                  <a:pt x="456141" y="944314"/>
                </a:moveTo>
                <a:cubicBezTo>
                  <a:pt x="462291" y="946620"/>
                  <a:pt x="469467" y="947389"/>
                  <a:pt x="474592" y="950977"/>
                </a:cubicBezTo>
                <a:cubicBezTo>
                  <a:pt x="566332" y="1012223"/>
                  <a:pt x="559414" y="1137021"/>
                  <a:pt x="461779" y="1188529"/>
                </a:cubicBezTo>
                <a:cubicBezTo>
                  <a:pt x="458191" y="1190323"/>
                  <a:pt x="454347" y="1191348"/>
                  <a:pt x="450503" y="1192629"/>
                </a:cubicBezTo>
                <a:cubicBezTo>
                  <a:pt x="449478" y="1191860"/>
                  <a:pt x="448453" y="1191091"/>
                  <a:pt x="447172" y="1190066"/>
                </a:cubicBezTo>
                <a:cubicBezTo>
                  <a:pt x="450503" y="1180329"/>
                  <a:pt x="453066" y="1170078"/>
                  <a:pt x="457422" y="1160853"/>
                </a:cubicBezTo>
                <a:cubicBezTo>
                  <a:pt x="466648" y="1141121"/>
                  <a:pt x="476898" y="1121902"/>
                  <a:pt x="486892" y="1102682"/>
                </a:cubicBezTo>
                <a:cubicBezTo>
                  <a:pt x="499961" y="1077312"/>
                  <a:pt x="499449" y="1052199"/>
                  <a:pt x="486380" y="1026829"/>
                </a:cubicBezTo>
                <a:cubicBezTo>
                  <a:pt x="475873" y="1006329"/>
                  <a:pt x="465879" y="985572"/>
                  <a:pt x="456910" y="964558"/>
                </a:cubicBezTo>
                <a:cubicBezTo>
                  <a:pt x="454347" y="958921"/>
                  <a:pt x="456397" y="951233"/>
                  <a:pt x="456141" y="944314"/>
                </a:cubicBezTo>
                <a:close/>
                <a:moveTo>
                  <a:pt x="1775107" y="943289"/>
                </a:moveTo>
                <a:cubicBezTo>
                  <a:pt x="1778950" y="944570"/>
                  <a:pt x="1783563" y="945083"/>
                  <a:pt x="1786894" y="947133"/>
                </a:cubicBezTo>
                <a:cubicBezTo>
                  <a:pt x="1840709" y="980447"/>
                  <a:pt x="1873254" y="1029648"/>
                  <a:pt x="1853009" y="1100632"/>
                </a:cubicBezTo>
                <a:cubicBezTo>
                  <a:pt x="1845065" y="1128052"/>
                  <a:pt x="1830458" y="1151884"/>
                  <a:pt x="1808676" y="1171103"/>
                </a:cubicBezTo>
                <a:cubicBezTo>
                  <a:pt x="1805858" y="1173666"/>
                  <a:pt x="1802783" y="1175972"/>
                  <a:pt x="1799451" y="1178022"/>
                </a:cubicBezTo>
                <a:cubicBezTo>
                  <a:pt x="1786382" y="1186223"/>
                  <a:pt x="1775363" y="1186223"/>
                  <a:pt x="1769469" y="1178279"/>
                </a:cubicBezTo>
                <a:cubicBezTo>
                  <a:pt x="1762294" y="1169053"/>
                  <a:pt x="1764600" y="1155728"/>
                  <a:pt x="1773569" y="1145477"/>
                </a:cubicBezTo>
                <a:cubicBezTo>
                  <a:pt x="1792276" y="1124464"/>
                  <a:pt x="1809702" y="1102170"/>
                  <a:pt x="1814827" y="1073212"/>
                </a:cubicBezTo>
                <a:cubicBezTo>
                  <a:pt x="1820464" y="1040924"/>
                  <a:pt x="1807652" y="1015554"/>
                  <a:pt x="1782794" y="995822"/>
                </a:cubicBezTo>
                <a:cubicBezTo>
                  <a:pt x="1756912" y="975321"/>
                  <a:pt x="1756656" y="975578"/>
                  <a:pt x="1773057" y="947389"/>
                </a:cubicBezTo>
                <a:cubicBezTo>
                  <a:pt x="1773569" y="946108"/>
                  <a:pt x="1774081" y="945083"/>
                  <a:pt x="1775107" y="943289"/>
                </a:cubicBezTo>
                <a:close/>
                <a:moveTo>
                  <a:pt x="358506" y="942777"/>
                </a:moveTo>
                <a:cubicBezTo>
                  <a:pt x="361325" y="946365"/>
                  <a:pt x="363631" y="949183"/>
                  <a:pt x="365681" y="952259"/>
                </a:cubicBezTo>
                <a:cubicBezTo>
                  <a:pt x="376700" y="968403"/>
                  <a:pt x="375932" y="975834"/>
                  <a:pt x="360300" y="987879"/>
                </a:cubicBezTo>
                <a:cubicBezTo>
                  <a:pt x="338005" y="1005048"/>
                  <a:pt x="324680" y="1026830"/>
                  <a:pt x="319298" y="1054762"/>
                </a:cubicBezTo>
                <a:cubicBezTo>
                  <a:pt x="314686" y="1079619"/>
                  <a:pt x="322886" y="1100376"/>
                  <a:pt x="337236" y="1119083"/>
                </a:cubicBezTo>
                <a:cubicBezTo>
                  <a:pt x="346205" y="1130615"/>
                  <a:pt x="356968" y="1140353"/>
                  <a:pt x="367475" y="1150347"/>
                </a:cubicBezTo>
                <a:cubicBezTo>
                  <a:pt x="374907" y="1157010"/>
                  <a:pt x="376188" y="1163416"/>
                  <a:pt x="369525" y="1171104"/>
                </a:cubicBezTo>
                <a:cubicBezTo>
                  <a:pt x="363119" y="1178535"/>
                  <a:pt x="356968" y="1186223"/>
                  <a:pt x="349281" y="1195705"/>
                </a:cubicBezTo>
                <a:cubicBezTo>
                  <a:pt x="331086" y="1173923"/>
                  <a:pt x="312379" y="1154960"/>
                  <a:pt x="297004" y="1133434"/>
                </a:cubicBezTo>
                <a:cubicBezTo>
                  <a:pt x="263690" y="1085770"/>
                  <a:pt x="266253" y="1035030"/>
                  <a:pt x="301873" y="989160"/>
                </a:cubicBezTo>
                <a:cubicBezTo>
                  <a:pt x="316992" y="969684"/>
                  <a:pt x="334418" y="952259"/>
                  <a:pt x="358506" y="942777"/>
                </a:cubicBezTo>
                <a:close/>
                <a:moveTo>
                  <a:pt x="242933" y="942776"/>
                </a:moveTo>
                <a:cubicBezTo>
                  <a:pt x="254208" y="941751"/>
                  <a:pt x="267534" y="946108"/>
                  <a:pt x="277784" y="951489"/>
                </a:cubicBezTo>
                <a:cubicBezTo>
                  <a:pt x="283165" y="954308"/>
                  <a:pt x="285984" y="964815"/>
                  <a:pt x="286497" y="972246"/>
                </a:cubicBezTo>
                <a:cubicBezTo>
                  <a:pt x="286753" y="974809"/>
                  <a:pt x="276246" y="979934"/>
                  <a:pt x="270352" y="980447"/>
                </a:cubicBezTo>
                <a:cubicBezTo>
                  <a:pt x="231914" y="983265"/>
                  <a:pt x="198600" y="997616"/>
                  <a:pt x="169899" y="1022986"/>
                </a:cubicBezTo>
                <a:cubicBezTo>
                  <a:pt x="153242" y="1037849"/>
                  <a:pt x="135304" y="1050918"/>
                  <a:pt x="112497" y="1054505"/>
                </a:cubicBezTo>
                <a:cubicBezTo>
                  <a:pt x="105065" y="1055787"/>
                  <a:pt x="97634" y="1056043"/>
                  <a:pt x="87896" y="1056812"/>
                </a:cubicBezTo>
                <a:cubicBezTo>
                  <a:pt x="122235" y="991722"/>
                  <a:pt x="171180" y="950720"/>
                  <a:pt x="242933" y="942776"/>
                </a:cubicBezTo>
                <a:close/>
                <a:moveTo>
                  <a:pt x="1245418" y="942008"/>
                </a:moveTo>
                <a:cubicBezTo>
                  <a:pt x="1252850" y="937651"/>
                  <a:pt x="1259513" y="939701"/>
                  <a:pt x="1263356" y="948158"/>
                </a:cubicBezTo>
                <a:cubicBezTo>
                  <a:pt x="1265663" y="953539"/>
                  <a:pt x="1269250" y="958921"/>
                  <a:pt x="1270276" y="964559"/>
                </a:cubicBezTo>
                <a:cubicBezTo>
                  <a:pt x="1271044" y="968146"/>
                  <a:pt x="1269763" y="974809"/>
                  <a:pt x="1267200" y="976346"/>
                </a:cubicBezTo>
                <a:cubicBezTo>
                  <a:pt x="1222611" y="1000691"/>
                  <a:pt x="1178022" y="1024267"/>
                  <a:pt x="1133177" y="1048099"/>
                </a:cubicBezTo>
                <a:cubicBezTo>
                  <a:pt x="1131639" y="1048868"/>
                  <a:pt x="1129077" y="1048099"/>
                  <a:pt x="1124464" y="1048099"/>
                </a:cubicBezTo>
                <a:cubicBezTo>
                  <a:pt x="1131383" y="1025548"/>
                  <a:pt x="1141633" y="1006073"/>
                  <a:pt x="1159059" y="994028"/>
                </a:cubicBezTo>
                <a:cubicBezTo>
                  <a:pt x="1186479" y="975065"/>
                  <a:pt x="1216461" y="958921"/>
                  <a:pt x="1245418" y="942008"/>
                </a:cubicBezTo>
                <a:close/>
                <a:moveTo>
                  <a:pt x="1886835" y="940214"/>
                </a:moveTo>
                <a:cubicBezTo>
                  <a:pt x="1953206" y="950464"/>
                  <a:pt x="2005739" y="982496"/>
                  <a:pt x="2038797" y="1042461"/>
                </a:cubicBezTo>
                <a:cubicBezTo>
                  <a:pt x="2040847" y="1045793"/>
                  <a:pt x="2041359" y="1050149"/>
                  <a:pt x="2042897" y="1054505"/>
                </a:cubicBezTo>
                <a:cubicBezTo>
                  <a:pt x="2027009" y="1058349"/>
                  <a:pt x="2013171" y="1056555"/>
                  <a:pt x="2001127" y="1048355"/>
                </a:cubicBezTo>
                <a:cubicBezTo>
                  <a:pt x="1987801" y="1039386"/>
                  <a:pt x="1974732" y="1029392"/>
                  <a:pt x="1962175" y="1019398"/>
                </a:cubicBezTo>
                <a:cubicBezTo>
                  <a:pt x="1933987" y="997103"/>
                  <a:pt x="1904005" y="979934"/>
                  <a:pt x="1866078" y="980446"/>
                </a:cubicBezTo>
                <a:cubicBezTo>
                  <a:pt x="1860440" y="980446"/>
                  <a:pt x="1851215" y="975065"/>
                  <a:pt x="1849678" y="970196"/>
                </a:cubicBezTo>
                <a:cubicBezTo>
                  <a:pt x="1846859" y="960714"/>
                  <a:pt x="1849678" y="949439"/>
                  <a:pt x="1859928" y="945083"/>
                </a:cubicBezTo>
                <a:cubicBezTo>
                  <a:pt x="1868128" y="941495"/>
                  <a:pt x="1878122" y="938932"/>
                  <a:pt x="1886835" y="940214"/>
                </a:cubicBezTo>
                <a:close/>
                <a:moveTo>
                  <a:pt x="1690284" y="936883"/>
                </a:moveTo>
                <a:cubicBezTo>
                  <a:pt x="1687209" y="945340"/>
                  <a:pt x="1684903" y="951490"/>
                  <a:pt x="1682340" y="957640"/>
                </a:cubicBezTo>
                <a:cubicBezTo>
                  <a:pt x="1669783" y="986085"/>
                  <a:pt x="1657227" y="1014529"/>
                  <a:pt x="1644670" y="1042718"/>
                </a:cubicBezTo>
                <a:cubicBezTo>
                  <a:pt x="1635957" y="1062450"/>
                  <a:pt x="1636982" y="1081157"/>
                  <a:pt x="1647233" y="1100376"/>
                </a:cubicBezTo>
                <a:cubicBezTo>
                  <a:pt x="1659021" y="1122927"/>
                  <a:pt x="1669527" y="1146247"/>
                  <a:pt x="1680546" y="1169310"/>
                </a:cubicBezTo>
                <a:cubicBezTo>
                  <a:pt x="1682340" y="1173154"/>
                  <a:pt x="1683622" y="1177510"/>
                  <a:pt x="1684134" y="1181610"/>
                </a:cubicBezTo>
                <a:cubicBezTo>
                  <a:pt x="1684390" y="1184685"/>
                  <a:pt x="1683365" y="1188017"/>
                  <a:pt x="1682853" y="1191092"/>
                </a:cubicBezTo>
                <a:cubicBezTo>
                  <a:pt x="1680290" y="1190836"/>
                  <a:pt x="1676702" y="1191348"/>
                  <a:pt x="1674652" y="1189811"/>
                </a:cubicBezTo>
                <a:cubicBezTo>
                  <a:pt x="1632882" y="1161110"/>
                  <a:pt x="1597262" y="1127540"/>
                  <a:pt x="1593162" y="1072957"/>
                </a:cubicBezTo>
                <a:cubicBezTo>
                  <a:pt x="1590856" y="1042462"/>
                  <a:pt x="1602387" y="1016067"/>
                  <a:pt x="1619813" y="991979"/>
                </a:cubicBezTo>
                <a:cubicBezTo>
                  <a:pt x="1635445" y="970453"/>
                  <a:pt x="1654152" y="952002"/>
                  <a:pt x="1678496" y="939958"/>
                </a:cubicBezTo>
                <a:cubicBezTo>
                  <a:pt x="1681315" y="938421"/>
                  <a:pt x="1684647" y="938164"/>
                  <a:pt x="1690284" y="936883"/>
                </a:cubicBezTo>
                <a:close/>
                <a:moveTo>
                  <a:pt x="1396067" y="890917"/>
                </a:moveTo>
                <a:cubicBezTo>
                  <a:pt x="1412756" y="889027"/>
                  <a:pt x="1429669" y="889219"/>
                  <a:pt x="1446582" y="891525"/>
                </a:cubicBezTo>
                <a:cubicBezTo>
                  <a:pt x="1469389" y="894344"/>
                  <a:pt x="1492965" y="899469"/>
                  <a:pt x="1513978" y="908695"/>
                </a:cubicBezTo>
                <a:cubicBezTo>
                  <a:pt x="1547805" y="923814"/>
                  <a:pt x="1562668" y="965072"/>
                  <a:pt x="1549086" y="997360"/>
                </a:cubicBezTo>
                <a:cubicBezTo>
                  <a:pt x="1542423" y="1013248"/>
                  <a:pt x="1531404" y="1025036"/>
                  <a:pt x="1513466" y="1026830"/>
                </a:cubicBezTo>
                <a:cubicBezTo>
                  <a:pt x="1496809" y="1028368"/>
                  <a:pt x="1485534" y="1018373"/>
                  <a:pt x="1476565" y="1005560"/>
                </a:cubicBezTo>
                <a:cubicBezTo>
                  <a:pt x="1466314" y="990954"/>
                  <a:pt x="1468620" y="977628"/>
                  <a:pt x="1482202" y="966097"/>
                </a:cubicBezTo>
                <a:cubicBezTo>
                  <a:pt x="1488096" y="960971"/>
                  <a:pt x="1492709" y="954821"/>
                  <a:pt x="1499372" y="947646"/>
                </a:cubicBezTo>
                <a:cubicBezTo>
                  <a:pt x="1472721" y="931502"/>
                  <a:pt x="1447351" y="928683"/>
                  <a:pt x="1420956" y="931758"/>
                </a:cubicBezTo>
                <a:cubicBezTo>
                  <a:pt x="1399430" y="934321"/>
                  <a:pt x="1377905" y="938164"/>
                  <a:pt x="1356379" y="940983"/>
                </a:cubicBezTo>
                <a:cubicBezTo>
                  <a:pt x="1343566" y="942521"/>
                  <a:pt x="1340235" y="938677"/>
                  <a:pt x="1335366" y="918432"/>
                </a:cubicBezTo>
                <a:cubicBezTo>
                  <a:pt x="1333059" y="908438"/>
                  <a:pt x="1340235" y="905107"/>
                  <a:pt x="1346897" y="902801"/>
                </a:cubicBezTo>
                <a:cubicBezTo>
                  <a:pt x="1362913" y="896779"/>
                  <a:pt x="1379378" y="892807"/>
                  <a:pt x="1396067" y="890917"/>
                </a:cubicBezTo>
                <a:close/>
                <a:moveTo>
                  <a:pt x="974041" y="860773"/>
                </a:moveTo>
                <a:cubicBezTo>
                  <a:pt x="976347" y="860773"/>
                  <a:pt x="979679" y="863336"/>
                  <a:pt x="980704" y="865386"/>
                </a:cubicBezTo>
                <a:cubicBezTo>
                  <a:pt x="1005048" y="912281"/>
                  <a:pt x="1029393" y="959177"/>
                  <a:pt x="1053481" y="1006072"/>
                </a:cubicBezTo>
                <a:cubicBezTo>
                  <a:pt x="1053737" y="1006585"/>
                  <a:pt x="1053481" y="1007610"/>
                  <a:pt x="1053481" y="1010685"/>
                </a:cubicBezTo>
                <a:cubicBezTo>
                  <a:pt x="1026830" y="1000691"/>
                  <a:pt x="1002229" y="989415"/>
                  <a:pt x="987879" y="965071"/>
                </a:cubicBezTo>
                <a:cubicBezTo>
                  <a:pt x="974553" y="942264"/>
                  <a:pt x="962253" y="918688"/>
                  <a:pt x="950721" y="895112"/>
                </a:cubicBezTo>
                <a:cubicBezTo>
                  <a:pt x="944059" y="881530"/>
                  <a:pt x="958922" y="860517"/>
                  <a:pt x="974041" y="860773"/>
                </a:cubicBezTo>
                <a:close/>
                <a:moveTo>
                  <a:pt x="351075" y="854623"/>
                </a:moveTo>
                <a:cubicBezTo>
                  <a:pt x="374394" y="860261"/>
                  <a:pt x="393101" y="877943"/>
                  <a:pt x="403352" y="898956"/>
                </a:cubicBezTo>
                <a:cubicBezTo>
                  <a:pt x="421034" y="933807"/>
                  <a:pt x="434872" y="970709"/>
                  <a:pt x="449478" y="1006841"/>
                </a:cubicBezTo>
                <a:cubicBezTo>
                  <a:pt x="451785" y="1012735"/>
                  <a:pt x="451016" y="1019654"/>
                  <a:pt x="451528" y="1026061"/>
                </a:cubicBezTo>
                <a:cubicBezTo>
                  <a:pt x="450503" y="1026829"/>
                  <a:pt x="449222" y="1027342"/>
                  <a:pt x="447941" y="1028111"/>
                </a:cubicBezTo>
                <a:cubicBezTo>
                  <a:pt x="442559" y="1024267"/>
                  <a:pt x="436153" y="1021192"/>
                  <a:pt x="432309" y="1016323"/>
                </a:cubicBezTo>
                <a:cubicBezTo>
                  <a:pt x="416933" y="997103"/>
                  <a:pt x="401814" y="977628"/>
                  <a:pt x="387464" y="957639"/>
                </a:cubicBezTo>
                <a:cubicBezTo>
                  <a:pt x="376701" y="942264"/>
                  <a:pt x="366963" y="926120"/>
                  <a:pt x="356456" y="910744"/>
                </a:cubicBezTo>
                <a:cubicBezTo>
                  <a:pt x="352869" y="905619"/>
                  <a:pt x="348256" y="901775"/>
                  <a:pt x="341337" y="894600"/>
                </a:cubicBezTo>
                <a:cubicBezTo>
                  <a:pt x="338006" y="922276"/>
                  <a:pt x="323911" y="939189"/>
                  <a:pt x="304948" y="958664"/>
                </a:cubicBezTo>
                <a:cubicBezTo>
                  <a:pt x="301104" y="947902"/>
                  <a:pt x="296492" y="940214"/>
                  <a:pt x="295467" y="932270"/>
                </a:cubicBezTo>
                <a:cubicBezTo>
                  <a:pt x="293929" y="918432"/>
                  <a:pt x="293929" y="904338"/>
                  <a:pt x="294442" y="890243"/>
                </a:cubicBezTo>
                <a:cubicBezTo>
                  <a:pt x="295723" y="854111"/>
                  <a:pt x="318017" y="846679"/>
                  <a:pt x="351075" y="854623"/>
                </a:cubicBezTo>
                <a:close/>
                <a:moveTo>
                  <a:pt x="1808932" y="852061"/>
                </a:moveTo>
                <a:cubicBezTo>
                  <a:pt x="1821745" y="853086"/>
                  <a:pt x="1830970" y="858724"/>
                  <a:pt x="1836352" y="869999"/>
                </a:cubicBezTo>
                <a:cubicBezTo>
                  <a:pt x="1846602" y="891269"/>
                  <a:pt x="1847627" y="913563"/>
                  <a:pt x="1839683" y="935858"/>
                </a:cubicBezTo>
                <a:cubicBezTo>
                  <a:pt x="1834302" y="950977"/>
                  <a:pt x="1819951" y="953540"/>
                  <a:pt x="1810214" y="940983"/>
                </a:cubicBezTo>
                <a:cubicBezTo>
                  <a:pt x="1805601" y="934833"/>
                  <a:pt x="1803551" y="926633"/>
                  <a:pt x="1801244" y="918945"/>
                </a:cubicBezTo>
                <a:cubicBezTo>
                  <a:pt x="1799194" y="912282"/>
                  <a:pt x="1798426" y="905107"/>
                  <a:pt x="1796632" y="894857"/>
                </a:cubicBezTo>
                <a:cubicBezTo>
                  <a:pt x="1789456" y="901263"/>
                  <a:pt x="1783819" y="904594"/>
                  <a:pt x="1780231" y="909463"/>
                </a:cubicBezTo>
                <a:cubicBezTo>
                  <a:pt x="1767418" y="927658"/>
                  <a:pt x="1754605" y="945596"/>
                  <a:pt x="1743330" y="964559"/>
                </a:cubicBezTo>
                <a:cubicBezTo>
                  <a:pt x="1731286" y="984803"/>
                  <a:pt x="1719242" y="1004792"/>
                  <a:pt x="1698484" y="1017605"/>
                </a:cubicBezTo>
                <a:cubicBezTo>
                  <a:pt x="1693872" y="1020424"/>
                  <a:pt x="1689259" y="1022730"/>
                  <a:pt x="1682084" y="1026830"/>
                </a:cubicBezTo>
                <a:cubicBezTo>
                  <a:pt x="1682853" y="1019911"/>
                  <a:pt x="1682853" y="1015811"/>
                  <a:pt x="1683878" y="1011967"/>
                </a:cubicBezTo>
                <a:cubicBezTo>
                  <a:pt x="1695922" y="965072"/>
                  <a:pt x="1713860" y="921251"/>
                  <a:pt x="1745124" y="883837"/>
                </a:cubicBezTo>
                <a:cubicBezTo>
                  <a:pt x="1761524" y="864105"/>
                  <a:pt x="1781256" y="850267"/>
                  <a:pt x="1808932" y="852061"/>
                </a:cubicBezTo>
                <a:close/>
                <a:moveTo>
                  <a:pt x="1546779" y="849242"/>
                </a:moveTo>
                <a:cubicBezTo>
                  <a:pt x="1600594" y="849242"/>
                  <a:pt x="1649027" y="865643"/>
                  <a:pt x="1691566" y="898956"/>
                </a:cubicBezTo>
                <a:cubicBezTo>
                  <a:pt x="1696691" y="902800"/>
                  <a:pt x="1700022" y="908950"/>
                  <a:pt x="1703610" y="914588"/>
                </a:cubicBezTo>
                <a:cubicBezTo>
                  <a:pt x="1696947" y="917407"/>
                  <a:pt x="1690284" y="923301"/>
                  <a:pt x="1683622" y="923045"/>
                </a:cubicBezTo>
                <a:cubicBezTo>
                  <a:pt x="1669015" y="922532"/>
                  <a:pt x="1652614" y="923045"/>
                  <a:pt x="1640314" y="916382"/>
                </a:cubicBezTo>
                <a:cubicBezTo>
                  <a:pt x="1611100" y="900494"/>
                  <a:pt x="1579324" y="895625"/>
                  <a:pt x="1547548" y="889218"/>
                </a:cubicBezTo>
                <a:cubicBezTo>
                  <a:pt x="1513978" y="882299"/>
                  <a:pt x="1480152" y="874612"/>
                  <a:pt x="1446582" y="867436"/>
                </a:cubicBezTo>
                <a:cubicBezTo>
                  <a:pt x="1446838" y="865899"/>
                  <a:pt x="1447095" y="864618"/>
                  <a:pt x="1447351" y="863336"/>
                </a:cubicBezTo>
                <a:cubicBezTo>
                  <a:pt x="1479639" y="853342"/>
                  <a:pt x="1512953" y="849242"/>
                  <a:pt x="1546779" y="849242"/>
                </a:cubicBezTo>
                <a:close/>
                <a:moveTo>
                  <a:pt x="580146" y="847484"/>
                </a:moveTo>
                <a:cubicBezTo>
                  <a:pt x="596923" y="846792"/>
                  <a:pt x="614253" y="848153"/>
                  <a:pt x="632191" y="851804"/>
                </a:cubicBezTo>
                <a:cubicBezTo>
                  <a:pt x="651667" y="855905"/>
                  <a:pt x="671399" y="859748"/>
                  <a:pt x="690874" y="863592"/>
                </a:cubicBezTo>
                <a:cubicBezTo>
                  <a:pt x="690874" y="865386"/>
                  <a:pt x="691131" y="866924"/>
                  <a:pt x="691131" y="868461"/>
                </a:cubicBezTo>
                <a:cubicBezTo>
                  <a:pt x="670630" y="872818"/>
                  <a:pt x="650129" y="877430"/>
                  <a:pt x="629372" y="881531"/>
                </a:cubicBezTo>
                <a:cubicBezTo>
                  <a:pt x="612203" y="884862"/>
                  <a:pt x="595033" y="887681"/>
                  <a:pt x="577864" y="889987"/>
                </a:cubicBezTo>
                <a:cubicBezTo>
                  <a:pt x="546344" y="893831"/>
                  <a:pt x="518156" y="906900"/>
                  <a:pt x="489967" y="920226"/>
                </a:cubicBezTo>
                <a:cubicBezTo>
                  <a:pt x="474335" y="927657"/>
                  <a:pt x="458960" y="928938"/>
                  <a:pt x="443584" y="919713"/>
                </a:cubicBezTo>
                <a:cubicBezTo>
                  <a:pt x="433590" y="913563"/>
                  <a:pt x="433078" y="910232"/>
                  <a:pt x="442559" y="902800"/>
                </a:cubicBezTo>
                <a:cubicBezTo>
                  <a:pt x="484458" y="870127"/>
                  <a:pt x="529815" y="849563"/>
                  <a:pt x="580146" y="847484"/>
                </a:cubicBezTo>
                <a:close/>
                <a:moveTo>
                  <a:pt x="1238692" y="841554"/>
                </a:moveTo>
                <a:cubicBezTo>
                  <a:pt x="1242472" y="841682"/>
                  <a:pt x="1246444" y="842579"/>
                  <a:pt x="1249007" y="844117"/>
                </a:cubicBezTo>
                <a:cubicBezTo>
                  <a:pt x="1258745" y="849754"/>
                  <a:pt x="1267970" y="857442"/>
                  <a:pt x="1275658" y="866155"/>
                </a:cubicBezTo>
                <a:cubicBezTo>
                  <a:pt x="1326397" y="927401"/>
                  <a:pt x="1352535" y="998128"/>
                  <a:pt x="1357148" y="1086281"/>
                </a:cubicBezTo>
                <a:cubicBezTo>
                  <a:pt x="1354073" y="1100888"/>
                  <a:pt x="1349973" y="1123951"/>
                  <a:pt x="1344079" y="1146502"/>
                </a:cubicBezTo>
                <a:cubicBezTo>
                  <a:pt x="1342541" y="1152140"/>
                  <a:pt x="1333828" y="1161365"/>
                  <a:pt x="1331522" y="1160596"/>
                </a:cubicBezTo>
                <a:cubicBezTo>
                  <a:pt x="1324347" y="1158034"/>
                  <a:pt x="1315890" y="1152652"/>
                  <a:pt x="1312815" y="1145990"/>
                </a:cubicBezTo>
                <a:cubicBezTo>
                  <a:pt x="1308715" y="1137021"/>
                  <a:pt x="1308203" y="1126258"/>
                  <a:pt x="1307690" y="1116007"/>
                </a:cubicBezTo>
                <a:cubicBezTo>
                  <a:pt x="1306665" y="1098582"/>
                  <a:pt x="1306152" y="1080900"/>
                  <a:pt x="1306665" y="1063474"/>
                </a:cubicBezTo>
                <a:cubicBezTo>
                  <a:pt x="1308459" y="1012991"/>
                  <a:pt x="1293083" y="967633"/>
                  <a:pt x="1264895" y="926376"/>
                </a:cubicBezTo>
                <a:cubicBezTo>
                  <a:pt x="1255926" y="913306"/>
                  <a:pt x="1245675" y="901262"/>
                  <a:pt x="1236706" y="888193"/>
                </a:cubicBezTo>
                <a:cubicBezTo>
                  <a:pt x="1231325" y="880505"/>
                  <a:pt x="1225431" y="872561"/>
                  <a:pt x="1223381" y="863848"/>
                </a:cubicBezTo>
                <a:cubicBezTo>
                  <a:pt x="1222099" y="857698"/>
                  <a:pt x="1224918" y="847704"/>
                  <a:pt x="1229531" y="843604"/>
                </a:cubicBezTo>
                <a:cubicBezTo>
                  <a:pt x="1231325" y="842067"/>
                  <a:pt x="1234912" y="841426"/>
                  <a:pt x="1238692" y="841554"/>
                </a:cubicBezTo>
                <a:close/>
                <a:moveTo>
                  <a:pt x="1071931" y="776721"/>
                </a:moveTo>
                <a:cubicBezTo>
                  <a:pt x="1097557" y="780821"/>
                  <a:pt x="1123183" y="784665"/>
                  <a:pt x="1148809" y="788765"/>
                </a:cubicBezTo>
                <a:cubicBezTo>
                  <a:pt x="1159828" y="790559"/>
                  <a:pt x="1163159" y="796965"/>
                  <a:pt x="1158547" y="807216"/>
                </a:cubicBezTo>
                <a:cubicBezTo>
                  <a:pt x="1157522" y="809522"/>
                  <a:pt x="1157009" y="812085"/>
                  <a:pt x="1155984" y="814391"/>
                </a:cubicBezTo>
                <a:cubicBezTo>
                  <a:pt x="1149321" y="831560"/>
                  <a:pt x="1147784" y="832329"/>
                  <a:pt x="1129589" y="828998"/>
                </a:cubicBezTo>
                <a:cubicBezTo>
                  <a:pt x="1089100" y="821566"/>
                  <a:pt x="1048611" y="822848"/>
                  <a:pt x="1008635" y="830792"/>
                </a:cubicBezTo>
                <a:cubicBezTo>
                  <a:pt x="970452" y="838479"/>
                  <a:pt x="937395" y="856418"/>
                  <a:pt x="907925" y="881531"/>
                </a:cubicBezTo>
                <a:cubicBezTo>
                  <a:pt x="898956" y="889219"/>
                  <a:pt x="890243" y="897675"/>
                  <a:pt x="879993" y="903826"/>
                </a:cubicBezTo>
                <a:cubicBezTo>
                  <a:pt x="873586" y="907669"/>
                  <a:pt x="864361" y="910488"/>
                  <a:pt x="857442" y="908951"/>
                </a:cubicBezTo>
                <a:cubicBezTo>
                  <a:pt x="850523" y="907413"/>
                  <a:pt x="842835" y="901263"/>
                  <a:pt x="838991" y="895113"/>
                </a:cubicBezTo>
                <a:cubicBezTo>
                  <a:pt x="837198" y="892294"/>
                  <a:pt x="843348" y="883325"/>
                  <a:pt x="847704" y="878456"/>
                </a:cubicBezTo>
                <a:cubicBezTo>
                  <a:pt x="908694" y="815160"/>
                  <a:pt x="982497" y="779540"/>
                  <a:pt x="1071931" y="776721"/>
                </a:cubicBezTo>
                <a:close/>
                <a:moveTo>
                  <a:pt x="312443" y="749877"/>
                </a:moveTo>
                <a:cubicBezTo>
                  <a:pt x="322053" y="747315"/>
                  <a:pt x="331854" y="746995"/>
                  <a:pt x="342361" y="750582"/>
                </a:cubicBezTo>
                <a:cubicBezTo>
                  <a:pt x="403351" y="771595"/>
                  <a:pt x="466647" y="769545"/>
                  <a:pt x="529687" y="770826"/>
                </a:cubicBezTo>
                <a:cubicBezTo>
                  <a:pt x="604002" y="772108"/>
                  <a:pt x="678061" y="771595"/>
                  <a:pt x="752376" y="772620"/>
                </a:cubicBezTo>
                <a:cubicBezTo>
                  <a:pt x="758782" y="772620"/>
                  <a:pt x="765958" y="776208"/>
                  <a:pt x="771083" y="780308"/>
                </a:cubicBezTo>
                <a:cubicBezTo>
                  <a:pt x="782615" y="789790"/>
                  <a:pt x="792865" y="800552"/>
                  <a:pt x="805934" y="813109"/>
                </a:cubicBezTo>
                <a:cubicBezTo>
                  <a:pt x="798503" y="813622"/>
                  <a:pt x="794915" y="814134"/>
                  <a:pt x="791327" y="814134"/>
                </a:cubicBezTo>
                <a:cubicBezTo>
                  <a:pt x="679598" y="813365"/>
                  <a:pt x="567869" y="812853"/>
                  <a:pt x="456140" y="812084"/>
                </a:cubicBezTo>
                <a:cubicBezTo>
                  <a:pt x="436665" y="812084"/>
                  <a:pt x="416933" y="810290"/>
                  <a:pt x="397457" y="809522"/>
                </a:cubicBezTo>
                <a:cubicBezTo>
                  <a:pt x="354406" y="807728"/>
                  <a:pt x="320067" y="785433"/>
                  <a:pt x="283678" y="762626"/>
                </a:cubicBezTo>
                <a:cubicBezTo>
                  <a:pt x="293416" y="757245"/>
                  <a:pt x="302833" y="752440"/>
                  <a:pt x="312443" y="749877"/>
                </a:cubicBezTo>
                <a:close/>
                <a:moveTo>
                  <a:pt x="1815659" y="748053"/>
                </a:moveTo>
                <a:cubicBezTo>
                  <a:pt x="1821617" y="749750"/>
                  <a:pt x="1827127" y="753274"/>
                  <a:pt x="1832508" y="757502"/>
                </a:cubicBezTo>
                <a:cubicBezTo>
                  <a:pt x="1838659" y="762627"/>
                  <a:pt x="1839684" y="768777"/>
                  <a:pt x="1832252" y="773134"/>
                </a:cubicBezTo>
                <a:cubicBezTo>
                  <a:pt x="1815851" y="782871"/>
                  <a:pt x="1799195" y="792353"/>
                  <a:pt x="1782282" y="801322"/>
                </a:cubicBezTo>
                <a:cubicBezTo>
                  <a:pt x="1766137" y="810035"/>
                  <a:pt x="1748199" y="810291"/>
                  <a:pt x="1730261" y="810547"/>
                </a:cubicBezTo>
                <a:cubicBezTo>
                  <a:pt x="1605719" y="811572"/>
                  <a:pt x="1481177" y="813110"/>
                  <a:pt x="1356635" y="814648"/>
                </a:cubicBezTo>
                <a:cubicBezTo>
                  <a:pt x="1351254" y="814648"/>
                  <a:pt x="1345616" y="814648"/>
                  <a:pt x="1340235" y="814648"/>
                </a:cubicBezTo>
                <a:cubicBezTo>
                  <a:pt x="1339466" y="813366"/>
                  <a:pt x="1338441" y="811829"/>
                  <a:pt x="1337672" y="810291"/>
                </a:cubicBezTo>
                <a:cubicBezTo>
                  <a:pt x="1348947" y="800041"/>
                  <a:pt x="1359710" y="789022"/>
                  <a:pt x="1371754" y="779540"/>
                </a:cubicBezTo>
                <a:cubicBezTo>
                  <a:pt x="1376367" y="775952"/>
                  <a:pt x="1383286" y="774159"/>
                  <a:pt x="1389180" y="774159"/>
                </a:cubicBezTo>
                <a:cubicBezTo>
                  <a:pt x="1483996" y="772877"/>
                  <a:pt x="1578556" y="772108"/>
                  <a:pt x="1673371" y="770827"/>
                </a:cubicBezTo>
                <a:cubicBezTo>
                  <a:pt x="1715398" y="770058"/>
                  <a:pt x="1756912" y="765702"/>
                  <a:pt x="1796120" y="749558"/>
                </a:cubicBezTo>
                <a:cubicBezTo>
                  <a:pt x="1803295" y="746483"/>
                  <a:pt x="1809701" y="746355"/>
                  <a:pt x="1815659" y="748053"/>
                </a:cubicBezTo>
                <a:close/>
                <a:moveTo>
                  <a:pt x="1843752" y="702502"/>
                </a:moveTo>
                <a:cubicBezTo>
                  <a:pt x="1847884" y="700676"/>
                  <a:pt x="1852625" y="700611"/>
                  <a:pt x="1858134" y="703430"/>
                </a:cubicBezTo>
                <a:cubicBezTo>
                  <a:pt x="1865053" y="707018"/>
                  <a:pt x="1871460" y="711375"/>
                  <a:pt x="1877098" y="716500"/>
                </a:cubicBezTo>
                <a:cubicBezTo>
                  <a:pt x="1913999" y="748532"/>
                  <a:pt x="1939881" y="786715"/>
                  <a:pt x="1939112" y="837710"/>
                </a:cubicBezTo>
                <a:cubicBezTo>
                  <a:pt x="1938856" y="858467"/>
                  <a:pt x="1948338" y="870511"/>
                  <a:pt x="1966276" y="877943"/>
                </a:cubicBezTo>
                <a:cubicBezTo>
                  <a:pt x="2012146" y="896906"/>
                  <a:pt x="2050585" y="925863"/>
                  <a:pt x="2083642" y="962765"/>
                </a:cubicBezTo>
                <a:cubicBezTo>
                  <a:pt x="2107475" y="989416"/>
                  <a:pt x="2125413" y="1019398"/>
                  <a:pt x="2136944" y="1053480"/>
                </a:cubicBezTo>
                <a:cubicBezTo>
                  <a:pt x="2136944" y="1061168"/>
                  <a:pt x="2136944" y="1068856"/>
                  <a:pt x="2136944" y="1076544"/>
                </a:cubicBezTo>
                <a:cubicBezTo>
                  <a:pt x="2125925" y="1098069"/>
                  <a:pt x="2115675" y="1119851"/>
                  <a:pt x="2103631" y="1140865"/>
                </a:cubicBezTo>
                <a:cubicBezTo>
                  <a:pt x="2074930" y="1190323"/>
                  <a:pt x="2031366" y="1223636"/>
                  <a:pt x="1980626" y="1247212"/>
                </a:cubicBezTo>
                <a:cubicBezTo>
                  <a:pt x="1954488" y="1259256"/>
                  <a:pt x="1941419" y="1276938"/>
                  <a:pt x="1938600" y="1305383"/>
                </a:cubicBezTo>
                <a:cubicBezTo>
                  <a:pt x="1934756" y="1342284"/>
                  <a:pt x="1919380" y="1375342"/>
                  <a:pt x="1893242" y="1401993"/>
                </a:cubicBezTo>
                <a:cubicBezTo>
                  <a:pt x="1884273" y="1411218"/>
                  <a:pt x="1872997" y="1419162"/>
                  <a:pt x="1861466" y="1425056"/>
                </a:cubicBezTo>
                <a:cubicBezTo>
                  <a:pt x="1848396" y="1431975"/>
                  <a:pt x="1840196" y="1428131"/>
                  <a:pt x="1832508" y="1415831"/>
                </a:cubicBezTo>
                <a:cubicBezTo>
                  <a:pt x="1825846" y="1405068"/>
                  <a:pt x="1830971" y="1397380"/>
                  <a:pt x="1838915" y="1390205"/>
                </a:cubicBezTo>
                <a:cubicBezTo>
                  <a:pt x="1842759" y="1386617"/>
                  <a:pt x="1846346" y="1383030"/>
                  <a:pt x="1850190" y="1379698"/>
                </a:cubicBezTo>
                <a:cubicBezTo>
                  <a:pt x="1885298" y="1348435"/>
                  <a:pt x="1899392" y="1310508"/>
                  <a:pt x="1890679" y="1263613"/>
                </a:cubicBezTo>
                <a:cubicBezTo>
                  <a:pt x="1885042" y="1233118"/>
                  <a:pt x="1886323" y="1233630"/>
                  <a:pt x="1915536" y="1224918"/>
                </a:cubicBezTo>
                <a:cubicBezTo>
                  <a:pt x="1976526" y="1206723"/>
                  <a:pt x="2026753" y="1171872"/>
                  <a:pt x="2066729" y="1122414"/>
                </a:cubicBezTo>
                <a:cubicBezTo>
                  <a:pt x="2067754" y="1121133"/>
                  <a:pt x="2068779" y="1119595"/>
                  <a:pt x="2069804" y="1118314"/>
                </a:cubicBezTo>
                <a:cubicBezTo>
                  <a:pt x="2097224" y="1079363"/>
                  <a:pt x="2097993" y="1051943"/>
                  <a:pt x="2069804" y="1012991"/>
                </a:cubicBezTo>
                <a:cubicBezTo>
                  <a:pt x="2038285" y="968915"/>
                  <a:pt x="1997027" y="936370"/>
                  <a:pt x="1947313" y="915100"/>
                </a:cubicBezTo>
                <a:cubicBezTo>
                  <a:pt x="1933475" y="909463"/>
                  <a:pt x="1917843" y="907156"/>
                  <a:pt x="1902723" y="905106"/>
                </a:cubicBezTo>
                <a:cubicBezTo>
                  <a:pt x="1891192" y="903569"/>
                  <a:pt x="1886835" y="899469"/>
                  <a:pt x="1888373" y="887937"/>
                </a:cubicBezTo>
                <a:cubicBezTo>
                  <a:pt x="1890423" y="870768"/>
                  <a:pt x="1892986" y="853342"/>
                  <a:pt x="1892986" y="835916"/>
                </a:cubicBezTo>
                <a:cubicBezTo>
                  <a:pt x="1892729" y="805934"/>
                  <a:pt x="1881710" y="780052"/>
                  <a:pt x="1860185" y="759039"/>
                </a:cubicBezTo>
                <a:cubicBezTo>
                  <a:pt x="1851984" y="750838"/>
                  <a:pt x="1844296" y="742382"/>
                  <a:pt x="1835584" y="734694"/>
                </a:cubicBezTo>
                <a:cubicBezTo>
                  <a:pt x="1827640" y="727519"/>
                  <a:pt x="1827383" y="720087"/>
                  <a:pt x="1833021" y="712143"/>
                </a:cubicBezTo>
                <a:cubicBezTo>
                  <a:pt x="1836096" y="707915"/>
                  <a:pt x="1839620" y="704328"/>
                  <a:pt x="1843752" y="702502"/>
                </a:cubicBezTo>
                <a:close/>
                <a:moveTo>
                  <a:pt x="287267" y="701413"/>
                </a:moveTo>
                <a:cubicBezTo>
                  <a:pt x="291239" y="701958"/>
                  <a:pt x="295082" y="704328"/>
                  <a:pt x="298798" y="708300"/>
                </a:cubicBezTo>
                <a:cubicBezTo>
                  <a:pt x="306230" y="716244"/>
                  <a:pt x="306742" y="724188"/>
                  <a:pt x="299823" y="732132"/>
                </a:cubicBezTo>
                <a:cubicBezTo>
                  <a:pt x="290598" y="742383"/>
                  <a:pt x="281373" y="752120"/>
                  <a:pt x="271378" y="761602"/>
                </a:cubicBezTo>
                <a:cubicBezTo>
                  <a:pt x="249853" y="782103"/>
                  <a:pt x="240115" y="807216"/>
                  <a:pt x="241396" y="836430"/>
                </a:cubicBezTo>
                <a:cubicBezTo>
                  <a:pt x="242165" y="852574"/>
                  <a:pt x="243702" y="868718"/>
                  <a:pt x="244984" y="884863"/>
                </a:cubicBezTo>
                <a:cubicBezTo>
                  <a:pt x="246265" y="900494"/>
                  <a:pt x="243446" y="903057"/>
                  <a:pt x="228071" y="904851"/>
                </a:cubicBezTo>
                <a:cubicBezTo>
                  <a:pt x="217308" y="906132"/>
                  <a:pt x="206032" y="908182"/>
                  <a:pt x="196038" y="912282"/>
                </a:cubicBezTo>
                <a:cubicBezTo>
                  <a:pt x="145555" y="933296"/>
                  <a:pt x="102247" y="964559"/>
                  <a:pt x="69702" y="1009148"/>
                </a:cubicBezTo>
                <a:cubicBezTo>
                  <a:pt x="40746" y="1049125"/>
                  <a:pt x="39720" y="1086538"/>
                  <a:pt x="69959" y="1125746"/>
                </a:cubicBezTo>
                <a:cubicBezTo>
                  <a:pt x="107373" y="1174179"/>
                  <a:pt x="154524" y="1209543"/>
                  <a:pt x="215514" y="1223637"/>
                </a:cubicBezTo>
                <a:cubicBezTo>
                  <a:pt x="246521" y="1230812"/>
                  <a:pt x="246009" y="1230556"/>
                  <a:pt x="243959" y="1262588"/>
                </a:cubicBezTo>
                <a:cubicBezTo>
                  <a:pt x="242677" y="1280014"/>
                  <a:pt x="241909" y="1297696"/>
                  <a:pt x="244215" y="1314865"/>
                </a:cubicBezTo>
                <a:cubicBezTo>
                  <a:pt x="247803" y="1341772"/>
                  <a:pt x="263178" y="1362786"/>
                  <a:pt x="283166" y="1380724"/>
                </a:cubicBezTo>
                <a:cubicBezTo>
                  <a:pt x="287266" y="1384568"/>
                  <a:pt x="291623" y="1388155"/>
                  <a:pt x="295467" y="1391999"/>
                </a:cubicBezTo>
                <a:cubicBezTo>
                  <a:pt x="302642" y="1399175"/>
                  <a:pt x="309817" y="1406350"/>
                  <a:pt x="301361" y="1417113"/>
                </a:cubicBezTo>
                <a:cubicBezTo>
                  <a:pt x="292392" y="1428900"/>
                  <a:pt x="284448" y="1431463"/>
                  <a:pt x="271635" y="1423007"/>
                </a:cubicBezTo>
                <a:cubicBezTo>
                  <a:pt x="226277" y="1393793"/>
                  <a:pt x="198601" y="1352279"/>
                  <a:pt x="195782" y="1297952"/>
                </a:cubicBezTo>
                <a:cubicBezTo>
                  <a:pt x="194501" y="1273608"/>
                  <a:pt x="185788" y="1260026"/>
                  <a:pt x="163237" y="1251057"/>
                </a:cubicBezTo>
                <a:cubicBezTo>
                  <a:pt x="92254" y="1223381"/>
                  <a:pt x="42540" y="1172641"/>
                  <a:pt x="8969" y="1104989"/>
                </a:cubicBezTo>
                <a:cubicBezTo>
                  <a:pt x="5638" y="1098070"/>
                  <a:pt x="3075" y="1090895"/>
                  <a:pt x="0" y="1083976"/>
                </a:cubicBezTo>
                <a:cubicBezTo>
                  <a:pt x="0" y="1073725"/>
                  <a:pt x="0" y="1063475"/>
                  <a:pt x="0" y="1053225"/>
                </a:cubicBezTo>
                <a:cubicBezTo>
                  <a:pt x="22807" y="973528"/>
                  <a:pt x="79184" y="924326"/>
                  <a:pt x="149143" y="886656"/>
                </a:cubicBezTo>
                <a:cubicBezTo>
                  <a:pt x="155293" y="883581"/>
                  <a:pt x="160931" y="879737"/>
                  <a:pt x="167081" y="876662"/>
                </a:cubicBezTo>
                <a:cubicBezTo>
                  <a:pt x="186300" y="866668"/>
                  <a:pt x="196038" y="853086"/>
                  <a:pt x="195782" y="828998"/>
                </a:cubicBezTo>
                <a:cubicBezTo>
                  <a:pt x="195269" y="793891"/>
                  <a:pt x="213208" y="764421"/>
                  <a:pt x="236527" y="739051"/>
                </a:cubicBezTo>
                <a:cubicBezTo>
                  <a:pt x="247803" y="726494"/>
                  <a:pt x="261641" y="716244"/>
                  <a:pt x="274966" y="705481"/>
                </a:cubicBezTo>
                <a:cubicBezTo>
                  <a:pt x="279194" y="702150"/>
                  <a:pt x="283295" y="700868"/>
                  <a:pt x="287267" y="701413"/>
                </a:cubicBezTo>
                <a:close/>
                <a:moveTo>
                  <a:pt x="1154190" y="579145"/>
                </a:moveTo>
                <a:cubicBezTo>
                  <a:pt x="1188017" y="576582"/>
                  <a:pt x="1211592" y="593239"/>
                  <a:pt x="1226968" y="621684"/>
                </a:cubicBezTo>
                <a:cubicBezTo>
                  <a:pt x="1246700" y="657816"/>
                  <a:pt x="1247725" y="697024"/>
                  <a:pt x="1241575" y="736488"/>
                </a:cubicBezTo>
                <a:cubicBezTo>
                  <a:pt x="1233631" y="789021"/>
                  <a:pt x="1213899" y="837710"/>
                  <a:pt x="1190067" y="884605"/>
                </a:cubicBezTo>
                <a:cubicBezTo>
                  <a:pt x="1162903" y="937651"/>
                  <a:pt x="1133433" y="989672"/>
                  <a:pt x="1104989" y="1042205"/>
                </a:cubicBezTo>
                <a:cubicBezTo>
                  <a:pt x="1102939" y="1045792"/>
                  <a:pt x="1100889" y="1049636"/>
                  <a:pt x="1098326" y="1054505"/>
                </a:cubicBezTo>
                <a:cubicBezTo>
                  <a:pt x="1155215" y="1091919"/>
                  <a:pt x="1212874" y="1125233"/>
                  <a:pt x="1274120" y="1151371"/>
                </a:cubicBezTo>
                <a:cubicBezTo>
                  <a:pt x="1314609" y="1168797"/>
                  <a:pt x="1356891" y="1182635"/>
                  <a:pt x="1399430" y="1194935"/>
                </a:cubicBezTo>
                <a:cubicBezTo>
                  <a:pt x="1432744" y="1204417"/>
                  <a:pt x="1466827" y="1203392"/>
                  <a:pt x="1500397" y="1184685"/>
                </a:cubicBezTo>
                <a:cubicBezTo>
                  <a:pt x="1493734" y="1177253"/>
                  <a:pt x="1487840" y="1170590"/>
                  <a:pt x="1481690" y="1163671"/>
                </a:cubicBezTo>
                <a:cubicBezTo>
                  <a:pt x="1465802" y="1145733"/>
                  <a:pt x="1465545" y="1133433"/>
                  <a:pt x="1481177" y="1118314"/>
                </a:cubicBezTo>
                <a:cubicBezTo>
                  <a:pt x="1499628" y="1100119"/>
                  <a:pt x="1519103" y="1098582"/>
                  <a:pt x="1535504" y="1113445"/>
                </a:cubicBezTo>
                <a:cubicBezTo>
                  <a:pt x="1560361" y="1135995"/>
                  <a:pt x="1561386" y="1178278"/>
                  <a:pt x="1537810" y="1205185"/>
                </a:cubicBezTo>
                <a:cubicBezTo>
                  <a:pt x="1523972" y="1221330"/>
                  <a:pt x="1505522" y="1230043"/>
                  <a:pt x="1485277" y="1235168"/>
                </a:cubicBezTo>
                <a:cubicBezTo>
                  <a:pt x="1437357" y="1247212"/>
                  <a:pt x="1390461" y="1241574"/>
                  <a:pt x="1345104" y="1227224"/>
                </a:cubicBezTo>
                <a:cubicBezTo>
                  <a:pt x="1280014" y="1206723"/>
                  <a:pt x="1219793" y="1175459"/>
                  <a:pt x="1160597" y="1142146"/>
                </a:cubicBezTo>
                <a:cubicBezTo>
                  <a:pt x="1138302" y="1129589"/>
                  <a:pt x="1116008" y="1116776"/>
                  <a:pt x="1093713" y="1104219"/>
                </a:cubicBezTo>
                <a:cubicBezTo>
                  <a:pt x="1088588" y="1101400"/>
                  <a:pt x="1083207" y="1099094"/>
                  <a:pt x="1076800" y="1095763"/>
                </a:cubicBezTo>
                <a:cubicBezTo>
                  <a:pt x="1072188" y="1103451"/>
                  <a:pt x="1067831" y="1110370"/>
                  <a:pt x="1063987" y="1117289"/>
                </a:cubicBezTo>
                <a:cubicBezTo>
                  <a:pt x="1017348" y="1199035"/>
                  <a:pt x="973271" y="1281807"/>
                  <a:pt x="944571" y="1371754"/>
                </a:cubicBezTo>
                <a:cubicBezTo>
                  <a:pt x="934576" y="1402761"/>
                  <a:pt x="926632" y="1434537"/>
                  <a:pt x="936114" y="1467338"/>
                </a:cubicBezTo>
                <a:cubicBezTo>
                  <a:pt x="938933" y="1477333"/>
                  <a:pt x="943289" y="1487070"/>
                  <a:pt x="947389" y="1498602"/>
                </a:cubicBezTo>
                <a:cubicBezTo>
                  <a:pt x="956102" y="1490914"/>
                  <a:pt x="962765" y="1484764"/>
                  <a:pt x="969940" y="1478870"/>
                </a:cubicBezTo>
                <a:cubicBezTo>
                  <a:pt x="988391" y="1464263"/>
                  <a:pt x="1001204" y="1464263"/>
                  <a:pt x="1016067" y="1479126"/>
                </a:cubicBezTo>
                <a:cubicBezTo>
                  <a:pt x="1031442" y="1494502"/>
                  <a:pt x="1033492" y="1514746"/>
                  <a:pt x="1021192" y="1531147"/>
                </a:cubicBezTo>
                <a:cubicBezTo>
                  <a:pt x="998385" y="1561129"/>
                  <a:pt x="960459" y="1565229"/>
                  <a:pt x="932783" y="1539091"/>
                </a:cubicBezTo>
                <a:cubicBezTo>
                  <a:pt x="895881" y="1504240"/>
                  <a:pt x="882300" y="1461188"/>
                  <a:pt x="891012" y="1410961"/>
                </a:cubicBezTo>
                <a:cubicBezTo>
                  <a:pt x="902800" y="1343822"/>
                  <a:pt x="928682" y="1281807"/>
                  <a:pt x="958408" y="1221073"/>
                </a:cubicBezTo>
                <a:cubicBezTo>
                  <a:pt x="976859" y="1183147"/>
                  <a:pt x="997872" y="1146502"/>
                  <a:pt x="1017861" y="1109345"/>
                </a:cubicBezTo>
                <a:cubicBezTo>
                  <a:pt x="1037849" y="1071931"/>
                  <a:pt x="1038105" y="1068599"/>
                  <a:pt x="1000435" y="1050149"/>
                </a:cubicBezTo>
                <a:cubicBezTo>
                  <a:pt x="925095" y="1013504"/>
                  <a:pt x="849498" y="978140"/>
                  <a:pt x="772877" y="944570"/>
                </a:cubicBezTo>
                <a:cubicBezTo>
                  <a:pt x="739819" y="929963"/>
                  <a:pt x="703687" y="926119"/>
                  <a:pt x="667554" y="934832"/>
                </a:cubicBezTo>
                <a:cubicBezTo>
                  <a:pt x="659610" y="936626"/>
                  <a:pt x="652179" y="940214"/>
                  <a:pt x="645004" y="943801"/>
                </a:cubicBezTo>
                <a:cubicBezTo>
                  <a:pt x="636291" y="948414"/>
                  <a:pt x="637060" y="953795"/>
                  <a:pt x="645004" y="958920"/>
                </a:cubicBezTo>
                <a:cubicBezTo>
                  <a:pt x="658585" y="967633"/>
                  <a:pt x="668323" y="979165"/>
                  <a:pt x="663711" y="996078"/>
                </a:cubicBezTo>
                <a:cubicBezTo>
                  <a:pt x="658842" y="1012991"/>
                  <a:pt x="645260" y="1022473"/>
                  <a:pt x="628603" y="1026573"/>
                </a:cubicBezTo>
                <a:cubicBezTo>
                  <a:pt x="615278" y="1029648"/>
                  <a:pt x="602208" y="1022473"/>
                  <a:pt x="593239" y="1008635"/>
                </a:cubicBezTo>
                <a:cubicBezTo>
                  <a:pt x="574020" y="978909"/>
                  <a:pt x="581964" y="935857"/>
                  <a:pt x="611177" y="913050"/>
                </a:cubicBezTo>
                <a:cubicBezTo>
                  <a:pt x="636547" y="893318"/>
                  <a:pt x="666529" y="889474"/>
                  <a:pt x="697280" y="890756"/>
                </a:cubicBezTo>
                <a:cubicBezTo>
                  <a:pt x="750582" y="892549"/>
                  <a:pt x="801065" y="907412"/>
                  <a:pt x="848986" y="929451"/>
                </a:cubicBezTo>
                <a:cubicBezTo>
                  <a:pt x="911769" y="958408"/>
                  <a:pt x="972759" y="990953"/>
                  <a:pt x="1034774" y="1021448"/>
                </a:cubicBezTo>
                <a:cubicBezTo>
                  <a:pt x="1063987" y="1036054"/>
                  <a:pt x="1058862" y="1040411"/>
                  <a:pt x="1076031" y="1008891"/>
                </a:cubicBezTo>
                <a:cubicBezTo>
                  <a:pt x="1120877" y="926888"/>
                  <a:pt x="1164697" y="844116"/>
                  <a:pt x="1194167" y="755195"/>
                </a:cubicBezTo>
                <a:cubicBezTo>
                  <a:pt x="1205699" y="720343"/>
                  <a:pt x="1203392" y="682929"/>
                  <a:pt x="1192117" y="647053"/>
                </a:cubicBezTo>
                <a:cubicBezTo>
                  <a:pt x="1190579" y="641928"/>
                  <a:pt x="1185198" y="638084"/>
                  <a:pt x="1181610" y="633728"/>
                </a:cubicBezTo>
                <a:cubicBezTo>
                  <a:pt x="1177766" y="638084"/>
                  <a:pt x="1173410" y="641928"/>
                  <a:pt x="1170079" y="646541"/>
                </a:cubicBezTo>
                <a:cubicBezTo>
                  <a:pt x="1167260" y="650128"/>
                  <a:pt x="1166491" y="656022"/>
                  <a:pt x="1163160" y="658585"/>
                </a:cubicBezTo>
                <a:cubicBezTo>
                  <a:pt x="1159316" y="661916"/>
                  <a:pt x="1153422" y="662941"/>
                  <a:pt x="1148297" y="664735"/>
                </a:cubicBezTo>
                <a:cubicBezTo>
                  <a:pt x="1147528" y="664991"/>
                  <a:pt x="1146503" y="664479"/>
                  <a:pt x="1145734" y="664223"/>
                </a:cubicBezTo>
                <a:cubicBezTo>
                  <a:pt x="1120108" y="657304"/>
                  <a:pt x="1103707" y="640647"/>
                  <a:pt x="1105245" y="622709"/>
                </a:cubicBezTo>
                <a:cubicBezTo>
                  <a:pt x="1107039" y="601439"/>
                  <a:pt x="1129590" y="581195"/>
                  <a:pt x="1154190" y="579145"/>
                </a:cubicBezTo>
                <a:close/>
                <a:moveTo>
                  <a:pt x="981024" y="578472"/>
                </a:moveTo>
                <a:cubicBezTo>
                  <a:pt x="996527" y="580298"/>
                  <a:pt x="1010814" y="587985"/>
                  <a:pt x="1020936" y="601183"/>
                </a:cubicBezTo>
                <a:cubicBezTo>
                  <a:pt x="1029649" y="612459"/>
                  <a:pt x="1032980" y="625015"/>
                  <a:pt x="1026061" y="638084"/>
                </a:cubicBezTo>
                <a:cubicBezTo>
                  <a:pt x="1017861" y="653204"/>
                  <a:pt x="1004792" y="663967"/>
                  <a:pt x="987879" y="664735"/>
                </a:cubicBezTo>
                <a:cubicBezTo>
                  <a:pt x="981216" y="664992"/>
                  <a:pt x="973272" y="656279"/>
                  <a:pt x="967378" y="650129"/>
                </a:cubicBezTo>
                <a:cubicBezTo>
                  <a:pt x="962765" y="645516"/>
                  <a:pt x="960203" y="638597"/>
                  <a:pt x="955846" y="630653"/>
                </a:cubicBezTo>
                <a:cubicBezTo>
                  <a:pt x="938933" y="647310"/>
                  <a:pt x="933296" y="667298"/>
                  <a:pt x="933808" y="687542"/>
                </a:cubicBezTo>
                <a:cubicBezTo>
                  <a:pt x="934577" y="715475"/>
                  <a:pt x="939446" y="743151"/>
                  <a:pt x="942265" y="771083"/>
                </a:cubicBezTo>
                <a:cubicBezTo>
                  <a:pt x="943033" y="776977"/>
                  <a:pt x="944058" y="786715"/>
                  <a:pt x="941240" y="788509"/>
                </a:cubicBezTo>
                <a:cubicBezTo>
                  <a:pt x="931758" y="794402"/>
                  <a:pt x="920483" y="797478"/>
                  <a:pt x="909720" y="801065"/>
                </a:cubicBezTo>
                <a:cubicBezTo>
                  <a:pt x="908695" y="801578"/>
                  <a:pt x="904851" y="797734"/>
                  <a:pt x="904338" y="795428"/>
                </a:cubicBezTo>
                <a:cubicBezTo>
                  <a:pt x="892294" y="747251"/>
                  <a:pt x="881787" y="698818"/>
                  <a:pt x="894857" y="649104"/>
                </a:cubicBezTo>
                <a:cubicBezTo>
                  <a:pt x="901007" y="625528"/>
                  <a:pt x="913051" y="605283"/>
                  <a:pt x="933808" y="590933"/>
                </a:cubicBezTo>
                <a:cubicBezTo>
                  <a:pt x="948799" y="580682"/>
                  <a:pt x="965520" y="576646"/>
                  <a:pt x="981024" y="578472"/>
                </a:cubicBezTo>
                <a:close/>
                <a:moveTo>
                  <a:pt x="1196217" y="441534"/>
                </a:moveTo>
                <a:cubicBezTo>
                  <a:pt x="1164697" y="515337"/>
                  <a:pt x="1107551" y="548394"/>
                  <a:pt x="1035542" y="535837"/>
                </a:cubicBezTo>
                <a:cubicBezTo>
                  <a:pt x="1026317" y="534044"/>
                  <a:pt x="1015554" y="530712"/>
                  <a:pt x="1008891" y="524562"/>
                </a:cubicBezTo>
                <a:cubicBezTo>
                  <a:pt x="986597" y="504317"/>
                  <a:pt x="965584" y="482535"/>
                  <a:pt x="944314" y="461010"/>
                </a:cubicBezTo>
                <a:cubicBezTo>
                  <a:pt x="941495" y="457935"/>
                  <a:pt x="939958" y="453322"/>
                  <a:pt x="936370" y="446403"/>
                </a:cubicBezTo>
                <a:cubicBezTo>
                  <a:pt x="944314" y="447172"/>
                  <a:pt x="949439" y="446403"/>
                  <a:pt x="953539" y="448197"/>
                </a:cubicBezTo>
                <a:cubicBezTo>
                  <a:pt x="972759" y="456653"/>
                  <a:pt x="993003" y="463316"/>
                  <a:pt x="1010173" y="474591"/>
                </a:cubicBezTo>
                <a:cubicBezTo>
                  <a:pt x="1047586" y="498936"/>
                  <a:pt x="1083463" y="499449"/>
                  <a:pt x="1121645" y="476385"/>
                </a:cubicBezTo>
                <a:cubicBezTo>
                  <a:pt x="1140609" y="464854"/>
                  <a:pt x="1161109" y="456397"/>
                  <a:pt x="1181097" y="446659"/>
                </a:cubicBezTo>
                <a:cubicBezTo>
                  <a:pt x="1185198" y="444609"/>
                  <a:pt x="1189810" y="443584"/>
                  <a:pt x="1196217" y="441534"/>
                </a:cubicBezTo>
                <a:close/>
                <a:moveTo>
                  <a:pt x="1223348" y="437370"/>
                </a:moveTo>
                <a:cubicBezTo>
                  <a:pt x="1226455" y="436921"/>
                  <a:pt x="1229786" y="438587"/>
                  <a:pt x="1233630" y="442559"/>
                </a:cubicBezTo>
                <a:cubicBezTo>
                  <a:pt x="1239524" y="448453"/>
                  <a:pt x="1244650" y="455372"/>
                  <a:pt x="1248750" y="462804"/>
                </a:cubicBezTo>
                <a:cubicBezTo>
                  <a:pt x="1285139" y="528919"/>
                  <a:pt x="1292058" y="599134"/>
                  <a:pt x="1276169" y="672167"/>
                </a:cubicBezTo>
                <a:cubicBezTo>
                  <a:pt x="1275401" y="676268"/>
                  <a:pt x="1273094" y="679599"/>
                  <a:pt x="1271557" y="683443"/>
                </a:cubicBezTo>
                <a:cubicBezTo>
                  <a:pt x="1270276" y="683443"/>
                  <a:pt x="1269250" y="683699"/>
                  <a:pt x="1267969" y="683699"/>
                </a:cubicBezTo>
                <a:cubicBezTo>
                  <a:pt x="1264894" y="675243"/>
                  <a:pt x="1260794" y="666786"/>
                  <a:pt x="1259000" y="658073"/>
                </a:cubicBezTo>
                <a:cubicBezTo>
                  <a:pt x="1251569" y="623478"/>
                  <a:pt x="1245931" y="588627"/>
                  <a:pt x="1237218" y="554288"/>
                </a:cubicBezTo>
                <a:cubicBezTo>
                  <a:pt x="1231324" y="531225"/>
                  <a:pt x="1222868" y="508930"/>
                  <a:pt x="1213386" y="487148"/>
                </a:cubicBezTo>
                <a:cubicBezTo>
                  <a:pt x="1206979" y="472029"/>
                  <a:pt x="1205186" y="458960"/>
                  <a:pt x="1214411" y="444866"/>
                </a:cubicBezTo>
                <a:cubicBezTo>
                  <a:pt x="1217358" y="440381"/>
                  <a:pt x="1220241" y="437819"/>
                  <a:pt x="1223348" y="437370"/>
                </a:cubicBezTo>
                <a:close/>
                <a:moveTo>
                  <a:pt x="913564" y="433846"/>
                </a:moveTo>
                <a:cubicBezTo>
                  <a:pt x="930733" y="452809"/>
                  <a:pt x="925864" y="471516"/>
                  <a:pt x="917920" y="493298"/>
                </a:cubicBezTo>
                <a:cubicBezTo>
                  <a:pt x="905876" y="526612"/>
                  <a:pt x="898188" y="561719"/>
                  <a:pt x="889475" y="596314"/>
                </a:cubicBezTo>
                <a:cubicBezTo>
                  <a:pt x="882044" y="625015"/>
                  <a:pt x="875637" y="654229"/>
                  <a:pt x="868718" y="683186"/>
                </a:cubicBezTo>
                <a:cubicBezTo>
                  <a:pt x="868206" y="686005"/>
                  <a:pt x="866668" y="688568"/>
                  <a:pt x="865131" y="692924"/>
                </a:cubicBezTo>
                <a:cubicBezTo>
                  <a:pt x="850524" y="650641"/>
                  <a:pt x="851293" y="609127"/>
                  <a:pt x="854624" y="567613"/>
                </a:cubicBezTo>
                <a:cubicBezTo>
                  <a:pt x="855905" y="551469"/>
                  <a:pt x="858980" y="535581"/>
                  <a:pt x="862312" y="519693"/>
                </a:cubicBezTo>
                <a:cubicBezTo>
                  <a:pt x="869487" y="485354"/>
                  <a:pt x="885631" y="455884"/>
                  <a:pt x="913564" y="433846"/>
                </a:cubicBezTo>
                <a:close/>
                <a:moveTo>
                  <a:pt x="1024684" y="353381"/>
                </a:moveTo>
                <a:cubicBezTo>
                  <a:pt x="1028367" y="354790"/>
                  <a:pt x="1031699" y="357865"/>
                  <a:pt x="1034774" y="360556"/>
                </a:cubicBezTo>
                <a:cubicBezTo>
                  <a:pt x="1046049" y="370038"/>
                  <a:pt x="1056556" y="380801"/>
                  <a:pt x="1067831" y="391307"/>
                </a:cubicBezTo>
                <a:cubicBezTo>
                  <a:pt x="1078594" y="381313"/>
                  <a:pt x="1088332" y="371319"/>
                  <a:pt x="1099095" y="362350"/>
                </a:cubicBezTo>
                <a:cubicBezTo>
                  <a:pt x="1104989" y="357225"/>
                  <a:pt x="1110883" y="348256"/>
                  <a:pt x="1120877" y="355175"/>
                </a:cubicBezTo>
                <a:cubicBezTo>
                  <a:pt x="1129333" y="361069"/>
                  <a:pt x="1134202" y="377469"/>
                  <a:pt x="1130102" y="386438"/>
                </a:cubicBezTo>
                <a:cubicBezTo>
                  <a:pt x="1128052" y="391051"/>
                  <a:pt x="1124977" y="395407"/>
                  <a:pt x="1121646" y="399251"/>
                </a:cubicBezTo>
                <a:cubicBezTo>
                  <a:pt x="1103964" y="418727"/>
                  <a:pt x="1089101" y="439740"/>
                  <a:pt x="1079363" y="464341"/>
                </a:cubicBezTo>
                <a:cubicBezTo>
                  <a:pt x="1077825" y="467672"/>
                  <a:pt x="1075775" y="471004"/>
                  <a:pt x="1073469" y="474079"/>
                </a:cubicBezTo>
                <a:cubicBezTo>
                  <a:pt x="1068600" y="480742"/>
                  <a:pt x="1063475" y="481254"/>
                  <a:pt x="1060143" y="473566"/>
                </a:cubicBezTo>
                <a:cubicBezTo>
                  <a:pt x="1046818" y="442303"/>
                  <a:pt x="1026574" y="415396"/>
                  <a:pt x="1004535" y="389770"/>
                </a:cubicBezTo>
                <a:cubicBezTo>
                  <a:pt x="999410" y="383876"/>
                  <a:pt x="1004791" y="362862"/>
                  <a:pt x="1012479" y="356200"/>
                </a:cubicBezTo>
                <a:cubicBezTo>
                  <a:pt x="1016963" y="352228"/>
                  <a:pt x="1021000" y="351972"/>
                  <a:pt x="1024684" y="353381"/>
                </a:cubicBezTo>
                <a:close/>
                <a:moveTo>
                  <a:pt x="1372010" y="299822"/>
                </a:moveTo>
                <a:cubicBezTo>
                  <a:pt x="1377392" y="300847"/>
                  <a:pt x="1383029" y="307766"/>
                  <a:pt x="1385336" y="313404"/>
                </a:cubicBezTo>
                <a:cubicBezTo>
                  <a:pt x="1387642" y="318786"/>
                  <a:pt x="1388155" y="326986"/>
                  <a:pt x="1385848" y="332111"/>
                </a:cubicBezTo>
                <a:cubicBezTo>
                  <a:pt x="1364579" y="380288"/>
                  <a:pt x="1368423" y="431796"/>
                  <a:pt x="1366629" y="482279"/>
                </a:cubicBezTo>
                <a:cubicBezTo>
                  <a:pt x="1364323" y="548906"/>
                  <a:pt x="1364579" y="615534"/>
                  <a:pt x="1363041" y="682161"/>
                </a:cubicBezTo>
                <a:cubicBezTo>
                  <a:pt x="1362785" y="703430"/>
                  <a:pt x="1360735" y="724700"/>
                  <a:pt x="1359197" y="745969"/>
                </a:cubicBezTo>
                <a:cubicBezTo>
                  <a:pt x="1357404" y="767239"/>
                  <a:pt x="1343053" y="779796"/>
                  <a:pt x="1324346" y="792352"/>
                </a:cubicBezTo>
                <a:cubicBezTo>
                  <a:pt x="1322809" y="778258"/>
                  <a:pt x="1320246" y="766214"/>
                  <a:pt x="1320246" y="754170"/>
                </a:cubicBezTo>
                <a:cubicBezTo>
                  <a:pt x="1321271" y="632190"/>
                  <a:pt x="1322552" y="509955"/>
                  <a:pt x="1324090" y="387975"/>
                </a:cubicBezTo>
                <a:cubicBezTo>
                  <a:pt x="1324602" y="357737"/>
                  <a:pt x="1338440" y="332111"/>
                  <a:pt x="1355354" y="308023"/>
                </a:cubicBezTo>
                <a:cubicBezTo>
                  <a:pt x="1358685" y="303410"/>
                  <a:pt x="1367141" y="298797"/>
                  <a:pt x="1372010" y="299822"/>
                </a:cubicBezTo>
                <a:close/>
                <a:moveTo>
                  <a:pt x="761089" y="297773"/>
                </a:moveTo>
                <a:cubicBezTo>
                  <a:pt x="766727" y="293160"/>
                  <a:pt x="771340" y="293160"/>
                  <a:pt x="774671" y="299311"/>
                </a:cubicBezTo>
                <a:cubicBezTo>
                  <a:pt x="787484" y="322374"/>
                  <a:pt x="800041" y="345693"/>
                  <a:pt x="812341" y="369013"/>
                </a:cubicBezTo>
                <a:cubicBezTo>
                  <a:pt x="813622" y="371319"/>
                  <a:pt x="813366" y="374651"/>
                  <a:pt x="813366" y="377726"/>
                </a:cubicBezTo>
                <a:cubicBezTo>
                  <a:pt x="813879" y="508162"/>
                  <a:pt x="814391" y="638854"/>
                  <a:pt x="814904" y="769290"/>
                </a:cubicBezTo>
                <a:cubicBezTo>
                  <a:pt x="814904" y="776465"/>
                  <a:pt x="813622" y="783640"/>
                  <a:pt x="812854" y="792353"/>
                </a:cubicBezTo>
                <a:cubicBezTo>
                  <a:pt x="795684" y="783640"/>
                  <a:pt x="781590" y="774415"/>
                  <a:pt x="779284" y="755964"/>
                </a:cubicBezTo>
                <a:cubicBezTo>
                  <a:pt x="775952" y="729826"/>
                  <a:pt x="772365" y="703687"/>
                  <a:pt x="771852" y="677293"/>
                </a:cubicBezTo>
                <a:cubicBezTo>
                  <a:pt x="770571" y="608871"/>
                  <a:pt x="771596" y="540707"/>
                  <a:pt x="770827" y="472798"/>
                </a:cubicBezTo>
                <a:cubicBezTo>
                  <a:pt x="770058" y="428209"/>
                  <a:pt x="767496" y="384132"/>
                  <a:pt x="751095" y="341850"/>
                </a:cubicBezTo>
                <a:cubicBezTo>
                  <a:pt x="744689" y="325449"/>
                  <a:pt x="746226" y="310073"/>
                  <a:pt x="761089" y="297773"/>
                </a:cubicBezTo>
                <a:close/>
                <a:moveTo>
                  <a:pt x="936371" y="293160"/>
                </a:moveTo>
                <a:cubicBezTo>
                  <a:pt x="954309" y="294698"/>
                  <a:pt x="957896" y="306998"/>
                  <a:pt x="946365" y="320836"/>
                </a:cubicBezTo>
                <a:cubicBezTo>
                  <a:pt x="938421" y="330318"/>
                  <a:pt x="928170" y="335699"/>
                  <a:pt x="915357" y="336212"/>
                </a:cubicBezTo>
                <a:cubicBezTo>
                  <a:pt x="909976" y="336212"/>
                  <a:pt x="904594" y="337237"/>
                  <a:pt x="899213" y="338006"/>
                </a:cubicBezTo>
                <a:cubicBezTo>
                  <a:pt x="898701" y="339543"/>
                  <a:pt x="897932" y="341081"/>
                  <a:pt x="897419" y="342618"/>
                </a:cubicBezTo>
                <a:cubicBezTo>
                  <a:pt x="904082" y="348769"/>
                  <a:pt x="910232" y="355944"/>
                  <a:pt x="917664" y="360813"/>
                </a:cubicBezTo>
                <a:cubicBezTo>
                  <a:pt x="942521" y="377213"/>
                  <a:pt x="968147" y="392589"/>
                  <a:pt x="993004" y="409246"/>
                </a:cubicBezTo>
                <a:cubicBezTo>
                  <a:pt x="1002485" y="415396"/>
                  <a:pt x="1011198" y="423340"/>
                  <a:pt x="1019142" y="431540"/>
                </a:cubicBezTo>
                <a:cubicBezTo>
                  <a:pt x="1022986" y="435384"/>
                  <a:pt x="1024780" y="441534"/>
                  <a:pt x="1028880" y="448966"/>
                </a:cubicBezTo>
                <a:cubicBezTo>
                  <a:pt x="1021705" y="448453"/>
                  <a:pt x="1016836" y="448966"/>
                  <a:pt x="1012223" y="447941"/>
                </a:cubicBezTo>
                <a:cubicBezTo>
                  <a:pt x="973528" y="438459"/>
                  <a:pt x="935346" y="426928"/>
                  <a:pt x="902544" y="403608"/>
                </a:cubicBezTo>
                <a:cubicBezTo>
                  <a:pt x="889731" y="394383"/>
                  <a:pt x="876918" y="383107"/>
                  <a:pt x="868206" y="370038"/>
                </a:cubicBezTo>
                <a:cubicBezTo>
                  <a:pt x="860774" y="359019"/>
                  <a:pt x="856418" y="344156"/>
                  <a:pt x="855393" y="330830"/>
                </a:cubicBezTo>
                <a:cubicBezTo>
                  <a:pt x="853855" y="308792"/>
                  <a:pt x="863849" y="297004"/>
                  <a:pt x="885631" y="293929"/>
                </a:cubicBezTo>
                <a:cubicBezTo>
                  <a:pt x="902288" y="291623"/>
                  <a:pt x="919714" y="291110"/>
                  <a:pt x="936371" y="293160"/>
                </a:cubicBezTo>
                <a:close/>
                <a:moveTo>
                  <a:pt x="1221203" y="291078"/>
                </a:moveTo>
                <a:cubicBezTo>
                  <a:pt x="1233888" y="290277"/>
                  <a:pt x="1246444" y="291366"/>
                  <a:pt x="1259001" y="295466"/>
                </a:cubicBezTo>
                <a:cubicBezTo>
                  <a:pt x="1271045" y="299566"/>
                  <a:pt x="1278733" y="308279"/>
                  <a:pt x="1280014" y="322373"/>
                </a:cubicBezTo>
                <a:cubicBezTo>
                  <a:pt x="1281552" y="346974"/>
                  <a:pt x="1275914" y="369525"/>
                  <a:pt x="1255670" y="385157"/>
                </a:cubicBezTo>
                <a:cubicBezTo>
                  <a:pt x="1216462" y="415652"/>
                  <a:pt x="1172129" y="435896"/>
                  <a:pt x="1123952" y="447940"/>
                </a:cubicBezTo>
                <a:cubicBezTo>
                  <a:pt x="1118315" y="449478"/>
                  <a:pt x="1112165" y="448965"/>
                  <a:pt x="1106271" y="449478"/>
                </a:cubicBezTo>
                <a:cubicBezTo>
                  <a:pt x="1105502" y="448197"/>
                  <a:pt x="1104477" y="447172"/>
                  <a:pt x="1103708" y="446147"/>
                </a:cubicBezTo>
                <a:cubicBezTo>
                  <a:pt x="1114215" y="435384"/>
                  <a:pt x="1123696" y="423339"/>
                  <a:pt x="1135484" y="414627"/>
                </a:cubicBezTo>
                <a:cubicBezTo>
                  <a:pt x="1160597" y="396176"/>
                  <a:pt x="1187248" y="380032"/>
                  <a:pt x="1212874" y="362350"/>
                </a:cubicBezTo>
                <a:cubicBezTo>
                  <a:pt x="1220562" y="356968"/>
                  <a:pt x="1227225" y="350049"/>
                  <a:pt x="1234400" y="343643"/>
                </a:cubicBezTo>
                <a:cubicBezTo>
                  <a:pt x="1233888" y="342362"/>
                  <a:pt x="1233375" y="340824"/>
                  <a:pt x="1232863" y="339286"/>
                </a:cubicBezTo>
                <a:cubicBezTo>
                  <a:pt x="1216974" y="333905"/>
                  <a:pt x="1196217" y="337749"/>
                  <a:pt x="1187505" y="318786"/>
                </a:cubicBezTo>
                <a:cubicBezTo>
                  <a:pt x="1184686" y="312892"/>
                  <a:pt x="1184430" y="305717"/>
                  <a:pt x="1182636" y="298029"/>
                </a:cubicBezTo>
                <a:cubicBezTo>
                  <a:pt x="1195705" y="294569"/>
                  <a:pt x="1208518" y="291879"/>
                  <a:pt x="1221203" y="291078"/>
                </a:cubicBezTo>
                <a:close/>
                <a:moveTo>
                  <a:pt x="1067831" y="274710"/>
                </a:moveTo>
                <a:cubicBezTo>
                  <a:pt x="1122671" y="271891"/>
                  <a:pt x="1157778" y="301104"/>
                  <a:pt x="1184942" y="344668"/>
                </a:cubicBezTo>
                <a:cubicBezTo>
                  <a:pt x="1191861" y="355687"/>
                  <a:pt x="1187761" y="365938"/>
                  <a:pt x="1175204" y="367732"/>
                </a:cubicBezTo>
                <a:cubicBezTo>
                  <a:pt x="1166747" y="369013"/>
                  <a:pt x="1156241" y="367475"/>
                  <a:pt x="1148809" y="363375"/>
                </a:cubicBezTo>
                <a:cubicBezTo>
                  <a:pt x="1138559" y="357738"/>
                  <a:pt x="1129334" y="349281"/>
                  <a:pt x="1121646" y="340312"/>
                </a:cubicBezTo>
                <a:cubicBezTo>
                  <a:pt x="1099095" y="313917"/>
                  <a:pt x="1030930" y="312380"/>
                  <a:pt x="1007098" y="341849"/>
                </a:cubicBezTo>
                <a:cubicBezTo>
                  <a:pt x="1001204" y="349281"/>
                  <a:pt x="994029" y="355431"/>
                  <a:pt x="987366" y="362094"/>
                </a:cubicBezTo>
                <a:cubicBezTo>
                  <a:pt x="976603" y="373113"/>
                  <a:pt x="966353" y="374394"/>
                  <a:pt x="953540" y="366194"/>
                </a:cubicBezTo>
                <a:cubicBezTo>
                  <a:pt x="943033" y="359531"/>
                  <a:pt x="947390" y="350306"/>
                  <a:pt x="951746" y="342618"/>
                </a:cubicBezTo>
                <a:cubicBezTo>
                  <a:pt x="970453" y="309817"/>
                  <a:pt x="998385" y="288548"/>
                  <a:pt x="1035030" y="279579"/>
                </a:cubicBezTo>
                <a:cubicBezTo>
                  <a:pt x="1045793" y="277016"/>
                  <a:pt x="1056812" y="276247"/>
                  <a:pt x="1067831" y="274710"/>
                </a:cubicBezTo>
                <a:close/>
                <a:moveTo>
                  <a:pt x="1082854" y="94911"/>
                </a:moveTo>
                <a:cubicBezTo>
                  <a:pt x="1086281" y="92380"/>
                  <a:pt x="1091022" y="92380"/>
                  <a:pt x="1096020" y="95840"/>
                </a:cubicBezTo>
                <a:cubicBezTo>
                  <a:pt x="1151372" y="134792"/>
                  <a:pt x="1187760" y="186300"/>
                  <a:pt x="1196217" y="251646"/>
                </a:cubicBezTo>
                <a:cubicBezTo>
                  <a:pt x="1195961" y="273172"/>
                  <a:pt x="1176229" y="291366"/>
                  <a:pt x="1158291" y="288803"/>
                </a:cubicBezTo>
                <a:cubicBezTo>
                  <a:pt x="1155472" y="288291"/>
                  <a:pt x="1151372" y="280603"/>
                  <a:pt x="1151372" y="276503"/>
                </a:cubicBezTo>
                <a:cubicBezTo>
                  <a:pt x="1152140" y="250108"/>
                  <a:pt x="1147015" y="224995"/>
                  <a:pt x="1134459" y="202444"/>
                </a:cubicBezTo>
                <a:cubicBezTo>
                  <a:pt x="1124464" y="184762"/>
                  <a:pt x="1111908" y="168618"/>
                  <a:pt x="1098582" y="153242"/>
                </a:cubicBezTo>
                <a:cubicBezTo>
                  <a:pt x="1087307" y="140173"/>
                  <a:pt x="1078338" y="126591"/>
                  <a:pt x="1077569" y="109166"/>
                </a:cubicBezTo>
                <a:cubicBezTo>
                  <a:pt x="1077312" y="102503"/>
                  <a:pt x="1079426" y="97442"/>
                  <a:pt x="1082854" y="94911"/>
                </a:cubicBezTo>
                <a:close/>
                <a:moveTo>
                  <a:pt x="1047587" y="91484"/>
                </a:moveTo>
                <a:cubicBezTo>
                  <a:pt x="1060656" y="102759"/>
                  <a:pt x="1058863" y="126079"/>
                  <a:pt x="1045537" y="142223"/>
                </a:cubicBezTo>
                <a:cubicBezTo>
                  <a:pt x="1032724" y="158624"/>
                  <a:pt x="1018886" y="174512"/>
                  <a:pt x="1008380" y="192450"/>
                </a:cubicBezTo>
                <a:cubicBezTo>
                  <a:pt x="994542" y="216026"/>
                  <a:pt x="983522" y="240883"/>
                  <a:pt x="983522" y="269584"/>
                </a:cubicBezTo>
                <a:cubicBezTo>
                  <a:pt x="983266" y="284447"/>
                  <a:pt x="976603" y="288035"/>
                  <a:pt x="962253" y="284191"/>
                </a:cubicBezTo>
                <a:cubicBezTo>
                  <a:pt x="941240" y="278809"/>
                  <a:pt x="937908" y="274453"/>
                  <a:pt x="939958" y="252671"/>
                </a:cubicBezTo>
                <a:cubicBezTo>
                  <a:pt x="946365" y="184762"/>
                  <a:pt x="983010" y="135561"/>
                  <a:pt x="1037337" y="97634"/>
                </a:cubicBezTo>
                <a:cubicBezTo>
                  <a:pt x="1040412" y="95584"/>
                  <a:pt x="1044000" y="93790"/>
                  <a:pt x="1047587" y="91484"/>
                </a:cubicBezTo>
                <a:close/>
                <a:moveTo>
                  <a:pt x="1053225" y="0"/>
                </a:moveTo>
                <a:cubicBezTo>
                  <a:pt x="1063475" y="0"/>
                  <a:pt x="1073726" y="0"/>
                  <a:pt x="1083976" y="0"/>
                </a:cubicBezTo>
                <a:cubicBezTo>
                  <a:pt x="1169823" y="26651"/>
                  <a:pt x="1220049" y="89947"/>
                  <a:pt x="1254901" y="167593"/>
                </a:cubicBezTo>
                <a:cubicBezTo>
                  <a:pt x="1261563" y="181944"/>
                  <a:pt x="1271558" y="189119"/>
                  <a:pt x="1286421" y="192194"/>
                </a:cubicBezTo>
                <a:cubicBezTo>
                  <a:pt x="1308715" y="196807"/>
                  <a:pt x="1331266" y="200651"/>
                  <a:pt x="1352279" y="208082"/>
                </a:cubicBezTo>
                <a:cubicBezTo>
                  <a:pt x="1385080" y="219614"/>
                  <a:pt x="1411731" y="239346"/>
                  <a:pt x="1426851" y="272403"/>
                </a:cubicBezTo>
                <a:cubicBezTo>
                  <a:pt x="1431463" y="282654"/>
                  <a:pt x="1430182" y="289829"/>
                  <a:pt x="1421469" y="297004"/>
                </a:cubicBezTo>
                <a:cubicBezTo>
                  <a:pt x="1412244" y="304692"/>
                  <a:pt x="1404300" y="302642"/>
                  <a:pt x="1396612" y="295210"/>
                </a:cubicBezTo>
                <a:cubicBezTo>
                  <a:pt x="1389693" y="288291"/>
                  <a:pt x="1382774" y="281372"/>
                  <a:pt x="1375855" y="274453"/>
                </a:cubicBezTo>
                <a:cubicBezTo>
                  <a:pt x="1345616" y="243702"/>
                  <a:pt x="1309484" y="232171"/>
                  <a:pt x="1267201" y="242421"/>
                </a:cubicBezTo>
                <a:cubicBezTo>
                  <a:pt x="1263101" y="243446"/>
                  <a:pt x="1258745" y="244215"/>
                  <a:pt x="1254644" y="245240"/>
                </a:cubicBezTo>
                <a:cubicBezTo>
                  <a:pt x="1232862" y="250109"/>
                  <a:pt x="1230812" y="248059"/>
                  <a:pt x="1225943" y="226020"/>
                </a:cubicBezTo>
                <a:cubicBezTo>
                  <a:pt x="1209287" y="148374"/>
                  <a:pt x="1169310" y="88153"/>
                  <a:pt x="1097045" y="50996"/>
                </a:cubicBezTo>
                <a:cubicBezTo>
                  <a:pt x="1076544" y="40489"/>
                  <a:pt x="1058094" y="39720"/>
                  <a:pt x="1037593" y="49971"/>
                </a:cubicBezTo>
                <a:cubicBezTo>
                  <a:pt x="996335" y="70471"/>
                  <a:pt x="966609" y="102504"/>
                  <a:pt x="942777" y="140942"/>
                </a:cubicBezTo>
                <a:cubicBezTo>
                  <a:pt x="924326" y="170925"/>
                  <a:pt x="911257" y="203470"/>
                  <a:pt x="903057" y="237552"/>
                </a:cubicBezTo>
                <a:cubicBezTo>
                  <a:pt x="900238" y="249340"/>
                  <a:pt x="895113" y="249340"/>
                  <a:pt x="885119" y="248059"/>
                </a:cubicBezTo>
                <a:cubicBezTo>
                  <a:pt x="864106" y="245240"/>
                  <a:pt x="843092" y="243702"/>
                  <a:pt x="821823" y="242421"/>
                </a:cubicBezTo>
                <a:cubicBezTo>
                  <a:pt x="803628" y="241396"/>
                  <a:pt x="788509" y="249340"/>
                  <a:pt x="775440" y="261128"/>
                </a:cubicBezTo>
                <a:cubicBezTo>
                  <a:pt x="760577" y="274710"/>
                  <a:pt x="746995" y="289317"/>
                  <a:pt x="731876" y="302129"/>
                </a:cubicBezTo>
                <a:cubicBezTo>
                  <a:pt x="728032" y="305205"/>
                  <a:pt x="719319" y="305461"/>
                  <a:pt x="714450" y="303411"/>
                </a:cubicBezTo>
                <a:cubicBezTo>
                  <a:pt x="710094" y="301617"/>
                  <a:pt x="705225" y="294185"/>
                  <a:pt x="705994" y="290085"/>
                </a:cubicBezTo>
                <a:cubicBezTo>
                  <a:pt x="706762" y="281116"/>
                  <a:pt x="709838" y="271635"/>
                  <a:pt x="714194" y="263691"/>
                </a:cubicBezTo>
                <a:cubicBezTo>
                  <a:pt x="727263" y="240115"/>
                  <a:pt x="746995" y="222689"/>
                  <a:pt x="771596" y="212695"/>
                </a:cubicBezTo>
                <a:cubicBezTo>
                  <a:pt x="793122" y="203982"/>
                  <a:pt x="815929" y="196807"/>
                  <a:pt x="838736" y="193219"/>
                </a:cubicBezTo>
                <a:cubicBezTo>
                  <a:pt x="858724" y="189888"/>
                  <a:pt x="871281" y="181431"/>
                  <a:pt x="880762" y="164262"/>
                </a:cubicBezTo>
                <a:cubicBezTo>
                  <a:pt x="894088" y="140174"/>
                  <a:pt x="907413" y="115573"/>
                  <a:pt x="924070" y="93535"/>
                </a:cubicBezTo>
                <a:cubicBezTo>
                  <a:pt x="957384" y="49458"/>
                  <a:pt x="998642" y="15376"/>
                  <a:pt x="105322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 w="25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896DA9-37F4-48C4-9C3F-AE7800706AF4}"/>
              </a:ext>
            </a:extLst>
          </p:cNvPr>
          <p:cNvGrpSpPr/>
          <p:nvPr/>
        </p:nvGrpSpPr>
        <p:grpSpPr>
          <a:xfrm>
            <a:off x="947853" y="248682"/>
            <a:ext cx="4493942" cy="6609318"/>
            <a:chOff x="2220385" y="146750"/>
            <a:chExt cx="3262957" cy="479888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208F30E-6191-47C2-A02F-01A80DE8DD72}"/>
                </a:ext>
              </a:extLst>
            </p:cNvPr>
            <p:cNvSpPr/>
            <p:nvPr/>
          </p:nvSpPr>
          <p:spPr>
            <a:xfrm>
              <a:off x="3245858" y="261404"/>
              <a:ext cx="2147557" cy="1797934"/>
            </a:xfrm>
            <a:custGeom>
              <a:avLst/>
              <a:gdLst>
                <a:gd name="connsiteX0" fmla="*/ 1036075 w 2147557"/>
                <a:gd name="connsiteY0" fmla="*/ 1753103 h 1797934"/>
                <a:gd name="connsiteX1" fmla="*/ 1062604 w 2147557"/>
                <a:gd name="connsiteY1" fmla="*/ 1660929 h 1797934"/>
                <a:gd name="connsiteX2" fmla="*/ 1050464 w 2147557"/>
                <a:gd name="connsiteY2" fmla="*/ 1615516 h 1797934"/>
                <a:gd name="connsiteX3" fmla="*/ 997407 w 2147557"/>
                <a:gd name="connsiteY3" fmla="*/ 1571453 h 1797934"/>
                <a:gd name="connsiteX4" fmla="*/ 854875 w 2147557"/>
                <a:gd name="connsiteY4" fmla="*/ 1618664 h 1797934"/>
                <a:gd name="connsiteX5" fmla="*/ 827897 w 2147557"/>
                <a:gd name="connsiteY5" fmla="*/ 1642494 h 1797934"/>
                <a:gd name="connsiteX6" fmla="*/ 832843 w 2147557"/>
                <a:gd name="connsiteY6" fmla="*/ 1603826 h 1797934"/>
                <a:gd name="connsiteX7" fmla="*/ 844983 w 2147557"/>
                <a:gd name="connsiteY7" fmla="*/ 1539529 h 1797934"/>
                <a:gd name="connsiteX8" fmla="*/ 775740 w 2147557"/>
                <a:gd name="connsiteY8" fmla="*/ 1449154 h 1797934"/>
                <a:gd name="connsiteX9" fmla="*/ 728979 w 2147557"/>
                <a:gd name="connsiteY9" fmla="*/ 1471635 h 1797934"/>
                <a:gd name="connsiteX10" fmla="*/ 700203 w 2147557"/>
                <a:gd name="connsiteY10" fmla="*/ 1521993 h 1797934"/>
                <a:gd name="connsiteX11" fmla="*/ 634107 w 2147557"/>
                <a:gd name="connsiteY11" fmla="*/ 1563809 h 1797934"/>
                <a:gd name="connsiteX12" fmla="*/ 559918 w 2147557"/>
                <a:gd name="connsiteY12" fmla="*/ 1569204 h 1797934"/>
                <a:gd name="connsiteX13" fmla="*/ 573407 w 2147557"/>
                <a:gd name="connsiteY13" fmla="*/ 1469387 h 1797934"/>
                <a:gd name="connsiteX14" fmla="*/ 534290 w 2147557"/>
                <a:gd name="connsiteY14" fmla="*/ 1383508 h 1797934"/>
                <a:gd name="connsiteX15" fmla="*/ 422782 w 2147557"/>
                <a:gd name="connsiteY15" fmla="*/ 1370469 h 1797934"/>
                <a:gd name="connsiteX16" fmla="*/ 346794 w 2147557"/>
                <a:gd name="connsiteY16" fmla="*/ 1335847 h 1797934"/>
                <a:gd name="connsiteX17" fmla="*/ 415138 w 2147557"/>
                <a:gd name="connsiteY17" fmla="*/ 1275147 h 1797934"/>
                <a:gd name="connsiteX18" fmla="*/ 166044 w 2147557"/>
                <a:gd name="connsiteY18" fmla="*/ 1319211 h 1797934"/>
                <a:gd name="connsiteX19" fmla="*/ 148958 w 2147557"/>
                <a:gd name="connsiteY19" fmla="*/ 1336297 h 1797934"/>
                <a:gd name="connsiteX20" fmla="*/ 93653 w 2147557"/>
                <a:gd name="connsiteY20" fmla="*/ 1356980 h 1797934"/>
                <a:gd name="connsiteX21" fmla="*/ 34752 w 2147557"/>
                <a:gd name="connsiteY21" fmla="*/ 1348886 h 1797934"/>
                <a:gd name="connsiteX22" fmla="*/ 46892 w 2147557"/>
                <a:gd name="connsiteY22" fmla="*/ 1338994 h 1797934"/>
                <a:gd name="connsiteX23" fmla="*/ 197967 w 2147557"/>
                <a:gd name="connsiteY23" fmla="*/ 1241425 h 1797934"/>
                <a:gd name="connsiteX24" fmla="*/ 210557 w 2147557"/>
                <a:gd name="connsiteY24" fmla="*/ 1217145 h 1797934"/>
                <a:gd name="connsiteX25" fmla="*/ 201115 w 2147557"/>
                <a:gd name="connsiteY25" fmla="*/ 1092148 h 1797934"/>
                <a:gd name="connsiteX26" fmla="*/ 206960 w 2147557"/>
                <a:gd name="connsiteY26" fmla="*/ 984237 h 1797934"/>
                <a:gd name="connsiteX27" fmla="*/ 201564 w 2147557"/>
                <a:gd name="connsiteY27" fmla="*/ 961306 h 1797934"/>
                <a:gd name="connsiteX28" fmla="*/ 89157 w 2147557"/>
                <a:gd name="connsiteY28" fmla="*/ 835860 h 1797934"/>
                <a:gd name="connsiteX29" fmla="*/ 66676 w 2147557"/>
                <a:gd name="connsiteY29" fmla="*/ 829565 h 1797934"/>
                <a:gd name="connsiteX30" fmla="*/ 16317 w 2147557"/>
                <a:gd name="connsiteY30" fmla="*/ 803037 h 1797934"/>
                <a:gd name="connsiteX31" fmla="*/ 8224 w 2147557"/>
                <a:gd name="connsiteY31" fmla="*/ 721654 h 1797934"/>
                <a:gd name="connsiteX32" fmla="*/ 1030 w 2147557"/>
                <a:gd name="connsiteY32" fmla="*/ 501336 h 1797934"/>
                <a:gd name="connsiteX33" fmla="*/ 70722 w 2147557"/>
                <a:gd name="connsiteY33" fmla="*/ 374541 h 1797934"/>
                <a:gd name="connsiteX34" fmla="*/ 153004 w 2147557"/>
                <a:gd name="connsiteY34" fmla="*/ 297654 h 1797934"/>
                <a:gd name="connsiteX35" fmla="*/ 179982 w 2147557"/>
                <a:gd name="connsiteY35" fmla="*/ 209527 h 1797934"/>
                <a:gd name="connsiteX36" fmla="*/ 190324 w 2147557"/>
                <a:gd name="connsiteY36" fmla="*/ 183898 h 1797934"/>
                <a:gd name="connsiteX37" fmla="*/ 225844 w 2147557"/>
                <a:gd name="connsiteY37" fmla="*/ 140284 h 1797934"/>
                <a:gd name="connsiteX38" fmla="*/ 232589 w 2147557"/>
                <a:gd name="connsiteY38" fmla="*/ 144780 h 1797934"/>
                <a:gd name="connsiteX39" fmla="*/ 274854 w 2147557"/>
                <a:gd name="connsiteY39" fmla="*/ 225264 h 1797934"/>
                <a:gd name="connsiteX40" fmla="*/ 305428 w 2147557"/>
                <a:gd name="connsiteY40" fmla="*/ 187046 h 1797934"/>
                <a:gd name="connsiteX41" fmla="*/ 385462 w 2147557"/>
                <a:gd name="connsiteY41" fmla="*/ 95771 h 1797934"/>
                <a:gd name="connsiteX42" fmla="*/ 434922 w 2147557"/>
                <a:gd name="connsiteY42" fmla="*/ 21582 h 1797934"/>
                <a:gd name="connsiteX43" fmla="*/ 461450 w 2147557"/>
                <a:gd name="connsiteY43" fmla="*/ 3597 h 1797934"/>
                <a:gd name="connsiteX44" fmla="*/ 515405 w 2147557"/>
                <a:gd name="connsiteY44" fmla="*/ 0 h 1797934"/>
                <a:gd name="connsiteX45" fmla="*/ 478985 w 2147557"/>
                <a:gd name="connsiteY45" fmla="*/ 73739 h 1797934"/>
                <a:gd name="connsiteX46" fmla="*/ 426379 w 2147557"/>
                <a:gd name="connsiteY46" fmla="*/ 102515 h 1797934"/>
                <a:gd name="connsiteX47" fmla="*/ 326561 w 2147557"/>
                <a:gd name="connsiteY47" fmla="*/ 273374 h 1797934"/>
                <a:gd name="connsiteX48" fmla="*/ 331957 w 2147557"/>
                <a:gd name="connsiteY48" fmla="*/ 296305 h 1797934"/>
                <a:gd name="connsiteX49" fmla="*/ 353089 w 2147557"/>
                <a:gd name="connsiteY49" fmla="*/ 284165 h 1797934"/>
                <a:gd name="connsiteX50" fmla="*/ 400750 w 2147557"/>
                <a:gd name="connsiteY50" fmla="*/ 206380 h 1797934"/>
                <a:gd name="connsiteX51" fmla="*/ 410642 w 2147557"/>
                <a:gd name="connsiteY51" fmla="*/ 184797 h 1797934"/>
                <a:gd name="connsiteX52" fmla="*/ 515855 w 2147557"/>
                <a:gd name="connsiteY52" fmla="*/ 217171 h 1797934"/>
                <a:gd name="connsiteX53" fmla="*/ 502366 w 2147557"/>
                <a:gd name="connsiteY53" fmla="*/ 232008 h 1797934"/>
                <a:gd name="connsiteX54" fmla="*/ 392207 w 2147557"/>
                <a:gd name="connsiteY54" fmla="*/ 344416 h 1797934"/>
                <a:gd name="connsiteX55" fmla="*/ 342298 w 2147557"/>
                <a:gd name="connsiteY55" fmla="*/ 533709 h 1797934"/>
                <a:gd name="connsiteX56" fmla="*/ 354438 w 2147557"/>
                <a:gd name="connsiteY56" fmla="*/ 569230 h 1797934"/>
                <a:gd name="connsiteX57" fmla="*/ 434922 w 2147557"/>
                <a:gd name="connsiteY57" fmla="*/ 649714 h 1797934"/>
                <a:gd name="connsiteX58" fmla="*/ 648046 w 2147557"/>
                <a:gd name="connsiteY58" fmla="*/ 781455 h 1797934"/>
                <a:gd name="connsiteX59" fmla="*/ 671426 w 2147557"/>
                <a:gd name="connsiteY59" fmla="*/ 789548 h 1797934"/>
                <a:gd name="connsiteX60" fmla="*/ 788330 w 2147557"/>
                <a:gd name="connsiteY60" fmla="*/ 789998 h 1797934"/>
                <a:gd name="connsiteX61" fmla="*/ 763151 w 2147557"/>
                <a:gd name="connsiteY61" fmla="*/ 910498 h 1797934"/>
                <a:gd name="connsiteX62" fmla="*/ 748763 w 2147557"/>
                <a:gd name="connsiteY62" fmla="*/ 980191 h 1797934"/>
                <a:gd name="connsiteX63" fmla="*/ 755057 w 2147557"/>
                <a:gd name="connsiteY63" fmla="*/ 1002672 h 1797934"/>
                <a:gd name="connsiteX64" fmla="*/ 924118 w 2147557"/>
                <a:gd name="connsiteY64" fmla="*/ 1180725 h 1797934"/>
                <a:gd name="connsiteX65" fmla="*/ 947948 w 2147557"/>
                <a:gd name="connsiteY65" fmla="*/ 1190167 h 1797934"/>
                <a:gd name="connsiteX66" fmla="*/ 1032029 w 2147557"/>
                <a:gd name="connsiteY66" fmla="*/ 1184322 h 1797934"/>
                <a:gd name="connsiteX67" fmla="*/ 1071596 w 2147557"/>
                <a:gd name="connsiteY67" fmla="*/ 1182524 h 1797934"/>
                <a:gd name="connsiteX68" fmla="*/ 1001904 w 2147557"/>
                <a:gd name="connsiteY68" fmla="*/ 1258961 h 1797934"/>
                <a:gd name="connsiteX69" fmla="*/ 976724 w 2147557"/>
                <a:gd name="connsiteY69" fmla="*/ 1325056 h 1797934"/>
                <a:gd name="connsiteX70" fmla="*/ 1011346 w 2147557"/>
                <a:gd name="connsiteY70" fmla="*/ 1370469 h 1797934"/>
                <a:gd name="connsiteX71" fmla="*/ 1206934 w 2147557"/>
                <a:gd name="connsiteY71" fmla="*/ 1428471 h 1797934"/>
                <a:gd name="connsiteX72" fmla="*/ 1236610 w 2147557"/>
                <a:gd name="connsiteY72" fmla="*/ 1422176 h 1797934"/>
                <a:gd name="connsiteX73" fmla="*/ 1302705 w 2147557"/>
                <a:gd name="connsiteY73" fmla="*/ 1364174 h 1797934"/>
                <a:gd name="connsiteX74" fmla="*/ 1363855 w 2147557"/>
                <a:gd name="connsiteY74" fmla="*/ 1386206 h 1797934"/>
                <a:gd name="connsiteX75" fmla="*/ 1374646 w 2147557"/>
                <a:gd name="connsiteY75" fmla="*/ 1441060 h 1797934"/>
                <a:gd name="connsiteX76" fmla="*/ 1446586 w 2147557"/>
                <a:gd name="connsiteY76" fmla="*/ 1487372 h 1797934"/>
                <a:gd name="connsiteX77" fmla="*/ 1541908 w 2147557"/>
                <a:gd name="connsiteY77" fmla="*/ 1454999 h 1797934"/>
                <a:gd name="connsiteX78" fmla="*/ 1555397 w 2147557"/>
                <a:gd name="connsiteY78" fmla="*/ 1442409 h 1797934"/>
                <a:gd name="connsiteX79" fmla="*/ 1607554 w 2147557"/>
                <a:gd name="connsiteY79" fmla="*/ 1380810 h 1797934"/>
                <a:gd name="connsiteX80" fmla="*/ 1658811 w 2147557"/>
                <a:gd name="connsiteY80" fmla="*/ 1351135 h 1797934"/>
                <a:gd name="connsiteX81" fmla="*/ 1747388 w 2147557"/>
                <a:gd name="connsiteY81" fmla="*/ 1335398 h 1797934"/>
                <a:gd name="connsiteX82" fmla="*/ 1761776 w 2147557"/>
                <a:gd name="connsiteY82" fmla="*/ 1330901 h 1797934"/>
                <a:gd name="connsiteX83" fmla="*/ 1862943 w 2147557"/>
                <a:gd name="connsiteY83" fmla="*/ 1177578 h 1797934"/>
                <a:gd name="connsiteX84" fmla="*/ 1881827 w 2147557"/>
                <a:gd name="connsiteY84" fmla="*/ 1150150 h 1797934"/>
                <a:gd name="connsiteX85" fmla="*/ 1990637 w 2147557"/>
                <a:gd name="connsiteY85" fmla="*/ 1100242 h 1797934"/>
                <a:gd name="connsiteX86" fmla="*/ 2004576 w 2147557"/>
                <a:gd name="connsiteY86" fmla="*/ 1079109 h 1797934"/>
                <a:gd name="connsiteX87" fmla="*/ 2004576 w 2147557"/>
                <a:gd name="connsiteY87" fmla="*/ 979741 h 1797934"/>
                <a:gd name="connsiteX88" fmla="*/ 1987940 w 2147557"/>
                <a:gd name="connsiteY88" fmla="*/ 907351 h 1797934"/>
                <a:gd name="connsiteX89" fmla="*/ 1971753 w 2147557"/>
                <a:gd name="connsiteY89" fmla="*/ 838108 h 1797934"/>
                <a:gd name="connsiteX90" fmla="*/ 1989288 w 2147557"/>
                <a:gd name="connsiteY90" fmla="*/ 870032 h 1797934"/>
                <a:gd name="connsiteX91" fmla="*/ 2000080 w 2147557"/>
                <a:gd name="connsiteY91" fmla="*/ 889815 h 1797934"/>
                <a:gd name="connsiteX92" fmla="*/ 2068873 w 2147557"/>
                <a:gd name="connsiteY92" fmla="*/ 1126320 h 1797934"/>
                <a:gd name="connsiteX93" fmla="*/ 2052686 w 2147557"/>
                <a:gd name="connsiteY93" fmla="*/ 1200509 h 1797934"/>
                <a:gd name="connsiteX94" fmla="*/ 2029755 w 2147557"/>
                <a:gd name="connsiteY94" fmla="*/ 1243224 h 1797934"/>
                <a:gd name="connsiteX95" fmla="*/ 2147558 w 2147557"/>
                <a:gd name="connsiteY95" fmla="*/ 1310668 h 1797934"/>
                <a:gd name="connsiteX96" fmla="*/ 2094951 w 2147557"/>
                <a:gd name="connsiteY96" fmla="*/ 1297629 h 1797934"/>
                <a:gd name="connsiteX97" fmla="*/ 2018964 w 2147557"/>
                <a:gd name="connsiteY97" fmla="*/ 1341692 h 1797934"/>
                <a:gd name="connsiteX98" fmla="*/ 2016716 w 2147557"/>
                <a:gd name="connsiteY98" fmla="*/ 1357879 h 1797934"/>
                <a:gd name="connsiteX99" fmla="*/ 2025259 w 2147557"/>
                <a:gd name="connsiteY99" fmla="*/ 1503559 h 1797934"/>
                <a:gd name="connsiteX100" fmla="*/ 2016266 w 2147557"/>
                <a:gd name="connsiteY100" fmla="*/ 1525590 h 1797934"/>
                <a:gd name="connsiteX101" fmla="*/ 1875982 w 2147557"/>
                <a:gd name="connsiteY101" fmla="*/ 1652386 h 1797934"/>
                <a:gd name="connsiteX102" fmla="*/ 1811236 w 2147557"/>
                <a:gd name="connsiteY102" fmla="*/ 1655983 h 1797934"/>
                <a:gd name="connsiteX103" fmla="*/ 1758179 w 2147557"/>
                <a:gd name="connsiteY103" fmla="*/ 1614617 h 1797934"/>
                <a:gd name="connsiteX104" fmla="*/ 1736148 w 2147557"/>
                <a:gd name="connsiteY104" fmla="*/ 1682961 h 1797934"/>
                <a:gd name="connsiteX105" fmla="*/ 1710519 w 2147557"/>
                <a:gd name="connsiteY105" fmla="*/ 1712186 h 1797934"/>
                <a:gd name="connsiteX106" fmla="*/ 1538760 w 2147557"/>
                <a:gd name="connsiteY106" fmla="*/ 1723427 h 1797934"/>
                <a:gd name="connsiteX107" fmla="*/ 1456029 w 2147557"/>
                <a:gd name="connsiteY107" fmla="*/ 1747257 h 1797934"/>
                <a:gd name="connsiteX108" fmla="*/ 1417361 w 2147557"/>
                <a:gd name="connsiteY108" fmla="*/ 1785026 h 1797934"/>
                <a:gd name="connsiteX109" fmla="*/ 1368351 w 2147557"/>
                <a:gd name="connsiteY109" fmla="*/ 1775134 h 1797934"/>
                <a:gd name="connsiteX110" fmla="*/ 1349467 w 2147557"/>
                <a:gd name="connsiteY110" fmla="*/ 1722528 h 1797934"/>
                <a:gd name="connsiteX111" fmla="*/ 1333280 w 2147557"/>
                <a:gd name="connsiteY111" fmla="*/ 1674867 h 1797934"/>
                <a:gd name="connsiteX112" fmla="*/ 1258192 w 2147557"/>
                <a:gd name="connsiteY112" fmla="*/ 1617764 h 1797934"/>
                <a:gd name="connsiteX113" fmla="*/ 1228517 w 2147557"/>
                <a:gd name="connsiteY113" fmla="*/ 1618214 h 1797934"/>
                <a:gd name="connsiteX114" fmla="*/ 1171863 w 2147557"/>
                <a:gd name="connsiteY114" fmla="*/ 1666324 h 1797934"/>
                <a:gd name="connsiteX115" fmla="*/ 1137692 w 2147557"/>
                <a:gd name="connsiteY115" fmla="*/ 1704543 h 1797934"/>
                <a:gd name="connsiteX116" fmla="*/ 1036075 w 2147557"/>
                <a:gd name="connsiteY116" fmla="*/ 1753103 h 1797934"/>
                <a:gd name="connsiteX117" fmla="*/ 633658 w 2147557"/>
                <a:gd name="connsiteY117" fmla="*/ 888467 h 1797934"/>
                <a:gd name="connsiteX118" fmla="*/ 686264 w 2147557"/>
                <a:gd name="connsiteY118" fmla="*/ 851147 h 1797934"/>
                <a:gd name="connsiteX119" fmla="*/ 675473 w 2147557"/>
                <a:gd name="connsiteY119" fmla="*/ 830015 h 1797934"/>
                <a:gd name="connsiteX120" fmla="*/ 643999 w 2147557"/>
                <a:gd name="connsiteY120" fmla="*/ 833612 h 1797934"/>
                <a:gd name="connsiteX121" fmla="*/ 612525 w 2147557"/>
                <a:gd name="connsiteY121" fmla="*/ 821472 h 1797934"/>
                <a:gd name="connsiteX122" fmla="*/ 571609 w 2147557"/>
                <a:gd name="connsiteY122" fmla="*/ 783703 h 1797934"/>
                <a:gd name="connsiteX123" fmla="*/ 457403 w 2147557"/>
                <a:gd name="connsiteY123" fmla="*/ 745035 h 1797934"/>
                <a:gd name="connsiteX124" fmla="*/ 371074 w 2147557"/>
                <a:gd name="connsiteY124" fmla="*/ 769315 h 1797934"/>
                <a:gd name="connsiteX125" fmla="*/ 308126 w 2147557"/>
                <a:gd name="connsiteY125" fmla="*/ 843054 h 1797934"/>
                <a:gd name="connsiteX126" fmla="*/ 304979 w 2147557"/>
                <a:gd name="connsiteY126" fmla="*/ 860140 h 1797934"/>
                <a:gd name="connsiteX127" fmla="*/ 370625 w 2147557"/>
                <a:gd name="connsiteY127" fmla="*/ 930282 h 1797934"/>
                <a:gd name="connsiteX128" fmla="*/ 575206 w 2147557"/>
                <a:gd name="connsiteY128" fmla="*/ 1005370 h 1797934"/>
                <a:gd name="connsiteX129" fmla="*/ 581950 w 2147557"/>
                <a:gd name="connsiteY129" fmla="*/ 1008068 h 1797934"/>
                <a:gd name="connsiteX130" fmla="*/ 635456 w 2147557"/>
                <a:gd name="connsiteY130" fmla="*/ 1000874 h 1797934"/>
                <a:gd name="connsiteX131" fmla="*/ 643999 w 2147557"/>
                <a:gd name="connsiteY131" fmla="*/ 979292 h 1797934"/>
                <a:gd name="connsiteX132" fmla="*/ 633658 w 2147557"/>
                <a:gd name="connsiteY132" fmla="*/ 888467 h 1797934"/>
                <a:gd name="connsiteX133" fmla="*/ 1594514 w 2147557"/>
                <a:gd name="connsiteY133" fmla="*/ 1526939 h 1797934"/>
                <a:gd name="connsiteX134" fmla="*/ 1589569 w 2147557"/>
                <a:gd name="connsiteY134" fmla="*/ 1529188 h 1797934"/>
                <a:gd name="connsiteX135" fmla="*/ 1623291 w 2147557"/>
                <a:gd name="connsiteY135" fmla="*/ 1609221 h 1797934"/>
                <a:gd name="connsiteX136" fmla="*/ 1628686 w 2147557"/>
                <a:gd name="connsiteY136" fmla="*/ 1614167 h 1797934"/>
                <a:gd name="connsiteX137" fmla="*/ 1741543 w 2147557"/>
                <a:gd name="connsiteY137" fmla="*/ 1581794 h 1797934"/>
                <a:gd name="connsiteX138" fmla="*/ 1743341 w 2147557"/>
                <a:gd name="connsiteY138" fmla="*/ 1572801 h 1797934"/>
                <a:gd name="connsiteX139" fmla="*/ 1782459 w 2147557"/>
                <a:gd name="connsiteY139" fmla="*/ 1482876 h 1797934"/>
                <a:gd name="connsiteX140" fmla="*/ 1919596 w 2147557"/>
                <a:gd name="connsiteY140" fmla="*/ 1349786 h 1797934"/>
                <a:gd name="connsiteX141" fmla="*/ 1958714 w 2147557"/>
                <a:gd name="connsiteY141" fmla="*/ 1287287 h 1797934"/>
                <a:gd name="connsiteX142" fmla="*/ 1931736 w 2147557"/>
                <a:gd name="connsiteY142" fmla="*/ 1201858 h 1797934"/>
                <a:gd name="connsiteX143" fmla="*/ 1912402 w 2147557"/>
                <a:gd name="connsiteY143" fmla="*/ 1191067 h 1797934"/>
                <a:gd name="connsiteX144" fmla="*/ 1875532 w 2147557"/>
                <a:gd name="connsiteY144" fmla="*/ 1206354 h 1797934"/>
                <a:gd name="connsiteX145" fmla="*/ 1888122 w 2147557"/>
                <a:gd name="connsiteY145" fmla="*/ 1261209 h 1797934"/>
                <a:gd name="connsiteX146" fmla="*/ 1885874 w 2147557"/>
                <a:gd name="connsiteY146" fmla="*/ 1301226 h 1797934"/>
                <a:gd name="connsiteX147" fmla="*/ 1827872 w 2147557"/>
                <a:gd name="connsiteY147" fmla="*/ 1328653 h 1797934"/>
                <a:gd name="connsiteX148" fmla="*/ 1783808 w 2147557"/>
                <a:gd name="connsiteY148" fmla="*/ 1346638 h 1797934"/>
                <a:gd name="connsiteX149" fmla="*/ 1711867 w 2147557"/>
                <a:gd name="connsiteY149" fmla="*/ 1393849 h 1797934"/>
                <a:gd name="connsiteX150" fmla="*/ 1623740 w 2147557"/>
                <a:gd name="connsiteY150" fmla="*/ 1466240 h 1797934"/>
                <a:gd name="connsiteX151" fmla="*/ 1594514 w 2147557"/>
                <a:gd name="connsiteY151" fmla="*/ 1526939 h 1797934"/>
                <a:gd name="connsiteX152" fmla="*/ 888597 w 2147557"/>
                <a:gd name="connsiteY152" fmla="*/ 1254464 h 1797934"/>
                <a:gd name="connsiteX153" fmla="*/ 903884 w 2147557"/>
                <a:gd name="connsiteY153" fmla="*/ 1247270 h 1797934"/>
                <a:gd name="connsiteX154" fmla="*/ 899838 w 2147557"/>
                <a:gd name="connsiteY154" fmla="*/ 1224789 h 1797934"/>
                <a:gd name="connsiteX155" fmla="*/ 773042 w 2147557"/>
                <a:gd name="connsiteY155" fmla="*/ 1118676 h 1797934"/>
                <a:gd name="connsiteX156" fmla="*/ 630061 w 2147557"/>
                <a:gd name="connsiteY156" fmla="*/ 1081807 h 1797934"/>
                <a:gd name="connsiteX157" fmla="*/ 335554 w 2147557"/>
                <a:gd name="connsiteY157" fmla="*/ 981090 h 1797934"/>
                <a:gd name="connsiteX158" fmla="*/ 322514 w 2147557"/>
                <a:gd name="connsiteY158" fmla="*/ 973896 h 1797934"/>
                <a:gd name="connsiteX159" fmla="*/ 310824 w 2147557"/>
                <a:gd name="connsiteY159" fmla="*/ 968500 h 1797934"/>
                <a:gd name="connsiteX160" fmla="*/ 281149 w 2147557"/>
                <a:gd name="connsiteY160" fmla="*/ 989633 h 1797934"/>
                <a:gd name="connsiteX161" fmla="*/ 296436 w 2147557"/>
                <a:gd name="connsiteY161" fmla="*/ 1027851 h 1797934"/>
                <a:gd name="connsiteX162" fmla="*/ 348143 w 2147557"/>
                <a:gd name="connsiteY162" fmla="*/ 1068318 h 1797934"/>
                <a:gd name="connsiteX163" fmla="*/ 568911 w 2147557"/>
                <a:gd name="connsiteY163" fmla="*/ 1117328 h 1797934"/>
                <a:gd name="connsiteX164" fmla="*/ 657938 w 2147557"/>
                <a:gd name="connsiteY164" fmla="*/ 1150600 h 1797934"/>
                <a:gd name="connsiteX165" fmla="*/ 840936 w 2147557"/>
                <a:gd name="connsiteY165" fmla="*/ 1240076 h 1797934"/>
                <a:gd name="connsiteX166" fmla="*/ 888597 w 2147557"/>
                <a:gd name="connsiteY166" fmla="*/ 1254464 h 1797934"/>
                <a:gd name="connsiteX167" fmla="*/ 224046 w 2147557"/>
                <a:gd name="connsiteY167" fmla="*/ 573726 h 1797934"/>
                <a:gd name="connsiteX168" fmla="*/ 234387 w 2147557"/>
                <a:gd name="connsiteY168" fmla="*/ 535958 h 1797934"/>
                <a:gd name="connsiteX169" fmla="*/ 278900 w 2147557"/>
                <a:gd name="connsiteY169" fmla="*/ 449629 h 1797934"/>
                <a:gd name="connsiteX170" fmla="*/ 283846 w 2147557"/>
                <a:gd name="connsiteY170" fmla="*/ 444233 h 1797934"/>
                <a:gd name="connsiteX171" fmla="*/ 288343 w 2147557"/>
                <a:gd name="connsiteY171" fmla="*/ 432543 h 1797934"/>
                <a:gd name="connsiteX172" fmla="*/ 287893 w 2147557"/>
                <a:gd name="connsiteY172" fmla="*/ 361502 h 1797934"/>
                <a:gd name="connsiteX173" fmla="*/ 269458 w 2147557"/>
                <a:gd name="connsiteY173" fmla="*/ 317888 h 1797934"/>
                <a:gd name="connsiteX174" fmla="*/ 207409 w 2147557"/>
                <a:gd name="connsiteY174" fmla="*/ 296305 h 1797934"/>
                <a:gd name="connsiteX175" fmla="*/ 173687 w 2147557"/>
                <a:gd name="connsiteY175" fmla="*/ 367347 h 1797934"/>
                <a:gd name="connsiteX176" fmla="*/ 134570 w 2147557"/>
                <a:gd name="connsiteY176" fmla="*/ 438838 h 1797934"/>
                <a:gd name="connsiteX177" fmla="*/ 135469 w 2147557"/>
                <a:gd name="connsiteY177" fmla="*/ 452327 h 1797934"/>
                <a:gd name="connsiteX178" fmla="*/ 193021 w 2147557"/>
                <a:gd name="connsiteY178" fmla="*/ 546299 h 1797934"/>
                <a:gd name="connsiteX179" fmla="*/ 202014 w 2147557"/>
                <a:gd name="connsiteY179" fmla="*/ 626783 h 1797934"/>
                <a:gd name="connsiteX180" fmla="*/ 190773 w 2147557"/>
                <a:gd name="connsiteY180" fmla="*/ 671745 h 1797934"/>
                <a:gd name="connsiteX181" fmla="*/ 205611 w 2147557"/>
                <a:gd name="connsiteY181" fmla="*/ 696925 h 1797934"/>
                <a:gd name="connsiteX182" fmla="*/ 223596 w 2147557"/>
                <a:gd name="connsiteY182" fmla="*/ 711762 h 1797934"/>
                <a:gd name="connsiteX183" fmla="*/ 270807 w 2147557"/>
                <a:gd name="connsiteY183" fmla="*/ 730197 h 1797934"/>
                <a:gd name="connsiteX184" fmla="*/ 275303 w 2147557"/>
                <a:gd name="connsiteY184" fmla="*/ 558889 h 1797934"/>
                <a:gd name="connsiteX185" fmla="*/ 224046 w 2147557"/>
                <a:gd name="connsiteY185" fmla="*/ 573726 h 1797934"/>
                <a:gd name="connsiteX186" fmla="*/ 693908 w 2147557"/>
                <a:gd name="connsiteY186" fmla="*/ 1397446 h 1797934"/>
                <a:gd name="connsiteX187" fmla="*/ 696156 w 2147557"/>
                <a:gd name="connsiteY187" fmla="*/ 1392950 h 1797934"/>
                <a:gd name="connsiteX188" fmla="*/ 718188 w 2147557"/>
                <a:gd name="connsiteY188" fmla="*/ 1390702 h 1797934"/>
                <a:gd name="connsiteX189" fmla="*/ 728529 w 2147557"/>
                <a:gd name="connsiteY189" fmla="*/ 1379012 h 1797934"/>
                <a:gd name="connsiteX190" fmla="*/ 699753 w 2147557"/>
                <a:gd name="connsiteY190" fmla="*/ 1322358 h 1797934"/>
                <a:gd name="connsiteX191" fmla="*/ 507761 w 2147557"/>
                <a:gd name="connsiteY191" fmla="*/ 1191966 h 1797934"/>
                <a:gd name="connsiteX192" fmla="*/ 475838 w 2147557"/>
                <a:gd name="connsiteY192" fmla="*/ 1151050 h 1797934"/>
                <a:gd name="connsiteX193" fmla="*/ 402099 w 2147557"/>
                <a:gd name="connsiteY193" fmla="*/ 1096195 h 1797934"/>
                <a:gd name="connsiteX194" fmla="*/ 377819 w 2147557"/>
                <a:gd name="connsiteY194" fmla="*/ 1115529 h 1797934"/>
                <a:gd name="connsiteX195" fmla="*/ 402548 w 2147557"/>
                <a:gd name="connsiteY195" fmla="*/ 1178927 h 1797934"/>
                <a:gd name="connsiteX196" fmla="*/ 658387 w 2147557"/>
                <a:gd name="connsiteY196" fmla="*/ 1380810 h 1797934"/>
                <a:gd name="connsiteX197" fmla="*/ 693908 w 2147557"/>
                <a:gd name="connsiteY197" fmla="*/ 1397446 h 1797934"/>
                <a:gd name="connsiteX198" fmla="*/ 1261339 w 2147557"/>
                <a:gd name="connsiteY198" fmla="*/ 1455898 h 1797934"/>
                <a:gd name="connsiteX199" fmla="*/ 1257293 w 2147557"/>
                <a:gd name="connsiteY199" fmla="*/ 1473883 h 1797934"/>
                <a:gd name="connsiteX200" fmla="*/ 1211431 w 2147557"/>
                <a:gd name="connsiteY200" fmla="*/ 1512102 h 1797934"/>
                <a:gd name="connsiteX201" fmla="*/ 1191197 w 2147557"/>
                <a:gd name="connsiteY201" fmla="*/ 1509853 h 1797934"/>
                <a:gd name="connsiteX202" fmla="*/ 1033378 w 2147557"/>
                <a:gd name="connsiteY202" fmla="*/ 1427122 h 1797934"/>
                <a:gd name="connsiteX203" fmla="*/ 1011795 w 2147557"/>
                <a:gd name="connsiteY203" fmla="*/ 1412734 h 1797934"/>
                <a:gd name="connsiteX204" fmla="*/ 969081 w 2147557"/>
                <a:gd name="connsiteY204" fmla="*/ 1426672 h 1797934"/>
                <a:gd name="connsiteX205" fmla="*/ 975825 w 2147557"/>
                <a:gd name="connsiteY205" fmla="*/ 1458596 h 1797934"/>
                <a:gd name="connsiteX206" fmla="*/ 1226268 w 2147557"/>
                <a:gd name="connsiteY206" fmla="*/ 1542227 h 1797934"/>
                <a:gd name="connsiteX207" fmla="*/ 1251897 w 2147557"/>
                <a:gd name="connsiteY207" fmla="*/ 1552568 h 1797934"/>
                <a:gd name="connsiteX208" fmla="*/ 1272131 w 2147557"/>
                <a:gd name="connsiteY208" fmla="*/ 1569654 h 1797934"/>
                <a:gd name="connsiteX209" fmla="*/ 1319342 w 2147557"/>
                <a:gd name="connsiteY209" fmla="*/ 1570553 h 1797934"/>
                <a:gd name="connsiteX210" fmla="*/ 1315295 w 2147557"/>
                <a:gd name="connsiteY210" fmla="*/ 1540878 h 1797934"/>
                <a:gd name="connsiteX211" fmla="*/ 1356661 w 2147557"/>
                <a:gd name="connsiteY211" fmla="*/ 1527839 h 1797934"/>
                <a:gd name="connsiteX212" fmla="*/ 1348567 w 2147557"/>
                <a:gd name="connsiteY212" fmla="*/ 1497264 h 1797934"/>
                <a:gd name="connsiteX213" fmla="*/ 1309450 w 2147557"/>
                <a:gd name="connsiteY213" fmla="*/ 1497264 h 1797934"/>
                <a:gd name="connsiteX214" fmla="*/ 1300008 w 2147557"/>
                <a:gd name="connsiteY214" fmla="*/ 1461743 h 1797934"/>
                <a:gd name="connsiteX215" fmla="*/ 1261339 w 2147557"/>
                <a:gd name="connsiteY215" fmla="*/ 1455898 h 1797934"/>
                <a:gd name="connsiteX216" fmla="*/ 61280 w 2147557"/>
                <a:gd name="connsiteY216" fmla="*/ 732895 h 1797934"/>
                <a:gd name="connsiteX217" fmla="*/ 99049 w 2147557"/>
                <a:gd name="connsiteY217" fmla="*/ 723453 h 1797934"/>
                <a:gd name="connsiteX218" fmla="*/ 132321 w 2147557"/>
                <a:gd name="connsiteY218" fmla="*/ 696925 h 1797934"/>
                <a:gd name="connsiteX219" fmla="*/ 139066 w 2147557"/>
                <a:gd name="connsiteY219" fmla="*/ 672195 h 1797934"/>
                <a:gd name="connsiteX220" fmla="*/ 142663 w 2147557"/>
                <a:gd name="connsiteY220" fmla="*/ 656458 h 1797934"/>
                <a:gd name="connsiteX221" fmla="*/ 104444 w 2147557"/>
                <a:gd name="connsiteY221" fmla="*/ 534159 h 1797934"/>
                <a:gd name="connsiteX222" fmla="*/ 94553 w 2147557"/>
                <a:gd name="connsiteY222" fmla="*/ 497739 h 1797934"/>
                <a:gd name="connsiteX223" fmla="*/ 94103 w 2147557"/>
                <a:gd name="connsiteY223" fmla="*/ 388479 h 1797934"/>
                <a:gd name="connsiteX224" fmla="*/ 64877 w 2147557"/>
                <a:gd name="connsiteY224" fmla="*/ 423550 h 1797934"/>
                <a:gd name="connsiteX225" fmla="*/ 51388 w 2147557"/>
                <a:gd name="connsiteY225" fmla="*/ 478855 h 1797934"/>
                <a:gd name="connsiteX226" fmla="*/ 50939 w 2147557"/>
                <a:gd name="connsiteY226" fmla="*/ 502685 h 1797934"/>
                <a:gd name="connsiteX227" fmla="*/ 71622 w 2147557"/>
                <a:gd name="connsiteY227" fmla="*/ 630380 h 1797934"/>
                <a:gd name="connsiteX228" fmla="*/ 61280 w 2147557"/>
                <a:gd name="connsiteY228" fmla="*/ 732895 h 1797934"/>
                <a:gd name="connsiteX229" fmla="*/ 1795049 w 2147557"/>
                <a:gd name="connsiteY229" fmla="*/ 1572801 h 1797934"/>
                <a:gd name="connsiteX230" fmla="*/ 1808538 w 2147557"/>
                <a:gd name="connsiteY230" fmla="*/ 1592585 h 1797934"/>
                <a:gd name="connsiteX231" fmla="*/ 1886773 w 2147557"/>
                <a:gd name="connsiteY231" fmla="*/ 1569204 h 1797934"/>
                <a:gd name="connsiteX232" fmla="*/ 1933984 w 2147557"/>
                <a:gd name="connsiteY232" fmla="*/ 1507605 h 1797934"/>
                <a:gd name="connsiteX233" fmla="*/ 1974900 w 2147557"/>
                <a:gd name="connsiteY233" fmla="*/ 1429370 h 1797934"/>
                <a:gd name="connsiteX234" fmla="*/ 1975350 w 2147557"/>
                <a:gd name="connsiteY234" fmla="*/ 1425773 h 1797934"/>
                <a:gd name="connsiteX235" fmla="*/ 1942527 w 2147557"/>
                <a:gd name="connsiteY235" fmla="*/ 1400594 h 1797934"/>
                <a:gd name="connsiteX236" fmla="*/ 1904309 w 2147557"/>
                <a:gd name="connsiteY236" fmla="*/ 1428471 h 1797934"/>
                <a:gd name="connsiteX237" fmla="*/ 1820678 w 2147557"/>
                <a:gd name="connsiteY237" fmla="*/ 1528288 h 1797934"/>
                <a:gd name="connsiteX238" fmla="*/ 1795049 w 2147557"/>
                <a:gd name="connsiteY238" fmla="*/ 1572801 h 1797934"/>
                <a:gd name="connsiteX239" fmla="*/ 875558 w 2147557"/>
                <a:gd name="connsiteY239" fmla="*/ 1353383 h 1797934"/>
                <a:gd name="connsiteX240" fmla="*/ 854425 w 2147557"/>
                <a:gd name="connsiteY240" fmla="*/ 1319661 h 1797934"/>
                <a:gd name="connsiteX241" fmla="*/ 719537 w 2147557"/>
                <a:gd name="connsiteY241" fmla="*/ 1225688 h 1797934"/>
                <a:gd name="connsiteX242" fmla="*/ 694357 w 2147557"/>
                <a:gd name="connsiteY242" fmla="*/ 1221641 h 1797934"/>
                <a:gd name="connsiteX243" fmla="*/ 684466 w 2147557"/>
                <a:gd name="connsiteY243" fmla="*/ 1241875 h 1797934"/>
                <a:gd name="connsiteX244" fmla="*/ 714591 w 2147557"/>
                <a:gd name="connsiteY244" fmla="*/ 1274698 h 1797934"/>
                <a:gd name="connsiteX245" fmla="*/ 811711 w 2147557"/>
                <a:gd name="connsiteY245" fmla="*/ 1382609 h 1797934"/>
                <a:gd name="connsiteX246" fmla="*/ 821602 w 2147557"/>
                <a:gd name="connsiteY246" fmla="*/ 1396097 h 1797934"/>
                <a:gd name="connsiteX247" fmla="*/ 863418 w 2147557"/>
                <a:gd name="connsiteY247" fmla="*/ 1393400 h 1797934"/>
                <a:gd name="connsiteX248" fmla="*/ 875558 w 2147557"/>
                <a:gd name="connsiteY248" fmla="*/ 1353383 h 1797934"/>
                <a:gd name="connsiteX249" fmla="*/ 1435346 w 2147557"/>
                <a:gd name="connsiteY249" fmla="*/ 1578647 h 1797934"/>
                <a:gd name="connsiteX250" fmla="*/ 1474463 w 2147557"/>
                <a:gd name="connsiteY250" fmla="*/ 1611919 h 1797934"/>
                <a:gd name="connsiteX251" fmla="*/ 1508635 w 2147557"/>
                <a:gd name="connsiteY251" fmla="*/ 1639347 h 1797934"/>
                <a:gd name="connsiteX252" fmla="*/ 1531566 w 2147557"/>
                <a:gd name="connsiteY252" fmla="*/ 1615067 h 1797934"/>
                <a:gd name="connsiteX253" fmla="*/ 1529318 w 2147557"/>
                <a:gd name="connsiteY253" fmla="*/ 1565158 h 1797934"/>
                <a:gd name="connsiteX254" fmla="*/ 1490200 w 2147557"/>
                <a:gd name="connsiteY254" fmla="*/ 1533684 h 1797934"/>
                <a:gd name="connsiteX255" fmla="*/ 1435346 w 2147557"/>
                <a:gd name="connsiteY255" fmla="*/ 1578647 h 1797934"/>
                <a:gd name="connsiteX256" fmla="*/ 103545 w 2147557"/>
                <a:gd name="connsiteY256" fmla="*/ 771563 h 1797934"/>
                <a:gd name="connsiteX257" fmla="*/ 208309 w 2147557"/>
                <a:gd name="connsiteY257" fmla="*/ 802138 h 1797934"/>
                <a:gd name="connsiteX258" fmla="*/ 135019 w 2147557"/>
                <a:gd name="connsiteY258" fmla="*/ 728848 h 1797934"/>
                <a:gd name="connsiteX259" fmla="*/ 103545 w 2147557"/>
                <a:gd name="connsiteY259" fmla="*/ 771563 h 17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2147557" h="1797934">
                  <a:moveTo>
                    <a:pt x="1036075" y="1753103"/>
                  </a:moveTo>
                  <a:cubicBezTo>
                    <a:pt x="1069798" y="1729272"/>
                    <a:pt x="1072046" y="1696449"/>
                    <a:pt x="1062604" y="1660929"/>
                  </a:cubicBezTo>
                  <a:cubicBezTo>
                    <a:pt x="1058557" y="1645641"/>
                    <a:pt x="1055409" y="1630804"/>
                    <a:pt x="1050464" y="1615516"/>
                  </a:cubicBezTo>
                  <a:cubicBezTo>
                    <a:pt x="1042370" y="1589438"/>
                    <a:pt x="1023486" y="1576399"/>
                    <a:pt x="997407" y="1571453"/>
                  </a:cubicBezTo>
                  <a:cubicBezTo>
                    <a:pt x="941204" y="1561111"/>
                    <a:pt x="893993" y="1576848"/>
                    <a:pt x="854875" y="1618664"/>
                  </a:cubicBezTo>
                  <a:cubicBezTo>
                    <a:pt x="847231" y="1626757"/>
                    <a:pt x="839588" y="1634850"/>
                    <a:pt x="827897" y="1642494"/>
                  </a:cubicBezTo>
                  <a:cubicBezTo>
                    <a:pt x="829696" y="1629455"/>
                    <a:pt x="830595" y="1616865"/>
                    <a:pt x="832843" y="1603826"/>
                  </a:cubicBezTo>
                  <a:cubicBezTo>
                    <a:pt x="836440" y="1582244"/>
                    <a:pt x="842285" y="1561111"/>
                    <a:pt x="844983" y="1539529"/>
                  </a:cubicBezTo>
                  <a:cubicBezTo>
                    <a:pt x="852177" y="1489171"/>
                    <a:pt x="826099" y="1455898"/>
                    <a:pt x="775740" y="1449154"/>
                  </a:cubicBezTo>
                  <a:cubicBezTo>
                    <a:pt x="755057" y="1446456"/>
                    <a:pt x="738871" y="1452301"/>
                    <a:pt x="728979" y="1471635"/>
                  </a:cubicBezTo>
                  <a:cubicBezTo>
                    <a:pt x="719986" y="1488721"/>
                    <a:pt x="709195" y="1504908"/>
                    <a:pt x="700203" y="1521993"/>
                  </a:cubicBezTo>
                  <a:cubicBezTo>
                    <a:pt x="686264" y="1549421"/>
                    <a:pt x="663783" y="1561561"/>
                    <a:pt x="634107" y="1563809"/>
                  </a:cubicBezTo>
                  <a:cubicBezTo>
                    <a:pt x="609827" y="1565608"/>
                    <a:pt x="585997" y="1567406"/>
                    <a:pt x="559918" y="1569204"/>
                  </a:cubicBezTo>
                  <a:cubicBezTo>
                    <a:pt x="558120" y="1535482"/>
                    <a:pt x="557221" y="1501760"/>
                    <a:pt x="573407" y="1469387"/>
                  </a:cubicBezTo>
                  <a:cubicBezTo>
                    <a:pt x="596788" y="1423974"/>
                    <a:pt x="584648" y="1394299"/>
                    <a:pt x="534290" y="1383508"/>
                  </a:cubicBezTo>
                  <a:cubicBezTo>
                    <a:pt x="497870" y="1375864"/>
                    <a:pt x="460101" y="1371368"/>
                    <a:pt x="422782" y="1370469"/>
                  </a:cubicBezTo>
                  <a:cubicBezTo>
                    <a:pt x="391757" y="1369569"/>
                    <a:pt x="370625" y="1353383"/>
                    <a:pt x="346794" y="1335847"/>
                  </a:cubicBezTo>
                  <a:cubicBezTo>
                    <a:pt x="369276" y="1315614"/>
                    <a:pt x="391308" y="1296280"/>
                    <a:pt x="415138" y="1275147"/>
                  </a:cubicBezTo>
                  <a:cubicBezTo>
                    <a:pt x="324763" y="1259860"/>
                    <a:pt x="241132" y="1264806"/>
                    <a:pt x="166044" y="1319211"/>
                  </a:cubicBezTo>
                  <a:cubicBezTo>
                    <a:pt x="159749" y="1323707"/>
                    <a:pt x="151655" y="1329103"/>
                    <a:pt x="148958" y="1336297"/>
                  </a:cubicBezTo>
                  <a:cubicBezTo>
                    <a:pt x="137267" y="1363275"/>
                    <a:pt x="116584" y="1361026"/>
                    <a:pt x="93653" y="1356980"/>
                  </a:cubicBezTo>
                  <a:cubicBezTo>
                    <a:pt x="75219" y="1353832"/>
                    <a:pt x="56784" y="1352034"/>
                    <a:pt x="34752" y="1348886"/>
                  </a:cubicBezTo>
                  <a:cubicBezTo>
                    <a:pt x="40148" y="1344390"/>
                    <a:pt x="43295" y="1341243"/>
                    <a:pt x="46892" y="1338994"/>
                  </a:cubicBezTo>
                  <a:cubicBezTo>
                    <a:pt x="97250" y="1306172"/>
                    <a:pt x="147159" y="1273349"/>
                    <a:pt x="197967" y="1241425"/>
                  </a:cubicBezTo>
                  <a:cubicBezTo>
                    <a:pt x="207859" y="1235130"/>
                    <a:pt x="211456" y="1228386"/>
                    <a:pt x="210557" y="1217145"/>
                  </a:cubicBezTo>
                  <a:cubicBezTo>
                    <a:pt x="206960" y="1175330"/>
                    <a:pt x="201564" y="1133964"/>
                    <a:pt x="201115" y="1092148"/>
                  </a:cubicBezTo>
                  <a:cubicBezTo>
                    <a:pt x="200665" y="1056178"/>
                    <a:pt x="205611" y="1020208"/>
                    <a:pt x="206960" y="984237"/>
                  </a:cubicBezTo>
                  <a:cubicBezTo>
                    <a:pt x="207409" y="976594"/>
                    <a:pt x="206061" y="966702"/>
                    <a:pt x="201564" y="961306"/>
                  </a:cubicBezTo>
                  <a:cubicBezTo>
                    <a:pt x="164695" y="919041"/>
                    <a:pt x="126476" y="877675"/>
                    <a:pt x="89157" y="835860"/>
                  </a:cubicBezTo>
                  <a:cubicBezTo>
                    <a:pt x="82413" y="828216"/>
                    <a:pt x="77017" y="826418"/>
                    <a:pt x="66676" y="829565"/>
                  </a:cubicBezTo>
                  <a:cubicBezTo>
                    <a:pt x="41047" y="837209"/>
                    <a:pt x="22162" y="828666"/>
                    <a:pt x="16317" y="803037"/>
                  </a:cubicBezTo>
                  <a:cubicBezTo>
                    <a:pt x="10472" y="776509"/>
                    <a:pt x="9123" y="748632"/>
                    <a:pt x="8224" y="721654"/>
                  </a:cubicBezTo>
                  <a:cubicBezTo>
                    <a:pt x="5526" y="647915"/>
                    <a:pt x="8224" y="574176"/>
                    <a:pt x="1030" y="501336"/>
                  </a:cubicBezTo>
                  <a:cubicBezTo>
                    <a:pt x="-5265" y="439737"/>
                    <a:pt x="17216" y="397472"/>
                    <a:pt x="70722" y="374541"/>
                  </a:cubicBezTo>
                  <a:cubicBezTo>
                    <a:pt x="108941" y="357905"/>
                    <a:pt x="130973" y="330028"/>
                    <a:pt x="153004" y="297654"/>
                  </a:cubicBezTo>
                  <a:cubicBezTo>
                    <a:pt x="171439" y="270227"/>
                    <a:pt x="183579" y="243249"/>
                    <a:pt x="179982" y="209527"/>
                  </a:cubicBezTo>
                  <a:cubicBezTo>
                    <a:pt x="179083" y="201434"/>
                    <a:pt x="184928" y="191092"/>
                    <a:pt x="190324" y="183898"/>
                  </a:cubicBezTo>
                  <a:cubicBezTo>
                    <a:pt x="201115" y="168611"/>
                    <a:pt x="213704" y="154672"/>
                    <a:pt x="225844" y="140284"/>
                  </a:cubicBezTo>
                  <a:cubicBezTo>
                    <a:pt x="228092" y="141633"/>
                    <a:pt x="230341" y="143432"/>
                    <a:pt x="232589" y="144780"/>
                  </a:cubicBezTo>
                  <a:cubicBezTo>
                    <a:pt x="246527" y="170859"/>
                    <a:pt x="260016" y="197387"/>
                    <a:pt x="274854" y="225264"/>
                  </a:cubicBezTo>
                  <a:cubicBezTo>
                    <a:pt x="286094" y="211326"/>
                    <a:pt x="295537" y="198736"/>
                    <a:pt x="305428" y="187046"/>
                  </a:cubicBezTo>
                  <a:cubicBezTo>
                    <a:pt x="331957" y="156471"/>
                    <a:pt x="360283" y="127245"/>
                    <a:pt x="385462" y="95771"/>
                  </a:cubicBezTo>
                  <a:cubicBezTo>
                    <a:pt x="403897" y="72390"/>
                    <a:pt x="420084" y="47211"/>
                    <a:pt x="434922" y="21582"/>
                  </a:cubicBezTo>
                  <a:cubicBezTo>
                    <a:pt x="441666" y="9892"/>
                    <a:pt x="447511" y="3597"/>
                    <a:pt x="461450" y="3597"/>
                  </a:cubicBezTo>
                  <a:cubicBezTo>
                    <a:pt x="479435" y="3147"/>
                    <a:pt x="497420" y="1349"/>
                    <a:pt x="515405" y="0"/>
                  </a:cubicBezTo>
                  <a:cubicBezTo>
                    <a:pt x="520801" y="42265"/>
                    <a:pt x="514056" y="55304"/>
                    <a:pt x="478985" y="73739"/>
                  </a:cubicBezTo>
                  <a:cubicBezTo>
                    <a:pt x="461450" y="83181"/>
                    <a:pt x="443465" y="92174"/>
                    <a:pt x="426379" y="102515"/>
                  </a:cubicBezTo>
                  <a:cubicBezTo>
                    <a:pt x="362981" y="141633"/>
                    <a:pt x="331957" y="200085"/>
                    <a:pt x="326561" y="273374"/>
                  </a:cubicBezTo>
                  <a:cubicBezTo>
                    <a:pt x="326111" y="280568"/>
                    <a:pt x="330158" y="288662"/>
                    <a:pt x="331957" y="296305"/>
                  </a:cubicBezTo>
                  <a:cubicBezTo>
                    <a:pt x="339151" y="292259"/>
                    <a:pt x="349043" y="290011"/>
                    <a:pt x="353089" y="284165"/>
                  </a:cubicBezTo>
                  <a:cubicBezTo>
                    <a:pt x="370175" y="258986"/>
                    <a:pt x="385462" y="232458"/>
                    <a:pt x="400750" y="206380"/>
                  </a:cubicBezTo>
                  <a:cubicBezTo>
                    <a:pt x="404347" y="200085"/>
                    <a:pt x="407045" y="192891"/>
                    <a:pt x="410642" y="184797"/>
                  </a:cubicBezTo>
                  <a:cubicBezTo>
                    <a:pt x="445263" y="195589"/>
                    <a:pt x="478985" y="205930"/>
                    <a:pt x="515855" y="217171"/>
                  </a:cubicBezTo>
                  <a:cubicBezTo>
                    <a:pt x="510459" y="223465"/>
                    <a:pt x="506413" y="227512"/>
                    <a:pt x="502366" y="232008"/>
                  </a:cubicBezTo>
                  <a:cubicBezTo>
                    <a:pt x="465946" y="269777"/>
                    <a:pt x="429976" y="307996"/>
                    <a:pt x="392207" y="344416"/>
                  </a:cubicBezTo>
                  <a:cubicBezTo>
                    <a:pt x="337352" y="397921"/>
                    <a:pt x="326561" y="462218"/>
                    <a:pt x="342298" y="533709"/>
                  </a:cubicBezTo>
                  <a:cubicBezTo>
                    <a:pt x="344996" y="545849"/>
                    <a:pt x="349942" y="557540"/>
                    <a:pt x="354438" y="569230"/>
                  </a:cubicBezTo>
                  <a:cubicBezTo>
                    <a:pt x="369725" y="606999"/>
                    <a:pt x="390858" y="635775"/>
                    <a:pt x="434922" y="649714"/>
                  </a:cubicBezTo>
                  <a:cubicBezTo>
                    <a:pt x="516305" y="675342"/>
                    <a:pt x="586896" y="722104"/>
                    <a:pt x="648046" y="781455"/>
                  </a:cubicBezTo>
                  <a:cubicBezTo>
                    <a:pt x="653441" y="786850"/>
                    <a:pt x="663333" y="789548"/>
                    <a:pt x="671426" y="789548"/>
                  </a:cubicBezTo>
                  <a:cubicBezTo>
                    <a:pt x="709195" y="790447"/>
                    <a:pt x="747414" y="789998"/>
                    <a:pt x="788330" y="789998"/>
                  </a:cubicBezTo>
                  <a:cubicBezTo>
                    <a:pt x="779337" y="832713"/>
                    <a:pt x="771244" y="871830"/>
                    <a:pt x="763151" y="910498"/>
                  </a:cubicBezTo>
                  <a:cubicBezTo>
                    <a:pt x="758205" y="933879"/>
                    <a:pt x="752360" y="956810"/>
                    <a:pt x="748763" y="980191"/>
                  </a:cubicBezTo>
                  <a:cubicBezTo>
                    <a:pt x="747863" y="987385"/>
                    <a:pt x="750112" y="997726"/>
                    <a:pt x="755057" y="1002672"/>
                  </a:cubicBezTo>
                  <a:cubicBezTo>
                    <a:pt x="810811" y="1062473"/>
                    <a:pt x="867015" y="1121824"/>
                    <a:pt x="924118" y="1180725"/>
                  </a:cubicBezTo>
                  <a:cubicBezTo>
                    <a:pt x="929513" y="1186570"/>
                    <a:pt x="939855" y="1190617"/>
                    <a:pt x="947948" y="1190167"/>
                  </a:cubicBezTo>
                  <a:cubicBezTo>
                    <a:pt x="975825" y="1189268"/>
                    <a:pt x="1004152" y="1186570"/>
                    <a:pt x="1032029" y="1184322"/>
                  </a:cubicBezTo>
                  <a:cubicBezTo>
                    <a:pt x="1043719" y="1183423"/>
                    <a:pt x="1054960" y="1182973"/>
                    <a:pt x="1071596" y="1182524"/>
                  </a:cubicBezTo>
                  <a:cubicBezTo>
                    <a:pt x="1045967" y="1210850"/>
                    <a:pt x="1025284" y="1236030"/>
                    <a:pt x="1001904" y="1258961"/>
                  </a:cubicBezTo>
                  <a:cubicBezTo>
                    <a:pt x="982570" y="1277845"/>
                    <a:pt x="974926" y="1298078"/>
                    <a:pt x="976724" y="1325056"/>
                  </a:cubicBezTo>
                  <a:cubicBezTo>
                    <a:pt x="978973" y="1360127"/>
                    <a:pt x="977174" y="1360577"/>
                    <a:pt x="1011346" y="1370469"/>
                  </a:cubicBezTo>
                  <a:cubicBezTo>
                    <a:pt x="1076542" y="1389803"/>
                    <a:pt x="1141738" y="1408687"/>
                    <a:pt x="1206934" y="1428471"/>
                  </a:cubicBezTo>
                  <a:cubicBezTo>
                    <a:pt x="1219074" y="1432068"/>
                    <a:pt x="1227168" y="1431168"/>
                    <a:pt x="1236610" y="1422176"/>
                  </a:cubicBezTo>
                  <a:cubicBezTo>
                    <a:pt x="1257742" y="1401943"/>
                    <a:pt x="1279774" y="1382609"/>
                    <a:pt x="1302705" y="1364174"/>
                  </a:cubicBezTo>
                  <a:cubicBezTo>
                    <a:pt x="1336427" y="1337646"/>
                    <a:pt x="1354413" y="1344390"/>
                    <a:pt x="1363855" y="1386206"/>
                  </a:cubicBezTo>
                  <a:cubicBezTo>
                    <a:pt x="1367901" y="1404640"/>
                    <a:pt x="1369700" y="1423075"/>
                    <a:pt x="1374646" y="1441060"/>
                  </a:cubicBezTo>
                  <a:cubicBezTo>
                    <a:pt x="1384538" y="1477031"/>
                    <a:pt x="1410167" y="1495465"/>
                    <a:pt x="1446586" y="1487372"/>
                  </a:cubicBezTo>
                  <a:cubicBezTo>
                    <a:pt x="1478960" y="1480178"/>
                    <a:pt x="1510434" y="1466689"/>
                    <a:pt x="1541908" y="1454999"/>
                  </a:cubicBezTo>
                  <a:cubicBezTo>
                    <a:pt x="1547303" y="1453200"/>
                    <a:pt x="1551350" y="1447355"/>
                    <a:pt x="1555397" y="1442409"/>
                  </a:cubicBezTo>
                  <a:cubicBezTo>
                    <a:pt x="1572932" y="1422176"/>
                    <a:pt x="1591367" y="1402392"/>
                    <a:pt x="1607554" y="1380810"/>
                  </a:cubicBezTo>
                  <a:cubicBezTo>
                    <a:pt x="1620593" y="1362825"/>
                    <a:pt x="1636780" y="1354282"/>
                    <a:pt x="1658811" y="1351135"/>
                  </a:cubicBezTo>
                  <a:cubicBezTo>
                    <a:pt x="1688487" y="1347088"/>
                    <a:pt x="1717713" y="1340793"/>
                    <a:pt x="1747388" y="1335398"/>
                  </a:cubicBezTo>
                  <a:cubicBezTo>
                    <a:pt x="1752334" y="1334498"/>
                    <a:pt x="1757730" y="1333599"/>
                    <a:pt x="1761776" y="1330901"/>
                  </a:cubicBezTo>
                  <a:cubicBezTo>
                    <a:pt x="1818879" y="1294931"/>
                    <a:pt x="1856648" y="1245921"/>
                    <a:pt x="1862943" y="1177578"/>
                  </a:cubicBezTo>
                  <a:cubicBezTo>
                    <a:pt x="1864292" y="1162740"/>
                    <a:pt x="1869238" y="1155996"/>
                    <a:pt x="1881827" y="1150150"/>
                  </a:cubicBezTo>
                  <a:cubicBezTo>
                    <a:pt x="1918247" y="1133964"/>
                    <a:pt x="1954217" y="1116428"/>
                    <a:pt x="1990637" y="1100242"/>
                  </a:cubicBezTo>
                  <a:cubicBezTo>
                    <a:pt x="2000529" y="1095745"/>
                    <a:pt x="2004576" y="1090350"/>
                    <a:pt x="2004576" y="1079109"/>
                  </a:cubicBezTo>
                  <a:cubicBezTo>
                    <a:pt x="2004126" y="1045837"/>
                    <a:pt x="2007274" y="1012564"/>
                    <a:pt x="2004576" y="979741"/>
                  </a:cubicBezTo>
                  <a:cubicBezTo>
                    <a:pt x="2002777" y="955461"/>
                    <a:pt x="1994235" y="931181"/>
                    <a:pt x="1987940" y="907351"/>
                  </a:cubicBezTo>
                  <a:cubicBezTo>
                    <a:pt x="1982095" y="884420"/>
                    <a:pt x="1975350" y="861938"/>
                    <a:pt x="1971753" y="838108"/>
                  </a:cubicBezTo>
                  <a:cubicBezTo>
                    <a:pt x="1977598" y="848899"/>
                    <a:pt x="1983443" y="859241"/>
                    <a:pt x="1989288" y="870032"/>
                  </a:cubicBezTo>
                  <a:cubicBezTo>
                    <a:pt x="1992885" y="876776"/>
                    <a:pt x="1995583" y="883521"/>
                    <a:pt x="2000080" y="889815"/>
                  </a:cubicBezTo>
                  <a:cubicBezTo>
                    <a:pt x="2049988" y="960857"/>
                    <a:pt x="2067074" y="1040891"/>
                    <a:pt x="2068873" y="1126320"/>
                  </a:cubicBezTo>
                  <a:cubicBezTo>
                    <a:pt x="2069322" y="1153298"/>
                    <a:pt x="2067974" y="1177578"/>
                    <a:pt x="2052686" y="1200509"/>
                  </a:cubicBezTo>
                  <a:cubicBezTo>
                    <a:pt x="2044593" y="1213098"/>
                    <a:pt x="2038748" y="1227037"/>
                    <a:pt x="2029755" y="1243224"/>
                  </a:cubicBezTo>
                  <a:cubicBezTo>
                    <a:pt x="2080563" y="1248619"/>
                    <a:pt x="2116533" y="1276946"/>
                    <a:pt x="2147558" y="1310668"/>
                  </a:cubicBezTo>
                  <a:cubicBezTo>
                    <a:pt x="2130922" y="1306172"/>
                    <a:pt x="2112936" y="1299877"/>
                    <a:pt x="2094951" y="1297629"/>
                  </a:cubicBezTo>
                  <a:cubicBezTo>
                    <a:pt x="2063927" y="1293582"/>
                    <a:pt x="2031554" y="1313366"/>
                    <a:pt x="2018964" y="1341692"/>
                  </a:cubicBezTo>
                  <a:cubicBezTo>
                    <a:pt x="2016716" y="1346638"/>
                    <a:pt x="2016266" y="1352483"/>
                    <a:pt x="2016716" y="1357879"/>
                  </a:cubicBezTo>
                  <a:cubicBezTo>
                    <a:pt x="2019414" y="1406439"/>
                    <a:pt x="2023011" y="1454999"/>
                    <a:pt x="2025259" y="1503559"/>
                  </a:cubicBezTo>
                  <a:cubicBezTo>
                    <a:pt x="2025709" y="1510753"/>
                    <a:pt x="2021662" y="1520645"/>
                    <a:pt x="2016266" y="1525590"/>
                  </a:cubicBezTo>
                  <a:cubicBezTo>
                    <a:pt x="1969955" y="1568305"/>
                    <a:pt x="1922294" y="1609671"/>
                    <a:pt x="1875982" y="1652386"/>
                  </a:cubicBezTo>
                  <a:cubicBezTo>
                    <a:pt x="1844508" y="1681612"/>
                    <a:pt x="1844958" y="1682061"/>
                    <a:pt x="1811236" y="1655983"/>
                  </a:cubicBezTo>
                  <a:cubicBezTo>
                    <a:pt x="1794150" y="1642494"/>
                    <a:pt x="1777064" y="1629455"/>
                    <a:pt x="1758179" y="1614617"/>
                  </a:cubicBezTo>
                  <a:cubicBezTo>
                    <a:pt x="1750086" y="1638897"/>
                    <a:pt x="1741543" y="1660479"/>
                    <a:pt x="1736148" y="1682961"/>
                  </a:cubicBezTo>
                  <a:cubicBezTo>
                    <a:pt x="1732101" y="1697798"/>
                    <a:pt x="1723558" y="1705892"/>
                    <a:pt x="1710519" y="1712186"/>
                  </a:cubicBezTo>
                  <a:cubicBezTo>
                    <a:pt x="1654765" y="1738265"/>
                    <a:pt x="1595863" y="1741412"/>
                    <a:pt x="1538760" y="1723427"/>
                  </a:cubicBezTo>
                  <a:cubicBezTo>
                    <a:pt x="1502341" y="1712186"/>
                    <a:pt x="1478060" y="1717132"/>
                    <a:pt x="1456029" y="1747257"/>
                  </a:cubicBezTo>
                  <a:cubicBezTo>
                    <a:pt x="1445238" y="1761646"/>
                    <a:pt x="1430849" y="1772886"/>
                    <a:pt x="1417361" y="1785026"/>
                  </a:cubicBezTo>
                  <a:cubicBezTo>
                    <a:pt x="1395329" y="1804810"/>
                    <a:pt x="1380941" y="1802112"/>
                    <a:pt x="1368351" y="1775134"/>
                  </a:cubicBezTo>
                  <a:cubicBezTo>
                    <a:pt x="1360707" y="1758049"/>
                    <a:pt x="1355762" y="1740063"/>
                    <a:pt x="1349467" y="1722528"/>
                  </a:cubicBezTo>
                  <a:cubicBezTo>
                    <a:pt x="1344071" y="1706791"/>
                    <a:pt x="1337327" y="1691054"/>
                    <a:pt x="1333280" y="1674867"/>
                  </a:cubicBezTo>
                  <a:cubicBezTo>
                    <a:pt x="1323388" y="1635749"/>
                    <a:pt x="1293263" y="1623610"/>
                    <a:pt x="1258192" y="1617764"/>
                  </a:cubicBezTo>
                  <a:cubicBezTo>
                    <a:pt x="1248300" y="1616415"/>
                    <a:pt x="1238408" y="1617315"/>
                    <a:pt x="1228517" y="1618214"/>
                  </a:cubicBezTo>
                  <a:cubicBezTo>
                    <a:pt x="1198841" y="1620912"/>
                    <a:pt x="1174111" y="1629904"/>
                    <a:pt x="1171863" y="1666324"/>
                  </a:cubicBezTo>
                  <a:cubicBezTo>
                    <a:pt x="1170515" y="1687457"/>
                    <a:pt x="1157026" y="1696899"/>
                    <a:pt x="1137692" y="1704543"/>
                  </a:cubicBezTo>
                  <a:cubicBezTo>
                    <a:pt x="1103520" y="1718481"/>
                    <a:pt x="1070247" y="1736466"/>
                    <a:pt x="1036075" y="1753103"/>
                  </a:cubicBezTo>
                  <a:close/>
                  <a:moveTo>
                    <a:pt x="633658" y="888467"/>
                  </a:moveTo>
                  <a:cubicBezTo>
                    <a:pt x="656139" y="872730"/>
                    <a:pt x="673225" y="863737"/>
                    <a:pt x="686264" y="851147"/>
                  </a:cubicBezTo>
                  <a:cubicBezTo>
                    <a:pt x="697505" y="840356"/>
                    <a:pt x="691660" y="830015"/>
                    <a:pt x="675473" y="830015"/>
                  </a:cubicBezTo>
                  <a:cubicBezTo>
                    <a:pt x="665132" y="830015"/>
                    <a:pt x="654340" y="831364"/>
                    <a:pt x="643999" y="833612"/>
                  </a:cubicBezTo>
                  <a:cubicBezTo>
                    <a:pt x="630061" y="836759"/>
                    <a:pt x="621518" y="832713"/>
                    <a:pt x="612525" y="821472"/>
                  </a:cubicBezTo>
                  <a:cubicBezTo>
                    <a:pt x="600835" y="807084"/>
                    <a:pt x="586896" y="794044"/>
                    <a:pt x="571609" y="783703"/>
                  </a:cubicBezTo>
                  <a:cubicBezTo>
                    <a:pt x="537437" y="759873"/>
                    <a:pt x="497420" y="752679"/>
                    <a:pt x="457403" y="745035"/>
                  </a:cubicBezTo>
                  <a:cubicBezTo>
                    <a:pt x="424131" y="738740"/>
                    <a:pt x="394455" y="745485"/>
                    <a:pt x="371074" y="769315"/>
                  </a:cubicBezTo>
                  <a:cubicBezTo>
                    <a:pt x="348143" y="792246"/>
                    <a:pt x="328360" y="817875"/>
                    <a:pt x="308126" y="843054"/>
                  </a:cubicBezTo>
                  <a:cubicBezTo>
                    <a:pt x="304979" y="847101"/>
                    <a:pt x="304080" y="854744"/>
                    <a:pt x="304979" y="860140"/>
                  </a:cubicBezTo>
                  <a:cubicBezTo>
                    <a:pt x="309475" y="899707"/>
                    <a:pt x="334205" y="920390"/>
                    <a:pt x="370625" y="930282"/>
                  </a:cubicBezTo>
                  <a:cubicBezTo>
                    <a:pt x="440767" y="949616"/>
                    <a:pt x="512258" y="966252"/>
                    <a:pt x="575206" y="1005370"/>
                  </a:cubicBezTo>
                  <a:cubicBezTo>
                    <a:pt x="577454" y="1006719"/>
                    <a:pt x="579702" y="1007168"/>
                    <a:pt x="581950" y="1008068"/>
                  </a:cubicBezTo>
                  <a:cubicBezTo>
                    <a:pt x="600835" y="1014812"/>
                    <a:pt x="618820" y="1011665"/>
                    <a:pt x="635456" y="1000874"/>
                  </a:cubicBezTo>
                  <a:cubicBezTo>
                    <a:pt x="643999" y="995478"/>
                    <a:pt x="645798" y="989633"/>
                    <a:pt x="643999" y="979292"/>
                  </a:cubicBezTo>
                  <a:cubicBezTo>
                    <a:pt x="638603" y="946469"/>
                    <a:pt x="636355" y="913646"/>
                    <a:pt x="633658" y="888467"/>
                  </a:cubicBezTo>
                  <a:close/>
                  <a:moveTo>
                    <a:pt x="1594514" y="1526939"/>
                  </a:moveTo>
                  <a:cubicBezTo>
                    <a:pt x="1592716" y="1527839"/>
                    <a:pt x="1591367" y="1528288"/>
                    <a:pt x="1589569" y="1529188"/>
                  </a:cubicBezTo>
                  <a:cubicBezTo>
                    <a:pt x="1600809" y="1555716"/>
                    <a:pt x="1612050" y="1582693"/>
                    <a:pt x="1623291" y="1609221"/>
                  </a:cubicBezTo>
                  <a:cubicBezTo>
                    <a:pt x="1624190" y="1611470"/>
                    <a:pt x="1626438" y="1612819"/>
                    <a:pt x="1628686" y="1614167"/>
                  </a:cubicBezTo>
                  <a:cubicBezTo>
                    <a:pt x="1663308" y="1637098"/>
                    <a:pt x="1723558" y="1620012"/>
                    <a:pt x="1741543" y="1581794"/>
                  </a:cubicBezTo>
                  <a:cubicBezTo>
                    <a:pt x="1742892" y="1579096"/>
                    <a:pt x="1743791" y="1575499"/>
                    <a:pt x="1743341" y="1572801"/>
                  </a:cubicBezTo>
                  <a:cubicBezTo>
                    <a:pt x="1736597" y="1534133"/>
                    <a:pt x="1756830" y="1507156"/>
                    <a:pt x="1782459" y="1482876"/>
                  </a:cubicBezTo>
                  <a:cubicBezTo>
                    <a:pt x="1828321" y="1438812"/>
                    <a:pt x="1875532" y="1395648"/>
                    <a:pt x="1919596" y="1349786"/>
                  </a:cubicBezTo>
                  <a:cubicBezTo>
                    <a:pt x="1936232" y="1332250"/>
                    <a:pt x="1949272" y="1309769"/>
                    <a:pt x="1958714" y="1287287"/>
                  </a:cubicBezTo>
                  <a:cubicBezTo>
                    <a:pt x="1973102" y="1252666"/>
                    <a:pt x="1962311" y="1223890"/>
                    <a:pt x="1931736" y="1201858"/>
                  </a:cubicBezTo>
                  <a:cubicBezTo>
                    <a:pt x="1925891" y="1197361"/>
                    <a:pt x="1918697" y="1194214"/>
                    <a:pt x="1912402" y="1191067"/>
                  </a:cubicBezTo>
                  <a:cubicBezTo>
                    <a:pt x="1893068" y="1181175"/>
                    <a:pt x="1882726" y="1185671"/>
                    <a:pt x="1875532" y="1206354"/>
                  </a:cubicBezTo>
                  <a:cubicBezTo>
                    <a:pt x="1867889" y="1227487"/>
                    <a:pt x="1872835" y="1245921"/>
                    <a:pt x="1888122" y="1261209"/>
                  </a:cubicBezTo>
                  <a:cubicBezTo>
                    <a:pt x="1902960" y="1276046"/>
                    <a:pt x="1897115" y="1288186"/>
                    <a:pt x="1885874" y="1301226"/>
                  </a:cubicBezTo>
                  <a:cubicBezTo>
                    <a:pt x="1870137" y="1318761"/>
                    <a:pt x="1849004" y="1322808"/>
                    <a:pt x="1827872" y="1328653"/>
                  </a:cubicBezTo>
                  <a:cubicBezTo>
                    <a:pt x="1812584" y="1332700"/>
                    <a:pt x="1797297" y="1338545"/>
                    <a:pt x="1783808" y="1346638"/>
                  </a:cubicBezTo>
                  <a:cubicBezTo>
                    <a:pt x="1759078" y="1361026"/>
                    <a:pt x="1734799" y="1376763"/>
                    <a:pt x="1711867" y="1393849"/>
                  </a:cubicBezTo>
                  <a:cubicBezTo>
                    <a:pt x="1681743" y="1416780"/>
                    <a:pt x="1652067" y="1441060"/>
                    <a:pt x="1623740" y="1466240"/>
                  </a:cubicBezTo>
                  <a:cubicBezTo>
                    <a:pt x="1605306" y="1481527"/>
                    <a:pt x="1594964" y="1502210"/>
                    <a:pt x="1594514" y="1526939"/>
                  </a:cubicBezTo>
                  <a:close/>
                  <a:moveTo>
                    <a:pt x="888597" y="1254464"/>
                  </a:moveTo>
                  <a:cubicBezTo>
                    <a:pt x="893993" y="1252216"/>
                    <a:pt x="903435" y="1250418"/>
                    <a:pt x="903884" y="1247270"/>
                  </a:cubicBezTo>
                  <a:cubicBezTo>
                    <a:pt x="904784" y="1240076"/>
                    <a:pt x="903435" y="1231084"/>
                    <a:pt x="899838" y="1224789"/>
                  </a:cubicBezTo>
                  <a:cubicBezTo>
                    <a:pt x="868364" y="1176679"/>
                    <a:pt x="829246" y="1136212"/>
                    <a:pt x="773042" y="1118676"/>
                  </a:cubicBezTo>
                  <a:cubicBezTo>
                    <a:pt x="726281" y="1103839"/>
                    <a:pt x="678620" y="1089451"/>
                    <a:pt x="630061" y="1081807"/>
                  </a:cubicBezTo>
                  <a:cubicBezTo>
                    <a:pt x="525297" y="1066070"/>
                    <a:pt x="424131" y="1042689"/>
                    <a:pt x="335554" y="981090"/>
                  </a:cubicBezTo>
                  <a:cubicBezTo>
                    <a:pt x="331507" y="978392"/>
                    <a:pt x="327011" y="976144"/>
                    <a:pt x="322514" y="973896"/>
                  </a:cubicBezTo>
                  <a:cubicBezTo>
                    <a:pt x="318468" y="972097"/>
                    <a:pt x="314871" y="969849"/>
                    <a:pt x="310824" y="968500"/>
                  </a:cubicBezTo>
                  <a:cubicBezTo>
                    <a:pt x="290141" y="961306"/>
                    <a:pt x="282048" y="967152"/>
                    <a:pt x="281149" y="989633"/>
                  </a:cubicBezTo>
                  <a:cubicBezTo>
                    <a:pt x="280249" y="1004920"/>
                    <a:pt x="283846" y="1017960"/>
                    <a:pt x="296436" y="1027851"/>
                  </a:cubicBezTo>
                  <a:cubicBezTo>
                    <a:pt x="313522" y="1041340"/>
                    <a:pt x="322964" y="1063372"/>
                    <a:pt x="348143" y="1068318"/>
                  </a:cubicBezTo>
                  <a:cubicBezTo>
                    <a:pt x="421882" y="1083605"/>
                    <a:pt x="496071" y="1098893"/>
                    <a:pt x="568911" y="1117328"/>
                  </a:cubicBezTo>
                  <a:cubicBezTo>
                    <a:pt x="599486" y="1124971"/>
                    <a:pt x="629161" y="1137111"/>
                    <a:pt x="657938" y="1150600"/>
                  </a:cubicBezTo>
                  <a:cubicBezTo>
                    <a:pt x="719537" y="1179376"/>
                    <a:pt x="779787" y="1210850"/>
                    <a:pt x="840936" y="1240076"/>
                  </a:cubicBezTo>
                  <a:cubicBezTo>
                    <a:pt x="855325" y="1246821"/>
                    <a:pt x="871961" y="1249518"/>
                    <a:pt x="888597" y="1254464"/>
                  </a:cubicBezTo>
                  <a:close/>
                  <a:moveTo>
                    <a:pt x="224046" y="573726"/>
                  </a:moveTo>
                  <a:cubicBezTo>
                    <a:pt x="228542" y="558439"/>
                    <a:pt x="235286" y="546749"/>
                    <a:pt x="234387" y="535958"/>
                  </a:cubicBezTo>
                  <a:cubicBezTo>
                    <a:pt x="231240" y="496840"/>
                    <a:pt x="258217" y="475258"/>
                    <a:pt x="278900" y="449629"/>
                  </a:cubicBezTo>
                  <a:cubicBezTo>
                    <a:pt x="280699" y="447830"/>
                    <a:pt x="282947" y="446032"/>
                    <a:pt x="283846" y="444233"/>
                  </a:cubicBezTo>
                  <a:cubicBezTo>
                    <a:pt x="285645" y="440636"/>
                    <a:pt x="288343" y="436590"/>
                    <a:pt x="288343" y="432543"/>
                  </a:cubicBezTo>
                  <a:cubicBezTo>
                    <a:pt x="288792" y="408713"/>
                    <a:pt x="290591" y="384882"/>
                    <a:pt x="287893" y="361502"/>
                  </a:cubicBezTo>
                  <a:cubicBezTo>
                    <a:pt x="286094" y="345765"/>
                    <a:pt x="280699" y="325531"/>
                    <a:pt x="269458" y="317888"/>
                  </a:cubicBezTo>
                  <a:cubicBezTo>
                    <a:pt x="253272" y="306197"/>
                    <a:pt x="230341" y="303499"/>
                    <a:pt x="207409" y="296305"/>
                  </a:cubicBezTo>
                  <a:cubicBezTo>
                    <a:pt x="209658" y="328229"/>
                    <a:pt x="194370" y="349362"/>
                    <a:pt x="173687" y="367347"/>
                  </a:cubicBezTo>
                  <a:cubicBezTo>
                    <a:pt x="151655" y="386231"/>
                    <a:pt x="144911" y="413658"/>
                    <a:pt x="134570" y="438838"/>
                  </a:cubicBezTo>
                  <a:cubicBezTo>
                    <a:pt x="132771" y="442435"/>
                    <a:pt x="133670" y="448730"/>
                    <a:pt x="135469" y="452327"/>
                  </a:cubicBezTo>
                  <a:cubicBezTo>
                    <a:pt x="154353" y="483801"/>
                    <a:pt x="174137" y="514825"/>
                    <a:pt x="193021" y="546299"/>
                  </a:cubicBezTo>
                  <a:cubicBezTo>
                    <a:pt x="208309" y="571478"/>
                    <a:pt x="216852" y="597557"/>
                    <a:pt x="202014" y="626783"/>
                  </a:cubicBezTo>
                  <a:cubicBezTo>
                    <a:pt x="195269" y="640271"/>
                    <a:pt x="193921" y="656458"/>
                    <a:pt x="190773" y="671745"/>
                  </a:cubicBezTo>
                  <a:cubicBezTo>
                    <a:pt x="188075" y="684335"/>
                    <a:pt x="192122" y="692428"/>
                    <a:pt x="205611" y="696925"/>
                  </a:cubicBezTo>
                  <a:cubicBezTo>
                    <a:pt x="212355" y="699173"/>
                    <a:pt x="220898" y="705468"/>
                    <a:pt x="223596" y="711762"/>
                  </a:cubicBezTo>
                  <a:cubicBezTo>
                    <a:pt x="233038" y="733794"/>
                    <a:pt x="249225" y="736042"/>
                    <a:pt x="270807" y="730197"/>
                  </a:cubicBezTo>
                  <a:cubicBezTo>
                    <a:pt x="274404" y="673994"/>
                    <a:pt x="290141" y="617790"/>
                    <a:pt x="275303" y="558889"/>
                  </a:cubicBezTo>
                  <a:cubicBezTo>
                    <a:pt x="258667" y="563385"/>
                    <a:pt x="243380" y="567881"/>
                    <a:pt x="224046" y="573726"/>
                  </a:cubicBezTo>
                  <a:close/>
                  <a:moveTo>
                    <a:pt x="693908" y="1397446"/>
                  </a:moveTo>
                  <a:cubicBezTo>
                    <a:pt x="694807" y="1396097"/>
                    <a:pt x="695257" y="1394299"/>
                    <a:pt x="696156" y="1392950"/>
                  </a:cubicBezTo>
                  <a:cubicBezTo>
                    <a:pt x="703800" y="1392500"/>
                    <a:pt x="711443" y="1393400"/>
                    <a:pt x="718188" y="1390702"/>
                  </a:cubicBezTo>
                  <a:cubicBezTo>
                    <a:pt x="722684" y="1389353"/>
                    <a:pt x="729429" y="1381709"/>
                    <a:pt x="728529" y="1379012"/>
                  </a:cubicBezTo>
                  <a:cubicBezTo>
                    <a:pt x="722684" y="1358778"/>
                    <a:pt x="720886" y="1336297"/>
                    <a:pt x="699753" y="1322358"/>
                  </a:cubicBezTo>
                  <a:cubicBezTo>
                    <a:pt x="635456" y="1279194"/>
                    <a:pt x="572508" y="1234681"/>
                    <a:pt x="507761" y="1191966"/>
                  </a:cubicBezTo>
                  <a:cubicBezTo>
                    <a:pt x="491575" y="1181175"/>
                    <a:pt x="481683" y="1169035"/>
                    <a:pt x="475838" y="1151050"/>
                  </a:cubicBezTo>
                  <a:cubicBezTo>
                    <a:pt x="466396" y="1120925"/>
                    <a:pt x="433573" y="1097094"/>
                    <a:pt x="402099" y="1096195"/>
                  </a:cubicBezTo>
                  <a:cubicBezTo>
                    <a:pt x="388160" y="1095745"/>
                    <a:pt x="378268" y="1100691"/>
                    <a:pt x="377819" y="1115529"/>
                  </a:cubicBezTo>
                  <a:cubicBezTo>
                    <a:pt x="377369" y="1139809"/>
                    <a:pt x="381865" y="1162290"/>
                    <a:pt x="402548" y="1178927"/>
                  </a:cubicBezTo>
                  <a:cubicBezTo>
                    <a:pt x="487978" y="1246371"/>
                    <a:pt x="572958" y="1313815"/>
                    <a:pt x="658387" y="1380810"/>
                  </a:cubicBezTo>
                  <a:cubicBezTo>
                    <a:pt x="669178" y="1388004"/>
                    <a:pt x="682218" y="1391601"/>
                    <a:pt x="693908" y="1397446"/>
                  </a:cubicBezTo>
                  <a:close/>
                  <a:moveTo>
                    <a:pt x="1261339" y="1455898"/>
                  </a:moveTo>
                  <a:cubicBezTo>
                    <a:pt x="1259541" y="1463991"/>
                    <a:pt x="1258192" y="1468937"/>
                    <a:pt x="1257293" y="1473883"/>
                  </a:cubicBezTo>
                  <a:cubicBezTo>
                    <a:pt x="1252347" y="1504008"/>
                    <a:pt x="1242455" y="1512102"/>
                    <a:pt x="1211431" y="1512102"/>
                  </a:cubicBezTo>
                  <a:cubicBezTo>
                    <a:pt x="1204686" y="1512102"/>
                    <a:pt x="1197492" y="1511202"/>
                    <a:pt x="1191197" y="1509853"/>
                  </a:cubicBezTo>
                  <a:cubicBezTo>
                    <a:pt x="1130947" y="1496814"/>
                    <a:pt x="1081038" y="1463991"/>
                    <a:pt x="1033378" y="1427122"/>
                  </a:cubicBezTo>
                  <a:cubicBezTo>
                    <a:pt x="1026633" y="1421726"/>
                    <a:pt x="1019439" y="1415881"/>
                    <a:pt x="1011795" y="1412734"/>
                  </a:cubicBezTo>
                  <a:cubicBezTo>
                    <a:pt x="996508" y="1406439"/>
                    <a:pt x="976275" y="1413183"/>
                    <a:pt x="969081" y="1426672"/>
                  </a:cubicBezTo>
                  <a:cubicBezTo>
                    <a:pt x="962336" y="1439262"/>
                    <a:pt x="965933" y="1450053"/>
                    <a:pt x="975825" y="1458596"/>
                  </a:cubicBezTo>
                  <a:cubicBezTo>
                    <a:pt x="1048665" y="1518846"/>
                    <a:pt x="1127800" y="1559313"/>
                    <a:pt x="1226268" y="1542227"/>
                  </a:cubicBezTo>
                  <a:cubicBezTo>
                    <a:pt x="1237509" y="1540428"/>
                    <a:pt x="1244703" y="1543126"/>
                    <a:pt x="1251897" y="1552568"/>
                  </a:cubicBezTo>
                  <a:cubicBezTo>
                    <a:pt x="1257293" y="1559762"/>
                    <a:pt x="1264487" y="1568305"/>
                    <a:pt x="1272131" y="1569654"/>
                  </a:cubicBezTo>
                  <a:cubicBezTo>
                    <a:pt x="1286968" y="1572352"/>
                    <a:pt x="1302705" y="1570553"/>
                    <a:pt x="1319342" y="1570553"/>
                  </a:cubicBezTo>
                  <a:cubicBezTo>
                    <a:pt x="1317993" y="1559313"/>
                    <a:pt x="1316644" y="1550320"/>
                    <a:pt x="1315295" y="1540878"/>
                  </a:cubicBezTo>
                  <a:cubicBezTo>
                    <a:pt x="1329683" y="1536382"/>
                    <a:pt x="1342273" y="1532335"/>
                    <a:pt x="1356661" y="1527839"/>
                  </a:cubicBezTo>
                  <a:cubicBezTo>
                    <a:pt x="1353963" y="1517048"/>
                    <a:pt x="1351265" y="1507156"/>
                    <a:pt x="1348567" y="1497264"/>
                  </a:cubicBezTo>
                  <a:cubicBezTo>
                    <a:pt x="1334179" y="1497264"/>
                    <a:pt x="1322039" y="1497264"/>
                    <a:pt x="1309450" y="1497264"/>
                  </a:cubicBezTo>
                  <a:cubicBezTo>
                    <a:pt x="1306752" y="1484674"/>
                    <a:pt x="1307651" y="1468038"/>
                    <a:pt x="1300008" y="1461743"/>
                  </a:cubicBezTo>
                  <a:cubicBezTo>
                    <a:pt x="1291464" y="1454549"/>
                    <a:pt x="1275278" y="1457247"/>
                    <a:pt x="1261339" y="1455898"/>
                  </a:cubicBezTo>
                  <a:close/>
                  <a:moveTo>
                    <a:pt x="61280" y="732895"/>
                  </a:moveTo>
                  <a:cubicBezTo>
                    <a:pt x="73870" y="729748"/>
                    <a:pt x="87808" y="729298"/>
                    <a:pt x="99049" y="723453"/>
                  </a:cubicBezTo>
                  <a:cubicBezTo>
                    <a:pt x="111638" y="717158"/>
                    <a:pt x="122879" y="707266"/>
                    <a:pt x="132321" y="696925"/>
                  </a:cubicBezTo>
                  <a:cubicBezTo>
                    <a:pt x="137267" y="691079"/>
                    <a:pt x="137267" y="680738"/>
                    <a:pt x="139066" y="672195"/>
                  </a:cubicBezTo>
                  <a:cubicBezTo>
                    <a:pt x="140415" y="666800"/>
                    <a:pt x="143562" y="661404"/>
                    <a:pt x="142663" y="656458"/>
                  </a:cubicBezTo>
                  <a:cubicBezTo>
                    <a:pt x="132771" y="615092"/>
                    <a:pt x="130073" y="571478"/>
                    <a:pt x="104444" y="534159"/>
                  </a:cubicBezTo>
                  <a:cubicBezTo>
                    <a:pt x="97700" y="524267"/>
                    <a:pt x="95002" y="509879"/>
                    <a:pt x="94553" y="497739"/>
                  </a:cubicBezTo>
                  <a:cubicBezTo>
                    <a:pt x="93204" y="461319"/>
                    <a:pt x="94103" y="424899"/>
                    <a:pt x="94103" y="388479"/>
                  </a:cubicBezTo>
                  <a:cubicBezTo>
                    <a:pt x="81963" y="399270"/>
                    <a:pt x="74319" y="411860"/>
                    <a:pt x="64877" y="423550"/>
                  </a:cubicBezTo>
                  <a:cubicBezTo>
                    <a:pt x="51388" y="440187"/>
                    <a:pt x="41496" y="456373"/>
                    <a:pt x="51388" y="478855"/>
                  </a:cubicBezTo>
                  <a:cubicBezTo>
                    <a:pt x="54536" y="485599"/>
                    <a:pt x="53636" y="495491"/>
                    <a:pt x="50939" y="502685"/>
                  </a:cubicBezTo>
                  <a:cubicBezTo>
                    <a:pt x="34302" y="549446"/>
                    <a:pt x="37450" y="593060"/>
                    <a:pt x="71622" y="630380"/>
                  </a:cubicBezTo>
                  <a:cubicBezTo>
                    <a:pt x="59032" y="641620"/>
                    <a:pt x="55435" y="684785"/>
                    <a:pt x="61280" y="732895"/>
                  </a:cubicBezTo>
                  <a:close/>
                  <a:moveTo>
                    <a:pt x="1795049" y="1572801"/>
                  </a:moveTo>
                  <a:cubicBezTo>
                    <a:pt x="1800894" y="1581794"/>
                    <a:pt x="1803142" y="1589438"/>
                    <a:pt x="1808538" y="1592585"/>
                  </a:cubicBezTo>
                  <a:cubicBezTo>
                    <a:pt x="1835066" y="1607873"/>
                    <a:pt x="1869687" y="1595733"/>
                    <a:pt x="1886773" y="1569204"/>
                  </a:cubicBezTo>
                  <a:cubicBezTo>
                    <a:pt x="1900712" y="1547173"/>
                    <a:pt x="1914200" y="1521993"/>
                    <a:pt x="1933984" y="1507605"/>
                  </a:cubicBezTo>
                  <a:cubicBezTo>
                    <a:pt x="1962311" y="1486922"/>
                    <a:pt x="1972203" y="1461294"/>
                    <a:pt x="1974900" y="1429370"/>
                  </a:cubicBezTo>
                  <a:cubicBezTo>
                    <a:pt x="1974900" y="1428021"/>
                    <a:pt x="1975350" y="1426672"/>
                    <a:pt x="1975350" y="1425773"/>
                  </a:cubicBezTo>
                  <a:cubicBezTo>
                    <a:pt x="1979397" y="1398795"/>
                    <a:pt x="1968156" y="1389353"/>
                    <a:pt x="1942527" y="1400594"/>
                  </a:cubicBezTo>
                  <a:cubicBezTo>
                    <a:pt x="1928589" y="1406888"/>
                    <a:pt x="1914650" y="1417230"/>
                    <a:pt x="1904309" y="1428471"/>
                  </a:cubicBezTo>
                  <a:cubicBezTo>
                    <a:pt x="1875532" y="1460844"/>
                    <a:pt x="1855299" y="1500411"/>
                    <a:pt x="1820678" y="1528288"/>
                  </a:cubicBezTo>
                  <a:cubicBezTo>
                    <a:pt x="1808538" y="1538180"/>
                    <a:pt x="1803592" y="1557064"/>
                    <a:pt x="1795049" y="1572801"/>
                  </a:cubicBezTo>
                  <a:close/>
                  <a:moveTo>
                    <a:pt x="875558" y="1353383"/>
                  </a:moveTo>
                  <a:cubicBezTo>
                    <a:pt x="869263" y="1343041"/>
                    <a:pt x="864767" y="1327304"/>
                    <a:pt x="854425" y="1319661"/>
                  </a:cubicBezTo>
                  <a:cubicBezTo>
                    <a:pt x="810362" y="1286838"/>
                    <a:pt x="764949" y="1256263"/>
                    <a:pt x="719537" y="1225688"/>
                  </a:cubicBezTo>
                  <a:cubicBezTo>
                    <a:pt x="713242" y="1221192"/>
                    <a:pt x="702900" y="1221192"/>
                    <a:pt x="694357" y="1221641"/>
                  </a:cubicBezTo>
                  <a:cubicBezTo>
                    <a:pt x="680869" y="1222541"/>
                    <a:pt x="675923" y="1230634"/>
                    <a:pt x="684466" y="1241875"/>
                  </a:cubicBezTo>
                  <a:cubicBezTo>
                    <a:pt x="693458" y="1253565"/>
                    <a:pt x="702900" y="1266604"/>
                    <a:pt x="714591" y="1274698"/>
                  </a:cubicBezTo>
                  <a:cubicBezTo>
                    <a:pt x="755507" y="1303474"/>
                    <a:pt x="783834" y="1342592"/>
                    <a:pt x="811711" y="1382609"/>
                  </a:cubicBezTo>
                  <a:cubicBezTo>
                    <a:pt x="814858" y="1387105"/>
                    <a:pt x="818005" y="1392051"/>
                    <a:pt x="821602" y="1396097"/>
                  </a:cubicBezTo>
                  <a:cubicBezTo>
                    <a:pt x="834642" y="1411385"/>
                    <a:pt x="853976" y="1410935"/>
                    <a:pt x="863418" y="1393400"/>
                  </a:cubicBezTo>
                  <a:cubicBezTo>
                    <a:pt x="868813" y="1383058"/>
                    <a:pt x="870162" y="1370019"/>
                    <a:pt x="875558" y="1353383"/>
                  </a:cubicBezTo>
                  <a:close/>
                  <a:moveTo>
                    <a:pt x="1435346" y="1578647"/>
                  </a:moveTo>
                  <a:cubicBezTo>
                    <a:pt x="1469518" y="1580895"/>
                    <a:pt x="1469518" y="1580895"/>
                    <a:pt x="1474463" y="1611919"/>
                  </a:cubicBezTo>
                  <a:cubicBezTo>
                    <a:pt x="1476262" y="1623160"/>
                    <a:pt x="1495596" y="1638897"/>
                    <a:pt x="1508635" y="1639347"/>
                  </a:cubicBezTo>
                  <a:cubicBezTo>
                    <a:pt x="1525271" y="1640246"/>
                    <a:pt x="1530667" y="1627656"/>
                    <a:pt x="1531566" y="1615067"/>
                  </a:cubicBezTo>
                  <a:cubicBezTo>
                    <a:pt x="1532915" y="1598430"/>
                    <a:pt x="1532915" y="1581345"/>
                    <a:pt x="1529318" y="1565158"/>
                  </a:cubicBezTo>
                  <a:cubicBezTo>
                    <a:pt x="1525271" y="1545374"/>
                    <a:pt x="1510434" y="1535033"/>
                    <a:pt x="1490200" y="1533684"/>
                  </a:cubicBezTo>
                  <a:cubicBezTo>
                    <a:pt x="1453331" y="1531436"/>
                    <a:pt x="1443439" y="1539079"/>
                    <a:pt x="1435346" y="1578647"/>
                  </a:cubicBezTo>
                  <a:close/>
                  <a:moveTo>
                    <a:pt x="103545" y="771563"/>
                  </a:moveTo>
                  <a:cubicBezTo>
                    <a:pt x="141314" y="829565"/>
                    <a:pt x="177734" y="833612"/>
                    <a:pt x="208309" y="802138"/>
                  </a:cubicBezTo>
                  <a:cubicBezTo>
                    <a:pt x="184029" y="777858"/>
                    <a:pt x="160198" y="754027"/>
                    <a:pt x="135019" y="728848"/>
                  </a:cubicBezTo>
                  <a:cubicBezTo>
                    <a:pt x="125127" y="742337"/>
                    <a:pt x="114786" y="756725"/>
                    <a:pt x="103545" y="771563"/>
                  </a:cubicBezTo>
                  <a:close/>
                </a:path>
              </a:pathLst>
            </a:custGeom>
            <a:solidFill>
              <a:schemeClr val="accent2"/>
            </a:solidFill>
            <a:ln w="4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E2D64AA-D92D-49E3-BF2B-D4580174EBB9}"/>
                </a:ext>
              </a:extLst>
            </p:cNvPr>
            <p:cNvSpPr/>
            <p:nvPr/>
          </p:nvSpPr>
          <p:spPr>
            <a:xfrm>
              <a:off x="2220385" y="146750"/>
              <a:ext cx="3262957" cy="4798887"/>
            </a:xfrm>
            <a:custGeom>
              <a:avLst/>
              <a:gdLst>
                <a:gd name="connsiteX0" fmla="*/ 2011190 w 3262957"/>
                <a:gd name="connsiteY0" fmla="*/ 3216643 h 4798887"/>
                <a:gd name="connsiteX1" fmla="*/ 1964428 w 3262957"/>
                <a:gd name="connsiteY1" fmla="*/ 3251714 h 4798887"/>
                <a:gd name="connsiteX2" fmla="*/ 1900131 w 3262957"/>
                <a:gd name="connsiteY2" fmla="*/ 3354679 h 4798887"/>
                <a:gd name="connsiteX3" fmla="*/ 1756700 w 3262957"/>
                <a:gd name="connsiteY3" fmla="*/ 3779578 h 4798887"/>
                <a:gd name="connsiteX4" fmla="*/ 1726575 w 3262957"/>
                <a:gd name="connsiteY4" fmla="*/ 3954484 h 4798887"/>
                <a:gd name="connsiteX5" fmla="*/ 1729273 w 3262957"/>
                <a:gd name="connsiteY5" fmla="*/ 3981911 h 4798887"/>
                <a:gd name="connsiteX6" fmla="*/ 1736017 w 3262957"/>
                <a:gd name="connsiteY6" fmla="*/ 3983261 h 4798887"/>
                <a:gd name="connsiteX7" fmla="*/ 1753103 w 3262957"/>
                <a:gd name="connsiteY7" fmla="*/ 3960329 h 4798887"/>
                <a:gd name="connsiteX8" fmla="*/ 1794019 w 3262957"/>
                <a:gd name="connsiteY8" fmla="*/ 3872202 h 4798887"/>
                <a:gd name="connsiteX9" fmla="*/ 1868657 w 3262957"/>
                <a:gd name="connsiteY9" fmla="*/ 3631201 h 4798887"/>
                <a:gd name="connsiteX10" fmla="*/ 2022431 w 3262957"/>
                <a:gd name="connsiteY10" fmla="*/ 3429767 h 4798887"/>
                <a:gd name="connsiteX11" fmla="*/ 2038168 w 3262957"/>
                <a:gd name="connsiteY11" fmla="*/ 3414930 h 4798887"/>
                <a:gd name="connsiteX12" fmla="*/ 2059300 w 3262957"/>
                <a:gd name="connsiteY12" fmla="*/ 3351082 h 4798887"/>
                <a:gd name="connsiteX13" fmla="*/ 2035470 w 3262957"/>
                <a:gd name="connsiteY13" fmla="*/ 3307468 h 4798887"/>
                <a:gd name="connsiteX14" fmla="*/ 1983762 w 3262957"/>
                <a:gd name="connsiteY14" fmla="*/ 3318709 h 4798887"/>
                <a:gd name="connsiteX15" fmla="*/ 1948242 w 3262957"/>
                <a:gd name="connsiteY15" fmla="*/ 3371316 h 4798887"/>
                <a:gd name="connsiteX16" fmla="*/ 1861014 w 3262957"/>
                <a:gd name="connsiteY16" fmla="*/ 3551167 h 4798887"/>
                <a:gd name="connsiteX17" fmla="*/ 1821446 w 3262957"/>
                <a:gd name="connsiteY17" fmla="*/ 3637496 h 4798887"/>
                <a:gd name="connsiteX18" fmla="*/ 2011190 w 3262957"/>
                <a:gd name="connsiteY18" fmla="*/ 3216643 h 4798887"/>
                <a:gd name="connsiteX19" fmla="*/ 1373167 w 3262957"/>
                <a:gd name="connsiteY19" fmla="*/ 2707664 h 4798887"/>
                <a:gd name="connsiteX20" fmla="*/ 1163639 w 3262957"/>
                <a:gd name="connsiteY20" fmla="*/ 2914043 h 4798887"/>
                <a:gd name="connsiteX21" fmla="*/ 1239627 w 3262957"/>
                <a:gd name="connsiteY21" fmla="*/ 3083104 h 4798887"/>
                <a:gd name="connsiteX22" fmla="*/ 1377213 w 3262957"/>
                <a:gd name="connsiteY22" fmla="*/ 3175727 h 4798887"/>
                <a:gd name="connsiteX23" fmla="*/ 1420827 w 3262957"/>
                <a:gd name="connsiteY23" fmla="*/ 3134361 h 4798887"/>
                <a:gd name="connsiteX24" fmla="*/ 1401943 w 3262957"/>
                <a:gd name="connsiteY24" fmla="*/ 3029598 h 4798887"/>
                <a:gd name="connsiteX25" fmla="*/ 1431169 w 3262957"/>
                <a:gd name="connsiteY25" fmla="*/ 2920338 h 4798887"/>
                <a:gd name="connsiteX26" fmla="*/ 1348886 w 3262957"/>
                <a:gd name="connsiteY26" fmla="*/ 2869080 h 4798887"/>
                <a:gd name="connsiteX27" fmla="*/ 1351135 w 3262957"/>
                <a:gd name="connsiteY27" fmla="*/ 2860987 h 4798887"/>
                <a:gd name="connsiteX28" fmla="*/ 1377663 w 3262957"/>
                <a:gd name="connsiteY28" fmla="*/ 2861437 h 4798887"/>
                <a:gd name="connsiteX29" fmla="*/ 1436564 w 3262957"/>
                <a:gd name="connsiteY29" fmla="*/ 2879422 h 4798887"/>
                <a:gd name="connsiteX30" fmla="*/ 1572352 w 3262957"/>
                <a:gd name="connsiteY30" fmla="*/ 2905950 h 4798887"/>
                <a:gd name="connsiteX31" fmla="*/ 1693302 w 3262957"/>
                <a:gd name="connsiteY31" fmla="*/ 2950013 h 4798887"/>
                <a:gd name="connsiteX32" fmla="*/ 1668573 w 3262957"/>
                <a:gd name="connsiteY32" fmla="*/ 2982837 h 4798887"/>
                <a:gd name="connsiteX33" fmla="*/ 1629005 w 3262957"/>
                <a:gd name="connsiteY33" fmla="*/ 2976991 h 4798887"/>
                <a:gd name="connsiteX34" fmla="*/ 1619563 w 3262957"/>
                <a:gd name="connsiteY34" fmla="*/ 2975642 h 4798887"/>
                <a:gd name="connsiteX35" fmla="*/ 1576848 w 3262957"/>
                <a:gd name="connsiteY35" fmla="*/ 3010713 h 4798887"/>
                <a:gd name="connsiteX36" fmla="*/ 1568305 w 3262957"/>
                <a:gd name="connsiteY36" fmla="*/ 3098391 h 4798887"/>
                <a:gd name="connsiteX37" fmla="*/ 1553917 w 3262957"/>
                <a:gd name="connsiteY37" fmla="*/ 3146052 h 4798887"/>
                <a:gd name="connsiteX38" fmla="*/ 1521544 w 3262957"/>
                <a:gd name="connsiteY38" fmla="*/ 3207651 h 4798887"/>
                <a:gd name="connsiteX39" fmla="*/ 1526940 w 3262957"/>
                <a:gd name="connsiteY39" fmla="*/ 3214395 h 4798887"/>
                <a:gd name="connsiteX40" fmla="*/ 1562460 w 3262957"/>
                <a:gd name="connsiteY40" fmla="*/ 3201356 h 4798887"/>
                <a:gd name="connsiteX41" fmla="*/ 1621362 w 3262957"/>
                <a:gd name="connsiteY41" fmla="*/ 3150098 h 4798887"/>
                <a:gd name="connsiteX42" fmla="*/ 1734668 w 3262957"/>
                <a:gd name="connsiteY42" fmla="*/ 2982837 h 4798887"/>
                <a:gd name="connsiteX43" fmla="*/ 1757599 w 3262957"/>
                <a:gd name="connsiteY43" fmla="*/ 2953611 h 4798887"/>
                <a:gd name="connsiteX44" fmla="*/ 1799415 w 3262957"/>
                <a:gd name="connsiteY44" fmla="*/ 2894260 h 4798887"/>
                <a:gd name="connsiteX45" fmla="*/ 1777383 w 3262957"/>
                <a:gd name="connsiteY45" fmla="*/ 2851994 h 4798887"/>
                <a:gd name="connsiteX46" fmla="*/ 1660929 w 3262957"/>
                <a:gd name="connsiteY46" fmla="*/ 2834459 h 4798887"/>
                <a:gd name="connsiteX47" fmla="*/ 1533684 w 3262957"/>
                <a:gd name="connsiteY47" fmla="*/ 2782752 h 4798887"/>
                <a:gd name="connsiteX48" fmla="*/ 1373167 w 3262957"/>
                <a:gd name="connsiteY48" fmla="*/ 2707664 h 4798887"/>
                <a:gd name="connsiteX49" fmla="*/ 2581319 w 3262957"/>
                <a:gd name="connsiteY49" fmla="*/ 2592559 h 4798887"/>
                <a:gd name="connsiteX50" fmla="*/ 2563334 w 3262957"/>
                <a:gd name="connsiteY50" fmla="*/ 2600202 h 4798887"/>
                <a:gd name="connsiteX51" fmla="*/ 2375839 w 3262957"/>
                <a:gd name="connsiteY51" fmla="*/ 2833560 h 4798887"/>
                <a:gd name="connsiteX52" fmla="*/ 2281866 w 3262957"/>
                <a:gd name="connsiteY52" fmla="*/ 3167184 h 4798887"/>
                <a:gd name="connsiteX53" fmla="*/ 2266579 w 3262957"/>
                <a:gd name="connsiteY53" fmla="*/ 3280041 h 4798887"/>
                <a:gd name="connsiteX54" fmla="*/ 2272424 w 3262957"/>
                <a:gd name="connsiteY54" fmla="*/ 3297577 h 4798887"/>
                <a:gd name="connsiteX55" fmla="*/ 2290859 w 3262957"/>
                <a:gd name="connsiteY55" fmla="*/ 3293530 h 4798887"/>
                <a:gd name="connsiteX56" fmla="*/ 2302549 w 3262957"/>
                <a:gd name="connsiteY56" fmla="*/ 3277793 h 4798887"/>
                <a:gd name="connsiteX57" fmla="*/ 2336272 w 3262957"/>
                <a:gd name="connsiteY57" fmla="*/ 3200906 h 4798887"/>
                <a:gd name="connsiteX58" fmla="*/ 2673493 w 3262957"/>
                <a:gd name="connsiteY58" fmla="*/ 2699121 h 4798887"/>
                <a:gd name="connsiteX59" fmla="*/ 2682486 w 3262957"/>
                <a:gd name="connsiteY59" fmla="*/ 2629428 h 4798887"/>
                <a:gd name="connsiteX60" fmla="*/ 2592110 w 3262957"/>
                <a:gd name="connsiteY60" fmla="*/ 2702718 h 4798887"/>
                <a:gd name="connsiteX61" fmla="*/ 2417654 w 3262957"/>
                <a:gd name="connsiteY61" fmla="*/ 3005318 h 4798887"/>
                <a:gd name="connsiteX62" fmla="*/ 2382134 w 3262957"/>
                <a:gd name="connsiteY62" fmla="*/ 3039040 h 4798887"/>
                <a:gd name="connsiteX63" fmla="*/ 2413608 w 3262957"/>
                <a:gd name="connsiteY63" fmla="*/ 2823218 h 4798887"/>
                <a:gd name="connsiteX64" fmla="*/ 2688780 w 3262957"/>
                <a:gd name="connsiteY64" fmla="*/ 2607396 h 4798887"/>
                <a:gd name="connsiteX65" fmla="*/ 2688331 w 3262957"/>
                <a:gd name="connsiteY65" fmla="*/ 2601102 h 4798887"/>
                <a:gd name="connsiteX66" fmla="*/ 2581319 w 3262957"/>
                <a:gd name="connsiteY66" fmla="*/ 2592559 h 4798887"/>
                <a:gd name="connsiteX67" fmla="*/ 2206779 w 3262957"/>
                <a:gd name="connsiteY67" fmla="*/ 2230158 h 4798887"/>
                <a:gd name="connsiteX68" fmla="*/ 2224764 w 3262957"/>
                <a:gd name="connsiteY68" fmla="*/ 2240050 h 4798887"/>
                <a:gd name="connsiteX69" fmla="*/ 2372692 w 3262957"/>
                <a:gd name="connsiteY69" fmla="*/ 2262082 h 4798887"/>
                <a:gd name="connsiteX70" fmla="*/ 2451827 w 3262957"/>
                <a:gd name="connsiteY70" fmla="*/ 2239600 h 4798887"/>
                <a:gd name="connsiteX71" fmla="*/ 2209477 w 3262957"/>
                <a:gd name="connsiteY71" fmla="*/ 2303897 h 4798887"/>
                <a:gd name="connsiteX72" fmla="*/ 2174855 w 3262957"/>
                <a:gd name="connsiteY72" fmla="*/ 2253089 h 4798887"/>
                <a:gd name="connsiteX73" fmla="*/ 2206779 w 3262957"/>
                <a:gd name="connsiteY73" fmla="*/ 2230158 h 4798887"/>
                <a:gd name="connsiteX74" fmla="*/ 1358779 w 3262957"/>
                <a:gd name="connsiteY74" fmla="*/ 1872255 h 4798887"/>
                <a:gd name="connsiteX75" fmla="*/ 1472985 w 3262957"/>
                <a:gd name="connsiteY75" fmla="*/ 1954086 h 4798887"/>
                <a:gd name="connsiteX76" fmla="*/ 1736917 w 3262957"/>
                <a:gd name="connsiteY76" fmla="*/ 2015236 h 4798887"/>
                <a:gd name="connsiteX77" fmla="*/ 1771988 w 3262957"/>
                <a:gd name="connsiteY77" fmla="*/ 2025128 h 4798887"/>
                <a:gd name="connsiteX78" fmla="*/ 1745460 w 3262957"/>
                <a:gd name="connsiteY78" fmla="*/ 2053005 h 4798887"/>
                <a:gd name="connsiteX79" fmla="*/ 1508505 w 3262957"/>
                <a:gd name="connsiteY79" fmla="*/ 2038167 h 4798887"/>
                <a:gd name="connsiteX80" fmla="*/ 1383509 w 3262957"/>
                <a:gd name="connsiteY80" fmla="*/ 1932955 h 4798887"/>
                <a:gd name="connsiteX81" fmla="*/ 1352934 w 3262957"/>
                <a:gd name="connsiteY81" fmla="*/ 1874503 h 4798887"/>
                <a:gd name="connsiteX82" fmla="*/ 1358779 w 3262957"/>
                <a:gd name="connsiteY82" fmla="*/ 1872255 h 4798887"/>
                <a:gd name="connsiteX83" fmla="*/ 1382777 w 3262957"/>
                <a:gd name="connsiteY83" fmla="*/ 1738603 h 4798887"/>
                <a:gd name="connsiteX84" fmla="*/ 1513900 w 3262957"/>
                <a:gd name="connsiteY84" fmla="*/ 1753103 h 4798887"/>
                <a:gd name="connsiteX85" fmla="*/ 1583593 w 3262957"/>
                <a:gd name="connsiteY85" fmla="*/ 1789074 h 4798887"/>
                <a:gd name="connsiteX86" fmla="*/ 1725675 w 3262957"/>
                <a:gd name="connsiteY86" fmla="*/ 1889340 h 4798887"/>
                <a:gd name="connsiteX87" fmla="*/ 1963979 w 3262957"/>
                <a:gd name="connsiteY87" fmla="*/ 2021081 h 4798887"/>
                <a:gd name="connsiteX88" fmla="*/ 1971622 w 3262957"/>
                <a:gd name="connsiteY88" fmla="*/ 2026027 h 4798887"/>
                <a:gd name="connsiteX89" fmla="*/ 1821446 w 3262957"/>
                <a:gd name="connsiteY89" fmla="*/ 2028724 h 4798887"/>
                <a:gd name="connsiteX90" fmla="*/ 1707241 w 3262957"/>
                <a:gd name="connsiteY90" fmla="*/ 1958133 h 4798887"/>
                <a:gd name="connsiteX91" fmla="*/ 1405090 w 3262957"/>
                <a:gd name="connsiteY91" fmla="*/ 1800765 h 4798887"/>
                <a:gd name="connsiteX92" fmla="*/ 1267504 w 3262957"/>
                <a:gd name="connsiteY92" fmla="*/ 1765244 h 4798887"/>
                <a:gd name="connsiteX93" fmla="*/ 1249968 w 3262957"/>
                <a:gd name="connsiteY93" fmla="*/ 1761197 h 4798887"/>
                <a:gd name="connsiteX94" fmla="*/ 1382777 w 3262957"/>
                <a:gd name="connsiteY94" fmla="*/ 1738603 h 4798887"/>
                <a:gd name="connsiteX95" fmla="*/ 3031847 w 3262957"/>
                <a:gd name="connsiteY95" fmla="*/ 1719831 h 4798887"/>
                <a:gd name="connsiteX96" fmla="*/ 2993179 w 3262957"/>
                <a:gd name="connsiteY96" fmla="*/ 1722978 h 4798887"/>
                <a:gd name="connsiteX97" fmla="*/ 2993179 w 3262957"/>
                <a:gd name="connsiteY97" fmla="*/ 1748606 h 4798887"/>
                <a:gd name="connsiteX98" fmla="*/ 3011164 w 3262957"/>
                <a:gd name="connsiteY98" fmla="*/ 1770189 h 4798887"/>
                <a:gd name="connsiteX99" fmla="*/ 3021956 w 3262957"/>
                <a:gd name="connsiteY99" fmla="*/ 1859215 h 4798887"/>
                <a:gd name="connsiteX100" fmla="*/ 2990482 w 3262957"/>
                <a:gd name="connsiteY100" fmla="*/ 1888441 h 4798887"/>
                <a:gd name="connsiteX101" fmla="*/ 2946418 w 3262957"/>
                <a:gd name="connsiteY101" fmla="*/ 1987358 h 4798887"/>
                <a:gd name="connsiteX102" fmla="*/ 2948666 w 3262957"/>
                <a:gd name="connsiteY102" fmla="*/ 2035918 h 4798887"/>
                <a:gd name="connsiteX103" fmla="*/ 2956759 w 3262957"/>
                <a:gd name="connsiteY103" fmla="*/ 2125394 h 4798887"/>
                <a:gd name="connsiteX104" fmla="*/ 2907300 w 3262957"/>
                <a:gd name="connsiteY104" fmla="*/ 2215770 h 4798887"/>
                <a:gd name="connsiteX105" fmla="*/ 2855143 w 3262957"/>
                <a:gd name="connsiteY105" fmla="*/ 2312440 h 4798887"/>
                <a:gd name="connsiteX106" fmla="*/ 2858740 w 3262957"/>
                <a:gd name="connsiteY106" fmla="*/ 2452724 h 4798887"/>
                <a:gd name="connsiteX107" fmla="*/ 2856492 w 3262957"/>
                <a:gd name="connsiteY107" fmla="*/ 2662251 h 4798887"/>
                <a:gd name="connsiteX108" fmla="*/ 2860089 w 3262957"/>
                <a:gd name="connsiteY108" fmla="*/ 2681585 h 4798887"/>
                <a:gd name="connsiteX109" fmla="*/ 2879873 w 3262957"/>
                <a:gd name="connsiteY109" fmla="*/ 2690578 h 4798887"/>
                <a:gd name="connsiteX110" fmla="*/ 2899207 w 3262957"/>
                <a:gd name="connsiteY110" fmla="*/ 2666298 h 4798887"/>
                <a:gd name="connsiteX111" fmla="*/ 2905951 w 3262957"/>
                <a:gd name="connsiteY111" fmla="*/ 2608745 h 4798887"/>
                <a:gd name="connsiteX112" fmla="*/ 2948666 w 3262957"/>
                <a:gd name="connsiteY112" fmla="*/ 2584465 h 4798887"/>
                <a:gd name="connsiteX113" fmla="*/ 2950015 w 3262957"/>
                <a:gd name="connsiteY113" fmla="*/ 2569628 h 4798887"/>
                <a:gd name="connsiteX114" fmla="*/ 2948666 w 3262957"/>
                <a:gd name="connsiteY114" fmla="*/ 2423498 h 4798887"/>
                <a:gd name="connsiteX115" fmla="*/ 2999024 w 3262957"/>
                <a:gd name="connsiteY115" fmla="*/ 2258035 h 4798887"/>
                <a:gd name="connsiteX116" fmla="*/ 3057027 w 3262957"/>
                <a:gd name="connsiteY116" fmla="*/ 2141581 h 4798887"/>
                <a:gd name="connsiteX117" fmla="*/ 3092997 w 3262957"/>
                <a:gd name="connsiteY117" fmla="*/ 1841680 h 4798887"/>
                <a:gd name="connsiteX118" fmla="*/ 3045786 w 3262957"/>
                <a:gd name="connsiteY118" fmla="*/ 1731521 h 4798887"/>
                <a:gd name="connsiteX119" fmla="*/ 3031847 w 3262957"/>
                <a:gd name="connsiteY119" fmla="*/ 1719831 h 4798887"/>
                <a:gd name="connsiteX120" fmla="*/ 2515674 w 3262957"/>
                <a:gd name="connsiteY120" fmla="*/ 1648789 h 4798887"/>
                <a:gd name="connsiteX121" fmla="*/ 2554792 w 3262957"/>
                <a:gd name="connsiteY121" fmla="*/ 1679813 h 4798887"/>
                <a:gd name="connsiteX122" fmla="*/ 2557040 w 3262957"/>
                <a:gd name="connsiteY122" fmla="*/ 1729722 h 4798887"/>
                <a:gd name="connsiteX123" fmla="*/ 2534109 w 3262957"/>
                <a:gd name="connsiteY123" fmla="*/ 1754002 h 4798887"/>
                <a:gd name="connsiteX124" fmla="*/ 2499937 w 3262957"/>
                <a:gd name="connsiteY124" fmla="*/ 1726574 h 4798887"/>
                <a:gd name="connsiteX125" fmla="*/ 2460819 w 3262957"/>
                <a:gd name="connsiteY125" fmla="*/ 1693302 h 4798887"/>
                <a:gd name="connsiteX126" fmla="*/ 2515674 w 3262957"/>
                <a:gd name="connsiteY126" fmla="*/ 1648789 h 4798887"/>
                <a:gd name="connsiteX127" fmla="*/ 2012876 w 3262957"/>
                <a:gd name="connsiteY127" fmla="*/ 1527390 h 4798887"/>
                <a:gd name="connsiteX128" fmla="*/ 2037268 w 3262957"/>
                <a:gd name="connsiteY128" fmla="*/ 1527839 h 4798887"/>
                <a:gd name="connsiteX129" fmla="*/ 2058851 w 3262957"/>
                <a:gd name="connsiteY129" fmla="*/ 1542228 h 4798887"/>
                <a:gd name="connsiteX130" fmla="*/ 2216670 w 3262957"/>
                <a:gd name="connsiteY130" fmla="*/ 1624959 h 4798887"/>
                <a:gd name="connsiteX131" fmla="*/ 2236904 w 3262957"/>
                <a:gd name="connsiteY131" fmla="*/ 1627207 h 4798887"/>
                <a:gd name="connsiteX132" fmla="*/ 2282766 w 3262957"/>
                <a:gd name="connsiteY132" fmla="*/ 1588988 h 4798887"/>
                <a:gd name="connsiteX133" fmla="*/ 2286812 w 3262957"/>
                <a:gd name="connsiteY133" fmla="*/ 1571004 h 4798887"/>
                <a:gd name="connsiteX134" fmla="*/ 2325031 w 3262957"/>
                <a:gd name="connsiteY134" fmla="*/ 1575950 h 4798887"/>
                <a:gd name="connsiteX135" fmla="*/ 2334473 w 3262957"/>
                <a:gd name="connsiteY135" fmla="*/ 1611469 h 4798887"/>
                <a:gd name="connsiteX136" fmla="*/ 2374040 w 3262957"/>
                <a:gd name="connsiteY136" fmla="*/ 1612370 h 4798887"/>
                <a:gd name="connsiteX137" fmla="*/ 2382134 w 3262957"/>
                <a:gd name="connsiteY137" fmla="*/ 1642944 h 4798887"/>
                <a:gd name="connsiteX138" fmla="*/ 2340768 w 3262957"/>
                <a:gd name="connsiteY138" fmla="*/ 1655984 h 4798887"/>
                <a:gd name="connsiteX139" fmla="*/ 2344814 w 3262957"/>
                <a:gd name="connsiteY139" fmla="*/ 1685659 h 4798887"/>
                <a:gd name="connsiteX140" fmla="*/ 2297603 w 3262957"/>
                <a:gd name="connsiteY140" fmla="*/ 1684760 h 4798887"/>
                <a:gd name="connsiteX141" fmla="*/ 2277370 w 3262957"/>
                <a:gd name="connsiteY141" fmla="*/ 1667674 h 4798887"/>
                <a:gd name="connsiteX142" fmla="*/ 2251741 w 3262957"/>
                <a:gd name="connsiteY142" fmla="*/ 1657333 h 4798887"/>
                <a:gd name="connsiteX143" fmla="*/ 2001298 w 3262957"/>
                <a:gd name="connsiteY143" fmla="*/ 1573702 h 4798887"/>
                <a:gd name="connsiteX144" fmla="*/ 1994554 w 3262957"/>
                <a:gd name="connsiteY144" fmla="*/ 1541778 h 4798887"/>
                <a:gd name="connsiteX145" fmla="*/ 2012876 w 3262957"/>
                <a:gd name="connsiteY145" fmla="*/ 1527390 h 4798887"/>
                <a:gd name="connsiteX146" fmla="*/ 2995203 w 3262957"/>
                <a:gd name="connsiteY146" fmla="*/ 1513057 h 4798887"/>
                <a:gd name="connsiteX147" fmla="*/ 3000823 w 3262957"/>
                <a:gd name="connsiteY147" fmla="*/ 1539979 h 4798887"/>
                <a:gd name="connsiteX148" fmla="*/ 3000374 w 3262957"/>
                <a:gd name="connsiteY148" fmla="*/ 1543575 h 4798887"/>
                <a:gd name="connsiteX149" fmla="*/ 2959457 w 3262957"/>
                <a:gd name="connsiteY149" fmla="*/ 1621811 h 4798887"/>
                <a:gd name="connsiteX150" fmla="*/ 2912246 w 3262957"/>
                <a:gd name="connsiteY150" fmla="*/ 1683410 h 4798887"/>
                <a:gd name="connsiteX151" fmla="*/ 2834011 w 3262957"/>
                <a:gd name="connsiteY151" fmla="*/ 1706791 h 4798887"/>
                <a:gd name="connsiteX152" fmla="*/ 2820522 w 3262957"/>
                <a:gd name="connsiteY152" fmla="*/ 1687008 h 4798887"/>
                <a:gd name="connsiteX153" fmla="*/ 2846151 w 3262957"/>
                <a:gd name="connsiteY153" fmla="*/ 1642494 h 4798887"/>
                <a:gd name="connsiteX154" fmla="*/ 2929782 w 3262957"/>
                <a:gd name="connsiteY154" fmla="*/ 1542676 h 4798887"/>
                <a:gd name="connsiteX155" fmla="*/ 2968000 w 3262957"/>
                <a:gd name="connsiteY155" fmla="*/ 1514799 h 4798887"/>
                <a:gd name="connsiteX156" fmla="*/ 2995203 w 3262957"/>
                <a:gd name="connsiteY156" fmla="*/ 1513057 h 4798887"/>
                <a:gd name="connsiteX157" fmla="*/ 1719830 w 3262957"/>
                <a:gd name="connsiteY157" fmla="*/ 1336296 h 4798887"/>
                <a:gd name="connsiteX158" fmla="*/ 1745009 w 3262957"/>
                <a:gd name="connsiteY158" fmla="*/ 1340343 h 4798887"/>
                <a:gd name="connsiteX159" fmla="*/ 1879898 w 3262957"/>
                <a:gd name="connsiteY159" fmla="*/ 1434315 h 4798887"/>
                <a:gd name="connsiteX160" fmla="*/ 1901031 w 3262957"/>
                <a:gd name="connsiteY160" fmla="*/ 1467588 h 4798887"/>
                <a:gd name="connsiteX161" fmla="*/ 1888891 w 3262957"/>
                <a:gd name="connsiteY161" fmla="*/ 1508054 h 4798887"/>
                <a:gd name="connsiteX162" fmla="*/ 1847075 w 3262957"/>
                <a:gd name="connsiteY162" fmla="*/ 1510752 h 4798887"/>
                <a:gd name="connsiteX163" fmla="*/ 1837183 w 3262957"/>
                <a:gd name="connsiteY163" fmla="*/ 1497263 h 4798887"/>
                <a:gd name="connsiteX164" fmla="*/ 1740064 w 3262957"/>
                <a:gd name="connsiteY164" fmla="*/ 1389352 h 4798887"/>
                <a:gd name="connsiteX165" fmla="*/ 1709938 w 3262957"/>
                <a:gd name="connsiteY165" fmla="*/ 1356529 h 4798887"/>
                <a:gd name="connsiteX166" fmla="*/ 1719830 w 3262957"/>
                <a:gd name="connsiteY166" fmla="*/ 1336296 h 4798887"/>
                <a:gd name="connsiteX167" fmla="*/ 2914888 w 3262957"/>
                <a:gd name="connsiteY167" fmla="*/ 1301901 h 4798887"/>
                <a:gd name="connsiteX168" fmla="*/ 2937875 w 3262957"/>
                <a:gd name="connsiteY168" fmla="*/ 1305723 h 4798887"/>
                <a:gd name="connsiteX169" fmla="*/ 2957209 w 3262957"/>
                <a:gd name="connsiteY169" fmla="*/ 1316514 h 4798887"/>
                <a:gd name="connsiteX170" fmla="*/ 2984187 w 3262957"/>
                <a:gd name="connsiteY170" fmla="*/ 1401943 h 4798887"/>
                <a:gd name="connsiteX171" fmla="*/ 2945069 w 3262957"/>
                <a:gd name="connsiteY171" fmla="*/ 1464442 h 4798887"/>
                <a:gd name="connsiteX172" fmla="*/ 2808832 w 3262957"/>
                <a:gd name="connsiteY172" fmla="*/ 1597532 h 4798887"/>
                <a:gd name="connsiteX173" fmla="*/ 2769714 w 3262957"/>
                <a:gd name="connsiteY173" fmla="*/ 1687457 h 4798887"/>
                <a:gd name="connsiteX174" fmla="*/ 2767916 w 3262957"/>
                <a:gd name="connsiteY174" fmla="*/ 1696450 h 4798887"/>
                <a:gd name="connsiteX175" fmla="*/ 2655059 w 3262957"/>
                <a:gd name="connsiteY175" fmla="*/ 1728823 h 4798887"/>
                <a:gd name="connsiteX176" fmla="*/ 2649663 w 3262957"/>
                <a:gd name="connsiteY176" fmla="*/ 1723877 h 4798887"/>
                <a:gd name="connsiteX177" fmla="*/ 2615941 w 3262957"/>
                <a:gd name="connsiteY177" fmla="*/ 1643844 h 4798887"/>
                <a:gd name="connsiteX178" fmla="*/ 2620887 w 3262957"/>
                <a:gd name="connsiteY178" fmla="*/ 1641595 h 4798887"/>
                <a:gd name="connsiteX179" fmla="*/ 2649214 w 3262957"/>
                <a:gd name="connsiteY179" fmla="*/ 1580896 h 4798887"/>
                <a:gd name="connsiteX180" fmla="*/ 2737341 w 3262957"/>
                <a:gd name="connsiteY180" fmla="*/ 1508505 h 4798887"/>
                <a:gd name="connsiteX181" fmla="*/ 2809281 w 3262957"/>
                <a:gd name="connsiteY181" fmla="*/ 1461294 h 4798887"/>
                <a:gd name="connsiteX182" fmla="*/ 2853345 w 3262957"/>
                <a:gd name="connsiteY182" fmla="*/ 1443309 h 4798887"/>
                <a:gd name="connsiteX183" fmla="*/ 2911347 w 3262957"/>
                <a:gd name="connsiteY183" fmla="*/ 1415882 h 4798887"/>
                <a:gd name="connsiteX184" fmla="*/ 2913595 w 3262957"/>
                <a:gd name="connsiteY184" fmla="*/ 1375865 h 4798887"/>
                <a:gd name="connsiteX185" fmla="*/ 2901006 w 3262957"/>
                <a:gd name="connsiteY185" fmla="*/ 1321010 h 4798887"/>
                <a:gd name="connsiteX186" fmla="*/ 2914888 w 3262957"/>
                <a:gd name="connsiteY186" fmla="*/ 1301901 h 4798887"/>
                <a:gd name="connsiteX187" fmla="*/ 1428022 w 3262957"/>
                <a:gd name="connsiteY187" fmla="*/ 1210851 h 4798887"/>
                <a:gd name="connsiteX188" fmla="*/ 1501761 w 3262957"/>
                <a:gd name="connsiteY188" fmla="*/ 1265706 h 4798887"/>
                <a:gd name="connsiteX189" fmla="*/ 1533684 w 3262957"/>
                <a:gd name="connsiteY189" fmla="*/ 1306622 h 4798887"/>
                <a:gd name="connsiteX190" fmla="*/ 1725676 w 3262957"/>
                <a:gd name="connsiteY190" fmla="*/ 1437014 h 4798887"/>
                <a:gd name="connsiteX191" fmla="*/ 1753553 w 3262957"/>
                <a:gd name="connsiteY191" fmla="*/ 1493667 h 4798887"/>
                <a:gd name="connsiteX192" fmla="*/ 1743211 w 3262957"/>
                <a:gd name="connsiteY192" fmla="*/ 1505358 h 4798887"/>
                <a:gd name="connsiteX193" fmla="*/ 1721180 w 3262957"/>
                <a:gd name="connsiteY193" fmla="*/ 1507606 h 4798887"/>
                <a:gd name="connsiteX194" fmla="*/ 1718932 w 3262957"/>
                <a:gd name="connsiteY194" fmla="*/ 1512102 h 4798887"/>
                <a:gd name="connsiteX195" fmla="*/ 1684310 w 3262957"/>
                <a:gd name="connsiteY195" fmla="*/ 1495466 h 4798887"/>
                <a:gd name="connsiteX196" fmla="*/ 1428471 w 3262957"/>
                <a:gd name="connsiteY196" fmla="*/ 1293583 h 4798887"/>
                <a:gd name="connsiteX197" fmla="*/ 1403742 w 3262957"/>
                <a:gd name="connsiteY197" fmla="*/ 1230185 h 4798887"/>
                <a:gd name="connsiteX198" fmla="*/ 1428022 w 3262957"/>
                <a:gd name="connsiteY198" fmla="*/ 1210851 h 4798887"/>
                <a:gd name="connsiteX199" fmla="*/ 2519720 w 3262957"/>
                <a:gd name="connsiteY199" fmla="*/ 1194665 h 4798887"/>
                <a:gd name="connsiteX200" fmla="*/ 2559287 w 3262957"/>
                <a:gd name="connsiteY200" fmla="*/ 1329104 h 4798887"/>
                <a:gd name="connsiteX201" fmla="*/ 2603801 w 3262957"/>
                <a:gd name="connsiteY201" fmla="*/ 1308869 h 4798887"/>
                <a:gd name="connsiteX202" fmla="*/ 2603801 w 3262957"/>
                <a:gd name="connsiteY202" fmla="*/ 1361476 h 4798887"/>
                <a:gd name="connsiteX203" fmla="*/ 2618638 w 3262957"/>
                <a:gd name="connsiteY203" fmla="*/ 1362826 h 4798887"/>
                <a:gd name="connsiteX204" fmla="*/ 2668997 w 3262957"/>
                <a:gd name="connsiteY204" fmla="*/ 1362826 h 4798887"/>
                <a:gd name="connsiteX205" fmla="*/ 2673043 w 3262957"/>
                <a:gd name="connsiteY205" fmla="*/ 1357430 h 4798887"/>
                <a:gd name="connsiteX206" fmla="*/ 2629879 w 3262957"/>
                <a:gd name="connsiteY206" fmla="*/ 1307521 h 4798887"/>
                <a:gd name="connsiteX207" fmla="*/ 2572776 w 3262957"/>
                <a:gd name="connsiteY207" fmla="*/ 1227488 h 4798887"/>
                <a:gd name="connsiteX208" fmla="*/ 2570978 w 3262957"/>
                <a:gd name="connsiteY208" fmla="*/ 1222092 h 4798887"/>
                <a:gd name="connsiteX209" fmla="*/ 2519720 w 3262957"/>
                <a:gd name="connsiteY209" fmla="*/ 1194665 h 4798887"/>
                <a:gd name="connsiteX210" fmla="*/ 2074588 w 3262957"/>
                <a:gd name="connsiteY210" fmla="*/ 1153299 h 4798887"/>
                <a:gd name="connsiteX211" fmla="*/ 2209926 w 3262957"/>
                <a:gd name="connsiteY211" fmla="*/ 1221193 h 4798887"/>
                <a:gd name="connsiteX212" fmla="*/ 2088076 w 3262957"/>
                <a:gd name="connsiteY212" fmla="*/ 1258062 h 4798887"/>
                <a:gd name="connsiteX213" fmla="*/ 2088526 w 3262957"/>
                <a:gd name="connsiteY213" fmla="*/ 1263908 h 4798887"/>
                <a:gd name="connsiteX214" fmla="*/ 2261184 w 3262957"/>
                <a:gd name="connsiteY214" fmla="*/ 1291783 h 4798887"/>
                <a:gd name="connsiteX215" fmla="*/ 2251292 w 3262957"/>
                <a:gd name="connsiteY215" fmla="*/ 1227038 h 4798887"/>
                <a:gd name="connsiteX216" fmla="*/ 2227012 w 3262957"/>
                <a:gd name="connsiteY216" fmla="*/ 1200060 h 4798887"/>
                <a:gd name="connsiteX217" fmla="*/ 2152823 w 3262957"/>
                <a:gd name="connsiteY217" fmla="*/ 1176680 h 4798887"/>
                <a:gd name="connsiteX218" fmla="*/ 2074588 w 3262957"/>
                <a:gd name="connsiteY218" fmla="*/ 1153299 h 4798887"/>
                <a:gd name="connsiteX219" fmla="*/ 1314491 w 3262957"/>
                <a:gd name="connsiteY219" fmla="*/ 1082594 h 4798887"/>
                <a:gd name="connsiteX220" fmla="*/ 1336747 w 3262957"/>
                <a:gd name="connsiteY220" fmla="*/ 1083156 h 4798887"/>
                <a:gd name="connsiteX221" fmla="*/ 1348438 w 3262957"/>
                <a:gd name="connsiteY221" fmla="*/ 1088552 h 4798887"/>
                <a:gd name="connsiteX222" fmla="*/ 1361477 w 3262957"/>
                <a:gd name="connsiteY222" fmla="*/ 1095746 h 4798887"/>
                <a:gd name="connsiteX223" fmla="*/ 1655984 w 3262957"/>
                <a:gd name="connsiteY223" fmla="*/ 1196463 h 4798887"/>
                <a:gd name="connsiteX224" fmla="*/ 1798966 w 3262957"/>
                <a:gd name="connsiteY224" fmla="*/ 1233332 h 4798887"/>
                <a:gd name="connsiteX225" fmla="*/ 1925761 w 3262957"/>
                <a:gd name="connsiteY225" fmla="*/ 1339445 h 4798887"/>
                <a:gd name="connsiteX226" fmla="*/ 1929808 w 3262957"/>
                <a:gd name="connsiteY226" fmla="*/ 1361926 h 4798887"/>
                <a:gd name="connsiteX227" fmla="*/ 1914520 w 3262957"/>
                <a:gd name="connsiteY227" fmla="*/ 1369120 h 4798887"/>
                <a:gd name="connsiteX228" fmla="*/ 1866860 w 3262957"/>
                <a:gd name="connsiteY228" fmla="*/ 1354732 h 4798887"/>
                <a:gd name="connsiteX229" fmla="*/ 1683861 w 3262957"/>
                <a:gd name="connsiteY229" fmla="*/ 1265256 h 4798887"/>
                <a:gd name="connsiteX230" fmla="*/ 1594834 w 3262957"/>
                <a:gd name="connsiteY230" fmla="*/ 1231983 h 4798887"/>
                <a:gd name="connsiteX231" fmla="*/ 1374066 w 3262957"/>
                <a:gd name="connsiteY231" fmla="*/ 1182974 h 4798887"/>
                <a:gd name="connsiteX232" fmla="*/ 1322359 w 3262957"/>
                <a:gd name="connsiteY232" fmla="*/ 1142507 h 4798887"/>
                <a:gd name="connsiteX233" fmla="*/ 1307072 w 3262957"/>
                <a:gd name="connsiteY233" fmla="*/ 1104289 h 4798887"/>
                <a:gd name="connsiteX234" fmla="*/ 1314491 w 3262957"/>
                <a:gd name="connsiteY234" fmla="*/ 1082594 h 4798887"/>
                <a:gd name="connsiteX235" fmla="*/ 2012089 w 3262957"/>
                <a:gd name="connsiteY235" fmla="*/ 928034 h 4798887"/>
                <a:gd name="connsiteX236" fmla="*/ 1975669 w 3262957"/>
                <a:gd name="connsiteY236" fmla="*/ 934329 h 4798887"/>
                <a:gd name="connsiteX237" fmla="*/ 1929807 w 3262957"/>
                <a:gd name="connsiteY237" fmla="*/ 962655 h 4798887"/>
                <a:gd name="connsiteX238" fmla="*/ 1881247 w 3262957"/>
                <a:gd name="connsiteY238" fmla="*/ 1030100 h 4798887"/>
                <a:gd name="connsiteX239" fmla="*/ 1861463 w 3262957"/>
                <a:gd name="connsiteY239" fmla="*/ 1053481 h 4798887"/>
                <a:gd name="connsiteX240" fmla="*/ 1863711 w 3262957"/>
                <a:gd name="connsiteY240" fmla="*/ 1059326 h 4798887"/>
                <a:gd name="connsiteX241" fmla="*/ 1901480 w 3262957"/>
                <a:gd name="connsiteY241" fmla="*/ 1059326 h 4798887"/>
                <a:gd name="connsiteX242" fmla="*/ 1970723 w 3262957"/>
                <a:gd name="connsiteY242" fmla="*/ 1057978 h 4798887"/>
                <a:gd name="connsiteX243" fmla="*/ 2018833 w 3262957"/>
                <a:gd name="connsiteY243" fmla="*/ 1034597 h 4798887"/>
                <a:gd name="connsiteX244" fmla="*/ 2034570 w 3262957"/>
                <a:gd name="connsiteY244" fmla="*/ 1021558 h 4798887"/>
                <a:gd name="connsiteX245" fmla="*/ 2152823 w 3262957"/>
                <a:gd name="connsiteY245" fmla="*/ 1051233 h 4798887"/>
                <a:gd name="connsiteX246" fmla="*/ 2115504 w 3262957"/>
                <a:gd name="connsiteY246" fmla="*/ 1103390 h 4798887"/>
                <a:gd name="connsiteX247" fmla="*/ 2245447 w 3262957"/>
                <a:gd name="connsiteY247" fmla="*/ 1109685 h 4798887"/>
                <a:gd name="connsiteX248" fmla="*/ 2238702 w 3262957"/>
                <a:gd name="connsiteY248" fmla="*/ 1086754 h 4798887"/>
                <a:gd name="connsiteX249" fmla="*/ 2222066 w 3262957"/>
                <a:gd name="connsiteY249" fmla="*/ 1025604 h 4798887"/>
                <a:gd name="connsiteX250" fmla="*/ 2170358 w 3262957"/>
                <a:gd name="connsiteY250" fmla="*/ 968500 h 4798887"/>
                <a:gd name="connsiteX251" fmla="*/ 2152373 w 3262957"/>
                <a:gd name="connsiteY251" fmla="*/ 969401 h 4798887"/>
                <a:gd name="connsiteX252" fmla="*/ 2092573 w 3262957"/>
                <a:gd name="connsiteY252" fmla="*/ 983789 h 4798887"/>
                <a:gd name="connsiteX253" fmla="*/ 2030524 w 3262957"/>
                <a:gd name="connsiteY253" fmla="*/ 970300 h 4798887"/>
                <a:gd name="connsiteX254" fmla="*/ 2015236 w 3262957"/>
                <a:gd name="connsiteY254" fmla="*/ 934329 h 4798887"/>
                <a:gd name="connsiteX255" fmla="*/ 2012089 w 3262957"/>
                <a:gd name="connsiteY255" fmla="*/ 928034 h 4798887"/>
                <a:gd name="connsiteX256" fmla="*/ 1482427 w 3262957"/>
                <a:gd name="connsiteY256" fmla="*/ 859241 h 4798887"/>
                <a:gd name="connsiteX257" fmla="*/ 1596632 w 3262957"/>
                <a:gd name="connsiteY257" fmla="*/ 897909 h 4798887"/>
                <a:gd name="connsiteX258" fmla="*/ 1637549 w 3262957"/>
                <a:gd name="connsiteY258" fmla="*/ 935678 h 4798887"/>
                <a:gd name="connsiteX259" fmla="*/ 1669023 w 3262957"/>
                <a:gd name="connsiteY259" fmla="*/ 947818 h 4798887"/>
                <a:gd name="connsiteX260" fmla="*/ 1700497 w 3262957"/>
                <a:gd name="connsiteY260" fmla="*/ 944221 h 4798887"/>
                <a:gd name="connsiteX261" fmla="*/ 1711288 w 3262957"/>
                <a:gd name="connsiteY261" fmla="*/ 965354 h 4798887"/>
                <a:gd name="connsiteX262" fmla="*/ 1658681 w 3262957"/>
                <a:gd name="connsiteY262" fmla="*/ 1002673 h 4798887"/>
                <a:gd name="connsiteX263" fmla="*/ 1668573 w 3262957"/>
                <a:gd name="connsiteY263" fmla="*/ 1093498 h 4798887"/>
                <a:gd name="connsiteX264" fmla="*/ 1660030 w 3262957"/>
                <a:gd name="connsiteY264" fmla="*/ 1115080 h 4798887"/>
                <a:gd name="connsiteX265" fmla="*/ 1606524 w 3262957"/>
                <a:gd name="connsiteY265" fmla="*/ 1122274 h 4798887"/>
                <a:gd name="connsiteX266" fmla="*/ 1599780 w 3262957"/>
                <a:gd name="connsiteY266" fmla="*/ 1119576 h 4798887"/>
                <a:gd name="connsiteX267" fmla="*/ 1395199 w 3262957"/>
                <a:gd name="connsiteY267" fmla="*/ 1044488 h 4798887"/>
                <a:gd name="connsiteX268" fmla="*/ 1330003 w 3262957"/>
                <a:gd name="connsiteY268" fmla="*/ 974346 h 4798887"/>
                <a:gd name="connsiteX269" fmla="*/ 1333150 w 3262957"/>
                <a:gd name="connsiteY269" fmla="*/ 957260 h 4798887"/>
                <a:gd name="connsiteX270" fmla="*/ 1396098 w 3262957"/>
                <a:gd name="connsiteY270" fmla="*/ 883521 h 4798887"/>
                <a:gd name="connsiteX271" fmla="*/ 1482427 w 3262957"/>
                <a:gd name="connsiteY271" fmla="*/ 859241 h 4798887"/>
                <a:gd name="connsiteX272" fmla="*/ 1160492 w 3262957"/>
                <a:gd name="connsiteY272" fmla="*/ 843503 h 4798887"/>
                <a:gd name="connsiteX273" fmla="*/ 1233782 w 3262957"/>
                <a:gd name="connsiteY273" fmla="*/ 916792 h 4798887"/>
                <a:gd name="connsiteX274" fmla="*/ 1129018 w 3262957"/>
                <a:gd name="connsiteY274" fmla="*/ 886218 h 4798887"/>
                <a:gd name="connsiteX275" fmla="*/ 1160492 w 3262957"/>
                <a:gd name="connsiteY275" fmla="*/ 843503 h 4798887"/>
                <a:gd name="connsiteX276" fmla="*/ 1821446 w 3262957"/>
                <a:gd name="connsiteY276" fmla="*/ 630380 h 4798887"/>
                <a:gd name="connsiteX277" fmla="*/ 1797616 w 3262957"/>
                <a:gd name="connsiteY277" fmla="*/ 645217 h 4798887"/>
                <a:gd name="connsiteX278" fmla="*/ 1715334 w 3262957"/>
                <a:gd name="connsiteY278" fmla="*/ 647465 h 4798887"/>
                <a:gd name="connsiteX279" fmla="*/ 1695550 w 3262957"/>
                <a:gd name="connsiteY279" fmla="*/ 643419 h 4798887"/>
                <a:gd name="connsiteX280" fmla="*/ 1591686 w 3262957"/>
                <a:gd name="connsiteY280" fmla="*/ 690630 h 4798887"/>
                <a:gd name="connsiteX281" fmla="*/ 1688806 w 3262957"/>
                <a:gd name="connsiteY281" fmla="*/ 723003 h 4798887"/>
                <a:gd name="connsiteX282" fmla="*/ 1821446 w 3262957"/>
                <a:gd name="connsiteY282" fmla="*/ 630380 h 4798887"/>
                <a:gd name="connsiteX283" fmla="*/ 1941497 w 3262957"/>
                <a:gd name="connsiteY283" fmla="*/ 610596 h 4798887"/>
                <a:gd name="connsiteX284" fmla="*/ 1941048 w 3262957"/>
                <a:gd name="connsiteY284" fmla="*/ 616891 h 4798887"/>
                <a:gd name="connsiteX285" fmla="*/ 1926660 w 3262957"/>
                <a:gd name="connsiteY285" fmla="*/ 625883 h 4798887"/>
                <a:gd name="connsiteX286" fmla="*/ 1875402 w 3262957"/>
                <a:gd name="connsiteY286" fmla="*/ 635775 h 4798887"/>
                <a:gd name="connsiteX287" fmla="*/ 1853820 w 3262957"/>
                <a:gd name="connsiteY287" fmla="*/ 654210 h 4798887"/>
                <a:gd name="connsiteX288" fmla="*/ 1808857 w 3262957"/>
                <a:gd name="connsiteY288" fmla="*/ 723453 h 4798887"/>
                <a:gd name="connsiteX289" fmla="*/ 1781429 w 3262957"/>
                <a:gd name="connsiteY289" fmla="*/ 770214 h 4798887"/>
                <a:gd name="connsiteX290" fmla="*/ 1862363 w 3262957"/>
                <a:gd name="connsiteY290" fmla="*/ 748182 h 4798887"/>
                <a:gd name="connsiteX291" fmla="*/ 1944195 w 3262957"/>
                <a:gd name="connsiteY291" fmla="*/ 694227 h 4798887"/>
                <a:gd name="connsiteX292" fmla="*/ 2010740 w 3262957"/>
                <a:gd name="connsiteY292" fmla="*/ 665001 h 4798887"/>
                <a:gd name="connsiteX293" fmla="*/ 2026927 w 3262957"/>
                <a:gd name="connsiteY293" fmla="*/ 651512 h 4798887"/>
                <a:gd name="connsiteX294" fmla="*/ 2011190 w 3262957"/>
                <a:gd name="connsiteY294" fmla="*/ 634876 h 4798887"/>
                <a:gd name="connsiteX295" fmla="*/ 1941497 w 3262957"/>
                <a:gd name="connsiteY295" fmla="*/ 610596 h 4798887"/>
                <a:gd name="connsiteX296" fmla="*/ 1119577 w 3262957"/>
                <a:gd name="connsiteY296" fmla="*/ 502684 h 4798887"/>
                <a:gd name="connsiteX297" fmla="*/ 1120026 w 3262957"/>
                <a:gd name="connsiteY297" fmla="*/ 611944 h 4798887"/>
                <a:gd name="connsiteX298" fmla="*/ 1129918 w 3262957"/>
                <a:gd name="connsiteY298" fmla="*/ 648364 h 4798887"/>
                <a:gd name="connsiteX299" fmla="*/ 1168137 w 3262957"/>
                <a:gd name="connsiteY299" fmla="*/ 770663 h 4798887"/>
                <a:gd name="connsiteX300" fmla="*/ 1164539 w 3262957"/>
                <a:gd name="connsiteY300" fmla="*/ 786400 h 4798887"/>
                <a:gd name="connsiteX301" fmla="*/ 1157795 w 3262957"/>
                <a:gd name="connsiteY301" fmla="*/ 811129 h 4798887"/>
                <a:gd name="connsiteX302" fmla="*/ 1124523 w 3262957"/>
                <a:gd name="connsiteY302" fmla="*/ 837657 h 4798887"/>
                <a:gd name="connsiteX303" fmla="*/ 1086754 w 3262957"/>
                <a:gd name="connsiteY303" fmla="*/ 847101 h 4798887"/>
                <a:gd name="connsiteX304" fmla="*/ 1097095 w 3262957"/>
                <a:gd name="connsiteY304" fmla="*/ 744584 h 4798887"/>
                <a:gd name="connsiteX305" fmla="*/ 1076412 w 3262957"/>
                <a:gd name="connsiteY305" fmla="*/ 616890 h 4798887"/>
                <a:gd name="connsiteX306" fmla="*/ 1076862 w 3262957"/>
                <a:gd name="connsiteY306" fmla="*/ 593059 h 4798887"/>
                <a:gd name="connsiteX307" fmla="*/ 1090351 w 3262957"/>
                <a:gd name="connsiteY307" fmla="*/ 537755 h 4798887"/>
                <a:gd name="connsiteX308" fmla="*/ 1119577 w 3262957"/>
                <a:gd name="connsiteY308" fmla="*/ 502684 h 4798887"/>
                <a:gd name="connsiteX309" fmla="*/ 2466664 w 3262957"/>
                <a:gd name="connsiteY309" fmla="*/ 465366 h 4798887"/>
                <a:gd name="connsiteX310" fmla="*/ 2456322 w 3262957"/>
                <a:gd name="connsiteY310" fmla="*/ 477056 h 4798887"/>
                <a:gd name="connsiteX311" fmla="*/ 2472959 w 3262957"/>
                <a:gd name="connsiteY311" fmla="*/ 558889 h 4798887"/>
                <a:gd name="connsiteX312" fmla="*/ 2478354 w 3262957"/>
                <a:gd name="connsiteY312" fmla="*/ 564284 h 4798887"/>
                <a:gd name="connsiteX313" fmla="*/ 2490044 w 3262957"/>
                <a:gd name="connsiteY313" fmla="*/ 598006 h 4798887"/>
                <a:gd name="connsiteX314" fmla="*/ 2485099 w 3262957"/>
                <a:gd name="connsiteY314" fmla="*/ 636225 h 4798887"/>
                <a:gd name="connsiteX315" fmla="*/ 2522868 w 3262957"/>
                <a:gd name="connsiteY315" fmla="*/ 651962 h 4798887"/>
                <a:gd name="connsiteX316" fmla="*/ 2541752 w 3262957"/>
                <a:gd name="connsiteY316" fmla="*/ 685684 h 4798887"/>
                <a:gd name="connsiteX317" fmla="*/ 2535457 w 3262957"/>
                <a:gd name="connsiteY317" fmla="*/ 802587 h 4798887"/>
                <a:gd name="connsiteX318" fmla="*/ 2526914 w 3262957"/>
                <a:gd name="connsiteY318" fmla="*/ 892513 h 4798887"/>
                <a:gd name="connsiteX319" fmla="*/ 2522868 w 3262957"/>
                <a:gd name="connsiteY319" fmla="*/ 907801 h 4798887"/>
                <a:gd name="connsiteX320" fmla="*/ 2549396 w 3262957"/>
                <a:gd name="connsiteY320" fmla="*/ 918142 h 4798887"/>
                <a:gd name="connsiteX321" fmla="*/ 2578621 w 3262957"/>
                <a:gd name="connsiteY321" fmla="*/ 909600 h 4798887"/>
                <a:gd name="connsiteX322" fmla="*/ 2617290 w 3262957"/>
                <a:gd name="connsiteY322" fmla="*/ 842155 h 4798887"/>
                <a:gd name="connsiteX323" fmla="*/ 2662702 w 3262957"/>
                <a:gd name="connsiteY323" fmla="*/ 924887 h 4798887"/>
                <a:gd name="connsiteX324" fmla="*/ 2687881 w 3262957"/>
                <a:gd name="connsiteY324" fmla="*/ 960858 h 4798887"/>
                <a:gd name="connsiteX325" fmla="*/ 2700021 w 3262957"/>
                <a:gd name="connsiteY325" fmla="*/ 982890 h 4798887"/>
                <a:gd name="connsiteX326" fmla="*/ 2702269 w 3262957"/>
                <a:gd name="connsiteY326" fmla="*/ 1018410 h 4798887"/>
                <a:gd name="connsiteX327" fmla="*/ 2748581 w 3262957"/>
                <a:gd name="connsiteY327" fmla="*/ 1076412 h 4798887"/>
                <a:gd name="connsiteX328" fmla="*/ 2767466 w 3262957"/>
                <a:gd name="connsiteY328" fmla="*/ 973446 h 4798887"/>
                <a:gd name="connsiteX329" fmla="*/ 2758923 w 3262957"/>
                <a:gd name="connsiteY329" fmla="*/ 949617 h 4798887"/>
                <a:gd name="connsiteX330" fmla="*/ 2703169 w 3262957"/>
                <a:gd name="connsiteY330" fmla="*/ 877675 h 4798887"/>
                <a:gd name="connsiteX331" fmla="*/ 2682036 w 3262957"/>
                <a:gd name="connsiteY331" fmla="*/ 855194 h 4798887"/>
                <a:gd name="connsiteX332" fmla="*/ 2627631 w 3262957"/>
                <a:gd name="connsiteY332" fmla="*/ 763919 h 4798887"/>
                <a:gd name="connsiteX333" fmla="*/ 2608747 w 3262957"/>
                <a:gd name="connsiteY333" fmla="*/ 707266 h 4798887"/>
                <a:gd name="connsiteX334" fmla="*/ 2598405 w 3262957"/>
                <a:gd name="connsiteY334" fmla="*/ 654210 h 4798887"/>
                <a:gd name="connsiteX335" fmla="*/ 2628530 w 3262957"/>
                <a:gd name="connsiteY335" fmla="*/ 623186 h 4798887"/>
                <a:gd name="connsiteX336" fmla="*/ 2649663 w 3262957"/>
                <a:gd name="connsiteY336" fmla="*/ 614643 h 4798887"/>
                <a:gd name="connsiteX337" fmla="*/ 2597955 w 3262957"/>
                <a:gd name="connsiteY337" fmla="*/ 602503 h 4798887"/>
                <a:gd name="connsiteX338" fmla="*/ 2534558 w 3262957"/>
                <a:gd name="connsiteY338" fmla="*/ 558889 h 4798887"/>
                <a:gd name="connsiteX339" fmla="*/ 2479254 w 3262957"/>
                <a:gd name="connsiteY339" fmla="*/ 474358 h 4798887"/>
                <a:gd name="connsiteX340" fmla="*/ 2466664 w 3262957"/>
                <a:gd name="connsiteY340" fmla="*/ 465366 h 4798887"/>
                <a:gd name="connsiteX341" fmla="*/ 1232882 w 3262957"/>
                <a:gd name="connsiteY341" fmla="*/ 410961 h 4798887"/>
                <a:gd name="connsiteX342" fmla="*/ 1294931 w 3262957"/>
                <a:gd name="connsiteY342" fmla="*/ 432543 h 4798887"/>
                <a:gd name="connsiteX343" fmla="*/ 1313366 w 3262957"/>
                <a:gd name="connsiteY343" fmla="*/ 476157 h 4798887"/>
                <a:gd name="connsiteX344" fmla="*/ 1313815 w 3262957"/>
                <a:gd name="connsiteY344" fmla="*/ 547199 h 4798887"/>
                <a:gd name="connsiteX345" fmla="*/ 1309319 w 3262957"/>
                <a:gd name="connsiteY345" fmla="*/ 558889 h 4798887"/>
                <a:gd name="connsiteX346" fmla="*/ 1304373 w 3262957"/>
                <a:gd name="connsiteY346" fmla="*/ 564284 h 4798887"/>
                <a:gd name="connsiteX347" fmla="*/ 1259860 w 3262957"/>
                <a:gd name="connsiteY347" fmla="*/ 650613 h 4798887"/>
                <a:gd name="connsiteX348" fmla="*/ 1249519 w 3262957"/>
                <a:gd name="connsiteY348" fmla="*/ 688382 h 4798887"/>
                <a:gd name="connsiteX349" fmla="*/ 1300776 w 3262957"/>
                <a:gd name="connsiteY349" fmla="*/ 673544 h 4798887"/>
                <a:gd name="connsiteX350" fmla="*/ 1296280 w 3262957"/>
                <a:gd name="connsiteY350" fmla="*/ 844853 h 4798887"/>
                <a:gd name="connsiteX351" fmla="*/ 1249069 w 3262957"/>
                <a:gd name="connsiteY351" fmla="*/ 826418 h 4798887"/>
                <a:gd name="connsiteX352" fmla="*/ 1231084 w 3262957"/>
                <a:gd name="connsiteY352" fmla="*/ 811580 h 4798887"/>
                <a:gd name="connsiteX353" fmla="*/ 1216246 w 3262957"/>
                <a:gd name="connsiteY353" fmla="*/ 786401 h 4798887"/>
                <a:gd name="connsiteX354" fmla="*/ 1227487 w 3262957"/>
                <a:gd name="connsiteY354" fmla="*/ 741438 h 4798887"/>
                <a:gd name="connsiteX355" fmla="*/ 1218494 w 3262957"/>
                <a:gd name="connsiteY355" fmla="*/ 660955 h 4798887"/>
                <a:gd name="connsiteX356" fmla="*/ 1160942 w 3262957"/>
                <a:gd name="connsiteY356" fmla="*/ 566982 h 4798887"/>
                <a:gd name="connsiteX357" fmla="*/ 1160042 w 3262957"/>
                <a:gd name="connsiteY357" fmla="*/ 553493 h 4798887"/>
                <a:gd name="connsiteX358" fmla="*/ 1199160 w 3262957"/>
                <a:gd name="connsiteY358" fmla="*/ 482002 h 4798887"/>
                <a:gd name="connsiteX359" fmla="*/ 1232882 w 3262957"/>
                <a:gd name="connsiteY359" fmla="*/ 410961 h 4798887"/>
                <a:gd name="connsiteX360" fmla="*/ 1810655 w 3262957"/>
                <a:gd name="connsiteY360" fmla="*/ 291359 h 4798887"/>
                <a:gd name="connsiteX361" fmla="*/ 1801213 w 3262957"/>
                <a:gd name="connsiteY361" fmla="*/ 303499 h 4798887"/>
                <a:gd name="connsiteX362" fmla="*/ 1776034 w 3262957"/>
                <a:gd name="connsiteY362" fmla="*/ 342168 h 4798887"/>
                <a:gd name="connsiteX363" fmla="*/ 1754452 w 3262957"/>
                <a:gd name="connsiteY363" fmla="*/ 356556 h 4798887"/>
                <a:gd name="connsiteX364" fmla="*/ 1733319 w 3262957"/>
                <a:gd name="connsiteY364" fmla="*/ 371843 h 4798887"/>
                <a:gd name="connsiteX365" fmla="*/ 1736467 w 3262957"/>
                <a:gd name="connsiteY365" fmla="*/ 378587 h 4798887"/>
                <a:gd name="connsiteX366" fmla="*/ 1845277 w 3262957"/>
                <a:gd name="connsiteY366" fmla="*/ 341718 h 4798887"/>
                <a:gd name="connsiteX367" fmla="*/ 1897434 w 3262957"/>
                <a:gd name="connsiteY367" fmla="*/ 321485 h 4798887"/>
                <a:gd name="connsiteX368" fmla="*/ 1956335 w 3262957"/>
                <a:gd name="connsiteY368" fmla="*/ 302600 h 4798887"/>
                <a:gd name="connsiteX369" fmla="*/ 1955436 w 3262957"/>
                <a:gd name="connsiteY369" fmla="*/ 297654 h 4798887"/>
                <a:gd name="connsiteX370" fmla="*/ 1810655 w 3262957"/>
                <a:gd name="connsiteY370" fmla="*/ 291359 h 4798887"/>
                <a:gd name="connsiteX371" fmla="*/ 2175304 w 3262957"/>
                <a:gd name="connsiteY371" fmla="*/ 274723 h 4798887"/>
                <a:gd name="connsiteX372" fmla="*/ 2111907 w 3262957"/>
                <a:gd name="connsiteY372" fmla="*/ 291809 h 4798887"/>
                <a:gd name="connsiteX373" fmla="*/ 2150575 w 3262957"/>
                <a:gd name="connsiteY373" fmla="*/ 327779 h 4798887"/>
                <a:gd name="connsiteX374" fmla="*/ 2157769 w 3262957"/>
                <a:gd name="connsiteY374" fmla="*/ 350261 h 4798887"/>
                <a:gd name="connsiteX375" fmla="*/ 2147427 w 3262957"/>
                <a:gd name="connsiteY375" fmla="*/ 409162 h 4798887"/>
                <a:gd name="connsiteX376" fmla="*/ 2152823 w 3262957"/>
                <a:gd name="connsiteY376" fmla="*/ 428496 h 4798887"/>
                <a:gd name="connsiteX377" fmla="*/ 2209476 w 3262957"/>
                <a:gd name="connsiteY377" fmla="*/ 496840 h 4798887"/>
                <a:gd name="connsiteX378" fmla="*/ 2221166 w 3262957"/>
                <a:gd name="connsiteY378" fmla="*/ 506282 h 4798887"/>
                <a:gd name="connsiteX379" fmla="*/ 2267478 w 3262957"/>
                <a:gd name="connsiteY379" fmla="*/ 499987 h 4798887"/>
                <a:gd name="connsiteX380" fmla="*/ 2234206 w 3262957"/>
                <a:gd name="connsiteY380" fmla="*/ 450078 h 4798887"/>
                <a:gd name="connsiteX381" fmla="*/ 2220717 w 3262957"/>
                <a:gd name="connsiteY381" fmla="*/ 433892 h 4798887"/>
                <a:gd name="connsiteX382" fmla="*/ 2208127 w 3262957"/>
                <a:gd name="connsiteY382" fmla="*/ 322833 h 4798887"/>
                <a:gd name="connsiteX383" fmla="*/ 2175304 w 3262957"/>
                <a:gd name="connsiteY383" fmla="*/ 274723 h 4798887"/>
                <a:gd name="connsiteX384" fmla="*/ 1881191 w 3262957"/>
                <a:gd name="connsiteY384" fmla="*/ 155347 h 4798887"/>
                <a:gd name="connsiteX385" fmla="*/ 1805260 w 3262957"/>
                <a:gd name="connsiteY385" fmla="*/ 166363 h 4798887"/>
                <a:gd name="connsiteX386" fmla="*/ 1848424 w 3262957"/>
                <a:gd name="connsiteY386" fmla="*/ 189294 h 4798887"/>
                <a:gd name="connsiteX387" fmla="*/ 1866859 w 3262957"/>
                <a:gd name="connsiteY387" fmla="*/ 207729 h 4798887"/>
                <a:gd name="connsiteX388" fmla="*/ 1900581 w 3262957"/>
                <a:gd name="connsiteY388" fmla="*/ 216271 h 4798887"/>
                <a:gd name="connsiteX389" fmla="*/ 1954537 w 3262957"/>
                <a:gd name="connsiteY389" fmla="*/ 227512 h 4798887"/>
                <a:gd name="connsiteX390" fmla="*/ 1966227 w 3262957"/>
                <a:gd name="connsiteY390" fmla="*/ 184797 h 4798887"/>
                <a:gd name="connsiteX391" fmla="*/ 1881191 w 3262957"/>
                <a:gd name="connsiteY391" fmla="*/ 155347 h 4798887"/>
                <a:gd name="connsiteX392" fmla="*/ 2075150 w 3262957"/>
                <a:gd name="connsiteY392" fmla="*/ 137699 h 4798887"/>
                <a:gd name="connsiteX393" fmla="*/ 2016136 w 3262957"/>
                <a:gd name="connsiteY393" fmla="*/ 145680 h 4798887"/>
                <a:gd name="connsiteX394" fmla="*/ 2015236 w 3262957"/>
                <a:gd name="connsiteY394" fmla="*/ 151975 h 4798887"/>
                <a:gd name="connsiteX395" fmla="*/ 2084030 w 3262957"/>
                <a:gd name="connsiteY395" fmla="*/ 178503 h 4798887"/>
                <a:gd name="connsiteX396" fmla="*/ 2121799 w 3262957"/>
                <a:gd name="connsiteY396" fmla="*/ 196488 h 4798887"/>
                <a:gd name="connsiteX397" fmla="*/ 2177103 w 3262957"/>
                <a:gd name="connsiteY397" fmla="*/ 237854 h 4798887"/>
                <a:gd name="connsiteX398" fmla="*/ 2194189 w 3262957"/>
                <a:gd name="connsiteY398" fmla="*/ 242350 h 4798887"/>
                <a:gd name="connsiteX399" fmla="*/ 2262982 w 3262957"/>
                <a:gd name="connsiteY399" fmla="*/ 212674 h 4798887"/>
                <a:gd name="connsiteX400" fmla="*/ 2199135 w 3262957"/>
                <a:gd name="connsiteY400" fmla="*/ 173107 h 4798887"/>
                <a:gd name="connsiteX401" fmla="*/ 2134838 w 3262957"/>
                <a:gd name="connsiteY401" fmla="*/ 149277 h 4798887"/>
                <a:gd name="connsiteX402" fmla="*/ 2075150 w 3262957"/>
                <a:gd name="connsiteY402" fmla="*/ 137699 h 4798887"/>
                <a:gd name="connsiteX403" fmla="*/ 1541777 w 3262957"/>
                <a:gd name="connsiteY403" fmla="*/ 114655 h 4798887"/>
                <a:gd name="connsiteX404" fmla="*/ 1487822 w 3262957"/>
                <a:gd name="connsiteY404" fmla="*/ 118252 h 4798887"/>
                <a:gd name="connsiteX405" fmla="*/ 1461294 w 3262957"/>
                <a:gd name="connsiteY405" fmla="*/ 136238 h 4798887"/>
                <a:gd name="connsiteX406" fmla="*/ 1411835 w 3262957"/>
                <a:gd name="connsiteY406" fmla="*/ 210426 h 4798887"/>
                <a:gd name="connsiteX407" fmla="*/ 1331801 w 3262957"/>
                <a:gd name="connsiteY407" fmla="*/ 301701 h 4798887"/>
                <a:gd name="connsiteX408" fmla="*/ 1301226 w 3262957"/>
                <a:gd name="connsiteY408" fmla="*/ 339919 h 4798887"/>
                <a:gd name="connsiteX409" fmla="*/ 1258961 w 3262957"/>
                <a:gd name="connsiteY409" fmla="*/ 259436 h 4798887"/>
                <a:gd name="connsiteX410" fmla="*/ 1252216 w 3262957"/>
                <a:gd name="connsiteY410" fmla="*/ 254940 h 4798887"/>
                <a:gd name="connsiteX411" fmla="*/ 1216696 w 3262957"/>
                <a:gd name="connsiteY411" fmla="*/ 298554 h 4798887"/>
                <a:gd name="connsiteX412" fmla="*/ 1206354 w 3262957"/>
                <a:gd name="connsiteY412" fmla="*/ 324182 h 4798887"/>
                <a:gd name="connsiteX413" fmla="*/ 1179377 w 3262957"/>
                <a:gd name="connsiteY413" fmla="*/ 412310 h 4798887"/>
                <a:gd name="connsiteX414" fmla="*/ 1097094 w 3262957"/>
                <a:gd name="connsiteY414" fmla="*/ 489196 h 4798887"/>
                <a:gd name="connsiteX415" fmla="*/ 1027402 w 3262957"/>
                <a:gd name="connsiteY415" fmla="*/ 615991 h 4798887"/>
                <a:gd name="connsiteX416" fmla="*/ 1034596 w 3262957"/>
                <a:gd name="connsiteY416" fmla="*/ 836310 h 4798887"/>
                <a:gd name="connsiteX417" fmla="*/ 1042689 w 3262957"/>
                <a:gd name="connsiteY417" fmla="*/ 917692 h 4798887"/>
                <a:gd name="connsiteX418" fmla="*/ 1093048 w 3262957"/>
                <a:gd name="connsiteY418" fmla="*/ 944221 h 4798887"/>
                <a:gd name="connsiteX419" fmla="*/ 1115529 w 3262957"/>
                <a:gd name="connsiteY419" fmla="*/ 950515 h 4798887"/>
                <a:gd name="connsiteX420" fmla="*/ 1227936 w 3262957"/>
                <a:gd name="connsiteY420" fmla="*/ 1075963 h 4798887"/>
                <a:gd name="connsiteX421" fmla="*/ 1233332 w 3262957"/>
                <a:gd name="connsiteY421" fmla="*/ 1098894 h 4798887"/>
                <a:gd name="connsiteX422" fmla="*/ 1227487 w 3262957"/>
                <a:gd name="connsiteY422" fmla="*/ 1206805 h 4798887"/>
                <a:gd name="connsiteX423" fmla="*/ 1236929 w 3262957"/>
                <a:gd name="connsiteY423" fmla="*/ 1331802 h 4798887"/>
                <a:gd name="connsiteX424" fmla="*/ 1224339 w 3262957"/>
                <a:gd name="connsiteY424" fmla="*/ 1356081 h 4798887"/>
                <a:gd name="connsiteX425" fmla="*/ 1073264 w 3262957"/>
                <a:gd name="connsiteY425" fmla="*/ 1453651 h 4798887"/>
                <a:gd name="connsiteX426" fmla="*/ 1061124 w 3262957"/>
                <a:gd name="connsiteY426" fmla="*/ 1463542 h 4798887"/>
                <a:gd name="connsiteX427" fmla="*/ 1120025 w 3262957"/>
                <a:gd name="connsiteY427" fmla="*/ 1471635 h 4798887"/>
                <a:gd name="connsiteX428" fmla="*/ 1175330 w 3262957"/>
                <a:gd name="connsiteY428" fmla="*/ 1450952 h 4798887"/>
                <a:gd name="connsiteX429" fmla="*/ 1192416 w 3262957"/>
                <a:gd name="connsiteY429" fmla="*/ 1433866 h 4798887"/>
                <a:gd name="connsiteX430" fmla="*/ 1441510 w 3262957"/>
                <a:gd name="connsiteY430" fmla="*/ 1389803 h 4798887"/>
                <a:gd name="connsiteX431" fmla="*/ 1373167 w 3262957"/>
                <a:gd name="connsiteY431" fmla="*/ 1450503 h 4798887"/>
                <a:gd name="connsiteX432" fmla="*/ 1449154 w 3262957"/>
                <a:gd name="connsiteY432" fmla="*/ 1485124 h 4798887"/>
                <a:gd name="connsiteX433" fmla="*/ 1560662 w 3262957"/>
                <a:gd name="connsiteY433" fmla="*/ 1498164 h 4798887"/>
                <a:gd name="connsiteX434" fmla="*/ 1599779 w 3262957"/>
                <a:gd name="connsiteY434" fmla="*/ 1584043 h 4798887"/>
                <a:gd name="connsiteX435" fmla="*/ 1586291 w 3262957"/>
                <a:gd name="connsiteY435" fmla="*/ 1683860 h 4798887"/>
                <a:gd name="connsiteX436" fmla="*/ 1660479 w 3262957"/>
                <a:gd name="connsiteY436" fmla="*/ 1678464 h 4798887"/>
                <a:gd name="connsiteX437" fmla="*/ 1726575 w 3262957"/>
                <a:gd name="connsiteY437" fmla="*/ 1636650 h 4798887"/>
                <a:gd name="connsiteX438" fmla="*/ 1755351 w 3262957"/>
                <a:gd name="connsiteY438" fmla="*/ 1586290 h 4798887"/>
                <a:gd name="connsiteX439" fmla="*/ 1802112 w 3262957"/>
                <a:gd name="connsiteY439" fmla="*/ 1563809 h 4798887"/>
                <a:gd name="connsiteX440" fmla="*/ 1871355 w 3262957"/>
                <a:gd name="connsiteY440" fmla="*/ 1654185 h 4798887"/>
                <a:gd name="connsiteX441" fmla="*/ 1859215 w 3262957"/>
                <a:gd name="connsiteY441" fmla="*/ 1718481 h 4798887"/>
                <a:gd name="connsiteX442" fmla="*/ 1854269 w 3262957"/>
                <a:gd name="connsiteY442" fmla="*/ 1757149 h 4798887"/>
                <a:gd name="connsiteX443" fmla="*/ 1881247 w 3262957"/>
                <a:gd name="connsiteY443" fmla="*/ 1733320 h 4798887"/>
                <a:gd name="connsiteX444" fmla="*/ 2023779 w 3262957"/>
                <a:gd name="connsiteY444" fmla="*/ 1686108 h 4798887"/>
                <a:gd name="connsiteX445" fmla="*/ 2076836 w 3262957"/>
                <a:gd name="connsiteY445" fmla="*/ 1730172 h 4798887"/>
                <a:gd name="connsiteX446" fmla="*/ 2088976 w 3262957"/>
                <a:gd name="connsiteY446" fmla="*/ 1775584 h 4798887"/>
                <a:gd name="connsiteX447" fmla="*/ 2062447 w 3262957"/>
                <a:gd name="connsiteY447" fmla="*/ 1867759 h 4798887"/>
                <a:gd name="connsiteX448" fmla="*/ 2164513 w 3262957"/>
                <a:gd name="connsiteY448" fmla="*/ 1818748 h 4798887"/>
                <a:gd name="connsiteX449" fmla="*/ 2198685 w 3262957"/>
                <a:gd name="connsiteY449" fmla="*/ 1780530 h 4798887"/>
                <a:gd name="connsiteX450" fmla="*/ 2255338 w 3262957"/>
                <a:gd name="connsiteY450" fmla="*/ 1732420 h 4798887"/>
                <a:gd name="connsiteX451" fmla="*/ 2285014 w 3262957"/>
                <a:gd name="connsiteY451" fmla="*/ 1731971 h 4798887"/>
                <a:gd name="connsiteX452" fmla="*/ 2360102 w 3262957"/>
                <a:gd name="connsiteY452" fmla="*/ 1789074 h 4798887"/>
                <a:gd name="connsiteX453" fmla="*/ 2376288 w 3262957"/>
                <a:gd name="connsiteY453" fmla="*/ 1836734 h 4798887"/>
                <a:gd name="connsiteX454" fmla="*/ 2395173 w 3262957"/>
                <a:gd name="connsiteY454" fmla="*/ 1889340 h 4798887"/>
                <a:gd name="connsiteX455" fmla="*/ 2444183 w 3262957"/>
                <a:gd name="connsiteY455" fmla="*/ 1899232 h 4798887"/>
                <a:gd name="connsiteX456" fmla="*/ 2482851 w 3262957"/>
                <a:gd name="connsiteY456" fmla="*/ 1861463 h 4798887"/>
                <a:gd name="connsiteX457" fmla="*/ 2565582 w 3262957"/>
                <a:gd name="connsiteY457" fmla="*/ 1837633 h 4798887"/>
                <a:gd name="connsiteX458" fmla="*/ 2737340 w 3262957"/>
                <a:gd name="connsiteY458" fmla="*/ 1826392 h 4798887"/>
                <a:gd name="connsiteX459" fmla="*/ 2762969 w 3262957"/>
                <a:gd name="connsiteY459" fmla="*/ 1797166 h 4798887"/>
                <a:gd name="connsiteX460" fmla="*/ 2785001 w 3262957"/>
                <a:gd name="connsiteY460" fmla="*/ 1728823 h 4798887"/>
                <a:gd name="connsiteX461" fmla="*/ 2838057 w 3262957"/>
                <a:gd name="connsiteY461" fmla="*/ 1770189 h 4798887"/>
                <a:gd name="connsiteX462" fmla="*/ 2902804 w 3262957"/>
                <a:gd name="connsiteY462" fmla="*/ 1766592 h 4798887"/>
                <a:gd name="connsiteX463" fmla="*/ 3043088 w 3262957"/>
                <a:gd name="connsiteY463" fmla="*/ 1639796 h 4798887"/>
                <a:gd name="connsiteX464" fmla="*/ 3052080 w 3262957"/>
                <a:gd name="connsiteY464" fmla="*/ 1617765 h 4798887"/>
                <a:gd name="connsiteX465" fmla="*/ 3043538 w 3262957"/>
                <a:gd name="connsiteY465" fmla="*/ 1472086 h 4798887"/>
                <a:gd name="connsiteX466" fmla="*/ 3045786 w 3262957"/>
                <a:gd name="connsiteY466" fmla="*/ 1455898 h 4798887"/>
                <a:gd name="connsiteX467" fmla="*/ 3121773 w 3262957"/>
                <a:gd name="connsiteY467" fmla="*/ 1411834 h 4798887"/>
                <a:gd name="connsiteX468" fmla="*/ 3173930 w 3262957"/>
                <a:gd name="connsiteY468" fmla="*/ 1425324 h 4798887"/>
                <a:gd name="connsiteX469" fmla="*/ 3056127 w 3262957"/>
                <a:gd name="connsiteY469" fmla="*/ 1357880 h 4798887"/>
                <a:gd name="connsiteX470" fmla="*/ 3079058 w 3262957"/>
                <a:gd name="connsiteY470" fmla="*/ 1315165 h 4798887"/>
                <a:gd name="connsiteX471" fmla="*/ 3095245 w 3262957"/>
                <a:gd name="connsiteY471" fmla="*/ 1240976 h 4798887"/>
                <a:gd name="connsiteX472" fmla="*/ 3026452 w 3262957"/>
                <a:gd name="connsiteY472" fmla="*/ 1004472 h 4798887"/>
                <a:gd name="connsiteX473" fmla="*/ 3015661 w 3262957"/>
                <a:gd name="connsiteY473" fmla="*/ 984687 h 4798887"/>
                <a:gd name="connsiteX474" fmla="*/ 2998125 w 3262957"/>
                <a:gd name="connsiteY474" fmla="*/ 952764 h 4798887"/>
                <a:gd name="connsiteX475" fmla="*/ 3014312 w 3262957"/>
                <a:gd name="connsiteY475" fmla="*/ 1022007 h 4798887"/>
                <a:gd name="connsiteX476" fmla="*/ 3030948 w 3262957"/>
                <a:gd name="connsiteY476" fmla="*/ 1094397 h 4798887"/>
                <a:gd name="connsiteX477" fmla="*/ 3030948 w 3262957"/>
                <a:gd name="connsiteY477" fmla="*/ 1193765 h 4798887"/>
                <a:gd name="connsiteX478" fmla="*/ 3017010 w 3262957"/>
                <a:gd name="connsiteY478" fmla="*/ 1214898 h 4798887"/>
                <a:gd name="connsiteX479" fmla="*/ 2908199 w 3262957"/>
                <a:gd name="connsiteY479" fmla="*/ 1264807 h 4798887"/>
                <a:gd name="connsiteX480" fmla="*/ 2889315 w 3262957"/>
                <a:gd name="connsiteY480" fmla="*/ 1292234 h 4798887"/>
                <a:gd name="connsiteX481" fmla="*/ 2788149 w 3262957"/>
                <a:gd name="connsiteY481" fmla="*/ 1445557 h 4798887"/>
                <a:gd name="connsiteX482" fmla="*/ 2773760 w 3262957"/>
                <a:gd name="connsiteY482" fmla="*/ 1450053 h 4798887"/>
                <a:gd name="connsiteX483" fmla="*/ 2685183 w 3262957"/>
                <a:gd name="connsiteY483" fmla="*/ 1465790 h 4798887"/>
                <a:gd name="connsiteX484" fmla="*/ 2633926 w 3262957"/>
                <a:gd name="connsiteY484" fmla="*/ 1495465 h 4798887"/>
                <a:gd name="connsiteX485" fmla="*/ 2581769 w 3262957"/>
                <a:gd name="connsiteY485" fmla="*/ 1557064 h 4798887"/>
                <a:gd name="connsiteX486" fmla="*/ 2568280 w 3262957"/>
                <a:gd name="connsiteY486" fmla="*/ 1569655 h 4798887"/>
                <a:gd name="connsiteX487" fmla="*/ 2472959 w 3262957"/>
                <a:gd name="connsiteY487" fmla="*/ 1602027 h 4798887"/>
                <a:gd name="connsiteX488" fmla="*/ 2401018 w 3262957"/>
                <a:gd name="connsiteY488" fmla="*/ 1555717 h 4798887"/>
                <a:gd name="connsiteX489" fmla="*/ 2390227 w 3262957"/>
                <a:gd name="connsiteY489" fmla="*/ 1500861 h 4798887"/>
                <a:gd name="connsiteX490" fmla="*/ 2329077 w 3262957"/>
                <a:gd name="connsiteY490" fmla="*/ 1478830 h 4798887"/>
                <a:gd name="connsiteX491" fmla="*/ 2262982 w 3262957"/>
                <a:gd name="connsiteY491" fmla="*/ 1536831 h 4798887"/>
                <a:gd name="connsiteX492" fmla="*/ 2233307 w 3262957"/>
                <a:gd name="connsiteY492" fmla="*/ 1543127 h 4798887"/>
                <a:gd name="connsiteX493" fmla="*/ 2037718 w 3262957"/>
                <a:gd name="connsiteY493" fmla="*/ 1485124 h 4798887"/>
                <a:gd name="connsiteX494" fmla="*/ 2003096 w 3262957"/>
                <a:gd name="connsiteY494" fmla="*/ 1439711 h 4798887"/>
                <a:gd name="connsiteX495" fmla="*/ 2028276 w 3262957"/>
                <a:gd name="connsiteY495" fmla="*/ 1373617 h 4798887"/>
                <a:gd name="connsiteX496" fmla="*/ 2097968 w 3262957"/>
                <a:gd name="connsiteY496" fmla="*/ 1297180 h 4798887"/>
                <a:gd name="connsiteX497" fmla="*/ 2058401 w 3262957"/>
                <a:gd name="connsiteY497" fmla="*/ 1298978 h 4798887"/>
                <a:gd name="connsiteX498" fmla="*/ 1974320 w 3262957"/>
                <a:gd name="connsiteY498" fmla="*/ 1304823 h 4798887"/>
                <a:gd name="connsiteX499" fmla="*/ 1950490 w 3262957"/>
                <a:gd name="connsiteY499" fmla="*/ 1295382 h 4798887"/>
                <a:gd name="connsiteX500" fmla="*/ 1781429 w 3262957"/>
                <a:gd name="connsiteY500" fmla="*/ 1117329 h 4798887"/>
                <a:gd name="connsiteX501" fmla="*/ 1775135 w 3262957"/>
                <a:gd name="connsiteY501" fmla="*/ 1094847 h 4798887"/>
                <a:gd name="connsiteX502" fmla="*/ 1789523 w 3262957"/>
                <a:gd name="connsiteY502" fmla="*/ 1025155 h 4798887"/>
                <a:gd name="connsiteX503" fmla="*/ 1814702 w 3262957"/>
                <a:gd name="connsiteY503" fmla="*/ 904654 h 4798887"/>
                <a:gd name="connsiteX504" fmla="*/ 1697798 w 3262957"/>
                <a:gd name="connsiteY504" fmla="*/ 904205 h 4798887"/>
                <a:gd name="connsiteX505" fmla="*/ 1674418 w 3262957"/>
                <a:gd name="connsiteY505" fmla="*/ 896110 h 4798887"/>
                <a:gd name="connsiteX506" fmla="*/ 1461294 w 3262957"/>
                <a:gd name="connsiteY506" fmla="*/ 764369 h 4798887"/>
                <a:gd name="connsiteX507" fmla="*/ 1380810 w 3262957"/>
                <a:gd name="connsiteY507" fmla="*/ 683885 h 4798887"/>
                <a:gd name="connsiteX508" fmla="*/ 1368670 w 3262957"/>
                <a:gd name="connsiteY508" fmla="*/ 648365 h 4798887"/>
                <a:gd name="connsiteX509" fmla="*/ 1418579 w 3262957"/>
                <a:gd name="connsiteY509" fmla="*/ 459071 h 4798887"/>
                <a:gd name="connsiteX510" fmla="*/ 1528738 w 3262957"/>
                <a:gd name="connsiteY510" fmla="*/ 346664 h 4798887"/>
                <a:gd name="connsiteX511" fmla="*/ 1542227 w 3262957"/>
                <a:gd name="connsiteY511" fmla="*/ 331826 h 4798887"/>
                <a:gd name="connsiteX512" fmla="*/ 1437014 w 3262957"/>
                <a:gd name="connsiteY512" fmla="*/ 299453 h 4798887"/>
                <a:gd name="connsiteX513" fmla="*/ 1427122 w 3262957"/>
                <a:gd name="connsiteY513" fmla="*/ 321035 h 4798887"/>
                <a:gd name="connsiteX514" fmla="*/ 1379461 w 3262957"/>
                <a:gd name="connsiteY514" fmla="*/ 398821 h 4798887"/>
                <a:gd name="connsiteX515" fmla="*/ 1358329 w 3262957"/>
                <a:gd name="connsiteY515" fmla="*/ 410961 h 4798887"/>
                <a:gd name="connsiteX516" fmla="*/ 1352933 w 3262957"/>
                <a:gd name="connsiteY516" fmla="*/ 388030 h 4798887"/>
                <a:gd name="connsiteX517" fmla="*/ 1452751 w 3262957"/>
                <a:gd name="connsiteY517" fmla="*/ 217171 h 4798887"/>
                <a:gd name="connsiteX518" fmla="*/ 1505357 w 3262957"/>
                <a:gd name="connsiteY518" fmla="*/ 188394 h 4798887"/>
                <a:gd name="connsiteX519" fmla="*/ 1541777 w 3262957"/>
                <a:gd name="connsiteY519" fmla="*/ 114655 h 4798887"/>
                <a:gd name="connsiteX520" fmla="*/ 1307970 w 3262957"/>
                <a:gd name="connsiteY520" fmla="*/ 0 h 4798887"/>
                <a:gd name="connsiteX521" fmla="*/ 1311567 w 3262957"/>
                <a:gd name="connsiteY521" fmla="*/ 0 h 4798887"/>
                <a:gd name="connsiteX522" fmla="*/ 1403292 w 3262957"/>
                <a:gd name="connsiteY522" fmla="*/ 53506 h 4798887"/>
                <a:gd name="connsiteX523" fmla="*/ 1464441 w 3262957"/>
                <a:gd name="connsiteY523" fmla="*/ 93073 h 4798887"/>
                <a:gd name="connsiteX524" fmla="*/ 1535932 w 3262957"/>
                <a:gd name="connsiteY524" fmla="*/ 102515 h 4798887"/>
                <a:gd name="connsiteX525" fmla="*/ 1733319 w 3262957"/>
                <a:gd name="connsiteY525" fmla="*/ 50358 h 4798887"/>
                <a:gd name="connsiteX526" fmla="*/ 2263881 w 3262957"/>
                <a:gd name="connsiteY526" fmla="*/ 77336 h 4798887"/>
                <a:gd name="connsiteX527" fmla="*/ 2424848 w 3262957"/>
                <a:gd name="connsiteY527" fmla="*/ 218969 h 4798887"/>
                <a:gd name="connsiteX528" fmla="*/ 2507131 w 3262957"/>
                <a:gd name="connsiteY528" fmla="*/ 425349 h 4798887"/>
                <a:gd name="connsiteX529" fmla="*/ 2545349 w 3262957"/>
                <a:gd name="connsiteY529" fmla="*/ 457272 h 4798887"/>
                <a:gd name="connsiteX530" fmla="*/ 2619987 w 3262957"/>
                <a:gd name="connsiteY530" fmla="*/ 492793 h 4798887"/>
                <a:gd name="connsiteX531" fmla="*/ 2740488 w 3262957"/>
                <a:gd name="connsiteY531" fmla="*/ 670397 h 4798887"/>
                <a:gd name="connsiteX532" fmla="*/ 2773760 w 3262957"/>
                <a:gd name="connsiteY532" fmla="*/ 672645 h 4798887"/>
                <a:gd name="connsiteX533" fmla="*/ 2781404 w 3262957"/>
                <a:gd name="connsiteY533" fmla="*/ 657807 h 4798887"/>
                <a:gd name="connsiteX534" fmla="*/ 2749930 w 3262957"/>
                <a:gd name="connsiteY534" fmla="*/ 529213 h 4798887"/>
                <a:gd name="connsiteX535" fmla="*/ 2642019 w 3262957"/>
                <a:gd name="connsiteY535" fmla="*/ 436140 h 4798887"/>
                <a:gd name="connsiteX536" fmla="*/ 2545799 w 3262957"/>
                <a:gd name="connsiteY536" fmla="*/ 362401 h 4798887"/>
                <a:gd name="connsiteX537" fmla="*/ 2471610 w 3262957"/>
                <a:gd name="connsiteY537" fmla="*/ 245497 h 4798887"/>
                <a:gd name="connsiteX538" fmla="*/ 2503084 w 3262957"/>
                <a:gd name="connsiteY538" fmla="*/ 151975 h 4798887"/>
                <a:gd name="connsiteX539" fmla="*/ 2530961 w 3262957"/>
                <a:gd name="connsiteY539" fmla="*/ 148827 h 4798887"/>
                <a:gd name="connsiteX540" fmla="*/ 2722503 w 3262957"/>
                <a:gd name="connsiteY540" fmla="*/ 269777 h 4798887"/>
                <a:gd name="connsiteX541" fmla="*/ 2935177 w 3262957"/>
                <a:gd name="connsiteY541" fmla="*/ 481103 h 4798887"/>
                <a:gd name="connsiteX542" fmla="*/ 2976993 w 3262957"/>
                <a:gd name="connsiteY542" fmla="*/ 767516 h 4798887"/>
                <a:gd name="connsiteX543" fmla="*/ 2978342 w 3262957"/>
                <a:gd name="connsiteY543" fmla="*/ 773362 h 4798887"/>
                <a:gd name="connsiteX544" fmla="*/ 3167186 w 3262957"/>
                <a:gd name="connsiteY544" fmla="*/ 685234 h 4798887"/>
                <a:gd name="connsiteX545" fmla="*/ 3167186 w 3262957"/>
                <a:gd name="connsiteY545" fmla="*/ 727499 h 4798887"/>
                <a:gd name="connsiteX546" fmla="*/ 3150100 w 3262957"/>
                <a:gd name="connsiteY546" fmla="*/ 770214 h 4798887"/>
                <a:gd name="connsiteX547" fmla="*/ 3051631 w 3262957"/>
                <a:gd name="connsiteY547" fmla="*/ 878125 h 4798887"/>
                <a:gd name="connsiteX548" fmla="*/ 3025103 w 3262957"/>
                <a:gd name="connsiteY548" fmla="*/ 920841 h 4798887"/>
                <a:gd name="connsiteX549" fmla="*/ 3043088 w 3262957"/>
                <a:gd name="connsiteY549" fmla="*/ 950067 h 4798887"/>
                <a:gd name="connsiteX550" fmla="*/ 3061523 w 3262957"/>
                <a:gd name="connsiteY550" fmla="*/ 949167 h 4798887"/>
                <a:gd name="connsiteX551" fmla="*/ 3183372 w 3262957"/>
                <a:gd name="connsiteY551" fmla="*/ 913197 h 4798887"/>
                <a:gd name="connsiteX552" fmla="*/ 3204954 w 3262957"/>
                <a:gd name="connsiteY552" fmla="*/ 906002 h 4798887"/>
                <a:gd name="connsiteX553" fmla="*/ 3208552 w 3262957"/>
                <a:gd name="connsiteY553" fmla="*/ 909600 h 4798887"/>
                <a:gd name="connsiteX554" fmla="*/ 3113230 w 3262957"/>
                <a:gd name="connsiteY554" fmla="*/ 1126771 h 4798887"/>
                <a:gd name="connsiteX555" fmla="*/ 3252615 w 3262957"/>
                <a:gd name="connsiteY555" fmla="*/ 1139810 h 4798887"/>
                <a:gd name="connsiteX556" fmla="*/ 3168534 w 3262957"/>
                <a:gd name="connsiteY556" fmla="*/ 1280993 h 4798887"/>
                <a:gd name="connsiteX557" fmla="*/ 3151449 w 3262957"/>
                <a:gd name="connsiteY557" fmla="*/ 1383957 h 4798887"/>
                <a:gd name="connsiteX558" fmla="*/ 3170783 w 3262957"/>
                <a:gd name="connsiteY558" fmla="*/ 1406439 h 4798887"/>
                <a:gd name="connsiteX559" fmla="*/ 3248568 w 3262957"/>
                <a:gd name="connsiteY559" fmla="*/ 1447806 h 4798887"/>
                <a:gd name="connsiteX560" fmla="*/ 3262957 w 3262957"/>
                <a:gd name="connsiteY560" fmla="*/ 1472086 h 4798887"/>
                <a:gd name="connsiteX561" fmla="*/ 3201807 w 3262957"/>
                <a:gd name="connsiteY561" fmla="*/ 1520195 h 4798887"/>
                <a:gd name="connsiteX562" fmla="*/ 3133014 w 3262957"/>
                <a:gd name="connsiteY562" fmla="*/ 1526939 h 4798887"/>
                <a:gd name="connsiteX563" fmla="*/ 3118626 w 3262957"/>
                <a:gd name="connsiteY563" fmla="*/ 1569655 h 4798887"/>
                <a:gd name="connsiteX564" fmla="*/ 3151449 w 3262957"/>
                <a:gd name="connsiteY564" fmla="*/ 1602927 h 4798887"/>
                <a:gd name="connsiteX565" fmla="*/ 3169883 w 3262957"/>
                <a:gd name="connsiteY565" fmla="*/ 1631704 h 4798887"/>
                <a:gd name="connsiteX566" fmla="*/ 3145604 w 3262957"/>
                <a:gd name="connsiteY566" fmla="*/ 1789074 h 4798887"/>
                <a:gd name="connsiteX567" fmla="*/ 3162689 w 3262957"/>
                <a:gd name="connsiteY567" fmla="*/ 1823694 h 4798887"/>
                <a:gd name="connsiteX568" fmla="*/ 3182473 w 3262957"/>
                <a:gd name="connsiteY568" fmla="*/ 1843028 h 4798887"/>
                <a:gd name="connsiteX569" fmla="*/ 3182473 w 3262957"/>
                <a:gd name="connsiteY569" fmla="*/ 1950938 h 4798887"/>
                <a:gd name="connsiteX570" fmla="*/ 3097943 w 3262957"/>
                <a:gd name="connsiteY570" fmla="*/ 2194188 h 4798887"/>
                <a:gd name="connsiteX571" fmla="*/ 3073663 w 3262957"/>
                <a:gd name="connsiteY571" fmla="*/ 2277819 h 4798887"/>
                <a:gd name="connsiteX572" fmla="*/ 3068717 w 3262957"/>
                <a:gd name="connsiteY572" fmla="*/ 2350658 h 4798887"/>
                <a:gd name="connsiteX573" fmla="*/ 3057027 w 3262957"/>
                <a:gd name="connsiteY573" fmla="*/ 2520618 h 4798887"/>
                <a:gd name="connsiteX574" fmla="*/ 3045336 w 3262957"/>
                <a:gd name="connsiteY574" fmla="*/ 2557038 h 4798887"/>
                <a:gd name="connsiteX575" fmla="*/ 3001272 w 3262957"/>
                <a:gd name="connsiteY575" fmla="*/ 2621784 h 4798887"/>
                <a:gd name="connsiteX576" fmla="*/ 2877175 w 3262957"/>
                <a:gd name="connsiteY576" fmla="*/ 2811078 h 4798887"/>
                <a:gd name="connsiteX577" fmla="*/ 2873578 w 3262957"/>
                <a:gd name="connsiteY577" fmla="*/ 2829963 h 4798887"/>
                <a:gd name="connsiteX578" fmla="*/ 2872679 w 3262957"/>
                <a:gd name="connsiteY578" fmla="*/ 3070964 h 4798887"/>
                <a:gd name="connsiteX579" fmla="*/ 2829065 w 3262957"/>
                <a:gd name="connsiteY579" fmla="*/ 3285437 h 4798887"/>
                <a:gd name="connsiteX580" fmla="*/ 2680238 w 3262957"/>
                <a:gd name="connsiteY580" fmla="*/ 3528236 h 4798887"/>
                <a:gd name="connsiteX581" fmla="*/ 2536356 w 3262957"/>
                <a:gd name="connsiteY581" fmla="*/ 3695948 h 4798887"/>
                <a:gd name="connsiteX582" fmla="*/ 2503983 w 3262957"/>
                <a:gd name="connsiteY582" fmla="*/ 3757547 h 4798887"/>
                <a:gd name="connsiteX583" fmla="*/ 2486897 w 3262957"/>
                <a:gd name="connsiteY583" fmla="*/ 3868605 h 4798887"/>
                <a:gd name="connsiteX584" fmla="*/ 2427096 w 3262957"/>
                <a:gd name="connsiteY584" fmla="*/ 4051604 h 4798887"/>
                <a:gd name="connsiteX585" fmla="*/ 2277370 w 3262957"/>
                <a:gd name="connsiteY585" fmla="*/ 4151422 h 4798887"/>
                <a:gd name="connsiteX586" fmla="*/ 2365048 w 3262957"/>
                <a:gd name="connsiteY586" fmla="*/ 4023727 h 4798887"/>
                <a:gd name="connsiteX587" fmla="*/ 2398770 w 3262957"/>
                <a:gd name="connsiteY587" fmla="*/ 3908622 h 4798887"/>
                <a:gd name="connsiteX588" fmla="*/ 2401468 w 3262957"/>
                <a:gd name="connsiteY588" fmla="*/ 3831736 h 4798887"/>
                <a:gd name="connsiteX589" fmla="*/ 2508479 w 3262957"/>
                <a:gd name="connsiteY589" fmla="*/ 3540826 h 4798887"/>
                <a:gd name="connsiteX590" fmla="*/ 2596607 w 3262957"/>
                <a:gd name="connsiteY590" fmla="*/ 3436512 h 4798887"/>
                <a:gd name="connsiteX591" fmla="*/ 2615941 w 3262957"/>
                <a:gd name="connsiteY591" fmla="*/ 3405038 h 4798887"/>
                <a:gd name="connsiteX592" fmla="*/ 2606049 w 3262957"/>
                <a:gd name="connsiteY592" fmla="*/ 3356927 h 4798887"/>
                <a:gd name="connsiteX593" fmla="*/ 2560636 w 3262957"/>
                <a:gd name="connsiteY593" fmla="*/ 3358726 h 4798887"/>
                <a:gd name="connsiteX594" fmla="*/ 2467114 w 3262957"/>
                <a:gd name="connsiteY594" fmla="*/ 3446404 h 4798887"/>
                <a:gd name="connsiteX595" fmla="*/ 2378537 w 3262957"/>
                <a:gd name="connsiteY595" fmla="*/ 3661326 h 4798887"/>
                <a:gd name="connsiteX596" fmla="*/ 2322783 w 3262957"/>
                <a:gd name="connsiteY596" fmla="*/ 4012486 h 4798887"/>
                <a:gd name="connsiteX597" fmla="*/ 2185196 w 3262957"/>
                <a:gd name="connsiteY597" fmla="*/ 4116800 h 4798887"/>
                <a:gd name="connsiteX598" fmla="*/ 2138884 w 3262957"/>
                <a:gd name="connsiteY598" fmla="*/ 4090272 h 4798887"/>
                <a:gd name="connsiteX599" fmla="*/ 2186545 w 3262957"/>
                <a:gd name="connsiteY599" fmla="*/ 4020130 h 4798887"/>
                <a:gd name="connsiteX600" fmla="*/ 2185196 w 3262957"/>
                <a:gd name="connsiteY600" fmla="*/ 4007091 h 4798887"/>
                <a:gd name="connsiteX601" fmla="*/ 2166761 w 3262957"/>
                <a:gd name="connsiteY601" fmla="*/ 3905924 h 4798887"/>
                <a:gd name="connsiteX602" fmla="*/ 2209027 w 3262957"/>
                <a:gd name="connsiteY602" fmla="*/ 3770586 h 4798887"/>
                <a:gd name="connsiteX603" fmla="*/ 2253090 w 3262957"/>
                <a:gd name="connsiteY603" fmla="*/ 3724724 h 4798887"/>
                <a:gd name="connsiteX604" fmla="*/ 2285014 w 3262957"/>
                <a:gd name="connsiteY604" fmla="*/ 3646938 h 4798887"/>
                <a:gd name="connsiteX605" fmla="*/ 2290409 w 3262957"/>
                <a:gd name="connsiteY605" fmla="*/ 3610069 h 4798887"/>
                <a:gd name="connsiteX606" fmla="*/ 2391126 w 3262957"/>
                <a:gd name="connsiteY606" fmla="*/ 3408635 h 4798887"/>
                <a:gd name="connsiteX607" fmla="*/ 2503533 w 3262957"/>
                <a:gd name="connsiteY607" fmla="*/ 3261157 h 4798887"/>
                <a:gd name="connsiteX608" fmla="*/ 2736891 w 3262957"/>
                <a:gd name="connsiteY608" fmla="*/ 2863235 h 4798887"/>
                <a:gd name="connsiteX609" fmla="*/ 2734193 w 3262957"/>
                <a:gd name="connsiteY609" fmla="*/ 2816923 h 4798887"/>
                <a:gd name="connsiteX610" fmla="*/ 2685633 w 3262957"/>
                <a:gd name="connsiteY610" fmla="*/ 2822319 h 4798887"/>
                <a:gd name="connsiteX611" fmla="*/ 2656407 w 3262957"/>
                <a:gd name="connsiteY611" fmla="*/ 2857839 h 4798887"/>
                <a:gd name="connsiteX612" fmla="*/ 2649213 w 3262957"/>
                <a:gd name="connsiteY612" fmla="*/ 2874926 h 4798887"/>
                <a:gd name="connsiteX613" fmla="*/ 2479254 w 3262957"/>
                <a:gd name="connsiteY613" fmla="*/ 3161339 h 4798887"/>
                <a:gd name="connsiteX614" fmla="*/ 2337171 w 3262957"/>
                <a:gd name="connsiteY614" fmla="*/ 3322306 h 4798887"/>
                <a:gd name="connsiteX615" fmla="*/ 2284115 w 3262957"/>
                <a:gd name="connsiteY615" fmla="*/ 3405038 h 4798887"/>
                <a:gd name="connsiteX616" fmla="*/ 2261633 w 3262957"/>
                <a:gd name="connsiteY616" fmla="*/ 3503507 h 4798887"/>
                <a:gd name="connsiteX617" fmla="*/ 2195088 w 3262957"/>
                <a:gd name="connsiteY617" fmla="*/ 3706739 h 4798887"/>
                <a:gd name="connsiteX618" fmla="*/ 2151024 w 3262957"/>
                <a:gd name="connsiteY618" fmla="*/ 3795315 h 4798887"/>
                <a:gd name="connsiteX619" fmla="*/ 2114155 w 3262957"/>
                <a:gd name="connsiteY619" fmla="*/ 4103311 h 4798887"/>
                <a:gd name="connsiteX620" fmla="*/ 2115953 w 3262957"/>
                <a:gd name="connsiteY620" fmla="*/ 4155468 h 4798887"/>
                <a:gd name="connsiteX621" fmla="*/ 2091224 w 3262957"/>
                <a:gd name="connsiteY621" fmla="*/ 4170756 h 4798887"/>
                <a:gd name="connsiteX622" fmla="*/ 2017485 w 3262957"/>
                <a:gd name="connsiteY622" fmla="*/ 4134785 h 4798887"/>
                <a:gd name="connsiteX623" fmla="*/ 1937451 w 3262957"/>
                <a:gd name="connsiteY623" fmla="*/ 4002145 h 4798887"/>
                <a:gd name="connsiteX624" fmla="*/ 1963529 w 3262957"/>
                <a:gd name="connsiteY624" fmla="*/ 3863659 h 4798887"/>
                <a:gd name="connsiteX625" fmla="*/ 2168110 w 3262957"/>
                <a:gd name="connsiteY625" fmla="*/ 3575447 h 4798887"/>
                <a:gd name="connsiteX626" fmla="*/ 2179351 w 3262957"/>
                <a:gd name="connsiteY626" fmla="*/ 3548020 h 4798887"/>
                <a:gd name="connsiteX627" fmla="*/ 2182049 w 3262957"/>
                <a:gd name="connsiteY627" fmla="*/ 3418976 h 4798887"/>
                <a:gd name="connsiteX628" fmla="*/ 2192840 w 3262957"/>
                <a:gd name="connsiteY628" fmla="*/ 3226535 h 4798887"/>
                <a:gd name="connsiteX629" fmla="*/ 2189243 w 3262957"/>
                <a:gd name="connsiteY629" fmla="*/ 3108733 h 4798887"/>
                <a:gd name="connsiteX630" fmla="*/ 2331775 w 3262957"/>
                <a:gd name="connsiteY630" fmla="*/ 2723401 h 4798887"/>
                <a:gd name="connsiteX631" fmla="*/ 2338070 w 3262957"/>
                <a:gd name="connsiteY631" fmla="*/ 2712160 h 4798887"/>
                <a:gd name="connsiteX632" fmla="*/ 2317837 w 3262957"/>
                <a:gd name="connsiteY632" fmla="*/ 2712160 h 4798887"/>
                <a:gd name="connsiteX633" fmla="*/ 2141582 w 3262957"/>
                <a:gd name="connsiteY633" fmla="*/ 2808380 h 4798887"/>
                <a:gd name="connsiteX634" fmla="*/ 2110108 w 3262957"/>
                <a:gd name="connsiteY634" fmla="*/ 2926183 h 4798887"/>
                <a:gd name="connsiteX635" fmla="*/ 2129892 w 3262957"/>
                <a:gd name="connsiteY635" fmla="*/ 3441907 h 4798887"/>
                <a:gd name="connsiteX636" fmla="*/ 2117752 w 3262957"/>
                <a:gd name="connsiteY636" fmla="*/ 3499910 h 4798887"/>
                <a:gd name="connsiteX637" fmla="*/ 1912271 w 3262957"/>
                <a:gd name="connsiteY637" fmla="*/ 3869954 h 4798887"/>
                <a:gd name="connsiteX638" fmla="*/ 1901480 w 3262957"/>
                <a:gd name="connsiteY638" fmla="*/ 3895583 h 4798887"/>
                <a:gd name="connsiteX639" fmla="*/ 1872255 w 3262957"/>
                <a:gd name="connsiteY639" fmla="*/ 4274170 h 4798887"/>
                <a:gd name="connsiteX640" fmla="*/ 1935203 w 3262957"/>
                <a:gd name="connsiteY640" fmla="*/ 4429742 h 4798887"/>
                <a:gd name="connsiteX641" fmla="*/ 1945094 w 3262957"/>
                <a:gd name="connsiteY641" fmla="*/ 4443231 h 4798887"/>
                <a:gd name="connsiteX642" fmla="*/ 1962180 w 3262957"/>
                <a:gd name="connsiteY642" fmla="*/ 4525962 h 4798887"/>
                <a:gd name="connsiteX643" fmla="*/ 1898783 w 3262957"/>
                <a:gd name="connsiteY643" fmla="*/ 4693674 h 4798887"/>
                <a:gd name="connsiteX644" fmla="*/ 1894286 w 3262957"/>
                <a:gd name="connsiteY644" fmla="*/ 4699519 h 4798887"/>
                <a:gd name="connsiteX645" fmla="*/ 1825493 w 3262957"/>
                <a:gd name="connsiteY645" fmla="*/ 4713458 h 4798887"/>
                <a:gd name="connsiteX646" fmla="*/ 1795818 w 3262957"/>
                <a:gd name="connsiteY646" fmla="*/ 4651409 h 4798887"/>
                <a:gd name="connsiteX647" fmla="*/ 1799415 w 3262957"/>
                <a:gd name="connsiteY647" fmla="*/ 4599252 h 4798887"/>
                <a:gd name="connsiteX648" fmla="*/ 1803461 w 3262957"/>
                <a:gd name="connsiteY648" fmla="*/ 4521017 h 4798887"/>
                <a:gd name="connsiteX649" fmla="*/ 1788624 w 3262957"/>
                <a:gd name="connsiteY649" fmla="*/ 4499884 h 4798887"/>
                <a:gd name="connsiteX650" fmla="*/ 1769289 w 3262957"/>
                <a:gd name="connsiteY650" fmla="*/ 4518768 h 4798887"/>
                <a:gd name="connsiteX651" fmla="*/ 1747707 w 3262957"/>
                <a:gd name="connsiteY651" fmla="*/ 4664898 h 4798887"/>
                <a:gd name="connsiteX652" fmla="*/ 1706791 w 3262957"/>
                <a:gd name="connsiteY652" fmla="*/ 4798887 h 4798887"/>
                <a:gd name="connsiteX653" fmla="*/ 1691953 w 3262957"/>
                <a:gd name="connsiteY653" fmla="*/ 4798887 h 4798887"/>
                <a:gd name="connsiteX654" fmla="*/ 1678015 w 3262957"/>
                <a:gd name="connsiteY654" fmla="*/ 4752126 h 4798887"/>
                <a:gd name="connsiteX655" fmla="*/ 1690604 w 3262957"/>
                <a:gd name="connsiteY655" fmla="*/ 4494039 h 4798887"/>
                <a:gd name="connsiteX656" fmla="*/ 1720730 w 3262957"/>
                <a:gd name="connsiteY656" fmla="*/ 4226060 h 4798887"/>
                <a:gd name="connsiteX657" fmla="*/ 1701845 w 3262957"/>
                <a:gd name="connsiteY657" fmla="*/ 4055201 h 4798887"/>
                <a:gd name="connsiteX658" fmla="*/ 1676216 w 3262957"/>
                <a:gd name="connsiteY658" fmla="*/ 3898281 h 4798887"/>
                <a:gd name="connsiteX659" fmla="*/ 1715784 w 3262957"/>
                <a:gd name="connsiteY659" fmla="*/ 3680211 h 4798887"/>
                <a:gd name="connsiteX660" fmla="*/ 1892038 w 3262957"/>
                <a:gd name="connsiteY660" fmla="*/ 3273297 h 4798887"/>
                <a:gd name="connsiteX661" fmla="*/ 1953637 w 3262957"/>
                <a:gd name="connsiteY661" fmla="*/ 2926183 h 4798887"/>
                <a:gd name="connsiteX662" fmla="*/ 1946443 w 3262957"/>
                <a:gd name="connsiteY662" fmla="*/ 2872677 h 4798887"/>
                <a:gd name="connsiteX663" fmla="*/ 1911372 w 3262957"/>
                <a:gd name="connsiteY663" fmla="*/ 2861437 h 4798887"/>
                <a:gd name="connsiteX664" fmla="*/ 1856967 w 3262957"/>
                <a:gd name="connsiteY664" fmla="*/ 2925284 h 4798887"/>
                <a:gd name="connsiteX665" fmla="*/ 1758049 w 3262957"/>
                <a:gd name="connsiteY665" fmla="*/ 3090747 h 4798887"/>
                <a:gd name="connsiteX666" fmla="*/ 1585391 w 3262957"/>
                <a:gd name="connsiteY666" fmla="*/ 3263854 h 4798887"/>
                <a:gd name="connsiteX667" fmla="*/ 1269302 w 3262957"/>
                <a:gd name="connsiteY667" fmla="*/ 3285886 h 4798887"/>
                <a:gd name="connsiteX668" fmla="*/ 943321 w 3262957"/>
                <a:gd name="connsiteY668" fmla="*/ 2950013 h 4798887"/>
                <a:gd name="connsiteX669" fmla="*/ 911847 w 3262957"/>
                <a:gd name="connsiteY669" fmla="*/ 2836257 h 4798887"/>
                <a:gd name="connsiteX670" fmla="*/ 820573 w 3262957"/>
                <a:gd name="connsiteY670" fmla="*/ 2575023 h 4798887"/>
                <a:gd name="connsiteX671" fmla="*/ 735143 w 3262957"/>
                <a:gd name="connsiteY671" fmla="*/ 2211723 h 4798887"/>
                <a:gd name="connsiteX672" fmla="*/ 801688 w 3262957"/>
                <a:gd name="connsiteY672" fmla="*/ 1849773 h 4798887"/>
                <a:gd name="connsiteX673" fmla="*/ 878575 w 3262957"/>
                <a:gd name="connsiteY673" fmla="*/ 1790422 h 4798887"/>
                <a:gd name="connsiteX674" fmla="*/ 1073714 w 3262957"/>
                <a:gd name="connsiteY674" fmla="*/ 1803011 h 4798887"/>
                <a:gd name="connsiteX675" fmla="*/ 1007618 w 3262957"/>
                <a:gd name="connsiteY675" fmla="*/ 1834037 h 4798887"/>
                <a:gd name="connsiteX676" fmla="*/ 946469 w 3262957"/>
                <a:gd name="connsiteY676" fmla="*/ 1882596 h 4798887"/>
                <a:gd name="connsiteX677" fmla="*/ 941073 w 3262957"/>
                <a:gd name="connsiteY677" fmla="*/ 1938799 h 4798887"/>
                <a:gd name="connsiteX678" fmla="*/ 1047186 w 3262957"/>
                <a:gd name="connsiteY678" fmla="*/ 2194188 h 4798887"/>
                <a:gd name="connsiteX679" fmla="*/ 1089001 w 3262957"/>
                <a:gd name="connsiteY679" fmla="*/ 2460368 h 4798887"/>
                <a:gd name="connsiteX680" fmla="*/ 1071915 w 3262957"/>
                <a:gd name="connsiteY680" fmla="*/ 2552991 h 4798887"/>
                <a:gd name="connsiteX681" fmla="*/ 1043139 w 3262957"/>
                <a:gd name="connsiteY681" fmla="*/ 2655057 h 4798887"/>
                <a:gd name="connsiteX682" fmla="*/ 1069667 w 3262957"/>
                <a:gd name="connsiteY682" fmla="*/ 2679337 h 4798887"/>
                <a:gd name="connsiteX683" fmla="*/ 1232882 w 3262957"/>
                <a:gd name="connsiteY683" fmla="*/ 2624482 h 4798887"/>
                <a:gd name="connsiteX684" fmla="*/ 1432967 w 3262957"/>
                <a:gd name="connsiteY684" fmla="*/ 2594357 h 4798887"/>
                <a:gd name="connsiteX685" fmla="*/ 1635300 w 3262957"/>
                <a:gd name="connsiteY685" fmla="*/ 2660902 h 4798887"/>
                <a:gd name="connsiteX686" fmla="*/ 1666774 w 3262957"/>
                <a:gd name="connsiteY686" fmla="*/ 2672143 h 4798887"/>
                <a:gd name="connsiteX687" fmla="*/ 1646990 w 3262957"/>
                <a:gd name="connsiteY687" fmla="*/ 2609195 h 4798887"/>
                <a:gd name="connsiteX688" fmla="*/ 1624509 w 3262957"/>
                <a:gd name="connsiteY688" fmla="*/ 2537704 h 4798887"/>
                <a:gd name="connsiteX689" fmla="*/ 1620013 w 3262957"/>
                <a:gd name="connsiteY689" fmla="*/ 2512075 h 4798887"/>
                <a:gd name="connsiteX690" fmla="*/ 1636649 w 3262957"/>
                <a:gd name="connsiteY690" fmla="*/ 2487795 h 4798887"/>
                <a:gd name="connsiteX691" fmla="*/ 1667224 w 3262957"/>
                <a:gd name="connsiteY691" fmla="*/ 2507579 h 4798887"/>
                <a:gd name="connsiteX692" fmla="*/ 1756700 w 3262957"/>
                <a:gd name="connsiteY692" fmla="*/ 2730145 h 4798887"/>
                <a:gd name="connsiteX693" fmla="*/ 1851122 w 3262957"/>
                <a:gd name="connsiteY693" fmla="*/ 2779604 h 4798887"/>
                <a:gd name="connsiteX694" fmla="*/ 1889340 w 3262957"/>
                <a:gd name="connsiteY694" fmla="*/ 2757123 h 4798887"/>
                <a:gd name="connsiteX695" fmla="*/ 1908674 w 3262957"/>
                <a:gd name="connsiteY695" fmla="*/ 2709012 h 4798887"/>
                <a:gd name="connsiteX696" fmla="*/ 2082681 w 3262957"/>
                <a:gd name="connsiteY696" fmla="*/ 2257585 h 4798887"/>
                <a:gd name="connsiteX697" fmla="*/ 2273323 w 3262957"/>
                <a:gd name="connsiteY697" fmla="*/ 2104711 h 4798887"/>
                <a:gd name="connsiteX698" fmla="*/ 2529612 w 3262957"/>
                <a:gd name="connsiteY698" fmla="*/ 2062896 h 4798887"/>
                <a:gd name="connsiteX699" fmla="*/ 2648764 w 3262957"/>
                <a:gd name="connsiteY699" fmla="*/ 2055252 h 4798887"/>
                <a:gd name="connsiteX700" fmla="*/ 2613243 w 3262957"/>
                <a:gd name="connsiteY700" fmla="*/ 2111456 h 4798887"/>
                <a:gd name="connsiteX701" fmla="*/ 2594808 w 3262957"/>
                <a:gd name="connsiteY701" fmla="*/ 2115502 h 4798887"/>
                <a:gd name="connsiteX702" fmla="*/ 2351559 w 3262957"/>
                <a:gd name="connsiteY702" fmla="*/ 2137085 h 4798887"/>
                <a:gd name="connsiteX703" fmla="*/ 2078185 w 3262957"/>
                <a:gd name="connsiteY703" fmla="*/ 2388427 h 4798887"/>
                <a:gd name="connsiteX704" fmla="*/ 2001298 w 3262957"/>
                <a:gd name="connsiteY704" fmla="*/ 2621335 h 4798887"/>
                <a:gd name="connsiteX705" fmla="*/ 2000399 w 3262957"/>
                <a:gd name="connsiteY705" fmla="*/ 2624932 h 4798887"/>
                <a:gd name="connsiteX706" fmla="*/ 2048959 w 3262957"/>
                <a:gd name="connsiteY706" fmla="*/ 2671244 h 4798887"/>
                <a:gd name="connsiteX707" fmla="*/ 2128543 w 3262957"/>
                <a:gd name="connsiteY707" fmla="*/ 2631227 h 4798887"/>
                <a:gd name="connsiteX708" fmla="*/ 2463067 w 3262957"/>
                <a:gd name="connsiteY708" fmla="*/ 2329526 h 4798887"/>
                <a:gd name="connsiteX709" fmla="*/ 2480153 w 3262957"/>
                <a:gd name="connsiteY709" fmla="*/ 2307494 h 4798887"/>
                <a:gd name="connsiteX710" fmla="*/ 2590312 w 3262957"/>
                <a:gd name="connsiteY710" fmla="*/ 2165861 h 4798887"/>
                <a:gd name="connsiteX711" fmla="*/ 2674842 w 3262957"/>
                <a:gd name="connsiteY711" fmla="*/ 1981063 h 4798887"/>
                <a:gd name="connsiteX712" fmla="*/ 2666299 w 3262957"/>
                <a:gd name="connsiteY712" fmla="*/ 1892488 h 4798887"/>
                <a:gd name="connsiteX713" fmla="*/ 2628980 w 3262957"/>
                <a:gd name="connsiteY713" fmla="*/ 1865060 h 4798887"/>
                <a:gd name="connsiteX714" fmla="*/ 2588064 w 3262957"/>
                <a:gd name="connsiteY714" fmla="*/ 1869556 h 4798887"/>
                <a:gd name="connsiteX715" fmla="*/ 2512526 w 3262957"/>
                <a:gd name="connsiteY715" fmla="*/ 1883945 h 4798887"/>
                <a:gd name="connsiteX716" fmla="*/ 2403266 w 3262957"/>
                <a:gd name="connsiteY716" fmla="*/ 1981513 h 4798887"/>
                <a:gd name="connsiteX717" fmla="*/ 2377637 w 3262957"/>
                <a:gd name="connsiteY717" fmla="*/ 1895185 h 4798887"/>
                <a:gd name="connsiteX718" fmla="*/ 2363699 w 3262957"/>
                <a:gd name="connsiteY718" fmla="*/ 1847974 h 4798887"/>
                <a:gd name="connsiteX719" fmla="*/ 2315139 w 3262957"/>
                <a:gd name="connsiteY719" fmla="*/ 1839882 h 4798887"/>
                <a:gd name="connsiteX720" fmla="*/ 2095720 w 3262957"/>
                <a:gd name="connsiteY720" fmla="*/ 1873604 h 4798887"/>
                <a:gd name="connsiteX721" fmla="*/ 2015686 w 3262957"/>
                <a:gd name="connsiteY721" fmla="*/ 1906426 h 4798887"/>
                <a:gd name="connsiteX722" fmla="*/ 2062897 w 3262957"/>
                <a:gd name="connsiteY722" fmla="*/ 1844827 h 4798887"/>
                <a:gd name="connsiteX723" fmla="*/ 2047160 w 3262957"/>
                <a:gd name="connsiteY723" fmla="*/ 1722079 h 4798887"/>
                <a:gd name="connsiteX724" fmla="*/ 1968925 w 3262957"/>
                <a:gd name="connsiteY724" fmla="*/ 1695550 h 4798887"/>
                <a:gd name="connsiteX725" fmla="*/ 1955885 w 3262957"/>
                <a:gd name="connsiteY725" fmla="*/ 1702295 h 4798887"/>
                <a:gd name="connsiteX726" fmla="*/ 1845726 w 3262957"/>
                <a:gd name="connsiteY726" fmla="*/ 1789524 h 4798887"/>
                <a:gd name="connsiteX727" fmla="*/ 1834036 w 3262957"/>
                <a:gd name="connsiteY727" fmla="*/ 1734668 h 4798887"/>
                <a:gd name="connsiteX728" fmla="*/ 1812454 w 3262957"/>
                <a:gd name="connsiteY728" fmla="*/ 1675318 h 4798887"/>
                <a:gd name="connsiteX729" fmla="*/ 1733319 w 3262957"/>
                <a:gd name="connsiteY729" fmla="*/ 1657333 h 4798887"/>
                <a:gd name="connsiteX730" fmla="*/ 1669472 w 3262957"/>
                <a:gd name="connsiteY730" fmla="*/ 1696899 h 4798887"/>
                <a:gd name="connsiteX731" fmla="*/ 1591686 w 3262957"/>
                <a:gd name="connsiteY731" fmla="*/ 1706341 h 4798887"/>
                <a:gd name="connsiteX732" fmla="*/ 1575949 w 3262957"/>
                <a:gd name="connsiteY732" fmla="*/ 1687008 h 4798887"/>
                <a:gd name="connsiteX733" fmla="*/ 1571003 w 3262957"/>
                <a:gd name="connsiteY733" fmla="*/ 1608772 h 4798887"/>
                <a:gd name="connsiteX734" fmla="*/ 1538630 w 3262957"/>
                <a:gd name="connsiteY734" fmla="*/ 1578648 h 4798887"/>
                <a:gd name="connsiteX735" fmla="*/ 1437913 w 3262957"/>
                <a:gd name="connsiteY735" fmla="*/ 1567856 h 4798887"/>
                <a:gd name="connsiteX736" fmla="*/ 1384857 w 3262957"/>
                <a:gd name="connsiteY736" fmla="*/ 1534134 h 4798887"/>
                <a:gd name="connsiteX737" fmla="*/ 1365523 w 3262957"/>
                <a:gd name="connsiteY737" fmla="*/ 1497715 h 4798887"/>
                <a:gd name="connsiteX738" fmla="*/ 1271101 w 3262957"/>
                <a:gd name="connsiteY738" fmla="*/ 1450053 h 4798887"/>
                <a:gd name="connsiteX739" fmla="*/ 1181625 w 3262957"/>
                <a:gd name="connsiteY739" fmla="*/ 1510754 h 4798887"/>
                <a:gd name="connsiteX740" fmla="*/ 1170834 w 3262957"/>
                <a:gd name="connsiteY740" fmla="*/ 1518846 h 4798887"/>
                <a:gd name="connsiteX741" fmla="*/ 1070117 w 3262957"/>
                <a:gd name="connsiteY741" fmla="*/ 1485124 h 4798887"/>
                <a:gd name="connsiteX742" fmla="*/ 1044937 w 3262957"/>
                <a:gd name="connsiteY742" fmla="*/ 1500861 h 4798887"/>
                <a:gd name="connsiteX743" fmla="*/ 989183 w 3262957"/>
                <a:gd name="connsiteY743" fmla="*/ 1477931 h 4798887"/>
                <a:gd name="connsiteX744" fmla="*/ 974346 w 3262957"/>
                <a:gd name="connsiteY744" fmla="*/ 1415881 h 4798887"/>
                <a:gd name="connsiteX745" fmla="*/ 932980 w 3262957"/>
                <a:gd name="connsiteY745" fmla="*/ 1384407 h 4798887"/>
                <a:gd name="connsiteX746" fmla="*/ 916344 w 3262957"/>
                <a:gd name="connsiteY746" fmla="*/ 1386656 h 4798887"/>
                <a:gd name="connsiteX747" fmla="*/ 743686 w 3262957"/>
                <a:gd name="connsiteY747" fmla="*/ 1473883 h 4798887"/>
                <a:gd name="connsiteX748" fmla="*/ 727949 w 3262957"/>
                <a:gd name="connsiteY748" fmla="*/ 1497715 h 4798887"/>
                <a:gd name="connsiteX749" fmla="*/ 753578 w 3262957"/>
                <a:gd name="connsiteY749" fmla="*/ 1513001 h 4798887"/>
                <a:gd name="connsiteX750" fmla="*/ 835410 w 3262957"/>
                <a:gd name="connsiteY750" fmla="*/ 1541327 h 4798887"/>
                <a:gd name="connsiteX751" fmla="*/ 995928 w 3262957"/>
                <a:gd name="connsiteY751" fmla="*/ 1574600 h 4798887"/>
                <a:gd name="connsiteX752" fmla="*/ 1050783 w 3262957"/>
                <a:gd name="connsiteY752" fmla="*/ 1588988 h 4798887"/>
                <a:gd name="connsiteX753" fmla="*/ 1140708 w 3262957"/>
                <a:gd name="connsiteY753" fmla="*/ 1575950 h 4798887"/>
                <a:gd name="connsiteX754" fmla="*/ 1316513 w 3262957"/>
                <a:gd name="connsiteY754" fmla="*/ 1493668 h 4798887"/>
                <a:gd name="connsiteX755" fmla="*/ 1331351 w 3262957"/>
                <a:gd name="connsiteY755" fmla="*/ 1492319 h 4798887"/>
                <a:gd name="connsiteX756" fmla="*/ 1345290 w 3262957"/>
                <a:gd name="connsiteY756" fmla="*/ 1513901 h 4798887"/>
                <a:gd name="connsiteX757" fmla="*/ 1317862 w 3262957"/>
                <a:gd name="connsiteY757" fmla="*/ 1556166 h 4798887"/>
                <a:gd name="connsiteX758" fmla="*/ 1251767 w 3262957"/>
                <a:gd name="connsiteY758" fmla="*/ 1637549 h 4798887"/>
                <a:gd name="connsiteX759" fmla="*/ 1120925 w 3262957"/>
                <a:gd name="connsiteY759" fmla="*/ 1721630 h 4798887"/>
                <a:gd name="connsiteX760" fmla="*/ 899707 w 3262957"/>
                <a:gd name="connsiteY760" fmla="*/ 1746808 h 4798887"/>
                <a:gd name="connsiteX761" fmla="*/ 781905 w 3262957"/>
                <a:gd name="connsiteY761" fmla="*/ 1748158 h 4798887"/>
                <a:gd name="connsiteX762" fmla="*/ 733794 w 3262957"/>
                <a:gd name="connsiteY762" fmla="*/ 1786375 h 4798887"/>
                <a:gd name="connsiteX763" fmla="*/ 704119 w 3262957"/>
                <a:gd name="connsiteY763" fmla="*/ 1861014 h 4798887"/>
                <a:gd name="connsiteX764" fmla="*/ 434341 w 3262957"/>
                <a:gd name="connsiteY764" fmla="*/ 1962629 h 4798887"/>
                <a:gd name="connsiteX765" fmla="*/ 388929 w 3262957"/>
                <a:gd name="connsiteY765" fmla="*/ 1936551 h 4798887"/>
                <a:gd name="connsiteX766" fmla="*/ 351610 w 3262957"/>
                <a:gd name="connsiteY766" fmla="*/ 1860114 h 4798887"/>
                <a:gd name="connsiteX767" fmla="*/ 357005 w 3262957"/>
                <a:gd name="connsiteY767" fmla="*/ 1817401 h 4798887"/>
                <a:gd name="connsiteX768" fmla="*/ 343966 w 3262957"/>
                <a:gd name="connsiteY768" fmla="*/ 1777833 h 4798887"/>
                <a:gd name="connsiteX769" fmla="*/ 138935 w 3262957"/>
                <a:gd name="connsiteY769" fmla="*/ 1681163 h 4798887"/>
                <a:gd name="connsiteX770" fmla="*/ 0 w 3262957"/>
                <a:gd name="connsiteY770" fmla="*/ 1677565 h 4798887"/>
                <a:gd name="connsiteX771" fmla="*/ 35071 w 3262957"/>
                <a:gd name="connsiteY771" fmla="*/ 1668123 h 4798887"/>
                <a:gd name="connsiteX772" fmla="*/ 173107 w 3262957"/>
                <a:gd name="connsiteY772" fmla="*/ 1635301 h 4798887"/>
                <a:gd name="connsiteX773" fmla="*/ 326431 w 3262957"/>
                <a:gd name="connsiteY773" fmla="*/ 1673069 h 4798887"/>
                <a:gd name="connsiteX774" fmla="*/ 433892 w 3262957"/>
                <a:gd name="connsiteY774" fmla="*/ 1766142 h 4798887"/>
                <a:gd name="connsiteX775" fmla="*/ 482901 w 3262957"/>
                <a:gd name="connsiteY775" fmla="*/ 1783229 h 4798887"/>
                <a:gd name="connsiteX776" fmla="*/ 526515 w 3262957"/>
                <a:gd name="connsiteY776" fmla="*/ 1773336 h 4798887"/>
                <a:gd name="connsiteX777" fmla="*/ 695576 w 3262957"/>
                <a:gd name="connsiteY777" fmla="*/ 1661828 h 4798887"/>
                <a:gd name="connsiteX778" fmla="*/ 721654 w 3262957"/>
                <a:gd name="connsiteY778" fmla="*/ 1621361 h 4798887"/>
                <a:gd name="connsiteX779" fmla="*/ 704119 w 3262957"/>
                <a:gd name="connsiteY779" fmla="*/ 1602027 h 4798887"/>
                <a:gd name="connsiteX780" fmla="*/ 619139 w 3262957"/>
                <a:gd name="connsiteY780" fmla="*/ 1625408 h 4798887"/>
                <a:gd name="connsiteX781" fmla="*/ 602952 w 3262957"/>
                <a:gd name="connsiteY781" fmla="*/ 1634401 h 4798887"/>
                <a:gd name="connsiteX782" fmla="*/ 569680 w 3262957"/>
                <a:gd name="connsiteY782" fmla="*/ 1661828 h 4798887"/>
                <a:gd name="connsiteX783" fmla="*/ 475707 w 3262957"/>
                <a:gd name="connsiteY783" fmla="*/ 1682512 h 4798887"/>
                <a:gd name="connsiteX784" fmla="*/ 405116 w 3262957"/>
                <a:gd name="connsiteY784" fmla="*/ 1653286 h 4798887"/>
                <a:gd name="connsiteX785" fmla="*/ 374091 w 3262957"/>
                <a:gd name="connsiteY785" fmla="*/ 1602927 h 4798887"/>
                <a:gd name="connsiteX786" fmla="*/ 326431 w 3262957"/>
                <a:gd name="connsiteY786" fmla="*/ 1507157 h 4798887"/>
                <a:gd name="connsiteX787" fmla="*/ 295856 w 3262957"/>
                <a:gd name="connsiteY787" fmla="*/ 1503109 h 4798887"/>
                <a:gd name="connsiteX788" fmla="*/ 195139 w 3262957"/>
                <a:gd name="connsiteY788" fmla="*/ 1548523 h 4798887"/>
                <a:gd name="connsiteX789" fmla="*/ 177154 w 3262957"/>
                <a:gd name="connsiteY789" fmla="*/ 1553018 h 4798887"/>
                <a:gd name="connsiteX790" fmla="*/ 250443 w 3262957"/>
                <a:gd name="connsiteY790" fmla="*/ 1487373 h 4798887"/>
                <a:gd name="connsiteX791" fmla="*/ 241900 w 3262957"/>
                <a:gd name="connsiteY791" fmla="*/ 1384858 h 4798887"/>
                <a:gd name="connsiteX792" fmla="*/ 174006 w 3262957"/>
                <a:gd name="connsiteY792" fmla="*/ 1353383 h 4798887"/>
                <a:gd name="connsiteX793" fmla="*/ 146129 w 3262957"/>
                <a:gd name="connsiteY793" fmla="*/ 1337196 h 4798887"/>
                <a:gd name="connsiteX794" fmla="*/ 246846 w 3262957"/>
                <a:gd name="connsiteY794" fmla="*/ 1304373 h 4798887"/>
                <a:gd name="connsiteX795" fmla="*/ 390727 w 3262957"/>
                <a:gd name="connsiteY795" fmla="*/ 1270202 h 4798887"/>
                <a:gd name="connsiteX796" fmla="*/ 490995 w 3262957"/>
                <a:gd name="connsiteY796" fmla="*/ 1285490 h 4798887"/>
                <a:gd name="connsiteX797" fmla="*/ 463118 w 3262957"/>
                <a:gd name="connsiteY797" fmla="*/ 1308420 h 4798887"/>
                <a:gd name="connsiteX798" fmla="*/ 374990 w 3262957"/>
                <a:gd name="connsiteY798" fmla="*/ 1349786 h 4798887"/>
                <a:gd name="connsiteX799" fmla="*/ 340819 w 3262957"/>
                <a:gd name="connsiteY799" fmla="*/ 1369121 h 4798887"/>
                <a:gd name="connsiteX800" fmla="*/ 340369 w 3262957"/>
                <a:gd name="connsiteY800" fmla="*/ 1387554 h 4798887"/>
                <a:gd name="connsiteX801" fmla="*/ 358804 w 3262957"/>
                <a:gd name="connsiteY801" fmla="*/ 1399694 h 4798887"/>
                <a:gd name="connsiteX802" fmla="*/ 648814 w 3262957"/>
                <a:gd name="connsiteY802" fmla="*/ 1447806 h 4798887"/>
                <a:gd name="connsiteX803" fmla="*/ 837659 w 3262957"/>
                <a:gd name="connsiteY803" fmla="*/ 1380811 h 4798887"/>
                <a:gd name="connsiteX804" fmla="*/ 980640 w 3262957"/>
                <a:gd name="connsiteY804" fmla="*/ 1285490 h 4798887"/>
                <a:gd name="connsiteX805" fmla="*/ 1052132 w 3262957"/>
                <a:gd name="connsiteY805" fmla="*/ 1184323 h 4798887"/>
                <a:gd name="connsiteX806" fmla="*/ 1096195 w 3262957"/>
                <a:gd name="connsiteY806" fmla="*/ 1035496 h 4798887"/>
                <a:gd name="connsiteX807" fmla="*/ 1034146 w 3262957"/>
                <a:gd name="connsiteY807" fmla="*/ 979741 h 4798887"/>
                <a:gd name="connsiteX808" fmla="*/ 986935 w 3262957"/>
                <a:gd name="connsiteY808" fmla="*/ 1052582 h 4798887"/>
                <a:gd name="connsiteX809" fmla="*/ 989633 w 3262957"/>
                <a:gd name="connsiteY809" fmla="*/ 1063373 h 4798887"/>
                <a:gd name="connsiteX810" fmla="*/ 960857 w 3262957"/>
                <a:gd name="connsiteY810" fmla="*/ 1212200 h 4798887"/>
                <a:gd name="connsiteX811" fmla="*/ 728399 w 3262957"/>
                <a:gd name="connsiteY811" fmla="*/ 1337647 h 4798887"/>
                <a:gd name="connsiteX812" fmla="*/ 698723 w 3262957"/>
                <a:gd name="connsiteY812" fmla="*/ 1336746 h 4798887"/>
                <a:gd name="connsiteX813" fmla="*/ 447381 w 3262957"/>
                <a:gd name="connsiteY813" fmla="*/ 1248171 h 4798887"/>
                <a:gd name="connsiteX814" fmla="*/ 396123 w 3262957"/>
                <a:gd name="connsiteY814" fmla="*/ 1210851 h 4798887"/>
                <a:gd name="connsiteX815" fmla="*/ 178952 w 3262957"/>
                <a:gd name="connsiteY815" fmla="*/ 1169486 h 4798887"/>
                <a:gd name="connsiteX816" fmla="*/ 78685 w 3262957"/>
                <a:gd name="connsiteY816" fmla="*/ 1215348 h 4798887"/>
                <a:gd name="connsiteX817" fmla="*/ 49010 w 3262957"/>
                <a:gd name="connsiteY817" fmla="*/ 1225239 h 4798887"/>
                <a:gd name="connsiteX818" fmla="*/ 46312 w 3262957"/>
                <a:gd name="connsiteY818" fmla="*/ 1219844 h 4798887"/>
                <a:gd name="connsiteX819" fmla="*/ 56653 w 3262957"/>
                <a:gd name="connsiteY819" fmla="*/ 1205456 h 4798887"/>
                <a:gd name="connsiteX820" fmla="*/ 208178 w 3262957"/>
                <a:gd name="connsiteY820" fmla="*/ 1135314 h 4798887"/>
                <a:gd name="connsiteX821" fmla="*/ 608348 w 3262957"/>
                <a:gd name="connsiteY821" fmla="*/ 1108336 h 4798887"/>
                <a:gd name="connsiteX822" fmla="*/ 649264 w 3262957"/>
                <a:gd name="connsiteY822" fmla="*/ 1097095 h 4798887"/>
                <a:gd name="connsiteX823" fmla="*/ 789548 w 3262957"/>
                <a:gd name="connsiteY823" fmla="*/ 1015263 h 4798887"/>
                <a:gd name="connsiteX824" fmla="*/ 871381 w 3262957"/>
                <a:gd name="connsiteY824" fmla="*/ 895211 h 4798887"/>
                <a:gd name="connsiteX825" fmla="*/ 874078 w 3262957"/>
                <a:gd name="connsiteY825" fmla="*/ 855194 h 4798887"/>
                <a:gd name="connsiteX826" fmla="*/ 837659 w 3262957"/>
                <a:gd name="connsiteY826" fmla="*/ 845752 h 4798887"/>
                <a:gd name="connsiteX827" fmla="*/ 777408 w 3262957"/>
                <a:gd name="connsiteY827" fmla="*/ 914996 h 4798887"/>
                <a:gd name="connsiteX828" fmla="*/ 619139 w 3262957"/>
                <a:gd name="connsiteY828" fmla="*/ 992332 h 4798887"/>
                <a:gd name="connsiteX829" fmla="*/ 495941 w 3262957"/>
                <a:gd name="connsiteY829" fmla="*/ 984238 h 4798887"/>
                <a:gd name="connsiteX830" fmla="*/ 411860 w 3262957"/>
                <a:gd name="connsiteY830" fmla="*/ 1004921 h 4798887"/>
                <a:gd name="connsiteX831" fmla="*/ 252242 w 3262957"/>
                <a:gd name="connsiteY831" fmla="*/ 1033698 h 4798887"/>
                <a:gd name="connsiteX832" fmla="*/ 206829 w 3262957"/>
                <a:gd name="connsiteY832" fmla="*/ 1022906 h 4798887"/>
                <a:gd name="connsiteX833" fmla="*/ 109260 w 3262957"/>
                <a:gd name="connsiteY833" fmla="*/ 933879 h 4798887"/>
                <a:gd name="connsiteX834" fmla="*/ 111958 w 3262957"/>
                <a:gd name="connsiteY834" fmla="*/ 928034 h 4798887"/>
                <a:gd name="connsiteX835" fmla="*/ 153323 w 3262957"/>
                <a:gd name="connsiteY835" fmla="*/ 939724 h 4798887"/>
                <a:gd name="connsiteX836" fmla="*/ 211326 w 3262957"/>
                <a:gd name="connsiteY836" fmla="*/ 969850 h 4798887"/>
                <a:gd name="connsiteX837" fmla="*/ 309345 w 3262957"/>
                <a:gd name="connsiteY837" fmla="*/ 959059 h 4798887"/>
                <a:gd name="connsiteX838" fmla="*/ 342168 w 3262957"/>
                <a:gd name="connsiteY838" fmla="*/ 921290 h 4798887"/>
                <a:gd name="connsiteX839" fmla="*/ 474358 w 3262957"/>
                <a:gd name="connsiteY839" fmla="*/ 847101 h 4798887"/>
                <a:gd name="connsiteX840" fmla="*/ 667249 w 3262957"/>
                <a:gd name="connsiteY840" fmla="*/ 847550 h 4798887"/>
                <a:gd name="connsiteX841" fmla="*/ 694677 w 3262957"/>
                <a:gd name="connsiteY841" fmla="*/ 829565 h 4798887"/>
                <a:gd name="connsiteX842" fmla="*/ 883521 w 3262957"/>
                <a:gd name="connsiteY842" fmla="*/ 477056 h 4798887"/>
                <a:gd name="connsiteX843" fmla="*/ 989183 w 3262957"/>
                <a:gd name="connsiteY843" fmla="*/ 361052 h 4798887"/>
                <a:gd name="connsiteX844" fmla="*/ 1116878 w 3262957"/>
                <a:gd name="connsiteY844" fmla="*/ 330927 h 4798887"/>
                <a:gd name="connsiteX845" fmla="*/ 1014363 w 3262957"/>
                <a:gd name="connsiteY845" fmla="*/ 239652 h 4798887"/>
                <a:gd name="connsiteX846" fmla="*/ 1218494 w 3262957"/>
                <a:gd name="connsiteY846" fmla="*/ 239652 h 4798887"/>
                <a:gd name="connsiteX847" fmla="*/ 1301675 w 3262957"/>
                <a:gd name="connsiteY847" fmla="*/ 158719 h 4798887"/>
                <a:gd name="connsiteX848" fmla="*/ 1316963 w 3262957"/>
                <a:gd name="connsiteY848" fmla="*/ 134439 h 4798887"/>
                <a:gd name="connsiteX849" fmla="*/ 1307970 w 3262957"/>
                <a:gd name="connsiteY849" fmla="*/ 0 h 479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</a:cxnLst>
              <a:rect l="l" t="t" r="r" b="b"/>
              <a:pathLst>
                <a:path w="3262957" h="4798887">
                  <a:moveTo>
                    <a:pt x="2011190" y="3216643"/>
                  </a:moveTo>
                  <a:cubicBezTo>
                    <a:pt x="1993654" y="3226535"/>
                    <a:pt x="1975220" y="3236427"/>
                    <a:pt x="1964428" y="3251714"/>
                  </a:cubicBezTo>
                  <a:cubicBezTo>
                    <a:pt x="1940598" y="3284537"/>
                    <a:pt x="1917667" y="3318709"/>
                    <a:pt x="1900131" y="3354679"/>
                  </a:cubicBezTo>
                  <a:cubicBezTo>
                    <a:pt x="1834036" y="3490018"/>
                    <a:pt x="1790872" y="3633449"/>
                    <a:pt x="1756700" y="3779578"/>
                  </a:cubicBezTo>
                  <a:cubicBezTo>
                    <a:pt x="1743661" y="3837131"/>
                    <a:pt x="1736017" y="3896032"/>
                    <a:pt x="1726575" y="3954484"/>
                  </a:cubicBezTo>
                  <a:cubicBezTo>
                    <a:pt x="1724776" y="3963027"/>
                    <a:pt x="1728373" y="3972919"/>
                    <a:pt x="1729273" y="3981911"/>
                  </a:cubicBezTo>
                  <a:cubicBezTo>
                    <a:pt x="1731521" y="3982361"/>
                    <a:pt x="1733769" y="3982811"/>
                    <a:pt x="1736017" y="3983261"/>
                  </a:cubicBezTo>
                  <a:cubicBezTo>
                    <a:pt x="1741862" y="3975617"/>
                    <a:pt x="1749056" y="3968872"/>
                    <a:pt x="1753103" y="3960329"/>
                  </a:cubicBezTo>
                  <a:cubicBezTo>
                    <a:pt x="1767491" y="3931103"/>
                    <a:pt x="1783678" y="3902777"/>
                    <a:pt x="1794019" y="3872202"/>
                  </a:cubicBezTo>
                  <a:cubicBezTo>
                    <a:pt x="1820547" y="3792618"/>
                    <a:pt x="1845726" y="3712134"/>
                    <a:pt x="1868657" y="3631201"/>
                  </a:cubicBezTo>
                  <a:cubicBezTo>
                    <a:pt x="1893837" y="3543523"/>
                    <a:pt x="1943296" y="3475630"/>
                    <a:pt x="2022431" y="3429767"/>
                  </a:cubicBezTo>
                  <a:cubicBezTo>
                    <a:pt x="2028725" y="3426170"/>
                    <a:pt x="2035919" y="3421225"/>
                    <a:pt x="2038168" y="3414930"/>
                  </a:cubicBezTo>
                  <a:cubicBezTo>
                    <a:pt x="2046261" y="3393797"/>
                    <a:pt x="2054354" y="3372664"/>
                    <a:pt x="2059300" y="3351082"/>
                  </a:cubicBezTo>
                  <a:cubicBezTo>
                    <a:pt x="2064246" y="3329051"/>
                    <a:pt x="2055253" y="3314662"/>
                    <a:pt x="2035470" y="3307468"/>
                  </a:cubicBezTo>
                  <a:cubicBezTo>
                    <a:pt x="2009841" y="3297127"/>
                    <a:pt x="1998151" y="3299375"/>
                    <a:pt x="1983762" y="3318709"/>
                  </a:cubicBezTo>
                  <a:cubicBezTo>
                    <a:pt x="1971173" y="3335795"/>
                    <a:pt x="1957684" y="3352431"/>
                    <a:pt x="1948242" y="3371316"/>
                  </a:cubicBezTo>
                  <a:cubicBezTo>
                    <a:pt x="1918117" y="3430667"/>
                    <a:pt x="1889790" y="3490917"/>
                    <a:pt x="1861014" y="3551167"/>
                  </a:cubicBezTo>
                  <a:cubicBezTo>
                    <a:pt x="1847525" y="3579494"/>
                    <a:pt x="1834486" y="3608720"/>
                    <a:pt x="1821446" y="3637496"/>
                  </a:cubicBezTo>
                  <a:cubicBezTo>
                    <a:pt x="1861913" y="3487320"/>
                    <a:pt x="1927559" y="3348385"/>
                    <a:pt x="2011190" y="3216643"/>
                  </a:cubicBezTo>
                  <a:close/>
                  <a:moveTo>
                    <a:pt x="1373167" y="2707664"/>
                  </a:moveTo>
                  <a:cubicBezTo>
                    <a:pt x="1275597" y="2695524"/>
                    <a:pt x="1142507" y="2768813"/>
                    <a:pt x="1163639" y="2914043"/>
                  </a:cubicBezTo>
                  <a:cubicBezTo>
                    <a:pt x="1172632" y="2977441"/>
                    <a:pt x="1201858" y="3032745"/>
                    <a:pt x="1239627" y="3083104"/>
                  </a:cubicBezTo>
                  <a:cubicBezTo>
                    <a:pt x="1274248" y="3129415"/>
                    <a:pt x="1322358" y="3158641"/>
                    <a:pt x="1377213" y="3175727"/>
                  </a:cubicBezTo>
                  <a:cubicBezTo>
                    <a:pt x="1413183" y="3186968"/>
                    <a:pt x="1428471" y="3171231"/>
                    <a:pt x="1420827" y="3134361"/>
                  </a:cubicBezTo>
                  <a:cubicBezTo>
                    <a:pt x="1414083" y="3099740"/>
                    <a:pt x="1406439" y="3064669"/>
                    <a:pt x="1401943" y="3029598"/>
                  </a:cubicBezTo>
                  <a:cubicBezTo>
                    <a:pt x="1396997" y="2990030"/>
                    <a:pt x="1393849" y="2950463"/>
                    <a:pt x="1431169" y="2920338"/>
                  </a:cubicBezTo>
                  <a:cubicBezTo>
                    <a:pt x="1402842" y="2902802"/>
                    <a:pt x="1375864" y="2885717"/>
                    <a:pt x="1348886" y="2869080"/>
                  </a:cubicBezTo>
                  <a:cubicBezTo>
                    <a:pt x="1349336" y="2866383"/>
                    <a:pt x="1350235" y="2863685"/>
                    <a:pt x="1351135" y="2860987"/>
                  </a:cubicBezTo>
                  <a:cubicBezTo>
                    <a:pt x="1360127" y="2860987"/>
                    <a:pt x="1369569" y="2859189"/>
                    <a:pt x="1377663" y="2861437"/>
                  </a:cubicBezTo>
                  <a:cubicBezTo>
                    <a:pt x="1397446" y="2866383"/>
                    <a:pt x="1416780" y="2874926"/>
                    <a:pt x="1436564" y="2879422"/>
                  </a:cubicBezTo>
                  <a:cubicBezTo>
                    <a:pt x="1481527" y="2889314"/>
                    <a:pt x="1526940" y="2896957"/>
                    <a:pt x="1572352" y="2905950"/>
                  </a:cubicBezTo>
                  <a:cubicBezTo>
                    <a:pt x="1614617" y="2914493"/>
                    <a:pt x="1655983" y="2925284"/>
                    <a:pt x="1693302" y="2950013"/>
                  </a:cubicBezTo>
                  <a:cubicBezTo>
                    <a:pt x="1684759" y="2962153"/>
                    <a:pt x="1678914" y="2978790"/>
                    <a:pt x="1668573" y="2982837"/>
                  </a:cubicBezTo>
                  <a:cubicBezTo>
                    <a:pt x="1657782" y="2987333"/>
                    <a:pt x="1642494" y="2979239"/>
                    <a:pt x="1629005" y="2976991"/>
                  </a:cubicBezTo>
                  <a:cubicBezTo>
                    <a:pt x="1625858" y="2976542"/>
                    <a:pt x="1622711" y="2976092"/>
                    <a:pt x="1619563" y="2975642"/>
                  </a:cubicBezTo>
                  <a:cubicBezTo>
                    <a:pt x="1590787" y="2972045"/>
                    <a:pt x="1579546" y="2981487"/>
                    <a:pt x="1576848" y="3010713"/>
                  </a:cubicBezTo>
                  <a:cubicBezTo>
                    <a:pt x="1574151" y="3039939"/>
                    <a:pt x="1572352" y="3069615"/>
                    <a:pt x="1568305" y="3098391"/>
                  </a:cubicBezTo>
                  <a:cubicBezTo>
                    <a:pt x="1565608" y="3114578"/>
                    <a:pt x="1560662" y="3130764"/>
                    <a:pt x="1553917" y="3146052"/>
                  </a:cubicBezTo>
                  <a:cubicBezTo>
                    <a:pt x="1544475" y="3167184"/>
                    <a:pt x="1532335" y="3186968"/>
                    <a:pt x="1521544" y="3207651"/>
                  </a:cubicBezTo>
                  <a:cubicBezTo>
                    <a:pt x="1523343" y="3209899"/>
                    <a:pt x="1525141" y="3212147"/>
                    <a:pt x="1526940" y="3214395"/>
                  </a:cubicBezTo>
                  <a:cubicBezTo>
                    <a:pt x="1539080" y="3210349"/>
                    <a:pt x="1552568" y="3208550"/>
                    <a:pt x="1562460" y="3201356"/>
                  </a:cubicBezTo>
                  <a:cubicBezTo>
                    <a:pt x="1583593" y="3186068"/>
                    <a:pt x="1606524" y="3170781"/>
                    <a:pt x="1621362" y="3150098"/>
                  </a:cubicBezTo>
                  <a:cubicBezTo>
                    <a:pt x="1661379" y="3095693"/>
                    <a:pt x="1696899" y="3038590"/>
                    <a:pt x="1734668" y="2982837"/>
                  </a:cubicBezTo>
                  <a:cubicBezTo>
                    <a:pt x="1741862" y="2972945"/>
                    <a:pt x="1750405" y="2963502"/>
                    <a:pt x="1757599" y="2953611"/>
                  </a:cubicBezTo>
                  <a:cubicBezTo>
                    <a:pt x="1771987" y="2933827"/>
                    <a:pt x="1788174" y="2915392"/>
                    <a:pt x="1799415" y="2894260"/>
                  </a:cubicBezTo>
                  <a:cubicBezTo>
                    <a:pt x="1811105" y="2871328"/>
                    <a:pt x="1802562" y="2856491"/>
                    <a:pt x="1777383" y="2851994"/>
                  </a:cubicBezTo>
                  <a:cubicBezTo>
                    <a:pt x="1738715" y="2844800"/>
                    <a:pt x="1700047" y="2838955"/>
                    <a:pt x="1660929" y="2834459"/>
                  </a:cubicBezTo>
                  <a:cubicBezTo>
                    <a:pt x="1613718" y="2829063"/>
                    <a:pt x="1571003" y="2816474"/>
                    <a:pt x="1533684" y="2782752"/>
                  </a:cubicBezTo>
                  <a:cubicBezTo>
                    <a:pt x="1488721" y="2741835"/>
                    <a:pt x="1434766" y="2715307"/>
                    <a:pt x="1373167" y="2707664"/>
                  </a:cubicBezTo>
                  <a:close/>
                  <a:moveTo>
                    <a:pt x="2581319" y="2592559"/>
                  </a:moveTo>
                  <a:cubicBezTo>
                    <a:pt x="2575474" y="2592109"/>
                    <a:pt x="2568280" y="2596156"/>
                    <a:pt x="2563334" y="2600202"/>
                  </a:cubicBezTo>
                  <a:cubicBezTo>
                    <a:pt x="2485099" y="2665398"/>
                    <a:pt x="2421251" y="2742285"/>
                    <a:pt x="2375839" y="2833560"/>
                  </a:cubicBezTo>
                  <a:cubicBezTo>
                    <a:pt x="2323682" y="2939222"/>
                    <a:pt x="2296255" y="3051180"/>
                    <a:pt x="2281866" y="3167184"/>
                  </a:cubicBezTo>
                  <a:cubicBezTo>
                    <a:pt x="2277370" y="3204503"/>
                    <a:pt x="2271075" y="3242272"/>
                    <a:pt x="2266579" y="3280041"/>
                  </a:cubicBezTo>
                  <a:cubicBezTo>
                    <a:pt x="2266129" y="3285886"/>
                    <a:pt x="2268378" y="3295329"/>
                    <a:pt x="2272424" y="3297577"/>
                  </a:cubicBezTo>
                  <a:cubicBezTo>
                    <a:pt x="2276921" y="3299825"/>
                    <a:pt x="2285913" y="3297127"/>
                    <a:pt x="2290859" y="3293530"/>
                  </a:cubicBezTo>
                  <a:cubicBezTo>
                    <a:pt x="2295805" y="3289933"/>
                    <a:pt x="2299852" y="3283638"/>
                    <a:pt x="2302549" y="3277793"/>
                  </a:cubicBezTo>
                  <a:cubicBezTo>
                    <a:pt x="2314240" y="3252614"/>
                    <a:pt x="2324132" y="3226086"/>
                    <a:pt x="2336272" y="3200906"/>
                  </a:cubicBezTo>
                  <a:cubicBezTo>
                    <a:pt x="2423050" y="3016559"/>
                    <a:pt x="2540403" y="2852444"/>
                    <a:pt x="2673493" y="2699121"/>
                  </a:cubicBezTo>
                  <a:cubicBezTo>
                    <a:pt x="2692377" y="2677089"/>
                    <a:pt x="2695525" y="2658204"/>
                    <a:pt x="2682486" y="2629428"/>
                  </a:cubicBezTo>
                  <a:cubicBezTo>
                    <a:pt x="2651461" y="2654158"/>
                    <a:pt x="2619987" y="2676190"/>
                    <a:pt x="2592110" y="2702718"/>
                  </a:cubicBezTo>
                  <a:cubicBezTo>
                    <a:pt x="2504433" y="2785899"/>
                    <a:pt x="2451376" y="2890213"/>
                    <a:pt x="2417654" y="3005318"/>
                  </a:cubicBezTo>
                  <a:cubicBezTo>
                    <a:pt x="2412259" y="3024652"/>
                    <a:pt x="2398320" y="3031846"/>
                    <a:pt x="2382134" y="3039040"/>
                  </a:cubicBezTo>
                  <a:cubicBezTo>
                    <a:pt x="2371343" y="3003070"/>
                    <a:pt x="2389777" y="2875825"/>
                    <a:pt x="2413608" y="2823218"/>
                  </a:cubicBezTo>
                  <a:cubicBezTo>
                    <a:pt x="2467114" y="2703617"/>
                    <a:pt x="2570528" y="2646064"/>
                    <a:pt x="2688780" y="2607396"/>
                  </a:cubicBezTo>
                  <a:cubicBezTo>
                    <a:pt x="2688331" y="2605148"/>
                    <a:pt x="2688331" y="2603350"/>
                    <a:pt x="2688331" y="2601102"/>
                  </a:cubicBezTo>
                  <a:cubicBezTo>
                    <a:pt x="2652810" y="2597954"/>
                    <a:pt x="2616840" y="2594807"/>
                    <a:pt x="2581319" y="2592559"/>
                  </a:cubicBezTo>
                  <a:close/>
                  <a:moveTo>
                    <a:pt x="2206779" y="2230158"/>
                  </a:moveTo>
                  <a:cubicBezTo>
                    <a:pt x="2213074" y="2232406"/>
                    <a:pt x="2219369" y="2236003"/>
                    <a:pt x="2224764" y="2240050"/>
                  </a:cubicBezTo>
                  <a:cubicBezTo>
                    <a:pt x="2270177" y="2274671"/>
                    <a:pt x="2320085" y="2276020"/>
                    <a:pt x="2372692" y="2262082"/>
                  </a:cubicBezTo>
                  <a:cubicBezTo>
                    <a:pt x="2397871" y="2255787"/>
                    <a:pt x="2423050" y="2248143"/>
                    <a:pt x="2451827" y="2239600"/>
                  </a:cubicBezTo>
                  <a:cubicBezTo>
                    <a:pt x="2393825" y="2316487"/>
                    <a:pt x="2291309" y="2342116"/>
                    <a:pt x="2209477" y="2303897"/>
                  </a:cubicBezTo>
                  <a:cubicBezTo>
                    <a:pt x="2186995" y="2293556"/>
                    <a:pt x="2175305" y="2277369"/>
                    <a:pt x="2174855" y="2253089"/>
                  </a:cubicBezTo>
                  <a:cubicBezTo>
                    <a:pt x="2174406" y="2232856"/>
                    <a:pt x="2187445" y="2223414"/>
                    <a:pt x="2206779" y="2230158"/>
                  </a:cubicBezTo>
                  <a:close/>
                  <a:moveTo>
                    <a:pt x="1358779" y="1872255"/>
                  </a:moveTo>
                  <a:cubicBezTo>
                    <a:pt x="1396998" y="1899682"/>
                    <a:pt x="1436115" y="1925761"/>
                    <a:pt x="1472985" y="1954086"/>
                  </a:cubicBezTo>
                  <a:cubicBezTo>
                    <a:pt x="1552120" y="2014786"/>
                    <a:pt x="1641146" y="2029174"/>
                    <a:pt x="1736917" y="2015236"/>
                  </a:cubicBezTo>
                  <a:cubicBezTo>
                    <a:pt x="1750406" y="2013437"/>
                    <a:pt x="1767941" y="2009840"/>
                    <a:pt x="1771988" y="2025128"/>
                  </a:cubicBezTo>
                  <a:cubicBezTo>
                    <a:pt x="1776934" y="2042663"/>
                    <a:pt x="1758499" y="2048509"/>
                    <a:pt x="1745460" y="2053005"/>
                  </a:cubicBezTo>
                  <a:cubicBezTo>
                    <a:pt x="1664527" y="2080882"/>
                    <a:pt x="1584942" y="2080882"/>
                    <a:pt x="1508505" y="2038167"/>
                  </a:cubicBezTo>
                  <a:cubicBezTo>
                    <a:pt x="1459946" y="2011189"/>
                    <a:pt x="1415882" y="1978816"/>
                    <a:pt x="1383509" y="1932955"/>
                  </a:cubicBezTo>
                  <a:cubicBezTo>
                    <a:pt x="1370919" y="1914970"/>
                    <a:pt x="1362826" y="1894287"/>
                    <a:pt x="1352934" y="1874503"/>
                  </a:cubicBezTo>
                  <a:cubicBezTo>
                    <a:pt x="1355182" y="1874053"/>
                    <a:pt x="1356981" y="1873154"/>
                    <a:pt x="1358779" y="1872255"/>
                  </a:cubicBezTo>
                  <a:close/>
                  <a:moveTo>
                    <a:pt x="1382777" y="1738603"/>
                  </a:moveTo>
                  <a:cubicBezTo>
                    <a:pt x="1432068" y="1736917"/>
                    <a:pt x="1481077" y="1741413"/>
                    <a:pt x="1513900" y="1753103"/>
                  </a:cubicBezTo>
                  <a:cubicBezTo>
                    <a:pt x="1538630" y="1761647"/>
                    <a:pt x="1562011" y="1774685"/>
                    <a:pt x="1583593" y="1789074"/>
                  </a:cubicBezTo>
                  <a:cubicBezTo>
                    <a:pt x="1631703" y="1820997"/>
                    <a:pt x="1678914" y="1855169"/>
                    <a:pt x="1725675" y="1889340"/>
                  </a:cubicBezTo>
                  <a:cubicBezTo>
                    <a:pt x="1799415" y="1943296"/>
                    <a:pt x="1877650" y="1989607"/>
                    <a:pt x="1963979" y="2021081"/>
                  </a:cubicBezTo>
                  <a:cubicBezTo>
                    <a:pt x="1965777" y="2021980"/>
                    <a:pt x="1967126" y="2023329"/>
                    <a:pt x="1971622" y="2026027"/>
                  </a:cubicBezTo>
                  <a:cubicBezTo>
                    <a:pt x="1920814" y="2050756"/>
                    <a:pt x="1870006" y="2053004"/>
                    <a:pt x="1821446" y="2028724"/>
                  </a:cubicBezTo>
                  <a:cubicBezTo>
                    <a:pt x="1781879" y="2008491"/>
                    <a:pt x="1742761" y="1985110"/>
                    <a:pt x="1707241" y="1958133"/>
                  </a:cubicBezTo>
                  <a:cubicBezTo>
                    <a:pt x="1615067" y="1888891"/>
                    <a:pt x="1515249" y="1834935"/>
                    <a:pt x="1405090" y="1800765"/>
                  </a:cubicBezTo>
                  <a:cubicBezTo>
                    <a:pt x="1359678" y="1786825"/>
                    <a:pt x="1313366" y="1776933"/>
                    <a:pt x="1267504" y="1765244"/>
                  </a:cubicBezTo>
                  <a:cubicBezTo>
                    <a:pt x="1262108" y="1763894"/>
                    <a:pt x="1256712" y="1762995"/>
                    <a:pt x="1249968" y="1761197"/>
                  </a:cubicBezTo>
                  <a:cubicBezTo>
                    <a:pt x="1283915" y="1748158"/>
                    <a:pt x="1333487" y="1740289"/>
                    <a:pt x="1382777" y="1738603"/>
                  </a:cubicBezTo>
                  <a:close/>
                  <a:moveTo>
                    <a:pt x="3031847" y="1719831"/>
                  </a:moveTo>
                  <a:cubicBezTo>
                    <a:pt x="3019258" y="1718931"/>
                    <a:pt x="3005319" y="1719380"/>
                    <a:pt x="2993179" y="1722978"/>
                  </a:cubicBezTo>
                  <a:cubicBezTo>
                    <a:pt x="2990931" y="1723427"/>
                    <a:pt x="2990032" y="1740963"/>
                    <a:pt x="2993179" y="1748606"/>
                  </a:cubicBezTo>
                  <a:cubicBezTo>
                    <a:pt x="2996327" y="1757149"/>
                    <a:pt x="3003521" y="1765244"/>
                    <a:pt x="3011164" y="1770189"/>
                  </a:cubicBezTo>
                  <a:cubicBezTo>
                    <a:pt x="3047584" y="1794020"/>
                    <a:pt x="3052530" y="1827742"/>
                    <a:pt x="3021956" y="1859215"/>
                  </a:cubicBezTo>
                  <a:cubicBezTo>
                    <a:pt x="3012064" y="1869556"/>
                    <a:pt x="3001272" y="1879449"/>
                    <a:pt x="2990482" y="1888441"/>
                  </a:cubicBezTo>
                  <a:cubicBezTo>
                    <a:pt x="2959457" y="1914519"/>
                    <a:pt x="2945069" y="1947342"/>
                    <a:pt x="2946418" y="1987358"/>
                  </a:cubicBezTo>
                  <a:cubicBezTo>
                    <a:pt x="2946868" y="2003545"/>
                    <a:pt x="2947317" y="2019732"/>
                    <a:pt x="2948666" y="2035918"/>
                  </a:cubicBezTo>
                  <a:cubicBezTo>
                    <a:pt x="2950914" y="2065594"/>
                    <a:pt x="2954061" y="2095719"/>
                    <a:pt x="2956759" y="2125394"/>
                  </a:cubicBezTo>
                  <a:cubicBezTo>
                    <a:pt x="2960356" y="2166310"/>
                    <a:pt x="2949116" y="2197785"/>
                    <a:pt x="2907300" y="2215770"/>
                  </a:cubicBezTo>
                  <a:cubicBezTo>
                    <a:pt x="2866384" y="2233305"/>
                    <a:pt x="2852445" y="2268376"/>
                    <a:pt x="2855143" y="2312440"/>
                  </a:cubicBezTo>
                  <a:cubicBezTo>
                    <a:pt x="2857841" y="2359201"/>
                    <a:pt x="2858740" y="2405963"/>
                    <a:pt x="2858740" y="2452724"/>
                  </a:cubicBezTo>
                  <a:cubicBezTo>
                    <a:pt x="2858740" y="2522417"/>
                    <a:pt x="2857391" y="2592559"/>
                    <a:pt x="2856492" y="2662251"/>
                  </a:cubicBezTo>
                  <a:cubicBezTo>
                    <a:pt x="2856492" y="2668995"/>
                    <a:pt x="2856492" y="2677538"/>
                    <a:pt x="2860089" y="2681585"/>
                  </a:cubicBezTo>
                  <a:cubicBezTo>
                    <a:pt x="2864585" y="2686981"/>
                    <a:pt x="2876276" y="2692826"/>
                    <a:pt x="2879873" y="2690578"/>
                  </a:cubicBezTo>
                  <a:cubicBezTo>
                    <a:pt x="2887966" y="2685182"/>
                    <a:pt x="2896959" y="2675740"/>
                    <a:pt x="2899207" y="2666298"/>
                  </a:cubicBezTo>
                  <a:cubicBezTo>
                    <a:pt x="2903703" y="2647413"/>
                    <a:pt x="2902354" y="2627630"/>
                    <a:pt x="2905951" y="2608745"/>
                  </a:cubicBezTo>
                  <a:cubicBezTo>
                    <a:pt x="2911347" y="2578620"/>
                    <a:pt x="2920339" y="2574124"/>
                    <a:pt x="2948666" y="2584465"/>
                  </a:cubicBezTo>
                  <a:cubicBezTo>
                    <a:pt x="2949116" y="2579070"/>
                    <a:pt x="2950015" y="2574573"/>
                    <a:pt x="2950015" y="2569628"/>
                  </a:cubicBezTo>
                  <a:cubicBezTo>
                    <a:pt x="2949565" y="2520618"/>
                    <a:pt x="2949565" y="2472058"/>
                    <a:pt x="2948666" y="2423498"/>
                  </a:cubicBezTo>
                  <a:cubicBezTo>
                    <a:pt x="2947317" y="2362798"/>
                    <a:pt x="2966202" y="2309292"/>
                    <a:pt x="2999024" y="2258035"/>
                  </a:cubicBezTo>
                  <a:cubicBezTo>
                    <a:pt x="3022405" y="2222065"/>
                    <a:pt x="3042638" y="2182048"/>
                    <a:pt x="3057027" y="2141581"/>
                  </a:cubicBezTo>
                  <a:cubicBezTo>
                    <a:pt x="3091648" y="2044911"/>
                    <a:pt x="3093896" y="1943745"/>
                    <a:pt x="3092997" y="1841680"/>
                  </a:cubicBezTo>
                  <a:cubicBezTo>
                    <a:pt x="3092547" y="1796717"/>
                    <a:pt x="3071415" y="1763894"/>
                    <a:pt x="3045786" y="1731521"/>
                  </a:cubicBezTo>
                  <a:cubicBezTo>
                    <a:pt x="3042189" y="1726576"/>
                    <a:pt x="3036793" y="1720280"/>
                    <a:pt x="3031847" y="1719831"/>
                  </a:cubicBezTo>
                  <a:close/>
                  <a:moveTo>
                    <a:pt x="2515674" y="1648789"/>
                  </a:moveTo>
                  <a:cubicBezTo>
                    <a:pt x="2535907" y="1650138"/>
                    <a:pt x="2550745" y="1660479"/>
                    <a:pt x="2554792" y="1679813"/>
                  </a:cubicBezTo>
                  <a:cubicBezTo>
                    <a:pt x="2558389" y="1696000"/>
                    <a:pt x="2558389" y="1713086"/>
                    <a:pt x="2557040" y="1729722"/>
                  </a:cubicBezTo>
                  <a:cubicBezTo>
                    <a:pt x="2556140" y="1742311"/>
                    <a:pt x="2550745" y="1754901"/>
                    <a:pt x="2534109" y="1754002"/>
                  </a:cubicBezTo>
                  <a:cubicBezTo>
                    <a:pt x="2521069" y="1753552"/>
                    <a:pt x="2501735" y="1737815"/>
                    <a:pt x="2499937" y="1726574"/>
                  </a:cubicBezTo>
                  <a:cubicBezTo>
                    <a:pt x="2494991" y="1695550"/>
                    <a:pt x="2494991" y="1695550"/>
                    <a:pt x="2460819" y="1693302"/>
                  </a:cubicBezTo>
                  <a:cubicBezTo>
                    <a:pt x="2468913" y="1653734"/>
                    <a:pt x="2478804" y="1646091"/>
                    <a:pt x="2515674" y="1648789"/>
                  </a:cubicBezTo>
                  <a:close/>
                  <a:moveTo>
                    <a:pt x="2012876" y="1527390"/>
                  </a:moveTo>
                  <a:cubicBezTo>
                    <a:pt x="2020745" y="1524804"/>
                    <a:pt x="2029625" y="1524692"/>
                    <a:pt x="2037268" y="1527839"/>
                  </a:cubicBezTo>
                  <a:cubicBezTo>
                    <a:pt x="2044912" y="1530987"/>
                    <a:pt x="2052106" y="1536832"/>
                    <a:pt x="2058851" y="1542228"/>
                  </a:cubicBezTo>
                  <a:cubicBezTo>
                    <a:pt x="2106511" y="1579097"/>
                    <a:pt x="2156420" y="1611920"/>
                    <a:pt x="2216670" y="1624959"/>
                  </a:cubicBezTo>
                  <a:cubicBezTo>
                    <a:pt x="2222965" y="1626308"/>
                    <a:pt x="2230159" y="1627207"/>
                    <a:pt x="2236904" y="1627207"/>
                  </a:cubicBezTo>
                  <a:cubicBezTo>
                    <a:pt x="2267928" y="1627207"/>
                    <a:pt x="2277820" y="1619114"/>
                    <a:pt x="2282766" y="1588988"/>
                  </a:cubicBezTo>
                  <a:cubicBezTo>
                    <a:pt x="2283665" y="1584043"/>
                    <a:pt x="2285014" y="1579097"/>
                    <a:pt x="2286812" y="1571004"/>
                  </a:cubicBezTo>
                  <a:cubicBezTo>
                    <a:pt x="2300751" y="1572353"/>
                    <a:pt x="2316937" y="1569205"/>
                    <a:pt x="2325031" y="1575950"/>
                  </a:cubicBezTo>
                  <a:cubicBezTo>
                    <a:pt x="2332674" y="1582245"/>
                    <a:pt x="2331775" y="1598881"/>
                    <a:pt x="2334473" y="1611469"/>
                  </a:cubicBezTo>
                  <a:cubicBezTo>
                    <a:pt x="2347512" y="1611469"/>
                    <a:pt x="2359652" y="1611469"/>
                    <a:pt x="2374040" y="1612370"/>
                  </a:cubicBezTo>
                  <a:cubicBezTo>
                    <a:pt x="2376738" y="1622261"/>
                    <a:pt x="2379436" y="1632153"/>
                    <a:pt x="2382134" y="1642944"/>
                  </a:cubicBezTo>
                  <a:cubicBezTo>
                    <a:pt x="2367746" y="1647441"/>
                    <a:pt x="2355156" y="1651487"/>
                    <a:pt x="2340768" y="1655984"/>
                  </a:cubicBezTo>
                  <a:cubicBezTo>
                    <a:pt x="2342117" y="1665426"/>
                    <a:pt x="2343466" y="1674418"/>
                    <a:pt x="2344814" y="1685659"/>
                  </a:cubicBezTo>
                  <a:cubicBezTo>
                    <a:pt x="2328178" y="1685659"/>
                    <a:pt x="2312441" y="1687458"/>
                    <a:pt x="2297603" y="1684760"/>
                  </a:cubicBezTo>
                  <a:cubicBezTo>
                    <a:pt x="2289960" y="1683411"/>
                    <a:pt x="2282766" y="1674868"/>
                    <a:pt x="2277370" y="1667674"/>
                  </a:cubicBezTo>
                  <a:cubicBezTo>
                    <a:pt x="2270176" y="1658232"/>
                    <a:pt x="2262982" y="1655534"/>
                    <a:pt x="2251741" y="1657333"/>
                  </a:cubicBezTo>
                  <a:cubicBezTo>
                    <a:pt x="2153273" y="1674418"/>
                    <a:pt x="2074138" y="1633952"/>
                    <a:pt x="2001298" y="1573702"/>
                  </a:cubicBezTo>
                  <a:cubicBezTo>
                    <a:pt x="1991406" y="1565159"/>
                    <a:pt x="1987809" y="1554368"/>
                    <a:pt x="1994554" y="1541778"/>
                  </a:cubicBezTo>
                  <a:cubicBezTo>
                    <a:pt x="1998151" y="1535033"/>
                    <a:pt x="2005008" y="1529975"/>
                    <a:pt x="2012876" y="1527390"/>
                  </a:cubicBezTo>
                  <a:close/>
                  <a:moveTo>
                    <a:pt x="2995203" y="1513057"/>
                  </a:moveTo>
                  <a:cubicBezTo>
                    <a:pt x="3000711" y="1517385"/>
                    <a:pt x="3002622" y="1526490"/>
                    <a:pt x="3000823" y="1539979"/>
                  </a:cubicBezTo>
                  <a:cubicBezTo>
                    <a:pt x="3000823" y="1540878"/>
                    <a:pt x="3000374" y="1542226"/>
                    <a:pt x="3000374" y="1543575"/>
                  </a:cubicBezTo>
                  <a:cubicBezTo>
                    <a:pt x="2997676" y="1575499"/>
                    <a:pt x="2987784" y="1601129"/>
                    <a:pt x="2959457" y="1621811"/>
                  </a:cubicBezTo>
                  <a:cubicBezTo>
                    <a:pt x="2939674" y="1636200"/>
                    <a:pt x="2926185" y="1661378"/>
                    <a:pt x="2912246" y="1683410"/>
                  </a:cubicBezTo>
                  <a:cubicBezTo>
                    <a:pt x="2895161" y="1709939"/>
                    <a:pt x="2860539" y="1722078"/>
                    <a:pt x="2834011" y="1706791"/>
                  </a:cubicBezTo>
                  <a:cubicBezTo>
                    <a:pt x="2828616" y="1703644"/>
                    <a:pt x="2826367" y="1695999"/>
                    <a:pt x="2820522" y="1687008"/>
                  </a:cubicBezTo>
                  <a:cubicBezTo>
                    <a:pt x="2829065" y="1671270"/>
                    <a:pt x="2834011" y="1652386"/>
                    <a:pt x="2846151" y="1642494"/>
                  </a:cubicBezTo>
                  <a:cubicBezTo>
                    <a:pt x="2880772" y="1614617"/>
                    <a:pt x="2901006" y="1575049"/>
                    <a:pt x="2929782" y="1542676"/>
                  </a:cubicBezTo>
                  <a:cubicBezTo>
                    <a:pt x="2940123" y="1531435"/>
                    <a:pt x="2954062" y="1521095"/>
                    <a:pt x="2968000" y="1514799"/>
                  </a:cubicBezTo>
                  <a:cubicBezTo>
                    <a:pt x="2980590" y="1509179"/>
                    <a:pt x="2989695" y="1508730"/>
                    <a:pt x="2995203" y="1513057"/>
                  </a:cubicBezTo>
                  <a:close/>
                  <a:moveTo>
                    <a:pt x="1719830" y="1336296"/>
                  </a:moveTo>
                  <a:cubicBezTo>
                    <a:pt x="1728373" y="1335846"/>
                    <a:pt x="1738715" y="1335846"/>
                    <a:pt x="1745009" y="1340343"/>
                  </a:cubicBezTo>
                  <a:cubicBezTo>
                    <a:pt x="1790422" y="1370917"/>
                    <a:pt x="1835835" y="1401492"/>
                    <a:pt x="1879898" y="1434315"/>
                  </a:cubicBezTo>
                  <a:cubicBezTo>
                    <a:pt x="1890240" y="1441959"/>
                    <a:pt x="1894736" y="1457696"/>
                    <a:pt x="1901031" y="1467588"/>
                  </a:cubicBezTo>
                  <a:cubicBezTo>
                    <a:pt x="1896085" y="1484674"/>
                    <a:pt x="1894736" y="1497263"/>
                    <a:pt x="1888891" y="1508054"/>
                  </a:cubicBezTo>
                  <a:cubicBezTo>
                    <a:pt x="1879448" y="1525590"/>
                    <a:pt x="1860114" y="1526039"/>
                    <a:pt x="1847075" y="1510752"/>
                  </a:cubicBezTo>
                  <a:cubicBezTo>
                    <a:pt x="1843478" y="1506705"/>
                    <a:pt x="1840331" y="1501759"/>
                    <a:pt x="1837183" y="1497263"/>
                  </a:cubicBezTo>
                  <a:cubicBezTo>
                    <a:pt x="1809306" y="1457246"/>
                    <a:pt x="1780980" y="1418128"/>
                    <a:pt x="1740064" y="1389352"/>
                  </a:cubicBezTo>
                  <a:cubicBezTo>
                    <a:pt x="1728373" y="1381259"/>
                    <a:pt x="1718931" y="1368220"/>
                    <a:pt x="1709938" y="1356529"/>
                  </a:cubicBezTo>
                  <a:cubicBezTo>
                    <a:pt x="1701396" y="1345289"/>
                    <a:pt x="1706341" y="1337195"/>
                    <a:pt x="1719830" y="1336296"/>
                  </a:cubicBezTo>
                  <a:close/>
                  <a:moveTo>
                    <a:pt x="2914888" y="1301901"/>
                  </a:moveTo>
                  <a:cubicBezTo>
                    <a:pt x="2920789" y="1299428"/>
                    <a:pt x="2928208" y="1300777"/>
                    <a:pt x="2937875" y="1305723"/>
                  </a:cubicBezTo>
                  <a:cubicBezTo>
                    <a:pt x="2944170" y="1308870"/>
                    <a:pt x="2951364" y="1312017"/>
                    <a:pt x="2957209" y="1316514"/>
                  </a:cubicBezTo>
                  <a:cubicBezTo>
                    <a:pt x="2987784" y="1338546"/>
                    <a:pt x="2998575" y="1367322"/>
                    <a:pt x="2984187" y="1401943"/>
                  </a:cubicBezTo>
                  <a:cubicBezTo>
                    <a:pt x="2974745" y="1424425"/>
                    <a:pt x="2961706" y="1446906"/>
                    <a:pt x="2945069" y="1464442"/>
                  </a:cubicBezTo>
                  <a:cubicBezTo>
                    <a:pt x="2900556" y="1510304"/>
                    <a:pt x="2853795" y="1553018"/>
                    <a:pt x="2808832" y="1597532"/>
                  </a:cubicBezTo>
                  <a:cubicBezTo>
                    <a:pt x="2783203" y="1621812"/>
                    <a:pt x="2762970" y="1648789"/>
                    <a:pt x="2769714" y="1687457"/>
                  </a:cubicBezTo>
                  <a:cubicBezTo>
                    <a:pt x="2770164" y="1690155"/>
                    <a:pt x="2769265" y="1693752"/>
                    <a:pt x="2767916" y="1696450"/>
                  </a:cubicBezTo>
                  <a:cubicBezTo>
                    <a:pt x="2749931" y="1734668"/>
                    <a:pt x="2689680" y="1751754"/>
                    <a:pt x="2655059" y="1728823"/>
                  </a:cubicBezTo>
                  <a:cubicBezTo>
                    <a:pt x="2652811" y="1727475"/>
                    <a:pt x="2650562" y="1726126"/>
                    <a:pt x="2649663" y="1723877"/>
                  </a:cubicBezTo>
                  <a:cubicBezTo>
                    <a:pt x="2638422" y="1697349"/>
                    <a:pt x="2627182" y="1670372"/>
                    <a:pt x="2615941" y="1643844"/>
                  </a:cubicBezTo>
                  <a:cubicBezTo>
                    <a:pt x="2617740" y="1642944"/>
                    <a:pt x="2619088" y="1642495"/>
                    <a:pt x="2620887" y="1641595"/>
                  </a:cubicBezTo>
                  <a:cubicBezTo>
                    <a:pt x="2620887" y="1617315"/>
                    <a:pt x="2631228" y="1596633"/>
                    <a:pt x="2649214" y="1580896"/>
                  </a:cubicBezTo>
                  <a:cubicBezTo>
                    <a:pt x="2677540" y="1555716"/>
                    <a:pt x="2707216" y="1531436"/>
                    <a:pt x="2737341" y="1508505"/>
                  </a:cubicBezTo>
                  <a:cubicBezTo>
                    <a:pt x="2760272" y="1491419"/>
                    <a:pt x="2784552" y="1475682"/>
                    <a:pt x="2809281" y="1461294"/>
                  </a:cubicBezTo>
                  <a:cubicBezTo>
                    <a:pt x="2822770" y="1453201"/>
                    <a:pt x="2838058" y="1447356"/>
                    <a:pt x="2853345" y="1443309"/>
                  </a:cubicBezTo>
                  <a:cubicBezTo>
                    <a:pt x="2874478" y="1437464"/>
                    <a:pt x="2895610" y="1433417"/>
                    <a:pt x="2911347" y="1415882"/>
                  </a:cubicBezTo>
                  <a:cubicBezTo>
                    <a:pt x="2922588" y="1402842"/>
                    <a:pt x="2928433" y="1390702"/>
                    <a:pt x="2913595" y="1375865"/>
                  </a:cubicBezTo>
                  <a:cubicBezTo>
                    <a:pt x="2898308" y="1360577"/>
                    <a:pt x="2893362" y="1342143"/>
                    <a:pt x="2901006" y="1321010"/>
                  </a:cubicBezTo>
                  <a:cubicBezTo>
                    <a:pt x="2904603" y="1310669"/>
                    <a:pt x="2908987" y="1304374"/>
                    <a:pt x="2914888" y="1301901"/>
                  </a:cubicBezTo>
                  <a:close/>
                  <a:moveTo>
                    <a:pt x="1428022" y="1210851"/>
                  </a:moveTo>
                  <a:cubicBezTo>
                    <a:pt x="1459496" y="1211750"/>
                    <a:pt x="1492319" y="1235580"/>
                    <a:pt x="1501761" y="1265706"/>
                  </a:cubicBezTo>
                  <a:cubicBezTo>
                    <a:pt x="1507606" y="1283691"/>
                    <a:pt x="1517498" y="1295831"/>
                    <a:pt x="1533684" y="1306622"/>
                  </a:cubicBezTo>
                  <a:cubicBezTo>
                    <a:pt x="1598431" y="1349337"/>
                    <a:pt x="1661379" y="1393850"/>
                    <a:pt x="1725676" y="1437014"/>
                  </a:cubicBezTo>
                  <a:cubicBezTo>
                    <a:pt x="1746808" y="1450953"/>
                    <a:pt x="1748157" y="1473434"/>
                    <a:pt x="1753553" y="1493667"/>
                  </a:cubicBezTo>
                  <a:cubicBezTo>
                    <a:pt x="1754452" y="1496365"/>
                    <a:pt x="1747708" y="1504009"/>
                    <a:pt x="1743211" y="1505358"/>
                  </a:cubicBezTo>
                  <a:cubicBezTo>
                    <a:pt x="1736467" y="1508055"/>
                    <a:pt x="1728823" y="1507156"/>
                    <a:pt x="1721180" y="1507606"/>
                  </a:cubicBezTo>
                  <a:cubicBezTo>
                    <a:pt x="1720280" y="1508955"/>
                    <a:pt x="1719831" y="1510753"/>
                    <a:pt x="1718932" y="1512102"/>
                  </a:cubicBezTo>
                  <a:cubicBezTo>
                    <a:pt x="1707241" y="1506707"/>
                    <a:pt x="1694202" y="1503109"/>
                    <a:pt x="1684310" y="1495466"/>
                  </a:cubicBezTo>
                  <a:cubicBezTo>
                    <a:pt x="1598881" y="1428471"/>
                    <a:pt x="1513901" y="1361027"/>
                    <a:pt x="1428471" y="1293583"/>
                  </a:cubicBezTo>
                  <a:cubicBezTo>
                    <a:pt x="1407788" y="1276946"/>
                    <a:pt x="1403292" y="1254465"/>
                    <a:pt x="1403742" y="1230185"/>
                  </a:cubicBezTo>
                  <a:cubicBezTo>
                    <a:pt x="1404191" y="1215347"/>
                    <a:pt x="1414083" y="1210401"/>
                    <a:pt x="1428022" y="1210851"/>
                  </a:cubicBezTo>
                  <a:close/>
                  <a:moveTo>
                    <a:pt x="2519720" y="1194665"/>
                  </a:moveTo>
                  <a:cubicBezTo>
                    <a:pt x="2517922" y="1269753"/>
                    <a:pt x="2526015" y="1297180"/>
                    <a:pt x="2559287" y="1329104"/>
                  </a:cubicBezTo>
                  <a:cubicBezTo>
                    <a:pt x="2573226" y="1322809"/>
                    <a:pt x="2587164" y="1316514"/>
                    <a:pt x="2603801" y="1308869"/>
                  </a:cubicBezTo>
                  <a:cubicBezTo>
                    <a:pt x="2603801" y="1328204"/>
                    <a:pt x="2603801" y="1344390"/>
                    <a:pt x="2603801" y="1361476"/>
                  </a:cubicBezTo>
                  <a:cubicBezTo>
                    <a:pt x="2610095" y="1361927"/>
                    <a:pt x="2614592" y="1362826"/>
                    <a:pt x="2618638" y="1362826"/>
                  </a:cubicBezTo>
                  <a:cubicBezTo>
                    <a:pt x="2635724" y="1362826"/>
                    <a:pt x="2652361" y="1362826"/>
                    <a:pt x="2668997" y="1362826"/>
                  </a:cubicBezTo>
                  <a:cubicBezTo>
                    <a:pt x="2670346" y="1361026"/>
                    <a:pt x="2671695" y="1359228"/>
                    <a:pt x="2673043" y="1357430"/>
                  </a:cubicBezTo>
                  <a:cubicBezTo>
                    <a:pt x="2659105" y="1340344"/>
                    <a:pt x="2647415" y="1318762"/>
                    <a:pt x="2629879" y="1307521"/>
                  </a:cubicBezTo>
                  <a:cubicBezTo>
                    <a:pt x="2598855" y="1287737"/>
                    <a:pt x="2578172" y="1263908"/>
                    <a:pt x="2572776" y="1227488"/>
                  </a:cubicBezTo>
                  <a:cubicBezTo>
                    <a:pt x="2572327" y="1225689"/>
                    <a:pt x="2571427" y="1223891"/>
                    <a:pt x="2570978" y="1222092"/>
                  </a:cubicBezTo>
                  <a:cubicBezTo>
                    <a:pt x="2562884" y="1196913"/>
                    <a:pt x="2546698" y="1188370"/>
                    <a:pt x="2519720" y="1194665"/>
                  </a:cubicBezTo>
                  <a:close/>
                  <a:moveTo>
                    <a:pt x="2074588" y="1153299"/>
                  </a:moveTo>
                  <a:cubicBezTo>
                    <a:pt x="2109209" y="1196014"/>
                    <a:pt x="2161816" y="1202758"/>
                    <a:pt x="2209926" y="1221193"/>
                  </a:cubicBezTo>
                  <a:cubicBezTo>
                    <a:pt x="2167211" y="1234232"/>
                    <a:pt x="2127644" y="1245922"/>
                    <a:pt x="2088076" y="1258062"/>
                  </a:cubicBezTo>
                  <a:cubicBezTo>
                    <a:pt x="2088076" y="1259861"/>
                    <a:pt x="2088526" y="1262109"/>
                    <a:pt x="2088526" y="1263908"/>
                  </a:cubicBezTo>
                  <a:cubicBezTo>
                    <a:pt x="2143381" y="1285040"/>
                    <a:pt x="2200034" y="1293583"/>
                    <a:pt x="2261184" y="1291783"/>
                  </a:cubicBezTo>
                  <a:cubicBezTo>
                    <a:pt x="2257586" y="1268854"/>
                    <a:pt x="2253540" y="1247721"/>
                    <a:pt x="2251292" y="1227038"/>
                  </a:cubicBezTo>
                  <a:cubicBezTo>
                    <a:pt x="2249493" y="1211301"/>
                    <a:pt x="2243198" y="1203657"/>
                    <a:pt x="2227012" y="1200060"/>
                  </a:cubicBezTo>
                  <a:cubicBezTo>
                    <a:pt x="2201832" y="1194215"/>
                    <a:pt x="2174855" y="1189269"/>
                    <a:pt x="2152823" y="1176680"/>
                  </a:cubicBezTo>
                  <a:cubicBezTo>
                    <a:pt x="2128093" y="1162741"/>
                    <a:pt x="2103364" y="1154198"/>
                    <a:pt x="2074588" y="1153299"/>
                  </a:cubicBezTo>
                  <a:close/>
                  <a:moveTo>
                    <a:pt x="1314491" y="1082594"/>
                  </a:moveTo>
                  <a:cubicBezTo>
                    <a:pt x="1319212" y="1079222"/>
                    <a:pt x="1326406" y="1079559"/>
                    <a:pt x="1336747" y="1083156"/>
                  </a:cubicBezTo>
                  <a:cubicBezTo>
                    <a:pt x="1340794" y="1084505"/>
                    <a:pt x="1344391" y="1086753"/>
                    <a:pt x="1348438" y="1088552"/>
                  </a:cubicBezTo>
                  <a:cubicBezTo>
                    <a:pt x="1352934" y="1090800"/>
                    <a:pt x="1357430" y="1093048"/>
                    <a:pt x="1361477" y="1095746"/>
                  </a:cubicBezTo>
                  <a:cubicBezTo>
                    <a:pt x="1450054" y="1157345"/>
                    <a:pt x="1551220" y="1180726"/>
                    <a:pt x="1655984" y="1196463"/>
                  </a:cubicBezTo>
                  <a:cubicBezTo>
                    <a:pt x="1704544" y="1204106"/>
                    <a:pt x="1752204" y="1218495"/>
                    <a:pt x="1798966" y="1233332"/>
                  </a:cubicBezTo>
                  <a:cubicBezTo>
                    <a:pt x="1854720" y="1251317"/>
                    <a:pt x="1893837" y="1291335"/>
                    <a:pt x="1925761" y="1339445"/>
                  </a:cubicBezTo>
                  <a:cubicBezTo>
                    <a:pt x="1929358" y="1345740"/>
                    <a:pt x="1930707" y="1354732"/>
                    <a:pt x="1929808" y="1361926"/>
                  </a:cubicBezTo>
                  <a:cubicBezTo>
                    <a:pt x="1929358" y="1365074"/>
                    <a:pt x="1919916" y="1366872"/>
                    <a:pt x="1914520" y="1369120"/>
                  </a:cubicBezTo>
                  <a:cubicBezTo>
                    <a:pt x="1897884" y="1364174"/>
                    <a:pt x="1881248" y="1361477"/>
                    <a:pt x="1866860" y="1354732"/>
                  </a:cubicBezTo>
                  <a:cubicBezTo>
                    <a:pt x="1805710" y="1325506"/>
                    <a:pt x="1745460" y="1294032"/>
                    <a:pt x="1683861" y="1265256"/>
                  </a:cubicBezTo>
                  <a:cubicBezTo>
                    <a:pt x="1655084" y="1251767"/>
                    <a:pt x="1625409" y="1239627"/>
                    <a:pt x="1594834" y="1231983"/>
                  </a:cubicBezTo>
                  <a:cubicBezTo>
                    <a:pt x="1521994" y="1213549"/>
                    <a:pt x="1447805" y="1198261"/>
                    <a:pt x="1374066" y="1182974"/>
                  </a:cubicBezTo>
                  <a:cubicBezTo>
                    <a:pt x="1348887" y="1178028"/>
                    <a:pt x="1339445" y="1155996"/>
                    <a:pt x="1322359" y="1142507"/>
                  </a:cubicBezTo>
                  <a:cubicBezTo>
                    <a:pt x="1309770" y="1132615"/>
                    <a:pt x="1306172" y="1119576"/>
                    <a:pt x="1307072" y="1104289"/>
                  </a:cubicBezTo>
                  <a:cubicBezTo>
                    <a:pt x="1307522" y="1093048"/>
                    <a:pt x="1309770" y="1085966"/>
                    <a:pt x="1314491" y="1082594"/>
                  </a:cubicBezTo>
                  <a:close/>
                  <a:moveTo>
                    <a:pt x="2012089" y="928034"/>
                  </a:moveTo>
                  <a:cubicBezTo>
                    <a:pt x="1999949" y="929833"/>
                    <a:pt x="1986460" y="929383"/>
                    <a:pt x="1975669" y="934329"/>
                  </a:cubicBezTo>
                  <a:cubicBezTo>
                    <a:pt x="1959033" y="941524"/>
                    <a:pt x="1935652" y="949167"/>
                    <a:pt x="1929807" y="962655"/>
                  </a:cubicBezTo>
                  <a:cubicBezTo>
                    <a:pt x="1918117" y="989634"/>
                    <a:pt x="1900581" y="1009867"/>
                    <a:pt x="1881247" y="1030100"/>
                  </a:cubicBezTo>
                  <a:cubicBezTo>
                    <a:pt x="1874053" y="1037744"/>
                    <a:pt x="1868208" y="1045838"/>
                    <a:pt x="1861463" y="1053481"/>
                  </a:cubicBezTo>
                  <a:cubicBezTo>
                    <a:pt x="1861913" y="1055729"/>
                    <a:pt x="1862812" y="1057528"/>
                    <a:pt x="1863711" y="1059326"/>
                  </a:cubicBezTo>
                  <a:cubicBezTo>
                    <a:pt x="1876301" y="1059326"/>
                    <a:pt x="1888891" y="1059776"/>
                    <a:pt x="1901480" y="1059326"/>
                  </a:cubicBezTo>
                  <a:cubicBezTo>
                    <a:pt x="1924861" y="1058877"/>
                    <a:pt x="1948242" y="1054830"/>
                    <a:pt x="1970723" y="1057978"/>
                  </a:cubicBezTo>
                  <a:cubicBezTo>
                    <a:pt x="1994104" y="1061125"/>
                    <a:pt x="2008042" y="1054381"/>
                    <a:pt x="2018833" y="1034597"/>
                  </a:cubicBezTo>
                  <a:cubicBezTo>
                    <a:pt x="2021981" y="1028752"/>
                    <a:pt x="2030524" y="1020658"/>
                    <a:pt x="2034570" y="1021558"/>
                  </a:cubicBezTo>
                  <a:cubicBezTo>
                    <a:pt x="2073239" y="1030100"/>
                    <a:pt x="2112356" y="1040892"/>
                    <a:pt x="2152823" y="1051233"/>
                  </a:cubicBezTo>
                  <a:cubicBezTo>
                    <a:pt x="2138884" y="1070567"/>
                    <a:pt x="2127194" y="1086754"/>
                    <a:pt x="2115504" y="1103390"/>
                  </a:cubicBezTo>
                  <a:cubicBezTo>
                    <a:pt x="2170808" y="1121825"/>
                    <a:pt x="2211724" y="1123623"/>
                    <a:pt x="2245447" y="1109685"/>
                  </a:cubicBezTo>
                  <a:cubicBezTo>
                    <a:pt x="2243198" y="1102041"/>
                    <a:pt x="2240950" y="1094397"/>
                    <a:pt x="2238702" y="1086754"/>
                  </a:cubicBezTo>
                  <a:cubicBezTo>
                    <a:pt x="2232857" y="1066520"/>
                    <a:pt x="2224764" y="1046287"/>
                    <a:pt x="2222066" y="1025604"/>
                  </a:cubicBezTo>
                  <a:cubicBezTo>
                    <a:pt x="2215771" y="978393"/>
                    <a:pt x="2216670" y="978393"/>
                    <a:pt x="2170358" y="968500"/>
                  </a:cubicBezTo>
                  <a:cubicBezTo>
                    <a:pt x="2164513" y="967153"/>
                    <a:pt x="2158218" y="968051"/>
                    <a:pt x="2152373" y="969401"/>
                  </a:cubicBezTo>
                  <a:cubicBezTo>
                    <a:pt x="2132590" y="973896"/>
                    <a:pt x="2112806" y="979741"/>
                    <a:pt x="2092573" y="983789"/>
                  </a:cubicBezTo>
                  <a:cubicBezTo>
                    <a:pt x="2070091" y="988285"/>
                    <a:pt x="2047610" y="984238"/>
                    <a:pt x="2030524" y="970300"/>
                  </a:cubicBezTo>
                  <a:cubicBezTo>
                    <a:pt x="2021531" y="963105"/>
                    <a:pt x="2020182" y="946469"/>
                    <a:pt x="2015236" y="934329"/>
                  </a:cubicBezTo>
                  <a:cubicBezTo>
                    <a:pt x="2014787" y="933430"/>
                    <a:pt x="2014337" y="932081"/>
                    <a:pt x="2012089" y="928034"/>
                  </a:cubicBezTo>
                  <a:close/>
                  <a:moveTo>
                    <a:pt x="1482427" y="859241"/>
                  </a:moveTo>
                  <a:cubicBezTo>
                    <a:pt x="1522444" y="866885"/>
                    <a:pt x="1562461" y="874079"/>
                    <a:pt x="1596632" y="897909"/>
                  </a:cubicBezTo>
                  <a:cubicBezTo>
                    <a:pt x="1611920" y="908251"/>
                    <a:pt x="1625858" y="921290"/>
                    <a:pt x="1637549" y="935678"/>
                  </a:cubicBezTo>
                  <a:cubicBezTo>
                    <a:pt x="1646541" y="946919"/>
                    <a:pt x="1655084" y="950965"/>
                    <a:pt x="1669023" y="947818"/>
                  </a:cubicBezTo>
                  <a:cubicBezTo>
                    <a:pt x="1679364" y="945570"/>
                    <a:pt x="1690155" y="944221"/>
                    <a:pt x="1700497" y="944221"/>
                  </a:cubicBezTo>
                  <a:cubicBezTo>
                    <a:pt x="1716683" y="944221"/>
                    <a:pt x="1722528" y="954563"/>
                    <a:pt x="1711288" y="965354"/>
                  </a:cubicBezTo>
                  <a:cubicBezTo>
                    <a:pt x="1698249" y="977943"/>
                    <a:pt x="1681163" y="986936"/>
                    <a:pt x="1658681" y="1002673"/>
                  </a:cubicBezTo>
                  <a:cubicBezTo>
                    <a:pt x="1661379" y="1028302"/>
                    <a:pt x="1663627" y="1061125"/>
                    <a:pt x="1668573" y="1093498"/>
                  </a:cubicBezTo>
                  <a:cubicBezTo>
                    <a:pt x="1670371" y="1103839"/>
                    <a:pt x="1668573" y="1109684"/>
                    <a:pt x="1660030" y="1115080"/>
                  </a:cubicBezTo>
                  <a:cubicBezTo>
                    <a:pt x="1643394" y="1125871"/>
                    <a:pt x="1625409" y="1129019"/>
                    <a:pt x="1606524" y="1122274"/>
                  </a:cubicBezTo>
                  <a:cubicBezTo>
                    <a:pt x="1604276" y="1121375"/>
                    <a:pt x="1602028" y="1120925"/>
                    <a:pt x="1599780" y="1119576"/>
                  </a:cubicBezTo>
                  <a:cubicBezTo>
                    <a:pt x="1536832" y="1080459"/>
                    <a:pt x="1465341" y="1063822"/>
                    <a:pt x="1395199" y="1044488"/>
                  </a:cubicBezTo>
                  <a:cubicBezTo>
                    <a:pt x="1358779" y="1034596"/>
                    <a:pt x="1334049" y="1013914"/>
                    <a:pt x="1330003" y="974346"/>
                  </a:cubicBezTo>
                  <a:cubicBezTo>
                    <a:pt x="1329103" y="968951"/>
                    <a:pt x="1330003" y="961307"/>
                    <a:pt x="1333150" y="957260"/>
                  </a:cubicBezTo>
                  <a:cubicBezTo>
                    <a:pt x="1353383" y="932081"/>
                    <a:pt x="1373167" y="906452"/>
                    <a:pt x="1396098" y="883521"/>
                  </a:cubicBezTo>
                  <a:cubicBezTo>
                    <a:pt x="1419479" y="859691"/>
                    <a:pt x="1449154" y="852946"/>
                    <a:pt x="1482427" y="859241"/>
                  </a:cubicBezTo>
                  <a:close/>
                  <a:moveTo>
                    <a:pt x="1160492" y="843503"/>
                  </a:moveTo>
                  <a:cubicBezTo>
                    <a:pt x="1185671" y="868682"/>
                    <a:pt x="1209502" y="892513"/>
                    <a:pt x="1233782" y="916792"/>
                  </a:cubicBezTo>
                  <a:cubicBezTo>
                    <a:pt x="1203207" y="948266"/>
                    <a:pt x="1166787" y="944220"/>
                    <a:pt x="1129018" y="886218"/>
                  </a:cubicBezTo>
                  <a:cubicBezTo>
                    <a:pt x="1140259" y="871380"/>
                    <a:pt x="1150600" y="856992"/>
                    <a:pt x="1160492" y="843503"/>
                  </a:cubicBezTo>
                  <a:close/>
                  <a:moveTo>
                    <a:pt x="1821446" y="630380"/>
                  </a:moveTo>
                  <a:cubicBezTo>
                    <a:pt x="1812004" y="636225"/>
                    <a:pt x="1803911" y="639372"/>
                    <a:pt x="1797616" y="645217"/>
                  </a:cubicBezTo>
                  <a:cubicBezTo>
                    <a:pt x="1770638" y="669947"/>
                    <a:pt x="1743661" y="670846"/>
                    <a:pt x="1715334" y="647465"/>
                  </a:cubicBezTo>
                  <a:cubicBezTo>
                    <a:pt x="1710838" y="643419"/>
                    <a:pt x="1700946" y="641171"/>
                    <a:pt x="1695550" y="643419"/>
                  </a:cubicBezTo>
                  <a:cubicBezTo>
                    <a:pt x="1660479" y="658257"/>
                    <a:pt x="1625858" y="674443"/>
                    <a:pt x="1591686" y="690630"/>
                  </a:cubicBezTo>
                  <a:cubicBezTo>
                    <a:pt x="1612819" y="720305"/>
                    <a:pt x="1651487" y="733794"/>
                    <a:pt x="1688806" y="723003"/>
                  </a:cubicBezTo>
                  <a:cubicBezTo>
                    <a:pt x="1720280" y="714011"/>
                    <a:pt x="1799864" y="658706"/>
                    <a:pt x="1821446" y="630380"/>
                  </a:cubicBezTo>
                  <a:close/>
                  <a:moveTo>
                    <a:pt x="1941497" y="610596"/>
                  </a:moveTo>
                  <a:cubicBezTo>
                    <a:pt x="1941048" y="612844"/>
                    <a:pt x="1941048" y="614643"/>
                    <a:pt x="1941048" y="616891"/>
                  </a:cubicBezTo>
                  <a:cubicBezTo>
                    <a:pt x="1936102" y="620038"/>
                    <a:pt x="1931605" y="624534"/>
                    <a:pt x="1926660" y="625883"/>
                  </a:cubicBezTo>
                  <a:cubicBezTo>
                    <a:pt x="1909574" y="629930"/>
                    <a:pt x="1892488" y="633527"/>
                    <a:pt x="1875402" y="635775"/>
                  </a:cubicBezTo>
                  <a:cubicBezTo>
                    <a:pt x="1863262" y="637124"/>
                    <a:pt x="1857417" y="642070"/>
                    <a:pt x="1853820" y="654210"/>
                  </a:cubicBezTo>
                  <a:cubicBezTo>
                    <a:pt x="1845277" y="681188"/>
                    <a:pt x="1833137" y="707266"/>
                    <a:pt x="1808857" y="723453"/>
                  </a:cubicBezTo>
                  <a:cubicBezTo>
                    <a:pt x="1791321" y="735593"/>
                    <a:pt x="1787724" y="752679"/>
                    <a:pt x="1781429" y="770214"/>
                  </a:cubicBezTo>
                  <a:cubicBezTo>
                    <a:pt x="1812903" y="774710"/>
                    <a:pt x="1839432" y="773362"/>
                    <a:pt x="1862363" y="748182"/>
                  </a:cubicBezTo>
                  <a:cubicBezTo>
                    <a:pt x="1884844" y="723902"/>
                    <a:pt x="1912271" y="705468"/>
                    <a:pt x="1944195" y="694227"/>
                  </a:cubicBezTo>
                  <a:cubicBezTo>
                    <a:pt x="1967126" y="686134"/>
                    <a:pt x="1988708" y="675342"/>
                    <a:pt x="2010740" y="665001"/>
                  </a:cubicBezTo>
                  <a:cubicBezTo>
                    <a:pt x="2016585" y="662303"/>
                    <a:pt x="2021531" y="656008"/>
                    <a:pt x="2026927" y="651512"/>
                  </a:cubicBezTo>
                  <a:cubicBezTo>
                    <a:pt x="2021531" y="645667"/>
                    <a:pt x="2017485" y="637574"/>
                    <a:pt x="2011190" y="634876"/>
                  </a:cubicBezTo>
                  <a:cubicBezTo>
                    <a:pt x="1988259" y="625883"/>
                    <a:pt x="1964428" y="618689"/>
                    <a:pt x="1941497" y="610596"/>
                  </a:cubicBezTo>
                  <a:close/>
                  <a:moveTo>
                    <a:pt x="1119577" y="502684"/>
                  </a:moveTo>
                  <a:cubicBezTo>
                    <a:pt x="1119577" y="539104"/>
                    <a:pt x="1118677" y="575524"/>
                    <a:pt x="1120026" y="611944"/>
                  </a:cubicBezTo>
                  <a:cubicBezTo>
                    <a:pt x="1120476" y="624084"/>
                    <a:pt x="1123174" y="638472"/>
                    <a:pt x="1129918" y="648364"/>
                  </a:cubicBezTo>
                  <a:cubicBezTo>
                    <a:pt x="1155547" y="685683"/>
                    <a:pt x="1158245" y="729297"/>
                    <a:pt x="1168137" y="770663"/>
                  </a:cubicBezTo>
                  <a:cubicBezTo>
                    <a:pt x="1169036" y="775609"/>
                    <a:pt x="1165888" y="781004"/>
                    <a:pt x="1164539" y="786400"/>
                  </a:cubicBezTo>
                  <a:cubicBezTo>
                    <a:pt x="1162741" y="794943"/>
                    <a:pt x="1162741" y="805284"/>
                    <a:pt x="1157795" y="811129"/>
                  </a:cubicBezTo>
                  <a:cubicBezTo>
                    <a:pt x="1148803" y="821920"/>
                    <a:pt x="1137112" y="831363"/>
                    <a:pt x="1124523" y="837657"/>
                  </a:cubicBezTo>
                  <a:cubicBezTo>
                    <a:pt x="1113282" y="843503"/>
                    <a:pt x="1099343" y="843952"/>
                    <a:pt x="1086754" y="847101"/>
                  </a:cubicBezTo>
                  <a:cubicBezTo>
                    <a:pt x="1080909" y="798989"/>
                    <a:pt x="1084056" y="756275"/>
                    <a:pt x="1097095" y="744584"/>
                  </a:cubicBezTo>
                  <a:cubicBezTo>
                    <a:pt x="1062923" y="707265"/>
                    <a:pt x="1059776" y="663651"/>
                    <a:pt x="1076412" y="616890"/>
                  </a:cubicBezTo>
                  <a:cubicBezTo>
                    <a:pt x="1079110" y="609696"/>
                    <a:pt x="1080009" y="599804"/>
                    <a:pt x="1076862" y="593059"/>
                  </a:cubicBezTo>
                  <a:cubicBezTo>
                    <a:pt x="1066970" y="570578"/>
                    <a:pt x="1076862" y="554391"/>
                    <a:pt x="1090351" y="537755"/>
                  </a:cubicBezTo>
                  <a:cubicBezTo>
                    <a:pt x="1099793" y="526065"/>
                    <a:pt x="1107437" y="513475"/>
                    <a:pt x="1119577" y="502684"/>
                  </a:cubicBezTo>
                  <a:close/>
                  <a:moveTo>
                    <a:pt x="2466664" y="465366"/>
                  </a:moveTo>
                  <a:cubicBezTo>
                    <a:pt x="2462617" y="465815"/>
                    <a:pt x="2458121" y="472560"/>
                    <a:pt x="2456322" y="477056"/>
                  </a:cubicBezTo>
                  <a:cubicBezTo>
                    <a:pt x="2441485" y="512577"/>
                    <a:pt x="2445981" y="532810"/>
                    <a:pt x="2472959" y="558889"/>
                  </a:cubicBezTo>
                  <a:cubicBezTo>
                    <a:pt x="2474757" y="560687"/>
                    <a:pt x="2477455" y="562036"/>
                    <a:pt x="2478354" y="564284"/>
                  </a:cubicBezTo>
                  <a:cubicBezTo>
                    <a:pt x="2482851" y="575525"/>
                    <a:pt x="2489595" y="586766"/>
                    <a:pt x="2490044" y="598006"/>
                  </a:cubicBezTo>
                  <a:cubicBezTo>
                    <a:pt x="2490944" y="611046"/>
                    <a:pt x="2479703" y="628131"/>
                    <a:pt x="2485099" y="636225"/>
                  </a:cubicBezTo>
                  <a:cubicBezTo>
                    <a:pt x="2491394" y="645667"/>
                    <a:pt x="2509379" y="647465"/>
                    <a:pt x="2522868" y="651962"/>
                  </a:cubicBezTo>
                  <a:cubicBezTo>
                    <a:pt x="2539953" y="657357"/>
                    <a:pt x="2545799" y="666800"/>
                    <a:pt x="2541752" y="685684"/>
                  </a:cubicBezTo>
                  <a:cubicBezTo>
                    <a:pt x="2533209" y="724352"/>
                    <a:pt x="2527364" y="763020"/>
                    <a:pt x="2535457" y="802587"/>
                  </a:cubicBezTo>
                  <a:cubicBezTo>
                    <a:pt x="2541752" y="833162"/>
                    <a:pt x="2539054" y="863287"/>
                    <a:pt x="2526914" y="892513"/>
                  </a:cubicBezTo>
                  <a:cubicBezTo>
                    <a:pt x="2525116" y="897009"/>
                    <a:pt x="2524216" y="901956"/>
                    <a:pt x="2522868" y="907801"/>
                  </a:cubicBezTo>
                  <a:cubicBezTo>
                    <a:pt x="2532310" y="911398"/>
                    <a:pt x="2541302" y="914096"/>
                    <a:pt x="2549396" y="918142"/>
                  </a:cubicBezTo>
                  <a:cubicBezTo>
                    <a:pt x="2561985" y="924438"/>
                    <a:pt x="2571427" y="922638"/>
                    <a:pt x="2578621" y="909600"/>
                  </a:cubicBezTo>
                  <a:cubicBezTo>
                    <a:pt x="2590312" y="888467"/>
                    <a:pt x="2602452" y="867784"/>
                    <a:pt x="2617290" y="842155"/>
                  </a:cubicBezTo>
                  <a:cubicBezTo>
                    <a:pt x="2632577" y="870032"/>
                    <a:pt x="2646965" y="897909"/>
                    <a:pt x="2662702" y="924887"/>
                  </a:cubicBezTo>
                  <a:cubicBezTo>
                    <a:pt x="2669896" y="937477"/>
                    <a:pt x="2679788" y="948718"/>
                    <a:pt x="2687881" y="960858"/>
                  </a:cubicBezTo>
                  <a:cubicBezTo>
                    <a:pt x="2692827" y="968051"/>
                    <a:pt x="2698223" y="975246"/>
                    <a:pt x="2700021" y="982890"/>
                  </a:cubicBezTo>
                  <a:cubicBezTo>
                    <a:pt x="2702719" y="994580"/>
                    <a:pt x="2702269" y="1006720"/>
                    <a:pt x="2702269" y="1018410"/>
                  </a:cubicBezTo>
                  <a:cubicBezTo>
                    <a:pt x="2702719" y="1051233"/>
                    <a:pt x="2715309" y="1067420"/>
                    <a:pt x="2748581" y="1076412"/>
                  </a:cubicBezTo>
                  <a:cubicBezTo>
                    <a:pt x="2754876" y="1042241"/>
                    <a:pt x="2762520" y="1008068"/>
                    <a:pt x="2767466" y="973446"/>
                  </a:cubicBezTo>
                  <a:cubicBezTo>
                    <a:pt x="2768365" y="965804"/>
                    <a:pt x="2764318" y="955013"/>
                    <a:pt x="2758923" y="949617"/>
                  </a:cubicBezTo>
                  <a:cubicBezTo>
                    <a:pt x="2736891" y="928483"/>
                    <a:pt x="2717557" y="905103"/>
                    <a:pt x="2703169" y="877675"/>
                  </a:cubicBezTo>
                  <a:cubicBezTo>
                    <a:pt x="2698672" y="868683"/>
                    <a:pt x="2690129" y="861489"/>
                    <a:pt x="2682036" y="855194"/>
                  </a:cubicBezTo>
                  <a:cubicBezTo>
                    <a:pt x="2652361" y="831813"/>
                    <a:pt x="2624484" y="808433"/>
                    <a:pt x="2627631" y="763919"/>
                  </a:cubicBezTo>
                  <a:cubicBezTo>
                    <a:pt x="2628980" y="744585"/>
                    <a:pt x="2625832" y="722104"/>
                    <a:pt x="2608747" y="707266"/>
                  </a:cubicBezTo>
                  <a:cubicBezTo>
                    <a:pt x="2590761" y="691529"/>
                    <a:pt x="2591211" y="675342"/>
                    <a:pt x="2598405" y="654210"/>
                  </a:cubicBezTo>
                  <a:cubicBezTo>
                    <a:pt x="2604250" y="637574"/>
                    <a:pt x="2611444" y="626783"/>
                    <a:pt x="2628530" y="623186"/>
                  </a:cubicBezTo>
                  <a:cubicBezTo>
                    <a:pt x="2634375" y="621837"/>
                    <a:pt x="2639771" y="618689"/>
                    <a:pt x="2649663" y="614643"/>
                  </a:cubicBezTo>
                  <a:cubicBezTo>
                    <a:pt x="2628980" y="609697"/>
                    <a:pt x="2613692" y="606549"/>
                    <a:pt x="2597955" y="602503"/>
                  </a:cubicBezTo>
                  <a:cubicBezTo>
                    <a:pt x="2571427" y="595758"/>
                    <a:pt x="2548946" y="585417"/>
                    <a:pt x="2534558" y="558889"/>
                  </a:cubicBezTo>
                  <a:cubicBezTo>
                    <a:pt x="2518821" y="529213"/>
                    <a:pt x="2498138" y="502235"/>
                    <a:pt x="2479254" y="474358"/>
                  </a:cubicBezTo>
                  <a:cubicBezTo>
                    <a:pt x="2476556" y="470312"/>
                    <a:pt x="2470710" y="464916"/>
                    <a:pt x="2466664" y="465366"/>
                  </a:cubicBezTo>
                  <a:close/>
                  <a:moveTo>
                    <a:pt x="1232882" y="410961"/>
                  </a:moveTo>
                  <a:cubicBezTo>
                    <a:pt x="1255813" y="418155"/>
                    <a:pt x="1278744" y="420853"/>
                    <a:pt x="1294931" y="432543"/>
                  </a:cubicBezTo>
                  <a:cubicBezTo>
                    <a:pt x="1306172" y="440187"/>
                    <a:pt x="1311567" y="460420"/>
                    <a:pt x="1313366" y="476157"/>
                  </a:cubicBezTo>
                  <a:cubicBezTo>
                    <a:pt x="1316064" y="499538"/>
                    <a:pt x="1314265" y="523368"/>
                    <a:pt x="1313815" y="547199"/>
                  </a:cubicBezTo>
                  <a:cubicBezTo>
                    <a:pt x="1313815" y="551245"/>
                    <a:pt x="1311118" y="555292"/>
                    <a:pt x="1309319" y="558889"/>
                  </a:cubicBezTo>
                  <a:cubicBezTo>
                    <a:pt x="1308420" y="560687"/>
                    <a:pt x="1306172" y="562486"/>
                    <a:pt x="1304373" y="564284"/>
                  </a:cubicBezTo>
                  <a:cubicBezTo>
                    <a:pt x="1283690" y="589913"/>
                    <a:pt x="1256713" y="611495"/>
                    <a:pt x="1259860" y="650613"/>
                  </a:cubicBezTo>
                  <a:cubicBezTo>
                    <a:pt x="1260759" y="661404"/>
                    <a:pt x="1254015" y="673095"/>
                    <a:pt x="1249519" y="688382"/>
                  </a:cubicBezTo>
                  <a:cubicBezTo>
                    <a:pt x="1269302" y="682986"/>
                    <a:pt x="1284590" y="678490"/>
                    <a:pt x="1300776" y="673544"/>
                  </a:cubicBezTo>
                  <a:cubicBezTo>
                    <a:pt x="1315614" y="731996"/>
                    <a:pt x="1299877" y="788200"/>
                    <a:pt x="1296280" y="844853"/>
                  </a:cubicBezTo>
                  <a:cubicBezTo>
                    <a:pt x="1274698" y="850698"/>
                    <a:pt x="1258511" y="848450"/>
                    <a:pt x="1249069" y="826418"/>
                  </a:cubicBezTo>
                  <a:cubicBezTo>
                    <a:pt x="1246371" y="820123"/>
                    <a:pt x="1237828" y="813828"/>
                    <a:pt x="1231084" y="811580"/>
                  </a:cubicBezTo>
                  <a:cubicBezTo>
                    <a:pt x="1217595" y="807084"/>
                    <a:pt x="1213548" y="798991"/>
                    <a:pt x="1216246" y="786401"/>
                  </a:cubicBezTo>
                  <a:cubicBezTo>
                    <a:pt x="1219393" y="771114"/>
                    <a:pt x="1220742" y="754927"/>
                    <a:pt x="1227487" y="741438"/>
                  </a:cubicBezTo>
                  <a:cubicBezTo>
                    <a:pt x="1242324" y="712212"/>
                    <a:pt x="1233782" y="686134"/>
                    <a:pt x="1218494" y="660955"/>
                  </a:cubicBezTo>
                  <a:cubicBezTo>
                    <a:pt x="1199610" y="629481"/>
                    <a:pt x="1179826" y="598456"/>
                    <a:pt x="1160942" y="566982"/>
                  </a:cubicBezTo>
                  <a:cubicBezTo>
                    <a:pt x="1159143" y="563385"/>
                    <a:pt x="1158244" y="557090"/>
                    <a:pt x="1160042" y="553493"/>
                  </a:cubicBezTo>
                  <a:cubicBezTo>
                    <a:pt x="1170384" y="528314"/>
                    <a:pt x="1177128" y="500887"/>
                    <a:pt x="1199160" y="482002"/>
                  </a:cubicBezTo>
                  <a:cubicBezTo>
                    <a:pt x="1219843" y="464017"/>
                    <a:pt x="1235130" y="442885"/>
                    <a:pt x="1232882" y="410961"/>
                  </a:cubicBezTo>
                  <a:close/>
                  <a:moveTo>
                    <a:pt x="1810655" y="291359"/>
                  </a:moveTo>
                  <a:cubicBezTo>
                    <a:pt x="1807508" y="291359"/>
                    <a:pt x="1802112" y="299003"/>
                    <a:pt x="1801213" y="303499"/>
                  </a:cubicBezTo>
                  <a:cubicBezTo>
                    <a:pt x="1798515" y="320585"/>
                    <a:pt x="1792670" y="334524"/>
                    <a:pt x="1776034" y="342168"/>
                  </a:cubicBezTo>
                  <a:cubicBezTo>
                    <a:pt x="1768390" y="345765"/>
                    <a:pt x="1761646" y="351610"/>
                    <a:pt x="1754452" y="356556"/>
                  </a:cubicBezTo>
                  <a:cubicBezTo>
                    <a:pt x="1747707" y="361502"/>
                    <a:pt x="1740513" y="366447"/>
                    <a:pt x="1733319" y="371843"/>
                  </a:cubicBezTo>
                  <a:cubicBezTo>
                    <a:pt x="1734218" y="374091"/>
                    <a:pt x="1735567" y="376339"/>
                    <a:pt x="1736467" y="378587"/>
                  </a:cubicBezTo>
                  <a:cubicBezTo>
                    <a:pt x="1772887" y="366447"/>
                    <a:pt x="1809307" y="354308"/>
                    <a:pt x="1845277" y="341718"/>
                  </a:cubicBezTo>
                  <a:cubicBezTo>
                    <a:pt x="1862812" y="335423"/>
                    <a:pt x="1879898" y="327779"/>
                    <a:pt x="1897434" y="321485"/>
                  </a:cubicBezTo>
                  <a:cubicBezTo>
                    <a:pt x="1916768" y="314740"/>
                    <a:pt x="1936551" y="308895"/>
                    <a:pt x="1956335" y="302600"/>
                  </a:cubicBezTo>
                  <a:cubicBezTo>
                    <a:pt x="1955885" y="300802"/>
                    <a:pt x="1955885" y="299453"/>
                    <a:pt x="1955436" y="297654"/>
                  </a:cubicBezTo>
                  <a:cubicBezTo>
                    <a:pt x="1907326" y="295406"/>
                    <a:pt x="1858766" y="292708"/>
                    <a:pt x="1810655" y="291359"/>
                  </a:cubicBezTo>
                  <a:close/>
                  <a:moveTo>
                    <a:pt x="2175304" y="274723"/>
                  </a:moveTo>
                  <a:cubicBezTo>
                    <a:pt x="2154172" y="272025"/>
                    <a:pt x="2134388" y="276072"/>
                    <a:pt x="2111907" y="291809"/>
                  </a:cubicBezTo>
                  <a:cubicBezTo>
                    <a:pt x="2126295" y="304848"/>
                    <a:pt x="2139334" y="315190"/>
                    <a:pt x="2150575" y="327779"/>
                  </a:cubicBezTo>
                  <a:cubicBezTo>
                    <a:pt x="2155521" y="333625"/>
                    <a:pt x="2158668" y="343067"/>
                    <a:pt x="2157769" y="350261"/>
                  </a:cubicBezTo>
                  <a:cubicBezTo>
                    <a:pt x="2155521" y="370045"/>
                    <a:pt x="2150125" y="389379"/>
                    <a:pt x="2147427" y="409162"/>
                  </a:cubicBezTo>
                  <a:cubicBezTo>
                    <a:pt x="2146528" y="415457"/>
                    <a:pt x="2148327" y="425798"/>
                    <a:pt x="2152823" y="428496"/>
                  </a:cubicBezTo>
                  <a:cubicBezTo>
                    <a:pt x="2179351" y="445582"/>
                    <a:pt x="2194638" y="470761"/>
                    <a:pt x="2209476" y="496840"/>
                  </a:cubicBezTo>
                  <a:cubicBezTo>
                    <a:pt x="2211724" y="500886"/>
                    <a:pt x="2217570" y="506732"/>
                    <a:pt x="2221166" y="506282"/>
                  </a:cubicBezTo>
                  <a:cubicBezTo>
                    <a:pt x="2236903" y="505383"/>
                    <a:pt x="2252640" y="502235"/>
                    <a:pt x="2267478" y="499987"/>
                  </a:cubicBezTo>
                  <a:cubicBezTo>
                    <a:pt x="2267029" y="473459"/>
                    <a:pt x="2261184" y="455024"/>
                    <a:pt x="2234206" y="450078"/>
                  </a:cubicBezTo>
                  <a:cubicBezTo>
                    <a:pt x="2228810" y="449179"/>
                    <a:pt x="2221616" y="440187"/>
                    <a:pt x="2220717" y="433892"/>
                  </a:cubicBezTo>
                  <a:cubicBezTo>
                    <a:pt x="2215771" y="397022"/>
                    <a:pt x="2211275" y="360153"/>
                    <a:pt x="2208127" y="322833"/>
                  </a:cubicBezTo>
                  <a:cubicBezTo>
                    <a:pt x="2205429" y="294956"/>
                    <a:pt x="2195538" y="276971"/>
                    <a:pt x="2175304" y="274723"/>
                  </a:cubicBezTo>
                  <a:close/>
                  <a:moveTo>
                    <a:pt x="1881191" y="155347"/>
                  </a:moveTo>
                  <a:cubicBezTo>
                    <a:pt x="1855281" y="152312"/>
                    <a:pt x="1830889" y="156021"/>
                    <a:pt x="1805260" y="166363"/>
                  </a:cubicBezTo>
                  <a:cubicBezTo>
                    <a:pt x="1826842" y="161417"/>
                    <a:pt x="1836284" y="177603"/>
                    <a:pt x="1848424" y="189294"/>
                  </a:cubicBezTo>
                  <a:cubicBezTo>
                    <a:pt x="1854719" y="195139"/>
                    <a:pt x="1861463" y="200984"/>
                    <a:pt x="1866859" y="207729"/>
                  </a:cubicBezTo>
                  <a:cubicBezTo>
                    <a:pt x="1875852" y="219419"/>
                    <a:pt x="1886193" y="221667"/>
                    <a:pt x="1900581" y="216271"/>
                  </a:cubicBezTo>
                  <a:cubicBezTo>
                    <a:pt x="1919016" y="209527"/>
                    <a:pt x="1939249" y="197387"/>
                    <a:pt x="1954537" y="227512"/>
                  </a:cubicBezTo>
                  <a:cubicBezTo>
                    <a:pt x="1959483" y="210426"/>
                    <a:pt x="1962630" y="197387"/>
                    <a:pt x="1966227" y="184797"/>
                  </a:cubicBezTo>
                  <a:cubicBezTo>
                    <a:pt x="1934528" y="168161"/>
                    <a:pt x="1907101" y="158382"/>
                    <a:pt x="1881191" y="155347"/>
                  </a:cubicBezTo>
                  <a:close/>
                  <a:moveTo>
                    <a:pt x="2075150" y="137699"/>
                  </a:moveTo>
                  <a:cubicBezTo>
                    <a:pt x="2055479" y="139272"/>
                    <a:pt x="2035920" y="144106"/>
                    <a:pt x="2016136" y="145680"/>
                  </a:cubicBezTo>
                  <a:cubicBezTo>
                    <a:pt x="2016136" y="147928"/>
                    <a:pt x="2015686" y="150176"/>
                    <a:pt x="2015236" y="151975"/>
                  </a:cubicBezTo>
                  <a:cubicBezTo>
                    <a:pt x="2038168" y="161417"/>
                    <a:pt x="2060199" y="175355"/>
                    <a:pt x="2084030" y="178503"/>
                  </a:cubicBezTo>
                  <a:cubicBezTo>
                    <a:pt x="2100666" y="180751"/>
                    <a:pt x="2110558" y="187945"/>
                    <a:pt x="2121799" y="196488"/>
                  </a:cubicBezTo>
                  <a:cubicBezTo>
                    <a:pt x="2139784" y="210876"/>
                    <a:pt x="2158218" y="224814"/>
                    <a:pt x="2177103" y="237854"/>
                  </a:cubicBezTo>
                  <a:cubicBezTo>
                    <a:pt x="2181599" y="241001"/>
                    <a:pt x="2189692" y="244148"/>
                    <a:pt x="2194189" y="242350"/>
                  </a:cubicBezTo>
                  <a:cubicBezTo>
                    <a:pt x="2215771" y="234257"/>
                    <a:pt x="2236903" y="223915"/>
                    <a:pt x="2262982" y="212674"/>
                  </a:cubicBezTo>
                  <a:cubicBezTo>
                    <a:pt x="2239152" y="197387"/>
                    <a:pt x="2220267" y="183449"/>
                    <a:pt x="2199135" y="173107"/>
                  </a:cubicBezTo>
                  <a:cubicBezTo>
                    <a:pt x="2178901" y="163215"/>
                    <a:pt x="2154621" y="160517"/>
                    <a:pt x="2134838" y="149277"/>
                  </a:cubicBezTo>
                  <a:cubicBezTo>
                    <a:pt x="2114605" y="137811"/>
                    <a:pt x="2094821" y="136125"/>
                    <a:pt x="2075150" y="137699"/>
                  </a:cubicBezTo>
                  <a:close/>
                  <a:moveTo>
                    <a:pt x="1541777" y="114655"/>
                  </a:moveTo>
                  <a:cubicBezTo>
                    <a:pt x="1523792" y="116004"/>
                    <a:pt x="1505807" y="117803"/>
                    <a:pt x="1487822" y="118252"/>
                  </a:cubicBezTo>
                  <a:cubicBezTo>
                    <a:pt x="1473883" y="118252"/>
                    <a:pt x="1468038" y="124547"/>
                    <a:pt x="1461294" y="136238"/>
                  </a:cubicBezTo>
                  <a:cubicBezTo>
                    <a:pt x="1446456" y="161866"/>
                    <a:pt x="1430269" y="187046"/>
                    <a:pt x="1411835" y="210426"/>
                  </a:cubicBezTo>
                  <a:cubicBezTo>
                    <a:pt x="1386655" y="241900"/>
                    <a:pt x="1358329" y="271126"/>
                    <a:pt x="1331801" y="301701"/>
                  </a:cubicBezTo>
                  <a:cubicBezTo>
                    <a:pt x="1321909" y="313391"/>
                    <a:pt x="1312467" y="325981"/>
                    <a:pt x="1301226" y="339919"/>
                  </a:cubicBezTo>
                  <a:cubicBezTo>
                    <a:pt x="1286388" y="312042"/>
                    <a:pt x="1272899" y="285514"/>
                    <a:pt x="1258961" y="259436"/>
                  </a:cubicBezTo>
                  <a:cubicBezTo>
                    <a:pt x="1256713" y="258087"/>
                    <a:pt x="1254464" y="256288"/>
                    <a:pt x="1252216" y="254940"/>
                  </a:cubicBezTo>
                  <a:cubicBezTo>
                    <a:pt x="1240076" y="269328"/>
                    <a:pt x="1227487" y="283266"/>
                    <a:pt x="1216696" y="298554"/>
                  </a:cubicBezTo>
                  <a:cubicBezTo>
                    <a:pt x="1211300" y="305748"/>
                    <a:pt x="1205455" y="316089"/>
                    <a:pt x="1206354" y="324182"/>
                  </a:cubicBezTo>
                  <a:cubicBezTo>
                    <a:pt x="1209951" y="357905"/>
                    <a:pt x="1197811" y="384882"/>
                    <a:pt x="1179377" y="412310"/>
                  </a:cubicBezTo>
                  <a:cubicBezTo>
                    <a:pt x="1157345" y="444683"/>
                    <a:pt x="1135313" y="472560"/>
                    <a:pt x="1097094" y="489196"/>
                  </a:cubicBezTo>
                  <a:cubicBezTo>
                    <a:pt x="1043589" y="512127"/>
                    <a:pt x="1021107" y="554392"/>
                    <a:pt x="1027402" y="615991"/>
                  </a:cubicBezTo>
                  <a:cubicBezTo>
                    <a:pt x="1034596" y="688831"/>
                    <a:pt x="1031898" y="762570"/>
                    <a:pt x="1034596" y="836310"/>
                  </a:cubicBezTo>
                  <a:cubicBezTo>
                    <a:pt x="1035495" y="863287"/>
                    <a:pt x="1036844" y="891164"/>
                    <a:pt x="1042689" y="917692"/>
                  </a:cubicBezTo>
                  <a:cubicBezTo>
                    <a:pt x="1048534" y="943322"/>
                    <a:pt x="1067419" y="951864"/>
                    <a:pt x="1093048" y="944221"/>
                  </a:cubicBezTo>
                  <a:cubicBezTo>
                    <a:pt x="1103389" y="941074"/>
                    <a:pt x="1108785" y="942873"/>
                    <a:pt x="1115529" y="950515"/>
                  </a:cubicBezTo>
                  <a:cubicBezTo>
                    <a:pt x="1152848" y="992332"/>
                    <a:pt x="1191067" y="1033698"/>
                    <a:pt x="1227936" y="1075963"/>
                  </a:cubicBezTo>
                  <a:cubicBezTo>
                    <a:pt x="1232433" y="1081358"/>
                    <a:pt x="1233782" y="1091250"/>
                    <a:pt x="1233332" y="1098894"/>
                  </a:cubicBezTo>
                  <a:cubicBezTo>
                    <a:pt x="1231983" y="1134864"/>
                    <a:pt x="1227037" y="1170834"/>
                    <a:pt x="1227487" y="1206805"/>
                  </a:cubicBezTo>
                  <a:cubicBezTo>
                    <a:pt x="1227936" y="1248620"/>
                    <a:pt x="1233332" y="1289986"/>
                    <a:pt x="1236929" y="1331802"/>
                  </a:cubicBezTo>
                  <a:cubicBezTo>
                    <a:pt x="1237828" y="1343041"/>
                    <a:pt x="1234231" y="1349786"/>
                    <a:pt x="1224339" y="1356081"/>
                  </a:cubicBezTo>
                  <a:cubicBezTo>
                    <a:pt x="1173531" y="1388005"/>
                    <a:pt x="1123622" y="1420827"/>
                    <a:pt x="1073264" y="1453651"/>
                  </a:cubicBezTo>
                  <a:cubicBezTo>
                    <a:pt x="1069667" y="1455898"/>
                    <a:pt x="1066520" y="1459046"/>
                    <a:pt x="1061124" y="1463542"/>
                  </a:cubicBezTo>
                  <a:cubicBezTo>
                    <a:pt x="1083156" y="1466689"/>
                    <a:pt x="1101591" y="1468489"/>
                    <a:pt x="1120025" y="1471635"/>
                  </a:cubicBezTo>
                  <a:cubicBezTo>
                    <a:pt x="1142957" y="1475683"/>
                    <a:pt x="1163639" y="1477931"/>
                    <a:pt x="1175330" y="1450952"/>
                  </a:cubicBezTo>
                  <a:cubicBezTo>
                    <a:pt x="1178028" y="1443759"/>
                    <a:pt x="1186121" y="1438362"/>
                    <a:pt x="1192416" y="1433866"/>
                  </a:cubicBezTo>
                  <a:cubicBezTo>
                    <a:pt x="1267504" y="1379462"/>
                    <a:pt x="1351135" y="1374516"/>
                    <a:pt x="1441510" y="1389803"/>
                  </a:cubicBezTo>
                  <a:cubicBezTo>
                    <a:pt x="1417680" y="1410935"/>
                    <a:pt x="1395648" y="1430270"/>
                    <a:pt x="1373167" y="1450503"/>
                  </a:cubicBezTo>
                  <a:cubicBezTo>
                    <a:pt x="1396997" y="1468038"/>
                    <a:pt x="1418129" y="1484225"/>
                    <a:pt x="1449154" y="1485124"/>
                  </a:cubicBezTo>
                  <a:cubicBezTo>
                    <a:pt x="1486473" y="1486023"/>
                    <a:pt x="1524242" y="1490519"/>
                    <a:pt x="1560662" y="1498164"/>
                  </a:cubicBezTo>
                  <a:cubicBezTo>
                    <a:pt x="1611020" y="1508954"/>
                    <a:pt x="1623160" y="1538631"/>
                    <a:pt x="1599779" y="1584043"/>
                  </a:cubicBezTo>
                  <a:cubicBezTo>
                    <a:pt x="1583593" y="1616416"/>
                    <a:pt x="1584492" y="1650138"/>
                    <a:pt x="1586291" y="1683860"/>
                  </a:cubicBezTo>
                  <a:cubicBezTo>
                    <a:pt x="1612369" y="1682062"/>
                    <a:pt x="1636199" y="1680264"/>
                    <a:pt x="1660479" y="1678464"/>
                  </a:cubicBezTo>
                  <a:cubicBezTo>
                    <a:pt x="1690155" y="1676216"/>
                    <a:pt x="1712636" y="1664077"/>
                    <a:pt x="1726575" y="1636650"/>
                  </a:cubicBezTo>
                  <a:cubicBezTo>
                    <a:pt x="1735567" y="1619564"/>
                    <a:pt x="1746358" y="1603377"/>
                    <a:pt x="1755351" y="1586290"/>
                  </a:cubicBezTo>
                  <a:cubicBezTo>
                    <a:pt x="1765243" y="1566957"/>
                    <a:pt x="1781429" y="1561111"/>
                    <a:pt x="1802112" y="1563809"/>
                  </a:cubicBezTo>
                  <a:cubicBezTo>
                    <a:pt x="1852471" y="1570553"/>
                    <a:pt x="1878549" y="1603827"/>
                    <a:pt x="1871355" y="1654185"/>
                  </a:cubicBezTo>
                  <a:cubicBezTo>
                    <a:pt x="1868657" y="1675768"/>
                    <a:pt x="1862812" y="1696899"/>
                    <a:pt x="1859215" y="1718481"/>
                  </a:cubicBezTo>
                  <a:cubicBezTo>
                    <a:pt x="1856967" y="1731521"/>
                    <a:pt x="1856068" y="1744111"/>
                    <a:pt x="1854269" y="1757149"/>
                  </a:cubicBezTo>
                  <a:cubicBezTo>
                    <a:pt x="1865960" y="1749507"/>
                    <a:pt x="1873603" y="1741412"/>
                    <a:pt x="1881247" y="1733320"/>
                  </a:cubicBezTo>
                  <a:cubicBezTo>
                    <a:pt x="1920365" y="1691504"/>
                    <a:pt x="1967576" y="1675768"/>
                    <a:pt x="2023779" y="1686108"/>
                  </a:cubicBezTo>
                  <a:cubicBezTo>
                    <a:pt x="2049858" y="1691054"/>
                    <a:pt x="2068742" y="1704094"/>
                    <a:pt x="2076836" y="1730172"/>
                  </a:cubicBezTo>
                  <a:cubicBezTo>
                    <a:pt x="2081781" y="1745459"/>
                    <a:pt x="2084929" y="1760298"/>
                    <a:pt x="2088976" y="1775584"/>
                  </a:cubicBezTo>
                  <a:cubicBezTo>
                    <a:pt x="2098418" y="1811105"/>
                    <a:pt x="2096170" y="1843928"/>
                    <a:pt x="2062447" y="1867759"/>
                  </a:cubicBezTo>
                  <a:cubicBezTo>
                    <a:pt x="2096619" y="1851123"/>
                    <a:pt x="2129442" y="1833137"/>
                    <a:pt x="2164513" y="1818748"/>
                  </a:cubicBezTo>
                  <a:cubicBezTo>
                    <a:pt x="2183847" y="1811105"/>
                    <a:pt x="2197336" y="1801663"/>
                    <a:pt x="2198685" y="1780530"/>
                  </a:cubicBezTo>
                  <a:cubicBezTo>
                    <a:pt x="2200933" y="1744111"/>
                    <a:pt x="2225663" y="1735117"/>
                    <a:pt x="2255338" y="1732420"/>
                  </a:cubicBezTo>
                  <a:cubicBezTo>
                    <a:pt x="2265230" y="1731521"/>
                    <a:pt x="2275122" y="1730621"/>
                    <a:pt x="2285014" y="1731971"/>
                  </a:cubicBezTo>
                  <a:cubicBezTo>
                    <a:pt x="2320085" y="1737816"/>
                    <a:pt x="2350210" y="1749956"/>
                    <a:pt x="2360102" y="1789074"/>
                  </a:cubicBezTo>
                  <a:cubicBezTo>
                    <a:pt x="2364148" y="1805261"/>
                    <a:pt x="2370893" y="1820997"/>
                    <a:pt x="2376288" y="1836734"/>
                  </a:cubicBezTo>
                  <a:cubicBezTo>
                    <a:pt x="2382583" y="1854269"/>
                    <a:pt x="2387529" y="1872254"/>
                    <a:pt x="2395173" y="1889340"/>
                  </a:cubicBezTo>
                  <a:cubicBezTo>
                    <a:pt x="2407762" y="1916318"/>
                    <a:pt x="2422151" y="1919016"/>
                    <a:pt x="2444183" y="1899232"/>
                  </a:cubicBezTo>
                  <a:cubicBezTo>
                    <a:pt x="2457671" y="1887092"/>
                    <a:pt x="2472059" y="1875851"/>
                    <a:pt x="2482851" y="1861463"/>
                  </a:cubicBezTo>
                  <a:cubicBezTo>
                    <a:pt x="2504882" y="1831338"/>
                    <a:pt x="2529162" y="1826392"/>
                    <a:pt x="2565582" y="1837633"/>
                  </a:cubicBezTo>
                  <a:cubicBezTo>
                    <a:pt x="2622685" y="1855618"/>
                    <a:pt x="2681587" y="1852471"/>
                    <a:pt x="2737340" y="1826392"/>
                  </a:cubicBezTo>
                  <a:cubicBezTo>
                    <a:pt x="2750380" y="1820097"/>
                    <a:pt x="2758923" y="1812005"/>
                    <a:pt x="2762969" y="1797166"/>
                  </a:cubicBezTo>
                  <a:cubicBezTo>
                    <a:pt x="2768365" y="1774685"/>
                    <a:pt x="2776908" y="1753103"/>
                    <a:pt x="2785001" y="1728823"/>
                  </a:cubicBezTo>
                  <a:cubicBezTo>
                    <a:pt x="2803886" y="1743660"/>
                    <a:pt x="2820971" y="1756700"/>
                    <a:pt x="2838057" y="1770189"/>
                  </a:cubicBezTo>
                  <a:cubicBezTo>
                    <a:pt x="2871779" y="1796267"/>
                    <a:pt x="2871330" y="1795817"/>
                    <a:pt x="2902804" y="1766592"/>
                  </a:cubicBezTo>
                  <a:cubicBezTo>
                    <a:pt x="2949116" y="1723877"/>
                    <a:pt x="2996776" y="1682512"/>
                    <a:pt x="3043088" y="1639796"/>
                  </a:cubicBezTo>
                  <a:cubicBezTo>
                    <a:pt x="3048484" y="1634851"/>
                    <a:pt x="3052530" y="1624959"/>
                    <a:pt x="3052080" y="1617765"/>
                  </a:cubicBezTo>
                  <a:cubicBezTo>
                    <a:pt x="3049832" y="1569205"/>
                    <a:pt x="3046235" y="1520646"/>
                    <a:pt x="3043538" y="1472086"/>
                  </a:cubicBezTo>
                  <a:cubicBezTo>
                    <a:pt x="3043088" y="1466689"/>
                    <a:pt x="3043538" y="1460845"/>
                    <a:pt x="3045786" y="1455898"/>
                  </a:cubicBezTo>
                  <a:cubicBezTo>
                    <a:pt x="3058375" y="1427572"/>
                    <a:pt x="3090749" y="1407789"/>
                    <a:pt x="3121773" y="1411834"/>
                  </a:cubicBezTo>
                  <a:cubicBezTo>
                    <a:pt x="3140208" y="1414084"/>
                    <a:pt x="3157743" y="1420827"/>
                    <a:pt x="3173930" y="1425324"/>
                  </a:cubicBezTo>
                  <a:cubicBezTo>
                    <a:pt x="3142906" y="1391602"/>
                    <a:pt x="3106935" y="1363276"/>
                    <a:pt x="3056127" y="1357880"/>
                  </a:cubicBezTo>
                  <a:cubicBezTo>
                    <a:pt x="3065120" y="1341693"/>
                    <a:pt x="3070965" y="1327755"/>
                    <a:pt x="3079058" y="1315165"/>
                  </a:cubicBezTo>
                  <a:cubicBezTo>
                    <a:pt x="3094346" y="1292234"/>
                    <a:pt x="3095695" y="1267954"/>
                    <a:pt x="3095245" y="1240976"/>
                  </a:cubicBezTo>
                  <a:cubicBezTo>
                    <a:pt x="3093446" y="1155547"/>
                    <a:pt x="3076361" y="1075513"/>
                    <a:pt x="3026452" y="1004472"/>
                  </a:cubicBezTo>
                  <a:cubicBezTo>
                    <a:pt x="3021956" y="998177"/>
                    <a:pt x="3019258" y="991432"/>
                    <a:pt x="3015661" y="984687"/>
                  </a:cubicBezTo>
                  <a:cubicBezTo>
                    <a:pt x="3009816" y="973896"/>
                    <a:pt x="3003970" y="963556"/>
                    <a:pt x="2998125" y="952764"/>
                  </a:cubicBezTo>
                  <a:cubicBezTo>
                    <a:pt x="3001722" y="976595"/>
                    <a:pt x="3008467" y="999076"/>
                    <a:pt x="3014312" y="1022007"/>
                  </a:cubicBezTo>
                  <a:cubicBezTo>
                    <a:pt x="3020606" y="1045838"/>
                    <a:pt x="3029150" y="1070118"/>
                    <a:pt x="3030948" y="1094397"/>
                  </a:cubicBezTo>
                  <a:cubicBezTo>
                    <a:pt x="3033646" y="1127220"/>
                    <a:pt x="3030498" y="1160493"/>
                    <a:pt x="3030948" y="1193765"/>
                  </a:cubicBezTo>
                  <a:cubicBezTo>
                    <a:pt x="3030948" y="1205006"/>
                    <a:pt x="3026901" y="1210402"/>
                    <a:pt x="3017010" y="1214898"/>
                  </a:cubicBezTo>
                  <a:cubicBezTo>
                    <a:pt x="2980590" y="1231085"/>
                    <a:pt x="2944619" y="1248620"/>
                    <a:pt x="2908199" y="1264807"/>
                  </a:cubicBezTo>
                  <a:cubicBezTo>
                    <a:pt x="2895610" y="1270652"/>
                    <a:pt x="2890664" y="1277396"/>
                    <a:pt x="2889315" y="1292234"/>
                  </a:cubicBezTo>
                  <a:cubicBezTo>
                    <a:pt x="2883020" y="1360577"/>
                    <a:pt x="2845251" y="1409586"/>
                    <a:pt x="2788149" y="1445557"/>
                  </a:cubicBezTo>
                  <a:cubicBezTo>
                    <a:pt x="2784102" y="1448255"/>
                    <a:pt x="2778706" y="1449154"/>
                    <a:pt x="2773760" y="1450053"/>
                  </a:cubicBezTo>
                  <a:cubicBezTo>
                    <a:pt x="2744085" y="1455448"/>
                    <a:pt x="2714859" y="1461743"/>
                    <a:pt x="2685183" y="1465790"/>
                  </a:cubicBezTo>
                  <a:cubicBezTo>
                    <a:pt x="2663152" y="1468937"/>
                    <a:pt x="2646965" y="1477480"/>
                    <a:pt x="2633926" y="1495465"/>
                  </a:cubicBezTo>
                  <a:cubicBezTo>
                    <a:pt x="2617739" y="1517049"/>
                    <a:pt x="2599304" y="1536831"/>
                    <a:pt x="2581769" y="1557064"/>
                  </a:cubicBezTo>
                  <a:cubicBezTo>
                    <a:pt x="2577722" y="1562010"/>
                    <a:pt x="2573676" y="1567856"/>
                    <a:pt x="2568280" y="1569655"/>
                  </a:cubicBezTo>
                  <a:cubicBezTo>
                    <a:pt x="2536806" y="1581345"/>
                    <a:pt x="2505332" y="1594833"/>
                    <a:pt x="2472959" y="1602027"/>
                  </a:cubicBezTo>
                  <a:cubicBezTo>
                    <a:pt x="2436539" y="1610122"/>
                    <a:pt x="2410910" y="1591686"/>
                    <a:pt x="2401018" y="1555717"/>
                  </a:cubicBezTo>
                  <a:cubicBezTo>
                    <a:pt x="2396072" y="1537731"/>
                    <a:pt x="2394274" y="1519297"/>
                    <a:pt x="2390227" y="1500861"/>
                  </a:cubicBezTo>
                  <a:cubicBezTo>
                    <a:pt x="2380785" y="1459046"/>
                    <a:pt x="2362800" y="1452301"/>
                    <a:pt x="2329077" y="1478830"/>
                  </a:cubicBezTo>
                  <a:cubicBezTo>
                    <a:pt x="2306146" y="1497264"/>
                    <a:pt x="2284115" y="1516599"/>
                    <a:pt x="2262982" y="1536831"/>
                  </a:cubicBezTo>
                  <a:cubicBezTo>
                    <a:pt x="2253540" y="1545824"/>
                    <a:pt x="2245447" y="1546723"/>
                    <a:pt x="2233307" y="1543127"/>
                  </a:cubicBezTo>
                  <a:cubicBezTo>
                    <a:pt x="2168110" y="1523342"/>
                    <a:pt x="2102914" y="1504458"/>
                    <a:pt x="2037718" y="1485124"/>
                  </a:cubicBezTo>
                  <a:cubicBezTo>
                    <a:pt x="2003546" y="1475233"/>
                    <a:pt x="2005345" y="1474782"/>
                    <a:pt x="2003096" y="1439711"/>
                  </a:cubicBezTo>
                  <a:cubicBezTo>
                    <a:pt x="2001298" y="1412734"/>
                    <a:pt x="2008942" y="1392500"/>
                    <a:pt x="2028276" y="1373617"/>
                  </a:cubicBezTo>
                  <a:cubicBezTo>
                    <a:pt x="2051656" y="1350686"/>
                    <a:pt x="2072339" y="1325506"/>
                    <a:pt x="2097968" y="1297180"/>
                  </a:cubicBezTo>
                  <a:cubicBezTo>
                    <a:pt x="2081332" y="1297629"/>
                    <a:pt x="2070091" y="1298079"/>
                    <a:pt x="2058401" y="1298978"/>
                  </a:cubicBezTo>
                  <a:cubicBezTo>
                    <a:pt x="2030524" y="1301227"/>
                    <a:pt x="2002197" y="1303925"/>
                    <a:pt x="1974320" y="1304823"/>
                  </a:cubicBezTo>
                  <a:cubicBezTo>
                    <a:pt x="1966227" y="1305273"/>
                    <a:pt x="1955885" y="1301227"/>
                    <a:pt x="1950490" y="1295382"/>
                  </a:cubicBezTo>
                  <a:cubicBezTo>
                    <a:pt x="1893387" y="1236480"/>
                    <a:pt x="1837183" y="1177129"/>
                    <a:pt x="1781429" y="1117329"/>
                  </a:cubicBezTo>
                  <a:cubicBezTo>
                    <a:pt x="1776484" y="1112383"/>
                    <a:pt x="1774235" y="1102041"/>
                    <a:pt x="1775135" y="1094847"/>
                  </a:cubicBezTo>
                  <a:cubicBezTo>
                    <a:pt x="1778732" y="1071466"/>
                    <a:pt x="1784577" y="1048535"/>
                    <a:pt x="1789523" y="1025155"/>
                  </a:cubicBezTo>
                  <a:cubicBezTo>
                    <a:pt x="1797616" y="986487"/>
                    <a:pt x="1805709" y="947369"/>
                    <a:pt x="1814702" y="904654"/>
                  </a:cubicBezTo>
                  <a:cubicBezTo>
                    <a:pt x="1773786" y="904654"/>
                    <a:pt x="1735567" y="905103"/>
                    <a:pt x="1697798" y="904205"/>
                  </a:cubicBezTo>
                  <a:cubicBezTo>
                    <a:pt x="1689705" y="904205"/>
                    <a:pt x="1679813" y="901506"/>
                    <a:pt x="1674418" y="896110"/>
                  </a:cubicBezTo>
                  <a:cubicBezTo>
                    <a:pt x="1613268" y="836759"/>
                    <a:pt x="1542677" y="789998"/>
                    <a:pt x="1461294" y="764369"/>
                  </a:cubicBezTo>
                  <a:cubicBezTo>
                    <a:pt x="1417230" y="750430"/>
                    <a:pt x="1396098" y="721654"/>
                    <a:pt x="1380810" y="683885"/>
                  </a:cubicBezTo>
                  <a:cubicBezTo>
                    <a:pt x="1376314" y="672195"/>
                    <a:pt x="1371368" y="660505"/>
                    <a:pt x="1368670" y="648365"/>
                  </a:cubicBezTo>
                  <a:cubicBezTo>
                    <a:pt x="1352933" y="576874"/>
                    <a:pt x="1363724" y="512577"/>
                    <a:pt x="1418579" y="459071"/>
                  </a:cubicBezTo>
                  <a:cubicBezTo>
                    <a:pt x="1456348" y="422651"/>
                    <a:pt x="1492318" y="384433"/>
                    <a:pt x="1528738" y="346664"/>
                  </a:cubicBezTo>
                  <a:cubicBezTo>
                    <a:pt x="1532785" y="342168"/>
                    <a:pt x="1536831" y="338121"/>
                    <a:pt x="1542227" y="331826"/>
                  </a:cubicBezTo>
                  <a:cubicBezTo>
                    <a:pt x="1505357" y="320585"/>
                    <a:pt x="1471635" y="310244"/>
                    <a:pt x="1437014" y="299453"/>
                  </a:cubicBezTo>
                  <a:cubicBezTo>
                    <a:pt x="1433417" y="307546"/>
                    <a:pt x="1430719" y="314740"/>
                    <a:pt x="1427122" y="321035"/>
                  </a:cubicBezTo>
                  <a:cubicBezTo>
                    <a:pt x="1411835" y="347113"/>
                    <a:pt x="1396547" y="373642"/>
                    <a:pt x="1379461" y="398821"/>
                  </a:cubicBezTo>
                  <a:cubicBezTo>
                    <a:pt x="1375415" y="404666"/>
                    <a:pt x="1365523" y="406914"/>
                    <a:pt x="1358329" y="410961"/>
                  </a:cubicBezTo>
                  <a:cubicBezTo>
                    <a:pt x="1356530" y="403317"/>
                    <a:pt x="1352484" y="395224"/>
                    <a:pt x="1352933" y="388030"/>
                  </a:cubicBezTo>
                  <a:cubicBezTo>
                    <a:pt x="1358329" y="314740"/>
                    <a:pt x="1389353" y="256288"/>
                    <a:pt x="1452751" y="217171"/>
                  </a:cubicBezTo>
                  <a:cubicBezTo>
                    <a:pt x="1469837" y="206829"/>
                    <a:pt x="1487822" y="197837"/>
                    <a:pt x="1505357" y="188394"/>
                  </a:cubicBezTo>
                  <a:cubicBezTo>
                    <a:pt x="1540428" y="169960"/>
                    <a:pt x="1547173" y="156920"/>
                    <a:pt x="1541777" y="114655"/>
                  </a:cubicBezTo>
                  <a:close/>
                  <a:moveTo>
                    <a:pt x="1307970" y="0"/>
                  </a:moveTo>
                  <a:cubicBezTo>
                    <a:pt x="1308870" y="0"/>
                    <a:pt x="1310219" y="0"/>
                    <a:pt x="1311567" y="0"/>
                  </a:cubicBezTo>
                  <a:cubicBezTo>
                    <a:pt x="1342142" y="17536"/>
                    <a:pt x="1373167" y="35071"/>
                    <a:pt x="1403292" y="53506"/>
                  </a:cubicBezTo>
                  <a:cubicBezTo>
                    <a:pt x="1423975" y="66095"/>
                    <a:pt x="1443309" y="80933"/>
                    <a:pt x="1464441" y="93073"/>
                  </a:cubicBezTo>
                  <a:cubicBezTo>
                    <a:pt x="1486473" y="106112"/>
                    <a:pt x="1509404" y="110159"/>
                    <a:pt x="1535932" y="102515"/>
                  </a:cubicBezTo>
                  <a:cubicBezTo>
                    <a:pt x="1601578" y="83631"/>
                    <a:pt x="1667673" y="67894"/>
                    <a:pt x="1733319" y="50358"/>
                  </a:cubicBezTo>
                  <a:cubicBezTo>
                    <a:pt x="1913171" y="2698"/>
                    <a:pt x="2089425" y="6295"/>
                    <a:pt x="2263881" y="77336"/>
                  </a:cubicBezTo>
                  <a:cubicBezTo>
                    <a:pt x="2335822" y="106562"/>
                    <a:pt x="2387080" y="153323"/>
                    <a:pt x="2424848" y="218969"/>
                  </a:cubicBezTo>
                  <a:cubicBezTo>
                    <a:pt x="2462168" y="283716"/>
                    <a:pt x="2486897" y="353858"/>
                    <a:pt x="2507131" y="425349"/>
                  </a:cubicBezTo>
                  <a:cubicBezTo>
                    <a:pt x="2514774" y="452776"/>
                    <a:pt x="2517022" y="454575"/>
                    <a:pt x="2545349" y="457272"/>
                  </a:cubicBezTo>
                  <a:cubicBezTo>
                    <a:pt x="2574575" y="459970"/>
                    <a:pt x="2602452" y="471211"/>
                    <a:pt x="2619987" y="492793"/>
                  </a:cubicBezTo>
                  <a:cubicBezTo>
                    <a:pt x="2664501" y="548547"/>
                    <a:pt x="2709913" y="604751"/>
                    <a:pt x="2740488" y="670397"/>
                  </a:cubicBezTo>
                  <a:cubicBezTo>
                    <a:pt x="2749930" y="691079"/>
                    <a:pt x="2760272" y="691529"/>
                    <a:pt x="2773760" y="672645"/>
                  </a:cubicBezTo>
                  <a:cubicBezTo>
                    <a:pt x="2776908" y="668148"/>
                    <a:pt x="2779606" y="663202"/>
                    <a:pt x="2781404" y="657807"/>
                  </a:cubicBezTo>
                  <a:cubicBezTo>
                    <a:pt x="2798040" y="614643"/>
                    <a:pt x="2784551" y="559788"/>
                    <a:pt x="2749930" y="529213"/>
                  </a:cubicBezTo>
                  <a:cubicBezTo>
                    <a:pt x="2713960" y="497739"/>
                    <a:pt x="2678889" y="466265"/>
                    <a:pt x="2642019" y="436140"/>
                  </a:cubicBezTo>
                  <a:cubicBezTo>
                    <a:pt x="2610995" y="410511"/>
                    <a:pt x="2578621" y="386231"/>
                    <a:pt x="2545799" y="362401"/>
                  </a:cubicBezTo>
                  <a:cubicBezTo>
                    <a:pt x="2505332" y="333175"/>
                    <a:pt x="2478354" y="295406"/>
                    <a:pt x="2471610" y="245497"/>
                  </a:cubicBezTo>
                  <a:cubicBezTo>
                    <a:pt x="2466664" y="209527"/>
                    <a:pt x="2475207" y="177603"/>
                    <a:pt x="2503084" y="151975"/>
                  </a:cubicBezTo>
                  <a:cubicBezTo>
                    <a:pt x="2512076" y="143881"/>
                    <a:pt x="2519720" y="141633"/>
                    <a:pt x="2530961" y="148827"/>
                  </a:cubicBezTo>
                  <a:cubicBezTo>
                    <a:pt x="2594808" y="189294"/>
                    <a:pt x="2660454" y="226613"/>
                    <a:pt x="2722503" y="269777"/>
                  </a:cubicBezTo>
                  <a:cubicBezTo>
                    <a:pt x="2805234" y="327779"/>
                    <a:pt x="2879423" y="395224"/>
                    <a:pt x="2935177" y="481103"/>
                  </a:cubicBezTo>
                  <a:cubicBezTo>
                    <a:pt x="2992730" y="570129"/>
                    <a:pt x="3016110" y="664102"/>
                    <a:pt x="2976993" y="767516"/>
                  </a:cubicBezTo>
                  <a:cubicBezTo>
                    <a:pt x="2976543" y="768865"/>
                    <a:pt x="2977892" y="770664"/>
                    <a:pt x="2978342" y="773362"/>
                  </a:cubicBezTo>
                  <a:cubicBezTo>
                    <a:pt x="3041290" y="744136"/>
                    <a:pt x="3103788" y="714910"/>
                    <a:pt x="3167186" y="685234"/>
                  </a:cubicBezTo>
                  <a:cubicBezTo>
                    <a:pt x="3167186" y="701421"/>
                    <a:pt x="3166286" y="714460"/>
                    <a:pt x="3167186" y="727499"/>
                  </a:cubicBezTo>
                  <a:cubicBezTo>
                    <a:pt x="3168534" y="745035"/>
                    <a:pt x="3162689" y="757625"/>
                    <a:pt x="3150100" y="770214"/>
                  </a:cubicBezTo>
                  <a:cubicBezTo>
                    <a:pt x="3116378" y="805285"/>
                    <a:pt x="3083555" y="841255"/>
                    <a:pt x="3051631" y="878125"/>
                  </a:cubicBezTo>
                  <a:cubicBezTo>
                    <a:pt x="3040840" y="890715"/>
                    <a:pt x="3031847" y="905552"/>
                    <a:pt x="3025103" y="920841"/>
                  </a:cubicBezTo>
                  <a:cubicBezTo>
                    <a:pt x="3017010" y="938826"/>
                    <a:pt x="3023754" y="948268"/>
                    <a:pt x="3043088" y="950067"/>
                  </a:cubicBezTo>
                  <a:cubicBezTo>
                    <a:pt x="3048933" y="950515"/>
                    <a:pt x="3055678" y="950965"/>
                    <a:pt x="3061523" y="949167"/>
                  </a:cubicBezTo>
                  <a:cubicBezTo>
                    <a:pt x="3102439" y="937477"/>
                    <a:pt x="3142906" y="925337"/>
                    <a:pt x="3183372" y="913197"/>
                  </a:cubicBezTo>
                  <a:cubicBezTo>
                    <a:pt x="3190566" y="910948"/>
                    <a:pt x="3197760" y="908251"/>
                    <a:pt x="3204954" y="906002"/>
                  </a:cubicBezTo>
                  <a:cubicBezTo>
                    <a:pt x="3205854" y="906901"/>
                    <a:pt x="3207202" y="908251"/>
                    <a:pt x="3208552" y="909600"/>
                  </a:cubicBezTo>
                  <a:cubicBezTo>
                    <a:pt x="3146503" y="968500"/>
                    <a:pt x="3125820" y="1044938"/>
                    <a:pt x="3113230" y="1126771"/>
                  </a:cubicBezTo>
                  <a:cubicBezTo>
                    <a:pt x="3158643" y="1131267"/>
                    <a:pt x="3203605" y="1135314"/>
                    <a:pt x="3252615" y="1139810"/>
                  </a:cubicBezTo>
                  <a:cubicBezTo>
                    <a:pt x="3223839" y="1189719"/>
                    <a:pt x="3201357" y="1239628"/>
                    <a:pt x="3168534" y="1280993"/>
                  </a:cubicBezTo>
                  <a:cubicBezTo>
                    <a:pt x="3141107" y="1315614"/>
                    <a:pt x="3129867" y="1345290"/>
                    <a:pt x="3151449" y="1383957"/>
                  </a:cubicBezTo>
                  <a:cubicBezTo>
                    <a:pt x="3156394" y="1392500"/>
                    <a:pt x="3162689" y="1401494"/>
                    <a:pt x="3170783" y="1406439"/>
                  </a:cubicBezTo>
                  <a:cubicBezTo>
                    <a:pt x="3195962" y="1421277"/>
                    <a:pt x="3222040" y="1434767"/>
                    <a:pt x="3248568" y="1447806"/>
                  </a:cubicBezTo>
                  <a:cubicBezTo>
                    <a:pt x="3258910" y="1453201"/>
                    <a:pt x="3260708" y="1459946"/>
                    <a:pt x="3262957" y="1472086"/>
                  </a:cubicBezTo>
                  <a:cubicBezTo>
                    <a:pt x="3257111" y="1500412"/>
                    <a:pt x="3234630" y="1518397"/>
                    <a:pt x="3201807" y="1520195"/>
                  </a:cubicBezTo>
                  <a:cubicBezTo>
                    <a:pt x="3178876" y="1521544"/>
                    <a:pt x="3155495" y="1522443"/>
                    <a:pt x="3133014" y="1526939"/>
                  </a:cubicBezTo>
                  <a:cubicBezTo>
                    <a:pt x="3106935" y="1532336"/>
                    <a:pt x="3101989" y="1548972"/>
                    <a:pt x="3118626" y="1569655"/>
                  </a:cubicBezTo>
                  <a:cubicBezTo>
                    <a:pt x="3128517" y="1581794"/>
                    <a:pt x="3141107" y="1591237"/>
                    <a:pt x="3151449" y="1602927"/>
                  </a:cubicBezTo>
                  <a:cubicBezTo>
                    <a:pt x="3158643" y="1611470"/>
                    <a:pt x="3166286" y="1621361"/>
                    <a:pt x="3169883" y="1631704"/>
                  </a:cubicBezTo>
                  <a:cubicBezTo>
                    <a:pt x="3188768" y="1687906"/>
                    <a:pt x="3174380" y="1739614"/>
                    <a:pt x="3145604" y="1789074"/>
                  </a:cubicBezTo>
                  <a:cubicBezTo>
                    <a:pt x="3132115" y="1812454"/>
                    <a:pt x="3136611" y="1820997"/>
                    <a:pt x="3162689" y="1823694"/>
                  </a:cubicBezTo>
                  <a:cubicBezTo>
                    <a:pt x="3176178" y="1825043"/>
                    <a:pt x="3182473" y="1830439"/>
                    <a:pt x="3182473" y="1843028"/>
                  </a:cubicBezTo>
                  <a:cubicBezTo>
                    <a:pt x="3182923" y="1879000"/>
                    <a:pt x="3187419" y="1915868"/>
                    <a:pt x="3182473" y="1950938"/>
                  </a:cubicBezTo>
                  <a:cubicBezTo>
                    <a:pt x="3170333" y="2037267"/>
                    <a:pt x="3133014" y="2115502"/>
                    <a:pt x="3097943" y="2194188"/>
                  </a:cubicBezTo>
                  <a:cubicBezTo>
                    <a:pt x="3086252" y="2220266"/>
                    <a:pt x="3079058" y="2249492"/>
                    <a:pt x="3073663" y="2277819"/>
                  </a:cubicBezTo>
                  <a:cubicBezTo>
                    <a:pt x="3069167" y="2301649"/>
                    <a:pt x="3070066" y="2326379"/>
                    <a:pt x="3068717" y="2350658"/>
                  </a:cubicBezTo>
                  <a:cubicBezTo>
                    <a:pt x="3064670" y="2407312"/>
                    <a:pt x="3061523" y="2463965"/>
                    <a:pt x="3057027" y="2520618"/>
                  </a:cubicBezTo>
                  <a:cubicBezTo>
                    <a:pt x="3056127" y="2533208"/>
                    <a:pt x="3051631" y="2546247"/>
                    <a:pt x="3045336" y="2557038"/>
                  </a:cubicBezTo>
                  <a:cubicBezTo>
                    <a:pt x="3031847" y="2579070"/>
                    <a:pt x="3015661" y="2599753"/>
                    <a:pt x="3001272" y="2621784"/>
                  </a:cubicBezTo>
                  <a:cubicBezTo>
                    <a:pt x="2959457" y="2684732"/>
                    <a:pt x="2918091" y="2747680"/>
                    <a:pt x="2877175" y="2811078"/>
                  </a:cubicBezTo>
                  <a:cubicBezTo>
                    <a:pt x="2874028" y="2816024"/>
                    <a:pt x="2872679" y="2823668"/>
                    <a:pt x="2873578" y="2829963"/>
                  </a:cubicBezTo>
                  <a:cubicBezTo>
                    <a:pt x="2884819" y="2910446"/>
                    <a:pt x="2885268" y="2990930"/>
                    <a:pt x="2872679" y="3070964"/>
                  </a:cubicBezTo>
                  <a:cubicBezTo>
                    <a:pt x="2860988" y="3143354"/>
                    <a:pt x="2850197" y="3215744"/>
                    <a:pt x="2829065" y="3285437"/>
                  </a:cubicBezTo>
                  <a:cubicBezTo>
                    <a:pt x="2800738" y="3378060"/>
                    <a:pt x="2741387" y="3454497"/>
                    <a:pt x="2680238" y="3528236"/>
                  </a:cubicBezTo>
                  <a:cubicBezTo>
                    <a:pt x="2633027" y="3584889"/>
                    <a:pt x="2583118" y="3638845"/>
                    <a:pt x="2536356" y="3695948"/>
                  </a:cubicBezTo>
                  <a:cubicBezTo>
                    <a:pt x="2521518" y="3713483"/>
                    <a:pt x="2509379" y="3735515"/>
                    <a:pt x="2503983" y="3757547"/>
                  </a:cubicBezTo>
                  <a:cubicBezTo>
                    <a:pt x="2494991" y="3793967"/>
                    <a:pt x="2490944" y="3831286"/>
                    <a:pt x="2486897" y="3868605"/>
                  </a:cubicBezTo>
                  <a:cubicBezTo>
                    <a:pt x="2479703" y="3933801"/>
                    <a:pt x="2464416" y="3995850"/>
                    <a:pt x="2427096" y="4051604"/>
                  </a:cubicBezTo>
                  <a:cubicBezTo>
                    <a:pt x="2389777" y="4107807"/>
                    <a:pt x="2335372" y="4137033"/>
                    <a:pt x="2277370" y="4151422"/>
                  </a:cubicBezTo>
                  <a:cubicBezTo>
                    <a:pt x="2305247" y="4110955"/>
                    <a:pt x="2336272" y="4068240"/>
                    <a:pt x="2365048" y="4023727"/>
                  </a:cubicBezTo>
                  <a:cubicBezTo>
                    <a:pt x="2387529" y="3989106"/>
                    <a:pt x="2399220" y="3950437"/>
                    <a:pt x="2398770" y="3908622"/>
                  </a:cubicBezTo>
                  <a:cubicBezTo>
                    <a:pt x="2398320" y="3882993"/>
                    <a:pt x="2401468" y="3857364"/>
                    <a:pt x="2401468" y="3831736"/>
                  </a:cubicBezTo>
                  <a:cubicBezTo>
                    <a:pt x="2401917" y="3722026"/>
                    <a:pt x="2438787" y="3625356"/>
                    <a:pt x="2508479" y="3540826"/>
                  </a:cubicBezTo>
                  <a:cubicBezTo>
                    <a:pt x="2537255" y="3505755"/>
                    <a:pt x="2567381" y="3471583"/>
                    <a:pt x="2596607" y="3436512"/>
                  </a:cubicBezTo>
                  <a:cubicBezTo>
                    <a:pt x="2604250" y="3427070"/>
                    <a:pt x="2611444" y="3416278"/>
                    <a:pt x="2615941" y="3405038"/>
                  </a:cubicBezTo>
                  <a:cubicBezTo>
                    <a:pt x="2623584" y="3386153"/>
                    <a:pt x="2619088" y="3366370"/>
                    <a:pt x="2606049" y="3356927"/>
                  </a:cubicBezTo>
                  <a:cubicBezTo>
                    <a:pt x="2590761" y="3345237"/>
                    <a:pt x="2575474" y="3349733"/>
                    <a:pt x="2560636" y="3358726"/>
                  </a:cubicBezTo>
                  <a:cubicBezTo>
                    <a:pt x="2523317" y="3381207"/>
                    <a:pt x="2492293" y="3410883"/>
                    <a:pt x="2467114" y="3446404"/>
                  </a:cubicBezTo>
                  <a:cubicBezTo>
                    <a:pt x="2421251" y="3511600"/>
                    <a:pt x="2392475" y="3583990"/>
                    <a:pt x="2378537" y="3661326"/>
                  </a:cubicBezTo>
                  <a:cubicBezTo>
                    <a:pt x="2357404" y="3778230"/>
                    <a:pt x="2341217" y="3895583"/>
                    <a:pt x="2322783" y="4012486"/>
                  </a:cubicBezTo>
                  <a:cubicBezTo>
                    <a:pt x="2312441" y="4079031"/>
                    <a:pt x="2253090" y="4124444"/>
                    <a:pt x="2185196" y="4116800"/>
                  </a:cubicBezTo>
                  <a:cubicBezTo>
                    <a:pt x="2166761" y="4114552"/>
                    <a:pt x="2150125" y="4107358"/>
                    <a:pt x="2138884" y="4090272"/>
                  </a:cubicBezTo>
                  <a:cubicBezTo>
                    <a:pt x="2179801" y="4075884"/>
                    <a:pt x="2189243" y="4061946"/>
                    <a:pt x="2186545" y="4020130"/>
                  </a:cubicBezTo>
                  <a:cubicBezTo>
                    <a:pt x="2186545" y="4015634"/>
                    <a:pt x="2186095" y="4011587"/>
                    <a:pt x="2185196" y="4007091"/>
                  </a:cubicBezTo>
                  <a:cubicBezTo>
                    <a:pt x="2179351" y="3973369"/>
                    <a:pt x="2174405" y="3939197"/>
                    <a:pt x="2166761" y="3905924"/>
                  </a:cubicBezTo>
                  <a:cubicBezTo>
                    <a:pt x="2154621" y="3852418"/>
                    <a:pt x="2168110" y="3807456"/>
                    <a:pt x="2209027" y="3770586"/>
                  </a:cubicBezTo>
                  <a:cubicBezTo>
                    <a:pt x="2224314" y="3756198"/>
                    <a:pt x="2238702" y="3740461"/>
                    <a:pt x="2253090" y="3724724"/>
                  </a:cubicBezTo>
                  <a:cubicBezTo>
                    <a:pt x="2272874" y="3702692"/>
                    <a:pt x="2285014" y="3677513"/>
                    <a:pt x="2285014" y="3646938"/>
                  </a:cubicBezTo>
                  <a:cubicBezTo>
                    <a:pt x="2285014" y="3634798"/>
                    <a:pt x="2287262" y="3622208"/>
                    <a:pt x="2290409" y="3610069"/>
                  </a:cubicBezTo>
                  <a:cubicBezTo>
                    <a:pt x="2309743" y="3535880"/>
                    <a:pt x="2345264" y="3469335"/>
                    <a:pt x="2391126" y="3408635"/>
                  </a:cubicBezTo>
                  <a:cubicBezTo>
                    <a:pt x="2428446" y="3359176"/>
                    <a:pt x="2466214" y="3310616"/>
                    <a:pt x="2503533" y="3261157"/>
                  </a:cubicBezTo>
                  <a:cubicBezTo>
                    <a:pt x="2596607" y="3137509"/>
                    <a:pt x="2678439" y="3007116"/>
                    <a:pt x="2736891" y="2863235"/>
                  </a:cubicBezTo>
                  <a:cubicBezTo>
                    <a:pt x="2743635" y="2847948"/>
                    <a:pt x="2750829" y="2829963"/>
                    <a:pt x="2734193" y="2816923"/>
                  </a:cubicBezTo>
                  <a:cubicBezTo>
                    <a:pt x="2718006" y="2804334"/>
                    <a:pt x="2699572" y="2811078"/>
                    <a:pt x="2685633" y="2822319"/>
                  </a:cubicBezTo>
                  <a:cubicBezTo>
                    <a:pt x="2673943" y="2831761"/>
                    <a:pt x="2665400" y="2845250"/>
                    <a:pt x="2656407" y="2857839"/>
                  </a:cubicBezTo>
                  <a:cubicBezTo>
                    <a:pt x="2652810" y="2862786"/>
                    <a:pt x="2651911" y="2869530"/>
                    <a:pt x="2649213" y="2874926"/>
                  </a:cubicBezTo>
                  <a:cubicBezTo>
                    <a:pt x="2598405" y="2973844"/>
                    <a:pt x="2544000" y="3070514"/>
                    <a:pt x="2479254" y="3161339"/>
                  </a:cubicBezTo>
                  <a:cubicBezTo>
                    <a:pt x="2437438" y="3219791"/>
                    <a:pt x="2393374" y="3276444"/>
                    <a:pt x="2337171" y="3322306"/>
                  </a:cubicBezTo>
                  <a:cubicBezTo>
                    <a:pt x="2310643" y="3343888"/>
                    <a:pt x="2293557" y="3372664"/>
                    <a:pt x="2284115" y="3405038"/>
                  </a:cubicBezTo>
                  <a:cubicBezTo>
                    <a:pt x="2274672" y="3437411"/>
                    <a:pt x="2266579" y="3470234"/>
                    <a:pt x="2261633" y="3503507"/>
                  </a:cubicBezTo>
                  <a:cubicBezTo>
                    <a:pt x="2250842" y="3575447"/>
                    <a:pt x="2233756" y="3644240"/>
                    <a:pt x="2195088" y="3706739"/>
                  </a:cubicBezTo>
                  <a:cubicBezTo>
                    <a:pt x="2178002" y="3734616"/>
                    <a:pt x="2165413" y="3765640"/>
                    <a:pt x="2151024" y="3795315"/>
                  </a:cubicBezTo>
                  <a:cubicBezTo>
                    <a:pt x="2103813" y="3893784"/>
                    <a:pt x="2088076" y="3995850"/>
                    <a:pt x="2114155" y="4103311"/>
                  </a:cubicBezTo>
                  <a:cubicBezTo>
                    <a:pt x="2118202" y="4119948"/>
                    <a:pt x="2116403" y="4137933"/>
                    <a:pt x="2115953" y="4155468"/>
                  </a:cubicBezTo>
                  <a:cubicBezTo>
                    <a:pt x="2115054" y="4171205"/>
                    <a:pt x="2104713" y="4176601"/>
                    <a:pt x="2091224" y="4170756"/>
                  </a:cubicBezTo>
                  <a:cubicBezTo>
                    <a:pt x="2066044" y="4159965"/>
                    <a:pt x="2040416" y="4149623"/>
                    <a:pt x="2017485" y="4134785"/>
                  </a:cubicBezTo>
                  <a:cubicBezTo>
                    <a:pt x="1969374" y="4104211"/>
                    <a:pt x="1941947" y="4059697"/>
                    <a:pt x="1937451" y="4002145"/>
                  </a:cubicBezTo>
                  <a:cubicBezTo>
                    <a:pt x="1933404" y="3953585"/>
                    <a:pt x="1945094" y="3907723"/>
                    <a:pt x="1963529" y="3863659"/>
                  </a:cubicBezTo>
                  <a:cubicBezTo>
                    <a:pt x="2009841" y="3752151"/>
                    <a:pt x="2083130" y="3659528"/>
                    <a:pt x="2168110" y="3575447"/>
                  </a:cubicBezTo>
                  <a:cubicBezTo>
                    <a:pt x="2176204" y="3567354"/>
                    <a:pt x="2179351" y="3559710"/>
                    <a:pt x="2179351" y="3548020"/>
                  </a:cubicBezTo>
                  <a:cubicBezTo>
                    <a:pt x="2178901" y="3504855"/>
                    <a:pt x="2179801" y="3462141"/>
                    <a:pt x="2182049" y="3418976"/>
                  </a:cubicBezTo>
                  <a:cubicBezTo>
                    <a:pt x="2185196" y="3354679"/>
                    <a:pt x="2191041" y="3290832"/>
                    <a:pt x="2192840" y="3226535"/>
                  </a:cubicBezTo>
                  <a:cubicBezTo>
                    <a:pt x="2194189" y="3187418"/>
                    <a:pt x="2189243" y="3147850"/>
                    <a:pt x="2189243" y="3108733"/>
                  </a:cubicBezTo>
                  <a:cubicBezTo>
                    <a:pt x="2189692" y="2963053"/>
                    <a:pt x="2229260" y="2831312"/>
                    <a:pt x="2331775" y="2723401"/>
                  </a:cubicBezTo>
                  <a:cubicBezTo>
                    <a:pt x="2334023" y="2721153"/>
                    <a:pt x="2335372" y="2717556"/>
                    <a:pt x="2338070" y="2712160"/>
                  </a:cubicBezTo>
                  <a:cubicBezTo>
                    <a:pt x="2329977" y="2712160"/>
                    <a:pt x="2323682" y="2710811"/>
                    <a:pt x="2317837" y="2712160"/>
                  </a:cubicBezTo>
                  <a:cubicBezTo>
                    <a:pt x="2249943" y="2727447"/>
                    <a:pt x="2189243" y="2756223"/>
                    <a:pt x="2141582" y="2808380"/>
                  </a:cubicBezTo>
                  <a:cubicBezTo>
                    <a:pt x="2111007" y="2841653"/>
                    <a:pt x="2099767" y="2880771"/>
                    <a:pt x="2110108" y="2926183"/>
                  </a:cubicBezTo>
                  <a:cubicBezTo>
                    <a:pt x="2148776" y="3097042"/>
                    <a:pt x="2155071" y="3268800"/>
                    <a:pt x="2129892" y="3441907"/>
                  </a:cubicBezTo>
                  <a:cubicBezTo>
                    <a:pt x="2126744" y="3461691"/>
                    <a:pt x="2126744" y="3483273"/>
                    <a:pt x="2117752" y="3499910"/>
                  </a:cubicBezTo>
                  <a:cubicBezTo>
                    <a:pt x="2050307" y="3624007"/>
                    <a:pt x="1981065" y="3746756"/>
                    <a:pt x="1912271" y="3869954"/>
                  </a:cubicBezTo>
                  <a:cubicBezTo>
                    <a:pt x="1907775" y="3878047"/>
                    <a:pt x="1904178" y="3886590"/>
                    <a:pt x="1901480" y="3895583"/>
                  </a:cubicBezTo>
                  <a:cubicBezTo>
                    <a:pt x="1863711" y="4019680"/>
                    <a:pt x="1862363" y="4146026"/>
                    <a:pt x="1872255" y="4274170"/>
                  </a:cubicBezTo>
                  <a:cubicBezTo>
                    <a:pt x="1877200" y="4333971"/>
                    <a:pt x="1895186" y="4385678"/>
                    <a:pt x="1935203" y="4429742"/>
                  </a:cubicBezTo>
                  <a:cubicBezTo>
                    <a:pt x="1938800" y="4433788"/>
                    <a:pt x="1941497" y="4438735"/>
                    <a:pt x="1945094" y="4443231"/>
                  </a:cubicBezTo>
                  <a:cubicBezTo>
                    <a:pt x="1965328" y="4467960"/>
                    <a:pt x="1972072" y="4496736"/>
                    <a:pt x="1962180" y="4525962"/>
                  </a:cubicBezTo>
                  <a:cubicBezTo>
                    <a:pt x="1943296" y="4582616"/>
                    <a:pt x="1920365" y="4637920"/>
                    <a:pt x="1898783" y="4693674"/>
                  </a:cubicBezTo>
                  <a:cubicBezTo>
                    <a:pt x="1897883" y="4695922"/>
                    <a:pt x="1896085" y="4697721"/>
                    <a:pt x="1894286" y="4699519"/>
                  </a:cubicBezTo>
                  <a:cubicBezTo>
                    <a:pt x="1878100" y="4714357"/>
                    <a:pt x="1842129" y="4721551"/>
                    <a:pt x="1825493" y="4713458"/>
                  </a:cubicBezTo>
                  <a:cubicBezTo>
                    <a:pt x="1806609" y="4704015"/>
                    <a:pt x="1794019" y="4677488"/>
                    <a:pt x="1795818" y="4651409"/>
                  </a:cubicBezTo>
                  <a:cubicBezTo>
                    <a:pt x="1796717" y="4634323"/>
                    <a:pt x="1798066" y="4616788"/>
                    <a:pt x="1799415" y="4599252"/>
                  </a:cubicBezTo>
                  <a:cubicBezTo>
                    <a:pt x="1801213" y="4573173"/>
                    <a:pt x="1803911" y="4547095"/>
                    <a:pt x="1803461" y="4521017"/>
                  </a:cubicBezTo>
                  <a:cubicBezTo>
                    <a:pt x="1803461" y="4513373"/>
                    <a:pt x="1795368" y="4501683"/>
                    <a:pt x="1788624" y="4499884"/>
                  </a:cubicBezTo>
                  <a:cubicBezTo>
                    <a:pt x="1776933" y="4496736"/>
                    <a:pt x="1771088" y="4505729"/>
                    <a:pt x="1769289" y="4518768"/>
                  </a:cubicBezTo>
                  <a:cubicBezTo>
                    <a:pt x="1762995" y="4567328"/>
                    <a:pt x="1755351" y="4616338"/>
                    <a:pt x="1747707" y="4664898"/>
                  </a:cubicBezTo>
                  <a:cubicBezTo>
                    <a:pt x="1740513" y="4711659"/>
                    <a:pt x="1737366" y="4759320"/>
                    <a:pt x="1706791" y="4798887"/>
                  </a:cubicBezTo>
                  <a:cubicBezTo>
                    <a:pt x="1701845" y="4798887"/>
                    <a:pt x="1696899" y="4798887"/>
                    <a:pt x="1691953" y="4798887"/>
                  </a:cubicBezTo>
                  <a:cubicBezTo>
                    <a:pt x="1687007" y="4783150"/>
                    <a:pt x="1677565" y="4767413"/>
                    <a:pt x="1678015" y="4752126"/>
                  </a:cubicBezTo>
                  <a:cubicBezTo>
                    <a:pt x="1680713" y="4665797"/>
                    <a:pt x="1683410" y="4579918"/>
                    <a:pt x="1690604" y="4494039"/>
                  </a:cubicBezTo>
                  <a:cubicBezTo>
                    <a:pt x="1698248" y="4404563"/>
                    <a:pt x="1711287" y="4315536"/>
                    <a:pt x="1720730" y="4226060"/>
                  </a:cubicBezTo>
                  <a:cubicBezTo>
                    <a:pt x="1726575" y="4168058"/>
                    <a:pt x="1712187" y="4111854"/>
                    <a:pt x="1701845" y="4055201"/>
                  </a:cubicBezTo>
                  <a:cubicBezTo>
                    <a:pt x="1692403" y="4003044"/>
                    <a:pt x="1682511" y="3950887"/>
                    <a:pt x="1676216" y="3898281"/>
                  </a:cubicBezTo>
                  <a:cubicBezTo>
                    <a:pt x="1667224" y="3821844"/>
                    <a:pt x="1680263" y="3748554"/>
                    <a:pt x="1715784" y="3680211"/>
                  </a:cubicBezTo>
                  <a:cubicBezTo>
                    <a:pt x="1784127" y="3548469"/>
                    <a:pt x="1843029" y="3413131"/>
                    <a:pt x="1892038" y="3273297"/>
                  </a:cubicBezTo>
                  <a:cubicBezTo>
                    <a:pt x="1931156" y="3161339"/>
                    <a:pt x="1950940" y="3044885"/>
                    <a:pt x="1953637" y="2926183"/>
                  </a:cubicBezTo>
                  <a:cubicBezTo>
                    <a:pt x="1954087" y="2908198"/>
                    <a:pt x="1950940" y="2889763"/>
                    <a:pt x="1946443" y="2872677"/>
                  </a:cubicBezTo>
                  <a:cubicBezTo>
                    <a:pt x="1941048" y="2852444"/>
                    <a:pt x="1926210" y="2847049"/>
                    <a:pt x="1911372" y="2861437"/>
                  </a:cubicBezTo>
                  <a:cubicBezTo>
                    <a:pt x="1891139" y="2880771"/>
                    <a:pt x="1871805" y="2901903"/>
                    <a:pt x="1856967" y="2925284"/>
                  </a:cubicBezTo>
                  <a:cubicBezTo>
                    <a:pt x="1822346" y="2979239"/>
                    <a:pt x="1792221" y="3036342"/>
                    <a:pt x="1758049" y="3090747"/>
                  </a:cubicBezTo>
                  <a:cubicBezTo>
                    <a:pt x="1713985" y="3161339"/>
                    <a:pt x="1659580" y="3222938"/>
                    <a:pt x="1585391" y="3263854"/>
                  </a:cubicBezTo>
                  <a:cubicBezTo>
                    <a:pt x="1483775" y="3320058"/>
                    <a:pt x="1377213" y="3317360"/>
                    <a:pt x="1269302" y="3285886"/>
                  </a:cubicBezTo>
                  <a:cubicBezTo>
                    <a:pt x="1097094" y="3235977"/>
                    <a:pt x="992781" y="3119523"/>
                    <a:pt x="943321" y="2950013"/>
                  </a:cubicBezTo>
                  <a:cubicBezTo>
                    <a:pt x="932530" y="2912245"/>
                    <a:pt x="920840" y="2874476"/>
                    <a:pt x="911847" y="2836257"/>
                  </a:cubicBezTo>
                  <a:cubicBezTo>
                    <a:pt x="890715" y="2745882"/>
                    <a:pt x="851597" y="2661801"/>
                    <a:pt x="820573" y="2575023"/>
                  </a:cubicBezTo>
                  <a:cubicBezTo>
                    <a:pt x="778308" y="2457220"/>
                    <a:pt x="744585" y="2337169"/>
                    <a:pt x="735143" y="2211723"/>
                  </a:cubicBezTo>
                  <a:cubicBezTo>
                    <a:pt x="725701" y="2085377"/>
                    <a:pt x="745035" y="1963977"/>
                    <a:pt x="801688" y="1849773"/>
                  </a:cubicBezTo>
                  <a:cubicBezTo>
                    <a:pt x="816976" y="1818748"/>
                    <a:pt x="847550" y="1802562"/>
                    <a:pt x="878575" y="1790422"/>
                  </a:cubicBezTo>
                  <a:cubicBezTo>
                    <a:pt x="944670" y="1764343"/>
                    <a:pt x="1008068" y="1780080"/>
                    <a:pt x="1073714" y="1803011"/>
                  </a:cubicBezTo>
                  <a:cubicBezTo>
                    <a:pt x="1049883" y="1813803"/>
                    <a:pt x="1027402" y="1821896"/>
                    <a:pt x="1007618" y="1834037"/>
                  </a:cubicBezTo>
                  <a:cubicBezTo>
                    <a:pt x="985586" y="1847974"/>
                    <a:pt x="964454" y="1864161"/>
                    <a:pt x="946469" y="1882596"/>
                  </a:cubicBezTo>
                  <a:cubicBezTo>
                    <a:pt x="928034" y="1901030"/>
                    <a:pt x="927584" y="1920814"/>
                    <a:pt x="941073" y="1938799"/>
                  </a:cubicBezTo>
                  <a:cubicBezTo>
                    <a:pt x="999075" y="2014786"/>
                    <a:pt x="1029200" y="2102463"/>
                    <a:pt x="1047186" y="2194188"/>
                  </a:cubicBezTo>
                  <a:cubicBezTo>
                    <a:pt x="1064271" y="2282315"/>
                    <a:pt x="1075512" y="2371341"/>
                    <a:pt x="1089001" y="2460368"/>
                  </a:cubicBezTo>
                  <a:cubicBezTo>
                    <a:pt x="1093947" y="2493191"/>
                    <a:pt x="1084954" y="2523316"/>
                    <a:pt x="1071915" y="2552991"/>
                  </a:cubicBezTo>
                  <a:cubicBezTo>
                    <a:pt x="1057527" y="2585814"/>
                    <a:pt x="1042689" y="2618187"/>
                    <a:pt x="1043139" y="2655057"/>
                  </a:cubicBezTo>
                  <a:cubicBezTo>
                    <a:pt x="1043589" y="2681585"/>
                    <a:pt x="1044038" y="2681135"/>
                    <a:pt x="1069667" y="2679337"/>
                  </a:cubicBezTo>
                  <a:cubicBezTo>
                    <a:pt x="1128568" y="2674841"/>
                    <a:pt x="1184772" y="2658204"/>
                    <a:pt x="1232882" y="2624482"/>
                  </a:cubicBezTo>
                  <a:cubicBezTo>
                    <a:pt x="1295830" y="2580419"/>
                    <a:pt x="1362825" y="2574573"/>
                    <a:pt x="1432967" y="2594357"/>
                  </a:cubicBezTo>
                  <a:cubicBezTo>
                    <a:pt x="1501311" y="2613242"/>
                    <a:pt x="1567856" y="2638421"/>
                    <a:pt x="1635300" y="2660902"/>
                  </a:cubicBezTo>
                  <a:cubicBezTo>
                    <a:pt x="1644293" y="2664050"/>
                    <a:pt x="1653735" y="2667197"/>
                    <a:pt x="1666774" y="2672143"/>
                  </a:cubicBezTo>
                  <a:cubicBezTo>
                    <a:pt x="1659580" y="2648762"/>
                    <a:pt x="1653285" y="2628979"/>
                    <a:pt x="1646990" y="2609195"/>
                  </a:cubicBezTo>
                  <a:cubicBezTo>
                    <a:pt x="1639796" y="2585365"/>
                    <a:pt x="1631703" y="2561534"/>
                    <a:pt x="1624509" y="2537704"/>
                  </a:cubicBezTo>
                  <a:cubicBezTo>
                    <a:pt x="1622261" y="2529610"/>
                    <a:pt x="1620462" y="2520618"/>
                    <a:pt x="1620013" y="2512075"/>
                  </a:cubicBezTo>
                  <a:cubicBezTo>
                    <a:pt x="1619563" y="2500385"/>
                    <a:pt x="1621811" y="2487795"/>
                    <a:pt x="1636649" y="2487795"/>
                  </a:cubicBezTo>
                  <a:cubicBezTo>
                    <a:pt x="1650138" y="2487346"/>
                    <a:pt x="1663627" y="2488245"/>
                    <a:pt x="1667224" y="2507579"/>
                  </a:cubicBezTo>
                  <a:cubicBezTo>
                    <a:pt x="1682511" y="2587613"/>
                    <a:pt x="1711287" y="2662701"/>
                    <a:pt x="1756700" y="2730145"/>
                  </a:cubicBezTo>
                  <a:cubicBezTo>
                    <a:pt x="1778732" y="2762518"/>
                    <a:pt x="1812903" y="2776007"/>
                    <a:pt x="1851122" y="2779604"/>
                  </a:cubicBezTo>
                  <a:cubicBezTo>
                    <a:pt x="1868208" y="2780953"/>
                    <a:pt x="1881697" y="2771511"/>
                    <a:pt x="1889340" y="2757123"/>
                  </a:cubicBezTo>
                  <a:cubicBezTo>
                    <a:pt x="1897434" y="2742285"/>
                    <a:pt x="1904628" y="2725649"/>
                    <a:pt x="1908674" y="2709012"/>
                  </a:cubicBezTo>
                  <a:cubicBezTo>
                    <a:pt x="1947792" y="2551193"/>
                    <a:pt x="2011190" y="2402815"/>
                    <a:pt x="2082681" y="2257585"/>
                  </a:cubicBezTo>
                  <a:cubicBezTo>
                    <a:pt x="2122248" y="2177102"/>
                    <a:pt x="2191041" y="2132139"/>
                    <a:pt x="2273323" y="2104711"/>
                  </a:cubicBezTo>
                  <a:cubicBezTo>
                    <a:pt x="2356505" y="2076834"/>
                    <a:pt x="2442833" y="2069640"/>
                    <a:pt x="2529612" y="2062896"/>
                  </a:cubicBezTo>
                  <a:cubicBezTo>
                    <a:pt x="2568280" y="2060198"/>
                    <a:pt x="2606498" y="2057950"/>
                    <a:pt x="2648764" y="2055252"/>
                  </a:cubicBezTo>
                  <a:cubicBezTo>
                    <a:pt x="2635724" y="2075935"/>
                    <a:pt x="2625383" y="2094370"/>
                    <a:pt x="2613243" y="2111456"/>
                  </a:cubicBezTo>
                  <a:cubicBezTo>
                    <a:pt x="2610545" y="2115502"/>
                    <a:pt x="2601103" y="2115952"/>
                    <a:pt x="2594808" y="2115502"/>
                  </a:cubicBezTo>
                  <a:cubicBezTo>
                    <a:pt x="2512526" y="2111006"/>
                    <a:pt x="2431143" y="2114603"/>
                    <a:pt x="2351559" y="2137085"/>
                  </a:cubicBezTo>
                  <a:cubicBezTo>
                    <a:pt x="2217570" y="2174854"/>
                    <a:pt x="2123597" y="2255337"/>
                    <a:pt x="2078185" y="2388427"/>
                  </a:cubicBezTo>
                  <a:cubicBezTo>
                    <a:pt x="2051656" y="2465763"/>
                    <a:pt x="2026927" y="2543549"/>
                    <a:pt x="2001298" y="2621335"/>
                  </a:cubicBezTo>
                  <a:cubicBezTo>
                    <a:pt x="2001298" y="2622684"/>
                    <a:pt x="2000848" y="2623583"/>
                    <a:pt x="2000399" y="2624932"/>
                  </a:cubicBezTo>
                  <a:cubicBezTo>
                    <a:pt x="1990057" y="2667197"/>
                    <a:pt x="2008492" y="2685632"/>
                    <a:pt x="2048959" y="2671244"/>
                  </a:cubicBezTo>
                  <a:cubicBezTo>
                    <a:pt x="2076836" y="2661352"/>
                    <a:pt x="2106062" y="2649661"/>
                    <a:pt x="2128543" y="2631227"/>
                  </a:cubicBezTo>
                  <a:cubicBezTo>
                    <a:pt x="2244547" y="2535905"/>
                    <a:pt x="2366397" y="2446879"/>
                    <a:pt x="2463067" y="2329526"/>
                  </a:cubicBezTo>
                  <a:cubicBezTo>
                    <a:pt x="2468912" y="2322332"/>
                    <a:pt x="2474307" y="2314688"/>
                    <a:pt x="2480153" y="2307494"/>
                  </a:cubicBezTo>
                  <a:cubicBezTo>
                    <a:pt x="2517022" y="2260283"/>
                    <a:pt x="2553442" y="2213072"/>
                    <a:pt x="2590312" y="2165861"/>
                  </a:cubicBezTo>
                  <a:cubicBezTo>
                    <a:pt x="2633027" y="2111006"/>
                    <a:pt x="2668547" y="2051655"/>
                    <a:pt x="2674842" y="1981063"/>
                  </a:cubicBezTo>
                  <a:cubicBezTo>
                    <a:pt x="2677540" y="1951838"/>
                    <a:pt x="2671245" y="1921713"/>
                    <a:pt x="2666299" y="1892488"/>
                  </a:cubicBezTo>
                  <a:cubicBezTo>
                    <a:pt x="2663152" y="1873604"/>
                    <a:pt x="2647864" y="1864611"/>
                    <a:pt x="2628980" y="1865060"/>
                  </a:cubicBezTo>
                  <a:cubicBezTo>
                    <a:pt x="2615041" y="1865510"/>
                    <a:pt x="2601553" y="1867308"/>
                    <a:pt x="2588064" y="1869556"/>
                  </a:cubicBezTo>
                  <a:cubicBezTo>
                    <a:pt x="2562435" y="1873604"/>
                    <a:pt x="2537255" y="1878099"/>
                    <a:pt x="2512526" y="1883945"/>
                  </a:cubicBezTo>
                  <a:cubicBezTo>
                    <a:pt x="2459920" y="1896984"/>
                    <a:pt x="2420352" y="1925311"/>
                    <a:pt x="2403266" y="1981513"/>
                  </a:cubicBezTo>
                  <a:cubicBezTo>
                    <a:pt x="2394723" y="1952737"/>
                    <a:pt x="2385731" y="1923962"/>
                    <a:pt x="2377637" y="1895185"/>
                  </a:cubicBezTo>
                  <a:cubicBezTo>
                    <a:pt x="2373141" y="1879000"/>
                    <a:pt x="2374040" y="1856968"/>
                    <a:pt x="2363699" y="1847974"/>
                  </a:cubicBezTo>
                  <a:cubicBezTo>
                    <a:pt x="2353357" y="1838982"/>
                    <a:pt x="2331775" y="1843028"/>
                    <a:pt x="2315139" y="1839882"/>
                  </a:cubicBezTo>
                  <a:cubicBezTo>
                    <a:pt x="2237803" y="1825493"/>
                    <a:pt x="2164963" y="1836284"/>
                    <a:pt x="2095720" y="1873604"/>
                  </a:cubicBezTo>
                  <a:cubicBezTo>
                    <a:pt x="2070541" y="1887092"/>
                    <a:pt x="2044013" y="1897883"/>
                    <a:pt x="2015686" y="1906426"/>
                  </a:cubicBezTo>
                  <a:cubicBezTo>
                    <a:pt x="2031423" y="1885743"/>
                    <a:pt x="2047610" y="1865510"/>
                    <a:pt x="2062897" y="1844827"/>
                  </a:cubicBezTo>
                  <a:cubicBezTo>
                    <a:pt x="2092123" y="1805710"/>
                    <a:pt x="2085379" y="1752653"/>
                    <a:pt x="2047160" y="1722079"/>
                  </a:cubicBezTo>
                  <a:cubicBezTo>
                    <a:pt x="2024679" y="1704094"/>
                    <a:pt x="1997251" y="1696899"/>
                    <a:pt x="1968925" y="1695550"/>
                  </a:cubicBezTo>
                  <a:cubicBezTo>
                    <a:pt x="1964428" y="1695101"/>
                    <a:pt x="1957234" y="1698698"/>
                    <a:pt x="1955885" y="1702295"/>
                  </a:cubicBezTo>
                  <a:cubicBezTo>
                    <a:pt x="1935203" y="1750854"/>
                    <a:pt x="1892488" y="1770638"/>
                    <a:pt x="1845726" y="1789524"/>
                  </a:cubicBezTo>
                  <a:cubicBezTo>
                    <a:pt x="1841680" y="1770638"/>
                    <a:pt x="1838982" y="1752203"/>
                    <a:pt x="1834036" y="1734668"/>
                  </a:cubicBezTo>
                  <a:cubicBezTo>
                    <a:pt x="1828191" y="1714436"/>
                    <a:pt x="1822346" y="1693753"/>
                    <a:pt x="1812454" y="1675318"/>
                  </a:cubicBezTo>
                  <a:cubicBezTo>
                    <a:pt x="1794019" y="1641596"/>
                    <a:pt x="1765243" y="1636200"/>
                    <a:pt x="1733319" y="1657333"/>
                  </a:cubicBezTo>
                  <a:cubicBezTo>
                    <a:pt x="1712187" y="1671271"/>
                    <a:pt x="1691054" y="1684759"/>
                    <a:pt x="1669472" y="1696899"/>
                  </a:cubicBezTo>
                  <a:cubicBezTo>
                    <a:pt x="1645192" y="1710839"/>
                    <a:pt x="1619113" y="1713985"/>
                    <a:pt x="1591686" y="1706341"/>
                  </a:cubicBezTo>
                  <a:cubicBezTo>
                    <a:pt x="1580895" y="1703195"/>
                    <a:pt x="1576399" y="1698698"/>
                    <a:pt x="1575949" y="1687008"/>
                  </a:cubicBezTo>
                  <a:cubicBezTo>
                    <a:pt x="1575050" y="1660929"/>
                    <a:pt x="1573251" y="1634851"/>
                    <a:pt x="1571003" y="1608772"/>
                  </a:cubicBezTo>
                  <a:cubicBezTo>
                    <a:pt x="1569205" y="1590337"/>
                    <a:pt x="1560662" y="1579546"/>
                    <a:pt x="1538630" y="1578648"/>
                  </a:cubicBezTo>
                  <a:cubicBezTo>
                    <a:pt x="1504908" y="1576849"/>
                    <a:pt x="1471635" y="1570553"/>
                    <a:pt x="1437913" y="1567856"/>
                  </a:cubicBezTo>
                  <a:cubicBezTo>
                    <a:pt x="1413633" y="1565609"/>
                    <a:pt x="1396997" y="1553467"/>
                    <a:pt x="1384857" y="1534134"/>
                  </a:cubicBezTo>
                  <a:cubicBezTo>
                    <a:pt x="1377663" y="1522443"/>
                    <a:pt x="1371818" y="1509854"/>
                    <a:pt x="1365523" y="1497715"/>
                  </a:cubicBezTo>
                  <a:cubicBezTo>
                    <a:pt x="1345739" y="1459946"/>
                    <a:pt x="1313366" y="1442860"/>
                    <a:pt x="1271101" y="1450053"/>
                  </a:cubicBezTo>
                  <a:cubicBezTo>
                    <a:pt x="1231983" y="1456348"/>
                    <a:pt x="1200509" y="1474334"/>
                    <a:pt x="1181625" y="1510754"/>
                  </a:cubicBezTo>
                  <a:cubicBezTo>
                    <a:pt x="1179826" y="1514350"/>
                    <a:pt x="1174431" y="1518397"/>
                    <a:pt x="1170834" y="1518846"/>
                  </a:cubicBezTo>
                  <a:cubicBezTo>
                    <a:pt x="1133065" y="1521544"/>
                    <a:pt x="1096195" y="1520195"/>
                    <a:pt x="1070117" y="1485124"/>
                  </a:cubicBezTo>
                  <a:cubicBezTo>
                    <a:pt x="1061574" y="1490519"/>
                    <a:pt x="1053480" y="1495916"/>
                    <a:pt x="1044937" y="1500861"/>
                  </a:cubicBezTo>
                  <a:cubicBezTo>
                    <a:pt x="1015262" y="1517497"/>
                    <a:pt x="997726" y="1510754"/>
                    <a:pt x="989183" y="1477931"/>
                  </a:cubicBezTo>
                  <a:cubicBezTo>
                    <a:pt x="983788" y="1457248"/>
                    <a:pt x="979292" y="1436565"/>
                    <a:pt x="974346" y="1415881"/>
                  </a:cubicBezTo>
                  <a:cubicBezTo>
                    <a:pt x="968501" y="1392052"/>
                    <a:pt x="957260" y="1383508"/>
                    <a:pt x="932980" y="1384407"/>
                  </a:cubicBezTo>
                  <a:cubicBezTo>
                    <a:pt x="927584" y="1384858"/>
                    <a:pt x="921739" y="1385307"/>
                    <a:pt x="916344" y="1386656"/>
                  </a:cubicBezTo>
                  <a:cubicBezTo>
                    <a:pt x="853396" y="1404640"/>
                    <a:pt x="796293" y="1434767"/>
                    <a:pt x="743686" y="1473883"/>
                  </a:cubicBezTo>
                  <a:cubicBezTo>
                    <a:pt x="736492" y="1479279"/>
                    <a:pt x="733345" y="1489620"/>
                    <a:pt x="727949" y="1497715"/>
                  </a:cubicBezTo>
                  <a:cubicBezTo>
                    <a:pt x="736492" y="1503109"/>
                    <a:pt x="744585" y="1512102"/>
                    <a:pt x="753578" y="1513001"/>
                  </a:cubicBezTo>
                  <a:cubicBezTo>
                    <a:pt x="783703" y="1515699"/>
                    <a:pt x="808882" y="1528288"/>
                    <a:pt x="835410" y="1541327"/>
                  </a:cubicBezTo>
                  <a:cubicBezTo>
                    <a:pt x="885769" y="1566057"/>
                    <a:pt x="941073" y="1569205"/>
                    <a:pt x="995928" y="1574600"/>
                  </a:cubicBezTo>
                  <a:cubicBezTo>
                    <a:pt x="1014363" y="1576399"/>
                    <a:pt x="1034146" y="1580446"/>
                    <a:pt x="1050783" y="1588988"/>
                  </a:cubicBezTo>
                  <a:cubicBezTo>
                    <a:pt x="1084954" y="1606074"/>
                    <a:pt x="1113281" y="1602927"/>
                    <a:pt x="1140708" y="1575950"/>
                  </a:cubicBezTo>
                  <a:cubicBezTo>
                    <a:pt x="1189718" y="1528288"/>
                    <a:pt x="1253565" y="1512102"/>
                    <a:pt x="1316513" y="1493668"/>
                  </a:cubicBezTo>
                  <a:cubicBezTo>
                    <a:pt x="1321010" y="1492319"/>
                    <a:pt x="1326405" y="1492319"/>
                    <a:pt x="1331351" y="1492319"/>
                  </a:cubicBezTo>
                  <a:cubicBezTo>
                    <a:pt x="1347538" y="1492769"/>
                    <a:pt x="1352484" y="1499513"/>
                    <a:pt x="1345290" y="1513901"/>
                  </a:cubicBezTo>
                  <a:cubicBezTo>
                    <a:pt x="1337646" y="1528738"/>
                    <a:pt x="1328204" y="1543127"/>
                    <a:pt x="1317862" y="1556166"/>
                  </a:cubicBezTo>
                  <a:cubicBezTo>
                    <a:pt x="1296730" y="1583593"/>
                    <a:pt x="1274248" y="1611020"/>
                    <a:pt x="1251767" y="1637549"/>
                  </a:cubicBezTo>
                  <a:cubicBezTo>
                    <a:pt x="1216696" y="1678464"/>
                    <a:pt x="1169934" y="1701845"/>
                    <a:pt x="1120925" y="1721630"/>
                  </a:cubicBezTo>
                  <a:cubicBezTo>
                    <a:pt x="1049434" y="1750406"/>
                    <a:pt x="975245" y="1751754"/>
                    <a:pt x="899707" y="1746808"/>
                  </a:cubicBezTo>
                  <a:cubicBezTo>
                    <a:pt x="860590" y="1744111"/>
                    <a:pt x="821022" y="1745909"/>
                    <a:pt x="781905" y="1748158"/>
                  </a:cubicBezTo>
                  <a:cubicBezTo>
                    <a:pt x="758524" y="1749507"/>
                    <a:pt x="741888" y="1762545"/>
                    <a:pt x="733794" y="1786375"/>
                  </a:cubicBezTo>
                  <a:cubicBezTo>
                    <a:pt x="725251" y="1811555"/>
                    <a:pt x="714460" y="1836284"/>
                    <a:pt x="704119" y="1861014"/>
                  </a:cubicBezTo>
                  <a:cubicBezTo>
                    <a:pt x="663203" y="1962629"/>
                    <a:pt x="531461" y="2012088"/>
                    <a:pt x="434341" y="1962629"/>
                  </a:cubicBezTo>
                  <a:cubicBezTo>
                    <a:pt x="418604" y="1954535"/>
                    <a:pt x="403767" y="1945993"/>
                    <a:pt x="388929" y="1936551"/>
                  </a:cubicBezTo>
                  <a:cubicBezTo>
                    <a:pt x="360602" y="1919016"/>
                    <a:pt x="348462" y="1892937"/>
                    <a:pt x="351610" y="1860114"/>
                  </a:cubicBezTo>
                  <a:cubicBezTo>
                    <a:pt x="352959" y="1845727"/>
                    <a:pt x="352959" y="1830888"/>
                    <a:pt x="357005" y="1817401"/>
                  </a:cubicBezTo>
                  <a:cubicBezTo>
                    <a:pt x="361502" y="1800315"/>
                    <a:pt x="354757" y="1789524"/>
                    <a:pt x="343966" y="1777833"/>
                  </a:cubicBezTo>
                  <a:cubicBezTo>
                    <a:pt x="288662" y="1718481"/>
                    <a:pt x="218969" y="1687457"/>
                    <a:pt x="138935" y="1681163"/>
                  </a:cubicBezTo>
                  <a:cubicBezTo>
                    <a:pt x="93073" y="1677565"/>
                    <a:pt x="46761" y="1680713"/>
                    <a:pt x="0" y="1677565"/>
                  </a:cubicBezTo>
                  <a:cubicBezTo>
                    <a:pt x="11690" y="1674418"/>
                    <a:pt x="23381" y="1670821"/>
                    <a:pt x="35071" y="1668123"/>
                  </a:cubicBezTo>
                  <a:cubicBezTo>
                    <a:pt x="80933" y="1656882"/>
                    <a:pt x="126346" y="1642494"/>
                    <a:pt x="173107" y="1635301"/>
                  </a:cubicBezTo>
                  <a:cubicBezTo>
                    <a:pt x="228411" y="1626757"/>
                    <a:pt x="281917" y="1634851"/>
                    <a:pt x="326431" y="1673069"/>
                  </a:cubicBezTo>
                  <a:cubicBezTo>
                    <a:pt x="362401" y="1704094"/>
                    <a:pt x="398821" y="1734218"/>
                    <a:pt x="433892" y="1766142"/>
                  </a:cubicBezTo>
                  <a:cubicBezTo>
                    <a:pt x="448280" y="1779631"/>
                    <a:pt x="464017" y="1785926"/>
                    <a:pt x="482901" y="1783229"/>
                  </a:cubicBezTo>
                  <a:cubicBezTo>
                    <a:pt x="497739" y="1781429"/>
                    <a:pt x="512577" y="1778733"/>
                    <a:pt x="526515" y="1773336"/>
                  </a:cubicBezTo>
                  <a:cubicBezTo>
                    <a:pt x="591262" y="1748606"/>
                    <a:pt x="647915" y="1711737"/>
                    <a:pt x="695576" y="1661828"/>
                  </a:cubicBezTo>
                  <a:cubicBezTo>
                    <a:pt x="706367" y="1650138"/>
                    <a:pt x="715359" y="1635749"/>
                    <a:pt x="721654" y="1621361"/>
                  </a:cubicBezTo>
                  <a:cubicBezTo>
                    <a:pt x="727949" y="1606525"/>
                    <a:pt x="719406" y="1597982"/>
                    <a:pt x="704119" y="1602027"/>
                  </a:cubicBezTo>
                  <a:cubicBezTo>
                    <a:pt x="675792" y="1609222"/>
                    <a:pt x="647466" y="1617315"/>
                    <a:pt x="619139" y="1625408"/>
                  </a:cubicBezTo>
                  <a:cubicBezTo>
                    <a:pt x="613294" y="1627207"/>
                    <a:pt x="607898" y="1630805"/>
                    <a:pt x="602952" y="1634401"/>
                  </a:cubicBezTo>
                  <a:cubicBezTo>
                    <a:pt x="591262" y="1642945"/>
                    <a:pt x="578672" y="1651037"/>
                    <a:pt x="569680" y="1661828"/>
                  </a:cubicBezTo>
                  <a:cubicBezTo>
                    <a:pt x="543152" y="1692853"/>
                    <a:pt x="511228" y="1696000"/>
                    <a:pt x="475707" y="1682512"/>
                  </a:cubicBezTo>
                  <a:cubicBezTo>
                    <a:pt x="451877" y="1673518"/>
                    <a:pt x="427597" y="1664975"/>
                    <a:pt x="405116" y="1653286"/>
                  </a:cubicBezTo>
                  <a:cubicBezTo>
                    <a:pt x="386231" y="1642945"/>
                    <a:pt x="376339" y="1625859"/>
                    <a:pt x="374091" y="1602927"/>
                  </a:cubicBezTo>
                  <a:cubicBezTo>
                    <a:pt x="370494" y="1565609"/>
                    <a:pt x="358804" y="1530986"/>
                    <a:pt x="326431" y="1507157"/>
                  </a:cubicBezTo>
                  <a:cubicBezTo>
                    <a:pt x="316539" y="1499513"/>
                    <a:pt x="307996" y="1497264"/>
                    <a:pt x="295856" y="1503109"/>
                  </a:cubicBezTo>
                  <a:cubicBezTo>
                    <a:pt x="262583" y="1518846"/>
                    <a:pt x="228861" y="1533235"/>
                    <a:pt x="195139" y="1548523"/>
                  </a:cubicBezTo>
                  <a:cubicBezTo>
                    <a:pt x="189743" y="1550770"/>
                    <a:pt x="184348" y="1553018"/>
                    <a:pt x="177154" y="1553018"/>
                  </a:cubicBezTo>
                  <a:cubicBezTo>
                    <a:pt x="201434" y="1531436"/>
                    <a:pt x="226163" y="1509405"/>
                    <a:pt x="250443" y="1487373"/>
                  </a:cubicBezTo>
                  <a:cubicBezTo>
                    <a:pt x="284615" y="1456797"/>
                    <a:pt x="281468" y="1408238"/>
                    <a:pt x="241900" y="1384858"/>
                  </a:cubicBezTo>
                  <a:cubicBezTo>
                    <a:pt x="220318" y="1372267"/>
                    <a:pt x="196937" y="1363725"/>
                    <a:pt x="174006" y="1353383"/>
                  </a:cubicBezTo>
                  <a:cubicBezTo>
                    <a:pt x="165014" y="1349336"/>
                    <a:pt x="156021" y="1345740"/>
                    <a:pt x="146129" y="1337196"/>
                  </a:cubicBezTo>
                  <a:cubicBezTo>
                    <a:pt x="179402" y="1326406"/>
                    <a:pt x="212674" y="1313816"/>
                    <a:pt x="246846" y="1304373"/>
                  </a:cubicBezTo>
                  <a:cubicBezTo>
                    <a:pt x="294507" y="1291335"/>
                    <a:pt x="342617" y="1279645"/>
                    <a:pt x="390727" y="1270202"/>
                  </a:cubicBezTo>
                  <a:cubicBezTo>
                    <a:pt x="423550" y="1263908"/>
                    <a:pt x="456373" y="1263908"/>
                    <a:pt x="490995" y="1285490"/>
                  </a:cubicBezTo>
                  <a:cubicBezTo>
                    <a:pt x="480204" y="1294482"/>
                    <a:pt x="473010" y="1303475"/>
                    <a:pt x="463118" y="1308420"/>
                  </a:cubicBezTo>
                  <a:cubicBezTo>
                    <a:pt x="434341" y="1322809"/>
                    <a:pt x="404216" y="1335848"/>
                    <a:pt x="374990" y="1349786"/>
                  </a:cubicBezTo>
                  <a:cubicBezTo>
                    <a:pt x="363300" y="1355181"/>
                    <a:pt x="351610" y="1361927"/>
                    <a:pt x="340819" y="1369121"/>
                  </a:cubicBezTo>
                  <a:cubicBezTo>
                    <a:pt x="333175" y="1374067"/>
                    <a:pt x="332725" y="1381260"/>
                    <a:pt x="340369" y="1387554"/>
                  </a:cubicBezTo>
                  <a:cubicBezTo>
                    <a:pt x="346214" y="1392052"/>
                    <a:pt x="352059" y="1397447"/>
                    <a:pt x="358804" y="1399694"/>
                  </a:cubicBezTo>
                  <a:cubicBezTo>
                    <a:pt x="453226" y="1430720"/>
                    <a:pt x="548098" y="1455000"/>
                    <a:pt x="648814" y="1447806"/>
                  </a:cubicBezTo>
                  <a:cubicBezTo>
                    <a:pt x="717608" y="1442860"/>
                    <a:pt x="779207" y="1413634"/>
                    <a:pt x="837659" y="1380811"/>
                  </a:cubicBezTo>
                  <a:cubicBezTo>
                    <a:pt x="887567" y="1352934"/>
                    <a:pt x="934329" y="1319212"/>
                    <a:pt x="980640" y="1285490"/>
                  </a:cubicBezTo>
                  <a:cubicBezTo>
                    <a:pt x="1015262" y="1260310"/>
                    <a:pt x="1038193" y="1223891"/>
                    <a:pt x="1052132" y="1184323"/>
                  </a:cubicBezTo>
                  <a:cubicBezTo>
                    <a:pt x="1069667" y="1135314"/>
                    <a:pt x="1083156" y="1085405"/>
                    <a:pt x="1096195" y="1035496"/>
                  </a:cubicBezTo>
                  <a:cubicBezTo>
                    <a:pt x="1103389" y="1007169"/>
                    <a:pt x="1063822" y="972998"/>
                    <a:pt x="1034146" y="979741"/>
                  </a:cubicBezTo>
                  <a:cubicBezTo>
                    <a:pt x="1002672" y="986936"/>
                    <a:pt x="980640" y="1021108"/>
                    <a:pt x="986935" y="1052582"/>
                  </a:cubicBezTo>
                  <a:cubicBezTo>
                    <a:pt x="987835" y="1056179"/>
                    <a:pt x="988284" y="1059776"/>
                    <a:pt x="989633" y="1063373"/>
                  </a:cubicBezTo>
                  <a:cubicBezTo>
                    <a:pt x="1012114" y="1119127"/>
                    <a:pt x="995478" y="1168137"/>
                    <a:pt x="960857" y="1212200"/>
                  </a:cubicBezTo>
                  <a:cubicBezTo>
                    <a:pt x="901955" y="1287288"/>
                    <a:pt x="822371" y="1325955"/>
                    <a:pt x="728399" y="1337647"/>
                  </a:cubicBezTo>
                  <a:cubicBezTo>
                    <a:pt x="718957" y="1338545"/>
                    <a:pt x="708165" y="1338994"/>
                    <a:pt x="698723" y="1336746"/>
                  </a:cubicBezTo>
                  <a:cubicBezTo>
                    <a:pt x="612394" y="1315165"/>
                    <a:pt x="525166" y="1294033"/>
                    <a:pt x="447381" y="1248171"/>
                  </a:cubicBezTo>
                  <a:cubicBezTo>
                    <a:pt x="429396" y="1237379"/>
                    <a:pt x="411410" y="1225239"/>
                    <a:pt x="396123" y="1210851"/>
                  </a:cubicBezTo>
                  <a:cubicBezTo>
                    <a:pt x="331826" y="1151500"/>
                    <a:pt x="258986" y="1139810"/>
                    <a:pt x="178952" y="1169486"/>
                  </a:cubicBezTo>
                  <a:cubicBezTo>
                    <a:pt x="144780" y="1182075"/>
                    <a:pt x="112407" y="1200060"/>
                    <a:pt x="78685" y="1215348"/>
                  </a:cubicBezTo>
                  <a:cubicBezTo>
                    <a:pt x="69243" y="1219394"/>
                    <a:pt x="58901" y="1222092"/>
                    <a:pt x="49010" y="1225239"/>
                  </a:cubicBezTo>
                  <a:cubicBezTo>
                    <a:pt x="48110" y="1223441"/>
                    <a:pt x="47211" y="1221642"/>
                    <a:pt x="46312" y="1219844"/>
                  </a:cubicBezTo>
                  <a:cubicBezTo>
                    <a:pt x="49909" y="1214898"/>
                    <a:pt x="52157" y="1209053"/>
                    <a:pt x="56653" y="1205456"/>
                  </a:cubicBezTo>
                  <a:cubicBezTo>
                    <a:pt x="100267" y="1167237"/>
                    <a:pt x="147928" y="1138911"/>
                    <a:pt x="208178" y="1135314"/>
                  </a:cubicBezTo>
                  <a:cubicBezTo>
                    <a:pt x="341718" y="1127220"/>
                    <a:pt x="475258" y="1117778"/>
                    <a:pt x="608348" y="1108336"/>
                  </a:cubicBezTo>
                  <a:cubicBezTo>
                    <a:pt x="622286" y="1107437"/>
                    <a:pt x="637124" y="1103840"/>
                    <a:pt x="649264" y="1097095"/>
                  </a:cubicBezTo>
                  <a:cubicBezTo>
                    <a:pt x="696925" y="1071017"/>
                    <a:pt x="745035" y="1045838"/>
                    <a:pt x="789548" y="1015263"/>
                  </a:cubicBezTo>
                  <a:cubicBezTo>
                    <a:pt x="830914" y="986936"/>
                    <a:pt x="856543" y="943772"/>
                    <a:pt x="871381" y="895211"/>
                  </a:cubicBezTo>
                  <a:cubicBezTo>
                    <a:pt x="875427" y="882621"/>
                    <a:pt x="876776" y="867784"/>
                    <a:pt x="874078" y="855194"/>
                  </a:cubicBezTo>
                  <a:cubicBezTo>
                    <a:pt x="870481" y="836310"/>
                    <a:pt x="850698" y="831813"/>
                    <a:pt x="837659" y="845752"/>
                  </a:cubicBezTo>
                  <a:cubicBezTo>
                    <a:pt x="816526" y="868233"/>
                    <a:pt x="794944" y="890265"/>
                    <a:pt x="777408" y="914996"/>
                  </a:cubicBezTo>
                  <a:cubicBezTo>
                    <a:pt x="737841" y="969850"/>
                    <a:pt x="683885" y="993231"/>
                    <a:pt x="619139" y="992332"/>
                  </a:cubicBezTo>
                  <a:cubicBezTo>
                    <a:pt x="578223" y="991882"/>
                    <a:pt x="536857" y="988285"/>
                    <a:pt x="495941" y="984238"/>
                  </a:cubicBezTo>
                  <a:cubicBezTo>
                    <a:pt x="464916" y="981091"/>
                    <a:pt x="438388" y="984687"/>
                    <a:pt x="411860" y="1004921"/>
                  </a:cubicBezTo>
                  <a:cubicBezTo>
                    <a:pt x="364649" y="1040892"/>
                    <a:pt x="308445" y="1042241"/>
                    <a:pt x="252242" y="1033698"/>
                  </a:cubicBezTo>
                  <a:cubicBezTo>
                    <a:pt x="236954" y="1031449"/>
                    <a:pt x="222117" y="1026504"/>
                    <a:pt x="206829" y="1022906"/>
                  </a:cubicBezTo>
                  <a:cubicBezTo>
                    <a:pt x="157820" y="1010767"/>
                    <a:pt x="136238" y="968951"/>
                    <a:pt x="109260" y="933879"/>
                  </a:cubicBezTo>
                  <a:cubicBezTo>
                    <a:pt x="110159" y="931632"/>
                    <a:pt x="111058" y="929833"/>
                    <a:pt x="111958" y="928034"/>
                  </a:cubicBezTo>
                  <a:cubicBezTo>
                    <a:pt x="125446" y="931632"/>
                    <a:pt x="140284" y="933879"/>
                    <a:pt x="153323" y="939724"/>
                  </a:cubicBezTo>
                  <a:cubicBezTo>
                    <a:pt x="173107" y="948718"/>
                    <a:pt x="191992" y="959958"/>
                    <a:pt x="211326" y="969850"/>
                  </a:cubicBezTo>
                  <a:cubicBezTo>
                    <a:pt x="250443" y="990084"/>
                    <a:pt x="276072" y="987835"/>
                    <a:pt x="309345" y="959059"/>
                  </a:cubicBezTo>
                  <a:cubicBezTo>
                    <a:pt x="321934" y="948268"/>
                    <a:pt x="334524" y="935679"/>
                    <a:pt x="342168" y="921290"/>
                  </a:cubicBezTo>
                  <a:cubicBezTo>
                    <a:pt x="370944" y="868233"/>
                    <a:pt x="416356" y="846651"/>
                    <a:pt x="474358" y="847101"/>
                  </a:cubicBezTo>
                  <a:cubicBezTo>
                    <a:pt x="538655" y="847550"/>
                    <a:pt x="602952" y="846651"/>
                    <a:pt x="667249" y="847550"/>
                  </a:cubicBezTo>
                  <a:cubicBezTo>
                    <a:pt x="682087" y="847550"/>
                    <a:pt x="688831" y="843054"/>
                    <a:pt x="694677" y="829565"/>
                  </a:cubicBezTo>
                  <a:cubicBezTo>
                    <a:pt x="749082" y="707716"/>
                    <a:pt x="806634" y="587215"/>
                    <a:pt x="883521" y="477056"/>
                  </a:cubicBezTo>
                  <a:cubicBezTo>
                    <a:pt x="913646" y="433892"/>
                    <a:pt x="946918" y="392976"/>
                    <a:pt x="989183" y="361052"/>
                  </a:cubicBezTo>
                  <a:cubicBezTo>
                    <a:pt x="1026503" y="332725"/>
                    <a:pt x="1066969" y="316089"/>
                    <a:pt x="1116878" y="330927"/>
                  </a:cubicBezTo>
                  <a:cubicBezTo>
                    <a:pt x="1083606" y="301251"/>
                    <a:pt x="1050333" y="271576"/>
                    <a:pt x="1014363" y="239652"/>
                  </a:cubicBezTo>
                  <a:cubicBezTo>
                    <a:pt x="1084055" y="239652"/>
                    <a:pt x="1150600" y="239652"/>
                    <a:pt x="1218494" y="239652"/>
                  </a:cubicBezTo>
                  <a:cubicBezTo>
                    <a:pt x="1227487" y="192891"/>
                    <a:pt x="1263457" y="174456"/>
                    <a:pt x="1301675" y="158719"/>
                  </a:cubicBezTo>
                  <a:cubicBezTo>
                    <a:pt x="1314265" y="153773"/>
                    <a:pt x="1317862" y="147928"/>
                    <a:pt x="1316963" y="134439"/>
                  </a:cubicBezTo>
                  <a:cubicBezTo>
                    <a:pt x="1312916" y="89926"/>
                    <a:pt x="1310668" y="44963"/>
                    <a:pt x="1307970" y="0"/>
                  </a:cubicBezTo>
                  <a:close/>
                </a:path>
              </a:pathLst>
            </a:custGeom>
            <a:solidFill>
              <a:srgbClr val="000000"/>
            </a:solidFill>
            <a:ln w="44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BA9EB8-A14E-444B-8E8B-8507FB61B0A1}"/>
              </a:ext>
            </a:extLst>
          </p:cNvPr>
          <p:cNvSpPr txBox="1"/>
          <p:nvPr/>
        </p:nvSpPr>
        <p:spPr>
          <a:xfrm>
            <a:off x="365743" y="5813615"/>
            <a:ext cx="282748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C7770-8024-499C-9DDD-17FA50BA7485}"/>
              </a:ext>
            </a:extLst>
          </p:cNvPr>
          <p:cNvSpPr txBox="1"/>
          <p:nvPr/>
        </p:nvSpPr>
        <p:spPr>
          <a:xfrm>
            <a:off x="355113" y="5052793"/>
            <a:ext cx="28274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7AE77-52A2-4DB9-85BC-E5BE67871D2C}"/>
              </a:ext>
            </a:extLst>
          </p:cNvPr>
          <p:cNvSpPr txBox="1"/>
          <p:nvPr/>
        </p:nvSpPr>
        <p:spPr>
          <a:xfrm>
            <a:off x="6426512" y="994623"/>
            <a:ext cx="504809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DE03D-6971-4F54-AB57-7848C35A0FF8}"/>
              </a:ext>
            </a:extLst>
          </p:cNvPr>
          <p:cNvSpPr txBox="1"/>
          <p:nvPr/>
        </p:nvSpPr>
        <p:spPr>
          <a:xfrm>
            <a:off x="6426512" y="1641785"/>
            <a:ext cx="50480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DD226-86D1-44FC-8CED-F4020D725AC0}"/>
              </a:ext>
            </a:extLst>
          </p:cNvPr>
          <p:cNvSpPr txBox="1"/>
          <p:nvPr/>
        </p:nvSpPr>
        <p:spPr>
          <a:xfrm>
            <a:off x="6426512" y="759801"/>
            <a:ext cx="5048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63668-42F7-40E5-8683-1E88B544B05F}"/>
              </a:ext>
            </a:extLst>
          </p:cNvPr>
          <p:cNvSpPr txBox="1"/>
          <p:nvPr/>
        </p:nvSpPr>
        <p:spPr>
          <a:xfrm>
            <a:off x="5825482" y="5554814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D9E39-0739-4BB4-934F-639D6AB972A3}"/>
              </a:ext>
            </a:extLst>
          </p:cNvPr>
          <p:cNvSpPr txBox="1"/>
          <p:nvPr/>
        </p:nvSpPr>
        <p:spPr>
          <a:xfrm>
            <a:off x="5825482" y="4621906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E72C3-4645-4AA0-9773-76446C82F698}"/>
              </a:ext>
            </a:extLst>
          </p:cNvPr>
          <p:cNvSpPr txBox="1"/>
          <p:nvPr/>
        </p:nvSpPr>
        <p:spPr>
          <a:xfrm>
            <a:off x="2492004" y="1420665"/>
            <a:ext cx="41586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cs typeface="Arial" pitchFamily="34" charset="0"/>
              </a:rPr>
              <a:t>L</a:t>
            </a:r>
            <a:r>
              <a:rPr lang="en-US" altLang="ko-KR" sz="2000" dirty="0">
                <a:cs typeface="Arial" pitchFamily="34" charset="0"/>
              </a:rPr>
              <a:t>OREM IPSUM DOLOR SIT AMET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4FC4F-07F5-4B32-AB7D-9D5FDFE622A5}"/>
              </a:ext>
            </a:extLst>
          </p:cNvPr>
          <p:cNvSpPr txBox="1"/>
          <p:nvPr/>
        </p:nvSpPr>
        <p:spPr>
          <a:xfrm>
            <a:off x="2492004" y="1018240"/>
            <a:ext cx="41586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636DD-7F0C-48CD-A23C-349DDEEF8219}"/>
              </a:ext>
            </a:extLst>
          </p:cNvPr>
          <p:cNvSpPr txBox="1"/>
          <p:nvPr/>
        </p:nvSpPr>
        <p:spPr>
          <a:xfrm>
            <a:off x="3284659" y="1829108"/>
            <a:ext cx="3365970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22AC6-1ECB-4B5F-B263-635269FDB663}"/>
              </a:ext>
            </a:extLst>
          </p:cNvPr>
          <p:cNvSpPr txBox="1"/>
          <p:nvPr/>
        </p:nvSpPr>
        <p:spPr>
          <a:xfrm>
            <a:off x="3381374" y="2830931"/>
            <a:ext cx="32692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FDE48E-3817-4CF7-9AF3-B815B098C958}"/>
              </a:ext>
            </a:extLst>
          </p:cNvPr>
          <p:cNvGrpSpPr/>
          <p:nvPr/>
        </p:nvGrpSpPr>
        <p:grpSpPr>
          <a:xfrm>
            <a:off x="937678" y="3111693"/>
            <a:ext cx="2414701" cy="1539163"/>
            <a:chOff x="683568" y="3068712"/>
            <a:chExt cx="2485320" cy="1584176"/>
          </a:xfrm>
        </p:grpSpPr>
        <p:sp>
          <p:nvSpPr>
            <p:cNvPr id="29" name="Right Arrow Callout 6">
              <a:extLst>
                <a:ext uri="{FF2B5EF4-FFF2-40B4-BE49-F238E27FC236}">
                  <a16:creationId xmlns:a16="http://schemas.microsoft.com/office/drawing/2014/main" id="{2538405F-1F23-4B1A-BEF5-CB7934D328DF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38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617F3A-263B-4ED8-A859-D8BDA92D1406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6F4871-81F0-4BB3-A216-10B39607122A}"/>
              </a:ext>
            </a:extLst>
          </p:cNvPr>
          <p:cNvGrpSpPr/>
          <p:nvPr/>
        </p:nvGrpSpPr>
        <p:grpSpPr>
          <a:xfrm>
            <a:off x="3613511" y="2043389"/>
            <a:ext cx="2414701" cy="3659990"/>
            <a:chOff x="3329817" y="2024642"/>
            <a:chExt cx="2485320" cy="376703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2677C3-254B-4589-B10D-BA2D2840F6D4}"/>
                </a:ext>
              </a:extLst>
            </p:cNvPr>
            <p:cNvGrpSpPr/>
            <p:nvPr/>
          </p:nvGrpSpPr>
          <p:grpSpPr>
            <a:xfrm>
              <a:off x="3329817" y="3120206"/>
              <a:ext cx="2485320" cy="1584176"/>
              <a:chOff x="683568" y="3068712"/>
              <a:chExt cx="2485320" cy="1584176"/>
            </a:xfrm>
          </p:grpSpPr>
          <p:sp>
            <p:nvSpPr>
              <p:cNvPr id="35" name="Right Arrow Callout 12">
                <a:extLst>
                  <a:ext uri="{FF2B5EF4-FFF2-40B4-BE49-F238E27FC236}">
                    <a16:creationId xmlns:a16="http://schemas.microsoft.com/office/drawing/2014/main" id="{522A0E03-23EA-4437-B737-EF2A0CF07B76}"/>
                  </a:ext>
                </a:extLst>
              </p:cNvPr>
              <p:cNvSpPr/>
              <p:nvPr/>
            </p:nvSpPr>
            <p:spPr>
              <a:xfrm>
                <a:off x="683568" y="3068712"/>
                <a:ext cx="2485320" cy="1584176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6381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AA3CD95-BA1A-4FA0-9BD9-AAC0A39E1870}"/>
                  </a:ext>
                </a:extLst>
              </p:cNvPr>
              <p:cNvSpPr/>
              <p:nvPr/>
            </p:nvSpPr>
            <p:spPr>
              <a:xfrm>
                <a:off x="782419" y="3178508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3" name="Bent-Up Arrow 10">
              <a:extLst>
                <a:ext uri="{FF2B5EF4-FFF2-40B4-BE49-F238E27FC236}">
                  <a16:creationId xmlns:a16="http://schemas.microsoft.com/office/drawing/2014/main" id="{F76EF83F-02CA-434D-9E8B-1EB12A565530}"/>
                </a:ext>
              </a:extLst>
            </p:cNvPr>
            <p:cNvSpPr/>
            <p:nvPr/>
          </p:nvSpPr>
          <p:spPr>
            <a:xfrm rot="5400000">
              <a:off x="4331096" y="4307637"/>
              <a:ext cx="1110508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Bent-Up Arrow 11">
              <a:extLst>
                <a:ext uri="{FF2B5EF4-FFF2-40B4-BE49-F238E27FC236}">
                  <a16:creationId xmlns:a16="http://schemas.microsoft.com/office/drawing/2014/main" id="{31BFA685-3B83-4B6A-81A2-8E91A91F73DB}"/>
                </a:ext>
              </a:extLst>
            </p:cNvPr>
            <p:cNvSpPr/>
            <p:nvPr/>
          </p:nvSpPr>
          <p:spPr>
            <a:xfrm rot="16200000" flipV="1">
              <a:off x="4331096" y="1651110"/>
              <a:ext cx="1110509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568C8D-08DA-49FD-A3A1-10017533E4DA}"/>
              </a:ext>
            </a:extLst>
          </p:cNvPr>
          <p:cNvGrpSpPr/>
          <p:nvPr/>
        </p:nvGrpSpPr>
        <p:grpSpPr>
          <a:xfrm>
            <a:off x="6718271" y="3247751"/>
            <a:ext cx="1224260" cy="1224260"/>
            <a:chOff x="6732240" y="3044790"/>
            <a:chExt cx="1584000" cy="1584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2A5E34-8A66-4836-8249-6E09C5578E64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409784-492F-4DF8-88B6-AA71F9E6FBBE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47453A-AD49-48C2-942C-0EDFE1EEB4FD}"/>
              </a:ext>
            </a:extLst>
          </p:cNvPr>
          <p:cNvGrpSpPr/>
          <p:nvPr/>
        </p:nvGrpSpPr>
        <p:grpSpPr>
          <a:xfrm>
            <a:off x="6106141" y="1751916"/>
            <a:ext cx="1224260" cy="1224260"/>
            <a:chOff x="6732240" y="3044790"/>
            <a:chExt cx="1584000" cy="1584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D51569-1072-49A0-8773-1319815340AF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05C1E8-FECD-43CB-B23C-CBCE0005005B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A264E6-EF9C-4DE9-90E7-054E80016027}"/>
              </a:ext>
            </a:extLst>
          </p:cNvPr>
          <p:cNvGrpSpPr/>
          <p:nvPr/>
        </p:nvGrpSpPr>
        <p:grpSpPr>
          <a:xfrm>
            <a:off x="6106141" y="4743586"/>
            <a:ext cx="1224260" cy="1224260"/>
            <a:chOff x="6732240" y="3044790"/>
            <a:chExt cx="1584000" cy="1584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BF8965-2CD6-43BC-A83B-CEF3D7A07F3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63FDCE9-E3A5-4625-B6E8-D368AC8A514D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13C918-A262-43DB-93AF-F1AEF48CA908}"/>
              </a:ext>
            </a:extLst>
          </p:cNvPr>
          <p:cNvGrpSpPr/>
          <p:nvPr/>
        </p:nvGrpSpPr>
        <p:grpSpPr>
          <a:xfrm>
            <a:off x="1167406" y="3822861"/>
            <a:ext cx="1080070" cy="672483"/>
            <a:chOff x="3233964" y="1954419"/>
            <a:chExt cx="1410044" cy="69215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13B5D2-B6D3-40B0-89B1-BC5496C5E0B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E7A0D0-4254-4FA6-A67A-EE4AF43287D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96D984-591A-4193-8906-2BC16E14C9D4}"/>
              </a:ext>
            </a:extLst>
          </p:cNvPr>
          <p:cNvGrpSpPr/>
          <p:nvPr/>
        </p:nvGrpSpPr>
        <p:grpSpPr>
          <a:xfrm>
            <a:off x="3859986" y="3822861"/>
            <a:ext cx="1080070" cy="672483"/>
            <a:chOff x="3233964" y="1954419"/>
            <a:chExt cx="1410044" cy="69215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ED6F3C-A139-44DB-99FE-5F17F09F606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C94103-3937-4C92-9F86-AB0FB8096B1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3F9313D-FADF-41D5-8B28-832AA052C7CA}"/>
              </a:ext>
            </a:extLst>
          </p:cNvPr>
          <p:cNvSpPr txBox="1"/>
          <p:nvPr/>
        </p:nvSpPr>
        <p:spPr>
          <a:xfrm>
            <a:off x="6181884" y="2464653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350552-ADDC-43AB-AEF4-86D14BE6FB86}"/>
              </a:ext>
            </a:extLst>
          </p:cNvPr>
          <p:cNvSpPr txBox="1"/>
          <p:nvPr/>
        </p:nvSpPr>
        <p:spPr>
          <a:xfrm>
            <a:off x="6794014" y="3978003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1C8E85-4359-4846-A438-118C0B6C8011}"/>
              </a:ext>
            </a:extLst>
          </p:cNvPr>
          <p:cNvSpPr txBox="1"/>
          <p:nvPr/>
        </p:nvSpPr>
        <p:spPr>
          <a:xfrm>
            <a:off x="6189614" y="5497143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D0C6B6-C9D8-4327-BDFA-1E8D9135AF40}"/>
              </a:ext>
            </a:extLst>
          </p:cNvPr>
          <p:cNvGrpSpPr/>
          <p:nvPr/>
        </p:nvGrpSpPr>
        <p:grpSpPr>
          <a:xfrm>
            <a:off x="8064163" y="3404153"/>
            <a:ext cx="3118180" cy="915460"/>
            <a:chOff x="6210994" y="1433695"/>
            <a:chExt cx="1012963" cy="67032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5A5115-962C-4CFF-8102-87E128E4C01A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46B15E-2098-431B-85DD-3C96C8DBBDD1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920F56-D0CE-4A53-9F4F-412FE3AF777C}"/>
              </a:ext>
            </a:extLst>
          </p:cNvPr>
          <p:cNvGrpSpPr/>
          <p:nvPr/>
        </p:nvGrpSpPr>
        <p:grpSpPr>
          <a:xfrm>
            <a:off x="7462170" y="4894835"/>
            <a:ext cx="3729956" cy="915460"/>
            <a:chOff x="6210996" y="1433695"/>
            <a:chExt cx="1493001" cy="67032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BAE573A-3289-4845-BA2B-2D4779153D09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5BC6EF-A7FC-433E-8EA0-FD07A1020190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583FC5-E3F2-4D14-AF07-DC8B3EDFBEB0}"/>
              </a:ext>
            </a:extLst>
          </p:cNvPr>
          <p:cNvGrpSpPr/>
          <p:nvPr/>
        </p:nvGrpSpPr>
        <p:grpSpPr>
          <a:xfrm>
            <a:off x="7452394" y="1913469"/>
            <a:ext cx="3729956" cy="915460"/>
            <a:chOff x="6210996" y="1433695"/>
            <a:chExt cx="1493001" cy="6703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BEEA4C-9C6D-46AF-8346-8643057B7C6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4CC6788-7A5F-4867-AC04-F7761975D67B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B65BD3-88EF-46D4-9E87-CB09CC51BB33}"/>
              </a:ext>
            </a:extLst>
          </p:cNvPr>
          <p:cNvGrpSpPr/>
          <p:nvPr/>
        </p:nvGrpSpPr>
        <p:grpSpPr>
          <a:xfrm>
            <a:off x="937678" y="4679208"/>
            <a:ext cx="1902689" cy="1100126"/>
            <a:chOff x="6210996" y="1433695"/>
            <a:chExt cx="1493001" cy="80554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A0F6DB-80D1-48D9-B7C0-7F47CAB173F3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F8A3DC1-A6A1-420B-931E-522D5FE8D28E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60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Rounded Rectangle 5">
            <a:extLst>
              <a:ext uri="{FF2B5EF4-FFF2-40B4-BE49-F238E27FC236}">
                <a16:creationId xmlns:a16="http://schemas.microsoft.com/office/drawing/2014/main" id="{3A8E85C4-5E87-472C-8556-7EE1F23C19C5}"/>
              </a:ext>
            </a:extLst>
          </p:cNvPr>
          <p:cNvSpPr/>
          <p:nvPr/>
        </p:nvSpPr>
        <p:spPr>
          <a:xfrm flipH="1">
            <a:off x="6507570" y="200367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Teardrop 1">
            <a:extLst>
              <a:ext uri="{FF2B5EF4-FFF2-40B4-BE49-F238E27FC236}">
                <a16:creationId xmlns:a16="http://schemas.microsoft.com/office/drawing/2014/main" id="{FD9CC7F7-CB0D-4848-B691-B7F02AA545CA}"/>
              </a:ext>
            </a:extLst>
          </p:cNvPr>
          <p:cNvSpPr/>
          <p:nvPr/>
        </p:nvSpPr>
        <p:spPr>
          <a:xfrm rot="18805991">
            <a:off x="4155642" y="3321820"/>
            <a:ext cx="435274" cy="430733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Rectangle 130">
            <a:extLst>
              <a:ext uri="{FF2B5EF4-FFF2-40B4-BE49-F238E27FC236}">
                <a16:creationId xmlns:a16="http://schemas.microsoft.com/office/drawing/2014/main" id="{937BA26F-95B2-4128-90BD-36ACCDE90C21}"/>
              </a:ext>
            </a:extLst>
          </p:cNvPr>
          <p:cNvSpPr/>
          <p:nvPr/>
        </p:nvSpPr>
        <p:spPr>
          <a:xfrm>
            <a:off x="7123774" y="3506854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Rectangle 9">
            <a:extLst>
              <a:ext uri="{FF2B5EF4-FFF2-40B4-BE49-F238E27FC236}">
                <a16:creationId xmlns:a16="http://schemas.microsoft.com/office/drawing/2014/main" id="{111D7023-5BFE-4458-8E1F-8BC5870ECF1D}"/>
              </a:ext>
            </a:extLst>
          </p:cNvPr>
          <p:cNvSpPr/>
          <p:nvPr/>
        </p:nvSpPr>
        <p:spPr>
          <a:xfrm>
            <a:off x="6539984" y="5013123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Block Arc 25">
            <a:extLst>
              <a:ext uri="{FF2B5EF4-FFF2-40B4-BE49-F238E27FC236}">
                <a16:creationId xmlns:a16="http://schemas.microsoft.com/office/drawing/2014/main" id="{4ECD5D54-6D33-4723-861D-EAD50569743D}"/>
              </a:ext>
            </a:extLst>
          </p:cNvPr>
          <p:cNvSpPr>
            <a:spLocks noChangeAspect="1"/>
          </p:cNvSpPr>
          <p:nvPr/>
        </p:nvSpPr>
        <p:spPr>
          <a:xfrm>
            <a:off x="1584739" y="3328641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3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ACC207-A3EA-4214-A0BE-9051EBC4B3E6}"/>
              </a:ext>
            </a:extLst>
          </p:cNvPr>
          <p:cNvGrpSpPr/>
          <p:nvPr/>
        </p:nvGrpSpPr>
        <p:grpSpPr>
          <a:xfrm>
            <a:off x="1078458" y="2189405"/>
            <a:ext cx="3065126" cy="4064940"/>
            <a:chOff x="2441799" y="305143"/>
            <a:chExt cx="1657915" cy="219871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8C08CA4-D2E9-40B4-ACBD-E1AF12751CC6}"/>
                </a:ext>
              </a:extLst>
            </p:cNvPr>
            <p:cNvSpPr/>
            <p:nvPr/>
          </p:nvSpPr>
          <p:spPr>
            <a:xfrm>
              <a:off x="2441799" y="305143"/>
              <a:ext cx="1657915" cy="2036547"/>
            </a:xfrm>
            <a:custGeom>
              <a:avLst/>
              <a:gdLst>
                <a:gd name="connsiteX0" fmla="*/ 3357034 w 3527530"/>
                <a:gd name="connsiteY0" fmla="*/ 0 h 4333142"/>
                <a:gd name="connsiteX1" fmla="*/ 2585509 w 3527530"/>
                <a:gd name="connsiteY1" fmla="*/ 0 h 4333142"/>
                <a:gd name="connsiteX2" fmla="*/ 477626 w 3527530"/>
                <a:gd name="connsiteY2" fmla="*/ 0 h 4333142"/>
                <a:gd name="connsiteX3" fmla="*/ 218546 w 3527530"/>
                <a:gd name="connsiteY3" fmla="*/ 69533 h 4333142"/>
                <a:gd name="connsiteX4" fmla="*/ 423 w 3527530"/>
                <a:gd name="connsiteY4" fmla="*/ 473393 h 4333142"/>
                <a:gd name="connsiteX5" fmla="*/ 423 w 3527530"/>
                <a:gd name="connsiteY5" fmla="*/ 3841433 h 4333142"/>
                <a:gd name="connsiteX6" fmla="*/ 4233 w 3527530"/>
                <a:gd name="connsiteY6" fmla="*/ 3921443 h 4333142"/>
                <a:gd name="connsiteX7" fmla="*/ 310938 w 3527530"/>
                <a:gd name="connsiteY7" fmla="*/ 4306253 h 4333142"/>
                <a:gd name="connsiteX8" fmla="*/ 598593 w 3527530"/>
                <a:gd name="connsiteY8" fmla="*/ 4331970 h 4333142"/>
                <a:gd name="connsiteX9" fmla="*/ 3361796 w 3527530"/>
                <a:gd name="connsiteY9" fmla="*/ 4331970 h 4333142"/>
                <a:gd name="connsiteX10" fmla="*/ 3527531 w 3527530"/>
                <a:gd name="connsiteY10" fmla="*/ 4166235 h 4333142"/>
                <a:gd name="connsiteX11" fmla="*/ 3527531 w 3527530"/>
                <a:gd name="connsiteY11" fmla="*/ 168593 h 4333142"/>
                <a:gd name="connsiteX12" fmla="*/ 3357034 w 3527530"/>
                <a:gd name="connsiteY12" fmla="*/ 0 h 433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7530" h="4333142">
                  <a:moveTo>
                    <a:pt x="3357034" y="0"/>
                  </a:moveTo>
                  <a:cubicBezTo>
                    <a:pt x="3099859" y="0"/>
                    <a:pt x="2842684" y="0"/>
                    <a:pt x="2585509" y="0"/>
                  </a:cubicBezTo>
                  <a:cubicBezTo>
                    <a:pt x="1882564" y="0"/>
                    <a:pt x="1179618" y="0"/>
                    <a:pt x="477626" y="0"/>
                  </a:cubicBezTo>
                  <a:cubicBezTo>
                    <a:pt x="385233" y="0"/>
                    <a:pt x="296651" y="19050"/>
                    <a:pt x="218546" y="69533"/>
                  </a:cubicBezTo>
                  <a:cubicBezTo>
                    <a:pt x="72813" y="163830"/>
                    <a:pt x="423" y="300038"/>
                    <a:pt x="423" y="473393"/>
                  </a:cubicBezTo>
                  <a:cubicBezTo>
                    <a:pt x="-529" y="1596390"/>
                    <a:pt x="423" y="2718435"/>
                    <a:pt x="423" y="3841433"/>
                  </a:cubicBezTo>
                  <a:cubicBezTo>
                    <a:pt x="423" y="3868103"/>
                    <a:pt x="423" y="3894773"/>
                    <a:pt x="4233" y="3921443"/>
                  </a:cubicBezTo>
                  <a:cubicBezTo>
                    <a:pt x="30903" y="4110990"/>
                    <a:pt x="132821" y="4239578"/>
                    <a:pt x="310938" y="4306253"/>
                  </a:cubicBezTo>
                  <a:cubicBezTo>
                    <a:pt x="404283" y="4341495"/>
                    <a:pt x="502391" y="4331970"/>
                    <a:pt x="598593" y="4331970"/>
                  </a:cubicBezTo>
                  <a:cubicBezTo>
                    <a:pt x="605261" y="4331970"/>
                    <a:pt x="2533121" y="4331970"/>
                    <a:pt x="3361796" y="4331970"/>
                  </a:cubicBezTo>
                  <a:cubicBezTo>
                    <a:pt x="3466571" y="4331970"/>
                    <a:pt x="3527531" y="4271963"/>
                    <a:pt x="3527531" y="4166235"/>
                  </a:cubicBezTo>
                  <a:cubicBezTo>
                    <a:pt x="3527531" y="2833688"/>
                    <a:pt x="3527531" y="1501140"/>
                    <a:pt x="3527531" y="168593"/>
                  </a:cubicBezTo>
                  <a:cubicBezTo>
                    <a:pt x="3527531" y="59055"/>
                    <a:pt x="3468476" y="0"/>
                    <a:pt x="335703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CB0DF8-7404-4809-9AAC-F1CB304912EB}"/>
                </a:ext>
              </a:extLst>
            </p:cNvPr>
            <p:cNvSpPr/>
            <p:nvPr/>
          </p:nvSpPr>
          <p:spPr>
            <a:xfrm>
              <a:off x="2499394" y="2012999"/>
              <a:ext cx="1600320" cy="279930"/>
            </a:xfrm>
            <a:custGeom>
              <a:avLst/>
              <a:gdLst>
                <a:gd name="connsiteX0" fmla="*/ 3399270 w 3441180"/>
                <a:gd name="connsiteY0" fmla="*/ 0 h 595604"/>
                <a:gd name="connsiteX1" fmla="*/ 294120 w 3441180"/>
                <a:gd name="connsiteY1" fmla="*/ 0 h 595604"/>
                <a:gd name="connsiteX2" fmla="*/ 169342 w 3441180"/>
                <a:gd name="connsiteY2" fmla="*/ 24765 h 595604"/>
                <a:gd name="connsiteX3" fmla="*/ 29325 w 3441180"/>
                <a:gd name="connsiteY3" fmla="*/ 429578 h 595604"/>
                <a:gd name="connsiteX4" fmla="*/ 253163 w 3441180"/>
                <a:gd name="connsiteY4" fmla="*/ 592455 h 595604"/>
                <a:gd name="connsiteX5" fmla="*/ 3388793 w 3441180"/>
                <a:gd name="connsiteY5" fmla="*/ 594360 h 595604"/>
                <a:gd name="connsiteX6" fmla="*/ 3439275 w 3441180"/>
                <a:gd name="connsiteY6" fmla="*/ 544830 h 595604"/>
                <a:gd name="connsiteX7" fmla="*/ 3441180 w 3441180"/>
                <a:gd name="connsiteY7" fmla="*/ 40957 h 595604"/>
                <a:gd name="connsiteX8" fmla="*/ 3399270 w 3441180"/>
                <a:gd name="connsiteY8" fmla="*/ 0 h 5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1180" h="595604">
                  <a:moveTo>
                    <a:pt x="3399270" y="0"/>
                  </a:moveTo>
                  <a:cubicBezTo>
                    <a:pt x="3115425" y="0"/>
                    <a:pt x="1000875" y="0"/>
                    <a:pt x="294120" y="0"/>
                  </a:cubicBezTo>
                  <a:cubicBezTo>
                    <a:pt x="250305" y="0"/>
                    <a:pt x="209348" y="5715"/>
                    <a:pt x="169342" y="24765"/>
                  </a:cubicBezTo>
                  <a:cubicBezTo>
                    <a:pt x="21705" y="93345"/>
                    <a:pt x="-42112" y="279082"/>
                    <a:pt x="29325" y="429578"/>
                  </a:cubicBezTo>
                  <a:cubicBezTo>
                    <a:pt x="74092" y="523875"/>
                    <a:pt x="147435" y="583882"/>
                    <a:pt x="253163" y="592455"/>
                  </a:cubicBezTo>
                  <a:cubicBezTo>
                    <a:pt x="319838" y="598170"/>
                    <a:pt x="2544878" y="594360"/>
                    <a:pt x="3388793" y="594360"/>
                  </a:cubicBezTo>
                  <a:cubicBezTo>
                    <a:pt x="3435465" y="594360"/>
                    <a:pt x="3439275" y="590550"/>
                    <a:pt x="3439275" y="544830"/>
                  </a:cubicBezTo>
                  <a:cubicBezTo>
                    <a:pt x="3440228" y="377190"/>
                    <a:pt x="3440228" y="208597"/>
                    <a:pt x="3441180" y="40957"/>
                  </a:cubicBezTo>
                  <a:cubicBezTo>
                    <a:pt x="3441180" y="0"/>
                    <a:pt x="3441180" y="0"/>
                    <a:pt x="339927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8BC4607-23BC-44D4-807A-44EE4E643C34}"/>
                </a:ext>
              </a:extLst>
            </p:cNvPr>
            <p:cNvSpPr/>
            <p:nvPr/>
          </p:nvSpPr>
          <p:spPr>
            <a:xfrm>
              <a:off x="2619722" y="365131"/>
              <a:ext cx="20659" cy="1612744"/>
            </a:xfrm>
            <a:custGeom>
              <a:avLst/>
              <a:gdLst>
                <a:gd name="connsiteX0" fmla="*/ 6668 w 43956"/>
                <a:gd name="connsiteY0" fmla="*/ 1714500 h 3431420"/>
                <a:gd name="connsiteX1" fmla="*/ 6668 w 43956"/>
                <a:gd name="connsiteY1" fmla="*/ 70485 h 3431420"/>
                <a:gd name="connsiteX2" fmla="*/ 7620 w 43956"/>
                <a:gd name="connsiteY2" fmla="*/ 24765 h 3431420"/>
                <a:gd name="connsiteX3" fmla="*/ 26670 w 43956"/>
                <a:gd name="connsiteY3" fmla="*/ 0 h 3431420"/>
                <a:gd name="connsiteX4" fmla="*/ 43815 w 43956"/>
                <a:gd name="connsiteY4" fmla="*/ 25718 h 3431420"/>
                <a:gd name="connsiteX5" fmla="*/ 41910 w 43956"/>
                <a:gd name="connsiteY5" fmla="*/ 538163 h 3431420"/>
                <a:gd name="connsiteX6" fmla="*/ 40957 w 43956"/>
                <a:gd name="connsiteY6" fmla="*/ 2163128 h 3431420"/>
                <a:gd name="connsiteX7" fmla="*/ 37147 w 43956"/>
                <a:gd name="connsiteY7" fmla="*/ 3361373 h 3431420"/>
                <a:gd name="connsiteX8" fmla="*/ 35243 w 43956"/>
                <a:gd name="connsiteY8" fmla="*/ 3414713 h 3431420"/>
                <a:gd name="connsiteX9" fmla="*/ 20003 w 43956"/>
                <a:gd name="connsiteY9" fmla="*/ 3430905 h 3431420"/>
                <a:gd name="connsiteX10" fmla="*/ 0 w 43956"/>
                <a:gd name="connsiteY10" fmla="*/ 3413760 h 3431420"/>
                <a:gd name="connsiteX11" fmla="*/ 0 w 43956"/>
                <a:gd name="connsiteY11" fmla="*/ 3400425 h 3431420"/>
                <a:gd name="connsiteX12" fmla="*/ 4763 w 43956"/>
                <a:gd name="connsiteY12" fmla="*/ 2426970 h 3431420"/>
                <a:gd name="connsiteX13" fmla="*/ 4763 w 43956"/>
                <a:gd name="connsiteY13" fmla="*/ 1714500 h 3431420"/>
                <a:gd name="connsiteX14" fmla="*/ 6668 w 43956"/>
                <a:gd name="connsiteY14" fmla="*/ 1714500 h 343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56" h="3431420">
                  <a:moveTo>
                    <a:pt x="6668" y="1714500"/>
                  </a:moveTo>
                  <a:cubicBezTo>
                    <a:pt x="6668" y="1166813"/>
                    <a:pt x="6668" y="619125"/>
                    <a:pt x="6668" y="70485"/>
                  </a:cubicBezTo>
                  <a:cubicBezTo>
                    <a:pt x="6668" y="55245"/>
                    <a:pt x="6668" y="40005"/>
                    <a:pt x="7620" y="24765"/>
                  </a:cubicBezTo>
                  <a:cubicBezTo>
                    <a:pt x="7620" y="12383"/>
                    <a:pt x="6668" y="0"/>
                    <a:pt x="26670" y="0"/>
                  </a:cubicBezTo>
                  <a:cubicBezTo>
                    <a:pt x="46672" y="953"/>
                    <a:pt x="43815" y="13335"/>
                    <a:pt x="43815" y="25718"/>
                  </a:cubicBezTo>
                  <a:cubicBezTo>
                    <a:pt x="42863" y="196215"/>
                    <a:pt x="41910" y="367665"/>
                    <a:pt x="41910" y="538163"/>
                  </a:cubicBezTo>
                  <a:cubicBezTo>
                    <a:pt x="40957" y="1080135"/>
                    <a:pt x="41910" y="1621155"/>
                    <a:pt x="40957" y="2163128"/>
                  </a:cubicBezTo>
                  <a:cubicBezTo>
                    <a:pt x="40005" y="2562225"/>
                    <a:pt x="39053" y="2962275"/>
                    <a:pt x="37147" y="3361373"/>
                  </a:cubicBezTo>
                  <a:cubicBezTo>
                    <a:pt x="37147" y="3379470"/>
                    <a:pt x="36195" y="3396615"/>
                    <a:pt x="35243" y="3414713"/>
                  </a:cubicBezTo>
                  <a:cubicBezTo>
                    <a:pt x="34290" y="3424238"/>
                    <a:pt x="32385" y="3433763"/>
                    <a:pt x="20003" y="3430905"/>
                  </a:cubicBezTo>
                  <a:cubicBezTo>
                    <a:pt x="10478" y="3429000"/>
                    <a:pt x="0" y="3428048"/>
                    <a:pt x="0" y="3413760"/>
                  </a:cubicBezTo>
                  <a:cubicBezTo>
                    <a:pt x="0" y="3408998"/>
                    <a:pt x="0" y="3405188"/>
                    <a:pt x="0" y="3400425"/>
                  </a:cubicBezTo>
                  <a:cubicBezTo>
                    <a:pt x="1905" y="3075623"/>
                    <a:pt x="3810" y="2750820"/>
                    <a:pt x="4763" y="2426970"/>
                  </a:cubicBezTo>
                  <a:cubicBezTo>
                    <a:pt x="5715" y="2189798"/>
                    <a:pt x="4763" y="1951673"/>
                    <a:pt x="4763" y="1714500"/>
                  </a:cubicBezTo>
                  <a:cubicBezTo>
                    <a:pt x="4763" y="1714500"/>
                    <a:pt x="5715" y="1714500"/>
                    <a:pt x="6668" y="17145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7FB910D-6285-4B8F-9DD3-C104E6EF9C9D}"/>
                </a:ext>
              </a:extLst>
            </p:cNvPr>
            <p:cNvSpPr/>
            <p:nvPr/>
          </p:nvSpPr>
          <p:spPr>
            <a:xfrm>
              <a:off x="2743727" y="396915"/>
              <a:ext cx="1263768" cy="1505509"/>
            </a:xfrm>
            <a:custGeom>
              <a:avLst/>
              <a:gdLst>
                <a:gd name="connsiteX0" fmla="*/ 2687002 w 2688907"/>
                <a:gd name="connsiteY0" fmla="*/ 321945 h 3203257"/>
                <a:gd name="connsiteX1" fmla="*/ 2687002 w 2688907"/>
                <a:gd name="connsiteY1" fmla="*/ 298133 h 3203257"/>
                <a:gd name="connsiteX2" fmla="*/ 2667952 w 2688907"/>
                <a:gd name="connsiteY2" fmla="*/ 280988 h 3203257"/>
                <a:gd name="connsiteX3" fmla="*/ 2602230 w 2688907"/>
                <a:gd name="connsiteY3" fmla="*/ 278130 h 3203257"/>
                <a:gd name="connsiteX4" fmla="*/ 2404110 w 2688907"/>
                <a:gd name="connsiteY4" fmla="*/ 36195 h 3203257"/>
                <a:gd name="connsiteX5" fmla="*/ 2372677 w 2688907"/>
                <a:gd name="connsiteY5" fmla="*/ 0 h 3203257"/>
                <a:gd name="connsiteX6" fmla="*/ 318135 w 2688907"/>
                <a:gd name="connsiteY6" fmla="*/ 0 h 3203257"/>
                <a:gd name="connsiteX7" fmla="*/ 297180 w 2688907"/>
                <a:gd name="connsiteY7" fmla="*/ 0 h 3203257"/>
                <a:gd name="connsiteX8" fmla="*/ 280988 w 2688907"/>
                <a:gd name="connsiteY8" fmla="*/ 20003 h 3203257"/>
                <a:gd name="connsiteX9" fmla="*/ 280988 w 2688907"/>
                <a:gd name="connsiteY9" fmla="*/ 83820 h 3203257"/>
                <a:gd name="connsiteX10" fmla="*/ 36195 w 2688907"/>
                <a:gd name="connsiteY10" fmla="*/ 282893 h 3203257"/>
                <a:gd name="connsiteX11" fmla="*/ 0 w 2688907"/>
                <a:gd name="connsiteY11" fmla="*/ 318135 h 3203257"/>
                <a:gd name="connsiteX12" fmla="*/ 0 w 2688907"/>
                <a:gd name="connsiteY12" fmla="*/ 1612583 h 3203257"/>
                <a:gd name="connsiteX13" fmla="*/ 0 w 2688907"/>
                <a:gd name="connsiteY13" fmla="*/ 2907030 h 3203257"/>
                <a:gd name="connsiteX14" fmla="*/ 38100 w 2688907"/>
                <a:gd name="connsiteY14" fmla="*/ 2945130 h 3203257"/>
                <a:gd name="connsiteX15" fmla="*/ 51435 w 2688907"/>
                <a:gd name="connsiteY15" fmla="*/ 2946083 h 3203257"/>
                <a:gd name="connsiteX16" fmla="*/ 283845 w 2688907"/>
                <a:gd name="connsiteY16" fmla="*/ 3170873 h 3203257"/>
                <a:gd name="connsiteX17" fmla="*/ 319088 w 2688907"/>
                <a:gd name="connsiteY17" fmla="*/ 3203258 h 3203257"/>
                <a:gd name="connsiteX18" fmla="*/ 2392680 w 2688907"/>
                <a:gd name="connsiteY18" fmla="*/ 3202305 h 3203257"/>
                <a:gd name="connsiteX19" fmla="*/ 2432685 w 2688907"/>
                <a:gd name="connsiteY19" fmla="*/ 3166110 h 3203257"/>
                <a:gd name="connsiteX20" fmla="*/ 2436495 w 2688907"/>
                <a:gd name="connsiteY20" fmla="*/ 3134678 h 3203257"/>
                <a:gd name="connsiteX21" fmla="*/ 2652713 w 2688907"/>
                <a:gd name="connsiteY21" fmla="*/ 2947035 h 3203257"/>
                <a:gd name="connsiteX22" fmla="*/ 2688908 w 2688907"/>
                <a:gd name="connsiteY22" fmla="*/ 2906078 h 3203257"/>
                <a:gd name="connsiteX23" fmla="*/ 2687002 w 2688907"/>
                <a:gd name="connsiteY23" fmla="*/ 321945 h 3203257"/>
                <a:gd name="connsiteX24" fmla="*/ 2627947 w 2688907"/>
                <a:gd name="connsiteY24" fmla="*/ 2931795 h 3203257"/>
                <a:gd name="connsiteX25" fmla="*/ 2415540 w 2688907"/>
                <a:gd name="connsiteY25" fmla="*/ 3148965 h 3203257"/>
                <a:gd name="connsiteX26" fmla="*/ 2378393 w 2688907"/>
                <a:gd name="connsiteY26" fmla="*/ 3184208 h 3203257"/>
                <a:gd name="connsiteX27" fmla="*/ 336232 w 2688907"/>
                <a:gd name="connsiteY27" fmla="*/ 3184208 h 3203257"/>
                <a:gd name="connsiteX28" fmla="*/ 297180 w 2688907"/>
                <a:gd name="connsiteY28" fmla="*/ 3150870 h 3203257"/>
                <a:gd name="connsiteX29" fmla="*/ 48577 w 2688907"/>
                <a:gd name="connsiteY29" fmla="*/ 2927985 h 3203257"/>
                <a:gd name="connsiteX30" fmla="*/ 17145 w 2688907"/>
                <a:gd name="connsiteY30" fmla="*/ 2894648 h 3203257"/>
                <a:gd name="connsiteX31" fmla="*/ 18097 w 2688907"/>
                <a:gd name="connsiteY31" fmla="*/ 1613535 h 3203257"/>
                <a:gd name="connsiteX32" fmla="*/ 18097 w 2688907"/>
                <a:gd name="connsiteY32" fmla="*/ 342900 h 3203257"/>
                <a:gd name="connsiteX33" fmla="*/ 57150 w 2688907"/>
                <a:gd name="connsiteY33" fmla="*/ 300038 h 3203257"/>
                <a:gd name="connsiteX34" fmla="*/ 300038 w 2688907"/>
                <a:gd name="connsiteY34" fmla="*/ 38100 h 3203257"/>
                <a:gd name="connsiteX35" fmla="*/ 325755 w 2688907"/>
                <a:gd name="connsiteY35" fmla="*/ 17145 h 3203257"/>
                <a:gd name="connsiteX36" fmla="*/ 667702 w 2688907"/>
                <a:gd name="connsiteY36" fmla="*/ 17145 h 3203257"/>
                <a:gd name="connsiteX37" fmla="*/ 2346008 w 2688907"/>
                <a:gd name="connsiteY37" fmla="*/ 17145 h 3203257"/>
                <a:gd name="connsiteX38" fmla="*/ 2383155 w 2688907"/>
                <a:gd name="connsiteY38" fmla="*/ 53340 h 3203257"/>
                <a:gd name="connsiteX39" fmla="*/ 2628900 w 2688907"/>
                <a:gd name="connsiteY39" fmla="*/ 300038 h 3203257"/>
                <a:gd name="connsiteX40" fmla="*/ 2666047 w 2688907"/>
                <a:gd name="connsiteY40" fmla="*/ 339090 h 3203257"/>
                <a:gd name="connsiteX41" fmla="*/ 2666047 w 2688907"/>
                <a:gd name="connsiteY41" fmla="*/ 2887980 h 3203257"/>
                <a:gd name="connsiteX42" fmla="*/ 2627947 w 2688907"/>
                <a:gd name="connsiteY42" fmla="*/ 2931795 h 32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88907" h="3203257">
                  <a:moveTo>
                    <a:pt x="2687002" y="321945"/>
                  </a:moveTo>
                  <a:cubicBezTo>
                    <a:pt x="2687002" y="314325"/>
                    <a:pt x="2687002" y="305753"/>
                    <a:pt x="2687002" y="298133"/>
                  </a:cubicBezTo>
                  <a:cubicBezTo>
                    <a:pt x="2687002" y="284798"/>
                    <a:pt x="2681288" y="277178"/>
                    <a:pt x="2667952" y="280988"/>
                  </a:cubicBezTo>
                  <a:cubicBezTo>
                    <a:pt x="2645093" y="286703"/>
                    <a:pt x="2623185" y="281940"/>
                    <a:pt x="2602230" y="278130"/>
                  </a:cubicBezTo>
                  <a:cubicBezTo>
                    <a:pt x="2489835" y="261938"/>
                    <a:pt x="2391727" y="142875"/>
                    <a:pt x="2404110" y="36195"/>
                  </a:cubicBezTo>
                  <a:cubicBezTo>
                    <a:pt x="2407920" y="0"/>
                    <a:pt x="2407920" y="0"/>
                    <a:pt x="2372677" y="0"/>
                  </a:cubicBezTo>
                  <a:cubicBezTo>
                    <a:pt x="1687830" y="0"/>
                    <a:pt x="1002982" y="0"/>
                    <a:pt x="318135" y="0"/>
                  </a:cubicBezTo>
                  <a:cubicBezTo>
                    <a:pt x="311468" y="0"/>
                    <a:pt x="303847" y="0"/>
                    <a:pt x="297180" y="0"/>
                  </a:cubicBezTo>
                  <a:cubicBezTo>
                    <a:pt x="282892" y="0"/>
                    <a:pt x="277177" y="5715"/>
                    <a:pt x="280988" y="20003"/>
                  </a:cubicBezTo>
                  <a:cubicBezTo>
                    <a:pt x="287655" y="40957"/>
                    <a:pt x="283845" y="61913"/>
                    <a:pt x="280988" y="83820"/>
                  </a:cubicBezTo>
                  <a:cubicBezTo>
                    <a:pt x="265747" y="185738"/>
                    <a:pt x="169545" y="285750"/>
                    <a:pt x="36195" y="282893"/>
                  </a:cubicBezTo>
                  <a:cubicBezTo>
                    <a:pt x="0" y="281940"/>
                    <a:pt x="0" y="280035"/>
                    <a:pt x="0" y="318135"/>
                  </a:cubicBezTo>
                  <a:cubicBezTo>
                    <a:pt x="0" y="749618"/>
                    <a:pt x="0" y="1181100"/>
                    <a:pt x="0" y="1612583"/>
                  </a:cubicBezTo>
                  <a:cubicBezTo>
                    <a:pt x="0" y="2044065"/>
                    <a:pt x="0" y="2475548"/>
                    <a:pt x="0" y="2907030"/>
                  </a:cubicBezTo>
                  <a:cubicBezTo>
                    <a:pt x="0" y="2947035"/>
                    <a:pt x="0" y="2947035"/>
                    <a:pt x="38100" y="2945130"/>
                  </a:cubicBezTo>
                  <a:cubicBezTo>
                    <a:pt x="42863" y="2945130"/>
                    <a:pt x="46672" y="2946083"/>
                    <a:pt x="51435" y="2946083"/>
                  </a:cubicBezTo>
                  <a:cubicBezTo>
                    <a:pt x="182880" y="2949893"/>
                    <a:pt x="283845" y="3063240"/>
                    <a:pt x="283845" y="3170873"/>
                  </a:cubicBezTo>
                  <a:cubicBezTo>
                    <a:pt x="283845" y="3197543"/>
                    <a:pt x="293370" y="3203258"/>
                    <a:pt x="319088" y="3203258"/>
                  </a:cubicBezTo>
                  <a:cubicBezTo>
                    <a:pt x="1010602" y="3202305"/>
                    <a:pt x="1701165" y="3202305"/>
                    <a:pt x="2392680" y="3202305"/>
                  </a:cubicBezTo>
                  <a:cubicBezTo>
                    <a:pt x="2430780" y="3202305"/>
                    <a:pt x="2430780" y="3202305"/>
                    <a:pt x="2432685" y="3166110"/>
                  </a:cubicBezTo>
                  <a:cubicBezTo>
                    <a:pt x="2433638" y="3155633"/>
                    <a:pt x="2434590" y="3145155"/>
                    <a:pt x="2436495" y="3134678"/>
                  </a:cubicBezTo>
                  <a:cubicBezTo>
                    <a:pt x="2459355" y="3031808"/>
                    <a:pt x="2539365" y="2961323"/>
                    <a:pt x="2652713" y="2947035"/>
                  </a:cubicBezTo>
                  <a:cubicBezTo>
                    <a:pt x="2680335" y="2943225"/>
                    <a:pt x="2688908" y="2933700"/>
                    <a:pt x="2688908" y="2906078"/>
                  </a:cubicBezTo>
                  <a:cubicBezTo>
                    <a:pt x="2687002" y="2044065"/>
                    <a:pt x="2687002" y="1183005"/>
                    <a:pt x="2687002" y="321945"/>
                  </a:cubicBezTo>
                  <a:close/>
                  <a:moveTo>
                    <a:pt x="2627947" y="2931795"/>
                  </a:moveTo>
                  <a:cubicBezTo>
                    <a:pt x="2523172" y="2945130"/>
                    <a:pt x="2425065" y="3044190"/>
                    <a:pt x="2415540" y="3148965"/>
                  </a:cubicBezTo>
                  <a:cubicBezTo>
                    <a:pt x="2413635" y="3173730"/>
                    <a:pt x="2405063" y="3184208"/>
                    <a:pt x="2378393" y="3184208"/>
                  </a:cubicBezTo>
                  <a:cubicBezTo>
                    <a:pt x="1697355" y="3183255"/>
                    <a:pt x="1017270" y="3183255"/>
                    <a:pt x="336232" y="3184208"/>
                  </a:cubicBezTo>
                  <a:cubicBezTo>
                    <a:pt x="309563" y="3184208"/>
                    <a:pt x="300990" y="3175635"/>
                    <a:pt x="297180" y="3150870"/>
                  </a:cubicBezTo>
                  <a:cubicBezTo>
                    <a:pt x="279082" y="3025140"/>
                    <a:pt x="174307" y="2930843"/>
                    <a:pt x="48577" y="2927985"/>
                  </a:cubicBezTo>
                  <a:cubicBezTo>
                    <a:pt x="21907" y="2927033"/>
                    <a:pt x="17145" y="2919413"/>
                    <a:pt x="17145" y="2894648"/>
                  </a:cubicBezTo>
                  <a:cubicBezTo>
                    <a:pt x="18097" y="2467928"/>
                    <a:pt x="18097" y="2040255"/>
                    <a:pt x="18097" y="1613535"/>
                  </a:cubicBezTo>
                  <a:cubicBezTo>
                    <a:pt x="18097" y="1189673"/>
                    <a:pt x="18097" y="766763"/>
                    <a:pt x="18097" y="342900"/>
                  </a:cubicBezTo>
                  <a:cubicBezTo>
                    <a:pt x="18097" y="301943"/>
                    <a:pt x="18097" y="301943"/>
                    <a:pt x="57150" y="300038"/>
                  </a:cubicBezTo>
                  <a:cubicBezTo>
                    <a:pt x="192405" y="293370"/>
                    <a:pt x="304800" y="173355"/>
                    <a:pt x="300038" y="38100"/>
                  </a:cubicBezTo>
                  <a:cubicBezTo>
                    <a:pt x="299085" y="14288"/>
                    <a:pt x="312420" y="17145"/>
                    <a:pt x="325755" y="17145"/>
                  </a:cubicBezTo>
                  <a:cubicBezTo>
                    <a:pt x="440055" y="17145"/>
                    <a:pt x="553402" y="17145"/>
                    <a:pt x="667702" y="17145"/>
                  </a:cubicBezTo>
                  <a:cubicBezTo>
                    <a:pt x="1226820" y="17145"/>
                    <a:pt x="1786890" y="17145"/>
                    <a:pt x="2346008" y="17145"/>
                  </a:cubicBezTo>
                  <a:cubicBezTo>
                    <a:pt x="2382202" y="17145"/>
                    <a:pt x="2382202" y="17145"/>
                    <a:pt x="2383155" y="53340"/>
                  </a:cubicBezTo>
                  <a:cubicBezTo>
                    <a:pt x="2384108" y="179070"/>
                    <a:pt x="2499360" y="294323"/>
                    <a:pt x="2628900" y="300038"/>
                  </a:cubicBezTo>
                  <a:cubicBezTo>
                    <a:pt x="2666047" y="301943"/>
                    <a:pt x="2666047" y="301943"/>
                    <a:pt x="2666047" y="339090"/>
                  </a:cubicBezTo>
                  <a:cubicBezTo>
                    <a:pt x="2666047" y="1188720"/>
                    <a:pt x="2666047" y="2038350"/>
                    <a:pt x="2666047" y="2887980"/>
                  </a:cubicBezTo>
                  <a:cubicBezTo>
                    <a:pt x="2667000" y="2927033"/>
                    <a:pt x="2667000" y="2927033"/>
                    <a:pt x="2627947" y="293179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972DA02-EB04-4609-B3DB-2AAA6FA5C31A}"/>
                </a:ext>
              </a:extLst>
            </p:cNvPr>
            <p:cNvSpPr/>
            <p:nvPr/>
          </p:nvSpPr>
          <p:spPr>
            <a:xfrm>
              <a:off x="3070077" y="724608"/>
              <a:ext cx="156684" cy="149969"/>
            </a:xfrm>
            <a:custGeom>
              <a:avLst/>
              <a:gdLst>
                <a:gd name="connsiteX0" fmla="*/ 332423 w 333375"/>
                <a:gd name="connsiteY0" fmla="*/ 319088 h 319087"/>
                <a:gd name="connsiteX1" fmla="*/ 193358 w 333375"/>
                <a:gd name="connsiteY1" fmla="*/ 319088 h 319087"/>
                <a:gd name="connsiteX2" fmla="*/ 243840 w 333375"/>
                <a:gd name="connsiteY2" fmla="*/ 253365 h 319087"/>
                <a:gd name="connsiteX3" fmla="*/ 243840 w 333375"/>
                <a:gd name="connsiteY3" fmla="*/ 183833 h 319087"/>
                <a:gd name="connsiteX4" fmla="*/ 224790 w 333375"/>
                <a:gd name="connsiteY4" fmla="*/ 164783 h 319087"/>
                <a:gd name="connsiteX5" fmla="*/ 112395 w 333375"/>
                <a:gd name="connsiteY5" fmla="*/ 164783 h 319087"/>
                <a:gd name="connsiteX6" fmla="*/ 93345 w 333375"/>
                <a:gd name="connsiteY6" fmla="*/ 183833 h 319087"/>
                <a:gd name="connsiteX7" fmla="*/ 93345 w 333375"/>
                <a:gd name="connsiteY7" fmla="*/ 258128 h 319087"/>
                <a:gd name="connsiteX8" fmla="*/ 135255 w 333375"/>
                <a:gd name="connsiteY8" fmla="*/ 318135 h 319087"/>
                <a:gd name="connsiteX9" fmla="*/ 0 w 333375"/>
                <a:gd name="connsiteY9" fmla="*/ 318135 h 319087"/>
                <a:gd name="connsiteX10" fmla="*/ 46673 w 333375"/>
                <a:gd name="connsiteY10" fmla="*/ 258128 h 319087"/>
                <a:gd name="connsiteX11" fmla="*/ 46673 w 333375"/>
                <a:gd name="connsiteY11" fmla="*/ 55245 h 319087"/>
                <a:gd name="connsiteX12" fmla="*/ 5715 w 333375"/>
                <a:gd name="connsiteY12" fmla="*/ 0 h 319087"/>
                <a:gd name="connsiteX13" fmla="*/ 134303 w 333375"/>
                <a:gd name="connsiteY13" fmla="*/ 0 h 319087"/>
                <a:gd name="connsiteX14" fmla="*/ 120968 w 333375"/>
                <a:gd name="connsiteY14" fmla="*/ 6668 h 319087"/>
                <a:gd name="connsiteX15" fmla="*/ 94298 w 333375"/>
                <a:gd name="connsiteY15" fmla="*/ 38100 h 319087"/>
                <a:gd name="connsiteX16" fmla="*/ 94298 w 333375"/>
                <a:gd name="connsiteY16" fmla="*/ 128588 h 319087"/>
                <a:gd name="connsiteX17" fmla="*/ 113348 w 333375"/>
                <a:gd name="connsiteY17" fmla="*/ 147638 h 319087"/>
                <a:gd name="connsiteX18" fmla="*/ 225743 w 333375"/>
                <a:gd name="connsiteY18" fmla="*/ 147638 h 319087"/>
                <a:gd name="connsiteX19" fmla="*/ 244793 w 333375"/>
                <a:gd name="connsiteY19" fmla="*/ 128588 h 319087"/>
                <a:gd name="connsiteX20" fmla="*/ 244793 w 333375"/>
                <a:gd name="connsiteY20" fmla="*/ 64770 h 319087"/>
                <a:gd name="connsiteX21" fmla="*/ 199073 w 333375"/>
                <a:gd name="connsiteY21" fmla="*/ 0 h 319087"/>
                <a:gd name="connsiteX22" fmla="*/ 333375 w 333375"/>
                <a:gd name="connsiteY22" fmla="*/ 0 h 319087"/>
                <a:gd name="connsiteX23" fmla="*/ 316230 w 333375"/>
                <a:gd name="connsiteY23" fmla="*/ 8573 h 319087"/>
                <a:gd name="connsiteX24" fmla="*/ 292418 w 333375"/>
                <a:gd name="connsiteY24" fmla="*/ 39053 h 319087"/>
                <a:gd name="connsiteX25" fmla="*/ 292418 w 333375"/>
                <a:gd name="connsiteY25" fmla="*/ 281940 h 319087"/>
                <a:gd name="connsiteX26" fmla="*/ 332423 w 333375"/>
                <a:gd name="connsiteY26" fmla="*/ 319088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3375" h="319087">
                  <a:moveTo>
                    <a:pt x="332423" y="319088"/>
                  </a:moveTo>
                  <a:cubicBezTo>
                    <a:pt x="288608" y="319088"/>
                    <a:pt x="243840" y="319088"/>
                    <a:pt x="193358" y="319088"/>
                  </a:cubicBezTo>
                  <a:cubicBezTo>
                    <a:pt x="242888" y="301942"/>
                    <a:pt x="242888" y="301942"/>
                    <a:pt x="243840" y="253365"/>
                  </a:cubicBezTo>
                  <a:cubicBezTo>
                    <a:pt x="243840" y="230505"/>
                    <a:pt x="243840" y="206693"/>
                    <a:pt x="243840" y="183833"/>
                  </a:cubicBezTo>
                  <a:cubicBezTo>
                    <a:pt x="243840" y="170498"/>
                    <a:pt x="238125" y="164783"/>
                    <a:pt x="224790" y="164783"/>
                  </a:cubicBezTo>
                  <a:cubicBezTo>
                    <a:pt x="187643" y="164783"/>
                    <a:pt x="150495" y="164783"/>
                    <a:pt x="112395" y="164783"/>
                  </a:cubicBezTo>
                  <a:cubicBezTo>
                    <a:pt x="99060" y="164783"/>
                    <a:pt x="93345" y="170498"/>
                    <a:pt x="93345" y="183833"/>
                  </a:cubicBezTo>
                  <a:cubicBezTo>
                    <a:pt x="93345" y="208598"/>
                    <a:pt x="93345" y="233363"/>
                    <a:pt x="93345" y="258128"/>
                  </a:cubicBezTo>
                  <a:cubicBezTo>
                    <a:pt x="93345" y="302895"/>
                    <a:pt x="95250" y="304800"/>
                    <a:pt x="135255" y="318135"/>
                  </a:cubicBezTo>
                  <a:cubicBezTo>
                    <a:pt x="92393" y="318135"/>
                    <a:pt x="48578" y="318135"/>
                    <a:pt x="0" y="318135"/>
                  </a:cubicBezTo>
                  <a:cubicBezTo>
                    <a:pt x="45720" y="302895"/>
                    <a:pt x="45720" y="301942"/>
                    <a:pt x="46673" y="258128"/>
                  </a:cubicBezTo>
                  <a:cubicBezTo>
                    <a:pt x="46673" y="190500"/>
                    <a:pt x="46673" y="122873"/>
                    <a:pt x="46673" y="55245"/>
                  </a:cubicBezTo>
                  <a:cubicBezTo>
                    <a:pt x="46673" y="14288"/>
                    <a:pt x="44768" y="12383"/>
                    <a:pt x="5715" y="0"/>
                  </a:cubicBezTo>
                  <a:cubicBezTo>
                    <a:pt x="48578" y="0"/>
                    <a:pt x="91440" y="0"/>
                    <a:pt x="134303" y="0"/>
                  </a:cubicBezTo>
                  <a:cubicBezTo>
                    <a:pt x="133350" y="8573"/>
                    <a:pt x="124778" y="4763"/>
                    <a:pt x="120968" y="6668"/>
                  </a:cubicBezTo>
                  <a:cubicBezTo>
                    <a:pt x="103823" y="11430"/>
                    <a:pt x="94298" y="20955"/>
                    <a:pt x="94298" y="38100"/>
                  </a:cubicBezTo>
                  <a:cubicBezTo>
                    <a:pt x="94298" y="68580"/>
                    <a:pt x="94298" y="98108"/>
                    <a:pt x="94298" y="128588"/>
                  </a:cubicBezTo>
                  <a:cubicBezTo>
                    <a:pt x="94298" y="142875"/>
                    <a:pt x="100013" y="147638"/>
                    <a:pt x="113348" y="147638"/>
                  </a:cubicBezTo>
                  <a:cubicBezTo>
                    <a:pt x="150495" y="147638"/>
                    <a:pt x="187643" y="147638"/>
                    <a:pt x="225743" y="147638"/>
                  </a:cubicBezTo>
                  <a:cubicBezTo>
                    <a:pt x="240030" y="147638"/>
                    <a:pt x="244793" y="141923"/>
                    <a:pt x="244793" y="128588"/>
                  </a:cubicBezTo>
                  <a:cubicBezTo>
                    <a:pt x="244793" y="107633"/>
                    <a:pt x="244793" y="85725"/>
                    <a:pt x="244793" y="64770"/>
                  </a:cubicBezTo>
                  <a:cubicBezTo>
                    <a:pt x="244793" y="18098"/>
                    <a:pt x="244793" y="18098"/>
                    <a:pt x="199073" y="0"/>
                  </a:cubicBezTo>
                  <a:cubicBezTo>
                    <a:pt x="246698" y="0"/>
                    <a:pt x="289560" y="0"/>
                    <a:pt x="333375" y="0"/>
                  </a:cubicBezTo>
                  <a:cubicBezTo>
                    <a:pt x="330518" y="9525"/>
                    <a:pt x="321945" y="6668"/>
                    <a:pt x="316230" y="8573"/>
                  </a:cubicBezTo>
                  <a:cubicBezTo>
                    <a:pt x="300038" y="13335"/>
                    <a:pt x="292418" y="22860"/>
                    <a:pt x="292418" y="39053"/>
                  </a:cubicBezTo>
                  <a:cubicBezTo>
                    <a:pt x="292418" y="120015"/>
                    <a:pt x="292418" y="200978"/>
                    <a:pt x="292418" y="281940"/>
                  </a:cubicBezTo>
                  <a:cubicBezTo>
                    <a:pt x="290513" y="307658"/>
                    <a:pt x="311468" y="311467"/>
                    <a:pt x="332423" y="3190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784D02-67FA-4854-AF75-5EDB22A81F45}"/>
                </a:ext>
              </a:extLst>
            </p:cNvPr>
            <p:cNvSpPr/>
            <p:nvPr/>
          </p:nvSpPr>
          <p:spPr>
            <a:xfrm>
              <a:off x="3571465" y="1006639"/>
              <a:ext cx="126856" cy="152207"/>
            </a:xfrm>
            <a:custGeom>
              <a:avLst/>
              <a:gdLst>
                <a:gd name="connsiteX0" fmla="*/ 8573 w 269910"/>
                <a:gd name="connsiteY0" fmla="*/ 0 h 323850"/>
                <a:gd name="connsiteX1" fmla="*/ 234315 w 269910"/>
                <a:gd name="connsiteY1" fmla="*/ 0 h 323850"/>
                <a:gd name="connsiteX2" fmla="*/ 251460 w 269910"/>
                <a:gd name="connsiteY2" fmla="*/ 12383 h 323850"/>
                <a:gd name="connsiteX3" fmla="*/ 251460 w 269910"/>
                <a:gd name="connsiteY3" fmla="*/ 66675 h 323850"/>
                <a:gd name="connsiteX4" fmla="*/ 240983 w 269910"/>
                <a:gd name="connsiteY4" fmla="*/ 51435 h 323850"/>
                <a:gd name="connsiteX5" fmla="*/ 193358 w 269910"/>
                <a:gd name="connsiteY5" fmla="*/ 17145 h 323850"/>
                <a:gd name="connsiteX6" fmla="*/ 116205 w 269910"/>
                <a:gd name="connsiteY6" fmla="*/ 17145 h 323850"/>
                <a:gd name="connsiteX7" fmla="*/ 93345 w 269910"/>
                <a:gd name="connsiteY7" fmla="*/ 38100 h 323850"/>
                <a:gd name="connsiteX8" fmla="*/ 93345 w 269910"/>
                <a:gd name="connsiteY8" fmla="*/ 125730 h 323850"/>
                <a:gd name="connsiteX9" fmla="*/ 112395 w 269910"/>
                <a:gd name="connsiteY9" fmla="*/ 144780 h 323850"/>
                <a:gd name="connsiteX10" fmla="*/ 146685 w 269910"/>
                <a:gd name="connsiteY10" fmla="*/ 144780 h 323850"/>
                <a:gd name="connsiteX11" fmla="*/ 215265 w 269910"/>
                <a:gd name="connsiteY11" fmla="*/ 95250 h 323850"/>
                <a:gd name="connsiteX12" fmla="*/ 221933 w 269910"/>
                <a:gd name="connsiteY12" fmla="*/ 101917 h 323850"/>
                <a:gd name="connsiteX13" fmla="*/ 221933 w 269910"/>
                <a:gd name="connsiteY13" fmla="*/ 206692 h 323850"/>
                <a:gd name="connsiteX14" fmla="*/ 214313 w 269910"/>
                <a:gd name="connsiteY14" fmla="*/ 203835 h 323850"/>
                <a:gd name="connsiteX15" fmla="*/ 157163 w 269910"/>
                <a:gd name="connsiteY15" fmla="*/ 161925 h 323850"/>
                <a:gd name="connsiteX16" fmla="*/ 92393 w 269910"/>
                <a:gd name="connsiteY16" fmla="*/ 225742 h 323850"/>
                <a:gd name="connsiteX17" fmla="*/ 92393 w 269910"/>
                <a:gd name="connsiteY17" fmla="*/ 279083 h 323850"/>
                <a:gd name="connsiteX18" fmla="*/ 118110 w 269910"/>
                <a:gd name="connsiteY18" fmla="*/ 304800 h 323850"/>
                <a:gd name="connsiteX19" fmla="*/ 137160 w 269910"/>
                <a:gd name="connsiteY19" fmla="*/ 304800 h 323850"/>
                <a:gd name="connsiteX20" fmla="*/ 269558 w 269910"/>
                <a:gd name="connsiteY20" fmla="*/ 235267 h 323850"/>
                <a:gd name="connsiteX21" fmla="*/ 249555 w 269910"/>
                <a:gd name="connsiteY21" fmla="*/ 319088 h 323850"/>
                <a:gd name="connsiteX22" fmla="*/ 232410 w 269910"/>
                <a:gd name="connsiteY22" fmla="*/ 323850 h 323850"/>
                <a:gd name="connsiteX23" fmla="*/ 13335 w 269910"/>
                <a:gd name="connsiteY23" fmla="*/ 323850 h 323850"/>
                <a:gd name="connsiteX24" fmla="*/ 0 w 269910"/>
                <a:gd name="connsiteY24" fmla="*/ 319088 h 323850"/>
                <a:gd name="connsiteX25" fmla="*/ 41910 w 269910"/>
                <a:gd name="connsiteY25" fmla="*/ 298133 h 323850"/>
                <a:gd name="connsiteX26" fmla="*/ 46673 w 269910"/>
                <a:gd name="connsiteY26" fmla="*/ 253365 h 323850"/>
                <a:gd name="connsiteX27" fmla="*/ 46673 w 269910"/>
                <a:gd name="connsiteY27" fmla="*/ 60960 h 323850"/>
                <a:gd name="connsiteX28" fmla="*/ 8573 w 269910"/>
                <a:gd name="connsiteY28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910" h="323850">
                  <a:moveTo>
                    <a:pt x="8573" y="0"/>
                  </a:moveTo>
                  <a:cubicBezTo>
                    <a:pt x="83820" y="0"/>
                    <a:pt x="159068" y="0"/>
                    <a:pt x="234315" y="0"/>
                  </a:cubicBezTo>
                  <a:cubicBezTo>
                    <a:pt x="242888" y="0"/>
                    <a:pt x="251460" y="1905"/>
                    <a:pt x="251460" y="12383"/>
                  </a:cubicBezTo>
                  <a:cubicBezTo>
                    <a:pt x="252413" y="30480"/>
                    <a:pt x="251460" y="48578"/>
                    <a:pt x="251460" y="66675"/>
                  </a:cubicBezTo>
                  <a:cubicBezTo>
                    <a:pt x="240983" y="64770"/>
                    <a:pt x="241935" y="57150"/>
                    <a:pt x="240983" y="51435"/>
                  </a:cubicBezTo>
                  <a:cubicBezTo>
                    <a:pt x="233363" y="27623"/>
                    <a:pt x="217170" y="17145"/>
                    <a:pt x="193358" y="17145"/>
                  </a:cubicBezTo>
                  <a:cubicBezTo>
                    <a:pt x="167640" y="17145"/>
                    <a:pt x="141923" y="17145"/>
                    <a:pt x="116205" y="17145"/>
                  </a:cubicBezTo>
                  <a:cubicBezTo>
                    <a:pt x="100965" y="17145"/>
                    <a:pt x="93345" y="21908"/>
                    <a:pt x="93345" y="38100"/>
                  </a:cubicBezTo>
                  <a:cubicBezTo>
                    <a:pt x="94298" y="67628"/>
                    <a:pt x="94298" y="97155"/>
                    <a:pt x="93345" y="125730"/>
                  </a:cubicBezTo>
                  <a:cubicBezTo>
                    <a:pt x="93345" y="139065"/>
                    <a:pt x="99060" y="144780"/>
                    <a:pt x="112395" y="144780"/>
                  </a:cubicBezTo>
                  <a:cubicBezTo>
                    <a:pt x="123825" y="143828"/>
                    <a:pt x="135255" y="144780"/>
                    <a:pt x="146685" y="144780"/>
                  </a:cubicBezTo>
                  <a:cubicBezTo>
                    <a:pt x="180023" y="145733"/>
                    <a:pt x="214313" y="148590"/>
                    <a:pt x="215265" y="95250"/>
                  </a:cubicBezTo>
                  <a:cubicBezTo>
                    <a:pt x="217170" y="97155"/>
                    <a:pt x="220028" y="100013"/>
                    <a:pt x="221933" y="101917"/>
                  </a:cubicBezTo>
                  <a:cubicBezTo>
                    <a:pt x="221933" y="137160"/>
                    <a:pt x="221933" y="172403"/>
                    <a:pt x="221933" y="206692"/>
                  </a:cubicBezTo>
                  <a:cubicBezTo>
                    <a:pt x="217170" y="208598"/>
                    <a:pt x="215265" y="206692"/>
                    <a:pt x="214313" y="203835"/>
                  </a:cubicBezTo>
                  <a:cubicBezTo>
                    <a:pt x="202883" y="167640"/>
                    <a:pt x="196215" y="162878"/>
                    <a:pt x="157163" y="161925"/>
                  </a:cubicBezTo>
                  <a:cubicBezTo>
                    <a:pt x="92393" y="160973"/>
                    <a:pt x="92393" y="160973"/>
                    <a:pt x="92393" y="225742"/>
                  </a:cubicBezTo>
                  <a:cubicBezTo>
                    <a:pt x="92393" y="243840"/>
                    <a:pt x="92393" y="260985"/>
                    <a:pt x="92393" y="279083"/>
                  </a:cubicBezTo>
                  <a:cubicBezTo>
                    <a:pt x="92393" y="296228"/>
                    <a:pt x="100013" y="305753"/>
                    <a:pt x="118110" y="304800"/>
                  </a:cubicBezTo>
                  <a:cubicBezTo>
                    <a:pt x="124778" y="304800"/>
                    <a:pt x="130493" y="304800"/>
                    <a:pt x="137160" y="304800"/>
                  </a:cubicBezTo>
                  <a:cubicBezTo>
                    <a:pt x="192405" y="308610"/>
                    <a:pt x="245745" y="307658"/>
                    <a:pt x="269558" y="235267"/>
                  </a:cubicBezTo>
                  <a:cubicBezTo>
                    <a:pt x="272415" y="255270"/>
                    <a:pt x="257175" y="311467"/>
                    <a:pt x="249555" y="319088"/>
                  </a:cubicBezTo>
                  <a:cubicBezTo>
                    <a:pt x="244793" y="323850"/>
                    <a:pt x="238125" y="323850"/>
                    <a:pt x="232410" y="323850"/>
                  </a:cubicBezTo>
                  <a:cubicBezTo>
                    <a:pt x="159068" y="323850"/>
                    <a:pt x="86678" y="323850"/>
                    <a:pt x="13335" y="323850"/>
                  </a:cubicBezTo>
                  <a:cubicBezTo>
                    <a:pt x="10478" y="323850"/>
                    <a:pt x="7620" y="321945"/>
                    <a:pt x="0" y="319088"/>
                  </a:cubicBezTo>
                  <a:cubicBezTo>
                    <a:pt x="16193" y="311467"/>
                    <a:pt x="34290" y="314325"/>
                    <a:pt x="41910" y="298133"/>
                  </a:cubicBezTo>
                  <a:cubicBezTo>
                    <a:pt x="48578" y="283845"/>
                    <a:pt x="46673" y="268605"/>
                    <a:pt x="46673" y="253365"/>
                  </a:cubicBezTo>
                  <a:cubicBezTo>
                    <a:pt x="46673" y="189548"/>
                    <a:pt x="46673" y="125730"/>
                    <a:pt x="46673" y="60960"/>
                  </a:cubicBezTo>
                  <a:cubicBezTo>
                    <a:pt x="48578" y="19050"/>
                    <a:pt x="47625" y="18098"/>
                    <a:pt x="857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37AB35-8623-4C5D-B956-50AD0FA1C2FB}"/>
                </a:ext>
              </a:extLst>
            </p:cNvPr>
            <p:cNvSpPr/>
            <p:nvPr/>
          </p:nvSpPr>
          <p:spPr>
            <a:xfrm>
              <a:off x="3521326" y="723266"/>
              <a:ext cx="156236" cy="149969"/>
            </a:xfrm>
            <a:custGeom>
              <a:avLst/>
              <a:gdLst>
                <a:gd name="connsiteX0" fmla="*/ 0 w 332422"/>
                <a:gd name="connsiteY0" fmla="*/ 952 h 319087"/>
                <a:gd name="connsiteX1" fmla="*/ 129540 w 332422"/>
                <a:gd name="connsiteY1" fmla="*/ 952 h 319087"/>
                <a:gd name="connsiteX2" fmla="*/ 113347 w 332422"/>
                <a:gd name="connsiteY2" fmla="*/ 10477 h 319087"/>
                <a:gd name="connsiteX3" fmla="*/ 100013 w 332422"/>
                <a:gd name="connsiteY3" fmla="*/ 40957 h 319087"/>
                <a:gd name="connsiteX4" fmla="*/ 170497 w 332422"/>
                <a:gd name="connsiteY4" fmla="*/ 151448 h 319087"/>
                <a:gd name="connsiteX5" fmla="*/ 186690 w 332422"/>
                <a:gd name="connsiteY5" fmla="*/ 150495 h 319087"/>
                <a:gd name="connsiteX6" fmla="*/ 251460 w 332422"/>
                <a:gd name="connsiteY6" fmla="*/ 45720 h 319087"/>
                <a:gd name="connsiteX7" fmla="*/ 228600 w 332422"/>
                <a:gd name="connsiteY7" fmla="*/ 0 h 319087"/>
                <a:gd name="connsiteX8" fmla="*/ 332422 w 332422"/>
                <a:gd name="connsiteY8" fmla="*/ 0 h 319087"/>
                <a:gd name="connsiteX9" fmla="*/ 250507 w 332422"/>
                <a:gd name="connsiteY9" fmla="*/ 86677 h 319087"/>
                <a:gd name="connsiteX10" fmla="*/ 222885 w 332422"/>
                <a:gd name="connsiteY10" fmla="*/ 129540 h 319087"/>
                <a:gd name="connsiteX11" fmla="*/ 189547 w 332422"/>
                <a:gd name="connsiteY11" fmla="*/ 282893 h 319087"/>
                <a:gd name="connsiteX12" fmla="*/ 229552 w 332422"/>
                <a:gd name="connsiteY12" fmla="*/ 319087 h 319087"/>
                <a:gd name="connsiteX13" fmla="*/ 100965 w 332422"/>
                <a:gd name="connsiteY13" fmla="*/ 319087 h 319087"/>
                <a:gd name="connsiteX14" fmla="*/ 139065 w 332422"/>
                <a:gd name="connsiteY14" fmla="*/ 296228 h 319087"/>
                <a:gd name="connsiteX15" fmla="*/ 142875 w 332422"/>
                <a:gd name="connsiteY15" fmla="*/ 248602 h 319087"/>
                <a:gd name="connsiteX16" fmla="*/ 110490 w 332422"/>
                <a:gd name="connsiteY16" fmla="*/ 137160 h 319087"/>
                <a:gd name="connsiteX17" fmla="*/ 64770 w 332422"/>
                <a:gd name="connsiteY17" fmla="*/ 68580 h 319087"/>
                <a:gd name="connsiteX18" fmla="*/ 0 w 332422"/>
                <a:gd name="connsiteY18" fmla="*/ 952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2422" h="319087">
                  <a:moveTo>
                    <a:pt x="0" y="952"/>
                  </a:moveTo>
                  <a:cubicBezTo>
                    <a:pt x="42863" y="952"/>
                    <a:pt x="85725" y="952"/>
                    <a:pt x="129540" y="952"/>
                  </a:cubicBezTo>
                  <a:cubicBezTo>
                    <a:pt x="126682" y="10477"/>
                    <a:pt x="119063" y="8573"/>
                    <a:pt x="113347" y="10477"/>
                  </a:cubicBezTo>
                  <a:cubicBezTo>
                    <a:pt x="97155" y="16192"/>
                    <a:pt x="91440" y="26670"/>
                    <a:pt x="100013" y="40957"/>
                  </a:cubicBezTo>
                  <a:cubicBezTo>
                    <a:pt x="122872" y="78105"/>
                    <a:pt x="146685" y="114300"/>
                    <a:pt x="170497" y="151448"/>
                  </a:cubicBezTo>
                  <a:cubicBezTo>
                    <a:pt x="176213" y="160020"/>
                    <a:pt x="181927" y="159067"/>
                    <a:pt x="186690" y="150495"/>
                  </a:cubicBezTo>
                  <a:cubicBezTo>
                    <a:pt x="208597" y="116205"/>
                    <a:pt x="231457" y="81915"/>
                    <a:pt x="251460" y="45720"/>
                  </a:cubicBezTo>
                  <a:cubicBezTo>
                    <a:pt x="264795" y="22860"/>
                    <a:pt x="249555" y="10477"/>
                    <a:pt x="228600" y="0"/>
                  </a:cubicBezTo>
                  <a:cubicBezTo>
                    <a:pt x="262890" y="0"/>
                    <a:pt x="297180" y="0"/>
                    <a:pt x="332422" y="0"/>
                  </a:cubicBezTo>
                  <a:cubicBezTo>
                    <a:pt x="289560" y="14288"/>
                    <a:pt x="272415" y="53340"/>
                    <a:pt x="250507" y="86677"/>
                  </a:cubicBezTo>
                  <a:cubicBezTo>
                    <a:pt x="240982" y="100965"/>
                    <a:pt x="234315" y="117157"/>
                    <a:pt x="222885" y="129540"/>
                  </a:cubicBezTo>
                  <a:cubicBezTo>
                    <a:pt x="181927" y="174307"/>
                    <a:pt x="187642" y="229552"/>
                    <a:pt x="189547" y="282893"/>
                  </a:cubicBezTo>
                  <a:cubicBezTo>
                    <a:pt x="190500" y="308610"/>
                    <a:pt x="209550" y="312420"/>
                    <a:pt x="229552" y="319087"/>
                  </a:cubicBezTo>
                  <a:cubicBezTo>
                    <a:pt x="186690" y="319087"/>
                    <a:pt x="143827" y="319087"/>
                    <a:pt x="100965" y="319087"/>
                  </a:cubicBezTo>
                  <a:cubicBezTo>
                    <a:pt x="113347" y="310515"/>
                    <a:pt x="132397" y="313373"/>
                    <a:pt x="139065" y="296228"/>
                  </a:cubicBezTo>
                  <a:cubicBezTo>
                    <a:pt x="145732" y="280987"/>
                    <a:pt x="140970" y="264795"/>
                    <a:pt x="142875" y="248602"/>
                  </a:cubicBezTo>
                  <a:cubicBezTo>
                    <a:pt x="148590" y="206692"/>
                    <a:pt x="136207" y="170498"/>
                    <a:pt x="110490" y="137160"/>
                  </a:cubicBezTo>
                  <a:cubicBezTo>
                    <a:pt x="93345" y="116205"/>
                    <a:pt x="80010" y="91440"/>
                    <a:pt x="64770" y="68580"/>
                  </a:cubicBezTo>
                  <a:cubicBezTo>
                    <a:pt x="46672" y="44767"/>
                    <a:pt x="32385" y="14288"/>
                    <a:pt x="0" y="9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BCB57CB-CDFB-44E8-B004-7CC93496F7E5}"/>
                </a:ext>
              </a:extLst>
            </p:cNvPr>
            <p:cNvSpPr/>
            <p:nvPr/>
          </p:nvSpPr>
          <p:spPr>
            <a:xfrm>
              <a:off x="3433583" y="1007535"/>
              <a:ext cx="128481" cy="151759"/>
            </a:xfrm>
            <a:custGeom>
              <a:avLst/>
              <a:gdLst>
                <a:gd name="connsiteX0" fmla="*/ 136207 w 273367"/>
                <a:gd name="connsiteY0" fmla="*/ 0 h 322897"/>
                <a:gd name="connsiteX1" fmla="*/ 88582 w 273367"/>
                <a:gd name="connsiteY1" fmla="*/ 67628 h 322897"/>
                <a:gd name="connsiteX2" fmla="*/ 88582 w 273367"/>
                <a:gd name="connsiteY2" fmla="*/ 261938 h 322897"/>
                <a:gd name="connsiteX3" fmla="*/ 127635 w 273367"/>
                <a:gd name="connsiteY3" fmla="*/ 301943 h 322897"/>
                <a:gd name="connsiteX4" fmla="*/ 164782 w 273367"/>
                <a:gd name="connsiteY4" fmla="*/ 301943 h 322897"/>
                <a:gd name="connsiteX5" fmla="*/ 261938 w 273367"/>
                <a:gd name="connsiteY5" fmla="*/ 243840 h 322897"/>
                <a:gd name="connsiteX6" fmla="*/ 273368 w 273367"/>
                <a:gd name="connsiteY6" fmla="*/ 238125 h 322897"/>
                <a:gd name="connsiteX7" fmla="*/ 248603 w 273367"/>
                <a:gd name="connsiteY7" fmla="*/ 315278 h 322897"/>
                <a:gd name="connsiteX8" fmla="*/ 233363 w 273367"/>
                <a:gd name="connsiteY8" fmla="*/ 322898 h 322897"/>
                <a:gd name="connsiteX9" fmla="*/ 6668 w 273367"/>
                <a:gd name="connsiteY9" fmla="*/ 322898 h 322897"/>
                <a:gd name="connsiteX10" fmla="*/ 0 w 273367"/>
                <a:gd name="connsiteY10" fmla="*/ 318135 h 322897"/>
                <a:gd name="connsiteX11" fmla="*/ 41910 w 273367"/>
                <a:gd name="connsiteY11" fmla="*/ 257175 h 322897"/>
                <a:gd name="connsiteX12" fmla="*/ 41910 w 273367"/>
                <a:gd name="connsiteY12" fmla="*/ 62865 h 322897"/>
                <a:gd name="connsiteX13" fmla="*/ 2857 w 273367"/>
                <a:gd name="connsiteY13" fmla="*/ 0 h 322897"/>
                <a:gd name="connsiteX14" fmla="*/ 136207 w 273367"/>
                <a:gd name="connsiteY14" fmla="*/ 0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67" h="322897">
                  <a:moveTo>
                    <a:pt x="136207" y="0"/>
                  </a:moveTo>
                  <a:cubicBezTo>
                    <a:pt x="89535" y="17145"/>
                    <a:pt x="88582" y="19050"/>
                    <a:pt x="88582" y="67628"/>
                  </a:cubicBezTo>
                  <a:cubicBezTo>
                    <a:pt x="88582" y="132398"/>
                    <a:pt x="88582" y="197168"/>
                    <a:pt x="88582" y="261938"/>
                  </a:cubicBezTo>
                  <a:cubicBezTo>
                    <a:pt x="88582" y="295275"/>
                    <a:pt x="95250" y="300990"/>
                    <a:pt x="127635" y="301943"/>
                  </a:cubicBezTo>
                  <a:cubicBezTo>
                    <a:pt x="140018" y="301943"/>
                    <a:pt x="152400" y="301943"/>
                    <a:pt x="164782" y="301943"/>
                  </a:cubicBezTo>
                  <a:cubicBezTo>
                    <a:pt x="210503" y="303848"/>
                    <a:pt x="244793" y="287655"/>
                    <a:pt x="261938" y="243840"/>
                  </a:cubicBezTo>
                  <a:cubicBezTo>
                    <a:pt x="262890" y="240983"/>
                    <a:pt x="263843" y="236220"/>
                    <a:pt x="273368" y="238125"/>
                  </a:cubicBezTo>
                  <a:cubicBezTo>
                    <a:pt x="264795" y="263843"/>
                    <a:pt x="257175" y="289560"/>
                    <a:pt x="248603" y="315278"/>
                  </a:cubicBezTo>
                  <a:cubicBezTo>
                    <a:pt x="246698" y="321945"/>
                    <a:pt x="239078" y="322898"/>
                    <a:pt x="233363" y="322898"/>
                  </a:cubicBezTo>
                  <a:cubicBezTo>
                    <a:pt x="158115" y="322898"/>
                    <a:pt x="81915" y="322898"/>
                    <a:pt x="6668" y="322898"/>
                  </a:cubicBezTo>
                  <a:cubicBezTo>
                    <a:pt x="4763" y="322898"/>
                    <a:pt x="2857" y="320040"/>
                    <a:pt x="0" y="318135"/>
                  </a:cubicBezTo>
                  <a:cubicBezTo>
                    <a:pt x="40957" y="303848"/>
                    <a:pt x="40957" y="303848"/>
                    <a:pt x="41910" y="257175"/>
                  </a:cubicBezTo>
                  <a:cubicBezTo>
                    <a:pt x="41910" y="192405"/>
                    <a:pt x="40957" y="127635"/>
                    <a:pt x="41910" y="62865"/>
                  </a:cubicBezTo>
                  <a:cubicBezTo>
                    <a:pt x="41910" y="33338"/>
                    <a:pt x="40957" y="6668"/>
                    <a:pt x="2857" y="0"/>
                  </a:cubicBezTo>
                  <a:cubicBezTo>
                    <a:pt x="47625" y="0"/>
                    <a:pt x="91440" y="0"/>
                    <a:pt x="13620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7514C91-64BA-44E9-A80B-FCFBC2B71E68}"/>
                </a:ext>
              </a:extLst>
            </p:cNvPr>
            <p:cNvSpPr/>
            <p:nvPr/>
          </p:nvSpPr>
          <p:spPr>
            <a:xfrm>
              <a:off x="3404485" y="724608"/>
              <a:ext cx="128928" cy="150417"/>
            </a:xfrm>
            <a:custGeom>
              <a:avLst/>
              <a:gdLst>
                <a:gd name="connsiteX0" fmla="*/ 274320 w 274319"/>
                <a:gd name="connsiteY0" fmla="*/ 235268 h 320040"/>
                <a:gd name="connsiteX1" fmla="*/ 251460 w 274319"/>
                <a:gd name="connsiteY1" fmla="*/ 312420 h 320040"/>
                <a:gd name="connsiteX2" fmla="*/ 238125 w 274319"/>
                <a:gd name="connsiteY2" fmla="*/ 320040 h 320040"/>
                <a:gd name="connsiteX3" fmla="*/ 0 w 274319"/>
                <a:gd name="connsiteY3" fmla="*/ 320040 h 320040"/>
                <a:gd name="connsiteX4" fmla="*/ 15240 w 274319"/>
                <a:gd name="connsiteY4" fmla="*/ 311467 h 320040"/>
                <a:gd name="connsiteX5" fmla="*/ 42863 w 274319"/>
                <a:gd name="connsiteY5" fmla="*/ 280988 h 320040"/>
                <a:gd name="connsiteX6" fmla="*/ 42863 w 274319"/>
                <a:gd name="connsiteY6" fmla="*/ 36195 h 320040"/>
                <a:gd name="connsiteX7" fmla="*/ 2857 w 274319"/>
                <a:gd name="connsiteY7" fmla="*/ 0 h 320040"/>
                <a:gd name="connsiteX8" fmla="*/ 139065 w 274319"/>
                <a:gd name="connsiteY8" fmla="*/ 0 h 320040"/>
                <a:gd name="connsiteX9" fmla="*/ 119063 w 274319"/>
                <a:gd name="connsiteY9" fmla="*/ 7620 h 320040"/>
                <a:gd name="connsiteX10" fmla="*/ 90488 w 274319"/>
                <a:gd name="connsiteY10" fmla="*/ 40958 h 320040"/>
                <a:gd name="connsiteX11" fmla="*/ 90488 w 274319"/>
                <a:gd name="connsiteY11" fmla="*/ 272415 h 320040"/>
                <a:gd name="connsiteX12" fmla="*/ 119063 w 274319"/>
                <a:gd name="connsiteY12" fmla="*/ 300038 h 320040"/>
                <a:gd name="connsiteX13" fmla="*/ 169545 w 274319"/>
                <a:gd name="connsiteY13" fmla="*/ 300990 h 320040"/>
                <a:gd name="connsiteX14" fmla="*/ 262890 w 274319"/>
                <a:gd name="connsiteY14" fmla="*/ 244793 h 320040"/>
                <a:gd name="connsiteX15" fmla="*/ 268605 w 274319"/>
                <a:gd name="connsiteY15" fmla="*/ 236220 h 320040"/>
                <a:gd name="connsiteX16" fmla="*/ 274320 w 274319"/>
                <a:gd name="connsiteY16" fmla="*/ 235268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319" h="320040">
                  <a:moveTo>
                    <a:pt x="274320" y="235268"/>
                  </a:moveTo>
                  <a:cubicBezTo>
                    <a:pt x="270510" y="262890"/>
                    <a:pt x="259080" y="287655"/>
                    <a:pt x="251460" y="312420"/>
                  </a:cubicBezTo>
                  <a:cubicBezTo>
                    <a:pt x="249555" y="318135"/>
                    <a:pt x="243840" y="320040"/>
                    <a:pt x="238125" y="320040"/>
                  </a:cubicBezTo>
                  <a:cubicBezTo>
                    <a:pt x="159068" y="320040"/>
                    <a:pt x="80963" y="320040"/>
                    <a:pt x="0" y="320040"/>
                  </a:cubicBezTo>
                  <a:cubicBezTo>
                    <a:pt x="2857" y="308610"/>
                    <a:pt x="10478" y="312420"/>
                    <a:pt x="15240" y="311467"/>
                  </a:cubicBezTo>
                  <a:cubicBezTo>
                    <a:pt x="32385" y="308610"/>
                    <a:pt x="42863" y="299085"/>
                    <a:pt x="42863" y="280988"/>
                  </a:cubicBezTo>
                  <a:cubicBezTo>
                    <a:pt x="42863" y="199073"/>
                    <a:pt x="42863" y="117158"/>
                    <a:pt x="42863" y="36195"/>
                  </a:cubicBezTo>
                  <a:cubicBezTo>
                    <a:pt x="42863" y="9525"/>
                    <a:pt x="21907" y="6668"/>
                    <a:pt x="2857" y="0"/>
                  </a:cubicBezTo>
                  <a:cubicBezTo>
                    <a:pt x="47625" y="0"/>
                    <a:pt x="93345" y="0"/>
                    <a:pt x="139065" y="0"/>
                  </a:cubicBezTo>
                  <a:cubicBezTo>
                    <a:pt x="134303" y="8573"/>
                    <a:pt x="125730" y="6668"/>
                    <a:pt x="119063" y="7620"/>
                  </a:cubicBezTo>
                  <a:cubicBezTo>
                    <a:pt x="100965" y="11430"/>
                    <a:pt x="90488" y="21908"/>
                    <a:pt x="90488" y="40958"/>
                  </a:cubicBezTo>
                  <a:cubicBezTo>
                    <a:pt x="90488" y="118110"/>
                    <a:pt x="90488" y="195263"/>
                    <a:pt x="90488" y="272415"/>
                  </a:cubicBezTo>
                  <a:cubicBezTo>
                    <a:pt x="90488" y="291465"/>
                    <a:pt x="100965" y="300038"/>
                    <a:pt x="119063" y="300038"/>
                  </a:cubicBezTo>
                  <a:cubicBezTo>
                    <a:pt x="136207" y="300038"/>
                    <a:pt x="152400" y="300038"/>
                    <a:pt x="169545" y="300990"/>
                  </a:cubicBezTo>
                  <a:cubicBezTo>
                    <a:pt x="213360" y="302895"/>
                    <a:pt x="245745" y="286703"/>
                    <a:pt x="262890" y="244793"/>
                  </a:cubicBezTo>
                  <a:cubicBezTo>
                    <a:pt x="263843" y="241935"/>
                    <a:pt x="266700" y="239078"/>
                    <a:pt x="268605" y="236220"/>
                  </a:cubicBezTo>
                  <a:cubicBezTo>
                    <a:pt x="269557" y="235268"/>
                    <a:pt x="270510" y="235268"/>
                    <a:pt x="274320" y="235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E4374F-D243-43A4-9B1B-74C830F000AD}"/>
                </a:ext>
              </a:extLst>
            </p:cNvPr>
            <p:cNvSpPr/>
            <p:nvPr/>
          </p:nvSpPr>
          <p:spPr>
            <a:xfrm>
              <a:off x="3204327" y="1007535"/>
              <a:ext cx="60932" cy="152064"/>
            </a:xfrm>
            <a:custGeom>
              <a:avLst/>
              <a:gdLst>
                <a:gd name="connsiteX0" fmla="*/ 1058 w 129645"/>
                <a:gd name="connsiteY0" fmla="*/ 0 h 323546"/>
                <a:gd name="connsiteX1" fmla="*/ 127741 w 129645"/>
                <a:gd name="connsiteY1" fmla="*/ 0 h 323546"/>
                <a:gd name="connsiteX2" fmla="*/ 88688 w 129645"/>
                <a:gd name="connsiteY2" fmla="*/ 61913 h 323546"/>
                <a:gd name="connsiteX3" fmla="*/ 88688 w 129645"/>
                <a:gd name="connsiteY3" fmla="*/ 259080 h 323546"/>
                <a:gd name="connsiteX4" fmla="*/ 129646 w 129645"/>
                <a:gd name="connsiteY4" fmla="*/ 317183 h 323546"/>
                <a:gd name="connsiteX5" fmla="*/ 105 w 129645"/>
                <a:gd name="connsiteY5" fmla="*/ 319088 h 323546"/>
                <a:gd name="connsiteX6" fmla="*/ 8678 w 129645"/>
                <a:gd name="connsiteY6" fmla="*/ 312420 h 323546"/>
                <a:gd name="connsiteX7" fmla="*/ 41063 w 129645"/>
                <a:gd name="connsiteY7" fmla="*/ 275273 h 323546"/>
                <a:gd name="connsiteX8" fmla="*/ 41063 w 129645"/>
                <a:gd name="connsiteY8" fmla="*/ 42863 h 323546"/>
                <a:gd name="connsiteX9" fmla="*/ 1058 w 129645"/>
                <a:gd name="connsiteY9" fmla="*/ 0 h 32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" h="323546">
                  <a:moveTo>
                    <a:pt x="1058" y="0"/>
                  </a:moveTo>
                  <a:cubicBezTo>
                    <a:pt x="42968" y="0"/>
                    <a:pt x="85830" y="0"/>
                    <a:pt x="127741" y="0"/>
                  </a:cubicBezTo>
                  <a:cubicBezTo>
                    <a:pt x="90593" y="6668"/>
                    <a:pt x="88688" y="32385"/>
                    <a:pt x="88688" y="61913"/>
                  </a:cubicBezTo>
                  <a:cubicBezTo>
                    <a:pt x="89641" y="127635"/>
                    <a:pt x="88688" y="193358"/>
                    <a:pt x="88688" y="259080"/>
                  </a:cubicBezTo>
                  <a:cubicBezTo>
                    <a:pt x="88688" y="303848"/>
                    <a:pt x="89641" y="303848"/>
                    <a:pt x="129646" y="317183"/>
                  </a:cubicBezTo>
                  <a:cubicBezTo>
                    <a:pt x="111548" y="324803"/>
                    <a:pt x="30585" y="325755"/>
                    <a:pt x="105" y="319088"/>
                  </a:cubicBezTo>
                  <a:cubicBezTo>
                    <a:pt x="-847" y="312420"/>
                    <a:pt x="4868" y="313373"/>
                    <a:pt x="8678" y="312420"/>
                  </a:cubicBezTo>
                  <a:cubicBezTo>
                    <a:pt x="31538" y="310515"/>
                    <a:pt x="41063" y="297180"/>
                    <a:pt x="41063" y="275273"/>
                  </a:cubicBezTo>
                  <a:cubicBezTo>
                    <a:pt x="41063" y="198120"/>
                    <a:pt x="41063" y="120968"/>
                    <a:pt x="41063" y="42863"/>
                  </a:cubicBezTo>
                  <a:cubicBezTo>
                    <a:pt x="42016" y="15240"/>
                    <a:pt x="23918" y="6668"/>
                    <a:pt x="105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F79FDDA-06C0-4AD1-BB0C-7BCCDA7A4A38}"/>
                </a:ext>
              </a:extLst>
            </p:cNvPr>
            <p:cNvSpPr/>
            <p:nvPr/>
          </p:nvSpPr>
          <p:spPr>
            <a:xfrm>
              <a:off x="3047693" y="1006522"/>
              <a:ext cx="136539" cy="153768"/>
            </a:xfrm>
            <a:custGeom>
              <a:avLst/>
              <a:gdLst>
                <a:gd name="connsiteX0" fmla="*/ 237173 w 290512"/>
                <a:gd name="connsiteY0" fmla="*/ 165034 h 327171"/>
                <a:gd name="connsiteX1" fmla="*/ 223838 w 290512"/>
                <a:gd name="connsiteY1" fmla="*/ 158367 h 327171"/>
                <a:gd name="connsiteX2" fmla="*/ 236220 w 290512"/>
                <a:gd name="connsiteY2" fmla="*/ 149794 h 327171"/>
                <a:gd name="connsiteX3" fmla="*/ 229553 w 290512"/>
                <a:gd name="connsiteY3" fmla="*/ 16444 h 327171"/>
                <a:gd name="connsiteX4" fmla="*/ 167640 w 290512"/>
                <a:gd name="connsiteY4" fmla="*/ 1204 h 327171"/>
                <a:gd name="connsiteX5" fmla="*/ 13335 w 290512"/>
                <a:gd name="connsiteY5" fmla="*/ 252 h 327171"/>
                <a:gd name="connsiteX6" fmla="*/ 2858 w 290512"/>
                <a:gd name="connsiteY6" fmla="*/ 5014 h 327171"/>
                <a:gd name="connsiteX7" fmla="*/ 43815 w 290512"/>
                <a:gd name="connsiteY7" fmla="*/ 63117 h 327171"/>
                <a:gd name="connsiteX8" fmla="*/ 43815 w 290512"/>
                <a:gd name="connsiteY8" fmla="*/ 258379 h 327171"/>
                <a:gd name="connsiteX9" fmla="*/ 0 w 290512"/>
                <a:gd name="connsiteY9" fmla="*/ 321244 h 327171"/>
                <a:gd name="connsiteX10" fmla="*/ 22860 w 290512"/>
                <a:gd name="connsiteY10" fmla="*/ 326959 h 327171"/>
                <a:gd name="connsiteX11" fmla="*/ 159068 w 290512"/>
                <a:gd name="connsiteY11" fmla="*/ 326959 h 327171"/>
                <a:gd name="connsiteX12" fmla="*/ 230505 w 290512"/>
                <a:gd name="connsiteY12" fmla="*/ 316482 h 327171"/>
                <a:gd name="connsiteX13" fmla="*/ 290513 w 290512"/>
                <a:gd name="connsiteY13" fmla="*/ 238377 h 327171"/>
                <a:gd name="connsiteX14" fmla="*/ 237173 w 290512"/>
                <a:gd name="connsiteY14" fmla="*/ 165034 h 327171"/>
                <a:gd name="connsiteX15" fmla="*/ 119063 w 290512"/>
                <a:gd name="connsiteY15" fmla="*/ 17397 h 327171"/>
                <a:gd name="connsiteX16" fmla="*/ 222885 w 290512"/>
                <a:gd name="connsiteY16" fmla="*/ 77404 h 327171"/>
                <a:gd name="connsiteX17" fmla="*/ 168593 w 290512"/>
                <a:gd name="connsiteY17" fmla="*/ 146937 h 327171"/>
                <a:gd name="connsiteX18" fmla="*/ 165735 w 290512"/>
                <a:gd name="connsiteY18" fmla="*/ 146937 h 327171"/>
                <a:gd name="connsiteX19" fmla="*/ 89535 w 290512"/>
                <a:gd name="connsiteY19" fmla="*/ 85024 h 327171"/>
                <a:gd name="connsiteX20" fmla="*/ 89535 w 290512"/>
                <a:gd name="connsiteY20" fmla="*/ 71689 h 327171"/>
                <a:gd name="connsiteX21" fmla="*/ 119063 w 290512"/>
                <a:gd name="connsiteY21" fmla="*/ 17397 h 327171"/>
                <a:gd name="connsiteX22" fmla="*/ 185738 w 290512"/>
                <a:gd name="connsiteY22" fmla="*/ 301242 h 327171"/>
                <a:gd name="connsiteX23" fmla="*/ 106680 w 290512"/>
                <a:gd name="connsiteY23" fmla="*/ 304099 h 327171"/>
                <a:gd name="connsiteX24" fmla="*/ 91440 w 290512"/>
                <a:gd name="connsiteY24" fmla="*/ 283144 h 327171"/>
                <a:gd name="connsiteX25" fmla="*/ 91440 w 290512"/>
                <a:gd name="connsiteY25" fmla="*/ 235519 h 327171"/>
                <a:gd name="connsiteX26" fmla="*/ 91440 w 290512"/>
                <a:gd name="connsiteY26" fmla="*/ 235519 h 327171"/>
                <a:gd name="connsiteX27" fmla="*/ 91440 w 290512"/>
                <a:gd name="connsiteY27" fmla="*/ 214564 h 327171"/>
                <a:gd name="connsiteX28" fmla="*/ 141923 w 290512"/>
                <a:gd name="connsiteY28" fmla="*/ 166939 h 327171"/>
                <a:gd name="connsiteX29" fmla="*/ 219075 w 290512"/>
                <a:gd name="connsiteY29" fmla="*/ 196467 h 327171"/>
                <a:gd name="connsiteX30" fmla="*/ 185738 w 290512"/>
                <a:gd name="connsiteY30" fmla="*/ 301242 h 3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0512" h="327171">
                  <a:moveTo>
                    <a:pt x="237173" y="165034"/>
                  </a:moveTo>
                  <a:cubicBezTo>
                    <a:pt x="233363" y="163129"/>
                    <a:pt x="229553" y="161224"/>
                    <a:pt x="223838" y="158367"/>
                  </a:cubicBezTo>
                  <a:cubicBezTo>
                    <a:pt x="229553" y="154557"/>
                    <a:pt x="232410" y="152652"/>
                    <a:pt x="236220" y="149794"/>
                  </a:cubicBezTo>
                  <a:cubicBezTo>
                    <a:pt x="289560" y="115504"/>
                    <a:pt x="286703" y="45972"/>
                    <a:pt x="229553" y="16444"/>
                  </a:cubicBezTo>
                  <a:cubicBezTo>
                    <a:pt x="210503" y="5967"/>
                    <a:pt x="189548" y="1204"/>
                    <a:pt x="167640" y="1204"/>
                  </a:cubicBezTo>
                  <a:cubicBezTo>
                    <a:pt x="116205" y="252"/>
                    <a:pt x="64770" y="252"/>
                    <a:pt x="13335" y="252"/>
                  </a:cubicBezTo>
                  <a:cubicBezTo>
                    <a:pt x="9525" y="252"/>
                    <a:pt x="4763" y="-1653"/>
                    <a:pt x="2858" y="5014"/>
                  </a:cubicBezTo>
                  <a:cubicBezTo>
                    <a:pt x="42863" y="18349"/>
                    <a:pt x="43815" y="19302"/>
                    <a:pt x="43815" y="63117"/>
                  </a:cubicBezTo>
                  <a:cubicBezTo>
                    <a:pt x="43815" y="127887"/>
                    <a:pt x="43815" y="192657"/>
                    <a:pt x="43815" y="258379"/>
                  </a:cubicBezTo>
                  <a:cubicBezTo>
                    <a:pt x="43815" y="306004"/>
                    <a:pt x="42863" y="306957"/>
                    <a:pt x="0" y="321244"/>
                  </a:cubicBezTo>
                  <a:cubicBezTo>
                    <a:pt x="6668" y="328864"/>
                    <a:pt x="15240" y="326959"/>
                    <a:pt x="22860" y="326959"/>
                  </a:cubicBezTo>
                  <a:cubicBezTo>
                    <a:pt x="68580" y="326959"/>
                    <a:pt x="113348" y="326959"/>
                    <a:pt x="159068" y="326959"/>
                  </a:cubicBezTo>
                  <a:cubicBezTo>
                    <a:pt x="182880" y="326959"/>
                    <a:pt x="207645" y="325054"/>
                    <a:pt x="230505" y="316482"/>
                  </a:cubicBezTo>
                  <a:cubicBezTo>
                    <a:pt x="264795" y="305052"/>
                    <a:pt x="289560" y="272667"/>
                    <a:pt x="290513" y="238377"/>
                  </a:cubicBezTo>
                  <a:cubicBezTo>
                    <a:pt x="289560" y="201229"/>
                    <a:pt x="270510" y="177417"/>
                    <a:pt x="237173" y="165034"/>
                  </a:cubicBezTo>
                  <a:close/>
                  <a:moveTo>
                    <a:pt x="119063" y="17397"/>
                  </a:moveTo>
                  <a:cubicBezTo>
                    <a:pt x="179070" y="13587"/>
                    <a:pt x="217170" y="35494"/>
                    <a:pt x="222885" y="77404"/>
                  </a:cubicBezTo>
                  <a:cubicBezTo>
                    <a:pt x="227648" y="112647"/>
                    <a:pt x="206693" y="139317"/>
                    <a:pt x="168593" y="146937"/>
                  </a:cubicBezTo>
                  <a:cubicBezTo>
                    <a:pt x="167640" y="146937"/>
                    <a:pt x="166688" y="146937"/>
                    <a:pt x="165735" y="146937"/>
                  </a:cubicBezTo>
                  <a:cubicBezTo>
                    <a:pt x="97155" y="159319"/>
                    <a:pt x="90488" y="153604"/>
                    <a:pt x="89535" y="85024"/>
                  </a:cubicBezTo>
                  <a:cubicBezTo>
                    <a:pt x="89535" y="80262"/>
                    <a:pt x="89535" y="76452"/>
                    <a:pt x="89535" y="71689"/>
                  </a:cubicBezTo>
                  <a:cubicBezTo>
                    <a:pt x="90488" y="19302"/>
                    <a:pt x="90488" y="19302"/>
                    <a:pt x="119063" y="17397"/>
                  </a:cubicBezTo>
                  <a:close/>
                  <a:moveTo>
                    <a:pt x="185738" y="301242"/>
                  </a:moveTo>
                  <a:cubicBezTo>
                    <a:pt x="160020" y="309814"/>
                    <a:pt x="133350" y="306957"/>
                    <a:pt x="106680" y="304099"/>
                  </a:cubicBezTo>
                  <a:cubicBezTo>
                    <a:pt x="94298" y="302194"/>
                    <a:pt x="90488" y="294574"/>
                    <a:pt x="91440" y="283144"/>
                  </a:cubicBezTo>
                  <a:cubicBezTo>
                    <a:pt x="91440" y="266952"/>
                    <a:pt x="91440" y="250759"/>
                    <a:pt x="91440" y="235519"/>
                  </a:cubicBezTo>
                  <a:cubicBezTo>
                    <a:pt x="91440" y="235519"/>
                    <a:pt x="91440" y="235519"/>
                    <a:pt x="91440" y="235519"/>
                  </a:cubicBezTo>
                  <a:cubicBezTo>
                    <a:pt x="91440" y="228852"/>
                    <a:pt x="91440" y="221232"/>
                    <a:pt x="91440" y="214564"/>
                  </a:cubicBezTo>
                  <a:cubicBezTo>
                    <a:pt x="91440" y="165987"/>
                    <a:pt x="91440" y="165987"/>
                    <a:pt x="141923" y="166939"/>
                  </a:cubicBezTo>
                  <a:cubicBezTo>
                    <a:pt x="171450" y="167892"/>
                    <a:pt x="199073" y="172654"/>
                    <a:pt x="219075" y="196467"/>
                  </a:cubicBezTo>
                  <a:cubicBezTo>
                    <a:pt x="248603" y="233614"/>
                    <a:pt x="232410" y="286002"/>
                    <a:pt x="185738" y="30124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27FEA0-CE52-424A-9533-5E0EEB8636C3}"/>
                </a:ext>
              </a:extLst>
            </p:cNvPr>
            <p:cNvSpPr/>
            <p:nvPr/>
          </p:nvSpPr>
          <p:spPr>
            <a:xfrm>
              <a:off x="3279585" y="1006074"/>
              <a:ext cx="135195" cy="153332"/>
            </a:xfrm>
            <a:custGeom>
              <a:avLst/>
              <a:gdLst>
                <a:gd name="connsiteX0" fmla="*/ 234315 w 287654"/>
                <a:gd name="connsiteY0" fmla="*/ 165987 h 326244"/>
                <a:gd name="connsiteX1" fmla="*/ 220980 w 287654"/>
                <a:gd name="connsiteY1" fmla="*/ 159319 h 326244"/>
                <a:gd name="connsiteX2" fmla="*/ 236220 w 287654"/>
                <a:gd name="connsiteY2" fmla="*/ 149794 h 326244"/>
                <a:gd name="connsiteX3" fmla="*/ 240982 w 287654"/>
                <a:gd name="connsiteY3" fmla="*/ 25969 h 326244"/>
                <a:gd name="connsiteX4" fmla="*/ 171450 w 287654"/>
                <a:gd name="connsiteY4" fmla="*/ 2157 h 326244"/>
                <a:gd name="connsiteX5" fmla="*/ 17145 w 287654"/>
                <a:gd name="connsiteY5" fmla="*/ 252 h 326244"/>
                <a:gd name="connsiteX6" fmla="*/ 952 w 287654"/>
                <a:gd name="connsiteY6" fmla="*/ 5014 h 326244"/>
                <a:gd name="connsiteX7" fmla="*/ 42863 w 287654"/>
                <a:gd name="connsiteY7" fmla="*/ 65974 h 326244"/>
                <a:gd name="connsiteX8" fmla="*/ 42863 w 287654"/>
                <a:gd name="connsiteY8" fmla="*/ 258379 h 326244"/>
                <a:gd name="connsiteX9" fmla="*/ 0 w 287654"/>
                <a:gd name="connsiteY9" fmla="*/ 320292 h 326244"/>
                <a:gd name="connsiteX10" fmla="*/ 13335 w 287654"/>
                <a:gd name="connsiteY10" fmla="*/ 326007 h 326244"/>
                <a:gd name="connsiteX11" fmla="*/ 167640 w 287654"/>
                <a:gd name="connsiteY11" fmla="*/ 325054 h 326244"/>
                <a:gd name="connsiteX12" fmla="*/ 227647 w 287654"/>
                <a:gd name="connsiteY12" fmla="*/ 315529 h 326244"/>
                <a:gd name="connsiteX13" fmla="*/ 287655 w 287654"/>
                <a:gd name="connsiteY13" fmla="*/ 237424 h 326244"/>
                <a:gd name="connsiteX14" fmla="*/ 234315 w 287654"/>
                <a:gd name="connsiteY14" fmla="*/ 165987 h 326244"/>
                <a:gd name="connsiteX15" fmla="*/ 86677 w 287654"/>
                <a:gd name="connsiteY15" fmla="*/ 74547 h 326244"/>
                <a:gd name="connsiteX16" fmla="*/ 118110 w 287654"/>
                <a:gd name="connsiteY16" fmla="*/ 18349 h 326244"/>
                <a:gd name="connsiteX17" fmla="*/ 220027 w 287654"/>
                <a:gd name="connsiteY17" fmla="*/ 79309 h 326244"/>
                <a:gd name="connsiteX18" fmla="*/ 162877 w 287654"/>
                <a:gd name="connsiteY18" fmla="*/ 147889 h 326244"/>
                <a:gd name="connsiteX19" fmla="*/ 87630 w 287654"/>
                <a:gd name="connsiteY19" fmla="*/ 82167 h 326244"/>
                <a:gd name="connsiteX20" fmla="*/ 86677 w 287654"/>
                <a:gd name="connsiteY20" fmla="*/ 74547 h 326244"/>
                <a:gd name="connsiteX21" fmla="*/ 195263 w 287654"/>
                <a:gd name="connsiteY21" fmla="*/ 296479 h 326244"/>
                <a:gd name="connsiteX22" fmla="*/ 173355 w 287654"/>
                <a:gd name="connsiteY22" fmla="*/ 305052 h 326244"/>
                <a:gd name="connsiteX23" fmla="*/ 93345 w 287654"/>
                <a:gd name="connsiteY23" fmla="*/ 299337 h 326244"/>
                <a:gd name="connsiteX24" fmla="*/ 86677 w 287654"/>
                <a:gd name="connsiteY24" fmla="*/ 239329 h 326244"/>
                <a:gd name="connsiteX25" fmla="*/ 86677 w 287654"/>
                <a:gd name="connsiteY25" fmla="*/ 222184 h 326244"/>
                <a:gd name="connsiteX26" fmla="*/ 144780 w 287654"/>
                <a:gd name="connsiteY26" fmla="*/ 167892 h 326244"/>
                <a:gd name="connsiteX27" fmla="*/ 215265 w 287654"/>
                <a:gd name="connsiteY27" fmla="*/ 199324 h 326244"/>
                <a:gd name="connsiteX28" fmla="*/ 195263 w 287654"/>
                <a:gd name="connsiteY28" fmla="*/ 296479 h 32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7654" h="326244">
                  <a:moveTo>
                    <a:pt x="234315" y="165987"/>
                  </a:moveTo>
                  <a:cubicBezTo>
                    <a:pt x="230505" y="164082"/>
                    <a:pt x="226695" y="162177"/>
                    <a:pt x="220980" y="159319"/>
                  </a:cubicBezTo>
                  <a:cubicBezTo>
                    <a:pt x="227647" y="155509"/>
                    <a:pt x="231457" y="152652"/>
                    <a:pt x="236220" y="149794"/>
                  </a:cubicBezTo>
                  <a:cubicBezTo>
                    <a:pt x="282892" y="119314"/>
                    <a:pt x="284797" y="60259"/>
                    <a:pt x="240982" y="25969"/>
                  </a:cubicBezTo>
                  <a:cubicBezTo>
                    <a:pt x="220980" y="9777"/>
                    <a:pt x="197167" y="3109"/>
                    <a:pt x="171450" y="2157"/>
                  </a:cubicBezTo>
                  <a:cubicBezTo>
                    <a:pt x="120015" y="1204"/>
                    <a:pt x="68580" y="1204"/>
                    <a:pt x="17145" y="252"/>
                  </a:cubicBezTo>
                  <a:cubicBezTo>
                    <a:pt x="11430" y="252"/>
                    <a:pt x="4763" y="-1653"/>
                    <a:pt x="952" y="5014"/>
                  </a:cubicBezTo>
                  <a:cubicBezTo>
                    <a:pt x="41910" y="18349"/>
                    <a:pt x="42863" y="20254"/>
                    <a:pt x="42863" y="65974"/>
                  </a:cubicBezTo>
                  <a:cubicBezTo>
                    <a:pt x="42863" y="129792"/>
                    <a:pt x="42863" y="193609"/>
                    <a:pt x="42863" y="258379"/>
                  </a:cubicBezTo>
                  <a:cubicBezTo>
                    <a:pt x="42863" y="305052"/>
                    <a:pt x="40957" y="306957"/>
                    <a:pt x="0" y="320292"/>
                  </a:cubicBezTo>
                  <a:cubicBezTo>
                    <a:pt x="2857" y="326959"/>
                    <a:pt x="8572" y="326007"/>
                    <a:pt x="13335" y="326007"/>
                  </a:cubicBezTo>
                  <a:cubicBezTo>
                    <a:pt x="64770" y="326007"/>
                    <a:pt x="116205" y="326959"/>
                    <a:pt x="167640" y="325054"/>
                  </a:cubicBezTo>
                  <a:cubicBezTo>
                    <a:pt x="187642" y="324102"/>
                    <a:pt x="208597" y="322197"/>
                    <a:pt x="227647" y="315529"/>
                  </a:cubicBezTo>
                  <a:cubicBezTo>
                    <a:pt x="261938" y="303147"/>
                    <a:pt x="286702" y="271714"/>
                    <a:pt x="287655" y="237424"/>
                  </a:cubicBezTo>
                  <a:cubicBezTo>
                    <a:pt x="287655" y="205992"/>
                    <a:pt x="270510" y="182179"/>
                    <a:pt x="234315" y="165987"/>
                  </a:cubicBezTo>
                  <a:close/>
                  <a:moveTo>
                    <a:pt x="86677" y="74547"/>
                  </a:moveTo>
                  <a:cubicBezTo>
                    <a:pt x="86677" y="19302"/>
                    <a:pt x="86677" y="19302"/>
                    <a:pt x="118110" y="18349"/>
                  </a:cubicBezTo>
                  <a:cubicBezTo>
                    <a:pt x="179070" y="15492"/>
                    <a:pt x="216217" y="37399"/>
                    <a:pt x="220027" y="79309"/>
                  </a:cubicBezTo>
                  <a:cubicBezTo>
                    <a:pt x="223838" y="117409"/>
                    <a:pt x="202882" y="141222"/>
                    <a:pt x="162877" y="147889"/>
                  </a:cubicBezTo>
                  <a:cubicBezTo>
                    <a:pt x="92392" y="159319"/>
                    <a:pt x="87630" y="154557"/>
                    <a:pt x="87630" y="82167"/>
                  </a:cubicBezTo>
                  <a:cubicBezTo>
                    <a:pt x="86677" y="79309"/>
                    <a:pt x="86677" y="76452"/>
                    <a:pt x="86677" y="74547"/>
                  </a:cubicBezTo>
                  <a:close/>
                  <a:moveTo>
                    <a:pt x="195263" y="296479"/>
                  </a:moveTo>
                  <a:cubicBezTo>
                    <a:pt x="188595" y="300289"/>
                    <a:pt x="180975" y="304099"/>
                    <a:pt x="173355" y="305052"/>
                  </a:cubicBezTo>
                  <a:cubicBezTo>
                    <a:pt x="145732" y="308862"/>
                    <a:pt x="115252" y="316482"/>
                    <a:pt x="93345" y="299337"/>
                  </a:cubicBezTo>
                  <a:cubicBezTo>
                    <a:pt x="76200" y="286002"/>
                    <a:pt x="90488" y="257427"/>
                    <a:pt x="86677" y="239329"/>
                  </a:cubicBezTo>
                  <a:cubicBezTo>
                    <a:pt x="86677" y="230757"/>
                    <a:pt x="86677" y="225994"/>
                    <a:pt x="86677" y="222184"/>
                  </a:cubicBezTo>
                  <a:cubicBezTo>
                    <a:pt x="88582" y="165034"/>
                    <a:pt x="72390" y="165987"/>
                    <a:pt x="144780" y="167892"/>
                  </a:cubicBezTo>
                  <a:cubicBezTo>
                    <a:pt x="172402" y="168844"/>
                    <a:pt x="197167" y="176464"/>
                    <a:pt x="215265" y="199324"/>
                  </a:cubicBezTo>
                  <a:cubicBezTo>
                    <a:pt x="241935" y="231709"/>
                    <a:pt x="232410" y="277429"/>
                    <a:pt x="195263" y="2964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2E7D04A-A8FF-45BA-BACE-5B9F088BE659}"/>
                </a:ext>
              </a:extLst>
            </p:cNvPr>
            <p:cNvSpPr/>
            <p:nvPr/>
          </p:nvSpPr>
          <p:spPr>
            <a:xfrm>
              <a:off x="3241086" y="719257"/>
              <a:ext cx="149090" cy="159926"/>
            </a:xfrm>
            <a:custGeom>
              <a:avLst/>
              <a:gdLst>
                <a:gd name="connsiteX0" fmla="*/ 283845 w 317218"/>
                <a:gd name="connsiteY0" fmla="*/ 63775 h 340274"/>
                <a:gd name="connsiteX1" fmla="*/ 108585 w 317218"/>
                <a:gd name="connsiteY1" fmla="*/ 8530 h 340274"/>
                <a:gd name="connsiteX2" fmla="*/ 0 w 317218"/>
                <a:gd name="connsiteY2" fmla="*/ 168550 h 340274"/>
                <a:gd name="connsiteX3" fmla="*/ 110490 w 317218"/>
                <a:gd name="connsiteY3" fmla="*/ 333332 h 340274"/>
                <a:gd name="connsiteX4" fmla="*/ 287655 w 317218"/>
                <a:gd name="connsiteY4" fmla="*/ 269515 h 340274"/>
                <a:gd name="connsiteX5" fmla="*/ 283845 w 317218"/>
                <a:gd name="connsiteY5" fmla="*/ 63775 h 340274"/>
                <a:gd name="connsiteX6" fmla="*/ 242888 w 317218"/>
                <a:gd name="connsiteY6" fmla="*/ 269515 h 340274"/>
                <a:gd name="connsiteX7" fmla="*/ 157163 w 317218"/>
                <a:gd name="connsiteY7" fmla="*/ 322855 h 340274"/>
                <a:gd name="connsiteX8" fmla="*/ 74295 w 317218"/>
                <a:gd name="connsiteY8" fmla="*/ 269515 h 340274"/>
                <a:gd name="connsiteX9" fmla="*/ 54293 w 317218"/>
                <a:gd name="connsiteY9" fmla="*/ 165692 h 340274"/>
                <a:gd name="connsiteX10" fmla="*/ 78105 w 317218"/>
                <a:gd name="connsiteY10" fmla="*/ 62822 h 340274"/>
                <a:gd name="connsiteX11" fmla="*/ 237173 w 317218"/>
                <a:gd name="connsiteY11" fmla="*/ 63775 h 340274"/>
                <a:gd name="connsiteX12" fmla="*/ 242888 w 317218"/>
                <a:gd name="connsiteY12" fmla="*/ 269515 h 34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18" h="340274">
                  <a:moveTo>
                    <a:pt x="283845" y="63775"/>
                  </a:moveTo>
                  <a:cubicBezTo>
                    <a:pt x="241935" y="7577"/>
                    <a:pt x="175260" y="-13378"/>
                    <a:pt x="108585" y="8530"/>
                  </a:cubicBezTo>
                  <a:cubicBezTo>
                    <a:pt x="41910" y="30437"/>
                    <a:pt x="0" y="93302"/>
                    <a:pt x="0" y="168550"/>
                  </a:cubicBezTo>
                  <a:cubicBezTo>
                    <a:pt x="0" y="249512"/>
                    <a:pt x="42863" y="313330"/>
                    <a:pt x="110490" y="333332"/>
                  </a:cubicBezTo>
                  <a:cubicBezTo>
                    <a:pt x="180023" y="353335"/>
                    <a:pt x="247650" y="329522"/>
                    <a:pt x="287655" y="269515"/>
                  </a:cubicBezTo>
                  <a:cubicBezTo>
                    <a:pt x="328613" y="209507"/>
                    <a:pt x="326707" y="120925"/>
                    <a:pt x="283845" y="63775"/>
                  </a:cubicBezTo>
                  <a:close/>
                  <a:moveTo>
                    <a:pt x="242888" y="269515"/>
                  </a:moveTo>
                  <a:cubicBezTo>
                    <a:pt x="227648" y="304757"/>
                    <a:pt x="196215" y="322855"/>
                    <a:pt x="157163" y="322855"/>
                  </a:cubicBezTo>
                  <a:cubicBezTo>
                    <a:pt x="119063" y="322855"/>
                    <a:pt x="91440" y="302852"/>
                    <a:pt x="74295" y="269515"/>
                  </a:cubicBezTo>
                  <a:cubicBezTo>
                    <a:pt x="58103" y="237130"/>
                    <a:pt x="53340" y="201887"/>
                    <a:pt x="54293" y="165692"/>
                  </a:cubicBezTo>
                  <a:cubicBezTo>
                    <a:pt x="53340" y="129497"/>
                    <a:pt x="58103" y="94255"/>
                    <a:pt x="78105" y="62822"/>
                  </a:cubicBezTo>
                  <a:cubicBezTo>
                    <a:pt x="115253" y="2815"/>
                    <a:pt x="202882" y="910"/>
                    <a:pt x="237173" y="63775"/>
                  </a:cubicBezTo>
                  <a:cubicBezTo>
                    <a:pt x="272415" y="129497"/>
                    <a:pt x="272415" y="200935"/>
                    <a:pt x="242888" y="269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1">
              <a:extLst>
                <a:ext uri="{FF2B5EF4-FFF2-40B4-BE49-F238E27FC236}">
                  <a16:creationId xmlns:a16="http://schemas.microsoft.com/office/drawing/2014/main" id="{9F0B8754-5F42-4C1E-8C75-DD7919FBE9E6}"/>
                </a:ext>
              </a:extLst>
            </p:cNvPr>
            <p:cNvGrpSpPr/>
            <p:nvPr/>
          </p:nvGrpSpPr>
          <p:grpSpPr>
            <a:xfrm>
              <a:off x="2629571" y="2056422"/>
              <a:ext cx="1465219" cy="200555"/>
              <a:chOff x="4745354" y="4845367"/>
              <a:chExt cx="3117532" cy="426719"/>
            </a:xfrm>
            <a:solidFill>
              <a:srgbClr val="D7D7D7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C275929-CC06-49D4-A769-36FC729DD2D0}"/>
                  </a:ext>
                </a:extLst>
              </p:cNvPr>
              <p:cNvSpPr/>
              <p:nvPr/>
            </p:nvSpPr>
            <p:spPr>
              <a:xfrm>
                <a:off x="5662295" y="5234940"/>
                <a:ext cx="2198377" cy="37147"/>
              </a:xfrm>
              <a:custGeom>
                <a:avLst/>
                <a:gdLst>
                  <a:gd name="connsiteX0" fmla="*/ 2186304 w 2198377"/>
                  <a:gd name="connsiteY0" fmla="*/ 953 h 37147"/>
                  <a:gd name="connsiteX1" fmla="*/ 2156777 w 2198377"/>
                  <a:gd name="connsiteY1" fmla="*/ 0 h 37147"/>
                  <a:gd name="connsiteX2" fmla="*/ 1269 w 2198377"/>
                  <a:gd name="connsiteY2" fmla="*/ 11430 h 37147"/>
                  <a:gd name="connsiteX3" fmla="*/ 6031 w 2198377"/>
                  <a:gd name="connsiteY3" fmla="*/ 20955 h 37147"/>
                  <a:gd name="connsiteX4" fmla="*/ 2163444 w 2198377"/>
                  <a:gd name="connsiteY4" fmla="*/ 37147 h 37147"/>
                  <a:gd name="connsiteX5" fmla="*/ 2184399 w 2198377"/>
                  <a:gd name="connsiteY5" fmla="*/ 36195 h 37147"/>
                  <a:gd name="connsiteX6" fmla="*/ 2197734 w 2198377"/>
                  <a:gd name="connsiteY6" fmla="*/ 20003 h 37147"/>
                  <a:gd name="connsiteX7" fmla="*/ 2186304 w 2198377"/>
                  <a:gd name="connsiteY7" fmla="*/ 953 h 3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8377" h="37147">
                    <a:moveTo>
                      <a:pt x="2186304" y="953"/>
                    </a:moveTo>
                    <a:cubicBezTo>
                      <a:pt x="2176779" y="0"/>
                      <a:pt x="2167254" y="0"/>
                      <a:pt x="2156777" y="0"/>
                    </a:cubicBezTo>
                    <a:cubicBezTo>
                      <a:pt x="1692909" y="953"/>
                      <a:pt x="255586" y="9525"/>
                      <a:pt x="1269" y="11430"/>
                    </a:cubicBezTo>
                    <a:cubicBezTo>
                      <a:pt x="-2541" y="17145"/>
                      <a:pt x="3174" y="19050"/>
                      <a:pt x="6031" y="20955"/>
                    </a:cubicBezTo>
                    <a:cubicBezTo>
                      <a:pt x="215581" y="24765"/>
                      <a:pt x="1894839" y="37147"/>
                      <a:pt x="2163444" y="37147"/>
                    </a:cubicBezTo>
                    <a:cubicBezTo>
                      <a:pt x="2170111" y="37147"/>
                      <a:pt x="2177731" y="37147"/>
                      <a:pt x="2184399" y="36195"/>
                    </a:cubicBezTo>
                    <a:cubicBezTo>
                      <a:pt x="2193924" y="35242"/>
                      <a:pt x="2197734" y="28575"/>
                      <a:pt x="2197734" y="20003"/>
                    </a:cubicBezTo>
                    <a:cubicBezTo>
                      <a:pt x="2199639" y="11430"/>
                      <a:pt x="2197734" y="2857"/>
                      <a:pt x="2186304" y="95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1742EFE-87B6-4A7B-8641-ADE1F32D30D0}"/>
                  </a:ext>
                </a:extLst>
              </p:cNvPr>
              <p:cNvSpPr/>
              <p:nvPr/>
            </p:nvSpPr>
            <p:spPr>
              <a:xfrm>
                <a:off x="4762499" y="5106705"/>
                <a:ext cx="552450" cy="16791"/>
              </a:xfrm>
              <a:custGeom>
                <a:avLst/>
                <a:gdLst>
                  <a:gd name="connsiteX0" fmla="*/ 0 w 552450"/>
                  <a:gd name="connsiteY0" fmla="*/ 8219 h 16791"/>
                  <a:gd name="connsiteX1" fmla="*/ 552450 w 552450"/>
                  <a:gd name="connsiteY1" fmla="*/ 8219 h 16791"/>
                  <a:gd name="connsiteX2" fmla="*/ 0 w 552450"/>
                  <a:gd name="connsiteY2" fmla="*/ 8219 h 1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2450" h="16791">
                    <a:moveTo>
                      <a:pt x="0" y="8219"/>
                    </a:moveTo>
                    <a:cubicBezTo>
                      <a:pt x="36195" y="19649"/>
                      <a:pt x="480060" y="19649"/>
                      <a:pt x="552450" y="8219"/>
                    </a:cubicBezTo>
                    <a:cubicBezTo>
                      <a:pt x="368618" y="-3211"/>
                      <a:pt x="183832" y="-2258"/>
                      <a:pt x="0" y="821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7A6C74B-0ADB-4335-A499-ABD9524CBBFB}"/>
                  </a:ext>
                </a:extLst>
              </p:cNvPr>
              <p:cNvSpPr/>
              <p:nvPr/>
            </p:nvSpPr>
            <p:spPr>
              <a:xfrm>
                <a:off x="4745354" y="4990041"/>
                <a:ext cx="3116628" cy="37306"/>
              </a:xfrm>
              <a:custGeom>
                <a:avLst/>
                <a:gdLst>
                  <a:gd name="connsiteX0" fmla="*/ 176213 w 3116628"/>
                  <a:gd name="connsiteY0" fmla="*/ 15346 h 37306"/>
                  <a:gd name="connsiteX1" fmla="*/ 176213 w 3116628"/>
                  <a:gd name="connsiteY1" fmla="*/ 15346 h 37306"/>
                  <a:gd name="connsiteX2" fmla="*/ 3089910 w 3116628"/>
                  <a:gd name="connsiteY2" fmla="*/ 37254 h 37306"/>
                  <a:gd name="connsiteX3" fmla="*/ 3116580 w 3116628"/>
                  <a:gd name="connsiteY3" fmla="*/ 20109 h 37306"/>
                  <a:gd name="connsiteX4" fmla="*/ 3089910 w 3116628"/>
                  <a:gd name="connsiteY4" fmla="*/ 106 h 37306"/>
                  <a:gd name="connsiteX5" fmla="*/ 176213 w 3116628"/>
                  <a:gd name="connsiteY5" fmla="*/ 6774 h 37306"/>
                  <a:gd name="connsiteX6" fmla="*/ 0 w 3116628"/>
                  <a:gd name="connsiteY6" fmla="*/ 7726 h 37306"/>
                  <a:gd name="connsiteX7" fmla="*/ 0 w 3116628"/>
                  <a:gd name="connsiteY7" fmla="*/ 15346 h 37306"/>
                  <a:gd name="connsiteX8" fmla="*/ 176213 w 3116628"/>
                  <a:gd name="connsiteY8" fmla="*/ 15346 h 37306"/>
                  <a:gd name="connsiteX9" fmla="*/ 176213 w 3116628"/>
                  <a:gd name="connsiteY9" fmla="*/ 15346 h 3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16628" h="37306">
                    <a:moveTo>
                      <a:pt x="176213" y="15346"/>
                    </a:moveTo>
                    <a:cubicBezTo>
                      <a:pt x="176213" y="15346"/>
                      <a:pt x="176213" y="15346"/>
                      <a:pt x="176213" y="15346"/>
                    </a:cubicBezTo>
                    <a:cubicBezTo>
                      <a:pt x="304800" y="18204"/>
                      <a:pt x="2919413" y="35349"/>
                      <a:pt x="3089910" y="37254"/>
                    </a:cubicBezTo>
                    <a:cubicBezTo>
                      <a:pt x="3102293" y="37254"/>
                      <a:pt x="3115627" y="39159"/>
                      <a:pt x="3116580" y="20109"/>
                    </a:cubicBezTo>
                    <a:cubicBezTo>
                      <a:pt x="3117533" y="106"/>
                      <a:pt x="3104197" y="106"/>
                      <a:pt x="3089910" y="106"/>
                    </a:cubicBezTo>
                    <a:cubicBezTo>
                      <a:pt x="3047047" y="-846"/>
                      <a:pt x="451485" y="4869"/>
                      <a:pt x="176213" y="6774"/>
                    </a:cubicBezTo>
                    <a:cubicBezTo>
                      <a:pt x="117157" y="5821"/>
                      <a:pt x="59055" y="4869"/>
                      <a:pt x="0" y="7726"/>
                    </a:cubicBezTo>
                    <a:cubicBezTo>
                      <a:pt x="0" y="10584"/>
                      <a:pt x="0" y="13441"/>
                      <a:pt x="0" y="15346"/>
                    </a:cubicBezTo>
                    <a:cubicBezTo>
                      <a:pt x="59055" y="15346"/>
                      <a:pt x="117157" y="15346"/>
                      <a:pt x="176213" y="15346"/>
                    </a:cubicBezTo>
                    <a:cubicBezTo>
                      <a:pt x="176213" y="15346"/>
                      <a:pt x="176213" y="15346"/>
                      <a:pt x="176213" y="1534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5EF34BA-F864-4BA5-BEDD-18EC764F5A03}"/>
                  </a:ext>
                </a:extLst>
              </p:cNvPr>
              <p:cNvSpPr/>
              <p:nvPr/>
            </p:nvSpPr>
            <p:spPr>
              <a:xfrm>
                <a:off x="4988242" y="4845367"/>
                <a:ext cx="2874644" cy="38100"/>
              </a:xfrm>
              <a:custGeom>
                <a:avLst/>
                <a:gdLst>
                  <a:gd name="connsiteX0" fmla="*/ 179070 w 2874644"/>
                  <a:gd name="connsiteY0" fmla="*/ 21907 h 38100"/>
                  <a:gd name="connsiteX1" fmla="*/ 179070 w 2874644"/>
                  <a:gd name="connsiteY1" fmla="*/ 21907 h 38100"/>
                  <a:gd name="connsiteX2" fmla="*/ 179070 w 2874644"/>
                  <a:gd name="connsiteY2" fmla="*/ 21907 h 38100"/>
                  <a:gd name="connsiteX3" fmla="*/ 2833688 w 2874644"/>
                  <a:gd name="connsiteY3" fmla="*/ 38100 h 38100"/>
                  <a:gd name="connsiteX4" fmla="*/ 2860358 w 2874644"/>
                  <a:gd name="connsiteY4" fmla="*/ 37147 h 38100"/>
                  <a:gd name="connsiteX5" fmla="*/ 2874645 w 2874644"/>
                  <a:gd name="connsiteY5" fmla="*/ 20955 h 38100"/>
                  <a:gd name="connsiteX6" fmla="*/ 2861310 w 2874644"/>
                  <a:gd name="connsiteY6" fmla="*/ 952 h 38100"/>
                  <a:gd name="connsiteX7" fmla="*/ 2840355 w 2874644"/>
                  <a:gd name="connsiteY7" fmla="*/ 0 h 38100"/>
                  <a:gd name="connsiteX8" fmla="*/ 121920 w 2874644"/>
                  <a:gd name="connsiteY8" fmla="*/ 11430 h 38100"/>
                  <a:gd name="connsiteX9" fmla="*/ 0 w 2874644"/>
                  <a:gd name="connsiteY9" fmla="*/ 11430 h 38100"/>
                  <a:gd name="connsiteX10" fmla="*/ 179070 w 2874644"/>
                  <a:gd name="connsiteY10" fmla="*/ 2190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4644" h="38100">
                    <a:moveTo>
                      <a:pt x="179070" y="21907"/>
                    </a:moveTo>
                    <a:cubicBezTo>
                      <a:pt x="179070" y="21907"/>
                      <a:pt x="179070" y="21907"/>
                      <a:pt x="179070" y="21907"/>
                    </a:cubicBezTo>
                    <a:cubicBezTo>
                      <a:pt x="179070" y="21907"/>
                      <a:pt x="179070" y="21907"/>
                      <a:pt x="179070" y="21907"/>
                    </a:cubicBezTo>
                    <a:cubicBezTo>
                      <a:pt x="280035" y="23813"/>
                      <a:pt x="2540318" y="38100"/>
                      <a:pt x="2833688" y="38100"/>
                    </a:cubicBezTo>
                    <a:cubicBezTo>
                      <a:pt x="2842260" y="38100"/>
                      <a:pt x="2851785" y="38100"/>
                      <a:pt x="2860358" y="37147"/>
                    </a:cubicBezTo>
                    <a:cubicBezTo>
                      <a:pt x="2869883" y="36195"/>
                      <a:pt x="2873693" y="29527"/>
                      <a:pt x="2874645" y="20955"/>
                    </a:cubicBezTo>
                    <a:cubicBezTo>
                      <a:pt x="2874645" y="11430"/>
                      <a:pt x="2873693" y="2857"/>
                      <a:pt x="2861310" y="952"/>
                    </a:cubicBezTo>
                    <a:cubicBezTo>
                      <a:pt x="2854643" y="0"/>
                      <a:pt x="2847022" y="0"/>
                      <a:pt x="2840355" y="0"/>
                    </a:cubicBezTo>
                    <a:cubicBezTo>
                      <a:pt x="2234565" y="952"/>
                      <a:pt x="232410" y="11430"/>
                      <a:pt x="121920" y="11430"/>
                    </a:cubicBezTo>
                    <a:cubicBezTo>
                      <a:pt x="80963" y="11430"/>
                      <a:pt x="40957" y="11430"/>
                      <a:pt x="0" y="11430"/>
                    </a:cubicBezTo>
                    <a:cubicBezTo>
                      <a:pt x="58102" y="25717"/>
                      <a:pt x="119063" y="20955"/>
                      <a:pt x="179070" y="2190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E0A911-B2D5-47E3-AD51-3289B6ED57EF}"/>
                </a:ext>
              </a:extLst>
            </p:cNvPr>
            <p:cNvSpPr/>
            <p:nvPr/>
          </p:nvSpPr>
          <p:spPr>
            <a:xfrm>
              <a:off x="2711761" y="2185740"/>
              <a:ext cx="155522" cy="318114"/>
            </a:xfrm>
            <a:custGeom>
              <a:avLst/>
              <a:gdLst>
                <a:gd name="connsiteX0" fmla="*/ 106113 w 330902"/>
                <a:gd name="connsiteY0" fmla="*/ 584959 h 676848"/>
                <a:gd name="connsiteX1" fmla="*/ 6100 w 330902"/>
                <a:gd name="connsiteY1" fmla="*/ 289684 h 676848"/>
                <a:gd name="connsiteX2" fmla="*/ 8005 w 330902"/>
                <a:gd name="connsiteY2" fmla="*/ 203959 h 676848"/>
                <a:gd name="connsiteX3" fmla="*/ 24198 w 330902"/>
                <a:gd name="connsiteY3" fmla="*/ 76324 h 676848"/>
                <a:gd name="connsiteX4" fmla="*/ 105160 w 330902"/>
                <a:gd name="connsiteY4" fmla="*/ 124 h 676848"/>
                <a:gd name="connsiteX5" fmla="*/ 232795 w 330902"/>
                <a:gd name="connsiteY5" fmla="*/ 124 h 676848"/>
                <a:gd name="connsiteX6" fmla="*/ 266133 w 330902"/>
                <a:gd name="connsiteY6" fmla="*/ 39176 h 676848"/>
                <a:gd name="connsiteX7" fmla="*/ 235652 w 330902"/>
                <a:gd name="connsiteY7" fmla="*/ 202054 h 676848"/>
                <a:gd name="connsiteX8" fmla="*/ 232795 w 330902"/>
                <a:gd name="connsiteY8" fmla="*/ 296351 h 676848"/>
                <a:gd name="connsiteX9" fmla="*/ 330902 w 330902"/>
                <a:gd name="connsiteY9" fmla="*/ 588769 h 676848"/>
                <a:gd name="connsiteX10" fmla="*/ 308043 w 330902"/>
                <a:gd name="connsiteY10" fmla="*/ 605914 h 676848"/>
                <a:gd name="connsiteX11" fmla="*/ 163263 w 330902"/>
                <a:gd name="connsiteY11" fmla="*/ 672589 h 676848"/>
                <a:gd name="connsiteX12" fmla="*/ 133735 w 330902"/>
                <a:gd name="connsiteY12" fmla="*/ 661159 h 676848"/>
                <a:gd name="connsiteX13" fmla="*/ 106113 w 330902"/>
                <a:gd name="connsiteY13" fmla="*/ 584959 h 67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902" h="676848">
                  <a:moveTo>
                    <a:pt x="106113" y="584959"/>
                  </a:moveTo>
                  <a:cubicBezTo>
                    <a:pt x="92777" y="553526"/>
                    <a:pt x="6100" y="297304"/>
                    <a:pt x="6100" y="289684"/>
                  </a:cubicBezTo>
                  <a:cubicBezTo>
                    <a:pt x="-6283" y="261109"/>
                    <a:pt x="3242" y="232534"/>
                    <a:pt x="8005" y="203959"/>
                  </a:cubicBezTo>
                  <a:cubicBezTo>
                    <a:pt x="8005" y="196339"/>
                    <a:pt x="24198" y="81086"/>
                    <a:pt x="24198" y="76324"/>
                  </a:cubicBezTo>
                  <a:cubicBezTo>
                    <a:pt x="32770" y="-11306"/>
                    <a:pt x="33723" y="1076"/>
                    <a:pt x="105160" y="124"/>
                  </a:cubicBezTo>
                  <a:cubicBezTo>
                    <a:pt x="148023" y="124"/>
                    <a:pt x="190885" y="124"/>
                    <a:pt x="232795" y="124"/>
                  </a:cubicBezTo>
                  <a:cubicBezTo>
                    <a:pt x="263275" y="124"/>
                    <a:pt x="269943" y="8696"/>
                    <a:pt x="266133" y="39176"/>
                  </a:cubicBezTo>
                  <a:cubicBezTo>
                    <a:pt x="264227" y="52511"/>
                    <a:pt x="236605" y="195386"/>
                    <a:pt x="235652" y="202054"/>
                  </a:cubicBezTo>
                  <a:cubicBezTo>
                    <a:pt x="228985" y="231581"/>
                    <a:pt x="216602" y="245869"/>
                    <a:pt x="232795" y="296351"/>
                  </a:cubicBezTo>
                  <a:cubicBezTo>
                    <a:pt x="233748" y="298256"/>
                    <a:pt x="317568" y="556384"/>
                    <a:pt x="330902" y="588769"/>
                  </a:cubicBezTo>
                  <a:cubicBezTo>
                    <a:pt x="327093" y="599246"/>
                    <a:pt x="316615" y="602104"/>
                    <a:pt x="308043" y="605914"/>
                  </a:cubicBezTo>
                  <a:cubicBezTo>
                    <a:pt x="259465" y="628774"/>
                    <a:pt x="211840" y="649729"/>
                    <a:pt x="163263" y="672589"/>
                  </a:cubicBezTo>
                  <a:cubicBezTo>
                    <a:pt x="148023" y="680209"/>
                    <a:pt x="139450" y="678304"/>
                    <a:pt x="133735" y="661159"/>
                  </a:cubicBezTo>
                  <a:cubicBezTo>
                    <a:pt x="125163" y="636394"/>
                    <a:pt x="115638" y="610676"/>
                    <a:pt x="106113" y="58495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F2B2D01-DBD3-4102-BE4B-A17DD64EA19C}"/>
                </a:ext>
              </a:extLst>
            </p:cNvPr>
            <p:cNvSpPr/>
            <p:nvPr/>
          </p:nvSpPr>
          <p:spPr>
            <a:xfrm>
              <a:off x="2724552" y="2202362"/>
              <a:ext cx="96474" cy="105800"/>
            </a:xfrm>
            <a:custGeom>
              <a:avLst/>
              <a:gdLst>
                <a:gd name="connsiteX0" fmla="*/ 183672 w 205266"/>
                <a:gd name="connsiteY0" fmla="*/ 0 h 225110"/>
                <a:gd name="connsiteX1" fmla="*/ 204626 w 205266"/>
                <a:gd name="connsiteY1" fmla="*/ 24765 h 225110"/>
                <a:gd name="connsiteX2" fmla="*/ 174147 w 205266"/>
                <a:gd name="connsiteY2" fmla="*/ 186690 h 225110"/>
                <a:gd name="connsiteX3" fmla="*/ 154144 w 205266"/>
                <a:gd name="connsiteY3" fmla="*/ 208598 h 225110"/>
                <a:gd name="connsiteX4" fmla="*/ 16984 w 205266"/>
                <a:gd name="connsiteY4" fmla="*/ 224790 h 225110"/>
                <a:gd name="connsiteX5" fmla="*/ 791 w 205266"/>
                <a:gd name="connsiteY5" fmla="*/ 206693 h 225110"/>
                <a:gd name="connsiteX6" fmla="*/ 30319 w 205266"/>
                <a:gd name="connsiteY6" fmla="*/ 22860 h 225110"/>
                <a:gd name="connsiteX7" fmla="*/ 56989 w 205266"/>
                <a:gd name="connsiteY7" fmla="*/ 953 h 225110"/>
                <a:gd name="connsiteX8" fmla="*/ 183672 w 205266"/>
                <a:gd name="connsiteY8" fmla="*/ 0 h 22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266" h="225110">
                  <a:moveTo>
                    <a:pt x="183672" y="0"/>
                  </a:moveTo>
                  <a:cubicBezTo>
                    <a:pt x="200816" y="0"/>
                    <a:pt x="207484" y="6668"/>
                    <a:pt x="204626" y="24765"/>
                  </a:cubicBezTo>
                  <a:cubicBezTo>
                    <a:pt x="194149" y="79058"/>
                    <a:pt x="184624" y="132398"/>
                    <a:pt x="174147" y="186690"/>
                  </a:cubicBezTo>
                  <a:cubicBezTo>
                    <a:pt x="172241" y="198120"/>
                    <a:pt x="167479" y="206693"/>
                    <a:pt x="154144" y="208598"/>
                  </a:cubicBezTo>
                  <a:cubicBezTo>
                    <a:pt x="108424" y="214313"/>
                    <a:pt x="62704" y="219075"/>
                    <a:pt x="16984" y="224790"/>
                  </a:cubicBezTo>
                  <a:cubicBezTo>
                    <a:pt x="2697" y="226695"/>
                    <a:pt x="-2066" y="220028"/>
                    <a:pt x="791" y="206693"/>
                  </a:cubicBezTo>
                  <a:cubicBezTo>
                    <a:pt x="11269" y="145733"/>
                    <a:pt x="20794" y="83820"/>
                    <a:pt x="30319" y="22860"/>
                  </a:cubicBezTo>
                  <a:cubicBezTo>
                    <a:pt x="33176" y="5715"/>
                    <a:pt x="40797" y="0"/>
                    <a:pt x="56989" y="953"/>
                  </a:cubicBezTo>
                  <a:cubicBezTo>
                    <a:pt x="76991" y="0"/>
                    <a:pt x="162716" y="0"/>
                    <a:pt x="18367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1962363-6A18-4C54-BF1A-D9338B7519D7}"/>
              </a:ext>
            </a:extLst>
          </p:cNvPr>
          <p:cNvSpPr txBox="1"/>
          <p:nvPr/>
        </p:nvSpPr>
        <p:spPr>
          <a:xfrm>
            <a:off x="5222394" y="1715948"/>
            <a:ext cx="6011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CEFEDE4-FD3B-428A-83A5-87E4B0BB4CB9}"/>
              </a:ext>
            </a:extLst>
          </p:cNvPr>
          <p:cNvGrpSpPr/>
          <p:nvPr/>
        </p:nvGrpSpPr>
        <p:grpSpPr>
          <a:xfrm>
            <a:off x="5222393" y="3398223"/>
            <a:ext cx="2719592" cy="823652"/>
            <a:chOff x="2079598" y="4324401"/>
            <a:chExt cx="3303211" cy="82365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C0B3A0E-AF42-47E3-B561-6E79FB412327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CAB1EEF-7419-4421-ABA2-5DDB7F7437F8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693BD3-8940-4A3C-910E-DE1BE61AE5DA}"/>
              </a:ext>
            </a:extLst>
          </p:cNvPr>
          <p:cNvGrpSpPr/>
          <p:nvPr/>
        </p:nvGrpSpPr>
        <p:grpSpPr>
          <a:xfrm>
            <a:off x="8393950" y="3398223"/>
            <a:ext cx="2719592" cy="823652"/>
            <a:chOff x="2079598" y="4324401"/>
            <a:chExt cx="3303211" cy="82365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E7F18E7-6D2F-4861-AC24-63744179C334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999116-B400-41DB-BEDA-9AEBA4CA88C5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B654E04-498B-462D-80D6-24BE04756FD2}"/>
              </a:ext>
            </a:extLst>
          </p:cNvPr>
          <p:cNvGrpSpPr/>
          <p:nvPr/>
        </p:nvGrpSpPr>
        <p:grpSpPr>
          <a:xfrm>
            <a:off x="5222393" y="5359164"/>
            <a:ext cx="2719592" cy="823652"/>
            <a:chOff x="2079598" y="4324401"/>
            <a:chExt cx="3303211" cy="82365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BDF44E-D574-4CCB-85DA-B9A7EB04B84A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CE20868-3D98-4866-8A15-E032E0FA7D7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5ABC1AE-BA65-4C84-98CA-A680DC0A7744}"/>
              </a:ext>
            </a:extLst>
          </p:cNvPr>
          <p:cNvGrpSpPr/>
          <p:nvPr/>
        </p:nvGrpSpPr>
        <p:grpSpPr>
          <a:xfrm>
            <a:off x="8393950" y="5359164"/>
            <a:ext cx="2719592" cy="823652"/>
            <a:chOff x="2079598" y="4324401"/>
            <a:chExt cx="3303211" cy="82365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1C9FACE-67CA-4004-9514-7751303EB0F9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469CEF-B230-4CD1-9238-58F59B28DAF1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A349AA1-9177-4A58-9636-B19853B3D79B}"/>
              </a:ext>
            </a:extLst>
          </p:cNvPr>
          <p:cNvSpPr/>
          <p:nvPr/>
        </p:nvSpPr>
        <p:spPr>
          <a:xfrm>
            <a:off x="9487296" y="2536687"/>
            <a:ext cx="532900" cy="826802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accent1"/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Graphic 17">
            <a:extLst>
              <a:ext uri="{FF2B5EF4-FFF2-40B4-BE49-F238E27FC236}">
                <a16:creationId xmlns:a16="http://schemas.microsoft.com/office/drawing/2014/main" id="{1A4F1D2B-4E2E-4781-93E1-7F058D167100}"/>
              </a:ext>
            </a:extLst>
          </p:cNvPr>
          <p:cNvSpPr/>
          <p:nvPr/>
        </p:nvSpPr>
        <p:spPr>
          <a:xfrm>
            <a:off x="9445008" y="4602035"/>
            <a:ext cx="617476" cy="751215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4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6055434-6644-434C-80C7-26FD59306700}"/>
              </a:ext>
            </a:extLst>
          </p:cNvPr>
          <p:cNvSpPr/>
          <p:nvPr/>
        </p:nvSpPr>
        <p:spPr>
          <a:xfrm>
            <a:off x="6242460" y="4602035"/>
            <a:ext cx="679458" cy="626215"/>
          </a:xfrm>
          <a:custGeom>
            <a:avLst/>
            <a:gdLst>
              <a:gd name="connsiteX0" fmla="*/ 1108201 w 2216403"/>
              <a:gd name="connsiteY0" fmla="*/ 748666 h 2042725"/>
              <a:gd name="connsiteX1" fmla="*/ 1693759 w 2216403"/>
              <a:gd name="connsiteY1" fmla="*/ 1310730 h 2042725"/>
              <a:gd name="connsiteX2" fmla="*/ 1702045 w 2216403"/>
              <a:gd name="connsiteY2" fmla="*/ 1310730 h 2042725"/>
              <a:gd name="connsiteX3" fmla="*/ 1702045 w 2216403"/>
              <a:gd name="connsiteY3" fmla="*/ 1469983 h 2042725"/>
              <a:gd name="connsiteX4" fmla="*/ 2216403 w 2216403"/>
              <a:gd name="connsiteY4" fmla="*/ 1690534 h 2042725"/>
              <a:gd name="connsiteX5" fmla="*/ 2216403 w 2216403"/>
              <a:gd name="connsiteY5" fmla="*/ 2042725 h 2042725"/>
              <a:gd name="connsiteX6" fmla="*/ 1702045 w 2216403"/>
              <a:gd name="connsiteY6" fmla="*/ 2042725 h 2042725"/>
              <a:gd name="connsiteX7" fmla="*/ 1692066 w 2216403"/>
              <a:gd name="connsiteY7" fmla="*/ 2042725 h 2042725"/>
              <a:gd name="connsiteX8" fmla="*/ 1273725 w 2216403"/>
              <a:gd name="connsiteY8" fmla="*/ 2042725 h 2042725"/>
              <a:gd name="connsiteX9" fmla="*/ 1273725 w 2216403"/>
              <a:gd name="connsiteY9" fmla="*/ 1622480 h 2042725"/>
              <a:gd name="connsiteX10" fmla="*/ 1112038 w 2216403"/>
              <a:gd name="connsiteY10" fmla="*/ 1460793 h 2042725"/>
              <a:gd name="connsiteX11" fmla="*/ 950351 w 2216403"/>
              <a:gd name="connsiteY11" fmla="*/ 1622480 h 2042725"/>
              <a:gd name="connsiteX12" fmla="*/ 950351 w 2216403"/>
              <a:gd name="connsiteY12" fmla="*/ 2042725 h 2042725"/>
              <a:gd name="connsiteX13" fmla="*/ 524337 w 2216403"/>
              <a:gd name="connsiteY13" fmla="*/ 2042725 h 2042725"/>
              <a:gd name="connsiteX14" fmla="*/ 522032 w 2216403"/>
              <a:gd name="connsiteY14" fmla="*/ 2042725 h 2042725"/>
              <a:gd name="connsiteX15" fmla="*/ 0 w 2216403"/>
              <a:gd name="connsiteY15" fmla="*/ 2042725 h 2042725"/>
              <a:gd name="connsiteX16" fmla="*/ 0 w 2216403"/>
              <a:gd name="connsiteY16" fmla="*/ 1690534 h 2042725"/>
              <a:gd name="connsiteX17" fmla="*/ 522032 w 2216403"/>
              <a:gd name="connsiteY17" fmla="*/ 1466693 h 2042725"/>
              <a:gd name="connsiteX18" fmla="*/ 522032 w 2216403"/>
              <a:gd name="connsiteY18" fmla="*/ 1316792 h 2042725"/>
              <a:gd name="connsiteX19" fmla="*/ 516328 w 2216403"/>
              <a:gd name="connsiteY19" fmla="*/ 1316792 h 2042725"/>
              <a:gd name="connsiteX20" fmla="*/ 522032 w 2216403"/>
              <a:gd name="connsiteY20" fmla="*/ 1311317 h 2042725"/>
              <a:gd name="connsiteX21" fmla="*/ 522032 w 2216403"/>
              <a:gd name="connsiteY21" fmla="*/ 1310730 h 2042725"/>
              <a:gd name="connsiteX22" fmla="*/ 522643 w 2216403"/>
              <a:gd name="connsiteY22" fmla="*/ 1310730 h 2042725"/>
              <a:gd name="connsiteX23" fmla="*/ 1066318 w 2216403"/>
              <a:gd name="connsiteY23" fmla="*/ 0 h 2042725"/>
              <a:gd name="connsiteX24" fmla="*/ 1157758 w 2216403"/>
              <a:gd name="connsiteY24" fmla="*/ 0 h 2042725"/>
              <a:gd name="connsiteX25" fmla="*/ 1157758 w 2216403"/>
              <a:gd name="connsiteY25" fmla="*/ 150610 h 2042725"/>
              <a:gd name="connsiteX26" fmla="*/ 1336975 w 2216403"/>
              <a:gd name="connsiteY26" fmla="*/ 150610 h 2042725"/>
              <a:gd name="connsiteX27" fmla="*/ 1336975 w 2216403"/>
              <a:gd name="connsiteY27" fmla="*/ 242050 h 2042725"/>
              <a:gd name="connsiteX28" fmla="*/ 1157758 w 2216403"/>
              <a:gd name="connsiteY28" fmla="*/ 242050 h 2042725"/>
              <a:gd name="connsiteX29" fmla="*/ 1157758 w 2216403"/>
              <a:gd name="connsiteY29" fmla="*/ 578206 h 2042725"/>
              <a:gd name="connsiteX30" fmla="*/ 1828924 w 2216403"/>
              <a:gd name="connsiteY30" fmla="*/ 1249372 h 2042725"/>
              <a:gd name="connsiteX31" fmla="*/ 1772135 w 2216403"/>
              <a:gd name="connsiteY31" fmla="*/ 1306162 h 2042725"/>
              <a:gd name="connsiteX32" fmla="*/ 1104209 w 2216403"/>
              <a:gd name="connsiteY32" fmla="*/ 638236 h 2042725"/>
              <a:gd name="connsiteX33" fmla="*/ 434968 w 2216403"/>
              <a:gd name="connsiteY33" fmla="*/ 1307477 h 2042725"/>
              <a:gd name="connsiteX34" fmla="*/ 376864 w 2216403"/>
              <a:gd name="connsiteY34" fmla="*/ 1249372 h 2042725"/>
              <a:gd name="connsiteX35" fmla="*/ 1066318 w 2216403"/>
              <a:gd name="connsiteY35" fmla="*/ 559918 h 2042725"/>
              <a:gd name="connsiteX36" fmla="*/ 1066318 w 2216403"/>
              <a:gd name="connsiteY36" fmla="*/ 242050 h 2042725"/>
              <a:gd name="connsiteX37" fmla="*/ 887101 w 2216403"/>
              <a:gd name="connsiteY37" fmla="*/ 242050 h 2042725"/>
              <a:gd name="connsiteX38" fmla="*/ 887101 w 2216403"/>
              <a:gd name="connsiteY38" fmla="*/ 150610 h 2042725"/>
              <a:gd name="connsiteX39" fmla="*/ 1066318 w 2216403"/>
              <a:gd name="connsiteY39" fmla="*/ 150610 h 20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16403" h="2042725">
                <a:moveTo>
                  <a:pt x="1108201" y="748666"/>
                </a:moveTo>
                <a:lnTo>
                  <a:pt x="1693759" y="1310730"/>
                </a:lnTo>
                <a:lnTo>
                  <a:pt x="1702045" y="1310730"/>
                </a:lnTo>
                <a:lnTo>
                  <a:pt x="1702045" y="1469983"/>
                </a:lnTo>
                <a:lnTo>
                  <a:pt x="2216403" y="1690534"/>
                </a:lnTo>
                <a:lnTo>
                  <a:pt x="2216403" y="2042725"/>
                </a:lnTo>
                <a:lnTo>
                  <a:pt x="1702045" y="2042725"/>
                </a:lnTo>
                <a:lnTo>
                  <a:pt x="1692066" y="2042725"/>
                </a:lnTo>
                <a:lnTo>
                  <a:pt x="1273725" y="2042725"/>
                </a:lnTo>
                <a:lnTo>
                  <a:pt x="1273725" y="1622480"/>
                </a:lnTo>
                <a:cubicBezTo>
                  <a:pt x="1273725" y="1533183"/>
                  <a:pt x="1201335" y="1460793"/>
                  <a:pt x="1112038" y="1460793"/>
                </a:cubicBezTo>
                <a:cubicBezTo>
                  <a:pt x="1022741" y="1460793"/>
                  <a:pt x="950351" y="1533183"/>
                  <a:pt x="950351" y="1622480"/>
                </a:cubicBezTo>
                <a:lnTo>
                  <a:pt x="950351" y="2042725"/>
                </a:lnTo>
                <a:lnTo>
                  <a:pt x="524337" y="2042725"/>
                </a:lnTo>
                <a:lnTo>
                  <a:pt x="522032" y="2042725"/>
                </a:lnTo>
                <a:lnTo>
                  <a:pt x="0" y="2042725"/>
                </a:lnTo>
                <a:lnTo>
                  <a:pt x="0" y="1690534"/>
                </a:lnTo>
                <a:lnTo>
                  <a:pt x="522032" y="1466693"/>
                </a:lnTo>
                <a:lnTo>
                  <a:pt x="522032" y="1316792"/>
                </a:lnTo>
                <a:lnTo>
                  <a:pt x="516328" y="1316792"/>
                </a:lnTo>
                <a:lnTo>
                  <a:pt x="522032" y="1311317"/>
                </a:lnTo>
                <a:lnTo>
                  <a:pt x="522032" y="1310730"/>
                </a:lnTo>
                <a:lnTo>
                  <a:pt x="522643" y="1310730"/>
                </a:lnTo>
                <a:close/>
                <a:moveTo>
                  <a:pt x="1066318" y="0"/>
                </a:moveTo>
                <a:lnTo>
                  <a:pt x="1157758" y="0"/>
                </a:lnTo>
                <a:lnTo>
                  <a:pt x="1157758" y="150610"/>
                </a:lnTo>
                <a:lnTo>
                  <a:pt x="1336975" y="150610"/>
                </a:lnTo>
                <a:lnTo>
                  <a:pt x="1336975" y="242050"/>
                </a:lnTo>
                <a:lnTo>
                  <a:pt x="1157758" y="242050"/>
                </a:lnTo>
                <a:lnTo>
                  <a:pt x="1157758" y="578206"/>
                </a:lnTo>
                <a:lnTo>
                  <a:pt x="1828924" y="1249372"/>
                </a:lnTo>
                <a:lnTo>
                  <a:pt x="1772135" y="1306162"/>
                </a:lnTo>
                <a:lnTo>
                  <a:pt x="1104209" y="638236"/>
                </a:lnTo>
                <a:lnTo>
                  <a:pt x="434968" y="1307477"/>
                </a:lnTo>
                <a:lnTo>
                  <a:pt x="376864" y="1249372"/>
                </a:lnTo>
                <a:lnTo>
                  <a:pt x="1066318" y="559918"/>
                </a:lnTo>
                <a:lnTo>
                  <a:pt x="1066318" y="242050"/>
                </a:lnTo>
                <a:lnTo>
                  <a:pt x="887101" y="242050"/>
                </a:lnTo>
                <a:lnTo>
                  <a:pt x="887101" y="150610"/>
                </a:lnTo>
                <a:lnTo>
                  <a:pt x="1066318" y="1506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Graphic 20">
            <a:extLst>
              <a:ext uri="{FF2B5EF4-FFF2-40B4-BE49-F238E27FC236}">
                <a16:creationId xmlns:a16="http://schemas.microsoft.com/office/drawing/2014/main" id="{1E6229C2-5E33-4CA7-9232-C1F4F9DBCB81}"/>
              </a:ext>
            </a:extLst>
          </p:cNvPr>
          <p:cNvSpPr/>
          <p:nvPr/>
        </p:nvSpPr>
        <p:spPr>
          <a:xfrm>
            <a:off x="6304973" y="2652432"/>
            <a:ext cx="554432" cy="738665"/>
          </a:xfrm>
          <a:custGeom>
            <a:avLst/>
            <a:gdLst>
              <a:gd name="connsiteX0" fmla="*/ 0 w 5143500"/>
              <a:gd name="connsiteY0" fmla="*/ 2631222 h 6852642"/>
              <a:gd name="connsiteX1" fmla="*/ 0 w 5143500"/>
              <a:gd name="connsiteY1" fmla="*/ 2513350 h 6852642"/>
              <a:gd name="connsiteX2" fmla="*/ 9108 w 5143500"/>
              <a:gd name="connsiteY2" fmla="*/ 2479596 h 6852642"/>
              <a:gd name="connsiteX3" fmla="*/ 395942 w 5143500"/>
              <a:gd name="connsiteY3" fmla="*/ 2143661 h 6852642"/>
              <a:gd name="connsiteX4" fmla="*/ 429161 w 5143500"/>
              <a:gd name="connsiteY4" fmla="*/ 2109371 h 6852642"/>
              <a:gd name="connsiteX5" fmla="*/ 856178 w 5143500"/>
              <a:gd name="connsiteY5" fmla="*/ 1713429 h 6852642"/>
              <a:gd name="connsiteX6" fmla="*/ 1284804 w 5143500"/>
              <a:gd name="connsiteY6" fmla="*/ 2107228 h 6852642"/>
              <a:gd name="connsiteX7" fmla="*/ 1324451 w 5143500"/>
              <a:gd name="connsiteY7" fmla="*/ 2142054 h 6852642"/>
              <a:gd name="connsiteX8" fmla="*/ 2104013 w 5143500"/>
              <a:gd name="connsiteY8" fmla="*/ 2141518 h 6852642"/>
              <a:gd name="connsiteX9" fmla="*/ 2142053 w 5143500"/>
              <a:gd name="connsiteY9" fmla="*/ 2104013 h 6852642"/>
              <a:gd name="connsiteX10" fmla="*/ 2142589 w 5143500"/>
              <a:gd name="connsiteY10" fmla="*/ 1324451 h 6852642"/>
              <a:gd name="connsiteX11" fmla="*/ 2107764 w 5143500"/>
              <a:gd name="connsiteY11" fmla="*/ 1284268 h 6852642"/>
              <a:gd name="connsiteX12" fmla="*/ 1822728 w 5143500"/>
              <a:gd name="connsiteY12" fmla="*/ 1142286 h 6852642"/>
              <a:gd name="connsiteX13" fmla="*/ 1745575 w 5143500"/>
              <a:gd name="connsiteY13" fmla="*/ 697051 h 6852642"/>
              <a:gd name="connsiteX14" fmla="*/ 2109371 w 5143500"/>
              <a:gd name="connsiteY14" fmla="*/ 429161 h 6852642"/>
              <a:gd name="connsiteX15" fmla="*/ 2143661 w 5143500"/>
              <a:gd name="connsiteY15" fmla="*/ 393263 h 6852642"/>
              <a:gd name="connsiteX16" fmla="*/ 2392799 w 5143500"/>
              <a:gd name="connsiteY16" fmla="*/ 38040 h 6852642"/>
              <a:gd name="connsiteX17" fmla="*/ 2512278 w 5143500"/>
              <a:gd name="connsiteY17" fmla="*/ 0 h 6852642"/>
              <a:gd name="connsiteX18" fmla="*/ 2630150 w 5143500"/>
              <a:gd name="connsiteY18" fmla="*/ 0 h 6852642"/>
              <a:gd name="connsiteX19" fmla="*/ 2655868 w 5143500"/>
              <a:gd name="connsiteY19" fmla="*/ 7501 h 6852642"/>
              <a:gd name="connsiteX20" fmla="*/ 2999839 w 5143500"/>
              <a:gd name="connsiteY20" fmla="*/ 399157 h 6852642"/>
              <a:gd name="connsiteX21" fmla="*/ 3033594 w 5143500"/>
              <a:gd name="connsiteY21" fmla="*/ 429161 h 6852642"/>
              <a:gd name="connsiteX22" fmla="*/ 3429000 w 5143500"/>
              <a:gd name="connsiteY22" fmla="*/ 872788 h 6852642"/>
              <a:gd name="connsiteX23" fmla="*/ 3037344 w 5143500"/>
              <a:gd name="connsiteY23" fmla="*/ 1285339 h 6852642"/>
              <a:gd name="connsiteX24" fmla="*/ 3000375 w 5143500"/>
              <a:gd name="connsiteY24" fmla="*/ 1327666 h 6852642"/>
              <a:gd name="connsiteX25" fmla="*/ 3000375 w 5143500"/>
              <a:gd name="connsiteY25" fmla="*/ 2101870 h 6852642"/>
              <a:gd name="connsiteX26" fmla="*/ 3041094 w 5143500"/>
              <a:gd name="connsiteY26" fmla="*/ 2142054 h 6852642"/>
              <a:gd name="connsiteX27" fmla="*/ 3815298 w 5143500"/>
              <a:gd name="connsiteY27" fmla="*/ 2142054 h 6852642"/>
              <a:gd name="connsiteX28" fmla="*/ 3823335 w 5143500"/>
              <a:gd name="connsiteY28" fmla="*/ 2142054 h 6852642"/>
              <a:gd name="connsiteX29" fmla="*/ 3857089 w 5143500"/>
              <a:gd name="connsiteY29" fmla="*/ 2112586 h 6852642"/>
              <a:gd name="connsiteX30" fmla="*/ 3865126 w 5143500"/>
              <a:gd name="connsiteY30" fmla="*/ 2054185 h 6852642"/>
              <a:gd name="connsiteX31" fmla="*/ 4316254 w 5143500"/>
              <a:gd name="connsiteY31" fmla="*/ 1713964 h 6852642"/>
              <a:gd name="connsiteX32" fmla="*/ 4713804 w 5143500"/>
              <a:gd name="connsiteY32" fmla="*/ 2106156 h 6852642"/>
              <a:gd name="connsiteX33" fmla="*/ 4749701 w 5143500"/>
              <a:gd name="connsiteY33" fmla="*/ 2143661 h 6852642"/>
              <a:gd name="connsiteX34" fmla="*/ 5107603 w 5143500"/>
              <a:gd name="connsiteY34" fmla="*/ 2397621 h 6852642"/>
              <a:gd name="connsiteX35" fmla="*/ 5143500 w 5143500"/>
              <a:gd name="connsiteY35" fmla="*/ 2512278 h 6852642"/>
              <a:gd name="connsiteX36" fmla="*/ 5143500 w 5143500"/>
              <a:gd name="connsiteY36" fmla="*/ 2630150 h 6852642"/>
              <a:gd name="connsiteX37" fmla="*/ 5133856 w 5143500"/>
              <a:gd name="connsiteY37" fmla="*/ 2666048 h 6852642"/>
              <a:gd name="connsiteX38" fmla="*/ 4747558 w 5143500"/>
              <a:gd name="connsiteY38" fmla="*/ 2999304 h 6852642"/>
              <a:gd name="connsiteX39" fmla="*/ 4714875 w 5143500"/>
              <a:gd name="connsiteY39" fmla="*/ 3033593 h 6852642"/>
              <a:gd name="connsiteX40" fmla="*/ 4583073 w 5143500"/>
              <a:gd name="connsiteY40" fmla="*/ 3310057 h 6852642"/>
              <a:gd name="connsiteX41" fmla="*/ 4133552 w 5143500"/>
              <a:gd name="connsiteY41" fmla="*/ 3399532 h 6852642"/>
              <a:gd name="connsiteX42" fmla="*/ 3858697 w 5143500"/>
              <a:gd name="connsiteY42" fmla="*/ 3037880 h 6852642"/>
              <a:gd name="connsiteX43" fmla="*/ 3816370 w 5143500"/>
              <a:gd name="connsiteY43" fmla="*/ 3000911 h 6852642"/>
              <a:gd name="connsiteX44" fmla="*/ 3460075 w 5143500"/>
              <a:gd name="connsiteY44" fmla="*/ 3000911 h 6852642"/>
              <a:gd name="connsiteX45" fmla="*/ 3036808 w 5143500"/>
              <a:gd name="connsiteY45" fmla="*/ 3000911 h 6852642"/>
              <a:gd name="connsiteX46" fmla="*/ 3001982 w 5143500"/>
              <a:gd name="connsiteY46" fmla="*/ 3036272 h 6852642"/>
              <a:gd name="connsiteX47" fmla="*/ 3001982 w 5143500"/>
              <a:gd name="connsiteY47" fmla="*/ 3052346 h 6852642"/>
              <a:gd name="connsiteX48" fmla="*/ 3001982 w 5143500"/>
              <a:gd name="connsiteY48" fmla="*/ 5519619 h 6852642"/>
              <a:gd name="connsiteX49" fmla="*/ 3001982 w 5143500"/>
              <a:gd name="connsiteY49" fmla="*/ 5543729 h 6852642"/>
              <a:gd name="connsiteX50" fmla="*/ 3028771 w 5143500"/>
              <a:gd name="connsiteY50" fmla="*/ 5571590 h 6852642"/>
              <a:gd name="connsiteX51" fmla="*/ 3143964 w 5143500"/>
              <a:gd name="connsiteY51" fmla="*/ 5595164 h 6852642"/>
              <a:gd name="connsiteX52" fmla="*/ 3429000 w 5143500"/>
              <a:gd name="connsiteY52" fmla="*/ 6044149 h 6852642"/>
              <a:gd name="connsiteX53" fmla="*/ 3037880 w 5143500"/>
              <a:gd name="connsiteY53" fmla="*/ 6428303 h 6852642"/>
              <a:gd name="connsiteX54" fmla="*/ 3000911 w 5143500"/>
              <a:gd name="connsiteY54" fmla="*/ 6464201 h 6852642"/>
              <a:gd name="connsiteX55" fmla="*/ 2746951 w 5143500"/>
              <a:gd name="connsiteY55" fmla="*/ 6821567 h 6852642"/>
              <a:gd name="connsiteX56" fmla="*/ 2632293 w 5143500"/>
              <a:gd name="connsiteY56" fmla="*/ 6857465 h 6852642"/>
              <a:gd name="connsiteX57" fmla="*/ 2514421 w 5143500"/>
              <a:gd name="connsiteY57" fmla="*/ 6857465 h 6852642"/>
              <a:gd name="connsiteX58" fmla="*/ 2486025 w 5143500"/>
              <a:gd name="connsiteY58" fmla="*/ 6849428 h 6852642"/>
              <a:gd name="connsiteX59" fmla="*/ 2144732 w 5143500"/>
              <a:gd name="connsiteY59" fmla="*/ 6458843 h 6852642"/>
              <a:gd name="connsiteX60" fmla="*/ 2113657 w 5143500"/>
              <a:gd name="connsiteY60" fmla="*/ 6428840 h 6852642"/>
              <a:gd name="connsiteX61" fmla="*/ 1820049 w 5143500"/>
              <a:gd name="connsiteY61" fmla="*/ 6280964 h 6852642"/>
              <a:gd name="connsiteX62" fmla="*/ 1747183 w 5143500"/>
              <a:gd name="connsiteY62" fmla="*/ 5839480 h 6852642"/>
              <a:gd name="connsiteX63" fmla="*/ 2111514 w 5143500"/>
              <a:gd name="connsiteY63" fmla="*/ 5572125 h 6852642"/>
              <a:gd name="connsiteX64" fmla="*/ 2144197 w 5143500"/>
              <a:gd name="connsiteY64" fmla="*/ 5535692 h 6852642"/>
              <a:gd name="connsiteX65" fmla="*/ 2143661 w 5143500"/>
              <a:gd name="connsiteY65" fmla="*/ 3036272 h 6852642"/>
              <a:gd name="connsiteX66" fmla="*/ 2108835 w 5143500"/>
              <a:gd name="connsiteY66" fmla="*/ 3000911 h 6852642"/>
              <a:gd name="connsiteX67" fmla="*/ 1323916 w 5143500"/>
              <a:gd name="connsiteY67" fmla="*/ 3000375 h 6852642"/>
              <a:gd name="connsiteX68" fmla="*/ 1286411 w 5143500"/>
              <a:gd name="connsiteY68" fmla="*/ 3035201 h 6852642"/>
              <a:gd name="connsiteX69" fmla="*/ 1151930 w 5143500"/>
              <a:gd name="connsiteY69" fmla="*/ 3313271 h 6852642"/>
              <a:gd name="connsiteX70" fmla="*/ 701338 w 5143500"/>
              <a:gd name="connsiteY70" fmla="*/ 3398996 h 6852642"/>
              <a:gd name="connsiteX71" fmla="*/ 430232 w 5143500"/>
              <a:gd name="connsiteY71" fmla="*/ 3031451 h 6852642"/>
              <a:gd name="connsiteX72" fmla="*/ 397550 w 5143500"/>
              <a:gd name="connsiteY72" fmla="*/ 2999839 h 6852642"/>
              <a:gd name="connsiteX73" fmla="*/ 56257 w 5143500"/>
              <a:gd name="connsiteY73" fmla="*/ 2783920 h 6852642"/>
              <a:gd name="connsiteX74" fmla="*/ 0 w 5143500"/>
              <a:gd name="connsiteY74" fmla="*/ 263122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43500" h="6852642">
                <a:moveTo>
                  <a:pt x="0" y="2631222"/>
                </a:moveTo>
                <a:cubicBezTo>
                  <a:pt x="0" y="2592110"/>
                  <a:pt x="0" y="2552462"/>
                  <a:pt x="0" y="2513350"/>
                </a:cubicBezTo>
                <a:cubicBezTo>
                  <a:pt x="3215" y="2502099"/>
                  <a:pt x="6429" y="2490847"/>
                  <a:pt x="9108" y="2479596"/>
                </a:cubicBezTo>
                <a:cubicBezTo>
                  <a:pt x="54650" y="2289929"/>
                  <a:pt x="201990" y="2161342"/>
                  <a:pt x="395942" y="2143661"/>
                </a:cubicBezTo>
                <a:cubicBezTo>
                  <a:pt x="420053" y="2141518"/>
                  <a:pt x="427018" y="2132409"/>
                  <a:pt x="429161" y="2109371"/>
                </a:cubicBezTo>
                <a:cubicBezTo>
                  <a:pt x="449520" y="1882735"/>
                  <a:pt x="632222" y="1713964"/>
                  <a:pt x="856178" y="1713429"/>
                </a:cubicBezTo>
                <a:cubicBezTo>
                  <a:pt x="1080671" y="1713429"/>
                  <a:pt x="1264444" y="1881128"/>
                  <a:pt x="1284804" y="2107228"/>
                </a:cubicBezTo>
                <a:cubicBezTo>
                  <a:pt x="1287482" y="2136160"/>
                  <a:pt x="1298734" y="2142589"/>
                  <a:pt x="1324451" y="2142054"/>
                </a:cubicBezTo>
                <a:cubicBezTo>
                  <a:pt x="1584305" y="2141518"/>
                  <a:pt x="1844159" y="2141518"/>
                  <a:pt x="2104013" y="2141518"/>
                </a:cubicBezTo>
                <a:cubicBezTo>
                  <a:pt x="2140982" y="2141518"/>
                  <a:pt x="2142053" y="2140446"/>
                  <a:pt x="2142053" y="2104013"/>
                </a:cubicBezTo>
                <a:cubicBezTo>
                  <a:pt x="2142053" y="1844159"/>
                  <a:pt x="2142053" y="1584305"/>
                  <a:pt x="2142589" y="1324451"/>
                </a:cubicBezTo>
                <a:cubicBezTo>
                  <a:pt x="2142589" y="1298198"/>
                  <a:pt x="2136696" y="1286411"/>
                  <a:pt x="2107764" y="1284268"/>
                </a:cubicBezTo>
                <a:cubicBezTo>
                  <a:pt x="1994178" y="1274624"/>
                  <a:pt x="1896666" y="1228546"/>
                  <a:pt x="1822728" y="1142286"/>
                </a:cubicBezTo>
                <a:cubicBezTo>
                  <a:pt x="1709678" y="1009948"/>
                  <a:pt x="1680746" y="858322"/>
                  <a:pt x="1745575" y="697051"/>
                </a:cubicBezTo>
                <a:cubicBezTo>
                  <a:pt x="1810405" y="535246"/>
                  <a:pt x="1936849" y="447913"/>
                  <a:pt x="2109371" y="429161"/>
                </a:cubicBezTo>
                <a:cubicBezTo>
                  <a:pt x="2134553" y="426482"/>
                  <a:pt x="2140982" y="416838"/>
                  <a:pt x="2143661" y="393263"/>
                </a:cubicBezTo>
                <a:cubicBezTo>
                  <a:pt x="2161877" y="229850"/>
                  <a:pt x="2244388" y="110371"/>
                  <a:pt x="2392799" y="38040"/>
                </a:cubicBezTo>
                <a:cubicBezTo>
                  <a:pt x="2430840" y="19288"/>
                  <a:pt x="2472631" y="12323"/>
                  <a:pt x="2512278" y="0"/>
                </a:cubicBezTo>
                <a:cubicBezTo>
                  <a:pt x="2551391" y="0"/>
                  <a:pt x="2591038" y="0"/>
                  <a:pt x="2630150" y="0"/>
                </a:cubicBezTo>
                <a:cubicBezTo>
                  <a:pt x="2638723" y="2679"/>
                  <a:pt x="2647295" y="5358"/>
                  <a:pt x="2655868" y="7501"/>
                </a:cubicBezTo>
                <a:cubicBezTo>
                  <a:pt x="2853035" y="53578"/>
                  <a:pt x="2980551" y="198239"/>
                  <a:pt x="2999839" y="399157"/>
                </a:cubicBezTo>
                <a:cubicBezTo>
                  <a:pt x="3001982" y="423267"/>
                  <a:pt x="3013234" y="427553"/>
                  <a:pt x="3033594" y="429161"/>
                </a:cubicBezTo>
                <a:cubicBezTo>
                  <a:pt x="3266658" y="450592"/>
                  <a:pt x="3434358" y="638651"/>
                  <a:pt x="3429000" y="872788"/>
                </a:cubicBezTo>
                <a:cubicBezTo>
                  <a:pt x="3424178" y="1086029"/>
                  <a:pt x="3260765" y="1258550"/>
                  <a:pt x="3037344" y="1285339"/>
                </a:cubicBezTo>
                <a:cubicBezTo>
                  <a:pt x="3000375" y="1289626"/>
                  <a:pt x="3000375" y="1289626"/>
                  <a:pt x="3000375" y="1327666"/>
                </a:cubicBezTo>
                <a:cubicBezTo>
                  <a:pt x="3000375" y="1585913"/>
                  <a:pt x="3000375" y="1843623"/>
                  <a:pt x="3000375" y="2101870"/>
                </a:cubicBezTo>
                <a:cubicBezTo>
                  <a:pt x="3000375" y="2142054"/>
                  <a:pt x="3000911" y="2142054"/>
                  <a:pt x="3041094" y="2142054"/>
                </a:cubicBezTo>
                <a:cubicBezTo>
                  <a:pt x="3299341" y="2142054"/>
                  <a:pt x="3557052" y="2142054"/>
                  <a:pt x="3815298" y="2142054"/>
                </a:cubicBezTo>
                <a:cubicBezTo>
                  <a:pt x="3817977" y="2142054"/>
                  <a:pt x="3820656" y="2142054"/>
                  <a:pt x="3823335" y="2142054"/>
                </a:cubicBezTo>
                <a:cubicBezTo>
                  <a:pt x="3845302" y="2144197"/>
                  <a:pt x="3856553" y="2136160"/>
                  <a:pt x="3857089" y="2112586"/>
                </a:cubicBezTo>
                <a:cubicBezTo>
                  <a:pt x="3857625" y="2093297"/>
                  <a:pt x="3860840" y="2073473"/>
                  <a:pt x="3865126" y="2054185"/>
                </a:cubicBezTo>
                <a:cubicBezTo>
                  <a:pt x="3912275" y="1841480"/>
                  <a:pt x="4100334" y="1700570"/>
                  <a:pt x="4316254" y="1713964"/>
                </a:cubicBezTo>
                <a:cubicBezTo>
                  <a:pt x="4524673" y="1727359"/>
                  <a:pt x="4693980" y="1893451"/>
                  <a:pt x="4713804" y="2106156"/>
                </a:cubicBezTo>
                <a:cubicBezTo>
                  <a:pt x="4715947" y="2131338"/>
                  <a:pt x="4723448" y="2140446"/>
                  <a:pt x="4749701" y="2143661"/>
                </a:cubicBezTo>
                <a:cubicBezTo>
                  <a:pt x="4915793" y="2161877"/>
                  <a:pt x="5035808" y="2245995"/>
                  <a:pt x="5107603" y="2397621"/>
                </a:cubicBezTo>
                <a:cubicBezTo>
                  <a:pt x="5124748" y="2434054"/>
                  <a:pt x="5131713" y="2474238"/>
                  <a:pt x="5143500" y="2512278"/>
                </a:cubicBezTo>
                <a:cubicBezTo>
                  <a:pt x="5143500" y="2551390"/>
                  <a:pt x="5143500" y="2591038"/>
                  <a:pt x="5143500" y="2630150"/>
                </a:cubicBezTo>
                <a:cubicBezTo>
                  <a:pt x="5140286" y="2641937"/>
                  <a:pt x="5136535" y="2654260"/>
                  <a:pt x="5133856" y="2666048"/>
                </a:cubicBezTo>
                <a:cubicBezTo>
                  <a:pt x="5088315" y="2853571"/>
                  <a:pt x="4939903" y="2982159"/>
                  <a:pt x="4747558" y="2999304"/>
                </a:cubicBezTo>
                <a:cubicBezTo>
                  <a:pt x="4723448" y="3001447"/>
                  <a:pt x="4716483" y="3010555"/>
                  <a:pt x="4714875" y="3033593"/>
                </a:cubicBezTo>
                <a:cubicBezTo>
                  <a:pt x="4705767" y="3141821"/>
                  <a:pt x="4663440" y="3236655"/>
                  <a:pt x="4583073" y="3310057"/>
                </a:cubicBezTo>
                <a:cubicBezTo>
                  <a:pt x="4452342" y="3429536"/>
                  <a:pt x="4299109" y="3463290"/>
                  <a:pt x="4133552" y="3399532"/>
                </a:cubicBezTo>
                <a:cubicBezTo>
                  <a:pt x="3970139" y="3336846"/>
                  <a:pt x="3880128" y="3211473"/>
                  <a:pt x="3858697" y="3037880"/>
                </a:cubicBezTo>
                <a:cubicBezTo>
                  <a:pt x="3853875" y="3000911"/>
                  <a:pt x="3854946" y="3000911"/>
                  <a:pt x="3816370" y="3000911"/>
                </a:cubicBezTo>
                <a:cubicBezTo>
                  <a:pt x="3697426" y="3000911"/>
                  <a:pt x="3579019" y="3000911"/>
                  <a:pt x="3460075" y="3000911"/>
                </a:cubicBezTo>
                <a:cubicBezTo>
                  <a:pt x="3319165" y="3000911"/>
                  <a:pt x="3177719" y="3000911"/>
                  <a:pt x="3036808" y="3000911"/>
                </a:cubicBezTo>
                <a:cubicBezTo>
                  <a:pt x="3003590" y="3000911"/>
                  <a:pt x="3002518" y="3002518"/>
                  <a:pt x="3001982" y="3036272"/>
                </a:cubicBezTo>
                <a:cubicBezTo>
                  <a:pt x="3001982" y="3041630"/>
                  <a:pt x="3001982" y="3046988"/>
                  <a:pt x="3001982" y="3052346"/>
                </a:cubicBezTo>
                <a:cubicBezTo>
                  <a:pt x="3001982" y="3874770"/>
                  <a:pt x="3001982" y="4697194"/>
                  <a:pt x="3001982" y="5519619"/>
                </a:cubicBezTo>
                <a:cubicBezTo>
                  <a:pt x="3001982" y="5527655"/>
                  <a:pt x="3002518" y="5535692"/>
                  <a:pt x="3001982" y="5543729"/>
                </a:cubicBezTo>
                <a:cubicBezTo>
                  <a:pt x="3000911" y="5563017"/>
                  <a:pt x="3009483" y="5570518"/>
                  <a:pt x="3028771" y="5571590"/>
                </a:cubicBezTo>
                <a:cubicBezTo>
                  <a:pt x="3068419" y="5573732"/>
                  <a:pt x="3106460" y="5582305"/>
                  <a:pt x="3143964" y="5595164"/>
                </a:cubicBezTo>
                <a:cubicBezTo>
                  <a:pt x="3330416" y="5659994"/>
                  <a:pt x="3452575" y="5852875"/>
                  <a:pt x="3429000" y="6044149"/>
                </a:cubicBezTo>
                <a:cubicBezTo>
                  <a:pt x="3403283" y="6254175"/>
                  <a:pt x="3246835" y="6408480"/>
                  <a:pt x="3037880" y="6428303"/>
                </a:cubicBezTo>
                <a:cubicBezTo>
                  <a:pt x="3012698" y="6430447"/>
                  <a:pt x="3003590" y="6437948"/>
                  <a:pt x="3000911" y="6464201"/>
                </a:cubicBezTo>
                <a:cubicBezTo>
                  <a:pt x="2982694" y="6630293"/>
                  <a:pt x="2898577" y="6749772"/>
                  <a:pt x="2746951" y="6821567"/>
                </a:cubicBezTo>
                <a:cubicBezTo>
                  <a:pt x="2710517" y="6838712"/>
                  <a:pt x="2670334" y="6845142"/>
                  <a:pt x="2632293" y="6857465"/>
                </a:cubicBezTo>
                <a:cubicBezTo>
                  <a:pt x="2593181" y="6857465"/>
                  <a:pt x="2553534" y="6857465"/>
                  <a:pt x="2514421" y="6857465"/>
                </a:cubicBezTo>
                <a:cubicBezTo>
                  <a:pt x="2504777" y="6854786"/>
                  <a:pt x="2495669" y="6851571"/>
                  <a:pt x="2486025" y="6849428"/>
                </a:cubicBezTo>
                <a:cubicBezTo>
                  <a:pt x="2291537" y="6803887"/>
                  <a:pt x="2163485" y="6658689"/>
                  <a:pt x="2144732" y="6458843"/>
                </a:cubicBezTo>
                <a:cubicBezTo>
                  <a:pt x="2142589" y="6437412"/>
                  <a:pt x="2134553" y="6430447"/>
                  <a:pt x="2113657" y="6428840"/>
                </a:cubicBezTo>
                <a:cubicBezTo>
                  <a:pt x="1996321" y="6418660"/>
                  <a:pt x="1895594" y="6372046"/>
                  <a:pt x="1820049" y="6280964"/>
                </a:cubicBezTo>
                <a:cubicBezTo>
                  <a:pt x="1710214" y="6149162"/>
                  <a:pt x="1682889" y="5999143"/>
                  <a:pt x="1747183" y="5839480"/>
                </a:cubicBezTo>
                <a:cubicBezTo>
                  <a:pt x="1812548" y="5677674"/>
                  <a:pt x="1938992" y="5590342"/>
                  <a:pt x="2111514" y="5572125"/>
                </a:cubicBezTo>
                <a:cubicBezTo>
                  <a:pt x="2137767" y="5569446"/>
                  <a:pt x="2144197" y="5559267"/>
                  <a:pt x="2144197" y="5535692"/>
                </a:cubicBezTo>
                <a:cubicBezTo>
                  <a:pt x="2143661" y="4702552"/>
                  <a:pt x="2143661" y="3869412"/>
                  <a:pt x="2143661" y="3036272"/>
                </a:cubicBezTo>
                <a:cubicBezTo>
                  <a:pt x="2143661" y="3003054"/>
                  <a:pt x="2142053" y="3000911"/>
                  <a:pt x="2108835" y="3000911"/>
                </a:cubicBezTo>
                <a:cubicBezTo>
                  <a:pt x="1847374" y="3000911"/>
                  <a:pt x="1585377" y="3000911"/>
                  <a:pt x="1323916" y="3000375"/>
                </a:cubicBezTo>
                <a:cubicBezTo>
                  <a:pt x="1297662" y="3000375"/>
                  <a:pt x="1288554" y="3008412"/>
                  <a:pt x="1286411" y="3035201"/>
                </a:cubicBezTo>
                <a:cubicBezTo>
                  <a:pt x="1277303" y="3144500"/>
                  <a:pt x="1233904" y="3239869"/>
                  <a:pt x="1151930" y="3313271"/>
                </a:cubicBezTo>
                <a:cubicBezTo>
                  <a:pt x="1020127" y="3431679"/>
                  <a:pt x="866358" y="3463826"/>
                  <a:pt x="701338" y="3398996"/>
                </a:cubicBezTo>
                <a:cubicBezTo>
                  <a:pt x="537389" y="3334167"/>
                  <a:pt x="448985" y="3206651"/>
                  <a:pt x="430232" y="3031451"/>
                </a:cubicBezTo>
                <a:cubicBezTo>
                  <a:pt x="428089" y="3008412"/>
                  <a:pt x="418981" y="3001983"/>
                  <a:pt x="397550" y="2999839"/>
                </a:cubicBezTo>
                <a:cubicBezTo>
                  <a:pt x="248067" y="2984837"/>
                  <a:pt x="133945" y="2913579"/>
                  <a:pt x="56257" y="2783920"/>
                </a:cubicBezTo>
                <a:cubicBezTo>
                  <a:pt x="26789" y="2736771"/>
                  <a:pt x="13930" y="2683728"/>
                  <a:pt x="0" y="2631222"/>
                </a:cubicBezTo>
                <a:close/>
              </a:path>
            </a:pathLst>
          </a:custGeom>
          <a:solidFill>
            <a:schemeClr val="accent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A6CAE9A-CC35-46D3-B958-D612DBB1B5C6}"/>
              </a:ext>
            </a:extLst>
          </p:cNvPr>
          <p:cNvSpPr txBox="1">
            <a:spLocks/>
          </p:cNvSpPr>
          <p:nvPr/>
        </p:nvSpPr>
        <p:spPr>
          <a:xfrm>
            <a:off x="4275006" y="1969526"/>
            <a:ext cx="1459223" cy="288032"/>
          </a:xfrm>
          <a:prstGeom prst="rect">
            <a:avLst/>
          </a:prstGeom>
          <a:solidFill>
            <a:schemeClr val="accent6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EE2CE71C-9C3F-40BD-8F8C-4405A55EA9DA}"/>
              </a:ext>
            </a:extLst>
          </p:cNvPr>
          <p:cNvSpPr txBox="1">
            <a:spLocks/>
          </p:cNvSpPr>
          <p:nvPr/>
        </p:nvSpPr>
        <p:spPr>
          <a:xfrm>
            <a:off x="3024876" y="1624368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0B3AD3CB-622C-4C6E-81C7-75A53D2707F5}"/>
              </a:ext>
            </a:extLst>
          </p:cNvPr>
          <p:cNvSpPr txBox="1">
            <a:spLocks/>
          </p:cNvSpPr>
          <p:nvPr/>
        </p:nvSpPr>
        <p:spPr>
          <a:xfrm>
            <a:off x="1883974" y="759808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5391F4-F5BD-440E-9347-2C0F45A95686}"/>
              </a:ext>
            </a:extLst>
          </p:cNvPr>
          <p:cNvSpPr txBox="1">
            <a:spLocks/>
          </p:cNvSpPr>
          <p:nvPr/>
        </p:nvSpPr>
        <p:spPr>
          <a:xfrm>
            <a:off x="1970536" y="4856598"/>
            <a:ext cx="1459223" cy="288032"/>
          </a:xfrm>
          <a:prstGeom prst="rect">
            <a:avLst/>
          </a:prstGeom>
          <a:solidFill>
            <a:schemeClr val="accent6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B88323BA-B7F7-4B03-B2D5-2892E15D91C2}"/>
              </a:ext>
            </a:extLst>
          </p:cNvPr>
          <p:cNvSpPr txBox="1">
            <a:spLocks/>
          </p:cNvSpPr>
          <p:nvPr/>
        </p:nvSpPr>
        <p:spPr>
          <a:xfrm>
            <a:off x="1970536" y="5209208"/>
            <a:ext cx="2724615" cy="288032"/>
          </a:xfrm>
          <a:prstGeom prst="rect">
            <a:avLst/>
          </a:prstGeom>
          <a:solidFill>
            <a:schemeClr val="accent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F61CF947-7ED2-4828-9C92-BD32E9758627}"/>
              </a:ext>
            </a:extLst>
          </p:cNvPr>
          <p:cNvSpPr txBox="1">
            <a:spLocks/>
          </p:cNvSpPr>
          <p:nvPr/>
        </p:nvSpPr>
        <p:spPr>
          <a:xfrm>
            <a:off x="2541416" y="555436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A98B27F-A785-4903-A88C-742CBC328A82}"/>
              </a:ext>
            </a:extLst>
          </p:cNvPr>
          <p:cNvSpPr txBox="1">
            <a:spLocks/>
          </p:cNvSpPr>
          <p:nvPr/>
        </p:nvSpPr>
        <p:spPr>
          <a:xfrm rot="16200000">
            <a:off x="-2973826" y="2456777"/>
            <a:ext cx="7435579" cy="163184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13334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D42A757-873F-4F71-A8F8-E4F5396C26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5ADB32-3AF7-458D-94EC-CF24C8012367}"/>
              </a:ext>
            </a:extLst>
          </p:cNvPr>
          <p:cNvGrpSpPr/>
          <p:nvPr/>
        </p:nvGrpSpPr>
        <p:grpSpPr>
          <a:xfrm>
            <a:off x="3729028" y="3345576"/>
            <a:ext cx="4711642" cy="3545877"/>
            <a:chOff x="5148913" y="2902553"/>
            <a:chExt cx="1701695" cy="12806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69FC3FA-FD7E-43EE-9B5C-E0B57F9F34A4}"/>
                </a:ext>
              </a:extLst>
            </p:cNvPr>
            <p:cNvSpPr/>
            <p:nvPr/>
          </p:nvSpPr>
          <p:spPr>
            <a:xfrm>
              <a:off x="5291739" y="3364661"/>
              <a:ext cx="1509329" cy="818550"/>
            </a:xfrm>
            <a:custGeom>
              <a:avLst/>
              <a:gdLst>
                <a:gd name="connsiteX0" fmla="*/ 868242 w 1509329"/>
                <a:gd name="connsiteY0" fmla="*/ 0 h 818550"/>
                <a:gd name="connsiteX1" fmla="*/ 931770 w 1509329"/>
                <a:gd name="connsiteY1" fmla="*/ 51057 h 818550"/>
                <a:gd name="connsiteX2" fmla="*/ 1002342 w 1509329"/>
                <a:gd name="connsiteY2" fmla="*/ 73993 h 818550"/>
                <a:gd name="connsiteX3" fmla="*/ 1128489 w 1509329"/>
                <a:gd name="connsiteY3" fmla="*/ 109940 h 818550"/>
                <a:gd name="connsiteX4" fmla="*/ 1200604 w 1509329"/>
                <a:gd name="connsiteY4" fmla="*/ 189994 h 818550"/>
                <a:gd name="connsiteX5" fmla="*/ 1219350 w 1509329"/>
                <a:gd name="connsiteY5" fmla="*/ 266521 h 818550"/>
                <a:gd name="connsiteX6" fmla="*/ 1256179 w 1509329"/>
                <a:gd name="connsiteY6" fmla="*/ 384728 h 818550"/>
                <a:gd name="connsiteX7" fmla="*/ 1276248 w 1509329"/>
                <a:gd name="connsiteY7" fmla="*/ 510874 h 818550"/>
                <a:gd name="connsiteX8" fmla="*/ 1319473 w 1509329"/>
                <a:gd name="connsiteY8" fmla="*/ 572183 h 818550"/>
                <a:gd name="connsiteX9" fmla="*/ 1414083 w 1509329"/>
                <a:gd name="connsiteY9" fmla="*/ 529399 h 818550"/>
                <a:gd name="connsiteX10" fmla="*/ 1416304 w 1509329"/>
                <a:gd name="connsiteY10" fmla="*/ 523070 h 818550"/>
                <a:gd name="connsiteX11" fmla="*/ 1503306 w 1509329"/>
                <a:gd name="connsiteY11" fmla="*/ 604325 h 818550"/>
                <a:gd name="connsiteX12" fmla="*/ 1506525 w 1509329"/>
                <a:gd name="connsiteY12" fmla="*/ 621205 h 818550"/>
                <a:gd name="connsiteX13" fmla="*/ 1485095 w 1509329"/>
                <a:gd name="connsiteY13" fmla="*/ 712444 h 818550"/>
                <a:gd name="connsiteX14" fmla="*/ 1392029 w 1509329"/>
                <a:gd name="connsiteY14" fmla="*/ 762285 h 818550"/>
                <a:gd name="connsiteX15" fmla="*/ 1241844 w 1509329"/>
                <a:gd name="connsiteY15" fmla="*/ 817199 h 818550"/>
                <a:gd name="connsiteX16" fmla="*/ 1164877 w 1509329"/>
                <a:gd name="connsiteY16" fmla="*/ 780149 h 818550"/>
                <a:gd name="connsiteX17" fmla="*/ 1124298 w 1509329"/>
                <a:gd name="connsiteY17" fmla="*/ 703182 h 818550"/>
                <a:gd name="connsiteX18" fmla="*/ 1113933 w 1509329"/>
                <a:gd name="connsiteY18" fmla="*/ 812568 h 818550"/>
                <a:gd name="connsiteX19" fmla="*/ 406895 w 1509329"/>
                <a:gd name="connsiteY19" fmla="*/ 811024 h 818550"/>
                <a:gd name="connsiteX20" fmla="*/ 414834 w 1509329"/>
                <a:gd name="connsiteY20" fmla="*/ 678702 h 818550"/>
                <a:gd name="connsiteX21" fmla="*/ 286262 w 1509329"/>
                <a:gd name="connsiteY21" fmla="*/ 775518 h 818550"/>
                <a:gd name="connsiteX22" fmla="*/ 134092 w 1509329"/>
                <a:gd name="connsiteY22" fmla="*/ 735380 h 818550"/>
                <a:gd name="connsiteX23" fmla="*/ 65064 w 1509329"/>
                <a:gd name="connsiteY23" fmla="*/ 697007 h 818550"/>
                <a:gd name="connsiteX24" fmla="*/ 6 w 1509329"/>
                <a:gd name="connsiteY24" fmla="*/ 641873 h 818550"/>
                <a:gd name="connsiteX25" fmla="*/ 15884 w 1509329"/>
                <a:gd name="connsiteY25" fmla="*/ 585636 h 818550"/>
                <a:gd name="connsiteX26" fmla="*/ 14090 w 1509329"/>
                <a:gd name="connsiteY26" fmla="*/ 584499 h 818550"/>
                <a:gd name="connsiteX27" fmla="*/ 67156 w 1509329"/>
                <a:gd name="connsiteY27" fmla="*/ 484771 h 818550"/>
                <a:gd name="connsiteX28" fmla="*/ 69034 w 1509329"/>
                <a:gd name="connsiteY28" fmla="*/ 492349 h 818550"/>
                <a:gd name="connsiteX29" fmla="*/ 182169 w 1509329"/>
                <a:gd name="connsiteY29" fmla="*/ 545499 h 818550"/>
                <a:gd name="connsiteX30" fmla="*/ 267295 w 1509329"/>
                <a:gd name="connsiteY30" fmla="*/ 567993 h 818550"/>
                <a:gd name="connsiteX31" fmla="*/ 292657 w 1509329"/>
                <a:gd name="connsiteY31" fmla="*/ 505361 h 818550"/>
                <a:gd name="connsiteX32" fmla="*/ 346247 w 1509329"/>
                <a:gd name="connsiteY32" fmla="*/ 362013 h 818550"/>
                <a:gd name="connsiteX33" fmla="*/ 339631 w 1509329"/>
                <a:gd name="connsiteY33" fmla="*/ 320331 h 818550"/>
                <a:gd name="connsiteX34" fmla="*/ 408659 w 1509329"/>
                <a:gd name="connsiteY34" fmla="*/ 161986 h 818550"/>
                <a:gd name="connsiteX35" fmla="*/ 611312 w 1509329"/>
                <a:gd name="connsiteY35" fmla="*/ 87225 h 818550"/>
                <a:gd name="connsiteX36" fmla="*/ 654003 w 1509329"/>
                <a:gd name="connsiteY36" fmla="*/ 9821 h 818550"/>
                <a:gd name="connsiteX37" fmla="*/ 726816 w 1509329"/>
                <a:gd name="connsiteY37" fmla="*/ 60829 h 818550"/>
                <a:gd name="connsiteX38" fmla="*/ 750458 w 1509329"/>
                <a:gd name="connsiteY38" fmla="*/ 65183 h 818550"/>
                <a:gd name="connsiteX39" fmla="*/ 749651 w 1509329"/>
                <a:gd name="connsiteY39" fmla="*/ 65736 h 818550"/>
                <a:gd name="connsiteX40" fmla="*/ 754396 w 1509329"/>
                <a:gd name="connsiteY40" fmla="*/ 65908 h 818550"/>
                <a:gd name="connsiteX41" fmla="*/ 750458 w 1509329"/>
                <a:gd name="connsiteY41" fmla="*/ 65183 h 818550"/>
                <a:gd name="connsiteX42" fmla="*/ 764837 w 1509329"/>
                <a:gd name="connsiteY42" fmla="*/ 55322 h 81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09329" h="818550">
                  <a:moveTo>
                    <a:pt x="868242" y="0"/>
                  </a:moveTo>
                  <a:cubicBezTo>
                    <a:pt x="891178" y="25582"/>
                    <a:pt x="905527" y="40250"/>
                    <a:pt x="931770" y="51057"/>
                  </a:cubicBezTo>
                  <a:cubicBezTo>
                    <a:pt x="956912" y="62966"/>
                    <a:pt x="967497" y="64510"/>
                    <a:pt x="1002342" y="73993"/>
                  </a:cubicBezTo>
                  <a:cubicBezTo>
                    <a:pt x="1052183" y="83476"/>
                    <a:pt x="1081294" y="92738"/>
                    <a:pt x="1128489" y="109940"/>
                  </a:cubicBezTo>
                  <a:cubicBezTo>
                    <a:pt x="1181858" y="129788"/>
                    <a:pt x="1195532" y="149636"/>
                    <a:pt x="1200604" y="189994"/>
                  </a:cubicBezTo>
                  <a:cubicBezTo>
                    <a:pt x="1205676" y="233881"/>
                    <a:pt x="1224642" y="214033"/>
                    <a:pt x="1219350" y="266521"/>
                  </a:cubicBezTo>
                  <a:cubicBezTo>
                    <a:pt x="1214498" y="297396"/>
                    <a:pt x="1257723" y="277327"/>
                    <a:pt x="1256179" y="384728"/>
                  </a:cubicBezTo>
                  <a:cubicBezTo>
                    <a:pt x="1254415" y="436774"/>
                    <a:pt x="1271837" y="469855"/>
                    <a:pt x="1276248" y="510874"/>
                  </a:cubicBezTo>
                  <a:cubicBezTo>
                    <a:pt x="1281541" y="537780"/>
                    <a:pt x="1305800" y="551894"/>
                    <a:pt x="1319473" y="572183"/>
                  </a:cubicBezTo>
                  <a:cubicBezTo>
                    <a:pt x="1334028" y="584092"/>
                    <a:pt x="1412539" y="544175"/>
                    <a:pt x="1414083" y="529399"/>
                  </a:cubicBezTo>
                  <a:lnTo>
                    <a:pt x="1416304" y="523070"/>
                  </a:lnTo>
                  <a:lnTo>
                    <a:pt x="1503306" y="604325"/>
                  </a:lnTo>
                  <a:lnTo>
                    <a:pt x="1506525" y="621205"/>
                  </a:lnTo>
                  <a:cubicBezTo>
                    <a:pt x="1511353" y="639709"/>
                    <a:pt x="1513048" y="645126"/>
                    <a:pt x="1485095" y="712444"/>
                  </a:cubicBezTo>
                  <a:cubicBezTo>
                    <a:pt x="1463483" y="759198"/>
                    <a:pt x="1447163" y="750817"/>
                    <a:pt x="1392029" y="762285"/>
                  </a:cubicBezTo>
                  <a:cubicBezTo>
                    <a:pt x="1339762" y="779708"/>
                    <a:pt x="1319252" y="827123"/>
                    <a:pt x="1241844" y="817199"/>
                  </a:cubicBezTo>
                  <a:cubicBezTo>
                    <a:pt x="1207220" y="806393"/>
                    <a:pt x="1198178" y="794263"/>
                    <a:pt x="1164877" y="780149"/>
                  </a:cubicBezTo>
                  <a:cubicBezTo>
                    <a:pt x="1144588" y="767799"/>
                    <a:pt x="1141059" y="695242"/>
                    <a:pt x="1124298" y="703182"/>
                  </a:cubicBezTo>
                  <a:cubicBezTo>
                    <a:pt x="1105332" y="712885"/>
                    <a:pt x="1113933" y="790735"/>
                    <a:pt x="1113933" y="812568"/>
                  </a:cubicBezTo>
                  <a:lnTo>
                    <a:pt x="406895" y="811024"/>
                  </a:lnTo>
                  <a:lnTo>
                    <a:pt x="414834" y="678702"/>
                  </a:lnTo>
                  <a:cubicBezTo>
                    <a:pt x="372932" y="744863"/>
                    <a:pt x="336323" y="781031"/>
                    <a:pt x="286262" y="775518"/>
                  </a:cubicBezTo>
                  <a:cubicBezTo>
                    <a:pt x="208633" y="768019"/>
                    <a:pt x="164084" y="747289"/>
                    <a:pt x="134092" y="735380"/>
                  </a:cubicBezTo>
                  <a:cubicBezTo>
                    <a:pt x="89323" y="730087"/>
                    <a:pt x="85574" y="694140"/>
                    <a:pt x="65064" y="697007"/>
                  </a:cubicBezTo>
                  <a:cubicBezTo>
                    <a:pt x="35071" y="692817"/>
                    <a:pt x="7063" y="664368"/>
                    <a:pt x="6" y="641873"/>
                  </a:cubicBezTo>
                  <a:cubicBezTo>
                    <a:pt x="-215" y="627097"/>
                    <a:pt x="6622" y="628861"/>
                    <a:pt x="15884" y="585636"/>
                  </a:cubicBezTo>
                  <a:lnTo>
                    <a:pt x="14090" y="584499"/>
                  </a:lnTo>
                  <a:lnTo>
                    <a:pt x="67156" y="484771"/>
                  </a:lnTo>
                  <a:lnTo>
                    <a:pt x="69034" y="492349"/>
                  </a:lnTo>
                  <a:cubicBezTo>
                    <a:pt x="116669" y="511316"/>
                    <a:pt x="136076" y="542411"/>
                    <a:pt x="182169" y="545499"/>
                  </a:cubicBezTo>
                  <a:cubicBezTo>
                    <a:pt x="224952" y="545057"/>
                    <a:pt x="251196" y="574830"/>
                    <a:pt x="267295" y="567993"/>
                  </a:cubicBezTo>
                  <a:cubicBezTo>
                    <a:pt x="297509" y="557187"/>
                    <a:pt x="287364" y="523886"/>
                    <a:pt x="292657" y="505361"/>
                  </a:cubicBezTo>
                  <a:cubicBezTo>
                    <a:pt x="314049" y="468752"/>
                    <a:pt x="323091" y="404576"/>
                    <a:pt x="346247" y="362013"/>
                  </a:cubicBezTo>
                  <a:cubicBezTo>
                    <a:pt x="353525" y="347898"/>
                    <a:pt x="331472" y="349222"/>
                    <a:pt x="339631" y="320331"/>
                  </a:cubicBezTo>
                  <a:cubicBezTo>
                    <a:pt x="371168" y="233881"/>
                    <a:pt x="386385" y="171911"/>
                    <a:pt x="408659" y="161986"/>
                  </a:cubicBezTo>
                  <a:lnTo>
                    <a:pt x="611312" y="87225"/>
                  </a:lnTo>
                  <a:lnTo>
                    <a:pt x="654003" y="9821"/>
                  </a:lnTo>
                  <a:cubicBezTo>
                    <a:pt x="656240" y="2036"/>
                    <a:pt x="724579" y="68614"/>
                    <a:pt x="726816" y="60829"/>
                  </a:cubicBezTo>
                  <a:lnTo>
                    <a:pt x="750458" y="65183"/>
                  </a:lnTo>
                  <a:lnTo>
                    <a:pt x="749651" y="65736"/>
                  </a:lnTo>
                  <a:cubicBezTo>
                    <a:pt x="748708" y="69810"/>
                    <a:pt x="760848" y="68719"/>
                    <a:pt x="754396" y="65908"/>
                  </a:cubicBezTo>
                  <a:lnTo>
                    <a:pt x="750458" y="65183"/>
                  </a:lnTo>
                  <a:lnTo>
                    <a:pt x="764837" y="553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FD34CA2-CB70-4677-B9C5-796323301170}"/>
                </a:ext>
              </a:extLst>
            </p:cNvPr>
            <p:cNvSpPr/>
            <p:nvPr/>
          </p:nvSpPr>
          <p:spPr>
            <a:xfrm rot="258825">
              <a:off x="5896529" y="2902553"/>
              <a:ext cx="325706" cy="556974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F1805D-3EAE-49C7-A3A4-0B0505FA1644}"/>
                </a:ext>
              </a:extLst>
            </p:cNvPr>
            <p:cNvSpPr/>
            <p:nvPr/>
          </p:nvSpPr>
          <p:spPr>
            <a:xfrm rot="258825">
              <a:off x="5870561" y="2986254"/>
              <a:ext cx="374550" cy="322747"/>
            </a:xfrm>
            <a:custGeom>
              <a:avLst/>
              <a:gdLst>
                <a:gd name="connsiteX0" fmla="*/ 311975 w 335943"/>
                <a:gd name="connsiteY0" fmla="*/ 115880 h 289481"/>
                <a:gd name="connsiteX1" fmla="*/ 330299 w 335943"/>
                <a:gd name="connsiteY1" fmla="*/ 125215 h 289481"/>
                <a:gd name="connsiteX2" fmla="*/ 331336 w 335943"/>
                <a:gd name="connsiteY2" fmla="*/ 170504 h 289481"/>
                <a:gd name="connsiteX3" fmla="*/ 312667 w 335943"/>
                <a:gd name="connsiteY3" fmla="*/ 201619 h 289481"/>
                <a:gd name="connsiteX4" fmla="*/ 305234 w 335943"/>
                <a:gd name="connsiteY4" fmla="*/ 206114 h 289481"/>
                <a:gd name="connsiteX5" fmla="*/ 307654 w 335943"/>
                <a:gd name="connsiteY5" fmla="*/ 147859 h 289481"/>
                <a:gd name="connsiteX6" fmla="*/ 311975 w 335943"/>
                <a:gd name="connsiteY6" fmla="*/ 115880 h 289481"/>
                <a:gd name="connsiteX7" fmla="*/ 20878 w 335943"/>
                <a:gd name="connsiteY7" fmla="*/ 114671 h 289481"/>
                <a:gd name="connsiteX8" fmla="*/ 23298 w 335943"/>
                <a:gd name="connsiteY8" fmla="*/ 168257 h 289481"/>
                <a:gd name="connsiteX9" fmla="*/ 23644 w 335943"/>
                <a:gd name="connsiteY9" fmla="*/ 201965 h 289481"/>
                <a:gd name="connsiteX10" fmla="*/ 135 w 335943"/>
                <a:gd name="connsiteY10" fmla="*/ 141637 h 289481"/>
                <a:gd name="connsiteX11" fmla="*/ 20878 w 335943"/>
                <a:gd name="connsiteY11" fmla="*/ 114671 h 289481"/>
                <a:gd name="connsiteX12" fmla="*/ 177620 w 335943"/>
                <a:gd name="connsiteY12" fmla="*/ 258 h 289481"/>
                <a:gd name="connsiteX13" fmla="*/ 244387 w 335943"/>
                <a:gd name="connsiteY13" fmla="*/ 10954 h 289481"/>
                <a:gd name="connsiteX14" fmla="*/ 246462 w 335943"/>
                <a:gd name="connsiteY14" fmla="*/ 11473 h 289481"/>
                <a:gd name="connsiteX15" fmla="*/ 284664 w 335943"/>
                <a:gd name="connsiteY15" fmla="*/ 48810 h 289481"/>
                <a:gd name="connsiteX16" fmla="*/ 296937 w 335943"/>
                <a:gd name="connsiteY16" fmla="*/ 130228 h 289481"/>
                <a:gd name="connsiteX17" fmla="*/ 280342 w 335943"/>
                <a:gd name="connsiteY17" fmla="*/ 213201 h 289481"/>
                <a:gd name="connsiteX18" fmla="*/ 268242 w 335943"/>
                <a:gd name="connsiteY18" fmla="*/ 246217 h 289481"/>
                <a:gd name="connsiteX19" fmla="*/ 260290 w 335943"/>
                <a:gd name="connsiteY19" fmla="*/ 253823 h 289481"/>
                <a:gd name="connsiteX20" fmla="*/ 250783 w 335943"/>
                <a:gd name="connsiteY20" fmla="*/ 247254 h 289481"/>
                <a:gd name="connsiteX21" fmla="*/ 182849 w 335943"/>
                <a:gd name="connsiteY21" fmla="*/ 216139 h 289481"/>
                <a:gd name="connsiteX22" fmla="*/ 166945 w 335943"/>
                <a:gd name="connsiteY22" fmla="*/ 224090 h 289481"/>
                <a:gd name="connsiteX23" fmla="*/ 187170 w 335943"/>
                <a:gd name="connsiteY23" fmla="*/ 227202 h 289481"/>
                <a:gd name="connsiteX24" fmla="*/ 210333 w 335943"/>
                <a:gd name="connsiteY24" fmla="*/ 256243 h 289481"/>
                <a:gd name="connsiteX25" fmla="*/ 200308 w 335943"/>
                <a:gd name="connsiteY25" fmla="*/ 279060 h 289481"/>
                <a:gd name="connsiteX26" fmla="*/ 133237 w 335943"/>
                <a:gd name="connsiteY26" fmla="*/ 279924 h 289481"/>
                <a:gd name="connsiteX27" fmla="*/ 139288 w 335943"/>
                <a:gd name="connsiteY27" fmla="*/ 229622 h 289481"/>
                <a:gd name="connsiteX28" fmla="*/ 165390 w 335943"/>
                <a:gd name="connsiteY28" fmla="*/ 224263 h 289481"/>
                <a:gd name="connsiteX29" fmla="*/ 91924 w 335943"/>
                <a:gd name="connsiteY29" fmla="*/ 232734 h 289481"/>
                <a:gd name="connsiteX30" fmla="*/ 81206 w 335943"/>
                <a:gd name="connsiteY30" fmla="*/ 247945 h 289481"/>
                <a:gd name="connsiteX31" fmla="*/ 72736 w 335943"/>
                <a:gd name="connsiteY31" fmla="*/ 253823 h 289481"/>
                <a:gd name="connsiteX32" fmla="*/ 64785 w 335943"/>
                <a:gd name="connsiteY32" fmla="*/ 247254 h 289481"/>
                <a:gd name="connsiteX33" fmla="*/ 35226 w 335943"/>
                <a:gd name="connsiteY33" fmla="*/ 163244 h 289481"/>
                <a:gd name="connsiteX34" fmla="*/ 34707 w 335943"/>
                <a:gd name="connsiteY34" fmla="*/ 159095 h 289481"/>
                <a:gd name="connsiteX35" fmla="*/ 40239 w 335943"/>
                <a:gd name="connsiteY35" fmla="*/ 79061 h 289481"/>
                <a:gd name="connsiteX36" fmla="*/ 55623 w 335943"/>
                <a:gd name="connsiteY36" fmla="*/ 29796 h 289481"/>
                <a:gd name="connsiteX37" fmla="*/ 65304 w 335943"/>
                <a:gd name="connsiteY37" fmla="*/ 20288 h 289481"/>
                <a:gd name="connsiteX38" fmla="*/ 110074 w 335943"/>
                <a:gd name="connsiteY38" fmla="*/ 4731 h 289481"/>
                <a:gd name="connsiteX39" fmla="*/ 177620 w 335943"/>
                <a:gd name="connsiteY39" fmla="*/ 258 h 2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35943" h="289481">
                  <a:moveTo>
                    <a:pt x="311975" y="115880"/>
                  </a:moveTo>
                  <a:cubicBezTo>
                    <a:pt x="318890" y="113806"/>
                    <a:pt x="325804" y="117263"/>
                    <a:pt x="330299" y="125215"/>
                  </a:cubicBezTo>
                  <a:cubicBezTo>
                    <a:pt x="338596" y="140254"/>
                    <a:pt x="336695" y="155466"/>
                    <a:pt x="331336" y="170504"/>
                  </a:cubicBezTo>
                  <a:cubicBezTo>
                    <a:pt x="327187" y="182086"/>
                    <a:pt x="320964" y="192458"/>
                    <a:pt x="312667" y="201619"/>
                  </a:cubicBezTo>
                  <a:cubicBezTo>
                    <a:pt x="310765" y="203867"/>
                    <a:pt x="308345" y="205595"/>
                    <a:pt x="305234" y="206114"/>
                  </a:cubicBezTo>
                  <a:cubicBezTo>
                    <a:pt x="308172" y="186926"/>
                    <a:pt x="308172" y="167393"/>
                    <a:pt x="307654" y="147859"/>
                  </a:cubicBezTo>
                  <a:cubicBezTo>
                    <a:pt x="307481" y="137142"/>
                    <a:pt x="309901" y="126425"/>
                    <a:pt x="311975" y="115880"/>
                  </a:cubicBezTo>
                  <a:close/>
                  <a:moveTo>
                    <a:pt x="20878" y="114671"/>
                  </a:moveTo>
                  <a:cubicBezTo>
                    <a:pt x="25372" y="132302"/>
                    <a:pt x="25027" y="150280"/>
                    <a:pt x="23298" y="168257"/>
                  </a:cubicBezTo>
                  <a:cubicBezTo>
                    <a:pt x="22088" y="179493"/>
                    <a:pt x="24162" y="190729"/>
                    <a:pt x="23644" y="201965"/>
                  </a:cubicBezTo>
                  <a:cubicBezTo>
                    <a:pt x="8086" y="184852"/>
                    <a:pt x="-1248" y="165318"/>
                    <a:pt x="135" y="141637"/>
                  </a:cubicBezTo>
                  <a:cubicBezTo>
                    <a:pt x="826" y="130055"/>
                    <a:pt x="8605" y="114497"/>
                    <a:pt x="20878" y="114671"/>
                  </a:cubicBezTo>
                  <a:close/>
                  <a:moveTo>
                    <a:pt x="177620" y="258"/>
                  </a:moveTo>
                  <a:cubicBezTo>
                    <a:pt x="200005" y="1187"/>
                    <a:pt x="222261" y="4645"/>
                    <a:pt x="244387" y="10954"/>
                  </a:cubicBezTo>
                  <a:cubicBezTo>
                    <a:pt x="245078" y="11127"/>
                    <a:pt x="245770" y="11300"/>
                    <a:pt x="246462" y="11473"/>
                  </a:cubicBezTo>
                  <a:cubicBezTo>
                    <a:pt x="265995" y="17004"/>
                    <a:pt x="278440" y="28067"/>
                    <a:pt x="284664" y="48810"/>
                  </a:cubicBezTo>
                  <a:cubicBezTo>
                    <a:pt x="292615" y="75604"/>
                    <a:pt x="293825" y="102743"/>
                    <a:pt x="296937" y="130228"/>
                  </a:cubicBezTo>
                  <a:cubicBezTo>
                    <a:pt x="300394" y="160305"/>
                    <a:pt x="289158" y="186234"/>
                    <a:pt x="280342" y="213201"/>
                  </a:cubicBezTo>
                  <a:cubicBezTo>
                    <a:pt x="276712" y="224263"/>
                    <a:pt x="272390" y="235154"/>
                    <a:pt x="268242" y="246217"/>
                  </a:cubicBezTo>
                  <a:cubicBezTo>
                    <a:pt x="266859" y="250020"/>
                    <a:pt x="264957" y="253304"/>
                    <a:pt x="260290" y="253823"/>
                  </a:cubicBezTo>
                  <a:cubicBezTo>
                    <a:pt x="255104" y="254341"/>
                    <a:pt x="253030" y="250884"/>
                    <a:pt x="250783" y="247254"/>
                  </a:cubicBezTo>
                  <a:cubicBezTo>
                    <a:pt x="234880" y="220288"/>
                    <a:pt x="209296" y="208533"/>
                    <a:pt x="182849" y="216139"/>
                  </a:cubicBezTo>
                  <a:cubicBezTo>
                    <a:pt x="177490" y="217695"/>
                    <a:pt x="172304" y="219596"/>
                    <a:pt x="166945" y="224090"/>
                  </a:cubicBezTo>
                  <a:cubicBezTo>
                    <a:pt x="174551" y="224436"/>
                    <a:pt x="180947" y="225301"/>
                    <a:pt x="187170" y="227202"/>
                  </a:cubicBezTo>
                  <a:cubicBezTo>
                    <a:pt x="201517" y="231697"/>
                    <a:pt x="208086" y="242414"/>
                    <a:pt x="210333" y="256243"/>
                  </a:cubicBezTo>
                  <a:cubicBezTo>
                    <a:pt x="211889" y="265750"/>
                    <a:pt x="207913" y="273356"/>
                    <a:pt x="200308" y="279060"/>
                  </a:cubicBezTo>
                  <a:cubicBezTo>
                    <a:pt x="182330" y="292543"/>
                    <a:pt x="151734" y="293062"/>
                    <a:pt x="133237" y="279924"/>
                  </a:cubicBezTo>
                  <a:cubicBezTo>
                    <a:pt x="115779" y="267478"/>
                    <a:pt x="119063" y="239994"/>
                    <a:pt x="139288" y="229622"/>
                  </a:cubicBezTo>
                  <a:cubicBezTo>
                    <a:pt x="147066" y="225646"/>
                    <a:pt x="155364" y="224263"/>
                    <a:pt x="165390" y="224263"/>
                  </a:cubicBezTo>
                  <a:cubicBezTo>
                    <a:pt x="143091" y="207842"/>
                    <a:pt x="110939" y="211990"/>
                    <a:pt x="91924" y="232734"/>
                  </a:cubicBezTo>
                  <a:cubicBezTo>
                    <a:pt x="87775" y="237401"/>
                    <a:pt x="84145" y="242414"/>
                    <a:pt x="81206" y="247945"/>
                  </a:cubicBezTo>
                  <a:cubicBezTo>
                    <a:pt x="79478" y="251402"/>
                    <a:pt x="77058" y="253995"/>
                    <a:pt x="72736" y="253823"/>
                  </a:cubicBezTo>
                  <a:cubicBezTo>
                    <a:pt x="68415" y="253650"/>
                    <a:pt x="66340" y="251057"/>
                    <a:pt x="64785" y="247254"/>
                  </a:cubicBezTo>
                  <a:cubicBezTo>
                    <a:pt x="53549" y="219769"/>
                    <a:pt x="43869" y="191593"/>
                    <a:pt x="35226" y="163244"/>
                  </a:cubicBezTo>
                  <a:cubicBezTo>
                    <a:pt x="34880" y="161861"/>
                    <a:pt x="34534" y="160478"/>
                    <a:pt x="34707" y="159095"/>
                  </a:cubicBezTo>
                  <a:cubicBezTo>
                    <a:pt x="36609" y="132302"/>
                    <a:pt x="35571" y="105509"/>
                    <a:pt x="40239" y="79061"/>
                  </a:cubicBezTo>
                  <a:cubicBezTo>
                    <a:pt x="43177" y="62121"/>
                    <a:pt x="49227" y="45872"/>
                    <a:pt x="55623" y="29796"/>
                  </a:cubicBezTo>
                  <a:cubicBezTo>
                    <a:pt x="57352" y="25129"/>
                    <a:pt x="61500" y="22709"/>
                    <a:pt x="65304" y="20288"/>
                  </a:cubicBezTo>
                  <a:cubicBezTo>
                    <a:pt x="78960" y="11473"/>
                    <a:pt x="94344" y="7324"/>
                    <a:pt x="110074" y="4731"/>
                  </a:cubicBezTo>
                  <a:cubicBezTo>
                    <a:pt x="132719" y="928"/>
                    <a:pt x="155234" y="-671"/>
                    <a:pt x="177620" y="258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8A7480-2569-4FE0-841C-103911E064A1}"/>
                </a:ext>
              </a:extLst>
            </p:cNvPr>
            <p:cNvGrpSpPr/>
            <p:nvPr/>
          </p:nvGrpSpPr>
          <p:grpSpPr>
            <a:xfrm>
              <a:off x="5916782" y="3358422"/>
              <a:ext cx="336813" cy="509553"/>
              <a:chOff x="4022728" y="2495873"/>
              <a:chExt cx="1607040" cy="2431239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9F6FDDE-F063-4EC6-8E2C-432EC4941C41}"/>
                  </a:ext>
                </a:extLst>
              </p:cNvPr>
              <p:cNvSpPr/>
              <p:nvPr/>
            </p:nvSpPr>
            <p:spPr>
              <a:xfrm rot="21500926" flipH="1">
                <a:off x="4320280" y="4300130"/>
                <a:ext cx="458294" cy="626982"/>
              </a:xfrm>
              <a:custGeom>
                <a:avLst/>
                <a:gdLst>
                  <a:gd name="connsiteX0" fmla="*/ 69304 w 115193"/>
                  <a:gd name="connsiteY0" fmla="*/ 0 h 157593"/>
                  <a:gd name="connsiteX1" fmla="*/ 69304 w 115193"/>
                  <a:gd name="connsiteY1" fmla="*/ 38565 h 157593"/>
                  <a:gd name="connsiteX2" fmla="*/ 115193 w 115193"/>
                  <a:gd name="connsiteY2" fmla="*/ 38565 h 157593"/>
                  <a:gd name="connsiteX3" fmla="*/ 115193 w 115193"/>
                  <a:gd name="connsiteY3" fmla="*/ 61979 h 157593"/>
                  <a:gd name="connsiteX4" fmla="*/ 69304 w 115193"/>
                  <a:gd name="connsiteY4" fmla="*/ 61979 h 157593"/>
                  <a:gd name="connsiteX5" fmla="*/ 69304 w 115193"/>
                  <a:gd name="connsiteY5" fmla="*/ 157593 h 157593"/>
                  <a:gd name="connsiteX6" fmla="*/ 45890 w 115193"/>
                  <a:gd name="connsiteY6" fmla="*/ 157593 h 157593"/>
                  <a:gd name="connsiteX7" fmla="*/ 45890 w 115193"/>
                  <a:gd name="connsiteY7" fmla="*/ 61979 h 157593"/>
                  <a:gd name="connsiteX8" fmla="*/ 0 w 115193"/>
                  <a:gd name="connsiteY8" fmla="*/ 61979 h 157593"/>
                  <a:gd name="connsiteX9" fmla="*/ 0 w 115193"/>
                  <a:gd name="connsiteY9" fmla="*/ 38565 h 157593"/>
                  <a:gd name="connsiteX10" fmla="*/ 45890 w 115193"/>
                  <a:gd name="connsiteY10" fmla="*/ 38565 h 157593"/>
                  <a:gd name="connsiteX11" fmla="*/ 45890 w 115193"/>
                  <a:gd name="connsiteY11" fmla="*/ 0 h 15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193" h="157593">
                    <a:moveTo>
                      <a:pt x="69304" y="0"/>
                    </a:moveTo>
                    <a:lnTo>
                      <a:pt x="69304" y="38565"/>
                    </a:lnTo>
                    <a:lnTo>
                      <a:pt x="115193" y="38565"/>
                    </a:lnTo>
                    <a:lnTo>
                      <a:pt x="115193" y="61979"/>
                    </a:lnTo>
                    <a:lnTo>
                      <a:pt x="69304" y="61979"/>
                    </a:lnTo>
                    <a:lnTo>
                      <a:pt x="69304" y="157593"/>
                    </a:lnTo>
                    <a:lnTo>
                      <a:pt x="45890" y="157593"/>
                    </a:lnTo>
                    <a:lnTo>
                      <a:pt x="45890" y="61979"/>
                    </a:lnTo>
                    <a:lnTo>
                      <a:pt x="0" y="61979"/>
                    </a:lnTo>
                    <a:lnTo>
                      <a:pt x="0" y="38565"/>
                    </a:lnTo>
                    <a:lnTo>
                      <a:pt x="45890" y="38565"/>
                    </a:lnTo>
                    <a:lnTo>
                      <a:pt x="458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309CD4A-7DB9-42FB-A459-E9D86084E067}"/>
                  </a:ext>
                </a:extLst>
              </p:cNvPr>
              <p:cNvSpPr/>
              <p:nvPr/>
            </p:nvSpPr>
            <p:spPr>
              <a:xfrm rot="19970313" flipH="1">
                <a:off x="4022728" y="2495873"/>
                <a:ext cx="1607040" cy="1634217"/>
              </a:xfrm>
              <a:custGeom>
                <a:avLst/>
                <a:gdLst>
                  <a:gd name="connsiteX0" fmla="*/ 28968 w 1607040"/>
                  <a:gd name="connsiteY0" fmla="*/ 611285 h 1634217"/>
                  <a:gd name="connsiteX1" fmla="*/ 5887 w 1607040"/>
                  <a:gd name="connsiteY1" fmla="*/ 683007 h 1634217"/>
                  <a:gd name="connsiteX2" fmla="*/ 36968 w 1607040"/>
                  <a:gd name="connsiteY2" fmla="*/ 709403 h 1634217"/>
                  <a:gd name="connsiteX3" fmla="*/ 59174 w 1607040"/>
                  <a:gd name="connsiteY3" fmla="*/ 707593 h 1634217"/>
                  <a:gd name="connsiteX4" fmla="*/ 56985 w 1607040"/>
                  <a:gd name="connsiteY4" fmla="*/ 725883 h 1634217"/>
                  <a:gd name="connsiteX5" fmla="*/ 62726 w 1607040"/>
                  <a:gd name="connsiteY5" fmla="*/ 746245 h 1634217"/>
                  <a:gd name="connsiteX6" fmla="*/ 93807 w 1607040"/>
                  <a:gd name="connsiteY6" fmla="*/ 772640 h 1634217"/>
                  <a:gd name="connsiteX7" fmla="*/ 127348 w 1607040"/>
                  <a:gd name="connsiteY7" fmla="*/ 769905 h 1634217"/>
                  <a:gd name="connsiteX8" fmla="*/ 124139 w 1607040"/>
                  <a:gd name="connsiteY8" fmla="*/ 782092 h 1634217"/>
                  <a:gd name="connsiteX9" fmla="*/ 153857 w 1607040"/>
                  <a:gd name="connsiteY9" fmla="*/ 832963 h 1634217"/>
                  <a:gd name="connsiteX10" fmla="*/ 193974 w 1607040"/>
                  <a:gd name="connsiteY10" fmla="*/ 835536 h 1634217"/>
                  <a:gd name="connsiteX11" fmla="*/ 193268 w 1607040"/>
                  <a:gd name="connsiteY11" fmla="*/ 846582 h 1634217"/>
                  <a:gd name="connsiteX12" fmla="*/ 220205 w 1607040"/>
                  <a:gd name="connsiteY12" fmla="*/ 877212 h 1634217"/>
                  <a:gd name="connsiteX13" fmla="*/ 260324 w 1607040"/>
                  <a:gd name="connsiteY13" fmla="*/ 879782 h 1634217"/>
                  <a:gd name="connsiteX14" fmla="*/ 259613 w 1607040"/>
                  <a:gd name="connsiteY14" fmla="*/ 890830 h 1634217"/>
                  <a:gd name="connsiteX15" fmla="*/ 286555 w 1607040"/>
                  <a:gd name="connsiteY15" fmla="*/ 921458 h 1634217"/>
                  <a:gd name="connsiteX16" fmla="*/ 326672 w 1607040"/>
                  <a:gd name="connsiteY16" fmla="*/ 924031 h 1634217"/>
                  <a:gd name="connsiteX17" fmla="*/ 325964 w 1607040"/>
                  <a:gd name="connsiteY17" fmla="*/ 935084 h 1634217"/>
                  <a:gd name="connsiteX18" fmla="*/ 352901 w 1607040"/>
                  <a:gd name="connsiteY18" fmla="*/ 965711 h 1634217"/>
                  <a:gd name="connsiteX19" fmla="*/ 393019 w 1607040"/>
                  <a:gd name="connsiteY19" fmla="*/ 968284 h 1634217"/>
                  <a:gd name="connsiteX20" fmla="*/ 392313 w 1607040"/>
                  <a:gd name="connsiteY20" fmla="*/ 979331 h 1634217"/>
                  <a:gd name="connsiteX21" fmla="*/ 419250 w 1607040"/>
                  <a:gd name="connsiteY21" fmla="*/ 1009960 h 1634217"/>
                  <a:gd name="connsiteX22" fmla="*/ 438247 w 1607040"/>
                  <a:gd name="connsiteY22" fmla="*/ 1011175 h 1634217"/>
                  <a:gd name="connsiteX23" fmla="*/ 438098 w 1607040"/>
                  <a:gd name="connsiteY23" fmla="*/ 1013480 h 1634217"/>
                  <a:gd name="connsiteX24" fmla="*/ 465039 w 1607040"/>
                  <a:gd name="connsiteY24" fmla="*/ 1044109 h 1634217"/>
                  <a:gd name="connsiteX25" fmla="*/ 505744 w 1607040"/>
                  <a:gd name="connsiteY25" fmla="*/ 1046718 h 1634217"/>
                  <a:gd name="connsiteX26" fmla="*/ 510530 w 1607040"/>
                  <a:gd name="connsiteY26" fmla="*/ 1042510 h 1634217"/>
                  <a:gd name="connsiteX27" fmla="*/ 509380 w 1607040"/>
                  <a:gd name="connsiteY27" fmla="*/ 1060437 h 1634217"/>
                  <a:gd name="connsiteX28" fmla="*/ 536317 w 1607040"/>
                  <a:gd name="connsiteY28" fmla="*/ 1091064 h 1634217"/>
                  <a:gd name="connsiteX29" fmla="*/ 577025 w 1607040"/>
                  <a:gd name="connsiteY29" fmla="*/ 1093675 h 1634217"/>
                  <a:gd name="connsiteX30" fmla="*/ 581810 w 1607040"/>
                  <a:gd name="connsiteY30" fmla="*/ 1089463 h 1634217"/>
                  <a:gd name="connsiteX31" fmla="*/ 580660 w 1607040"/>
                  <a:gd name="connsiteY31" fmla="*/ 1107398 h 1634217"/>
                  <a:gd name="connsiteX32" fmla="*/ 607601 w 1607040"/>
                  <a:gd name="connsiteY32" fmla="*/ 1138026 h 1634217"/>
                  <a:gd name="connsiteX33" fmla="*/ 648305 w 1607040"/>
                  <a:gd name="connsiteY33" fmla="*/ 1140637 h 1634217"/>
                  <a:gd name="connsiteX34" fmla="*/ 653093 w 1607040"/>
                  <a:gd name="connsiteY34" fmla="*/ 1136424 h 1634217"/>
                  <a:gd name="connsiteX35" fmla="*/ 651944 w 1607040"/>
                  <a:gd name="connsiteY35" fmla="*/ 1154357 h 1634217"/>
                  <a:gd name="connsiteX36" fmla="*/ 678883 w 1607040"/>
                  <a:gd name="connsiteY36" fmla="*/ 1184984 h 1634217"/>
                  <a:gd name="connsiteX37" fmla="*/ 719590 w 1607040"/>
                  <a:gd name="connsiteY37" fmla="*/ 1187596 h 1634217"/>
                  <a:gd name="connsiteX38" fmla="*/ 724380 w 1607040"/>
                  <a:gd name="connsiteY38" fmla="*/ 1183380 h 1634217"/>
                  <a:gd name="connsiteX39" fmla="*/ 723230 w 1607040"/>
                  <a:gd name="connsiteY39" fmla="*/ 1201316 h 1634217"/>
                  <a:gd name="connsiteX40" fmla="*/ 750170 w 1607040"/>
                  <a:gd name="connsiteY40" fmla="*/ 1231947 h 1634217"/>
                  <a:gd name="connsiteX41" fmla="*/ 790876 w 1607040"/>
                  <a:gd name="connsiteY41" fmla="*/ 1234555 h 1634217"/>
                  <a:gd name="connsiteX42" fmla="*/ 795657 w 1607040"/>
                  <a:gd name="connsiteY42" fmla="*/ 1230347 h 1634217"/>
                  <a:gd name="connsiteX43" fmla="*/ 794510 w 1607040"/>
                  <a:gd name="connsiteY43" fmla="*/ 1248277 h 1634217"/>
                  <a:gd name="connsiteX44" fmla="*/ 821449 w 1607040"/>
                  <a:gd name="connsiteY44" fmla="*/ 1278903 h 1634217"/>
                  <a:gd name="connsiteX45" fmla="*/ 862152 w 1607040"/>
                  <a:gd name="connsiteY45" fmla="*/ 1281513 h 1634217"/>
                  <a:gd name="connsiteX46" fmla="*/ 866944 w 1607040"/>
                  <a:gd name="connsiteY46" fmla="*/ 1277303 h 1634217"/>
                  <a:gd name="connsiteX47" fmla="*/ 865792 w 1607040"/>
                  <a:gd name="connsiteY47" fmla="*/ 1295234 h 1634217"/>
                  <a:gd name="connsiteX48" fmla="*/ 892734 w 1607040"/>
                  <a:gd name="connsiteY48" fmla="*/ 1325862 h 1634217"/>
                  <a:gd name="connsiteX49" fmla="*/ 933438 w 1607040"/>
                  <a:gd name="connsiteY49" fmla="*/ 1328473 h 1634217"/>
                  <a:gd name="connsiteX50" fmla="*/ 938231 w 1607040"/>
                  <a:gd name="connsiteY50" fmla="*/ 1324259 h 1634217"/>
                  <a:gd name="connsiteX51" fmla="*/ 937080 w 1607040"/>
                  <a:gd name="connsiteY51" fmla="*/ 1342195 h 1634217"/>
                  <a:gd name="connsiteX52" fmla="*/ 964016 w 1607040"/>
                  <a:gd name="connsiteY52" fmla="*/ 1372825 h 1634217"/>
                  <a:gd name="connsiteX53" fmla="*/ 1004726 w 1607040"/>
                  <a:gd name="connsiteY53" fmla="*/ 1375434 h 1634217"/>
                  <a:gd name="connsiteX54" fmla="*/ 1009509 w 1607040"/>
                  <a:gd name="connsiteY54" fmla="*/ 1371223 h 1634217"/>
                  <a:gd name="connsiteX55" fmla="*/ 1008360 w 1607040"/>
                  <a:gd name="connsiteY55" fmla="*/ 1389156 h 1634217"/>
                  <a:gd name="connsiteX56" fmla="*/ 1035297 w 1607040"/>
                  <a:gd name="connsiteY56" fmla="*/ 1419785 h 1634217"/>
                  <a:gd name="connsiteX57" fmla="*/ 1076006 w 1607040"/>
                  <a:gd name="connsiteY57" fmla="*/ 1422394 h 1634217"/>
                  <a:gd name="connsiteX58" fmla="*/ 1080794 w 1607040"/>
                  <a:gd name="connsiteY58" fmla="*/ 1418183 h 1634217"/>
                  <a:gd name="connsiteX59" fmla="*/ 1079646 w 1607040"/>
                  <a:gd name="connsiteY59" fmla="*/ 1436114 h 1634217"/>
                  <a:gd name="connsiteX60" fmla="*/ 1106582 w 1607040"/>
                  <a:gd name="connsiteY60" fmla="*/ 1466744 h 1634217"/>
                  <a:gd name="connsiteX61" fmla="*/ 1147288 w 1607040"/>
                  <a:gd name="connsiteY61" fmla="*/ 1469351 h 1634217"/>
                  <a:gd name="connsiteX62" fmla="*/ 1152079 w 1607040"/>
                  <a:gd name="connsiteY62" fmla="*/ 1465141 h 1634217"/>
                  <a:gd name="connsiteX63" fmla="*/ 1150928 w 1607040"/>
                  <a:gd name="connsiteY63" fmla="*/ 1483071 h 1634217"/>
                  <a:gd name="connsiteX64" fmla="*/ 1177868 w 1607040"/>
                  <a:gd name="connsiteY64" fmla="*/ 1513703 h 1634217"/>
                  <a:gd name="connsiteX65" fmla="*/ 1218573 w 1607040"/>
                  <a:gd name="connsiteY65" fmla="*/ 1516310 h 1634217"/>
                  <a:gd name="connsiteX66" fmla="*/ 1223359 w 1607040"/>
                  <a:gd name="connsiteY66" fmla="*/ 1512102 h 1634217"/>
                  <a:gd name="connsiteX67" fmla="*/ 1222211 w 1607040"/>
                  <a:gd name="connsiteY67" fmla="*/ 1530034 h 1634217"/>
                  <a:gd name="connsiteX68" fmla="*/ 1249148 w 1607040"/>
                  <a:gd name="connsiteY68" fmla="*/ 1560664 h 1634217"/>
                  <a:gd name="connsiteX69" fmla="*/ 1281523 w 1607040"/>
                  <a:gd name="connsiteY69" fmla="*/ 1562740 h 1634217"/>
                  <a:gd name="connsiteX70" fmla="*/ 1281002 w 1607040"/>
                  <a:gd name="connsiteY70" fmla="*/ 1570854 h 1634217"/>
                  <a:gd name="connsiteX71" fmla="*/ 1307940 w 1607040"/>
                  <a:gd name="connsiteY71" fmla="*/ 1601481 h 1634217"/>
                  <a:gd name="connsiteX72" fmla="*/ 1348648 w 1607040"/>
                  <a:gd name="connsiteY72" fmla="*/ 1604093 h 1634217"/>
                  <a:gd name="connsiteX73" fmla="*/ 1361077 w 1607040"/>
                  <a:gd name="connsiteY73" fmla="*/ 1593159 h 1634217"/>
                  <a:gd name="connsiteX74" fmla="*/ 1360761 w 1607040"/>
                  <a:gd name="connsiteY74" fmla="*/ 1598112 h 1634217"/>
                  <a:gd name="connsiteX75" fmla="*/ 1387698 w 1607040"/>
                  <a:gd name="connsiteY75" fmla="*/ 1628743 h 1634217"/>
                  <a:gd name="connsiteX76" fmla="*/ 1428405 w 1607040"/>
                  <a:gd name="connsiteY76" fmla="*/ 1631352 h 1634217"/>
                  <a:gd name="connsiteX77" fmla="*/ 1452466 w 1607040"/>
                  <a:gd name="connsiteY77" fmla="*/ 1610190 h 1634217"/>
                  <a:gd name="connsiteX78" fmla="*/ 1454331 w 1607040"/>
                  <a:gd name="connsiteY78" fmla="*/ 1611447 h 1634217"/>
                  <a:gd name="connsiteX79" fmla="*/ 1475074 w 1607040"/>
                  <a:gd name="connsiteY79" fmla="*/ 1615633 h 1634217"/>
                  <a:gd name="connsiteX80" fmla="*/ 1512759 w 1607040"/>
                  <a:gd name="connsiteY80" fmla="*/ 1600023 h 1634217"/>
                  <a:gd name="connsiteX81" fmla="*/ 1522594 w 1607040"/>
                  <a:gd name="connsiteY81" fmla="*/ 1576281 h 1634217"/>
                  <a:gd name="connsiteX82" fmla="*/ 1534531 w 1607040"/>
                  <a:gd name="connsiteY82" fmla="*/ 1565783 h 1634217"/>
                  <a:gd name="connsiteX83" fmla="*/ 1535575 w 1607040"/>
                  <a:gd name="connsiteY83" fmla="*/ 1561819 h 1634217"/>
                  <a:gd name="connsiteX84" fmla="*/ 1543039 w 1607040"/>
                  <a:gd name="connsiteY84" fmla="*/ 1564911 h 1634217"/>
                  <a:gd name="connsiteX85" fmla="*/ 1596335 w 1607040"/>
                  <a:gd name="connsiteY85" fmla="*/ 1511616 h 1634217"/>
                  <a:gd name="connsiteX86" fmla="*/ 1580723 w 1607040"/>
                  <a:gd name="connsiteY86" fmla="*/ 1473932 h 1634217"/>
                  <a:gd name="connsiteX87" fmla="*/ 1576137 w 1607040"/>
                  <a:gd name="connsiteY87" fmla="*/ 1472032 h 1634217"/>
                  <a:gd name="connsiteX88" fmla="*/ 1591432 w 1607040"/>
                  <a:gd name="connsiteY88" fmla="*/ 1465698 h 1634217"/>
                  <a:gd name="connsiteX89" fmla="*/ 1607040 w 1607040"/>
                  <a:gd name="connsiteY89" fmla="*/ 1428010 h 1634217"/>
                  <a:gd name="connsiteX90" fmla="*/ 1591432 w 1607040"/>
                  <a:gd name="connsiteY90" fmla="*/ 1390327 h 1634217"/>
                  <a:gd name="connsiteX91" fmla="*/ 1583920 w 1607040"/>
                  <a:gd name="connsiteY91" fmla="*/ 1387215 h 1634217"/>
                  <a:gd name="connsiteX92" fmla="*/ 1596335 w 1607040"/>
                  <a:gd name="connsiteY92" fmla="*/ 1357243 h 1634217"/>
                  <a:gd name="connsiteX93" fmla="*/ 1580723 w 1607040"/>
                  <a:gd name="connsiteY93" fmla="*/ 1319559 h 1634217"/>
                  <a:gd name="connsiteX94" fmla="*/ 1564122 w 1607040"/>
                  <a:gd name="connsiteY94" fmla="*/ 1312682 h 1634217"/>
                  <a:gd name="connsiteX95" fmla="*/ 1570010 w 1607040"/>
                  <a:gd name="connsiteY95" fmla="*/ 1310242 h 1634217"/>
                  <a:gd name="connsiteX96" fmla="*/ 1585622 w 1607040"/>
                  <a:gd name="connsiteY96" fmla="*/ 1272558 h 1634217"/>
                  <a:gd name="connsiteX97" fmla="*/ 1570010 w 1607040"/>
                  <a:gd name="connsiteY97" fmla="*/ 1234872 h 1634217"/>
                  <a:gd name="connsiteX98" fmla="*/ 1553409 w 1607040"/>
                  <a:gd name="connsiteY98" fmla="*/ 1227999 h 1634217"/>
                  <a:gd name="connsiteX99" fmla="*/ 1559301 w 1607040"/>
                  <a:gd name="connsiteY99" fmla="*/ 1225554 h 1634217"/>
                  <a:gd name="connsiteX100" fmla="*/ 1574912 w 1607040"/>
                  <a:gd name="connsiteY100" fmla="*/ 1187871 h 1634217"/>
                  <a:gd name="connsiteX101" fmla="*/ 1559301 w 1607040"/>
                  <a:gd name="connsiteY101" fmla="*/ 1150187 h 1634217"/>
                  <a:gd name="connsiteX102" fmla="*/ 1542700 w 1607040"/>
                  <a:gd name="connsiteY102" fmla="*/ 1143310 h 1634217"/>
                  <a:gd name="connsiteX103" fmla="*/ 1548592 w 1607040"/>
                  <a:gd name="connsiteY103" fmla="*/ 1140869 h 1634217"/>
                  <a:gd name="connsiteX104" fmla="*/ 1564202 w 1607040"/>
                  <a:gd name="connsiteY104" fmla="*/ 1103183 h 1634217"/>
                  <a:gd name="connsiteX105" fmla="*/ 1548592 w 1607040"/>
                  <a:gd name="connsiteY105" fmla="*/ 1065500 h 1634217"/>
                  <a:gd name="connsiteX106" fmla="*/ 1531991 w 1607040"/>
                  <a:gd name="connsiteY106" fmla="*/ 1058622 h 1634217"/>
                  <a:gd name="connsiteX107" fmla="*/ 1537879 w 1607040"/>
                  <a:gd name="connsiteY107" fmla="*/ 1056186 h 1634217"/>
                  <a:gd name="connsiteX108" fmla="*/ 1553490 w 1607040"/>
                  <a:gd name="connsiteY108" fmla="*/ 1018499 h 1634217"/>
                  <a:gd name="connsiteX109" fmla="*/ 1537879 w 1607040"/>
                  <a:gd name="connsiteY109" fmla="*/ 980815 h 1634217"/>
                  <a:gd name="connsiteX110" fmla="*/ 1521274 w 1607040"/>
                  <a:gd name="connsiteY110" fmla="*/ 973938 h 1634217"/>
                  <a:gd name="connsiteX111" fmla="*/ 1527170 w 1607040"/>
                  <a:gd name="connsiteY111" fmla="*/ 971494 h 1634217"/>
                  <a:gd name="connsiteX112" fmla="*/ 1542778 w 1607040"/>
                  <a:gd name="connsiteY112" fmla="*/ 933811 h 1634217"/>
                  <a:gd name="connsiteX113" fmla="*/ 1527170 w 1607040"/>
                  <a:gd name="connsiteY113" fmla="*/ 896124 h 1634217"/>
                  <a:gd name="connsiteX114" fmla="*/ 1510568 w 1607040"/>
                  <a:gd name="connsiteY114" fmla="*/ 889251 h 1634217"/>
                  <a:gd name="connsiteX115" fmla="*/ 1516461 w 1607040"/>
                  <a:gd name="connsiteY115" fmla="*/ 886807 h 1634217"/>
                  <a:gd name="connsiteX116" fmla="*/ 1532068 w 1607040"/>
                  <a:gd name="connsiteY116" fmla="*/ 849123 h 1634217"/>
                  <a:gd name="connsiteX117" fmla="*/ 1516461 w 1607040"/>
                  <a:gd name="connsiteY117" fmla="*/ 811440 h 1634217"/>
                  <a:gd name="connsiteX118" fmla="*/ 1499864 w 1607040"/>
                  <a:gd name="connsiteY118" fmla="*/ 804562 h 1634217"/>
                  <a:gd name="connsiteX119" fmla="*/ 1505747 w 1607040"/>
                  <a:gd name="connsiteY119" fmla="*/ 802126 h 1634217"/>
                  <a:gd name="connsiteX120" fmla="*/ 1521359 w 1607040"/>
                  <a:gd name="connsiteY120" fmla="*/ 764443 h 1634217"/>
                  <a:gd name="connsiteX121" fmla="*/ 1505748 w 1607040"/>
                  <a:gd name="connsiteY121" fmla="*/ 726755 h 1634217"/>
                  <a:gd name="connsiteX122" fmla="*/ 1489143 w 1607040"/>
                  <a:gd name="connsiteY122" fmla="*/ 719878 h 1634217"/>
                  <a:gd name="connsiteX123" fmla="*/ 1495039 w 1607040"/>
                  <a:gd name="connsiteY123" fmla="*/ 717438 h 1634217"/>
                  <a:gd name="connsiteX124" fmla="*/ 1510646 w 1607040"/>
                  <a:gd name="connsiteY124" fmla="*/ 679751 h 1634217"/>
                  <a:gd name="connsiteX125" fmla="*/ 1495039 w 1607040"/>
                  <a:gd name="connsiteY125" fmla="*/ 642068 h 1634217"/>
                  <a:gd name="connsiteX126" fmla="*/ 1478438 w 1607040"/>
                  <a:gd name="connsiteY126" fmla="*/ 635190 h 1634217"/>
                  <a:gd name="connsiteX127" fmla="*/ 1484329 w 1607040"/>
                  <a:gd name="connsiteY127" fmla="*/ 632750 h 1634217"/>
                  <a:gd name="connsiteX128" fmla="*/ 1499937 w 1607040"/>
                  <a:gd name="connsiteY128" fmla="*/ 595067 h 1634217"/>
                  <a:gd name="connsiteX129" fmla="*/ 1484330 w 1607040"/>
                  <a:gd name="connsiteY129" fmla="*/ 557380 h 1634217"/>
                  <a:gd name="connsiteX130" fmla="*/ 1467724 w 1607040"/>
                  <a:gd name="connsiteY130" fmla="*/ 550502 h 1634217"/>
                  <a:gd name="connsiteX131" fmla="*/ 1473617 w 1607040"/>
                  <a:gd name="connsiteY131" fmla="*/ 548066 h 1634217"/>
                  <a:gd name="connsiteX132" fmla="*/ 1489224 w 1607040"/>
                  <a:gd name="connsiteY132" fmla="*/ 510379 h 1634217"/>
                  <a:gd name="connsiteX133" fmla="*/ 1473617 w 1607040"/>
                  <a:gd name="connsiteY133" fmla="*/ 472695 h 1634217"/>
                  <a:gd name="connsiteX134" fmla="*/ 1457019 w 1607040"/>
                  <a:gd name="connsiteY134" fmla="*/ 465822 h 1634217"/>
                  <a:gd name="connsiteX135" fmla="*/ 1462908 w 1607040"/>
                  <a:gd name="connsiteY135" fmla="*/ 463382 h 1634217"/>
                  <a:gd name="connsiteX136" fmla="*/ 1478515 w 1607040"/>
                  <a:gd name="connsiteY136" fmla="*/ 425699 h 1634217"/>
                  <a:gd name="connsiteX137" fmla="*/ 1462907 w 1607040"/>
                  <a:gd name="connsiteY137" fmla="*/ 388011 h 1634217"/>
                  <a:gd name="connsiteX138" fmla="*/ 1460773 w 1607040"/>
                  <a:gd name="connsiteY138" fmla="*/ 387130 h 1634217"/>
                  <a:gd name="connsiteX139" fmla="*/ 1468060 w 1607040"/>
                  <a:gd name="connsiteY139" fmla="*/ 369543 h 1634217"/>
                  <a:gd name="connsiteX140" fmla="*/ 1452449 w 1607040"/>
                  <a:gd name="connsiteY140" fmla="*/ 331859 h 1634217"/>
                  <a:gd name="connsiteX141" fmla="*/ 1442223 w 1607040"/>
                  <a:gd name="connsiteY141" fmla="*/ 327621 h 1634217"/>
                  <a:gd name="connsiteX142" fmla="*/ 1457606 w 1607040"/>
                  <a:gd name="connsiteY142" fmla="*/ 290480 h 1634217"/>
                  <a:gd name="connsiteX143" fmla="*/ 1441998 w 1607040"/>
                  <a:gd name="connsiteY143" fmla="*/ 252798 h 1634217"/>
                  <a:gd name="connsiteX144" fmla="*/ 1431766 w 1607040"/>
                  <a:gd name="connsiteY144" fmla="*/ 248560 h 1634217"/>
                  <a:gd name="connsiteX145" fmla="*/ 1447148 w 1607040"/>
                  <a:gd name="connsiteY145" fmla="*/ 211419 h 1634217"/>
                  <a:gd name="connsiteX146" fmla="*/ 1431540 w 1607040"/>
                  <a:gd name="connsiteY146" fmla="*/ 173731 h 1634217"/>
                  <a:gd name="connsiteX147" fmla="*/ 1421311 w 1607040"/>
                  <a:gd name="connsiteY147" fmla="*/ 169497 h 1634217"/>
                  <a:gd name="connsiteX148" fmla="*/ 1436697 w 1607040"/>
                  <a:gd name="connsiteY148" fmla="*/ 132357 h 1634217"/>
                  <a:gd name="connsiteX149" fmla="*/ 1421086 w 1607040"/>
                  <a:gd name="connsiteY149" fmla="*/ 94674 h 1634217"/>
                  <a:gd name="connsiteX150" fmla="*/ 1410861 w 1607040"/>
                  <a:gd name="connsiteY150" fmla="*/ 90435 h 1634217"/>
                  <a:gd name="connsiteX151" fmla="*/ 1426243 w 1607040"/>
                  <a:gd name="connsiteY151" fmla="*/ 53295 h 1634217"/>
                  <a:gd name="connsiteX152" fmla="*/ 1372948 w 1607040"/>
                  <a:gd name="connsiteY152" fmla="*/ 0 h 1634217"/>
                  <a:gd name="connsiteX153" fmla="*/ 1352203 w 1607040"/>
                  <a:gd name="connsiteY153" fmla="*/ 4188 h 1634217"/>
                  <a:gd name="connsiteX154" fmla="*/ 1319653 w 1607040"/>
                  <a:gd name="connsiteY154" fmla="*/ 53295 h 1634217"/>
                  <a:gd name="connsiteX155" fmla="*/ 1335265 w 1607040"/>
                  <a:gd name="connsiteY155" fmla="*/ 90982 h 1634217"/>
                  <a:gd name="connsiteX156" fmla="*/ 1345494 w 1607040"/>
                  <a:gd name="connsiteY156" fmla="*/ 95216 h 1634217"/>
                  <a:gd name="connsiteX157" fmla="*/ 1330108 w 1607040"/>
                  <a:gd name="connsiteY157" fmla="*/ 132357 h 1634217"/>
                  <a:gd name="connsiteX158" fmla="*/ 1345719 w 1607040"/>
                  <a:gd name="connsiteY158" fmla="*/ 170041 h 1634217"/>
                  <a:gd name="connsiteX159" fmla="*/ 1355945 w 1607040"/>
                  <a:gd name="connsiteY159" fmla="*/ 174278 h 1634217"/>
                  <a:gd name="connsiteX160" fmla="*/ 1340558 w 1607040"/>
                  <a:gd name="connsiteY160" fmla="*/ 211419 h 1634217"/>
                  <a:gd name="connsiteX161" fmla="*/ 1356170 w 1607040"/>
                  <a:gd name="connsiteY161" fmla="*/ 249102 h 1634217"/>
                  <a:gd name="connsiteX162" fmla="*/ 1366403 w 1607040"/>
                  <a:gd name="connsiteY162" fmla="*/ 253340 h 1634217"/>
                  <a:gd name="connsiteX163" fmla="*/ 1351016 w 1607040"/>
                  <a:gd name="connsiteY163" fmla="*/ 290480 h 1634217"/>
                  <a:gd name="connsiteX164" fmla="*/ 1366628 w 1607040"/>
                  <a:gd name="connsiteY164" fmla="*/ 328168 h 1634217"/>
                  <a:gd name="connsiteX165" fmla="*/ 1376854 w 1607040"/>
                  <a:gd name="connsiteY165" fmla="*/ 332402 h 1634217"/>
                  <a:gd name="connsiteX166" fmla="*/ 1361470 w 1607040"/>
                  <a:gd name="connsiteY166" fmla="*/ 369543 h 1634217"/>
                  <a:gd name="connsiteX167" fmla="*/ 1377079 w 1607040"/>
                  <a:gd name="connsiteY167" fmla="*/ 407226 h 1634217"/>
                  <a:gd name="connsiteX168" fmla="*/ 1379212 w 1607040"/>
                  <a:gd name="connsiteY168" fmla="*/ 408112 h 1634217"/>
                  <a:gd name="connsiteX169" fmla="*/ 1371925 w 1607040"/>
                  <a:gd name="connsiteY169" fmla="*/ 425699 h 1634217"/>
                  <a:gd name="connsiteX170" fmla="*/ 1387536 w 1607040"/>
                  <a:gd name="connsiteY170" fmla="*/ 463381 h 1634217"/>
                  <a:gd name="connsiteX171" fmla="*/ 1404134 w 1607040"/>
                  <a:gd name="connsiteY171" fmla="*/ 470256 h 1634217"/>
                  <a:gd name="connsiteX172" fmla="*/ 1398247 w 1607040"/>
                  <a:gd name="connsiteY172" fmla="*/ 472695 h 1634217"/>
                  <a:gd name="connsiteX173" fmla="*/ 1382634 w 1607040"/>
                  <a:gd name="connsiteY173" fmla="*/ 510379 h 1634217"/>
                  <a:gd name="connsiteX174" fmla="*/ 1398247 w 1607040"/>
                  <a:gd name="connsiteY174" fmla="*/ 548066 h 1634217"/>
                  <a:gd name="connsiteX175" fmla="*/ 1414846 w 1607040"/>
                  <a:gd name="connsiteY175" fmla="*/ 554940 h 1634217"/>
                  <a:gd name="connsiteX176" fmla="*/ 1408958 w 1607040"/>
                  <a:gd name="connsiteY176" fmla="*/ 557380 h 1634217"/>
                  <a:gd name="connsiteX177" fmla="*/ 1393347 w 1607040"/>
                  <a:gd name="connsiteY177" fmla="*/ 595067 h 1634217"/>
                  <a:gd name="connsiteX178" fmla="*/ 1408958 w 1607040"/>
                  <a:gd name="connsiteY178" fmla="*/ 632750 h 1634217"/>
                  <a:gd name="connsiteX179" fmla="*/ 1425560 w 1607040"/>
                  <a:gd name="connsiteY179" fmla="*/ 639627 h 1634217"/>
                  <a:gd name="connsiteX180" fmla="*/ 1419668 w 1607040"/>
                  <a:gd name="connsiteY180" fmla="*/ 642068 h 1634217"/>
                  <a:gd name="connsiteX181" fmla="*/ 1404056 w 1607040"/>
                  <a:gd name="connsiteY181" fmla="*/ 679751 h 1634217"/>
                  <a:gd name="connsiteX182" fmla="*/ 1419668 w 1607040"/>
                  <a:gd name="connsiteY182" fmla="*/ 717435 h 1634217"/>
                  <a:gd name="connsiteX183" fmla="*/ 1436273 w 1607040"/>
                  <a:gd name="connsiteY183" fmla="*/ 724315 h 1634217"/>
                  <a:gd name="connsiteX184" fmla="*/ 1430378 w 1607040"/>
                  <a:gd name="connsiteY184" fmla="*/ 726755 h 1634217"/>
                  <a:gd name="connsiteX185" fmla="*/ 1414769 w 1607040"/>
                  <a:gd name="connsiteY185" fmla="*/ 764443 h 1634217"/>
                  <a:gd name="connsiteX186" fmla="*/ 1430377 w 1607040"/>
                  <a:gd name="connsiteY186" fmla="*/ 802127 h 1634217"/>
                  <a:gd name="connsiteX187" fmla="*/ 1446974 w 1607040"/>
                  <a:gd name="connsiteY187" fmla="*/ 809000 h 1634217"/>
                  <a:gd name="connsiteX188" fmla="*/ 1441091 w 1607040"/>
                  <a:gd name="connsiteY188" fmla="*/ 811440 h 1634217"/>
                  <a:gd name="connsiteX189" fmla="*/ 1425478 w 1607040"/>
                  <a:gd name="connsiteY189" fmla="*/ 849123 h 1634217"/>
                  <a:gd name="connsiteX190" fmla="*/ 1441091 w 1607040"/>
                  <a:gd name="connsiteY190" fmla="*/ 886807 h 1634217"/>
                  <a:gd name="connsiteX191" fmla="*/ 1457691 w 1607040"/>
                  <a:gd name="connsiteY191" fmla="*/ 893684 h 1634217"/>
                  <a:gd name="connsiteX192" fmla="*/ 1451800 w 1607040"/>
                  <a:gd name="connsiteY192" fmla="*/ 896124 h 1634217"/>
                  <a:gd name="connsiteX193" fmla="*/ 1436191 w 1607040"/>
                  <a:gd name="connsiteY193" fmla="*/ 933811 h 1634217"/>
                  <a:gd name="connsiteX194" fmla="*/ 1451800 w 1607040"/>
                  <a:gd name="connsiteY194" fmla="*/ 971494 h 1634217"/>
                  <a:gd name="connsiteX195" fmla="*/ 1468404 w 1607040"/>
                  <a:gd name="connsiteY195" fmla="*/ 978372 h 1634217"/>
                  <a:gd name="connsiteX196" fmla="*/ 1462509 w 1607040"/>
                  <a:gd name="connsiteY196" fmla="*/ 980816 h 1634217"/>
                  <a:gd name="connsiteX197" fmla="*/ 1446900 w 1607040"/>
                  <a:gd name="connsiteY197" fmla="*/ 1018499 h 1634217"/>
                  <a:gd name="connsiteX198" fmla="*/ 1462509 w 1607040"/>
                  <a:gd name="connsiteY198" fmla="*/ 1056185 h 1634217"/>
                  <a:gd name="connsiteX199" fmla="*/ 1479114 w 1607040"/>
                  <a:gd name="connsiteY199" fmla="*/ 1063059 h 1634217"/>
                  <a:gd name="connsiteX200" fmla="*/ 1473221 w 1607040"/>
                  <a:gd name="connsiteY200" fmla="*/ 1065499 h 1634217"/>
                  <a:gd name="connsiteX201" fmla="*/ 1457613 w 1607040"/>
                  <a:gd name="connsiteY201" fmla="*/ 1103187 h 1634217"/>
                  <a:gd name="connsiteX202" fmla="*/ 1473221 w 1607040"/>
                  <a:gd name="connsiteY202" fmla="*/ 1140870 h 1634217"/>
                  <a:gd name="connsiteX203" fmla="*/ 1489823 w 1607040"/>
                  <a:gd name="connsiteY203" fmla="*/ 1147748 h 1634217"/>
                  <a:gd name="connsiteX204" fmla="*/ 1483931 w 1607040"/>
                  <a:gd name="connsiteY204" fmla="*/ 1150188 h 1634217"/>
                  <a:gd name="connsiteX205" fmla="*/ 1468322 w 1607040"/>
                  <a:gd name="connsiteY205" fmla="*/ 1187871 h 1634217"/>
                  <a:gd name="connsiteX206" fmla="*/ 1483931 w 1607040"/>
                  <a:gd name="connsiteY206" fmla="*/ 1225554 h 1634217"/>
                  <a:gd name="connsiteX207" fmla="*/ 1500532 w 1607040"/>
                  <a:gd name="connsiteY207" fmla="*/ 1232432 h 1634217"/>
                  <a:gd name="connsiteX208" fmla="*/ 1494640 w 1607040"/>
                  <a:gd name="connsiteY208" fmla="*/ 1234871 h 1634217"/>
                  <a:gd name="connsiteX209" fmla="*/ 1479032 w 1607040"/>
                  <a:gd name="connsiteY209" fmla="*/ 1272558 h 1634217"/>
                  <a:gd name="connsiteX210" fmla="*/ 1494640 w 1607040"/>
                  <a:gd name="connsiteY210" fmla="*/ 1310242 h 1634217"/>
                  <a:gd name="connsiteX211" fmla="*/ 1511245 w 1607040"/>
                  <a:gd name="connsiteY211" fmla="*/ 1317119 h 1634217"/>
                  <a:gd name="connsiteX212" fmla="*/ 1505352 w 1607040"/>
                  <a:gd name="connsiteY212" fmla="*/ 1319559 h 1634217"/>
                  <a:gd name="connsiteX213" fmla="*/ 1489744 w 1607040"/>
                  <a:gd name="connsiteY213" fmla="*/ 1357243 h 1634217"/>
                  <a:gd name="connsiteX214" fmla="*/ 1505352 w 1607040"/>
                  <a:gd name="connsiteY214" fmla="*/ 1394926 h 1634217"/>
                  <a:gd name="connsiteX215" fmla="*/ 1512869 w 1607040"/>
                  <a:gd name="connsiteY215" fmla="*/ 1398038 h 1634217"/>
                  <a:gd name="connsiteX216" fmla="*/ 1500451 w 1607040"/>
                  <a:gd name="connsiteY216" fmla="*/ 1428010 h 1634217"/>
                  <a:gd name="connsiteX217" fmla="*/ 1516061 w 1607040"/>
                  <a:gd name="connsiteY217" fmla="*/ 1465697 h 1634217"/>
                  <a:gd name="connsiteX218" fmla="*/ 1520650 w 1607040"/>
                  <a:gd name="connsiteY218" fmla="*/ 1467598 h 1634217"/>
                  <a:gd name="connsiteX219" fmla="*/ 1505356 w 1607040"/>
                  <a:gd name="connsiteY219" fmla="*/ 1473933 h 1634217"/>
                  <a:gd name="connsiteX220" fmla="*/ 1497202 w 1607040"/>
                  <a:gd name="connsiteY220" fmla="*/ 1493616 h 1634217"/>
                  <a:gd name="connsiteX221" fmla="*/ 1469497 w 1607040"/>
                  <a:gd name="connsiteY221" fmla="*/ 1491840 h 1634217"/>
                  <a:gd name="connsiteX222" fmla="*/ 1438865 w 1607040"/>
                  <a:gd name="connsiteY222" fmla="*/ 1518777 h 1634217"/>
                  <a:gd name="connsiteX223" fmla="*/ 1438518 w 1607040"/>
                  <a:gd name="connsiteY223" fmla="*/ 1524188 h 1634217"/>
                  <a:gd name="connsiteX224" fmla="*/ 1437390 w 1607040"/>
                  <a:gd name="connsiteY224" fmla="*/ 1524657 h 1634217"/>
                  <a:gd name="connsiteX225" fmla="*/ 1433922 w 1607040"/>
                  <a:gd name="connsiteY225" fmla="*/ 1533028 h 1634217"/>
                  <a:gd name="connsiteX226" fmla="*/ 1393999 w 1607040"/>
                  <a:gd name="connsiteY226" fmla="*/ 1530471 h 1634217"/>
                  <a:gd name="connsiteX227" fmla="*/ 1381569 w 1607040"/>
                  <a:gd name="connsiteY227" fmla="*/ 1541404 h 1634217"/>
                  <a:gd name="connsiteX228" fmla="*/ 1381886 w 1607040"/>
                  <a:gd name="connsiteY228" fmla="*/ 1536447 h 1634217"/>
                  <a:gd name="connsiteX229" fmla="*/ 1354946 w 1607040"/>
                  <a:gd name="connsiteY229" fmla="*/ 1505816 h 1634217"/>
                  <a:gd name="connsiteX230" fmla="*/ 1322570 w 1607040"/>
                  <a:gd name="connsiteY230" fmla="*/ 1503744 h 1634217"/>
                  <a:gd name="connsiteX231" fmla="*/ 1323092 w 1607040"/>
                  <a:gd name="connsiteY231" fmla="*/ 1495625 h 1634217"/>
                  <a:gd name="connsiteX232" fmla="*/ 1296154 w 1607040"/>
                  <a:gd name="connsiteY232" fmla="*/ 1464999 h 1634217"/>
                  <a:gd name="connsiteX233" fmla="*/ 1255450 w 1607040"/>
                  <a:gd name="connsiteY233" fmla="*/ 1462389 h 1634217"/>
                  <a:gd name="connsiteX234" fmla="*/ 1250661 w 1607040"/>
                  <a:gd name="connsiteY234" fmla="*/ 1466601 h 1634217"/>
                  <a:gd name="connsiteX235" fmla="*/ 1251811 w 1607040"/>
                  <a:gd name="connsiteY235" fmla="*/ 1448665 h 1634217"/>
                  <a:gd name="connsiteX236" fmla="*/ 1224874 w 1607040"/>
                  <a:gd name="connsiteY236" fmla="*/ 1418038 h 1634217"/>
                  <a:gd name="connsiteX237" fmla="*/ 1184165 w 1607040"/>
                  <a:gd name="connsiteY237" fmla="*/ 1415427 h 1634217"/>
                  <a:gd name="connsiteX238" fmla="*/ 1179378 w 1607040"/>
                  <a:gd name="connsiteY238" fmla="*/ 1419638 h 1634217"/>
                  <a:gd name="connsiteX239" fmla="*/ 1180527 w 1607040"/>
                  <a:gd name="connsiteY239" fmla="*/ 1401706 h 1634217"/>
                  <a:gd name="connsiteX240" fmla="*/ 1153588 w 1607040"/>
                  <a:gd name="connsiteY240" fmla="*/ 1371080 h 1634217"/>
                  <a:gd name="connsiteX241" fmla="*/ 1112884 w 1607040"/>
                  <a:gd name="connsiteY241" fmla="*/ 1368469 h 1634217"/>
                  <a:gd name="connsiteX242" fmla="*/ 1108096 w 1607040"/>
                  <a:gd name="connsiteY242" fmla="*/ 1372680 h 1634217"/>
                  <a:gd name="connsiteX243" fmla="*/ 1109245 w 1607040"/>
                  <a:gd name="connsiteY243" fmla="*/ 1354748 h 1634217"/>
                  <a:gd name="connsiteX244" fmla="*/ 1082306 w 1607040"/>
                  <a:gd name="connsiteY244" fmla="*/ 1324122 h 1634217"/>
                  <a:gd name="connsiteX245" fmla="*/ 1041599 w 1607040"/>
                  <a:gd name="connsiteY245" fmla="*/ 1321510 h 1634217"/>
                  <a:gd name="connsiteX246" fmla="*/ 1036810 w 1607040"/>
                  <a:gd name="connsiteY246" fmla="*/ 1325722 h 1634217"/>
                  <a:gd name="connsiteX247" fmla="*/ 1037965 w 1607040"/>
                  <a:gd name="connsiteY247" fmla="*/ 1307787 h 1634217"/>
                  <a:gd name="connsiteX248" fmla="*/ 1011023 w 1607040"/>
                  <a:gd name="connsiteY248" fmla="*/ 1277160 h 1634217"/>
                  <a:gd name="connsiteX249" fmla="*/ 970319 w 1607040"/>
                  <a:gd name="connsiteY249" fmla="*/ 1274549 h 1634217"/>
                  <a:gd name="connsiteX250" fmla="*/ 965526 w 1607040"/>
                  <a:gd name="connsiteY250" fmla="*/ 1278763 h 1634217"/>
                  <a:gd name="connsiteX251" fmla="*/ 966676 w 1607040"/>
                  <a:gd name="connsiteY251" fmla="*/ 1260827 h 1634217"/>
                  <a:gd name="connsiteX252" fmla="*/ 939737 w 1607040"/>
                  <a:gd name="connsiteY252" fmla="*/ 1230200 h 1634217"/>
                  <a:gd name="connsiteX253" fmla="*/ 899030 w 1607040"/>
                  <a:gd name="connsiteY253" fmla="*/ 1227589 h 1634217"/>
                  <a:gd name="connsiteX254" fmla="*/ 894242 w 1607040"/>
                  <a:gd name="connsiteY254" fmla="*/ 1231800 h 1634217"/>
                  <a:gd name="connsiteX255" fmla="*/ 895390 w 1607040"/>
                  <a:gd name="connsiteY255" fmla="*/ 1213868 h 1634217"/>
                  <a:gd name="connsiteX256" fmla="*/ 868454 w 1607040"/>
                  <a:gd name="connsiteY256" fmla="*/ 1183238 h 1634217"/>
                  <a:gd name="connsiteX257" fmla="*/ 827748 w 1607040"/>
                  <a:gd name="connsiteY257" fmla="*/ 1180632 h 1634217"/>
                  <a:gd name="connsiteX258" fmla="*/ 822964 w 1607040"/>
                  <a:gd name="connsiteY258" fmla="*/ 1184837 h 1634217"/>
                  <a:gd name="connsiteX259" fmla="*/ 824114 w 1607040"/>
                  <a:gd name="connsiteY259" fmla="*/ 1166909 h 1634217"/>
                  <a:gd name="connsiteX260" fmla="*/ 797175 w 1607040"/>
                  <a:gd name="connsiteY260" fmla="*/ 1136283 h 1634217"/>
                  <a:gd name="connsiteX261" fmla="*/ 756468 w 1607040"/>
                  <a:gd name="connsiteY261" fmla="*/ 1133671 h 1634217"/>
                  <a:gd name="connsiteX262" fmla="*/ 751678 w 1607040"/>
                  <a:gd name="connsiteY262" fmla="*/ 1137886 h 1634217"/>
                  <a:gd name="connsiteX263" fmla="*/ 752826 w 1607040"/>
                  <a:gd name="connsiteY263" fmla="*/ 1119949 h 1634217"/>
                  <a:gd name="connsiteX264" fmla="*/ 725889 w 1607040"/>
                  <a:gd name="connsiteY264" fmla="*/ 1089319 h 1634217"/>
                  <a:gd name="connsiteX265" fmla="*/ 685184 w 1607040"/>
                  <a:gd name="connsiteY265" fmla="*/ 1086711 h 1634217"/>
                  <a:gd name="connsiteX266" fmla="*/ 680395 w 1607040"/>
                  <a:gd name="connsiteY266" fmla="*/ 1090924 h 1634217"/>
                  <a:gd name="connsiteX267" fmla="*/ 681544 w 1607040"/>
                  <a:gd name="connsiteY267" fmla="*/ 1072991 h 1634217"/>
                  <a:gd name="connsiteX268" fmla="*/ 654607 w 1607040"/>
                  <a:gd name="connsiteY268" fmla="*/ 1042361 h 1634217"/>
                  <a:gd name="connsiteX269" fmla="*/ 613899 w 1607040"/>
                  <a:gd name="connsiteY269" fmla="*/ 1039753 h 1634217"/>
                  <a:gd name="connsiteX270" fmla="*/ 609111 w 1607040"/>
                  <a:gd name="connsiteY270" fmla="*/ 1043961 h 1634217"/>
                  <a:gd name="connsiteX271" fmla="*/ 610263 w 1607040"/>
                  <a:gd name="connsiteY271" fmla="*/ 1026030 h 1634217"/>
                  <a:gd name="connsiteX272" fmla="*/ 583323 w 1607040"/>
                  <a:gd name="connsiteY272" fmla="*/ 995399 h 1634217"/>
                  <a:gd name="connsiteX273" fmla="*/ 542618 w 1607040"/>
                  <a:gd name="connsiteY273" fmla="*/ 992792 h 1634217"/>
                  <a:gd name="connsiteX274" fmla="*/ 537831 w 1607040"/>
                  <a:gd name="connsiteY274" fmla="*/ 997000 h 1634217"/>
                  <a:gd name="connsiteX275" fmla="*/ 538982 w 1607040"/>
                  <a:gd name="connsiteY275" fmla="*/ 979073 h 1634217"/>
                  <a:gd name="connsiteX276" fmla="*/ 512045 w 1607040"/>
                  <a:gd name="connsiteY276" fmla="*/ 948443 h 1634217"/>
                  <a:gd name="connsiteX277" fmla="*/ 493047 w 1607040"/>
                  <a:gd name="connsiteY277" fmla="*/ 947228 h 1634217"/>
                  <a:gd name="connsiteX278" fmla="*/ 493193 w 1607040"/>
                  <a:gd name="connsiteY278" fmla="*/ 944922 h 1634217"/>
                  <a:gd name="connsiteX279" fmla="*/ 466255 w 1607040"/>
                  <a:gd name="connsiteY279" fmla="*/ 914295 h 1634217"/>
                  <a:gd name="connsiteX280" fmla="*/ 426137 w 1607040"/>
                  <a:gd name="connsiteY280" fmla="*/ 911723 h 1634217"/>
                  <a:gd name="connsiteX281" fmla="*/ 426847 w 1607040"/>
                  <a:gd name="connsiteY281" fmla="*/ 900678 h 1634217"/>
                  <a:gd name="connsiteX282" fmla="*/ 399907 w 1607040"/>
                  <a:gd name="connsiteY282" fmla="*/ 870047 h 1634217"/>
                  <a:gd name="connsiteX283" fmla="*/ 359788 w 1607040"/>
                  <a:gd name="connsiteY283" fmla="*/ 867476 h 1634217"/>
                  <a:gd name="connsiteX284" fmla="*/ 360497 w 1607040"/>
                  <a:gd name="connsiteY284" fmla="*/ 856423 h 1634217"/>
                  <a:gd name="connsiteX285" fmla="*/ 333561 w 1607040"/>
                  <a:gd name="connsiteY285" fmla="*/ 825793 h 1634217"/>
                  <a:gd name="connsiteX286" fmla="*/ 293441 w 1607040"/>
                  <a:gd name="connsiteY286" fmla="*/ 823224 h 1634217"/>
                  <a:gd name="connsiteX287" fmla="*/ 294147 w 1607040"/>
                  <a:gd name="connsiteY287" fmla="*/ 812177 h 1634217"/>
                  <a:gd name="connsiteX288" fmla="*/ 267211 w 1607040"/>
                  <a:gd name="connsiteY288" fmla="*/ 781548 h 1634217"/>
                  <a:gd name="connsiteX289" fmla="*/ 227092 w 1607040"/>
                  <a:gd name="connsiteY289" fmla="*/ 778977 h 1634217"/>
                  <a:gd name="connsiteX290" fmla="*/ 227802 w 1607040"/>
                  <a:gd name="connsiteY290" fmla="*/ 767929 h 1634217"/>
                  <a:gd name="connsiteX291" fmla="*/ 200863 w 1607040"/>
                  <a:gd name="connsiteY291" fmla="*/ 737298 h 1634217"/>
                  <a:gd name="connsiteX292" fmla="*/ 170106 w 1607040"/>
                  <a:gd name="connsiteY292" fmla="*/ 732327 h 1634217"/>
                  <a:gd name="connsiteX293" fmla="*/ 161063 w 1607040"/>
                  <a:gd name="connsiteY293" fmla="*/ 736421 h 1634217"/>
                  <a:gd name="connsiteX294" fmla="*/ 163272 w 1607040"/>
                  <a:gd name="connsiteY294" fmla="*/ 717966 h 1634217"/>
                  <a:gd name="connsiteX295" fmla="*/ 157530 w 1607040"/>
                  <a:gd name="connsiteY295" fmla="*/ 697604 h 1634217"/>
                  <a:gd name="connsiteX296" fmla="*/ 126449 w 1607040"/>
                  <a:gd name="connsiteY296" fmla="*/ 671208 h 1634217"/>
                  <a:gd name="connsiteX297" fmla="*/ 104243 w 1607040"/>
                  <a:gd name="connsiteY297" fmla="*/ 673018 h 1634217"/>
                  <a:gd name="connsiteX298" fmla="*/ 106433 w 1607040"/>
                  <a:gd name="connsiteY298" fmla="*/ 654728 h 1634217"/>
                  <a:gd name="connsiteX299" fmla="*/ 100690 w 1607040"/>
                  <a:gd name="connsiteY299" fmla="*/ 634366 h 1634217"/>
                  <a:gd name="connsiteX300" fmla="*/ 28968 w 1607040"/>
                  <a:gd name="connsiteY300" fmla="*/ 611285 h 163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</a:cxnLst>
                <a:rect l="l" t="t" r="r" b="b"/>
                <a:pathLst>
                  <a:path w="1607040" h="1634217">
                    <a:moveTo>
                      <a:pt x="28968" y="611285"/>
                    </a:moveTo>
                    <a:cubicBezTo>
                      <a:pt x="2788" y="624717"/>
                      <a:pt x="-7545" y="656828"/>
                      <a:pt x="5887" y="683007"/>
                    </a:cubicBezTo>
                    <a:cubicBezTo>
                      <a:pt x="12602" y="696098"/>
                      <a:pt x="23988" y="705226"/>
                      <a:pt x="36968" y="709403"/>
                    </a:cubicBezTo>
                    <a:lnTo>
                      <a:pt x="59174" y="707593"/>
                    </a:lnTo>
                    <a:lnTo>
                      <a:pt x="56985" y="725883"/>
                    </a:lnTo>
                    <a:cubicBezTo>
                      <a:pt x="57495" y="732785"/>
                      <a:pt x="59368" y="739700"/>
                      <a:pt x="62726" y="746245"/>
                    </a:cubicBezTo>
                    <a:cubicBezTo>
                      <a:pt x="69442" y="759335"/>
                      <a:pt x="80828" y="768463"/>
                      <a:pt x="93807" y="772640"/>
                    </a:cubicBezTo>
                    <a:lnTo>
                      <a:pt x="127348" y="769905"/>
                    </a:lnTo>
                    <a:lnTo>
                      <a:pt x="124139" y="782092"/>
                    </a:lnTo>
                    <a:cubicBezTo>
                      <a:pt x="122965" y="802828"/>
                      <a:pt x="134045" y="823228"/>
                      <a:pt x="153857" y="832963"/>
                    </a:cubicBezTo>
                    <a:lnTo>
                      <a:pt x="193974" y="835536"/>
                    </a:lnTo>
                    <a:lnTo>
                      <a:pt x="193268" y="846582"/>
                    </a:lnTo>
                    <a:cubicBezTo>
                      <a:pt x="197669" y="859492"/>
                      <a:pt x="206995" y="870721"/>
                      <a:pt x="220205" y="877212"/>
                    </a:cubicBezTo>
                    <a:lnTo>
                      <a:pt x="260324" y="879782"/>
                    </a:lnTo>
                    <a:lnTo>
                      <a:pt x="259613" y="890830"/>
                    </a:lnTo>
                    <a:cubicBezTo>
                      <a:pt x="264018" y="903738"/>
                      <a:pt x="273345" y="914967"/>
                      <a:pt x="286555" y="921458"/>
                    </a:cubicBezTo>
                    <a:lnTo>
                      <a:pt x="326672" y="924031"/>
                    </a:lnTo>
                    <a:lnTo>
                      <a:pt x="325964" y="935084"/>
                    </a:lnTo>
                    <a:cubicBezTo>
                      <a:pt x="330368" y="947993"/>
                      <a:pt x="339694" y="959222"/>
                      <a:pt x="352901" y="965711"/>
                    </a:cubicBezTo>
                    <a:lnTo>
                      <a:pt x="393019" y="968284"/>
                    </a:lnTo>
                    <a:lnTo>
                      <a:pt x="392313" y="979331"/>
                    </a:lnTo>
                    <a:cubicBezTo>
                      <a:pt x="396713" y="992240"/>
                      <a:pt x="406043" y="1003471"/>
                      <a:pt x="419250" y="1009960"/>
                    </a:cubicBezTo>
                    <a:lnTo>
                      <a:pt x="438247" y="1011175"/>
                    </a:lnTo>
                    <a:lnTo>
                      <a:pt x="438098" y="1013480"/>
                    </a:lnTo>
                    <a:cubicBezTo>
                      <a:pt x="442503" y="1026388"/>
                      <a:pt x="451829" y="1037618"/>
                      <a:pt x="465039" y="1044109"/>
                    </a:cubicBezTo>
                    <a:cubicBezTo>
                      <a:pt x="478245" y="1050598"/>
                      <a:pt x="492832" y="1051122"/>
                      <a:pt x="505744" y="1046718"/>
                    </a:cubicBezTo>
                    <a:lnTo>
                      <a:pt x="510530" y="1042510"/>
                    </a:lnTo>
                    <a:lnTo>
                      <a:pt x="509380" y="1060437"/>
                    </a:lnTo>
                    <a:cubicBezTo>
                      <a:pt x="513784" y="1073345"/>
                      <a:pt x="523111" y="1084575"/>
                      <a:pt x="536317" y="1091064"/>
                    </a:cubicBezTo>
                    <a:cubicBezTo>
                      <a:pt x="549527" y="1097554"/>
                      <a:pt x="564115" y="1098075"/>
                      <a:pt x="577025" y="1093675"/>
                    </a:cubicBezTo>
                    <a:lnTo>
                      <a:pt x="581810" y="1089463"/>
                    </a:lnTo>
                    <a:lnTo>
                      <a:pt x="580660" y="1107398"/>
                    </a:lnTo>
                    <a:cubicBezTo>
                      <a:pt x="585064" y="1120306"/>
                      <a:pt x="594391" y="1131535"/>
                      <a:pt x="607601" y="1138026"/>
                    </a:cubicBezTo>
                    <a:cubicBezTo>
                      <a:pt x="620807" y="1144515"/>
                      <a:pt x="635395" y="1145037"/>
                      <a:pt x="648305" y="1140637"/>
                    </a:cubicBezTo>
                    <a:lnTo>
                      <a:pt x="653093" y="1136424"/>
                    </a:lnTo>
                    <a:lnTo>
                      <a:pt x="651944" y="1154357"/>
                    </a:lnTo>
                    <a:cubicBezTo>
                      <a:pt x="656346" y="1167264"/>
                      <a:pt x="665677" y="1178495"/>
                      <a:pt x="678883" y="1184984"/>
                    </a:cubicBezTo>
                    <a:cubicBezTo>
                      <a:pt x="692093" y="1191475"/>
                      <a:pt x="706681" y="1191996"/>
                      <a:pt x="719590" y="1187596"/>
                    </a:cubicBezTo>
                    <a:lnTo>
                      <a:pt x="724380" y="1183380"/>
                    </a:lnTo>
                    <a:lnTo>
                      <a:pt x="723230" y="1201316"/>
                    </a:lnTo>
                    <a:cubicBezTo>
                      <a:pt x="727634" y="1214227"/>
                      <a:pt x="736960" y="1225456"/>
                      <a:pt x="750170" y="1231947"/>
                    </a:cubicBezTo>
                    <a:cubicBezTo>
                      <a:pt x="763377" y="1238436"/>
                      <a:pt x="777964" y="1238958"/>
                      <a:pt x="790876" y="1234555"/>
                    </a:cubicBezTo>
                    <a:lnTo>
                      <a:pt x="795657" y="1230347"/>
                    </a:lnTo>
                    <a:lnTo>
                      <a:pt x="794510" y="1248277"/>
                    </a:lnTo>
                    <a:cubicBezTo>
                      <a:pt x="798912" y="1261183"/>
                      <a:pt x="808238" y="1272412"/>
                      <a:pt x="821449" y="1278903"/>
                    </a:cubicBezTo>
                    <a:cubicBezTo>
                      <a:pt x="834654" y="1285392"/>
                      <a:pt x="849245" y="1285919"/>
                      <a:pt x="862152" y="1281513"/>
                    </a:cubicBezTo>
                    <a:lnTo>
                      <a:pt x="866944" y="1277303"/>
                    </a:lnTo>
                    <a:lnTo>
                      <a:pt x="865792" y="1295234"/>
                    </a:lnTo>
                    <a:cubicBezTo>
                      <a:pt x="870196" y="1308142"/>
                      <a:pt x="879524" y="1319372"/>
                      <a:pt x="892734" y="1325862"/>
                    </a:cubicBezTo>
                    <a:cubicBezTo>
                      <a:pt x="905938" y="1332355"/>
                      <a:pt x="920526" y="1332877"/>
                      <a:pt x="933438" y="1328473"/>
                    </a:cubicBezTo>
                    <a:lnTo>
                      <a:pt x="938231" y="1324259"/>
                    </a:lnTo>
                    <a:lnTo>
                      <a:pt x="937080" y="1342195"/>
                    </a:lnTo>
                    <a:cubicBezTo>
                      <a:pt x="941480" y="1355104"/>
                      <a:pt x="950810" y="1366336"/>
                      <a:pt x="964016" y="1372825"/>
                    </a:cubicBezTo>
                    <a:cubicBezTo>
                      <a:pt x="977226" y="1379315"/>
                      <a:pt x="991814" y="1379836"/>
                      <a:pt x="1004726" y="1375434"/>
                    </a:cubicBezTo>
                    <a:lnTo>
                      <a:pt x="1009509" y="1371223"/>
                    </a:lnTo>
                    <a:lnTo>
                      <a:pt x="1008360" y="1389156"/>
                    </a:lnTo>
                    <a:cubicBezTo>
                      <a:pt x="1012764" y="1402067"/>
                      <a:pt x="1022091" y="1413296"/>
                      <a:pt x="1035297" y="1419785"/>
                    </a:cubicBezTo>
                    <a:cubicBezTo>
                      <a:pt x="1048507" y="1426276"/>
                      <a:pt x="1063095" y="1426798"/>
                      <a:pt x="1076006" y="1422394"/>
                    </a:cubicBezTo>
                    <a:lnTo>
                      <a:pt x="1080794" y="1418183"/>
                    </a:lnTo>
                    <a:lnTo>
                      <a:pt x="1079646" y="1436114"/>
                    </a:lnTo>
                    <a:cubicBezTo>
                      <a:pt x="1084045" y="1449025"/>
                      <a:pt x="1093376" y="1460255"/>
                      <a:pt x="1106582" y="1466744"/>
                    </a:cubicBezTo>
                    <a:cubicBezTo>
                      <a:pt x="1119792" y="1473235"/>
                      <a:pt x="1134380" y="1473757"/>
                      <a:pt x="1147288" y="1469351"/>
                    </a:cubicBezTo>
                    <a:lnTo>
                      <a:pt x="1152079" y="1465141"/>
                    </a:lnTo>
                    <a:lnTo>
                      <a:pt x="1150928" y="1483071"/>
                    </a:lnTo>
                    <a:cubicBezTo>
                      <a:pt x="1155331" y="1495983"/>
                      <a:pt x="1164658" y="1507213"/>
                      <a:pt x="1177868" y="1513703"/>
                    </a:cubicBezTo>
                    <a:cubicBezTo>
                      <a:pt x="1191074" y="1520193"/>
                      <a:pt x="1205662" y="1520714"/>
                      <a:pt x="1218573" y="1516310"/>
                    </a:cubicBezTo>
                    <a:lnTo>
                      <a:pt x="1223359" y="1512102"/>
                    </a:lnTo>
                    <a:lnTo>
                      <a:pt x="1222211" y="1530034"/>
                    </a:lnTo>
                    <a:cubicBezTo>
                      <a:pt x="1226611" y="1542944"/>
                      <a:pt x="1235938" y="1554174"/>
                      <a:pt x="1249148" y="1560664"/>
                    </a:cubicBezTo>
                    <a:lnTo>
                      <a:pt x="1281523" y="1562740"/>
                    </a:lnTo>
                    <a:lnTo>
                      <a:pt x="1281002" y="1570854"/>
                    </a:lnTo>
                    <a:cubicBezTo>
                      <a:pt x="1285408" y="1583762"/>
                      <a:pt x="1294734" y="1594992"/>
                      <a:pt x="1307940" y="1601481"/>
                    </a:cubicBezTo>
                    <a:cubicBezTo>
                      <a:pt x="1321149" y="1607972"/>
                      <a:pt x="1335736" y="1608497"/>
                      <a:pt x="1348648" y="1604093"/>
                    </a:cubicBezTo>
                    <a:lnTo>
                      <a:pt x="1361077" y="1593159"/>
                    </a:lnTo>
                    <a:lnTo>
                      <a:pt x="1360761" y="1598112"/>
                    </a:lnTo>
                    <a:cubicBezTo>
                      <a:pt x="1365162" y="1611022"/>
                      <a:pt x="1374492" y="1622254"/>
                      <a:pt x="1387698" y="1628743"/>
                    </a:cubicBezTo>
                    <a:cubicBezTo>
                      <a:pt x="1400906" y="1635233"/>
                      <a:pt x="1415496" y="1635755"/>
                      <a:pt x="1428405" y="1631352"/>
                    </a:cubicBezTo>
                    <a:lnTo>
                      <a:pt x="1452466" y="1610190"/>
                    </a:lnTo>
                    <a:lnTo>
                      <a:pt x="1454331" y="1611447"/>
                    </a:lnTo>
                    <a:cubicBezTo>
                      <a:pt x="1460707" y="1614142"/>
                      <a:pt x="1467715" y="1615634"/>
                      <a:pt x="1475074" y="1615633"/>
                    </a:cubicBezTo>
                    <a:cubicBezTo>
                      <a:pt x="1489790" y="1615633"/>
                      <a:pt x="1503114" y="1609668"/>
                      <a:pt x="1512759" y="1600023"/>
                    </a:cubicBezTo>
                    <a:lnTo>
                      <a:pt x="1522594" y="1576281"/>
                    </a:lnTo>
                    <a:lnTo>
                      <a:pt x="1534531" y="1565783"/>
                    </a:lnTo>
                    <a:lnTo>
                      <a:pt x="1535575" y="1561819"/>
                    </a:lnTo>
                    <a:lnTo>
                      <a:pt x="1543039" y="1564911"/>
                    </a:lnTo>
                    <a:cubicBezTo>
                      <a:pt x="1572472" y="1564911"/>
                      <a:pt x="1596335" y="1541050"/>
                      <a:pt x="1596335" y="1511616"/>
                    </a:cubicBezTo>
                    <a:cubicBezTo>
                      <a:pt x="1596335" y="1496902"/>
                      <a:pt x="1590369" y="1483576"/>
                      <a:pt x="1580723" y="1473932"/>
                    </a:cubicBezTo>
                    <a:lnTo>
                      <a:pt x="1576137" y="1472032"/>
                    </a:lnTo>
                    <a:lnTo>
                      <a:pt x="1591432" y="1465698"/>
                    </a:lnTo>
                    <a:cubicBezTo>
                      <a:pt x="1601079" y="1456051"/>
                      <a:pt x="1607040" y="1442728"/>
                      <a:pt x="1607040" y="1428010"/>
                    </a:cubicBezTo>
                    <a:cubicBezTo>
                      <a:pt x="1607040" y="1413295"/>
                      <a:pt x="1601075" y="1399972"/>
                      <a:pt x="1591432" y="1390327"/>
                    </a:cubicBezTo>
                    <a:lnTo>
                      <a:pt x="1583920" y="1387215"/>
                    </a:lnTo>
                    <a:lnTo>
                      <a:pt x="1596335" y="1357243"/>
                    </a:lnTo>
                    <a:cubicBezTo>
                      <a:pt x="1596335" y="1342525"/>
                      <a:pt x="1590370" y="1329202"/>
                      <a:pt x="1580723" y="1319559"/>
                    </a:cubicBezTo>
                    <a:lnTo>
                      <a:pt x="1564122" y="1312682"/>
                    </a:lnTo>
                    <a:lnTo>
                      <a:pt x="1570010" y="1310242"/>
                    </a:lnTo>
                    <a:cubicBezTo>
                      <a:pt x="1579656" y="1300596"/>
                      <a:pt x="1585622" y="1287273"/>
                      <a:pt x="1585622" y="1272558"/>
                    </a:cubicBezTo>
                    <a:cubicBezTo>
                      <a:pt x="1585622" y="1257840"/>
                      <a:pt x="1579656" y="1244517"/>
                      <a:pt x="1570010" y="1234872"/>
                    </a:cubicBezTo>
                    <a:lnTo>
                      <a:pt x="1553409" y="1227999"/>
                    </a:lnTo>
                    <a:lnTo>
                      <a:pt x="1559301" y="1225554"/>
                    </a:lnTo>
                    <a:cubicBezTo>
                      <a:pt x="1568947" y="1215912"/>
                      <a:pt x="1574913" y="1202589"/>
                      <a:pt x="1574912" y="1187871"/>
                    </a:cubicBezTo>
                    <a:cubicBezTo>
                      <a:pt x="1574913" y="1173156"/>
                      <a:pt x="1568947" y="1159830"/>
                      <a:pt x="1559301" y="1150187"/>
                    </a:cubicBezTo>
                    <a:lnTo>
                      <a:pt x="1542700" y="1143310"/>
                    </a:lnTo>
                    <a:lnTo>
                      <a:pt x="1548592" y="1140869"/>
                    </a:lnTo>
                    <a:cubicBezTo>
                      <a:pt x="1558238" y="1131224"/>
                      <a:pt x="1564203" y="1117901"/>
                      <a:pt x="1564202" y="1103183"/>
                    </a:cubicBezTo>
                    <a:cubicBezTo>
                      <a:pt x="1564203" y="1088469"/>
                      <a:pt x="1558238" y="1075146"/>
                      <a:pt x="1548592" y="1065500"/>
                    </a:cubicBezTo>
                    <a:lnTo>
                      <a:pt x="1531991" y="1058622"/>
                    </a:lnTo>
                    <a:lnTo>
                      <a:pt x="1537879" y="1056186"/>
                    </a:lnTo>
                    <a:cubicBezTo>
                      <a:pt x="1547524" y="1046540"/>
                      <a:pt x="1553490" y="1033217"/>
                      <a:pt x="1553490" y="1018499"/>
                    </a:cubicBezTo>
                    <a:cubicBezTo>
                      <a:pt x="1553490" y="1003785"/>
                      <a:pt x="1547525" y="990458"/>
                      <a:pt x="1537879" y="980815"/>
                    </a:cubicBezTo>
                    <a:lnTo>
                      <a:pt x="1521274" y="973938"/>
                    </a:lnTo>
                    <a:lnTo>
                      <a:pt x="1527170" y="971494"/>
                    </a:lnTo>
                    <a:cubicBezTo>
                      <a:pt x="1536816" y="961848"/>
                      <a:pt x="1542781" y="948525"/>
                      <a:pt x="1542778" y="933811"/>
                    </a:cubicBezTo>
                    <a:cubicBezTo>
                      <a:pt x="1542778" y="919093"/>
                      <a:pt x="1536813" y="905770"/>
                      <a:pt x="1527170" y="896124"/>
                    </a:cubicBezTo>
                    <a:lnTo>
                      <a:pt x="1510568" y="889251"/>
                    </a:lnTo>
                    <a:lnTo>
                      <a:pt x="1516461" y="886807"/>
                    </a:lnTo>
                    <a:cubicBezTo>
                      <a:pt x="1526106" y="877164"/>
                      <a:pt x="1532069" y="863837"/>
                      <a:pt x="1532068" y="849123"/>
                    </a:cubicBezTo>
                    <a:cubicBezTo>
                      <a:pt x="1532068" y="834405"/>
                      <a:pt x="1526103" y="821082"/>
                      <a:pt x="1516461" y="811440"/>
                    </a:cubicBezTo>
                    <a:lnTo>
                      <a:pt x="1499864" y="804562"/>
                    </a:lnTo>
                    <a:lnTo>
                      <a:pt x="1505747" y="802126"/>
                    </a:lnTo>
                    <a:cubicBezTo>
                      <a:pt x="1515393" y="792480"/>
                      <a:pt x="1521359" y="779157"/>
                      <a:pt x="1521359" y="764443"/>
                    </a:cubicBezTo>
                    <a:cubicBezTo>
                      <a:pt x="1521359" y="749725"/>
                      <a:pt x="1515393" y="736402"/>
                      <a:pt x="1505748" y="726755"/>
                    </a:cubicBezTo>
                    <a:lnTo>
                      <a:pt x="1489143" y="719878"/>
                    </a:lnTo>
                    <a:lnTo>
                      <a:pt x="1495039" y="717438"/>
                    </a:lnTo>
                    <a:cubicBezTo>
                      <a:pt x="1504681" y="707793"/>
                      <a:pt x="1510646" y="694469"/>
                      <a:pt x="1510646" y="679751"/>
                    </a:cubicBezTo>
                    <a:cubicBezTo>
                      <a:pt x="1510646" y="665037"/>
                      <a:pt x="1504681" y="651710"/>
                      <a:pt x="1495039" y="642068"/>
                    </a:cubicBezTo>
                    <a:lnTo>
                      <a:pt x="1478438" y="635190"/>
                    </a:lnTo>
                    <a:lnTo>
                      <a:pt x="1484329" y="632750"/>
                    </a:lnTo>
                    <a:cubicBezTo>
                      <a:pt x="1493971" y="623105"/>
                      <a:pt x="1499937" y="609781"/>
                      <a:pt x="1499937" y="595067"/>
                    </a:cubicBezTo>
                    <a:cubicBezTo>
                      <a:pt x="1499937" y="580348"/>
                      <a:pt x="1493971" y="567026"/>
                      <a:pt x="1484330" y="557380"/>
                    </a:cubicBezTo>
                    <a:lnTo>
                      <a:pt x="1467724" y="550502"/>
                    </a:lnTo>
                    <a:lnTo>
                      <a:pt x="1473617" y="548066"/>
                    </a:lnTo>
                    <a:cubicBezTo>
                      <a:pt x="1483258" y="538420"/>
                      <a:pt x="1489224" y="525097"/>
                      <a:pt x="1489224" y="510379"/>
                    </a:cubicBezTo>
                    <a:cubicBezTo>
                      <a:pt x="1489224" y="495665"/>
                      <a:pt x="1483258" y="482342"/>
                      <a:pt x="1473617" y="472695"/>
                    </a:cubicBezTo>
                    <a:lnTo>
                      <a:pt x="1457019" y="465822"/>
                    </a:lnTo>
                    <a:lnTo>
                      <a:pt x="1462908" y="463382"/>
                    </a:lnTo>
                    <a:cubicBezTo>
                      <a:pt x="1472553" y="453736"/>
                      <a:pt x="1478515" y="440413"/>
                      <a:pt x="1478515" y="425699"/>
                    </a:cubicBezTo>
                    <a:cubicBezTo>
                      <a:pt x="1478515" y="410981"/>
                      <a:pt x="1472550" y="397658"/>
                      <a:pt x="1462907" y="388011"/>
                    </a:cubicBezTo>
                    <a:lnTo>
                      <a:pt x="1460773" y="387130"/>
                    </a:lnTo>
                    <a:lnTo>
                      <a:pt x="1468060" y="369543"/>
                    </a:lnTo>
                    <a:cubicBezTo>
                      <a:pt x="1468060" y="354829"/>
                      <a:pt x="1462095" y="341502"/>
                      <a:pt x="1452449" y="331859"/>
                    </a:cubicBezTo>
                    <a:lnTo>
                      <a:pt x="1442223" y="327621"/>
                    </a:lnTo>
                    <a:lnTo>
                      <a:pt x="1457606" y="290480"/>
                    </a:lnTo>
                    <a:cubicBezTo>
                      <a:pt x="1457607" y="275766"/>
                      <a:pt x="1451641" y="262444"/>
                      <a:pt x="1441998" y="252798"/>
                    </a:cubicBezTo>
                    <a:lnTo>
                      <a:pt x="1431766" y="248560"/>
                    </a:lnTo>
                    <a:lnTo>
                      <a:pt x="1447148" y="211419"/>
                    </a:lnTo>
                    <a:cubicBezTo>
                      <a:pt x="1447148" y="196700"/>
                      <a:pt x="1441183" y="183378"/>
                      <a:pt x="1431540" y="173731"/>
                    </a:cubicBezTo>
                    <a:lnTo>
                      <a:pt x="1421311" y="169497"/>
                    </a:lnTo>
                    <a:lnTo>
                      <a:pt x="1436697" y="132357"/>
                    </a:lnTo>
                    <a:cubicBezTo>
                      <a:pt x="1436697" y="117639"/>
                      <a:pt x="1430732" y="104316"/>
                      <a:pt x="1421086" y="94674"/>
                    </a:cubicBezTo>
                    <a:lnTo>
                      <a:pt x="1410861" y="90435"/>
                    </a:lnTo>
                    <a:lnTo>
                      <a:pt x="1426243" y="53295"/>
                    </a:lnTo>
                    <a:cubicBezTo>
                      <a:pt x="1426243" y="23862"/>
                      <a:pt x="1402380" y="0"/>
                      <a:pt x="1372948" y="0"/>
                    </a:cubicBezTo>
                    <a:cubicBezTo>
                      <a:pt x="1365589" y="0"/>
                      <a:pt x="1358580" y="1492"/>
                      <a:pt x="1352203" y="4188"/>
                    </a:cubicBezTo>
                    <a:cubicBezTo>
                      <a:pt x="1333076" y="12279"/>
                      <a:pt x="1319653" y="31220"/>
                      <a:pt x="1319653" y="53295"/>
                    </a:cubicBezTo>
                    <a:cubicBezTo>
                      <a:pt x="1319653" y="68013"/>
                      <a:pt x="1325619" y="81336"/>
                      <a:pt x="1335265" y="90982"/>
                    </a:cubicBezTo>
                    <a:lnTo>
                      <a:pt x="1345494" y="95216"/>
                    </a:lnTo>
                    <a:lnTo>
                      <a:pt x="1330108" y="132357"/>
                    </a:lnTo>
                    <a:cubicBezTo>
                      <a:pt x="1330108" y="147075"/>
                      <a:pt x="1336073" y="160398"/>
                      <a:pt x="1345719" y="170041"/>
                    </a:cubicBezTo>
                    <a:lnTo>
                      <a:pt x="1355945" y="174278"/>
                    </a:lnTo>
                    <a:lnTo>
                      <a:pt x="1340558" y="211419"/>
                    </a:lnTo>
                    <a:cubicBezTo>
                      <a:pt x="1340558" y="226133"/>
                      <a:pt x="1346528" y="239460"/>
                      <a:pt x="1356170" y="249102"/>
                    </a:cubicBezTo>
                    <a:lnTo>
                      <a:pt x="1366403" y="253340"/>
                    </a:lnTo>
                    <a:lnTo>
                      <a:pt x="1351016" y="290480"/>
                    </a:lnTo>
                    <a:cubicBezTo>
                      <a:pt x="1351016" y="305199"/>
                      <a:pt x="1356982" y="318522"/>
                      <a:pt x="1366628" y="328168"/>
                    </a:cubicBezTo>
                    <a:lnTo>
                      <a:pt x="1376854" y="332402"/>
                    </a:lnTo>
                    <a:lnTo>
                      <a:pt x="1361470" y="369543"/>
                    </a:lnTo>
                    <a:cubicBezTo>
                      <a:pt x="1361471" y="384261"/>
                      <a:pt x="1367436" y="397583"/>
                      <a:pt x="1377079" y="407226"/>
                    </a:cubicBezTo>
                    <a:lnTo>
                      <a:pt x="1379212" y="408112"/>
                    </a:lnTo>
                    <a:lnTo>
                      <a:pt x="1371925" y="425699"/>
                    </a:lnTo>
                    <a:cubicBezTo>
                      <a:pt x="1371929" y="440413"/>
                      <a:pt x="1377895" y="453740"/>
                      <a:pt x="1387536" y="463381"/>
                    </a:cubicBezTo>
                    <a:lnTo>
                      <a:pt x="1404134" y="470256"/>
                    </a:lnTo>
                    <a:lnTo>
                      <a:pt x="1398247" y="472695"/>
                    </a:lnTo>
                    <a:cubicBezTo>
                      <a:pt x="1388600" y="482342"/>
                      <a:pt x="1382634" y="495664"/>
                      <a:pt x="1382634" y="510379"/>
                    </a:cubicBezTo>
                    <a:cubicBezTo>
                      <a:pt x="1382634" y="525097"/>
                      <a:pt x="1388600" y="538420"/>
                      <a:pt x="1398247" y="548066"/>
                    </a:cubicBezTo>
                    <a:lnTo>
                      <a:pt x="1414846" y="554940"/>
                    </a:lnTo>
                    <a:lnTo>
                      <a:pt x="1408958" y="557380"/>
                    </a:lnTo>
                    <a:cubicBezTo>
                      <a:pt x="1399313" y="567025"/>
                      <a:pt x="1393347" y="580348"/>
                      <a:pt x="1393347" y="595067"/>
                    </a:cubicBezTo>
                    <a:cubicBezTo>
                      <a:pt x="1393347" y="609781"/>
                      <a:pt x="1399313" y="623105"/>
                      <a:pt x="1408958" y="632750"/>
                    </a:cubicBezTo>
                    <a:lnTo>
                      <a:pt x="1425560" y="639627"/>
                    </a:lnTo>
                    <a:lnTo>
                      <a:pt x="1419668" y="642068"/>
                    </a:lnTo>
                    <a:cubicBezTo>
                      <a:pt x="1410022" y="651714"/>
                      <a:pt x="1404056" y="665037"/>
                      <a:pt x="1404056" y="679751"/>
                    </a:cubicBezTo>
                    <a:cubicBezTo>
                      <a:pt x="1404056" y="694469"/>
                      <a:pt x="1410022" y="707792"/>
                      <a:pt x="1419668" y="717435"/>
                    </a:cubicBezTo>
                    <a:lnTo>
                      <a:pt x="1436273" y="724315"/>
                    </a:lnTo>
                    <a:lnTo>
                      <a:pt x="1430378" y="726755"/>
                    </a:lnTo>
                    <a:cubicBezTo>
                      <a:pt x="1420735" y="736402"/>
                      <a:pt x="1414769" y="749725"/>
                      <a:pt x="1414769" y="764443"/>
                    </a:cubicBezTo>
                    <a:cubicBezTo>
                      <a:pt x="1414770" y="779157"/>
                      <a:pt x="1420735" y="792484"/>
                      <a:pt x="1430377" y="802127"/>
                    </a:cubicBezTo>
                    <a:lnTo>
                      <a:pt x="1446974" y="809000"/>
                    </a:lnTo>
                    <a:lnTo>
                      <a:pt x="1441091" y="811440"/>
                    </a:lnTo>
                    <a:cubicBezTo>
                      <a:pt x="1431444" y="821082"/>
                      <a:pt x="1425478" y="834409"/>
                      <a:pt x="1425478" y="849123"/>
                    </a:cubicBezTo>
                    <a:cubicBezTo>
                      <a:pt x="1425479" y="863841"/>
                      <a:pt x="1431448" y="877164"/>
                      <a:pt x="1441091" y="886807"/>
                    </a:cubicBezTo>
                    <a:lnTo>
                      <a:pt x="1457691" y="893684"/>
                    </a:lnTo>
                    <a:lnTo>
                      <a:pt x="1451800" y="896124"/>
                    </a:lnTo>
                    <a:cubicBezTo>
                      <a:pt x="1442153" y="905769"/>
                      <a:pt x="1436187" y="919092"/>
                      <a:pt x="1436191" y="933811"/>
                    </a:cubicBezTo>
                    <a:cubicBezTo>
                      <a:pt x="1436192" y="948525"/>
                      <a:pt x="1442157" y="961852"/>
                      <a:pt x="1451800" y="971494"/>
                    </a:cubicBezTo>
                    <a:lnTo>
                      <a:pt x="1468404" y="978372"/>
                    </a:lnTo>
                    <a:lnTo>
                      <a:pt x="1462509" y="980816"/>
                    </a:lnTo>
                    <a:cubicBezTo>
                      <a:pt x="1452866" y="990462"/>
                      <a:pt x="1446901" y="1003784"/>
                      <a:pt x="1446900" y="1018499"/>
                    </a:cubicBezTo>
                    <a:cubicBezTo>
                      <a:pt x="1446900" y="1033217"/>
                      <a:pt x="1452866" y="1046539"/>
                      <a:pt x="1462509" y="1056185"/>
                    </a:cubicBezTo>
                    <a:lnTo>
                      <a:pt x="1479114" y="1063059"/>
                    </a:lnTo>
                    <a:lnTo>
                      <a:pt x="1473221" y="1065499"/>
                    </a:lnTo>
                    <a:cubicBezTo>
                      <a:pt x="1463579" y="1075146"/>
                      <a:pt x="1457613" y="1088469"/>
                      <a:pt x="1457613" y="1103187"/>
                    </a:cubicBezTo>
                    <a:cubicBezTo>
                      <a:pt x="1457613" y="1117902"/>
                      <a:pt x="1463579" y="1131224"/>
                      <a:pt x="1473221" y="1140870"/>
                    </a:cubicBezTo>
                    <a:lnTo>
                      <a:pt x="1489823" y="1147748"/>
                    </a:lnTo>
                    <a:lnTo>
                      <a:pt x="1483931" y="1150188"/>
                    </a:lnTo>
                    <a:cubicBezTo>
                      <a:pt x="1474288" y="1159833"/>
                      <a:pt x="1468323" y="1173156"/>
                      <a:pt x="1468322" y="1187871"/>
                    </a:cubicBezTo>
                    <a:cubicBezTo>
                      <a:pt x="1468322" y="1202589"/>
                      <a:pt x="1474289" y="1215912"/>
                      <a:pt x="1483931" y="1225554"/>
                    </a:cubicBezTo>
                    <a:lnTo>
                      <a:pt x="1500532" y="1232432"/>
                    </a:lnTo>
                    <a:lnTo>
                      <a:pt x="1494640" y="1234871"/>
                    </a:lnTo>
                    <a:cubicBezTo>
                      <a:pt x="1484997" y="1244517"/>
                      <a:pt x="1479031" y="1257840"/>
                      <a:pt x="1479032" y="1272558"/>
                    </a:cubicBezTo>
                    <a:cubicBezTo>
                      <a:pt x="1479033" y="1287273"/>
                      <a:pt x="1484997" y="1300600"/>
                      <a:pt x="1494640" y="1310242"/>
                    </a:cubicBezTo>
                    <a:lnTo>
                      <a:pt x="1511245" y="1317119"/>
                    </a:lnTo>
                    <a:lnTo>
                      <a:pt x="1505352" y="1319559"/>
                    </a:lnTo>
                    <a:cubicBezTo>
                      <a:pt x="1495710" y="1329202"/>
                      <a:pt x="1489744" y="1342529"/>
                      <a:pt x="1489744" y="1357243"/>
                    </a:cubicBezTo>
                    <a:cubicBezTo>
                      <a:pt x="1489745" y="1371960"/>
                      <a:pt x="1495710" y="1385284"/>
                      <a:pt x="1505352" y="1394926"/>
                    </a:cubicBezTo>
                    <a:lnTo>
                      <a:pt x="1512869" y="1398038"/>
                    </a:lnTo>
                    <a:lnTo>
                      <a:pt x="1500451" y="1428010"/>
                    </a:lnTo>
                    <a:cubicBezTo>
                      <a:pt x="1500453" y="1442728"/>
                      <a:pt x="1506416" y="1456051"/>
                      <a:pt x="1516061" y="1465697"/>
                    </a:cubicBezTo>
                    <a:lnTo>
                      <a:pt x="1520650" y="1467598"/>
                    </a:lnTo>
                    <a:lnTo>
                      <a:pt x="1505356" y="1473933"/>
                    </a:lnTo>
                    <a:lnTo>
                      <a:pt x="1497202" y="1493616"/>
                    </a:lnTo>
                    <a:lnTo>
                      <a:pt x="1469497" y="1491840"/>
                    </a:lnTo>
                    <a:cubicBezTo>
                      <a:pt x="1456587" y="1496243"/>
                      <a:pt x="1445356" y="1505570"/>
                      <a:pt x="1438865" y="1518777"/>
                    </a:cubicBezTo>
                    <a:lnTo>
                      <a:pt x="1438518" y="1524188"/>
                    </a:lnTo>
                    <a:lnTo>
                      <a:pt x="1437390" y="1524657"/>
                    </a:lnTo>
                    <a:lnTo>
                      <a:pt x="1433922" y="1533028"/>
                    </a:lnTo>
                    <a:lnTo>
                      <a:pt x="1393999" y="1530471"/>
                    </a:lnTo>
                    <a:lnTo>
                      <a:pt x="1381569" y="1541404"/>
                    </a:lnTo>
                    <a:lnTo>
                      <a:pt x="1381886" y="1536447"/>
                    </a:lnTo>
                    <a:cubicBezTo>
                      <a:pt x="1377482" y="1523536"/>
                      <a:pt x="1368154" y="1512310"/>
                      <a:pt x="1354946" y="1505816"/>
                    </a:cubicBezTo>
                    <a:lnTo>
                      <a:pt x="1322570" y="1503744"/>
                    </a:lnTo>
                    <a:lnTo>
                      <a:pt x="1323092" y="1495625"/>
                    </a:lnTo>
                    <a:cubicBezTo>
                      <a:pt x="1318690" y="1482719"/>
                      <a:pt x="1309363" y="1471490"/>
                      <a:pt x="1296154" y="1464999"/>
                    </a:cubicBezTo>
                    <a:cubicBezTo>
                      <a:pt x="1282948" y="1458510"/>
                      <a:pt x="1268356" y="1457987"/>
                      <a:pt x="1255450" y="1462389"/>
                    </a:cubicBezTo>
                    <a:lnTo>
                      <a:pt x="1250661" y="1466601"/>
                    </a:lnTo>
                    <a:lnTo>
                      <a:pt x="1251811" y="1448665"/>
                    </a:lnTo>
                    <a:cubicBezTo>
                      <a:pt x="1247409" y="1435759"/>
                      <a:pt x="1238080" y="1424527"/>
                      <a:pt x="1224874" y="1418038"/>
                    </a:cubicBezTo>
                    <a:cubicBezTo>
                      <a:pt x="1211664" y="1411547"/>
                      <a:pt x="1197075" y="1411026"/>
                      <a:pt x="1184165" y="1415427"/>
                    </a:cubicBezTo>
                    <a:lnTo>
                      <a:pt x="1179378" y="1419638"/>
                    </a:lnTo>
                    <a:lnTo>
                      <a:pt x="1180527" y="1401706"/>
                    </a:lnTo>
                    <a:cubicBezTo>
                      <a:pt x="1176124" y="1388800"/>
                      <a:pt x="1166798" y="1377571"/>
                      <a:pt x="1153588" y="1371080"/>
                    </a:cubicBezTo>
                    <a:cubicBezTo>
                      <a:pt x="1140382" y="1364591"/>
                      <a:pt x="1125794" y="1364070"/>
                      <a:pt x="1112884" y="1368469"/>
                    </a:cubicBezTo>
                    <a:lnTo>
                      <a:pt x="1108096" y="1372680"/>
                    </a:lnTo>
                    <a:lnTo>
                      <a:pt x="1109245" y="1354748"/>
                    </a:lnTo>
                    <a:cubicBezTo>
                      <a:pt x="1104840" y="1341841"/>
                      <a:pt x="1095513" y="1330611"/>
                      <a:pt x="1082306" y="1324122"/>
                    </a:cubicBezTo>
                    <a:cubicBezTo>
                      <a:pt x="1069097" y="1317631"/>
                      <a:pt x="1054509" y="1317110"/>
                      <a:pt x="1041599" y="1321510"/>
                    </a:cubicBezTo>
                    <a:lnTo>
                      <a:pt x="1036810" y="1325722"/>
                    </a:lnTo>
                    <a:lnTo>
                      <a:pt x="1037965" y="1307787"/>
                    </a:lnTo>
                    <a:cubicBezTo>
                      <a:pt x="1033559" y="1294880"/>
                      <a:pt x="1024233" y="1283650"/>
                      <a:pt x="1011023" y="1277160"/>
                    </a:cubicBezTo>
                    <a:cubicBezTo>
                      <a:pt x="997817" y="1270670"/>
                      <a:pt x="983229" y="1270149"/>
                      <a:pt x="970319" y="1274549"/>
                    </a:cubicBezTo>
                    <a:lnTo>
                      <a:pt x="965526" y="1278763"/>
                    </a:lnTo>
                    <a:lnTo>
                      <a:pt x="966676" y="1260827"/>
                    </a:lnTo>
                    <a:cubicBezTo>
                      <a:pt x="962274" y="1247921"/>
                      <a:pt x="952944" y="1236690"/>
                      <a:pt x="939737" y="1230200"/>
                    </a:cubicBezTo>
                    <a:cubicBezTo>
                      <a:pt x="926530" y="1223707"/>
                      <a:pt x="911941" y="1223186"/>
                      <a:pt x="899030" y="1227589"/>
                    </a:cubicBezTo>
                    <a:lnTo>
                      <a:pt x="894242" y="1231800"/>
                    </a:lnTo>
                    <a:lnTo>
                      <a:pt x="895390" y="1213868"/>
                    </a:lnTo>
                    <a:cubicBezTo>
                      <a:pt x="890989" y="1200962"/>
                      <a:pt x="881663" y="1189729"/>
                      <a:pt x="868454" y="1183238"/>
                    </a:cubicBezTo>
                    <a:cubicBezTo>
                      <a:pt x="855248" y="1176749"/>
                      <a:pt x="840656" y="1176227"/>
                      <a:pt x="827748" y="1180632"/>
                    </a:cubicBezTo>
                    <a:lnTo>
                      <a:pt x="822964" y="1184837"/>
                    </a:lnTo>
                    <a:lnTo>
                      <a:pt x="824114" y="1166909"/>
                    </a:lnTo>
                    <a:cubicBezTo>
                      <a:pt x="819712" y="1154003"/>
                      <a:pt x="810383" y="1142772"/>
                      <a:pt x="797175" y="1136283"/>
                    </a:cubicBezTo>
                    <a:cubicBezTo>
                      <a:pt x="783966" y="1129792"/>
                      <a:pt x="769378" y="1129271"/>
                      <a:pt x="756468" y="1133671"/>
                    </a:cubicBezTo>
                    <a:lnTo>
                      <a:pt x="751678" y="1137886"/>
                    </a:lnTo>
                    <a:lnTo>
                      <a:pt x="752826" y="1119949"/>
                    </a:lnTo>
                    <a:cubicBezTo>
                      <a:pt x="748425" y="1107039"/>
                      <a:pt x="739099" y="1095809"/>
                      <a:pt x="725889" y="1089319"/>
                    </a:cubicBezTo>
                    <a:cubicBezTo>
                      <a:pt x="712683" y="1082830"/>
                      <a:pt x="698094" y="1082308"/>
                      <a:pt x="685184" y="1086711"/>
                    </a:cubicBezTo>
                    <a:lnTo>
                      <a:pt x="680395" y="1090924"/>
                    </a:lnTo>
                    <a:lnTo>
                      <a:pt x="681544" y="1072991"/>
                    </a:lnTo>
                    <a:cubicBezTo>
                      <a:pt x="677140" y="1060080"/>
                      <a:pt x="667814" y="1048850"/>
                      <a:pt x="654607" y="1042361"/>
                    </a:cubicBezTo>
                    <a:cubicBezTo>
                      <a:pt x="641398" y="1035870"/>
                      <a:pt x="626809" y="1035349"/>
                      <a:pt x="613899" y="1039753"/>
                    </a:cubicBezTo>
                    <a:lnTo>
                      <a:pt x="609111" y="1043961"/>
                    </a:lnTo>
                    <a:lnTo>
                      <a:pt x="610263" y="1026030"/>
                    </a:lnTo>
                    <a:cubicBezTo>
                      <a:pt x="605860" y="1013119"/>
                      <a:pt x="596534" y="1001890"/>
                      <a:pt x="583323" y="995399"/>
                    </a:cubicBezTo>
                    <a:cubicBezTo>
                      <a:pt x="570117" y="988909"/>
                      <a:pt x="555529" y="988389"/>
                      <a:pt x="542618" y="992792"/>
                    </a:cubicBezTo>
                    <a:lnTo>
                      <a:pt x="537831" y="997000"/>
                    </a:lnTo>
                    <a:lnTo>
                      <a:pt x="538982" y="979073"/>
                    </a:lnTo>
                    <a:cubicBezTo>
                      <a:pt x="534580" y="966167"/>
                      <a:pt x="525250" y="954935"/>
                      <a:pt x="512045" y="948443"/>
                    </a:cubicBezTo>
                    <a:lnTo>
                      <a:pt x="493047" y="947228"/>
                    </a:lnTo>
                    <a:lnTo>
                      <a:pt x="493193" y="944922"/>
                    </a:lnTo>
                    <a:cubicBezTo>
                      <a:pt x="488792" y="932016"/>
                      <a:pt x="479465" y="920786"/>
                      <a:pt x="466255" y="914295"/>
                    </a:cubicBezTo>
                    <a:lnTo>
                      <a:pt x="426137" y="911723"/>
                    </a:lnTo>
                    <a:lnTo>
                      <a:pt x="426847" y="900678"/>
                    </a:lnTo>
                    <a:cubicBezTo>
                      <a:pt x="422444" y="887767"/>
                      <a:pt x="413117" y="876537"/>
                      <a:pt x="399907" y="870047"/>
                    </a:cubicBezTo>
                    <a:lnTo>
                      <a:pt x="359788" y="867476"/>
                    </a:lnTo>
                    <a:lnTo>
                      <a:pt x="360497" y="856423"/>
                    </a:lnTo>
                    <a:cubicBezTo>
                      <a:pt x="356095" y="843517"/>
                      <a:pt x="346767" y="832283"/>
                      <a:pt x="333561" y="825793"/>
                    </a:cubicBezTo>
                    <a:lnTo>
                      <a:pt x="293441" y="823224"/>
                    </a:lnTo>
                    <a:lnTo>
                      <a:pt x="294147" y="812177"/>
                    </a:lnTo>
                    <a:cubicBezTo>
                      <a:pt x="289747" y="799268"/>
                      <a:pt x="280420" y="788039"/>
                      <a:pt x="267211" y="781548"/>
                    </a:cubicBezTo>
                    <a:lnTo>
                      <a:pt x="227092" y="778977"/>
                    </a:lnTo>
                    <a:lnTo>
                      <a:pt x="227802" y="767929"/>
                    </a:lnTo>
                    <a:cubicBezTo>
                      <a:pt x="223399" y="755018"/>
                      <a:pt x="214072" y="743789"/>
                      <a:pt x="200863" y="737298"/>
                    </a:cubicBezTo>
                    <a:cubicBezTo>
                      <a:pt x="190957" y="732430"/>
                      <a:pt x="180274" y="730920"/>
                      <a:pt x="170106" y="732327"/>
                    </a:cubicBezTo>
                    <a:lnTo>
                      <a:pt x="161063" y="736421"/>
                    </a:lnTo>
                    <a:lnTo>
                      <a:pt x="163272" y="717966"/>
                    </a:lnTo>
                    <a:cubicBezTo>
                      <a:pt x="162761" y="711064"/>
                      <a:pt x="160888" y="704148"/>
                      <a:pt x="157530" y="697604"/>
                    </a:cubicBezTo>
                    <a:cubicBezTo>
                      <a:pt x="150814" y="684513"/>
                      <a:pt x="139428" y="675385"/>
                      <a:pt x="126449" y="671208"/>
                    </a:cubicBezTo>
                    <a:lnTo>
                      <a:pt x="104243" y="673018"/>
                    </a:lnTo>
                    <a:lnTo>
                      <a:pt x="106433" y="654728"/>
                    </a:lnTo>
                    <a:cubicBezTo>
                      <a:pt x="105922" y="647827"/>
                      <a:pt x="104049" y="640911"/>
                      <a:pt x="100690" y="634366"/>
                    </a:cubicBezTo>
                    <a:cubicBezTo>
                      <a:pt x="87258" y="608187"/>
                      <a:pt x="55147" y="597853"/>
                      <a:pt x="28968" y="61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15751-43B9-450D-BEC5-EA6487B5CAEF}"/>
                </a:ext>
              </a:extLst>
            </p:cNvPr>
            <p:cNvSpPr/>
            <p:nvPr/>
          </p:nvSpPr>
          <p:spPr>
            <a:xfrm>
              <a:off x="6027511" y="3426716"/>
              <a:ext cx="37787" cy="6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FDFF08-0CB9-4B5C-BD7A-A0ABA473A99E}"/>
                </a:ext>
              </a:extLst>
            </p:cNvPr>
            <p:cNvSpPr/>
            <p:nvPr/>
          </p:nvSpPr>
          <p:spPr>
            <a:xfrm>
              <a:off x="5148913" y="3652796"/>
              <a:ext cx="212305" cy="298952"/>
            </a:xfrm>
            <a:custGeom>
              <a:avLst/>
              <a:gdLst>
                <a:gd name="connsiteX0" fmla="*/ 121557 w 212305"/>
                <a:gd name="connsiteY0" fmla="*/ 601 h 298952"/>
                <a:gd name="connsiteX1" fmla="*/ 187057 w 212305"/>
                <a:gd name="connsiteY1" fmla="*/ 135349 h 298952"/>
                <a:gd name="connsiteX2" fmla="*/ 205086 w 212305"/>
                <a:gd name="connsiteY2" fmla="*/ 170083 h 298952"/>
                <a:gd name="connsiteX3" fmla="*/ 212305 w 212305"/>
                <a:gd name="connsiteY3" fmla="*/ 199223 h 298952"/>
                <a:gd name="connsiteX4" fmla="*/ 159239 w 212305"/>
                <a:gd name="connsiteY4" fmla="*/ 298952 h 298952"/>
                <a:gd name="connsiteX5" fmla="*/ 117229 w 212305"/>
                <a:gd name="connsiteY5" fmla="*/ 272329 h 298952"/>
                <a:gd name="connsiteX6" fmla="*/ 79876 w 212305"/>
                <a:gd name="connsiteY6" fmla="*/ 236795 h 298952"/>
                <a:gd name="connsiteX7" fmla="*/ 42165 w 212305"/>
                <a:gd name="connsiteY7" fmla="*/ 198202 h 298952"/>
                <a:gd name="connsiteX8" fmla="*/ 23419 w 212305"/>
                <a:gd name="connsiteY8" fmla="*/ 156961 h 298952"/>
                <a:gd name="connsiteX9" fmla="*/ 9966 w 212305"/>
                <a:gd name="connsiteY9" fmla="*/ 101607 h 298952"/>
                <a:gd name="connsiteX10" fmla="*/ 4232 w 212305"/>
                <a:gd name="connsiteY10" fmla="*/ 63013 h 298952"/>
                <a:gd name="connsiteX11" fmla="*/ 114280 w 212305"/>
                <a:gd name="connsiteY11" fmla="*/ 110208 h 298952"/>
                <a:gd name="connsiteX12" fmla="*/ 121557 w 212305"/>
                <a:gd name="connsiteY12" fmla="*/ 601 h 2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305" h="298952">
                  <a:moveTo>
                    <a:pt x="121557" y="601"/>
                  </a:moveTo>
                  <a:cubicBezTo>
                    <a:pt x="155079" y="-8441"/>
                    <a:pt x="155079" y="86831"/>
                    <a:pt x="187057" y="135349"/>
                  </a:cubicBezTo>
                  <a:cubicBezTo>
                    <a:pt x="195437" y="147148"/>
                    <a:pt x="201006" y="158450"/>
                    <a:pt x="205086" y="170083"/>
                  </a:cubicBezTo>
                  <a:lnTo>
                    <a:pt x="212305" y="199223"/>
                  </a:lnTo>
                  <a:lnTo>
                    <a:pt x="159239" y="298952"/>
                  </a:lnTo>
                  <a:lnTo>
                    <a:pt x="117229" y="272329"/>
                  </a:lnTo>
                  <a:cubicBezTo>
                    <a:pt x="103914" y="262212"/>
                    <a:pt x="91675" y="250799"/>
                    <a:pt x="79876" y="236795"/>
                  </a:cubicBezTo>
                  <a:cubicBezTo>
                    <a:pt x="71496" y="227974"/>
                    <a:pt x="52530" y="217388"/>
                    <a:pt x="42165" y="198202"/>
                  </a:cubicBezTo>
                  <a:cubicBezTo>
                    <a:pt x="34225" y="185851"/>
                    <a:pt x="47678" y="176589"/>
                    <a:pt x="23419" y="156961"/>
                  </a:cubicBezTo>
                  <a:cubicBezTo>
                    <a:pt x="13715" y="148360"/>
                    <a:pt x="10187" y="118809"/>
                    <a:pt x="9966" y="101607"/>
                  </a:cubicBezTo>
                  <a:cubicBezTo>
                    <a:pt x="12613" y="90801"/>
                    <a:pt x="-8780" y="72055"/>
                    <a:pt x="4232" y="63013"/>
                  </a:cubicBezTo>
                  <a:cubicBezTo>
                    <a:pt x="17023" y="51104"/>
                    <a:pt x="68629" y="131820"/>
                    <a:pt x="114280" y="110208"/>
                  </a:cubicBezTo>
                  <a:cubicBezTo>
                    <a:pt x="143170" y="101166"/>
                    <a:pt x="84066" y="13833"/>
                    <a:pt x="121557" y="60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0C31C5-16A1-4164-B135-49A48FCA7C11}"/>
                </a:ext>
              </a:extLst>
            </p:cNvPr>
            <p:cNvSpPr/>
            <p:nvPr/>
          </p:nvSpPr>
          <p:spPr>
            <a:xfrm>
              <a:off x="6713557" y="3712997"/>
              <a:ext cx="137051" cy="265303"/>
            </a:xfrm>
            <a:custGeom>
              <a:avLst/>
              <a:gdLst>
                <a:gd name="connsiteX0" fmla="*/ 87096 w 137051"/>
                <a:gd name="connsiteY0" fmla="*/ 496 h 265303"/>
                <a:gd name="connsiteX1" fmla="*/ 92168 w 137051"/>
                <a:gd name="connsiteY1" fmla="*/ 72391 h 265303"/>
                <a:gd name="connsiteX2" fmla="*/ 130100 w 137051"/>
                <a:gd name="connsiteY2" fmla="*/ 82315 h 265303"/>
                <a:gd name="connsiteX3" fmla="*/ 123264 w 137051"/>
                <a:gd name="connsiteY3" fmla="*/ 139213 h 265303"/>
                <a:gd name="connsiteX4" fmla="*/ 121279 w 137051"/>
                <a:gd name="connsiteY4" fmla="*/ 170309 h 265303"/>
                <a:gd name="connsiteX5" fmla="*/ 85331 w 137051"/>
                <a:gd name="connsiteY5" fmla="*/ 256538 h 265303"/>
                <a:gd name="connsiteX6" fmla="*/ 87003 w 137051"/>
                <a:gd name="connsiteY6" fmla="*/ 265303 h 265303"/>
                <a:gd name="connsiteX7" fmla="*/ 0 w 137051"/>
                <a:gd name="connsiteY7" fmla="*/ 184048 h 265303"/>
                <a:gd name="connsiteX8" fmla="*/ 28654 w 137051"/>
                <a:gd name="connsiteY8" fmla="*/ 102383 h 265303"/>
                <a:gd name="connsiteX9" fmla="*/ 87096 w 137051"/>
                <a:gd name="connsiteY9" fmla="*/ 496 h 26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051" h="265303">
                  <a:moveTo>
                    <a:pt x="87096" y="496"/>
                  </a:moveTo>
                  <a:cubicBezTo>
                    <a:pt x="100548" y="4907"/>
                    <a:pt x="91727" y="47250"/>
                    <a:pt x="92168" y="72391"/>
                  </a:cubicBezTo>
                  <a:cubicBezTo>
                    <a:pt x="92168" y="92459"/>
                    <a:pt x="120617" y="71950"/>
                    <a:pt x="130100" y="82315"/>
                  </a:cubicBezTo>
                  <a:cubicBezTo>
                    <a:pt x="145097" y="97752"/>
                    <a:pt x="132526" y="122011"/>
                    <a:pt x="123264" y="139213"/>
                  </a:cubicBezTo>
                  <a:cubicBezTo>
                    <a:pt x="111134" y="152445"/>
                    <a:pt x="120397" y="156194"/>
                    <a:pt x="121279" y="170309"/>
                  </a:cubicBezTo>
                  <a:cubicBezTo>
                    <a:pt x="126572" y="187290"/>
                    <a:pt x="93932" y="180233"/>
                    <a:pt x="85331" y="256538"/>
                  </a:cubicBezTo>
                  <a:lnTo>
                    <a:pt x="87003" y="265303"/>
                  </a:lnTo>
                  <a:lnTo>
                    <a:pt x="0" y="184048"/>
                  </a:lnTo>
                  <a:lnTo>
                    <a:pt x="28654" y="102383"/>
                  </a:lnTo>
                  <a:cubicBezTo>
                    <a:pt x="45856" y="59158"/>
                    <a:pt x="64822" y="-6341"/>
                    <a:pt x="87096" y="496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그룹 42">
            <a:extLst>
              <a:ext uri="{FF2B5EF4-FFF2-40B4-BE49-F238E27FC236}">
                <a16:creationId xmlns:a16="http://schemas.microsoft.com/office/drawing/2014/main" id="{6DECCD09-F7CC-4FFC-89D9-AD681D1206DB}"/>
              </a:ext>
            </a:extLst>
          </p:cNvPr>
          <p:cNvGrpSpPr/>
          <p:nvPr/>
        </p:nvGrpSpPr>
        <p:grpSpPr>
          <a:xfrm>
            <a:off x="519558" y="1935352"/>
            <a:ext cx="4230407" cy="944910"/>
            <a:chOff x="2279575" y="5092585"/>
            <a:chExt cx="4230407" cy="944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361A2A-7AB6-4918-B792-B98587D12497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E55148-6680-4BE8-B565-DC94EC5F80FA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그룹 41">
            <a:extLst>
              <a:ext uri="{FF2B5EF4-FFF2-40B4-BE49-F238E27FC236}">
                <a16:creationId xmlns:a16="http://schemas.microsoft.com/office/drawing/2014/main" id="{5FD4019C-DCB4-4385-BC4D-F9CA130DFA7A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472E59-177A-4865-89F4-86141CF1E1D0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54B1F9-1D18-409E-9584-BDA3A3097FAB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A5E092-6777-42F9-93EA-A3499C28E991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0803E7-4C3D-4462-BA81-564591ADC410}"/>
                </a:ext>
              </a:extLst>
            </p:cNvPr>
            <p:cNvSpPr txBox="1"/>
            <p:nvPr/>
          </p:nvSpPr>
          <p:spPr>
            <a:xfrm>
              <a:off x="10633048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E5378C-BF77-4DB8-B3BB-F00FBE926E5C}"/>
                </a:ext>
              </a:extLst>
            </p:cNvPr>
            <p:cNvSpPr txBox="1"/>
            <p:nvPr/>
          </p:nvSpPr>
          <p:spPr>
            <a:xfrm>
              <a:off x="10633048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AF4902-F261-4490-BE6E-C981B509AFF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B1C732-433D-43D5-90E5-2E89FFBF43A0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5C7D03-7851-48AF-8AC3-D9D7660C93A0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52AE179-2529-4A20-A255-62057FD6A880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A4105E-2928-40B6-82BA-55C5A9150803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F98F18-F75D-48EE-B8B9-926EA19D49D8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7A6183-A593-4798-9AF3-A370B6691E30}"/>
              </a:ext>
            </a:extLst>
          </p:cNvPr>
          <p:cNvGrpSpPr/>
          <p:nvPr/>
        </p:nvGrpSpPr>
        <p:grpSpPr>
          <a:xfrm>
            <a:off x="735967" y="2880262"/>
            <a:ext cx="3032273" cy="3391190"/>
            <a:chOff x="8384466" y="2880262"/>
            <a:chExt cx="3032273" cy="33911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850418-A926-45FB-B44A-7890365E46DC}"/>
                </a:ext>
              </a:extLst>
            </p:cNvPr>
            <p:cNvSpPr txBox="1"/>
            <p:nvPr/>
          </p:nvSpPr>
          <p:spPr>
            <a:xfrm>
              <a:off x="8529431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8B590F-A1A3-4DC3-8981-5650FF95598B}"/>
                </a:ext>
              </a:extLst>
            </p:cNvPr>
            <p:cNvSpPr txBox="1"/>
            <p:nvPr/>
          </p:nvSpPr>
          <p:spPr>
            <a:xfrm>
              <a:off x="8529431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F3180E-A3B6-4C9D-9F5A-9C4AC131E1E0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C07A56-3D08-4984-B190-FE3B5F70943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F5053B-D8B0-4E79-9285-652DB1F1C883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9E59292-BDA7-442E-A2BC-E2230EBF61C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896263"/>
              <a:chOff x="6372199" y="1720413"/>
              <a:chExt cx="2160240" cy="89626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83C0AA-E6AE-4494-9D38-5707534A1EAE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D9A9B0-C53C-4033-B219-42AF7B8F6782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C52EF96D-7FB7-44AD-B327-A2A840B991EC}"/>
              </a:ext>
            </a:extLst>
          </p:cNvPr>
          <p:cNvGrpSpPr/>
          <p:nvPr/>
        </p:nvGrpSpPr>
        <p:grpSpPr>
          <a:xfrm>
            <a:off x="985813" y="2341472"/>
            <a:ext cx="10294608" cy="861203"/>
            <a:chOff x="985813" y="2341471"/>
            <a:chExt cx="10294608" cy="861203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0F7383CD-3636-4F03-9DDA-682616E3D529}"/>
                </a:ext>
              </a:extLst>
            </p:cNvPr>
            <p:cNvSpPr/>
            <p:nvPr/>
          </p:nvSpPr>
          <p:spPr>
            <a:xfrm>
              <a:off x="985813" y="2348428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3E9482B9-95A9-487E-B84F-764F3CFD2F12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1B97DC9A-5CBF-46B5-BD12-3787155BF292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BD87C220-D3C3-4CD5-AFED-7C98DDF570A2}"/>
              </a:ext>
            </a:extLst>
          </p:cNvPr>
          <p:cNvSpPr/>
          <p:nvPr/>
        </p:nvSpPr>
        <p:spPr>
          <a:xfrm rot="16200000" flipH="1">
            <a:off x="2267033" y="2934111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4BB090E5-8003-4D5C-BC24-A9E145DA856E}"/>
              </a:ext>
            </a:extLst>
          </p:cNvPr>
          <p:cNvSpPr/>
          <p:nvPr/>
        </p:nvSpPr>
        <p:spPr>
          <a:xfrm rot="16200000" flipH="1">
            <a:off x="4826694" y="2979733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72C0EA49-178F-46A9-97D6-E625AF497291}"/>
              </a:ext>
            </a:extLst>
          </p:cNvPr>
          <p:cNvSpPr/>
          <p:nvPr/>
        </p:nvSpPr>
        <p:spPr>
          <a:xfrm rot="16200000" flipH="1">
            <a:off x="7386355" y="2942657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E72E70A7-1D73-4044-99E9-56F2270C0388}"/>
              </a:ext>
            </a:extLst>
          </p:cNvPr>
          <p:cNvSpPr/>
          <p:nvPr/>
        </p:nvSpPr>
        <p:spPr>
          <a:xfrm rot="16200000" flipH="1">
            <a:off x="9946015" y="2979733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58C2248-F7BB-4057-9DAA-957ADF72BE6C}"/>
              </a:ext>
            </a:extLst>
          </p:cNvPr>
          <p:cNvSpPr/>
          <p:nvPr/>
        </p:nvSpPr>
        <p:spPr>
          <a:xfrm rot="16200000">
            <a:off x="1640174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4DE425F-37F8-4807-AA23-C79331A7AA60}"/>
              </a:ext>
            </a:extLst>
          </p:cNvPr>
          <p:cNvSpPr/>
          <p:nvPr/>
        </p:nvSpPr>
        <p:spPr>
          <a:xfrm rot="16200000">
            <a:off x="67994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23B0548-1D39-4D5C-ABC1-30F723336651}"/>
              </a:ext>
            </a:extLst>
          </p:cNvPr>
          <p:cNvSpPr/>
          <p:nvPr/>
        </p:nvSpPr>
        <p:spPr>
          <a:xfrm rot="16200000">
            <a:off x="4219822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B2D8360-579D-49BF-9728-00337A536DDB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041076-B6B7-47A7-B89E-E21F6F10BD14}"/>
              </a:ext>
            </a:extLst>
          </p:cNvPr>
          <p:cNvGrpSpPr/>
          <p:nvPr/>
        </p:nvGrpSpPr>
        <p:grpSpPr>
          <a:xfrm rot="16200000">
            <a:off x="97924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666D48F8-0C40-4D7F-B435-124E05A0591E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7F51E643-7989-480F-A005-38551D29B1D0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7E08AF-81D7-4DD0-880F-87D15F878569}"/>
              </a:ext>
            </a:extLst>
          </p:cNvPr>
          <p:cNvGrpSpPr/>
          <p:nvPr/>
        </p:nvGrpSpPr>
        <p:grpSpPr>
          <a:xfrm rot="16200000">
            <a:off x="3558895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C81C17B7-1D8B-414F-8F0C-699321A7E0A9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34B99507-6879-4E49-8576-8A0EC5695731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67892-3EC5-408B-B404-8B3180E223FC}"/>
              </a:ext>
            </a:extLst>
          </p:cNvPr>
          <p:cNvGrpSpPr/>
          <p:nvPr/>
        </p:nvGrpSpPr>
        <p:grpSpPr>
          <a:xfrm rot="16200000">
            <a:off x="61385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29435340-CE2E-4AEE-B112-EC8FAD8DBE6B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CEC78655-C584-4D17-A4FE-2F37D444984C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EF1431-0ECD-4964-8B77-ADD0CBF48270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837D3888-9C33-401F-BF23-240C04FB6E2A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17713210-4A1A-4A0F-AFEF-60613FB1B366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4E126D7-E8BE-480C-A41D-8932CAC08791}"/>
              </a:ext>
            </a:extLst>
          </p:cNvPr>
          <p:cNvSpPr txBox="1"/>
          <p:nvPr/>
        </p:nvSpPr>
        <p:spPr>
          <a:xfrm>
            <a:off x="4341344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EDA387-26F7-4586-A9EE-82259BA99044}"/>
              </a:ext>
            </a:extLst>
          </p:cNvPr>
          <p:cNvSpPr txBox="1"/>
          <p:nvPr/>
        </p:nvSpPr>
        <p:spPr>
          <a:xfrm>
            <a:off x="1761697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BAE43-A4C2-44C0-ABE8-5CE26B5F2157}"/>
              </a:ext>
            </a:extLst>
          </p:cNvPr>
          <p:cNvSpPr txBox="1"/>
          <p:nvPr/>
        </p:nvSpPr>
        <p:spPr>
          <a:xfrm>
            <a:off x="6920991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D73A9B-8E92-443B-8895-ACF7561D57A6}"/>
              </a:ext>
            </a:extLst>
          </p:cNvPr>
          <p:cNvSpPr txBox="1"/>
          <p:nvPr/>
        </p:nvSpPr>
        <p:spPr>
          <a:xfrm>
            <a:off x="9500639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60927D-517D-4AD6-A171-B1A46C759031}"/>
              </a:ext>
            </a:extLst>
          </p:cNvPr>
          <p:cNvSpPr txBox="1"/>
          <p:nvPr/>
        </p:nvSpPr>
        <p:spPr>
          <a:xfrm>
            <a:off x="1464875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9DC38F-941D-430C-990D-FE68EA6B9959}"/>
              </a:ext>
            </a:extLst>
          </p:cNvPr>
          <p:cNvSpPr txBox="1"/>
          <p:nvPr/>
        </p:nvSpPr>
        <p:spPr>
          <a:xfrm>
            <a:off x="4044522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E118E7-2B97-4075-999B-94E5ECD9D9BE}"/>
              </a:ext>
            </a:extLst>
          </p:cNvPr>
          <p:cNvSpPr txBox="1"/>
          <p:nvPr/>
        </p:nvSpPr>
        <p:spPr>
          <a:xfrm>
            <a:off x="6624169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96635-9A42-4D7E-B502-E5CE7E0C443E}"/>
              </a:ext>
            </a:extLst>
          </p:cNvPr>
          <p:cNvSpPr txBox="1"/>
          <p:nvPr/>
        </p:nvSpPr>
        <p:spPr>
          <a:xfrm>
            <a:off x="9203817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69CBBCC8-BDA1-4B32-A761-0A4AC6B1B725}"/>
              </a:ext>
            </a:extLst>
          </p:cNvPr>
          <p:cNvSpPr/>
          <p:nvPr/>
        </p:nvSpPr>
        <p:spPr>
          <a:xfrm flipH="1">
            <a:off x="2037746" y="377806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ED573206-1671-4F1F-BFEF-D06970B51103}"/>
              </a:ext>
            </a:extLst>
          </p:cNvPr>
          <p:cNvSpPr/>
          <p:nvPr/>
        </p:nvSpPr>
        <p:spPr>
          <a:xfrm>
            <a:off x="9774853" y="371029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198AE8-77C4-4987-B09F-D066BDF8EC7F}"/>
              </a:ext>
            </a:extLst>
          </p:cNvPr>
          <p:cNvSpPr/>
          <p:nvPr/>
        </p:nvSpPr>
        <p:spPr>
          <a:xfrm>
            <a:off x="4585502" y="374961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29F306D2-6929-4D26-B475-67AB4C6A75E2}"/>
              </a:ext>
            </a:extLst>
          </p:cNvPr>
          <p:cNvSpPr/>
          <p:nvPr/>
        </p:nvSpPr>
        <p:spPr>
          <a:xfrm>
            <a:off x="7336676" y="37204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A81AC-E1C6-4AC4-A6B0-DB4801E150F8}"/>
              </a:ext>
            </a:extLst>
          </p:cNvPr>
          <p:cNvSpPr txBox="1"/>
          <p:nvPr/>
        </p:nvSpPr>
        <p:spPr>
          <a:xfrm>
            <a:off x="7948248" y="4953880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09DCB-B4BE-4213-855D-73187A0F3906}"/>
              </a:ext>
            </a:extLst>
          </p:cNvPr>
          <p:cNvSpPr txBox="1"/>
          <p:nvPr/>
        </p:nvSpPr>
        <p:spPr>
          <a:xfrm>
            <a:off x="7948247" y="5468422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3F6773-3223-49BD-995A-A802EC0B3D47}"/>
              </a:ext>
            </a:extLst>
          </p:cNvPr>
          <p:cNvGrpSpPr/>
          <p:nvPr/>
        </p:nvGrpSpPr>
        <p:grpSpPr>
          <a:xfrm>
            <a:off x="0" y="5508413"/>
            <a:ext cx="7601830" cy="1005840"/>
            <a:chOff x="0" y="545888"/>
            <a:chExt cx="7601830" cy="1005840"/>
          </a:xfrm>
          <a:solidFill>
            <a:schemeClr val="bg1">
              <a:alpha val="60000"/>
            </a:schemeClr>
          </a:solidFill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98B5513C-C163-42E4-9966-4E73DFDCF547}"/>
                </a:ext>
              </a:extLst>
            </p:cNvPr>
            <p:cNvSpPr/>
            <p:nvPr/>
          </p:nvSpPr>
          <p:spPr>
            <a:xfrm>
              <a:off x="6663477" y="545888"/>
              <a:ext cx="731520" cy="1005840"/>
            </a:xfrm>
            <a:prstGeom prst="chevron">
              <a:avLst>
                <a:gd name="adj" fmla="val 56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B12C0B5-7F83-4148-AC71-2537CB9D8FF6}"/>
                </a:ext>
              </a:extLst>
            </p:cNvPr>
            <p:cNvSpPr/>
            <p:nvPr/>
          </p:nvSpPr>
          <p:spPr>
            <a:xfrm>
              <a:off x="0" y="545888"/>
              <a:ext cx="6427177" cy="1005840"/>
            </a:xfrm>
            <a:prstGeom prst="homePlate">
              <a:avLst>
                <a:gd name="adj" fmla="val 409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7A3B7270-27BB-4C2C-8A80-9C1EB0198793}"/>
                </a:ext>
              </a:extLst>
            </p:cNvPr>
            <p:cNvSpPr/>
            <p:nvPr/>
          </p:nvSpPr>
          <p:spPr>
            <a:xfrm>
              <a:off x="7053190" y="545888"/>
              <a:ext cx="548640" cy="1005840"/>
            </a:xfrm>
            <a:prstGeom prst="chevron">
              <a:avLst>
                <a:gd name="adj" fmla="val 747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F009A0C3-B65B-4526-A1C3-0E8EDB97367C}"/>
                </a:ext>
              </a:extLst>
            </p:cNvPr>
            <p:cNvSpPr/>
            <p:nvPr/>
          </p:nvSpPr>
          <p:spPr>
            <a:xfrm>
              <a:off x="6083373" y="545888"/>
              <a:ext cx="914400" cy="1005840"/>
            </a:xfrm>
            <a:prstGeom prst="chevron">
              <a:avLst>
                <a:gd name="adj" fmla="val 450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직사각형 2">
            <a:extLst>
              <a:ext uri="{FF2B5EF4-FFF2-40B4-BE49-F238E27FC236}">
                <a16:creationId xmlns:a16="http://schemas.microsoft.com/office/drawing/2014/main" id="{5E9387AE-5A48-45CA-9091-ED045D1B3CBB}"/>
              </a:ext>
            </a:extLst>
          </p:cNvPr>
          <p:cNvSpPr/>
          <p:nvPr/>
        </p:nvSpPr>
        <p:spPr>
          <a:xfrm>
            <a:off x="6748097" y="457875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B275C-2687-4E3B-A1EF-8401C92EE9A9}"/>
              </a:ext>
            </a:extLst>
          </p:cNvPr>
          <p:cNvSpPr txBox="1"/>
          <p:nvPr/>
        </p:nvSpPr>
        <p:spPr>
          <a:xfrm>
            <a:off x="7102620" y="1913436"/>
            <a:ext cx="4547187" cy="160043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882183-E4EE-4448-ABA5-D87C9BCDA19A}"/>
              </a:ext>
            </a:extLst>
          </p:cNvPr>
          <p:cNvSpPr/>
          <p:nvPr/>
        </p:nvSpPr>
        <p:spPr>
          <a:xfrm>
            <a:off x="894224" y="1849892"/>
            <a:ext cx="10392170" cy="10154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03BAEB-BD6C-432E-ACFF-BB014D5BBF18}"/>
              </a:ext>
            </a:extLst>
          </p:cNvPr>
          <p:cNvSpPr/>
          <p:nvPr/>
        </p:nvSpPr>
        <p:spPr>
          <a:xfrm>
            <a:off x="894224" y="2938990"/>
            <a:ext cx="10392170" cy="10154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516169-FAF9-489D-9B79-49F387EFAA3D}"/>
              </a:ext>
            </a:extLst>
          </p:cNvPr>
          <p:cNvSpPr/>
          <p:nvPr/>
        </p:nvSpPr>
        <p:spPr>
          <a:xfrm>
            <a:off x="894224" y="4028088"/>
            <a:ext cx="10392170" cy="101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47B7B4-B95F-48CC-8014-8EB2EEA71786}"/>
              </a:ext>
            </a:extLst>
          </p:cNvPr>
          <p:cNvSpPr/>
          <p:nvPr/>
        </p:nvSpPr>
        <p:spPr>
          <a:xfrm>
            <a:off x="894224" y="5117186"/>
            <a:ext cx="10392170" cy="1015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7B2E50-FFEE-4DDE-9ABE-F7D1C0029404}"/>
              </a:ext>
            </a:extLst>
          </p:cNvPr>
          <p:cNvGrpSpPr/>
          <p:nvPr/>
        </p:nvGrpSpPr>
        <p:grpSpPr>
          <a:xfrm rot="900000">
            <a:off x="5511835" y="1464078"/>
            <a:ext cx="1164735" cy="5168552"/>
            <a:chOff x="2183130" y="1760602"/>
            <a:chExt cx="1164735" cy="4452468"/>
          </a:xfrm>
        </p:grpSpPr>
        <p:pic>
          <p:nvPicPr>
            <p:cNvPr id="5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CE1363B0-BE4B-4368-ADAB-600931A5C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26014" y="3677652"/>
              <a:ext cx="4238901" cy="4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E6609E9F-2D75-4C07-BC2F-0686F13E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8935" y="3834073"/>
              <a:ext cx="4353192" cy="4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414A08-D662-471F-AB8B-B36C65234C29}"/>
                </a:ext>
              </a:extLst>
            </p:cNvPr>
            <p:cNvSpPr/>
            <p:nvPr/>
          </p:nvSpPr>
          <p:spPr>
            <a:xfrm>
              <a:off x="2406367" y="1825336"/>
              <a:ext cx="695052" cy="4303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481CA2B-9CD3-4204-A3BB-6713EBF504B6}"/>
              </a:ext>
            </a:extLst>
          </p:cNvPr>
          <p:cNvSpPr txBox="1"/>
          <p:nvPr/>
        </p:nvSpPr>
        <p:spPr>
          <a:xfrm>
            <a:off x="6224062" y="2095061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8CFC25-F801-4A51-9F6E-6CFDDD138547}"/>
              </a:ext>
            </a:extLst>
          </p:cNvPr>
          <p:cNvSpPr txBox="1"/>
          <p:nvPr/>
        </p:nvSpPr>
        <p:spPr>
          <a:xfrm>
            <a:off x="5928568" y="3184477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74C73-2F3D-4D03-85B9-8FA6F17205D0}"/>
              </a:ext>
            </a:extLst>
          </p:cNvPr>
          <p:cNvSpPr txBox="1"/>
          <p:nvPr/>
        </p:nvSpPr>
        <p:spPr>
          <a:xfrm>
            <a:off x="5633072" y="4273893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02AFE8-1AF5-427D-A5AB-5E8AC68B7CB3}"/>
              </a:ext>
            </a:extLst>
          </p:cNvPr>
          <p:cNvSpPr txBox="1"/>
          <p:nvPr/>
        </p:nvSpPr>
        <p:spPr>
          <a:xfrm>
            <a:off x="5337576" y="5363309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EB55C1-58A6-4166-8561-F65AD45B9271}"/>
              </a:ext>
            </a:extLst>
          </p:cNvPr>
          <p:cNvGrpSpPr/>
          <p:nvPr/>
        </p:nvGrpSpPr>
        <p:grpSpPr>
          <a:xfrm>
            <a:off x="1341670" y="1895005"/>
            <a:ext cx="3613674" cy="923330"/>
            <a:chOff x="3697808" y="4311889"/>
            <a:chExt cx="1177192" cy="9233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EB638C-EBE2-440A-A713-9448316C7EBC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DD61E7-7483-4BD5-A7CC-99ED90C5DB3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53FFC9-779B-423A-AC93-7DF4288D7BB7}"/>
              </a:ext>
            </a:extLst>
          </p:cNvPr>
          <p:cNvGrpSpPr/>
          <p:nvPr/>
        </p:nvGrpSpPr>
        <p:grpSpPr>
          <a:xfrm>
            <a:off x="1341668" y="2983902"/>
            <a:ext cx="3613677" cy="923330"/>
            <a:chOff x="3697807" y="4311889"/>
            <a:chExt cx="1177193" cy="92333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928CB-D2FC-4A48-A0EC-FD6B78538D8D}"/>
                </a:ext>
              </a:extLst>
            </p:cNvPr>
            <p:cNvSpPr txBox="1"/>
            <p:nvPr/>
          </p:nvSpPr>
          <p:spPr>
            <a:xfrm>
              <a:off x="3697807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3A2BAEA-7F47-4069-A771-0157A7D11452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A45A74-BF36-418E-8F1C-1517BDCC79C1}"/>
              </a:ext>
            </a:extLst>
          </p:cNvPr>
          <p:cNvGrpSpPr/>
          <p:nvPr/>
        </p:nvGrpSpPr>
        <p:grpSpPr>
          <a:xfrm>
            <a:off x="1341668" y="4072799"/>
            <a:ext cx="3613677" cy="923330"/>
            <a:chOff x="3697807" y="4311889"/>
            <a:chExt cx="1177193" cy="92333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2ACE62-593D-44BE-86F0-CAEB3E2B1523}"/>
                </a:ext>
              </a:extLst>
            </p:cNvPr>
            <p:cNvSpPr txBox="1"/>
            <p:nvPr/>
          </p:nvSpPr>
          <p:spPr>
            <a:xfrm>
              <a:off x="3697807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D3BAB9-9569-46E7-9221-C67220AAF0CD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5B22CC-AF93-403B-ACF1-443DEAC26907}"/>
              </a:ext>
            </a:extLst>
          </p:cNvPr>
          <p:cNvGrpSpPr/>
          <p:nvPr/>
        </p:nvGrpSpPr>
        <p:grpSpPr>
          <a:xfrm>
            <a:off x="1341667" y="5161696"/>
            <a:ext cx="3663523" cy="923330"/>
            <a:chOff x="3697808" y="4311889"/>
            <a:chExt cx="1005918" cy="92333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F7ECCB6-0884-46EC-A440-E9A286459805}"/>
                </a:ext>
              </a:extLst>
            </p:cNvPr>
            <p:cNvSpPr txBox="1"/>
            <p:nvPr/>
          </p:nvSpPr>
          <p:spPr>
            <a:xfrm>
              <a:off x="3697808" y="4588888"/>
              <a:ext cx="10059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AAB878-AAB6-45E8-8B3F-14CBB2698365}"/>
                </a:ext>
              </a:extLst>
            </p:cNvPr>
            <p:cNvSpPr txBox="1"/>
            <p:nvPr/>
          </p:nvSpPr>
          <p:spPr>
            <a:xfrm>
              <a:off x="3706359" y="4311889"/>
              <a:ext cx="997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688D3C-164A-49E1-A399-F80C198F1A28}"/>
              </a:ext>
            </a:extLst>
          </p:cNvPr>
          <p:cNvGrpSpPr/>
          <p:nvPr/>
        </p:nvGrpSpPr>
        <p:grpSpPr>
          <a:xfrm>
            <a:off x="7235254" y="1894973"/>
            <a:ext cx="3658793" cy="923330"/>
            <a:chOff x="3697808" y="4311889"/>
            <a:chExt cx="1177192" cy="92333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AB7261-BBB8-4E0C-9204-8DC876186B5A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98BF96E-6D5A-403F-8D98-232E7DF0BC5A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362796B-F687-4C81-8587-0490CBB9BB81}"/>
              </a:ext>
            </a:extLst>
          </p:cNvPr>
          <p:cNvGrpSpPr/>
          <p:nvPr/>
        </p:nvGrpSpPr>
        <p:grpSpPr>
          <a:xfrm>
            <a:off x="7235254" y="2983870"/>
            <a:ext cx="3658793" cy="923330"/>
            <a:chOff x="3697808" y="4311889"/>
            <a:chExt cx="1177192" cy="92333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BF1241-EDEB-451F-B49C-18A24421EEF3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FA173AC-1DEF-4968-BED3-4EBD838F2D65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3023B9C-1CB4-48C8-A5EB-95ADB20EA3B0}"/>
              </a:ext>
            </a:extLst>
          </p:cNvPr>
          <p:cNvGrpSpPr/>
          <p:nvPr/>
        </p:nvGrpSpPr>
        <p:grpSpPr>
          <a:xfrm>
            <a:off x="7235254" y="4072767"/>
            <a:ext cx="3658793" cy="923330"/>
            <a:chOff x="3697808" y="4311889"/>
            <a:chExt cx="1177192" cy="92333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261C3C-DC1E-451D-9832-B374438D8F9E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8728A6-2ADA-462F-9388-12A2FD9D846F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EFCB83D-FDD3-4637-8594-8BFB10772313}"/>
              </a:ext>
            </a:extLst>
          </p:cNvPr>
          <p:cNvGrpSpPr/>
          <p:nvPr/>
        </p:nvGrpSpPr>
        <p:grpSpPr>
          <a:xfrm>
            <a:off x="7235787" y="5161664"/>
            <a:ext cx="3658261" cy="923330"/>
            <a:chOff x="3697807" y="4311889"/>
            <a:chExt cx="1157153" cy="92333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2E7BD2-DAEC-4143-9E70-F4EEFAD8C314}"/>
                </a:ext>
              </a:extLst>
            </p:cNvPr>
            <p:cNvSpPr txBox="1"/>
            <p:nvPr/>
          </p:nvSpPr>
          <p:spPr>
            <a:xfrm>
              <a:off x="3697807" y="4588888"/>
              <a:ext cx="1157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3A9671-6E2E-45CC-8A60-62002DA6DD95}"/>
                </a:ext>
              </a:extLst>
            </p:cNvPr>
            <p:cNvSpPr txBox="1"/>
            <p:nvPr/>
          </p:nvSpPr>
          <p:spPr>
            <a:xfrm>
              <a:off x="3707647" y="4311889"/>
              <a:ext cx="114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7FC75-ABAB-4511-99E6-72AE9817AA2D}"/>
              </a:ext>
            </a:extLst>
          </p:cNvPr>
          <p:cNvSpPr/>
          <p:nvPr/>
        </p:nvSpPr>
        <p:spPr>
          <a:xfrm rot="16200000">
            <a:off x="5126524" y="-207478"/>
            <a:ext cx="193895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6815-0FE3-4055-BC1E-9428F1BBF189}"/>
              </a:ext>
            </a:extLst>
          </p:cNvPr>
          <p:cNvSpPr txBox="1"/>
          <p:nvPr/>
        </p:nvSpPr>
        <p:spPr>
          <a:xfrm>
            <a:off x="3758904" y="606898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A0B29-B285-4BD9-8952-CF6CD408AD0A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E359A-B418-4CA8-B0B8-146C9DE9D668}"/>
              </a:ext>
            </a:extLst>
          </p:cNvPr>
          <p:cNvSpPr txBox="1"/>
          <p:nvPr/>
        </p:nvSpPr>
        <p:spPr>
          <a:xfrm>
            <a:off x="3628635" y="1465426"/>
            <a:ext cx="787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C8346E-ADAC-4008-92BD-F80428C906FA}"/>
              </a:ext>
            </a:extLst>
          </p:cNvPr>
          <p:cNvGrpSpPr/>
          <p:nvPr/>
        </p:nvGrpSpPr>
        <p:grpSpPr>
          <a:xfrm>
            <a:off x="3628634" y="2099249"/>
            <a:ext cx="7874518" cy="941219"/>
            <a:chOff x="4716017" y="2486040"/>
            <a:chExt cx="4176463" cy="9412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DBF189-CFBA-4EFC-AD3B-D6EC5E80E9BE}"/>
                </a:ext>
              </a:extLst>
            </p:cNvPr>
            <p:cNvSpPr txBox="1"/>
            <p:nvPr/>
          </p:nvSpPr>
          <p:spPr>
            <a:xfrm>
              <a:off x="4716017" y="2780928"/>
              <a:ext cx="4176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29D8C8-37F3-4D55-999D-32957BAF2502}"/>
                </a:ext>
              </a:extLst>
            </p:cNvPr>
            <p:cNvSpPr txBox="1"/>
            <p:nvPr/>
          </p:nvSpPr>
          <p:spPr>
            <a:xfrm>
              <a:off x="4716017" y="2486040"/>
              <a:ext cx="4176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8BFA6C-6C90-4BFB-A759-98EFBF4C52FD}"/>
              </a:ext>
            </a:extLst>
          </p:cNvPr>
          <p:cNvGrpSpPr/>
          <p:nvPr/>
        </p:nvGrpSpPr>
        <p:grpSpPr>
          <a:xfrm>
            <a:off x="3711532" y="4279196"/>
            <a:ext cx="7791616" cy="553998"/>
            <a:chOff x="3501010" y="4052101"/>
            <a:chExt cx="7791616" cy="5539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47CE51-62D4-474F-ADCF-C957CBFB235F}"/>
                </a:ext>
              </a:extLst>
            </p:cNvPr>
            <p:cNvSpPr txBox="1"/>
            <p:nvPr/>
          </p:nvSpPr>
          <p:spPr>
            <a:xfrm>
              <a:off x="5436095" y="4098268"/>
              <a:ext cx="585653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8E5A6D-F081-4C8B-A127-88B8865598E5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$62,000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19C7A53-FF8A-4F6F-9B26-2339EE807790}"/>
              </a:ext>
            </a:extLst>
          </p:cNvPr>
          <p:cNvSpPr txBox="1"/>
          <p:nvPr/>
        </p:nvSpPr>
        <p:spPr>
          <a:xfrm>
            <a:off x="3628634" y="3114215"/>
            <a:ext cx="7829807" cy="894732"/>
          </a:xfrm>
          <a:prstGeom prst="rect">
            <a:avLst/>
          </a:prstGeom>
          <a:solidFill>
            <a:schemeClr val="bg1"/>
          </a:solidFill>
        </p:spPr>
        <p:txBody>
          <a:bodyPr wrap="square" numCol="1" rtlCol="0">
            <a:spAutoFit/>
          </a:bodyPr>
          <a:lstStyle/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  <a:p>
            <a:pPr marL="171459" indent="-171459">
              <a:lnSpc>
                <a:spcPct val="150000"/>
              </a:lnSpc>
              <a:buClr>
                <a:schemeClr val="accent4"/>
              </a:buClr>
              <a:buSzPct val="120000"/>
              <a:buFont typeface="Wingdings" panose="05000000000000000000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 hope and I believe that this Template will your Time.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5E4F4-71ED-4430-A99A-810FD48FC191}"/>
              </a:ext>
            </a:extLst>
          </p:cNvPr>
          <p:cNvSpPr txBox="1"/>
          <p:nvPr/>
        </p:nvSpPr>
        <p:spPr>
          <a:xfrm>
            <a:off x="6766126" y="606898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38238-C2F1-4E9B-A0F4-88A229CBD387}"/>
              </a:ext>
            </a:extLst>
          </p:cNvPr>
          <p:cNvSpPr txBox="1"/>
          <p:nvPr/>
        </p:nvSpPr>
        <p:spPr>
          <a:xfrm>
            <a:off x="9773346" y="6068988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F843194D-BE92-4A2C-8269-9A267CB59717}"/>
              </a:ext>
            </a:extLst>
          </p:cNvPr>
          <p:cNvSpPr/>
          <p:nvPr/>
        </p:nvSpPr>
        <p:spPr>
          <a:xfrm>
            <a:off x="7291204" y="5430925"/>
            <a:ext cx="517790" cy="51779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3160999" y="1374274"/>
                </a:moveTo>
                <a:cubicBezTo>
                  <a:pt x="3161390" y="1371268"/>
                  <a:pt x="3160138" y="1380887"/>
                  <a:pt x="3155132" y="1419362"/>
                </a:cubicBezTo>
                <a:cubicBezTo>
                  <a:pt x="3155132" y="1419362"/>
                  <a:pt x="3155131" y="1419362"/>
                  <a:pt x="3155131" y="1419362"/>
                </a:cubicBezTo>
                <a:cubicBezTo>
                  <a:pt x="3155133" y="1419346"/>
                  <a:pt x="3160347" y="1379282"/>
                  <a:pt x="3160999" y="1374274"/>
                </a:cubicBezTo>
                <a:close/>
                <a:moveTo>
                  <a:pt x="2538382" y="802616"/>
                </a:moveTo>
                <a:cubicBezTo>
                  <a:pt x="2197761" y="802616"/>
                  <a:pt x="1921633" y="1078744"/>
                  <a:pt x="1921633" y="1419365"/>
                </a:cubicBezTo>
                <a:cubicBezTo>
                  <a:pt x="1921633" y="1471638"/>
                  <a:pt x="1928136" y="1522392"/>
                  <a:pt x="1942445" y="1570340"/>
                </a:cubicBezTo>
                <a:cubicBezTo>
                  <a:pt x="1547199" y="1510736"/>
                  <a:pt x="1173928" y="1425572"/>
                  <a:pt x="752016" y="931012"/>
                </a:cubicBezTo>
                <a:cubicBezTo>
                  <a:pt x="555558" y="1323929"/>
                  <a:pt x="701457" y="1569504"/>
                  <a:pt x="934030" y="1745738"/>
                </a:cubicBezTo>
                <a:cubicBezTo>
                  <a:pt x="832912" y="1726959"/>
                  <a:pt x="757794" y="1716846"/>
                  <a:pt x="665343" y="1650397"/>
                </a:cubicBezTo>
                <a:cubicBezTo>
                  <a:pt x="692788" y="2037537"/>
                  <a:pt x="906583" y="2177657"/>
                  <a:pt x="1111709" y="2257108"/>
                </a:cubicBezTo>
                <a:cubicBezTo>
                  <a:pt x="1029370" y="2275887"/>
                  <a:pt x="986032" y="2268664"/>
                  <a:pt x="856023" y="2244108"/>
                </a:cubicBezTo>
                <a:cubicBezTo>
                  <a:pt x="968698" y="2582132"/>
                  <a:pt x="1241718" y="2664472"/>
                  <a:pt x="1402064" y="2660137"/>
                </a:cubicBezTo>
                <a:cubicBezTo>
                  <a:pt x="1212828" y="2802425"/>
                  <a:pt x="1063318" y="2869598"/>
                  <a:pt x="552668" y="2902822"/>
                </a:cubicBezTo>
                <a:cubicBezTo>
                  <a:pt x="978087" y="3213400"/>
                  <a:pt x="1650526" y="3189564"/>
                  <a:pt x="1978439" y="3093502"/>
                </a:cubicBezTo>
                <a:cubicBezTo>
                  <a:pt x="2679046" y="2850818"/>
                  <a:pt x="2894283" y="2547463"/>
                  <a:pt x="3053184" y="2031759"/>
                </a:cubicBezTo>
                <a:cubicBezTo>
                  <a:pt x="3132291" y="1592391"/>
                  <a:pt x="3116471" y="1716445"/>
                  <a:pt x="3155131" y="1419365"/>
                </a:cubicBezTo>
                <a:cubicBezTo>
                  <a:pt x="3155131" y="1419364"/>
                  <a:pt x="3155132" y="1419363"/>
                  <a:pt x="3155132" y="1419362"/>
                </a:cubicBezTo>
                <a:cubicBezTo>
                  <a:pt x="3257477" y="1315095"/>
                  <a:pt x="3372036" y="1223751"/>
                  <a:pt x="3407333" y="1117847"/>
                </a:cubicBezTo>
                <a:cubicBezTo>
                  <a:pt x="3307709" y="1140260"/>
                  <a:pt x="3221086" y="1197342"/>
                  <a:pt x="3108461" y="1185086"/>
                </a:cubicBezTo>
                <a:cubicBezTo>
                  <a:pt x="3188365" y="1141325"/>
                  <a:pt x="3284860" y="1028153"/>
                  <a:pt x="3334650" y="883134"/>
                </a:cubicBezTo>
                <a:cubicBezTo>
                  <a:pt x="3225580" y="952795"/>
                  <a:pt x="3152155" y="998691"/>
                  <a:pt x="2995677" y="1008938"/>
                </a:cubicBezTo>
                <a:cubicBezTo>
                  <a:pt x="2884471" y="881691"/>
                  <a:pt x="2720661" y="802616"/>
                  <a:pt x="2538382" y="80261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B732357C-34C1-4036-82B0-DFEB40879176}"/>
              </a:ext>
            </a:extLst>
          </p:cNvPr>
          <p:cNvSpPr/>
          <p:nvPr/>
        </p:nvSpPr>
        <p:spPr>
          <a:xfrm>
            <a:off x="4299438" y="5430925"/>
            <a:ext cx="517790" cy="51779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4BF7131D-7EAF-4D86-A460-07FD8B858B67}"/>
              </a:ext>
            </a:extLst>
          </p:cNvPr>
          <p:cNvSpPr/>
          <p:nvPr/>
        </p:nvSpPr>
        <p:spPr>
          <a:xfrm>
            <a:off x="10302754" y="5431705"/>
            <a:ext cx="519940" cy="51994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353873" y="744319"/>
                </a:moveTo>
                <a:cubicBezTo>
                  <a:pt x="1178332" y="744319"/>
                  <a:pt x="1087406" y="796788"/>
                  <a:pt x="1036028" y="1062163"/>
                </a:cubicBezTo>
                <a:lnTo>
                  <a:pt x="1045607" y="2336569"/>
                </a:lnTo>
                <a:cubicBezTo>
                  <a:pt x="1103001" y="2818885"/>
                  <a:pt x="1426013" y="3108291"/>
                  <a:pt x="1837234" y="3193792"/>
                </a:cubicBezTo>
                <a:cubicBezTo>
                  <a:pt x="1872334" y="3208215"/>
                  <a:pt x="1910797" y="3215681"/>
                  <a:pt x="1951004" y="3215681"/>
                </a:cubicBezTo>
                <a:lnTo>
                  <a:pt x="2606128" y="3215681"/>
                </a:lnTo>
                <a:cubicBezTo>
                  <a:pt x="2781668" y="3215681"/>
                  <a:pt x="2923972" y="3073377"/>
                  <a:pt x="2923972" y="2897837"/>
                </a:cubicBezTo>
                <a:cubicBezTo>
                  <a:pt x="2923972" y="2722297"/>
                  <a:pt x="2781668" y="2579993"/>
                  <a:pt x="2606128" y="2579993"/>
                </a:cubicBezTo>
                <a:lnTo>
                  <a:pt x="1988542" y="2579993"/>
                </a:lnTo>
                <a:cubicBezTo>
                  <a:pt x="1825168" y="2556513"/>
                  <a:pt x="1683745" y="2426764"/>
                  <a:pt x="1671717" y="2258106"/>
                </a:cubicBezTo>
                <a:lnTo>
                  <a:pt x="1671717" y="1984920"/>
                </a:lnTo>
                <a:lnTo>
                  <a:pt x="2606125" y="1984920"/>
                </a:lnTo>
                <a:cubicBezTo>
                  <a:pt x="2781665" y="1984920"/>
                  <a:pt x="2923969" y="1842616"/>
                  <a:pt x="2923969" y="1667076"/>
                </a:cubicBezTo>
                <a:cubicBezTo>
                  <a:pt x="2923969" y="1491536"/>
                  <a:pt x="2781665" y="1349232"/>
                  <a:pt x="2606125" y="1349232"/>
                </a:cubicBezTo>
                <a:lnTo>
                  <a:pt x="1671717" y="1349232"/>
                </a:lnTo>
                <a:lnTo>
                  <a:pt x="1671717" y="1062163"/>
                </a:lnTo>
                <a:cubicBezTo>
                  <a:pt x="1671717" y="886623"/>
                  <a:pt x="1529413" y="744319"/>
                  <a:pt x="1353873" y="744319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E022CC-BAB8-44C8-A5E4-96ECD03F13B8}"/>
              </a:ext>
            </a:extLst>
          </p:cNvPr>
          <p:cNvGrpSpPr/>
          <p:nvPr/>
        </p:nvGrpSpPr>
        <p:grpSpPr>
          <a:xfrm>
            <a:off x="1011294" y="1273250"/>
            <a:ext cx="1588767" cy="5277229"/>
            <a:chOff x="984448" y="1670013"/>
            <a:chExt cx="1452264" cy="482382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86B0268-E028-4274-94DE-404E1114D5D3}"/>
                </a:ext>
              </a:extLst>
            </p:cNvPr>
            <p:cNvSpPr/>
            <p:nvPr/>
          </p:nvSpPr>
          <p:spPr>
            <a:xfrm>
              <a:off x="984448" y="2230695"/>
              <a:ext cx="1452264" cy="4263140"/>
            </a:xfrm>
            <a:custGeom>
              <a:avLst/>
              <a:gdLst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527391 w 1452264"/>
                <a:gd name="connsiteY3" fmla="*/ 67615 h 4263140"/>
                <a:gd name="connsiteX4" fmla="*/ 577122 w 1452264"/>
                <a:gd name="connsiteY4" fmla="*/ 81865 h 4263140"/>
                <a:gd name="connsiteX5" fmla="*/ 586521 w 1452264"/>
                <a:gd name="connsiteY5" fmla="*/ 100688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59960 w 1452264"/>
                <a:gd name="connsiteY8" fmla="*/ 96721 h 4263140"/>
                <a:gd name="connsiteX9" fmla="*/ 747728 w 1452264"/>
                <a:gd name="connsiteY9" fmla="*/ 59477 h 4263140"/>
                <a:gd name="connsiteX10" fmla="*/ 744990 w 1452264"/>
                <a:gd name="connsiteY10" fmla="*/ 76784 h 4263140"/>
                <a:gd name="connsiteX11" fmla="*/ 733130 w 1452264"/>
                <a:gd name="connsiteY11" fmla="*/ 100122 h 4263140"/>
                <a:gd name="connsiteX12" fmla="*/ 705714 w 1452264"/>
                <a:gd name="connsiteY12" fmla="*/ 127280 h 4263140"/>
                <a:gd name="connsiteX13" fmla="*/ 696806 w 1452264"/>
                <a:gd name="connsiteY13" fmla="*/ 127280 h 4263140"/>
                <a:gd name="connsiteX14" fmla="*/ 726016 w 1452264"/>
                <a:gd name="connsiteY14" fmla="*/ 100688 h 4263140"/>
                <a:gd name="connsiteX15" fmla="*/ 745883 w 1452264"/>
                <a:gd name="connsiteY15" fmla="*/ 60898 h 4263140"/>
                <a:gd name="connsiteX16" fmla="*/ 429892 w 1452264"/>
                <a:gd name="connsiteY16" fmla="*/ 157 h 4263140"/>
                <a:gd name="connsiteX17" fmla="*/ 432699 w 1452264"/>
                <a:gd name="connsiteY17" fmla="*/ 2625 h 4263140"/>
                <a:gd name="connsiteX18" fmla="*/ 534661 w 1452264"/>
                <a:gd name="connsiteY18" fmla="*/ 111300 h 4263140"/>
                <a:gd name="connsiteX19" fmla="*/ 629248 w 1452264"/>
                <a:gd name="connsiteY19" fmla="*/ 158562 h 4263140"/>
                <a:gd name="connsiteX20" fmla="*/ 661932 w 1452264"/>
                <a:gd name="connsiteY20" fmla="*/ 220923 h 4263140"/>
                <a:gd name="connsiteX21" fmla="*/ 725278 w 1452264"/>
                <a:gd name="connsiteY21" fmla="*/ 220923 h 4263140"/>
                <a:gd name="connsiteX22" fmla="*/ 724404 w 1452264"/>
                <a:gd name="connsiteY22" fmla="*/ 158452 h 4263140"/>
                <a:gd name="connsiteX23" fmla="*/ 747999 w 1452264"/>
                <a:gd name="connsiteY23" fmla="*/ 121013 h 4263140"/>
                <a:gd name="connsiteX24" fmla="*/ 753555 w 1452264"/>
                <a:gd name="connsiteY24" fmla="*/ 63475 h 4263140"/>
                <a:gd name="connsiteX25" fmla="*/ 788278 w 1452264"/>
                <a:gd name="connsiteY25" fmla="*/ 140411 h 4263140"/>
                <a:gd name="connsiteX26" fmla="*/ 1057385 w 1452264"/>
                <a:gd name="connsiteY26" fmla="*/ 219398 h 4263140"/>
                <a:gd name="connsiteX27" fmla="*/ 1140456 w 1452264"/>
                <a:gd name="connsiteY27" fmla="*/ 255585 h 4263140"/>
                <a:gd name="connsiteX28" fmla="*/ 1184548 w 1452264"/>
                <a:gd name="connsiteY28" fmla="*/ 392323 h 4263140"/>
                <a:gd name="connsiteX29" fmla="*/ 1214714 w 1452264"/>
                <a:gd name="connsiteY29" fmla="*/ 429820 h 4263140"/>
                <a:gd name="connsiteX30" fmla="*/ 1213534 w 1452264"/>
                <a:gd name="connsiteY30" fmla="*/ 486414 h 4263140"/>
                <a:gd name="connsiteX31" fmla="*/ 1232827 w 1452264"/>
                <a:gd name="connsiteY31" fmla="*/ 508873 h 4263140"/>
                <a:gd name="connsiteX32" fmla="*/ 1228039 w 1452264"/>
                <a:gd name="connsiteY32" fmla="*/ 532816 h 4263140"/>
                <a:gd name="connsiteX33" fmla="*/ 1255752 w 1452264"/>
                <a:gd name="connsiteY33" fmla="*/ 547264 h 4263140"/>
                <a:gd name="connsiteX34" fmla="*/ 1253415 w 1452264"/>
                <a:gd name="connsiteY34" fmla="*/ 593928 h 4263140"/>
                <a:gd name="connsiteX35" fmla="*/ 1374725 w 1452264"/>
                <a:gd name="connsiteY35" fmla="*/ 775408 h 4263140"/>
                <a:gd name="connsiteX36" fmla="*/ 1426173 w 1452264"/>
                <a:gd name="connsiteY36" fmla="*/ 805746 h 4263140"/>
                <a:gd name="connsiteX37" fmla="*/ 1451897 w 1452264"/>
                <a:gd name="connsiteY37" fmla="*/ 955013 h 4263140"/>
                <a:gd name="connsiteX38" fmla="*/ 1298780 w 1452264"/>
                <a:gd name="connsiteY38" fmla="*/ 1101572 h 4263140"/>
                <a:gd name="connsiteX39" fmla="*/ 1155447 w 1452264"/>
                <a:gd name="connsiteY39" fmla="*/ 1103427 h 4263140"/>
                <a:gd name="connsiteX40" fmla="*/ 1118480 w 1452264"/>
                <a:gd name="connsiteY40" fmla="*/ 1080663 h 4263140"/>
                <a:gd name="connsiteX41" fmla="*/ 1111335 w 1452264"/>
                <a:gd name="connsiteY41" fmla="*/ 1135511 h 4263140"/>
                <a:gd name="connsiteX42" fmla="*/ 1122090 w 1452264"/>
                <a:gd name="connsiteY42" fmla="*/ 1264113 h 4263140"/>
                <a:gd name="connsiteX43" fmla="*/ 1279005 w 1452264"/>
                <a:gd name="connsiteY43" fmla="*/ 1985402 h 4263140"/>
                <a:gd name="connsiteX44" fmla="*/ 1315471 w 1452264"/>
                <a:gd name="connsiteY44" fmla="*/ 3686450 h 4263140"/>
                <a:gd name="connsiteX45" fmla="*/ 1116989 w 1452264"/>
                <a:gd name="connsiteY45" fmla="*/ 3693708 h 4263140"/>
                <a:gd name="connsiteX46" fmla="*/ 1101160 w 1452264"/>
                <a:gd name="connsiteY46" fmla="*/ 3693708 h 4263140"/>
                <a:gd name="connsiteX47" fmla="*/ 1100136 w 1452264"/>
                <a:gd name="connsiteY47" fmla="*/ 3710157 h 4263140"/>
                <a:gd name="connsiteX48" fmla="*/ 1089308 w 1452264"/>
                <a:gd name="connsiteY48" fmla="*/ 3742819 h 4263140"/>
                <a:gd name="connsiteX49" fmla="*/ 1115642 w 1452264"/>
                <a:gd name="connsiteY49" fmla="*/ 3808802 h 4263140"/>
                <a:gd name="connsiteX50" fmla="*/ 1101724 w 1452264"/>
                <a:gd name="connsiteY50" fmla="*/ 3895693 h 4263140"/>
                <a:gd name="connsiteX51" fmla="*/ 1424694 w 1452264"/>
                <a:gd name="connsiteY51" fmla="*/ 4139844 h 4263140"/>
                <a:gd name="connsiteX52" fmla="*/ 1436128 w 1452264"/>
                <a:gd name="connsiteY52" fmla="*/ 4241373 h 4263140"/>
                <a:gd name="connsiteX53" fmla="*/ 1150447 w 1452264"/>
                <a:gd name="connsiteY53" fmla="*/ 4234704 h 4263140"/>
                <a:gd name="connsiteX54" fmla="*/ 852688 w 1452264"/>
                <a:gd name="connsiteY54" fmla="*/ 4122541 h 4263140"/>
                <a:gd name="connsiteX55" fmla="*/ 846159 w 1452264"/>
                <a:gd name="connsiteY55" fmla="*/ 3994057 h 4263140"/>
                <a:gd name="connsiteX56" fmla="*/ 834045 w 1452264"/>
                <a:gd name="connsiteY56" fmla="*/ 3936525 h 4263140"/>
                <a:gd name="connsiteX57" fmla="*/ 855617 w 1452264"/>
                <a:gd name="connsiteY57" fmla="*/ 3798184 h 4263140"/>
                <a:gd name="connsiteX58" fmla="*/ 828484 w 1452264"/>
                <a:gd name="connsiteY58" fmla="*/ 3728629 h 4263140"/>
                <a:gd name="connsiteX59" fmla="*/ 821430 w 1452264"/>
                <a:gd name="connsiteY59" fmla="*/ 3693708 h 4263140"/>
                <a:gd name="connsiteX60" fmla="*/ 501496 w 1452264"/>
                <a:gd name="connsiteY60" fmla="*/ 3693708 h 4263140"/>
                <a:gd name="connsiteX61" fmla="*/ 479133 w 1452264"/>
                <a:gd name="connsiteY61" fmla="*/ 3828607 h 4263140"/>
                <a:gd name="connsiteX62" fmla="*/ 450044 w 1452264"/>
                <a:gd name="connsiteY62" fmla="*/ 4013372 h 4263140"/>
                <a:gd name="connsiteX63" fmla="*/ 622022 w 1452264"/>
                <a:gd name="connsiteY63" fmla="*/ 4185604 h 4263140"/>
                <a:gd name="connsiteX64" fmla="*/ 417599 w 1452264"/>
                <a:gd name="connsiteY64" fmla="*/ 4257316 h 4263140"/>
                <a:gd name="connsiteX65" fmla="*/ 215772 w 1452264"/>
                <a:gd name="connsiteY65" fmla="*/ 4115374 h 4263140"/>
                <a:gd name="connsiteX66" fmla="*/ 257311 w 1452264"/>
                <a:gd name="connsiteY66" fmla="*/ 3993657 h 4263140"/>
                <a:gd name="connsiteX67" fmla="*/ 209430 w 1452264"/>
                <a:gd name="connsiteY67" fmla="*/ 3844968 h 4263140"/>
                <a:gd name="connsiteX68" fmla="*/ 221594 w 1452264"/>
                <a:gd name="connsiteY68" fmla="*/ 3693705 h 4263140"/>
                <a:gd name="connsiteX69" fmla="*/ 227107 w 1452264"/>
                <a:gd name="connsiteY69" fmla="*/ 3655476 h 4263140"/>
                <a:gd name="connsiteX70" fmla="*/ 199099 w 1452264"/>
                <a:gd name="connsiteY70" fmla="*/ 3636592 h 4263140"/>
                <a:gd name="connsiteX71" fmla="*/ 110692 w 1452264"/>
                <a:gd name="connsiteY71" fmla="*/ 3519563 h 4263140"/>
                <a:gd name="connsiteX72" fmla="*/ 138440 w 1452264"/>
                <a:gd name="connsiteY72" fmla="*/ 1985561 h 4263140"/>
                <a:gd name="connsiteX73" fmla="*/ 209958 w 1452264"/>
                <a:gd name="connsiteY73" fmla="*/ 1349418 h 4263140"/>
                <a:gd name="connsiteX74" fmla="*/ 218313 w 1452264"/>
                <a:gd name="connsiteY74" fmla="*/ 1291178 h 4263140"/>
                <a:gd name="connsiteX75" fmla="*/ 218313 w 1452264"/>
                <a:gd name="connsiteY75" fmla="*/ 1275023 h 4263140"/>
                <a:gd name="connsiteX76" fmla="*/ 195640 w 1452264"/>
                <a:gd name="connsiteY76" fmla="*/ 1242657 h 4263140"/>
                <a:gd name="connsiteX77" fmla="*/ 218313 w 1452264"/>
                <a:gd name="connsiteY77" fmla="*/ 1135722 h 4263140"/>
                <a:gd name="connsiteX78" fmla="*/ 162481 w 1452264"/>
                <a:gd name="connsiteY78" fmla="*/ 1025837 h 4263140"/>
                <a:gd name="connsiteX79" fmla="*/ 134537 w 1452264"/>
                <a:gd name="connsiteY79" fmla="*/ 954467 h 4263140"/>
                <a:gd name="connsiteX80" fmla="*/ 142193 w 1452264"/>
                <a:gd name="connsiteY80" fmla="*/ 880980 h 4263140"/>
                <a:gd name="connsiteX81" fmla="*/ 117580 w 1452264"/>
                <a:gd name="connsiteY81" fmla="*/ 864654 h 4263140"/>
                <a:gd name="connsiteX82" fmla="*/ 94262 w 1452264"/>
                <a:gd name="connsiteY82" fmla="*/ 756944 h 4263140"/>
                <a:gd name="connsiteX83" fmla="*/ 24747 w 1452264"/>
                <a:gd name="connsiteY83" fmla="*/ 593557 h 4263140"/>
                <a:gd name="connsiteX84" fmla="*/ 4228 w 1452264"/>
                <a:gd name="connsiteY84" fmla="*/ 433443 h 4263140"/>
                <a:gd name="connsiteX85" fmla="*/ 37077 w 1452264"/>
                <a:gd name="connsiteY85" fmla="*/ 232363 h 4263140"/>
                <a:gd name="connsiteX86" fmla="*/ 295196 w 1452264"/>
                <a:gd name="connsiteY86" fmla="*/ 119175 h 4263140"/>
                <a:gd name="connsiteX87" fmla="*/ 429892 w 1452264"/>
                <a:gd name="connsiteY8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577122 w 1452264"/>
                <a:gd name="connsiteY5" fmla="*/ 81865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59960 w 1452264"/>
                <a:gd name="connsiteY8" fmla="*/ 96721 h 4263140"/>
                <a:gd name="connsiteX9" fmla="*/ 527391 w 1452264"/>
                <a:gd name="connsiteY9" fmla="*/ 67615 h 4263140"/>
                <a:gd name="connsiteX10" fmla="*/ 747728 w 1452264"/>
                <a:gd name="connsiteY10" fmla="*/ 59477 h 4263140"/>
                <a:gd name="connsiteX11" fmla="*/ 744990 w 1452264"/>
                <a:gd name="connsiteY11" fmla="*/ 76784 h 4263140"/>
                <a:gd name="connsiteX12" fmla="*/ 733130 w 1452264"/>
                <a:gd name="connsiteY12" fmla="*/ 100122 h 4263140"/>
                <a:gd name="connsiteX13" fmla="*/ 705714 w 1452264"/>
                <a:gd name="connsiteY13" fmla="*/ 127280 h 4263140"/>
                <a:gd name="connsiteX14" fmla="*/ 696806 w 1452264"/>
                <a:gd name="connsiteY14" fmla="*/ 127280 h 4263140"/>
                <a:gd name="connsiteX15" fmla="*/ 726016 w 1452264"/>
                <a:gd name="connsiteY15" fmla="*/ 100688 h 4263140"/>
                <a:gd name="connsiteX16" fmla="*/ 745883 w 1452264"/>
                <a:gd name="connsiteY16" fmla="*/ 60898 h 4263140"/>
                <a:gd name="connsiteX17" fmla="*/ 747728 w 1452264"/>
                <a:gd name="connsiteY17" fmla="*/ 59477 h 4263140"/>
                <a:gd name="connsiteX18" fmla="*/ 429892 w 1452264"/>
                <a:gd name="connsiteY18" fmla="*/ 157 h 4263140"/>
                <a:gd name="connsiteX19" fmla="*/ 432699 w 1452264"/>
                <a:gd name="connsiteY19" fmla="*/ 2625 h 4263140"/>
                <a:gd name="connsiteX20" fmla="*/ 534661 w 1452264"/>
                <a:gd name="connsiteY20" fmla="*/ 111300 h 4263140"/>
                <a:gd name="connsiteX21" fmla="*/ 629248 w 1452264"/>
                <a:gd name="connsiteY21" fmla="*/ 158562 h 4263140"/>
                <a:gd name="connsiteX22" fmla="*/ 661932 w 1452264"/>
                <a:gd name="connsiteY22" fmla="*/ 220923 h 4263140"/>
                <a:gd name="connsiteX23" fmla="*/ 725278 w 1452264"/>
                <a:gd name="connsiteY23" fmla="*/ 220923 h 4263140"/>
                <a:gd name="connsiteX24" fmla="*/ 724404 w 1452264"/>
                <a:gd name="connsiteY24" fmla="*/ 158452 h 4263140"/>
                <a:gd name="connsiteX25" fmla="*/ 747999 w 1452264"/>
                <a:gd name="connsiteY25" fmla="*/ 121013 h 4263140"/>
                <a:gd name="connsiteX26" fmla="*/ 753555 w 1452264"/>
                <a:gd name="connsiteY26" fmla="*/ 63475 h 4263140"/>
                <a:gd name="connsiteX27" fmla="*/ 788278 w 1452264"/>
                <a:gd name="connsiteY27" fmla="*/ 140411 h 4263140"/>
                <a:gd name="connsiteX28" fmla="*/ 1057385 w 1452264"/>
                <a:gd name="connsiteY28" fmla="*/ 219398 h 4263140"/>
                <a:gd name="connsiteX29" fmla="*/ 1140456 w 1452264"/>
                <a:gd name="connsiteY29" fmla="*/ 255585 h 4263140"/>
                <a:gd name="connsiteX30" fmla="*/ 1184548 w 1452264"/>
                <a:gd name="connsiteY30" fmla="*/ 392323 h 4263140"/>
                <a:gd name="connsiteX31" fmla="*/ 1214714 w 1452264"/>
                <a:gd name="connsiteY31" fmla="*/ 429820 h 4263140"/>
                <a:gd name="connsiteX32" fmla="*/ 1213534 w 1452264"/>
                <a:gd name="connsiteY32" fmla="*/ 486414 h 4263140"/>
                <a:gd name="connsiteX33" fmla="*/ 1232827 w 1452264"/>
                <a:gd name="connsiteY33" fmla="*/ 508873 h 4263140"/>
                <a:gd name="connsiteX34" fmla="*/ 1228039 w 1452264"/>
                <a:gd name="connsiteY34" fmla="*/ 532816 h 4263140"/>
                <a:gd name="connsiteX35" fmla="*/ 1255752 w 1452264"/>
                <a:gd name="connsiteY35" fmla="*/ 547264 h 4263140"/>
                <a:gd name="connsiteX36" fmla="*/ 1253415 w 1452264"/>
                <a:gd name="connsiteY36" fmla="*/ 593928 h 4263140"/>
                <a:gd name="connsiteX37" fmla="*/ 1374725 w 1452264"/>
                <a:gd name="connsiteY37" fmla="*/ 775408 h 4263140"/>
                <a:gd name="connsiteX38" fmla="*/ 1426173 w 1452264"/>
                <a:gd name="connsiteY38" fmla="*/ 805746 h 4263140"/>
                <a:gd name="connsiteX39" fmla="*/ 1451897 w 1452264"/>
                <a:gd name="connsiteY39" fmla="*/ 955013 h 4263140"/>
                <a:gd name="connsiteX40" fmla="*/ 1298780 w 1452264"/>
                <a:gd name="connsiteY40" fmla="*/ 1101572 h 4263140"/>
                <a:gd name="connsiteX41" fmla="*/ 1155447 w 1452264"/>
                <a:gd name="connsiteY41" fmla="*/ 1103427 h 4263140"/>
                <a:gd name="connsiteX42" fmla="*/ 1118480 w 1452264"/>
                <a:gd name="connsiteY42" fmla="*/ 1080663 h 4263140"/>
                <a:gd name="connsiteX43" fmla="*/ 1111335 w 1452264"/>
                <a:gd name="connsiteY43" fmla="*/ 1135511 h 4263140"/>
                <a:gd name="connsiteX44" fmla="*/ 1122090 w 1452264"/>
                <a:gd name="connsiteY44" fmla="*/ 1264113 h 4263140"/>
                <a:gd name="connsiteX45" fmla="*/ 1279005 w 1452264"/>
                <a:gd name="connsiteY45" fmla="*/ 1985402 h 4263140"/>
                <a:gd name="connsiteX46" fmla="*/ 1315471 w 1452264"/>
                <a:gd name="connsiteY46" fmla="*/ 3686450 h 4263140"/>
                <a:gd name="connsiteX47" fmla="*/ 1116989 w 1452264"/>
                <a:gd name="connsiteY47" fmla="*/ 3693708 h 4263140"/>
                <a:gd name="connsiteX48" fmla="*/ 1101160 w 1452264"/>
                <a:gd name="connsiteY48" fmla="*/ 3693708 h 4263140"/>
                <a:gd name="connsiteX49" fmla="*/ 1100136 w 1452264"/>
                <a:gd name="connsiteY49" fmla="*/ 3710157 h 4263140"/>
                <a:gd name="connsiteX50" fmla="*/ 1089308 w 1452264"/>
                <a:gd name="connsiteY50" fmla="*/ 3742819 h 4263140"/>
                <a:gd name="connsiteX51" fmla="*/ 1115642 w 1452264"/>
                <a:gd name="connsiteY51" fmla="*/ 3808802 h 4263140"/>
                <a:gd name="connsiteX52" fmla="*/ 1101724 w 1452264"/>
                <a:gd name="connsiteY52" fmla="*/ 3895693 h 4263140"/>
                <a:gd name="connsiteX53" fmla="*/ 1424694 w 1452264"/>
                <a:gd name="connsiteY53" fmla="*/ 4139844 h 4263140"/>
                <a:gd name="connsiteX54" fmla="*/ 1436128 w 1452264"/>
                <a:gd name="connsiteY54" fmla="*/ 4241373 h 4263140"/>
                <a:gd name="connsiteX55" fmla="*/ 1150447 w 1452264"/>
                <a:gd name="connsiteY55" fmla="*/ 4234704 h 4263140"/>
                <a:gd name="connsiteX56" fmla="*/ 852688 w 1452264"/>
                <a:gd name="connsiteY56" fmla="*/ 4122541 h 4263140"/>
                <a:gd name="connsiteX57" fmla="*/ 846159 w 1452264"/>
                <a:gd name="connsiteY57" fmla="*/ 3994057 h 4263140"/>
                <a:gd name="connsiteX58" fmla="*/ 834045 w 1452264"/>
                <a:gd name="connsiteY58" fmla="*/ 3936525 h 4263140"/>
                <a:gd name="connsiteX59" fmla="*/ 855617 w 1452264"/>
                <a:gd name="connsiteY59" fmla="*/ 3798184 h 4263140"/>
                <a:gd name="connsiteX60" fmla="*/ 828484 w 1452264"/>
                <a:gd name="connsiteY60" fmla="*/ 3728629 h 4263140"/>
                <a:gd name="connsiteX61" fmla="*/ 821430 w 1452264"/>
                <a:gd name="connsiteY61" fmla="*/ 3693708 h 4263140"/>
                <a:gd name="connsiteX62" fmla="*/ 501496 w 1452264"/>
                <a:gd name="connsiteY62" fmla="*/ 3693708 h 4263140"/>
                <a:gd name="connsiteX63" fmla="*/ 479133 w 1452264"/>
                <a:gd name="connsiteY63" fmla="*/ 3828607 h 4263140"/>
                <a:gd name="connsiteX64" fmla="*/ 450044 w 1452264"/>
                <a:gd name="connsiteY64" fmla="*/ 4013372 h 4263140"/>
                <a:gd name="connsiteX65" fmla="*/ 622022 w 1452264"/>
                <a:gd name="connsiteY65" fmla="*/ 4185604 h 4263140"/>
                <a:gd name="connsiteX66" fmla="*/ 417599 w 1452264"/>
                <a:gd name="connsiteY66" fmla="*/ 4257316 h 4263140"/>
                <a:gd name="connsiteX67" fmla="*/ 215772 w 1452264"/>
                <a:gd name="connsiteY67" fmla="*/ 4115374 h 4263140"/>
                <a:gd name="connsiteX68" fmla="*/ 257311 w 1452264"/>
                <a:gd name="connsiteY68" fmla="*/ 3993657 h 4263140"/>
                <a:gd name="connsiteX69" fmla="*/ 209430 w 1452264"/>
                <a:gd name="connsiteY69" fmla="*/ 3844968 h 4263140"/>
                <a:gd name="connsiteX70" fmla="*/ 221594 w 1452264"/>
                <a:gd name="connsiteY70" fmla="*/ 3693705 h 4263140"/>
                <a:gd name="connsiteX71" fmla="*/ 227107 w 1452264"/>
                <a:gd name="connsiteY71" fmla="*/ 3655476 h 4263140"/>
                <a:gd name="connsiteX72" fmla="*/ 199099 w 1452264"/>
                <a:gd name="connsiteY72" fmla="*/ 3636592 h 4263140"/>
                <a:gd name="connsiteX73" fmla="*/ 110692 w 1452264"/>
                <a:gd name="connsiteY73" fmla="*/ 3519563 h 4263140"/>
                <a:gd name="connsiteX74" fmla="*/ 138440 w 1452264"/>
                <a:gd name="connsiteY74" fmla="*/ 1985561 h 4263140"/>
                <a:gd name="connsiteX75" fmla="*/ 209958 w 1452264"/>
                <a:gd name="connsiteY75" fmla="*/ 1349418 h 4263140"/>
                <a:gd name="connsiteX76" fmla="*/ 218313 w 1452264"/>
                <a:gd name="connsiteY76" fmla="*/ 1291178 h 4263140"/>
                <a:gd name="connsiteX77" fmla="*/ 218313 w 1452264"/>
                <a:gd name="connsiteY77" fmla="*/ 1275023 h 4263140"/>
                <a:gd name="connsiteX78" fmla="*/ 195640 w 1452264"/>
                <a:gd name="connsiteY78" fmla="*/ 1242657 h 4263140"/>
                <a:gd name="connsiteX79" fmla="*/ 218313 w 1452264"/>
                <a:gd name="connsiteY79" fmla="*/ 1135722 h 4263140"/>
                <a:gd name="connsiteX80" fmla="*/ 162481 w 1452264"/>
                <a:gd name="connsiteY80" fmla="*/ 1025837 h 4263140"/>
                <a:gd name="connsiteX81" fmla="*/ 134537 w 1452264"/>
                <a:gd name="connsiteY81" fmla="*/ 954467 h 4263140"/>
                <a:gd name="connsiteX82" fmla="*/ 142193 w 1452264"/>
                <a:gd name="connsiteY82" fmla="*/ 880980 h 4263140"/>
                <a:gd name="connsiteX83" fmla="*/ 117580 w 1452264"/>
                <a:gd name="connsiteY83" fmla="*/ 864654 h 4263140"/>
                <a:gd name="connsiteX84" fmla="*/ 94262 w 1452264"/>
                <a:gd name="connsiteY84" fmla="*/ 756944 h 4263140"/>
                <a:gd name="connsiteX85" fmla="*/ 24747 w 1452264"/>
                <a:gd name="connsiteY85" fmla="*/ 593557 h 4263140"/>
                <a:gd name="connsiteX86" fmla="*/ 4228 w 1452264"/>
                <a:gd name="connsiteY86" fmla="*/ 433443 h 4263140"/>
                <a:gd name="connsiteX87" fmla="*/ 37077 w 1452264"/>
                <a:gd name="connsiteY87" fmla="*/ 232363 h 4263140"/>
                <a:gd name="connsiteX88" fmla="*/ 295196 w 1452264"/>
                <a:gd name="connsiteY88" fmla="*/ 119175 h 4263140"/>
                <a:gd name="connsiteX89" fmla="*/ 429892 w 1452264"/>
                <a:gd name="connsiteY89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577122 w 1452264"/>
                <a:gd name="connsiteY5" fmla="*/ 81865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27391 w 1452264"/>
                <a:gd name="connsiteY8" fmla="*/ 67615 h 4263140"/>
                <a:gd name="connsiteX9" fmla="*/ 747728 w 1452264"/>
                <a:gd name="connsiteY9" fmla="*/ 59477 h 4263140"/>
                <a:gd name="connsiteX10" fmla="*/ 744990 w 1452264"/>
                <a:gd name="connsiteY10" fmla="*/ 76784 h 4263140"/>
                <a:gd name="connsiteX11" fmla="*/ 733130 w 1452264"/>
                <a:gd name="connsiteY11" fmla="*/ 100122 h 4263140"/>
                <a:gd name="connsiteX12" fmla="*/ 705714 w 1452264"/>
                <a:gd name="connsiteY12" fmla="*/ 127280 h 4263140"/>
                <a:gd name="connsiteX13" fmla="*/ 696806 w 1452264"/>
                <a:gd name="connsiteY13" fmla="*/ 127280 h 4263140"/>
                <a:gd name="connsiteX14" fmla="*/ 726016 w 1452264"/>
                <a:gd name="connsiteY14" fmla="*/ 100688 h 4263140"/>
                <a:gd name="connsiteX15" fmla="*/ 745883 w 1452264"/>
                <a:gd name="connsiteY15" fmla="*/ 60898 h 4263140"/>
                <a:gd name="connsiteX16" fmla="*/ 747728 w 1452264"/>
                <a:gd name="connsiteY16" fmla="*/ 59477 h 4263140"/>
                <a:gd name="connsiteX17" fmla="*/ 429892 w 1452264"/>
                <a:gd name="connsiteY17" fmla="*/ 157 h 4263140"/>
                <a:gd name="connsiteX18" fmla="*/ 432699 w 1452264"/>
                <a:gd name="connsiteY18" fmla="*/ 2625 h 4263140"/>
                <a:gd name="connsiteX19" fmla="*/ 534661 w 1452264"/>
                <a:gd name="connsiteY19" fmla="*/ 111300 h 4263140"/>
                <a:gd name="connsiteX20" fmla="*/ 629248 w 1452264"/>
                <a:gd name="connsiteY20" fmla="*/ 158562 h 4263140"/>
                <a:gd name="connsiteX21" fmla="*/ 661932 w 1452264"/>
                <a:gd name="connsiteY21" fmla="*/ 220923 h 4263140"/>
                <a:gd name="connsiteX22" fmla="*/ 725278 w 1452264"/>
                <a:gd name="connsiteY22" fmla="*/ 220923 h 4263140"/>
                <a:gd name="connsiteX23" fmla="*/ 724404 w 1452264"/>
                <a:gd name="connsiteY23" fmla="*/ 158452 h 4263140"/>
                <a:gd name="connsiteX24" fmla="*/ 747999 w 1452264"/>
                <a:gd name="connsiteY24" fmla="*/ 121013 h 4263140"/>
                <a:gd name="connsiteX25" fmla="*/ 753555 w 1452264"/>
                <a:gd name="connsiteY25" fmla="*/ 63475 h 4263140"/>
                <a:gd name="connsiteX26" fmla="*/ 788278 w 1452264"/>
                <a:gd name="connsiteY26" fmla="*/ 140411 h 4263140"/>
                <a:gd name="connsiteX27" fmla="*/ 1057385 w 1452264"/>
                <a:gd name="connsiteY27" fmla="*/ 219398 h 4263140"/>
                <a:gd name="connsiteX28" fmla="*/ 1140456 w 1452264"/>
                <a:gd name="connsiteY28" fmla="*/ 255585 h 4263140"/>
                <a:gd name="connsiteX29" fmla="*/ 1184548 w 1452264"/>
                <a:gd name="connsiteY29" fmla="*/ 392323 h 4263140"/>
                <a:gd name="connsiteX30" fmla="*/ 1214714 w 1452264"/>
                <a:gd name="connsiteY30" fmla="*/ 429820 h 4263140"/>
                <a:gd name="connsiteX31" fmla="*/ 1213534 w 1452264"/>
                <a:gd name="connsiteY31" fmla="*/ 486414 h 4263140"/>
                <a:gd name="connsiteX32" fmla="*/ 1232827 w 1452264"/>
                <a:gd name="connsiteY32" fmla="*/ 508873 h 4263140"/>
                <a:gd name="connsiteX33" fmla="*/ 1228039 w 1452264"/>
                <a:gd name="connsiteY33" fmla="*/ 532816 h 4263140"/>
                <a:gd name="connsiteX34" fmla="*/ 1255752 w 1452264"/>
                <a:gd name="connsiteY34" fmla="*/ 547264 h 4263140"/>
                <a:gd name="connsiteX35" fmla="*/ 1253415 w 1452264"/>
                <a:gd name="connsiteY35" fmla="*/ 593928 h 4263140"/>
                <a:gd name="connsiteX36" fmla="*/ 1374725 w 1452264"/>
                <a:gd name="connsiteY36" fmla="*/ 775408 h 4263140"/>
                <a:gd name="connsiteX37" fmla="*/ 1426173 w 1452264"/>
                <a:gd name="connsiteY37" fmla="*/ 805746 h 4263140"/>
                <a:gd name="connsiteX38" fmla="*/ 1451897 w 1452264"/>
                <a:gd name="connsiteY38" fmla="*/ 955013 h 4263140"/>
                <a:gd name="connsiteX39" fmla="*/ 1298780 w 1452264"/>
                <a:gd name="connsiteY39" fmla="*/ 1101572 h 4263140"/>
                <a:gd name="connsiteX40" fmla="*/ 1155447 w 1452264"/>
                <a:gd name="connsiteY40" fmla="*/ 1103427 h 4263140"/>
                <a:gd name="connsiteX41" fmla="*/ 1118480 w 1452264"/>
                <a:gd name="connsiteY41" fmla="*/ 1080663 h 4263140"/>
                <a:gd name="connsiteX42" fmla="*/ 1111335 w 1452264"/>
                <a:gd name="connsiteY42" fmla="*/ 1135511 h 4263140"/>
                <a:gd name="connsiteX43" fmla="*/ 1122090 w 1452264"/>
                <a:gd name="connsiteY43" fmla="*/ 1264113 h 4263140"/>
                <a:gd name="connsiteX44" fmla="*/ 1279005 w 1452264"/>
                <a:gd name="connsiteY44" fmla="*/ 1985402 h 4263140"/>
                <a:gd name="connsiteX45" fmla="*/ 1315471 w 1452264"/>
                <a:gd name="connsiteY45" fmla="*/ 3686450 h 4263140"/>
                <a:gd name="connsiteX46" fmla="*/ 1116989 w 1452264"/>
                <a:gd name="connsiteY46" fmla="*/ 3693708 h 4263140"/>
                <a:gd name="connsiteX47" fmla="*/ 1101160 w 1452264"/>
                <a:gd name="connsiteY47" fmla="*/ 3693708 h 4263140"/>
                <a:gd name="connsiteX48" fmla="*/ 1100136 w 1452264"/>
                <a:gd name="connsiteY48" fmla="*/ 3710157 h 4263140"/>
                <a:gd name="connsiteX49" fmla="*/ 1089308 w 1452264"/>
                <a:gd name="connsiteY49" fmla="*/ 3742819 h 4263140"/>
                <a:gd name="connsiteX50" fmla="*/ 1115642 w 1452264"/>
                <a:gd name="connsiteY50" fmla="*/ 3808802 h 4263140"/>
                <a:gd name="connsiteX51" fmla="*/ 1101724 w 1452264"/>
                <a:gd name="connsiteY51" fmla="*/ 3895693 h 4263140"/>
                <a:gd name="connsiteX52" fmla="*/ 1424694 w 1452264"/>
                <a:gd name="connsiteY52" fmla="*/ 4139844 h 4263140"/>
                <a:gd name="connsiteX53" fmla="*/ 1436128 w 1452264"/>
                <a:gd name="connsiteY53" fmla="*/ 4241373 h 4263140"/>
                <a:gd name="connsiteX54" fmla="*/ 1150447 w 1452264"/>
                <a:gd name="connsiteY54" fmla="*/ 4234704 h 4263140"/>
                <a:gd name="connsiteX55" fmla="*/ 852688 w 1452264"/>
                <a:gd name="connsiteY55" fmla="*/ 4122541 h 4263140"/>
                <a:gd name="connsiteX56" fmla="*/ 846159 w 1452264"/>
                <a:gd name="connsiteY56" fmla="*/ 3994057 h 4263140"/>
                <a:gd name="connsiteX57" fmla="*/ 834045 w 1452264"/>
                <a:gd name="connsiteY57" fmla="*/ 3936525 h 4263140"/>
                <a:gd name="connsiteX58" fmla="*/ 855617 w 1452264"/>
                <a:gd name="connsiteY58" fmla="*/ 3798184 h 4263140"/>
                <a:gd name="connsiteX59" fmla="*/ 828484 w 1452264"/>
                <a:gd name="connsiteY59" fmla="*/ 3728629 h 4263140"/>
                <a:gd name="connsiteX60" fmla="*/ 821430 w 1452264"/>
                <a:gd name="connsiteY60" fmla="*/ 3693708 h 4263140"/>
                <a:gd name="connsiteX61" fmla="*/ 501496 w 1452264"/>
                <a:gd name="connsiteY61" fmla="*/ 3693708 h 4263140"/>
                <a:gd name="connsiteX62" fmla="*/ 479133 w 1452264"/>
                <a:gd name="connsiteY62" fmla="*/ 3828607 h 4263140"/>
                <a:gd name="connsiteX63" fmla="*/ 450044 w 1452264"/>
                <a:gd name="connsiteY63" fmla="*/ 4013372 h 4263140"/>
                <a:gd name="connsiteX64" fmla="*/ 622022 w 1452264"/>
                <a:gd name="connsiteY64" fmla="*/ 4185604 h 4263140"/>
                <a:gd name="connsiteX65" fmla="*/ 417599 w 1452264"/>
                <a:gd name="connsiteY65" fmla="*/ 4257316 h 4263140"/>
                <a:gd name="connsiteX66" fmla="*/ 215772 w 1452264"/>
                <a:gd name="connsiteY66" fmla="*/ 4115374 h 4263140"/>
                <a:gd name="connsiteX67" fmla="*/ 257311 w 1452264"/>
                <a:gd name="connsiteY67" fmla="*/ 3993657 h 4263140"/>
                <a:gd name="connsiteX68" fmla="*/ 209430 w 1452264"/>
                <a:gd name="connsiteY68" fmla="*/ 3844968 h 4263140"/>
                <a:gd name="connsiteX69" fmla="*/ 221594 w 1452264"/>
                <a:gd name="connsiteY69" fmla="*/ 3693705 h 4263140"/>
                <a:gd name="connsiteX70" fmla="*/ 227107 w 1452264"/>
                <a:gd name="connsiteY70" fmla="*/ 3655476 h 4263140"/>
                <a:gd name="connsiteX71" fmla="*/ 199099 w 1452264"/>
                <a:gd name="connsiteY71" fmla="*/ 3636592 h 4263140"/>
                <a:gd name="connsiteX72" fmla="*/ 110692 w 1452264"/>
                <a:gd name="connsiteY72" fmla="*/ 3519563 h 4263140"/>
                <a:gd name="connsiteX73" fmla="*/ 138440 w 1452264"/>
                <a:gd name="connsiteY73" fmla="*/ 1985561 h 4263140"/>
                <a:gd name="connsiteX74" fmla="*/ 209958 w 1452264"/>
                <a:gd name="connsiteY74" fmla="*/ 1349418 h 4263140"/>
                <a:gd name="connsiteX75" fmla="*/ 218313 w 1452264"/>
                <a:gd name="connsiteY75" fmla="*/ 1291178 h 4263140"/>
                <a:gd name="connsiteX76" fmla="*/ 218313 w 1452264"/>
                <a:gd name="connsiteY76" fmla="*/ 1275023 h 4263140"/>
                <a:gd name="connsiteX77" fmla="*/ 195640 w 1452264"/>
                <a:gd name="connsiteY77" fmla="*/ 1242657 h 4263140"/>
                <a:gd name="connsiteX78" fmla="*/ 218313 w 1452264"/>
                <a:gd name="connsiteY78" fmla="*/ 1135722 h 4263140"/>
                <a:gd name="connsiteX79" fmla="*/ 162481 w 1452264"/>
                <a:gd name="connsiteY79" fmla="*/ 1025837 h 4263140"/>
                <a:gd name="connsiteX80" fmla="*/ 134537 w 1452264"/>
                <a:gd name="connsiteY80" fmla="*/ 954467 h 4263140"/>
                <a:gd name="connsiteX81" fmla="*/ 142193 w 1452264"/>
                <a:gd name="connsiteY81" fmla="*/ 880980 h 4263140"/>
                <a:gd name="connsiteX82" fmla="*/ 117580 w 1452264"/>
                <a:gd name="connsiteY82" fmla="*/ 864654 h 4263140"/>
                <a:gd name="connsiteX83" fmla="*/ 94262 w 1452264"/>
                <a:gd name="connsiteY83" fmla="*/ 756944 h 4263140"/>
                <a:gd name="connsiteX84" fmla="*/ 24747 w 1452264"/>
                <a:gd name="connsiteY84" fmla="*/ 593557 h 4263140"/>
                <a:gd name="connsiteX85" fmla="*/ 4228 w 1452264"/>
                <a:gd name="connsiteY85" fmla="*/ 433443 h 4263140"/>
                <a:gd name="connsiteX86" fmla="*/ 37077 w 1452264"/>
                <a:gd name="connsiteY86" fmla="*/ 232363 h 4263140"/>
                <a:gd name="connsiteX87" fmla="*/ 295196 w 1452264"/>
                <a:gd name="connsiteY87" fmla="*/ 119175 h 4263140"/>
                <a:gd name="connsiteX88" fmla="*/ 429892 w 1452264"/>
                <a:gd name="connsiteY88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600500 w 1452264"/>
                <a:gd name="connsiteY5" fmla="*/ 113415 h 4263140"/>
                <a:gd name="connsiteX6" fmla="*/ 584540 w 1452264"/>
                <a:gd name="connsiteY6" fmla="*/ 110217 h 4263140"/>
                <a:gd name="connsiteX7" fmla="*/ 527391 w 1452264"/>
                <a:gd name="connsiteY7" fmla="*/ 67615 h 4263140"/>
                <a:gd name="connsiteX8" fmla="*/ 747728 w 1452264"/>
                <a:gd name="connsiteY8" fmla="*/ 59477 h 4263140"/>
                <a:gd name="connsiteX9" fmla="*/ 744990 w 1452264"/>
                <a:gd name="connsiteY9" fmla="*/ 76784 h 4263140"/>
                <a:gd name="connsiteX10" fmla="*/ 733130 w 1452264"/>
                <a:gd name="connsiteY10" fmla="*/ 100122 h 4263140"/>
                <a:gd name="connsiteX11" fmla="*/ 705714 w 1452264"/>
                <a:gd name="connsiteY11" fmla="*/ 127280 h 4263140"/>
                <a:gd name="connsiteX12" fmla="*/ 696806 w 1452264"/>
                <a:gd name="connsiteY12" fmla="*/ 127280 h 4263140"/>
                <a:gd name="connsiteX13" fmla="*/ 726016 w 1452264"/>
                <a:gd name="connsiteY13" fmla="*/ 100688 h 4263140"/>
                <a:gd name="connsiteX14" fmla="*/ 745883 w 1452264"/>
                <a:gd name="connsiteY14" fmla="*/ 60898 h 4263140"/>
                <a:gd name="connsiteX15" fmla="*/ 747728 w 1452264"/>
                <a:gd name="connsiteY15" fmla="*/ 59477 h 4263140"/>
                <a:gd name="connsiteX16" fmla="*/ 429892 w 1452264"/>
                <a:gd name="connsiteY16" fmla="*/ 157 h 4263140"/>
                <a:gd name="connsiteX17" fmla="*/ 432699 w 1452264"/>
                <a:gd name="connsiteY17" fmla="*/ 2625 h 4263140"/>
                <a:gd name="connsiteX18" fmla="*/ 534661 w 1452264"/>
                <a:gd name="connsiteY18" fmla="*/ 111300 h 4263140"/>
                <a:gd name="connsiteX19" fmla="*/ 629248 w 1452264"/>
                <a:gd name="connsiteY19" fmla="*/ 158562 h 4263140"/>
                <a:gd name="connsiteX20" fmla="*/ 661932 w 1452264"/>
                <a:gd name="connsiteY20" fmla="*/ 220923 h 4263140"/>
                <a:gd name="connsiteX21" fmla="*/ 725278 w 1452264"/>
                <a:gd name="connsiteY21" fmla="*/ 220923 h 4263140"/>
                <a:gd name="connsiteX22" fmla="*/ 724404 w 1452264"/>
                <a:gd name="connsiteY22" fmla="*/ 158452 h 4263140"/>
                <a:gd name="connsiteX23" fmla="*/ 747999 w 1452264"/>
                <a:gd name="connsiteY23" fmla="*/ 121013 h 4263140"/>
                <a:gd name="connsiteX24" fmla="*/ 753555 w 1452264"/>
                <a:gd name="connsiteY24" fmla="*/ 63475 h 4263140"/>
                <a:gd name="connsiteX25" fmla="*/ 788278 w 1452264"/>
                <a:gd name="connsiteY25" fmla="*/ 140411 h 4263140"/>
                <a:gd name="connsiteX26" fmla="*/ 1057385 w 1452264"/>
                <a:gd name="connsiteY26" fmla="*/ 219398 h 4263140"/>
                <a:gd name="connsiteX27" fmla="*/ 1140456 w 1452264"/>
                <a:gd name="connsiteY27" fmla="*/ 255585 h 4263140"/>
                <a:gd name="connsiteX28" fmla="*/ 1184548 w 1452264"/>
                <a:gd name="connsiteY28" fmla="*/ 392323 h 4263140"/>
                <a:gd name="connsiteX29" fmla="*/ 1214714 w 1452264"/>
                <a:gd name="connsiteY29" fmla="*/ 429820 h 4263140"/>
                <a:gd name="connsiteX30" fmla="*/ 1213534 w 1452264"/>
                <a:gd name="connsiteY30" fmla="*/ 486414 h 4263140"/>
                <a:gd name="connsiteX31" fmla="*/ 1232827 w 1452264"/>
                <a:gd name="connsiteY31" fmla="*/ 508873 h 4263140"/>
                <a:gd name="connsiteX32" fmla="*/ 1228039 w 1452264"/>
                <a:gd name="connsiteY32" fmla="*/ 532816 h 4263140"/>
                <a:gd name="connsiteX33" fmla="*/ 1255752 w 1452264"/>
                <a:gd name="connsiteY33" fmla="*/ 547264 h 4263140"/>
                <a:gd name="connsiteX34" fmla="*/ 1253415 w 1452264"/>
                <a:gd name="connsiteY34" fmla="*/ 593928 h 4263140"/>
                <a:gd name="connsiteX35" fmla="*/ 1374725 w 1452264"/>
                <a:gd name="connsiteY35" fmla="*/ 775408 h 4263140"/>
                <a:gd name="connsiteX36" fmla="*/ 1426173 w 1452264"/>
                <a:gd name="connsiteY36" fmla="*/ 805746 h 4263140"/>
                <a:gd name="connsiteX37" fmla="*/ 1451897 w 1452264"/>
                <a:gd name="connsiteY37" fmla="*/ 955013 h 4263140"/>
                <a:gd name="connsiteX38" fmla="*/ 1298780 w 1452264"/>
                <a:gd name="connsiteY38" fmla="*/ 1101572 h 4263140"/>
                <a:gd name="connsiteX39" fmla="*/ 1155447 w 1452264"/>
                <a:gd name="connsiteY39" fmla="*/ 1103427 h 4263140"/>
                <a:gd name="connsiteX40" fmla="*/ 1118480 w 1452264"/>
                <a:gd name="connsiteY40" fmla="*/ 1080663 h 4263140"/>
                <a:gd name="connsiteX41" fmla="*/ 1111335 w 1452264"/>
                <a:gd name="connsiteY41" fmla="*/ 1135511 h 4263140"/>
                <a:gd name="connsiteX42" fmla="*/ 1122090 w 1452264"/>
                <a:gd name="connsiteY42" fmla="*/ 1264113 h 4263140"/>
                <a:gd name="connsiteX43" fmla="*/ 1279005 w 1452264"/>
                <a:gd name="connsiteY43" fmla="*/ 1985402 h 4263140"/>
                <a:gd name="connsiteX44" fmla="*/ 1315471 w 1452264"/>
                <a:gd name="connsiteY44" fmla="*/ 3686450 h 4263140"/>
                <a:gd name="connsiteX45" fmla="*/ 1116989 w 1452264"/>
                <a:gd name="connsiteY45" fmla="*/ 3693708 h 4263140"/>
                <a:gd name="connsiteX46" fmla="*/ 1101160 w 1452264"/>
                <a:gd name="connsiteY46" fmla="*/ 3693708 h 4263140"/>
                <a:gd name="connsiteX47" fmla="*/ 1100136 w 1452264"/>
                <a:gd name="connsiteY47" fmla="*/ 3710157 h 4263140"/>
                <a:gd name="connsiteX48" fmla="*/ 1089308 w 1452264"/>
                <a:gd name="connsiteY48" fmla="*/ 3742819 h 4263140"/>
                <a:gd name="connsiteX49" fmla="*/ 1115642 w 1452264"/>
                <a:gd name="connsiteY49" fmla="*/ 3808802 h 4263140"/>
                <a:gd name="connsiteX50" fmla="*/ 1101724 w 1452264"/>
                <a:gd name="connsiteY50" fmla="*/ 3895693 h 4263140"/>
                <a:gd name="connsiteX51" fmla="*/ 1424694 w 1452264"/>
                <a:gd name="connsiteY51" fmla="*/ 4139844 h 4263140"/>
                <a:gd name="connsiteX52" fmla="*/ 1436128 w 1452264"/>
                <a:gd name="connsiteY52" fmla="*/ 4241373 h 4263140"/>
                <a:gd name="connsiteX53" fmla="*/ 1150447 w 1452264"/>
                <a:gd name="connsiteY53" fmla="*/ 4234704 h 4263140"/>
                <a:gd name="connsiteX54" fmla="*/ 852688 w 1452264"/>
                <a:gd name="connsiteY54" fmla="*/ 4122541 h 4263140"/>
                <a:gd name="connsiteX55" fmla="*/ 846159 w 1452264"/>
                <a:gd name="connsiteY55" fmla="*/ 3994057 h 4263140"/>
                <a:gd name="connsiteX56" fmla="*/ 834045 w 1452264"/>
                <a:gd name="connsiteY56" fmla="*/ 3936525 h 4263140"/>
                <a:gd name="connsiteX57" fmla="*/ 855617 w 1452264"/>
                <a:gd name="connsiteY57" fmla="*/ 3798184 h 4263140"/>
                <a:gd name="connsiteX58" fmla="*/ 828484 w 1452264"/>
                <a:gd name="connsiteY58" fmla="*/ 3728629 h 4263140"/>
                <a:gd name="connsiteX59" fmla="*/ 821430 w 1452264"/>
                <a:gd name="connsiteY59" fmla="*/ 3693708 h 4263140"/>
                <a:gd name="connsiteX60" fmla="*/ 501496 w 1452264"/>
                <a:gd name="connsiteY60" fmla="*/ 3693708 h 4263140"/>
                <a:gd name="connsiteX61" fmla="*/ 479133 w 1452264"/>
                <a:gd name="connsiteY61" fmla="*/ 3828607 h 4263140"/>
                <a:gd name="connsiteX62" fmla="*/ 450044 w 1452264"/>
                <a:gd name="connsiteY62" fmla="*/ 4013372 h 4263140"/>
                <a:gd name="connsiteX63" fmla="*/ 622022 w 1452264"/>
                <a:gd name="connsiteY63" fmla="*/ 4185604 h 4263140"/>
                <a:gd name="connsiteX64" fmla="*/ 417599 w 1452264"/>
                <a:gd name="connsiteY64" fmla="*/ 4257316 h 4263140"/>
                <a:gd name="connsiteX65" fmla="*/ 215772 w 1452264"/>
                <a:gd name="connsiteY65" fmla="*/ 4115374 h 4263140"/>
                <a:gd name="connsiteX66" fmla="*/ 257311 w 1452264"/>
                <a:gd name="connsiteY66" fmla="*/ 3993657 h 4263140"/>
                <a:gd name="connsiteX67" fmla="*/ 209430 w 1452264"/>
                <a:gd name="connsiteY67" fmla="*/ 3844968 h 4263140"/>
                <a:gd name="connsiteX68" fmla="*/ 221594 w 1452264"/>
                <a:gd name="connsiteY68" fmla="*/ 3693705 h 4263140"/>
                <a:gd name="connsiteX69" fmla="*/ 227107 w 1452264"/>
                <a:gd name="connsiteY69" fmla="*/ 3655476 h 4263140"/>
                <a:gd name="connsiteX70" fmla="*/ 199099 w 1452264"/>
                <a:gd name="connsiteY70" fmla="*/ 3636592 h 4263140"/>
                <a:gd name="connsiteX71" fmla="*/ 110692 w 1452264"/>
                <a:gd name="connsiteY71" fmla="*/ 3519563 h 4263140"/>
                <a:gd name="connsiteX72" fmla="*/ 138440 w 1452264"/>
                <a:gd name="connsiteY72" fmla="*/ 1985561 h 4263140"/>
                <a:gd name="connsiteX73" fmla="*/ 209958 w 1452264"/>
                <a:gd name="connsiteY73" fmla="*/ 1349418 h 4263140"/>
                <a:gd name="connsiteX74" fmla="*/ 218313 w 1452264"/>
                <a:gd name="connsiteY74" fmla="*/ 1291178 h 4263140"/>
                <a:gd name="connsiteX75" fmla="*/ 218313 w 1452264"/>
                <a:gd name="connsiteY75" fmla="*/ 1275023 h 4263140"/>
                <a:gd name="connsiteX76" fmla="*/ 195640 w 1452264"/>
                <a:gd name="connsiteY76" fmla="*/ 1242657 h 4263140"/>
                <a:gd name="connsiteX77" fmla="*/ 218313 w 1452264"/>
                <a:gd name="connsiteY77" fmla="*/ 1135722 h 4263140"/>
                <a:gd name="connsiteX78" fmla="*/ 162481 w 1452264"/>
                <a:gd name="connsiteY78" fmla="*/ 1025837 h 4263140"/>
                <a:gd name="connsiteX79" fmla="*/ 134537 w 1452264"/>
                <a:gd name="connsiteY79" fmla="*/ 954467 h 4263140"/>
                <a:gd name="connsiteX80" fmla="*/ 142193 w 1452264"/>
                <a:gd name="connsiteY80" fmla="*/ 880980 h 4263140"/>
                <a:gd name="connsiteX81" fmla="*/ 117580 w 1452264"/>
                <a:gd name="connsiteY81" fmla="*/ 864654 h 4263140"/>
                <a:gd name="connsiteX82" fmla="*/ 94262 w 1452264"/>
                <a:gd name="connsiteY82" fmla="*/ 756944 h 4263140"/>
                <a:gd name="connsiteX83" fmla="*/ 24747 w 1452264"/>
                <a:gd name="connsiteY83" fmla="*/ 593557 h 4263140"/>
                <a:gd name="connsiteX84" fmla="*/ 4228 w 1452264"/>
                <a:gd name="connsiteY84" fmla="*/ 433443 h 4263140"/>
                <a:gd name="connsiteX85" fmla="*/ 37077 w 1452264"/>
                <a:gd name="connsiteY85" fmla="*/ 232363 h 4263140"/>
                <a:gd name="connsiteX86" fmla="*/ 295196 w 1452264"/>
                <a:gd name="connsiteY86" fmla="*/ 119175 h 4263140"/>
                <a:gd name="connsiteX87" fmla="*/ 429892 w 1452264"/>
                <a:gd name="connsiteY8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600500 w 1452264"/>
                <a:gd name="connsiteY5" fmla="*/ 113415 h 4263140"/>
                <a:gd name="connsiteX6" fmla="*/ 527391 w 1452264"/>
                <a:gd name="connsiteY6" fmla="*/ 67615 h 4263140"/>
                <a:gd name="connsiteX7" fmla="*/ 747728 w 1452264"/>
                <a:gd name="connsiteY7" fmla="*/ 59477 h 4263140"/>
                <a:gd name="connsiteX8" fmla="*/ 744990 w 1452264"/>
                <a:gd name="connsiteY8" fmla="*/ 76784 h 4263140"/>
                <a:gd name="connsiteX9" fmla="*/ 733130 w 1452264"/>
                <a:gd name="connsiteY9" fmla="*/ 100122 h 4263140"/>
                <a:gd name="connsiteX10" fmla="*/ 705714 w 1452264"/>
                <a:gd name="connsiteY10" fmla="*/ 127280 h 4263140"/>
                <a:gd name="connsiteX11" fmla="*/ 696806 w 1452264"/>
                <a:gd name="connsiteY11" fmla="*/ 127280 h 4263140"/>
                <a:gd name="connsiteX12" fmla="*/ 726016 w 1452264"/>
                <a:gd name="connsiteY12" fmla="*/ 100688 h 4263140"/>
                <a:gd name="connsiteX13" fmla="*/ 745883 w 1452264"/>
                <a:gd name="connsiteY13" fmla="*/ 60898 h 4263140"/>
                <a:gd name="connsiteX14" fmla="*/ 747728 w 1452264"/>
                <a:gd name="connsiteY14" fmla="*/ 59477 h 4263140"/>
                <a:gd name="connsiteX15" fmla="*/ 429892 w 1452264"/>
                <a:gd name="connsiteY15" fmla="*/ 157 h 4263140"/>
                <a:gd name="connsiteX16" fmla="*/ 432699 w 1452264"/>
                <a:gd name="connsiteY16" fmla="*/ 2625 h 4263140"/>
                <a:gd name="connsiteX17" fmla="*/ 534661 w 1452264"/>
                <a:gd name="connsiteY17" fmla="*/ 111300 h 4263140"/>
                <a:gd name="connsiteX18" fmla="*/ 629248 w 1452264"/>
                <a:gd name="connsiteY18" fmla="*/ 158562 h 4263140"/>
                <a:gd name="connsiteX19" fmla="*/ 661932 w 1452264"/>
                <a:gd name="connsiteY19" fmla="*/ 220923 h 4263140"/>
                <a:gd name="connsiteX20" fmla="*/ 725278 w 1452264"/>
                <a:gd name="connsiteY20" fmla="*/ 220923 h 4263140"/>
                <a:gd name="connsiteX21" fmla="*/ 724404 w 1452264"/>
                <a:gd name="connsiteY21" fmla="*/ 158452 h 4263140"/>
                <a:gd name="connsiteX22" fmla="*/ 747999 w 1452264"/>
                <a:gd name="connsiteY22" fmla="*/ 121013 h 4263140"/>
                <a:gd name="connsiteX23" fmla="*/ 753555 w 1452264"/>
                <a:gd name="connsiteY23" fmla="*/ 63475 h 4263140"/>
                <a:gd name="connsiteX24" fmla="*/ 788278 w 1452264"/>
                <a:gd name="connsiteY24" fmla="*/ 140411 h 4263140"/>
                <a:gd name="connsiteX25" fmla="*/ 1057385 w 1452264"/>
                <a:gd name="connsiteY25" fmla="*/ 219398 h 4263140"/>
                <a:gd name="connsiteX26" fmla="*/ 1140456 w 1452264"/>
                <a:gd name="connsiteY26" fmla="*/ 255585 h 4263140"/>
                <a:gd name="connsiteX27" fmla="*/ 1184548 w 1452264"/>
                <a:gd name="connsiteY27" fmla="*/ 392323 h 4263140"/>
                <a:gd name="connsiteX28" fmla="*/ 1214714 w 1452264"/>
                <a:gd name="connsiteY28" fmla="*/ 429820 h 4263140"/>
                <a:gd name="connsiteX29" fmla="*/ 1213534 w 1452264"/>
                <a:gd name="connsiteY29" fmla="*/ 486414 h 4263140"/>
                <a:gd name="connsiteX30" fmla="*/ 1232827 w 1452264"/>
                <a:gd name="connsiteY30" fmla="*/ 508873 h 4263140"/>
                <a:gd name="connsiteX31" fmla="*/ 1228039 w 1452264"/>
                <a:gd name="connsiteY31" fmla="*/ 532816 h 4263140"/>
                <a:gd name="connsiteX32" fmla="*/ 1255752 w 1452264"/>
                <a:gd name="connsiteY32" fmla="*/ 547264 h 4263140"/>
                <a:gd name="connsiteX33" fmla="*/ 1253415 w 1452264"/>
                <a:gd name="connsiteY33" fmla="*/ 593928 h 4263140"/>
                <a:gd name="connsiteX34" fmla="*/ 1374725 w 1452264"/>
                <a:gd name="connsiteY34" fmla="*/ 775408 h 4263140"/>
                <a:gd name="connsiteX35" fmla="*/ 1426173 w 1452264"/>
                <a:gd name="connsiteY35" fmla="*/ 805746 h 4263140"/>
                <a:gd name="connsiteX36" fmla="*/ 1451897 w 1452264"/>
                <a:gd name="connsiteY36" fmla="*/ 955013 h 4263140"/>
                <a:gd name="connsiteX37" fmla="*/ 1298780 w 1452264"/>
                <a:gd name="connsiteY37" fmla="*/ 1101572 h 4263140"/>
                <a:gd name="connsiteX38" fmla="*/ 1155447 w 1452264"/>
                <a:gd name="connsiteY38" fmla="*/ 1103427 h 4263140"/>
                <a:gd name="connsiteX39" fmla="*/ 1118480 w 1452264"/>
                <a:gd name="connsiteY39" fmla="*/ 1080663 h 4263140"/>
                <a:gd name="connsiteX40" fmla="*/ 1111335 w 1452264"/>
                <a:gd name="connsiteY40" fmla="*/ 1135511 h 4263140"/>
                <a:gd name="connsiteX41" fmla="*/ 1122090 w 1452264"/>
                <a:gd name="connsiteY41" fmla="*/ 1264113 h 4263140"/>
                <a:gd name="connsiteX42" fmla="*/ 1279005 w 1452264"/>
                <a:gd name="connsiteY42" fmla="*/ 1985402 h 4263140"/>
                <a:gd name="connsiteX43" fmla="*/ 1315471 w 1452264"/>
                <a:gd name="connsiteY43" fmla="*/ 3686450 h 4263140"/>
                <a:gd name="connsiteX44" fmla="*/ 1116989 w 1452264"/>
                <a:gd name="connsiteY44" fmla="*/ 3693708 h 4263140"/>
                <a:gd name="connsiteX45" fmla="*/ 1101160 w 1452264"/>
                <a:gd name="connsiteY45" fmla="*/ 3693708 h 4263140"/>
                <a:gd name="connsiteX46" fmla="*/ 1100136 w 1452264"/>
                <a:gd name="connsiteY46" fmla="*/ 3710157 h 4263140"/>
                <a:gd name="connsiteX47" fmla="*/ 1089308 w 1452264"/>
                <a:gd name="connsiteY47" fmla="*/ 3742819 h 4263140"/>
                <a:gd name="connsiteX48" fmla="*/ 1115642 w 1452264"/>
                <a:gd name="connsiteY48" fmla="*/ 3808802 h 4263140"/>
                <a:gd name="connsiteX49" fmla="*/ 1101724 w 1452264"/>
                <a:gd name="connsiteY49" fmla="*/ 3895693 h 4263140"/>
                <a:gd name="connsiteX50" fmla="*/ 1424694 w 1452264"/>
                <a:gd name="connsiteY50" fmla="*/ 4139844 h 4263140"/>
                <a:gd name="connsiteX51" fmla="*/ 1436128 w 1452264"/>
                <a:gd name="connsiteY51" fmla="*/ 4241373 h 4263140"/>
                <a:gd name="connsiteX52" fmla="*/ 1150447 w 1452264"/>
                <a:gd name="connsiteY52" fmla="*/ 4234704 h 4263140"/>
                <a:gd name="connsiteX53" fmla="*/ 852688 w 1452264"/>
                <a:gd name="connsiteY53" fmla="*/ 4122541 h 4263140"/>
                <a:gd name="connsiteX54" fmla="*/ 846159 w 1452264"/>
                <a:gd name="connsiteY54" fmla="*/ 3994057 h 4263140"/>
                <a:gd name="connsiteX55" fmla="*/ 834045 w 1452264"/>
                <a:gd name="connsiteY55" fmla="*/ 3936525 h 4263140"/>
                <a:gd name="connsiteX56" fmla="*/ 855617 w 1452264"/>
                <a:gd name="connsiteY56" fmla="*/ 3798184 h 4263140"/>
                <a:gd name="connsiteX57" fmla="*/ 828484 w 1452264"/>
                <a:gd name="connsiteY57" fmla="*/ 3728629 h 4263140"/>
                <a:gd name="connsiteX58" fmla="*/ 821430 w 1452264"/>
                <a:gd name="connsiteY58" fmla="*/ 3693708 h 4263140"/>
                <a:gd name="connsiteX59" fmla="*/ 501496 w 1452264"/>
                <a:gd name="connsiteY59" fmla="*/ 3693708 h 4263140"/>
                <a:gd name="connsiteX60" fmla="*/ 479133 w 1452264"/>
                <a:gd name="connsiteY60" fmla="*/ 3828607 h 4263140"/>
                <a:gd name="connsiteX61" fmla="*/ 450044 w 1452264"/>
                <a:gd name="connsiteY61" fmla="*/ 4013372 h 4263140"/>
                <a:gd name="connsiteX62" fmla="*/ 622022 w 1452264"/>
                <a:gd name="connsiteY62" fmla="*/ 4185604 h 4263140"/>
                <a:gd name="connsiteX63" fmla="*/ 417599 w 1452264"/>
                <a:gd name="connsiteY63" fmla="*/ 4257316 h 4263140"/>
                <a:gd name="connsiteX64" fmla="*/ 215772 w 1452264"/>
                <a:gd name="connsiteY64" fmla="*/ 4115374 h 4263140"/>
                <a:gd name="connsiteX65" fmla="*/ 257311 w 1452264"/>
                <a:gd name="connsiteY65" fmla="*/ 3993657 h 4263140"/>
                <a:gd name="connsiteX66" fmla="*/ 209430 w 1452264"/>
                <a:gd name="connsiteY66" fmla="*/ 3844968 h 4263140"/>
                <a:gd name="connsiteX67" fmla="*/ 221594 w 1452264"/>
                <a:gd name="connsiteY67" fmla="*/ 3693705 h 4263140"/>
                <a:gd name="connsiteX68" fmla="*/ 227107 w 1452264"/>
                <a:gd name="connsiteY68" fmla="*/ 3655476 h 4263140"/>
                <a:gd name="connsiteX69" fmla="*/ 199099 w 1452264"/>
                <a:gd name="connsiteY69" fmla="*/ 3636592 h 4263140"/>
                <a:gd name="connsiteX70" fmla="*/ 110692 w 1452264"/>
                <a:gd name="connsiteY70" fmla="*/ 3519563 h 4263140"/>
                <a:gd name="connsiteX71" fmla="*/ 138440 w 1452264"/>
                <a:gd name="connsiteY71" fmla="*/ 1985561 h 4263140"/>
                <a:gd name="connsiteX72" fmla="*/ 209958 w 1452264"/>
                <a:gd name="connsiteY72" fmla="*/ 1349418 h 4263140"/>
                <a:gd name="connsiteX73" fmla="*/ 218313 w 1452264"/>
                <a:gd name="connsiteY73" fmla="*/ 1291178 h 4263140"/>
                <a:gd name="connsiteX74" fmla="*/ 218313 w 1452264"/>
                <a:gd name="connsiteY74" fmla="*/ 1275023 h 4263140"/>
                <a:gd name="connsiteX75" fmla="*/ 195640 w 1452264"/>
                <a:gd name="connsiteY75" fmla="*/ 1242657 h 4263140"/>
                <a:gd name="connsiteX76" fmla="*/ 218313 w 1452264"/>
                <a:gd name="connsiteY76" fmla="*/ 1135722 h 4263140"/>
                <a:gd name="connsiteX77" fmla="*/ 162481 w 1452264"/>
                <a:gd name="connsiteY77" fmla="*/ 1025837 h 4263140"/>
                <a:gd name="connsiteX78" fmla="*/ 134537 w 1452264"/>
                <a:gd name="connsiteY78" fmla="*/ 954467 h 4263140"/>
                <a:gd name="connsiteX79" fmla="*/ 142193 w 1452264"/>
                <a:gd name="connsiteY79" fmla="*/ 880980 h 4263140"/>
                <a:gd name="connsiteX80" fmla="*/ 117580 w 1452264"/>
                <a:gd name="connsiteY80" fmla="*/ 864654 h 4263140"/>
                <a:gd name="connsiteX81" fmla="*/ 94262 w 1452264"/>
                <a:gd name="connsiteY81" fmla="*/ 756944 h 4263140"/>
                <a:gd name="connsiteX82" fmla="*/ 24747 w 1452264"/>
                <a:gd name="connsiteY82" fmla="*/ 593557 h 4263140"/>
                <a:gd name="connsiteX83" fmla="*/ 4228 w 1452264"/>
                <a:gd name="connsiteY83" fmla="*/ 433443 h 4263140"/>
                <a:gd name="connsiteX84" fmla="*/ 37077 w 1452264"/>
                <a:gd name="connsiteY84" fmla="*/ 232363 h 4263140"/>
                <a:gd name="connsiteX85" fmla="*/ 295196 w 1452264"/>
                <a:gd name="connsiteY85" fmla="*/ 119175 h 4263140"/>
                <a:gd name="connsiteX86" fmla="*/ 429892 w 1452264"/>
                <a:gd name="connsiteY86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696806 w 1452264"/>
                <a:gd name="connsiteY8" fmla="*/ 127280 h 4263140"/>
                <a:gd name="connsiteX9" fmla="*/ 726016 w 1452264"/>
                <a:gd name="connsiteY9" fmla="*/ 100688 h 4263140"/>
                <a:gd name="connsiteX10" fmla="*/ 745883 w 1452264"/>
                <a:gd name="connsiteY10" fmla="*/ 60898 h 4263140"/>
                <a:gd name="connsiteX11" fmla="*/ 747728 w 1452264"/>
                <a:gd name="connsiteY11" fmla="*/ 59477 h 4263140"/>
                <a:gd name="connsiteX12" fmla="*/ 429892 w 1452264"/>
                <a:gd name="connsiteY12" fmla="*/ 157 h 4263140"/>
                <a:gd name="connsiteX13" fmla="*/ 432699 w 1452264"/>
                <a:gd name="connsiteY13" fmla="*/ 2625 h 4263140"/>
                <a:gd name="connsiteX14" fmla="*/ 534661 w 1452264"/>
                <a:gd name="connsiteY14" fmla="*/ 111300 h 4263140"/>
                <a:gd name="connsiteX15" fmla="*/ 629248 w 1452264"/>
                <a:gd name="connsiteY15" fmla="*/ 158562 h 4263140"/>
                <a:gd name="connsiteX16" fmla="*/ 661932 w 1452264"/>
                <a:gd name="connsiteY16" fmla="*/ 220923 h 4263140"/>
                <a:gd name="connsiteX17" fmla="*/ 725278 w 1452264"/>
                <a:gd name="connsiteY17" fmla="*/ 220923 h 4263140"/>
                <a:gd name="connsiteX18" fmla="*/ 724404 w 1452264"/>
                <a:gd name="connsiteY18" fmla="*/ 158452 h 4263140"/>
                <a:gd name="connsiteX19" fmla="*/ 747999 w 1452264"/>
                <a:gd name="connsiteY19" fmla="*/ 121013 h 4263140"/>
                <a:gd name="connsiteX20" fmla="*/ 753555 w 1452264"/>
                <a:gd name="connsiteY20" fmla="*/ 63475 h 4263140"/>
                <a:gd name="connsiteX21" fmla="*/ 788278 w 1452264"/>
                <a:gd name="connsiteY21" fmla="*/ 140411 h 4263140"/>
                <a:gd name="connsiteX22" fmla="*/ 1057385 w 1452264"/>
                <a:gd name="connsiteY22" fmla="*/ 219398 h 4263140"/>
                <a:gd name="connsiteX23" fmla="*/ 1140456 w 1452264"/>
                <a:gd name="connsiteY23" fmla="*/ 255585 h 4263140"/>
                <a:gd name="connsiteX24" fmla="*/ 1184548 w 1452264"/>
                <a:gd name="connsiteY24" fmla="*/ 392323 h 4263140"/>
                <a:gd name="connsiteX25" fmla="*/ 1214714 w 1452264"/>
                <a:gd name="connsiteY25" fmla="*/ 429820 h 4263140"/>
                <a:gd name="connsiteX26" fmla="*/ 1213534 w 1452264"/>
                <a:gd name="connsiteY26" fmla="*/ 486414 h 4263140"/>
                <a:gd name="connsiteX27" fmla="*/ 1232827 w 1452264"/>
                <a:gd name="connsiteY27" fmla="*/ 508873 h 4263140"/>
                <a:gd name="connsiteX28" fmla="*/ 1228039 w 1452264"/>
                <a:gd name="connsiteY28" fmla="*/ 532816 h 4263140"/>
                <a:gd name="connsiteX29" fmla="*/ 1255752 w 1452264"/>
                <a:gd name="connsiteY29" fmla="*/ 547264 h 4263140"/>
                <a:gd name="connsiteX30" fmla="*/ 1253415 w 1452264"/>
                <a:gd name="connsiteY30" fmla="*/ 593928 h 4263140"/>
                <a:gd name="connsiteX31" fmla="*/ 1374725 w 1452264"/>
                <a:gd name="connsiteY31" fmla="*/ 775408 h 4263140"/>
                <a:gd name="connsiteX32" fmla="*/ 1426173 w 1452264"/>
                <a:gd name="connsiteY32" fmla="*/ 805746 h 4263140"/>
                <a:gd name="connsiteX33" fmla="*/ 1451897 w 1452264"/>
                <a:gd name="connsiteY33" fmla="*/ 955013 h 4263140"/>
                <a:gd name="connsiteX34" fmla="*/ 1298780 w 1452264"/>
                <a:gd name="connsiteY34" fmla="*/ 1101572 h 4263140"/>
                <a:gd name="connsiteX35" fmla="*/ 1155447 w 1452264"/>
                <a:gd name="connsiteY35" fmla="*/ 1103427 h 4263140"/>
                <a:gd name="connsiteX36" fmla="*/ 1118480 w 1452264"/>
                <a:gd name="connsiteY36" fmla="*/ 1080663 h 4263140"/>
                <a:gd name="connsiteX37" fmla="*/ 1111335 w 1452264"/>
                <a:gd name="connsiteY37" fmla="*/ 1135511 h 4263140"/>
                <a:gd name="connsiteX38" fmla="*/ 1122090 w 1452264"/>
                <a:gd name="connsiteY38" fmla="*/ 1264113 h 4263140"/>
                <a:gd name="connsiteX39" fmla="*/ 1279005 w 1452264"/>
                <a:gd name="connsiteY39" fmla="*/ 1985402 h 4263140"/>
                <a:gd name="connsiteX40" fmla="*/ 1315471 w 1452264"/>
                <a:gd name="connsiteY40" fmla="*/ 3686450 h 4263140"/>
                <a:gd name="connsiteX41" fmla="*/ 1116989 w 1452264"/>
                <a:gd name="connsiteY41" fmla="*/ 3693708 h 4263140"/>
                <a:gd name="connsiteX42" fmla="*/ 1101160 w 1452264"/>
                <a:gd name="connsiteY42" fmla="*/ 3693708 h 4263140"/>
                <a:gd name="connsiteX43" fmla="*/ 1100136 w 1452264"/>
                <a:gd name="connsiteY43" fmla="*/ 3710157 h 4263140"/>
                <a:gd name="connsiteX44" fmla="*/ 1089308 w 1452264"/>
                <a:gd name="connsiteY44" fmla="*/ 3742819 h 4263140"/>
                <a:gd name="connsiteX45" fmla="*/ 1115642 w 1452264"/>
                <a:gd name="connsiteY45" fmla="*/ 3808802 h 4263140"/>
                <a:gd name="connsiteX46" fmla="*/ 1101724 w 1452264"/>
                <a:gd name="connsiteY46" fmla="*/ 3895693 h 4263140"/>
                <a:gd name="connsiteX47" fmla="*/ 1424694 w 1452264"/>
                <a:gd name="connsiteY47" fmla="*/ 4139844 h 4263140"/>
                <a:gd name="connsiteX48" fmla="*/ 1436128 w 1452264"/>
                <a:gd name="connsiteY48" fmla="*/ 4241373 h 4263140"/>
                <a:gd name="connsiteX49" fmla="*/ 1150447 w 1452264"/>
                <a:gd name="connsiteY49" fmla="*/ 4234704 h 4263140"/>
                <a:gd name="connsiteX50" fmla="*/ 852688 w 1452264"/>
                <a:gd name="connsiteY50" fmla="*/ 4122541 h 4263140"/>
                <a:gd name="connsiteX51" fmla="*/ 846159 w 1452264"/>
                <a:gd name="connsiteY51" fmla="*/ 3994057 h 4263140"/>
                <a:gd name="connsiteX52" fmla="*/ 834045 w 1452264"/>
                <a:gd name="connsiteY52" fmla="*/ 3936525 h 4263140"/>
                <a:gd name="connsiteX53" fmla="*/ 855617 w 1452264"/>
                <a:gd name="connsiteY53" fmla="*/ 3798184 h 4263140"/>
                <a:gd name="connsiteX54" fmla="*/ 828484 w 1452264"/>
                <a:gd name="connsiteY54" fmla="*/ 3728629 h 4263140"/>
                <a:gd name="connsiteX55" fmla="*/ 821430 w 1452264"/>
                <a:gd name="connsiteY55" fmla="*/ 3693708 h 4263140"/>
                <a:gd name="connsiteX56" fmla="*/ 501496 w 1452264"/>
                <a:gd name="connsiteY56" fmla="*/ 3693708 h 4263140"/>
                <a:gd name="connsiteX57" fmla="*/ 479133 w 1452264"/>
                <a:gd name="connsiteY57" fmla="*/ 3828607 h 4263140"/>
                <a:gd name="connsiteX58" fmla="*/ 450044 w 1452264"/>
                <a:gd name="connsiteY58" fmla="*/ 4013372 h 4263140"/>
                <a:gd name="connsiteX59" fmla="*/ 622022 w 1452264"/>
                <a:gd name="connsiteY59" fmla="*/ 4185604 h 4263140"/>
                <a:gd name="connsiteX60" fmla="*/ 417599 w 1452264"/>
                <a:gd name="connsiteY60" fmla="*/ 4257316 h 4263140"/>
                <a:gd name="connsiteX61" fmla="*/ 215772 w 1452264"/>
                <a:gd name="connsiteY61" fmla="*/ 4115374 h 4263140"/>
                <a:gd name="connsiteX62" fmla="*/ 257311 w 1452264"/>
                <a:gd name="connsiteY62" fmla="*/ 3993657 h 4263140"/>
                <a:gd name="connsiteX63" fmla="*/ 209430 w 1452264"/>
                <a:gd name="connsiteY63" fmla="*/ 3844968 h 4263140"/>
                <a:gd name="connsiteX64" fmla="*/ 221594 w 1452264"/>
                <a:gd name="connsiteY64" fmla="*/ 3693705 h 4263140"/>
                <a:gd name="connsiteX65" fmla="*/ 227107 w 1452264"/>
                <a:gd name="connsiteY65" fmla="*/ 3655476 h 4263140"/>
                <a:gd name="connsiteX66" fmla="*/ 199099 w 1452264"/>
                <a:gd name="connsiteY66" fmla="*/ 3636592 h 4263140"/>
                <a:gd name="connsiteX67" fmla="*/ 110692 w 1452264"/>
                <a:gd name="connsiteY67" fmla="*/ 3519563 h 4263140"/>
                <a:gd name="connsiteX68" fmla="*/ 138440 w 1452264"/>
                <a:gd name="connsiteY68" fmla="*/ 1985561 h 4263140"/>
                <a:gd name="connsiteX69" fmla="*/ 209958 w 1452264"/>
                <a:gd name="connsiteY69" fmla="*/ 1349418 h 4263140"/>
                <a:gd name="connsiteX70" fmla="*/ 218313 w 1452264"/>
                <a:gd name="connsiteY70" fmla="*/ 1291178 h 4263140"/>
                <a:gd name="connsiteX71" fmla="*/ 218313 w 1452264"/>
                <a:gd name="connsiteY71" fmla="*/ 1275023 h 4263140"/>
                <a:gd name="connsiteX72" fmla="*/ 195640 w 1452264"/>
                <a:gd name="connsiteY72" fmla="*/ 1242657 h 4263140"/>
                <a:gd name="connsiteX73" fmla="*/ 218313 w 1452264"/>
                <a:gd name="connsiteY73" fmla="*/ 1135722 h 4263140"/>
                <a:gd name="connsiteX74" fmla="*/ 162481 w 1452264"/>
                <a:gd name="connsiteY74" fmla="*/ 1025837 h 4263140"/>
                <a:gd name="connsiteX75" fmla="*/ 134537 w 1452264"/>
                <a:gd name="connsiteY75" fmla="*/ 954467 h 4263140"/>
                <a:gd name="connsiteX76" fmla="*/ 142193 w 1452264"/>
                <a:gd name="connsiteY76" fmla="*/ 880980 h 4263140"/>
                <a:gd name="connsiteX77" fmla="*/ 117580 w 1452264"/>
                <a:gd name="connsiteY77" fmla="*/ 864654 h 4263140"/>
                <a:gd name="connsiteX78" fmla="*/ 94262 w 1452264"/>
                <a:gd name="connsiteY78" fmla="*/ 756944 h 4263140"/>
                <a:gd name="connsiteX79" fmla="*/ 24747 w 1452264"/>
                <a:gd name="connsiteY79" fmla="*/ 593557 h 4263140"/>
                <a:gd name="connsiteX80" fmla="*/ 4228 w 1452264"/>
                <a:gd name="connsiteY80" fmla="*/ 433443 h 4263140"/>
                <a:gd name="connsiteX81" fmla="*/ 37077 w 1452264"/>
                <a:gd name="connsiteY81" fmla="*/ 232363 h 4263140"/>
                <a:gd name="connsiteX82" fmla="*/ 295196 w 1452264"/>
                <a:gd name="connsiteY82" fmla="*/ 119175 h 4263140"/>
                <a:gd name="connsiteX83" fmla="*/ 429892 w 1452264"/>
                <a:gd name="connsiteY83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726016 w 1452264"/>
                <a:gd name="connsiteY8" fmla="*/ 100688 h 4263140"/>
                <a:gd name="connsiteX9" fmla="*/ 745883 w 1452264"/>
                <a:gd name="connsiteY9" fmla="*/ 60898 h 4263140"/>
                <a:gd name="connsiteX10" fmla="*/ 747728 w 1452264"/>
                <a:gd name="connsiteY10" fmla="*/ 59477 h 4263140"/>
                <a:gd name="connsiteX11" fmla="*/ 429892 w 1452264"/>
                <a:gd name="connsiteY11" fmla="*/ 157 h 4263140"/>
                <a:gd name="connsiteX12" fmla="*/ 432699 w 1452264"/>
                <a:gd name="connsiteY12" fmla="*/ 2625 h 4263140"/>
                <a:gd name="connsiteX13" fmla="*/ 534661 w 1452264"/>
                <a:gd name="connsiteY13" fmla="*/ 111300 h 4263140"/>
                <a:gd name="connsiteX14" fmla="*/ 629248 w 1452264"/>
                <a:gd name="connsiteY14" fmla="*/ 158562 h 4263140"/>
                <a:gd name="connsiteX15" fmla="*/ 661932 w 1452264"/>
                <a:gd name="connsiteY15" fmla="*/ 220923 h 4263140"/>
                <a:gd name="connsiteX16" fmla="*/ 725278 w 1452264"/>
                <a:gd name="connsiteY16" fmla="*/ 220923 h 4263140"/>
                <a:gd name="connsiteX17" fmla="*/ 724404 w 1452264"/>
                <a:gd name="connsiteY17" fmla="*/ 158452 h 4263140"/>
                <a:gd name="connsiteX18" fmla="*/ 747999 w 1452264"/>
                <a:gd name="connsiteY18" fmla="*/ 121013 h 4263140"/>
                <a:gd name="connsiteX19" fmla="*/ 753555 w 1452264"/>
                <a:gd name="connsiteY19" fmla="*/ 63475 h 4263140"/>
                <a:gd name="connsiteX20" fmla="*/ 788278 w 1452264"/>
                <a:gd name="connsiteY20" fmla="*/ 140411 h 4263140"/>
                <a:gd name="connsiteX21" fmla="*/ 1057385 w 1452264"/>
                <a:gd name="connsiteY21" fmla="*/ 219398 h 4263140"/>
                <a:gd name="connsiteX22" fmla="*/ 1140456 w 1452264"/>
                <a:gd name="connsiteY22" fmla="*/ 255585 h 4263140"/>
                <a:gd name="connsiteX23" fmla="*/ 1184548 w 1452264"/>
                <a:gd name="connsiteY23" fmla="*/ 392323 h 4263140"/>
                <a:gd name="connsiteX24" fmla="*/ 1214714 w 1452264"/>
                <a:gd name="connsiteY24" fmla="*/ 429820 h 4263140"/>
                <a:gd name="connsiteX25" fmla="*/ 1213534 w 1452264"/>
                <a:gd name="connsiteY25" fmla="*/ 486414 h 4263140"/>
                <a:gd name="connsiteX26" fmla="*/ 1232827 w 1452264"/>
                <a:gd name="connsiteY26" fmla="*/ 508873 h 4263140"/>
                <a:gd name="connsiteX27" fmla="*/ 1228039 w 1452264"/>
                <a:gd name="connsiteY27" fmla="*/ 532816 h 4263140"/>
                <a:gd name="connsiteX28" fmla="*/ 1255752 w 1452264"/>
                <a:gd name="connsiteY28" fmla="*/ 547264 h 4263140"/>
                <a:gd name="connsiteX29" fmla="*/ 1253415 w 1452264"/>
                <a:gd name="connsiteY29" fmla="*/ 593928 h 4263140"/>
                <a:gd name="connsiteX30" fmla="*/ 1374725 w 1452264"/>
                <a:gd name="connsiteY30" fmla="*/ 775408 h 4263140"/>
                <a:gd name="connsiteX31" fmla="*/ 1426173 w 1452264"/>
                <a:gd name="connsiteY31" fmla="*/ 805746 h 4263140"/>
                <a:gd name="connsiteX32" fmla="*/ 1451897 w 1452264"/>
                <a:gd name="connsiteY32" fmla="*/ 955013 h 4263140"/>
                <a:gd name="connsiteX33" fmla="*/ 1298780 w 1452264"/>
                <a:gd name="connsiteY33" fmla="*/ 1101572 h 4263140"/>
                <a:gd name="connsiteX34" fmla="*/ 1155447 w 1452264"/>
                <a:gd name="connsiteY34" fmla="*/ 1103427 h 4263140"/>
                <a:gd name="connsiteX35" fmla="*/ 1118480 w 1452264"/>
                <a:gd name="connsiteY35" fmla="*/ 1080663 h 4263140"/>
                <a:gd name="connsiteX36" fmla="*/ 1111335 w 1452264"/>
                <a:gd name="connsiteY36" fmla="*/ 1135511 h 4263140"/>
                <a:gd name="connsiteX37" fmla="*/ 1122090 w 1452264"/>
                <a:gd name="connsiteY37" fmla="*/ 1264113 h 4263140"/>
                <a:gd name="connsiteX38" fmla="*/ 1279005 w 1452264"/>
                <a:gd name="connsiteY38" fmla="*/ 1985402 h 4263140"/>
                <a:gd name="connsiteX39" fmla="*/ 1315471 w 1452264"/>
                <a:gd name="connsiteY39" fmla="*/ 3686450 h 4263140"/>
                <a:gd name="connsiteX40" fmla="*/ 1116989 w 1452264"/>
                <a:gd name="connsiteY40" fmla="*/ 3693708 h 4263140"/>
                <a:gd name="connsiteX41" fmla="*/ 1101160 w 1452264"/>
                <a:gd name="connsiteY41" fmla="*/ 3693708 h 4263140"/>
                <a:gd name="connsiteX42" fmla="*/ 1100136 w 1452264"/>
                <a:gd name="connsiteY42" fmla="*/ 3710157 h 4263140"/>
                <a:gd name="connsiteX43" fmla="*/ 1089308 w 1452264"/>
                <a:gd name="connsiteY43" fmla="*/ 3742819 h 4263140"/>
                <a:gd name="connsiteX44" fmla="*/ 1115642 w 1452264"/>
                <a:gd name="connsiteY44" fmla="*/ 3808802 h 4263140"/>
                <a:gd name="connsiteX45" fmla="*/ 1101724 w 1452264"/>
                <a:gd name="connsiteY45" fmla="*/ 3895693 h 4263140"/>
                <a:gd name="connsiteX46" fmla="*/ 1424694 w 1452264"/>
                <a:gd name="connsiteY46" fmla="*/ 4139844 h 4263140"/>
                <a:gd name="connsiteX47" fmla="*/ 1436128 w 1452264"/>
                <a:gd name="connsiteY47" fmla="*/ 4241373 h 4263140"/>
                <a:gd name="connsiteX48" fmla="*/ 1150447 w 1452264"/>
                <a:gd name="connsiteY48" fmla="*/ 4234704 h 4263140"/>
                <a:gd name="connsiteX49" fmla="*/ 852688 w 1452264"/>
                <a:gd name="connsiteY49" fmla="*/ 4122541 h 4263140"/>
                <a:gd name="connsiteX50" fmla="*/ 846159 w 1452264"/>
                <a:gd name="connsiteY50" fmla="*/ 3994057 h 4263140"/>
                <a:gd name="connsiteX51" fmla="*/ 834045 w 1452264"/>
                <a:gd name="connsiteY51" fmla="*/ 3936525 h 4263140"/>
                <a:gd name="connsiteX52" fmla="*/ 855617 w 1452264"/>
                <a:gd name="connsiteY52" fmla="*/ 3798184 h 4263140"/>
                <a:gd name="connsiteX53" fmla="*/ 828484 w 1452264"/>
                <a:gd name="connsiteY53" fmla="*/ 3728629 h 4263140"/>
                <a:gd name="connsiteX54" fmla="*/ 821430 w 1452264"/>
                <a:gd name="connsiteY54" fmla="*/ 3693708 h 4263140"/>
                <a:gd name="connsiteX55" fmla="*/ 501496 w 1452264"/>
                <a:gd name="connsiteY55" fmla="*/ 3693708 h 4263140"/>
                <a:gd name="connsiteX56" fmla="*/ 479133 w 1452264"/>
                <a:gd name="connsiteY56" fmla="*/ 3828607 h 4263140"/>
                <a:gd name="connsiteX57" fmla="*/ 450044 w 1452264"/>
                <a:gd name="connsiteY57" fmla="*/ 4013372 h 4263140"/>
                <a:gd name="connsiteX58" fmla="*/ 622022 w 1452264"/>
                <a:gd name="connsiteY58" fmla="*/ 4185604 h 4263140"/>
                <a:gd name="connsiteX59" fmla="*/ 417599 w 1452264"/>
                <a:gd name="connsiteY59" fmla="*/ 4257316 h 4263140"/>
                <a:gd name="connsiteX60" fmla="*/ 215772 w 1452264"/>
                <a:gd name="connsiteY60" fmla="*/ 4115374 h 4263140"/>
                <a:gd name="connsiteX61" fmla="*/ 257311 w 1452264"/>
                <a:gd name="connsiteY61" fmla="*/ 3993657 h 4263140"/>
                <a:gd name="connsiteX62" fmla="*/ 209430 w 1452264"/>
                <a:gd name="connsiteY62" fmla="*/ 3844968 h 4263140"/>
                <a:gd name="connsiteX63" fmla="*/ 221594 w 1452264"/>
                <a:gd name="connsiteY63" fmla="*/ 3693705 h 4263140"/>
                <a:gd name="connsiteX64" fmla="*/ 227107 w 1452264"/>
                <a:gd name="connsiteY64" fmla="*/ 3655476 h 4263140"/>
                <a:gd name="connsiteX65" fmla="*/ 199099 w 1452264"/>
                <a:gd name="connsiteY65" fmla="*/ 3636592 h 4263140"/>
                <a:gd name="connsiteX66" fmla="*/ 110692 w 1452264"/>
                <a:gd name="connsiteY66" fmla="*/ 3519563 h 4263140"/>
                <a:gd name="connsiteX67" fmla="*/ 138440 w 1452264"/>
                <a:gd name="connsiteY67" fmla="*/ 1985561 h 4263140"/>
                <a:gd name="connsiteX68" fmla="*/ 209958 w 1452264"/>
                <a:gd name="connsiteY68" fmla="*/ 1349418 h 4263140"/>
                <a:gd name="connsiteX69" fmla="*/ 218313 w 1452264"/>
                <a:gd name="connsiteY69" fmla="*/ 1291178 h 4263140"/>
                <a:gd name="connsiteX70" fmla="*/ 218313 w 1452264"/>
                <a:gd name="connsiteY70" fmla="*/ 1275023 h 4263140"/>
                <a:gd name="connsiteX71" fmla="*/ 195640 w 1452264"/>
                <a:gd name="connsiteY71" fmla="*/ 1242657 h 4263140"/>
                <a:gd name="connsiteX72" fmla="*/ 218313 w 1452264"/>
                <a:gd name="connsiteY72" fmla="*/ 1135722 h 4263140"/>
                <a:gd name="connsiteX73" fmla="*/ 162481 w 1452264"/>
                <a:gd name="connsiteY73" fmla="*/ 1025837 h 4263140"/>
                <a:gd name="connsiteX74" fmla="*/ 134537 w 1452264"/>
                <a:gd name="connsiteY74" fmla="*/ 954467 h 4263140"/>
                <a:gd name="connsiteX75" fmla="*/ 142193 w 1452264"/>
                <a:gd name="connsiteY75" fmla="*/ 880980 h 4263140"/>
                <a:gd name="connsiteX76" fmla="*/ 117580 w 1452264"/>
                <a:gd name="connsiteY76" fmla="*/ 864654 h 4263140"/>
                <a:gd name="connsiteX77" fmla="*/ 94262 w 1452264"/>
                <a:gd name="connsiteY77" fmla="*/ 756944 h 4263140"/>
                <a:gd name="connsiteX78" fmla="*/ 24747 w 1452264"/>
                <a:gd name="connsiteY78" fmla="*/ 593557 h 4263140"/>
                <a:gd name="connsiteX79" fmla="*/ 4228 w 1452264"/>
                <a:gd name="connsiteY79" fmla="*/ 433443 h 4263140"/>
                <a:gd name="connsiteX80" fmla="*/ 37077 w 1452264"/>
                <a:gd name="connsiteY80" fmla="*/ 232363 h 4263140"/>
                <a:gd name="connsiteX81" fmla="*/ 295196 w 1452264"/>
                <a:gd name="connsiteY81" fmla="*/ 119175 h 4263140"/>
                <a:gd name="connsiteX82" fmla="*/ 429892 w 1452264"/>
                <a:gd name="connsiteY82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745883 w 1452264"/>
                <a:gd name="connsiteY8" fmla="*/ 60898 h 4263140"/>
                <a:gd name="connsiteX9" fmla="*/ 747728 w 1452264"/>
                <a:gd name="connsiteY9" fmla="*/ 59477 h 4263140"/>
                <a:gd name="connsiteX10" fmla="*/ 429892 w 1452264"/>
                <a:gd name="connsiteY10" fmla="*/ 157 h 4263140"/>
                <a:gd name="connsiteX11" fmla="*/ 432699 w 1452264"/>
                <a:gd name="connsiteY11" fmla="*/ 2625 h 4263140"/>
                <a:gd name="connsiteX12" fmla="*/ 534661 w 1452264"/>
                <a:gd name="connsiteY12" fmla="*/ 111300 h 4263140"/>
                <a:gd name="connsiteX13" fmla="*/ 629248 w 1452264"/>
                <a:gd name="connsiteY13" fmla="*/ 158562 h 4263140"/>
                <a:gd name="connsiteX14" fmla="*/ 661932 w 1452264"/>
                <a:gd name="connsiteY14" fmla="*/ 220923 h 4263140"/>
                <a:gd name="connsiteX15" fmla="*/ 725278 w 1452264"/>
                <a:gd name="connsiteY15" fmla="*/ 220923 h 4263140"/>
                <a:gd name="connsiteX16" fmla="*/ 724404 w 1452264"/>
                <a:gd name="connsiteY16" fmla="*/ 158452 h 4263140"/>
                <a:gd name="connsiteX17" fmla="*/ 747999 w 1452264"/>
                <a:gd name="connsiteY17" fmla="*/ 121013 h 4263140"/>
                <a:gd name="connsiteX18" fmla="*/ 753555 w 1452264"/>
                <a:gd name="connsiteY18" fmla="*/ 63475 h 4263140"/>
                <a:gd name="connsiteX19" fmla="*/ 788278 w 1452264"/>
                <a:gd name="connsiteY19" fmla="*/ 140411 h 4263140"/>
                <a:gd name="connsiteX20" fmla="*/ 1057385 w 1452264"/>
                <a:gd name="connsiteY20" fmla="*/ 219398 h 4263140"/>
                <a:gd name="connsiteX21" fmla="*/ 1140456 w 1452264"/>
                <a:gd name="connsiteY21" fmla="*/ 255585 h 4263140"/>
                <a:gd name="connsiteX22" fmla="*/ 1184548 w 1452264"/>
                <a:gd name="connsiteY22" fmla="*/ 392323 h 4263140"/>
                <a:gd name="connsiteX23" fmla="*/ 1214714 w 1452264"/>
                <a:gd name="connsiteY23" fmla="*/ 429820 h 4263140"/>
                <a:gd name="connsiteX24" fmla="*/ 1213534 w 1452264"/>
                <a:gd name="connsiteY24" fmla="*/ 486414 h 4263140"/>
                <a:gd name="connsiteX25" fmla="*/ 1232827 w 1452264"/>
                <a:gd name="connsiteY25" fmla="*/ 508873 h 4263140"/>
                <a:gd name="connsiteX26" fmla="*/ 1228039 w 1452264"/>
                <a:gd name="connsiteY26" fmla="*/ 532816 h 4263140"/>
                <a:gd name="connsiteX27" fmla="*/ 1255752 w 1452264"/>
                <a:gd name="connsiteY27" fmla="*/ 547264 h 4263140"/>
                <a:gd name="connsiteX28" fmla="*/ 1253415 w 1452264"/>
                <a:gd name="connsiteY28" fmla="*/ 593928 h 4263140"/>
                <a:gd name="connsiteX29" fmla="*/ 1374725 w 1452264"/>
                <a:gd name="connsiteY29" fmla="*/ 775408 h 4263140"/>
                <a:gd name="connsiteX30" fmla="*/ 1426173 w 1452264"/>
                <a:gd name="connsiteY30" fmla="*/ 805746 h 4263140"/>
                <a:gd name="connsiteX31" fmla="*/ 1451897 w 1452264"/>
                <a:gd name="connsiteY31" fmla="*/ 955013 h 4263140"/>
                <a:gd name="connsiteX32" fmla="*/ 1298780 w 1452264"/>
                <a:gd name="connsiteY32" fmla="*/ 1101572 h 4263140"/>
                <a:gd name="connsiteX33" fmla="*/ 1155447 w 1452264"/>
                <a:gd name="connsiteY33" fmla="*/ 1103427 h 4263140"/>
                <a:gd name="connsiteX34" fmla="*/ 1118480 w 1452264"/>
                <a:gd name="connsiteY34" fmla="*/ 1080663 h 4263140"/>
                <a:gd name="connsiteX35" fmla="*/ 1111335 w 1452264"/>
                <a:gd name="connsiteY35" fmla="*/ 1135511 h 4263140"/>
                <a:gd name="connsiteX36" fmla="*/ 1122090 w 1452264"/>
                <a:gd name="connsiteY36" fmla="*/ 1264113 h 4263140"/>
                <a:gd name="connsiteX37" fmla="*/ 1279005 w 1452264"/>
                <a:gd name="connsiteY37" fmla="*/ 1985402 h 4263140"/>
                <a:gd name="connsiteX38" fmla="*/ 1315471 w 1452264"/>
                <a:gd name="connsiteY38" fmla="*/ 3686450 h 4263140"/>
                <a:gd name="connsiteX39" fmla="*/ 1116989 w 1452264"/>
                <a:gd name="connsiteY39" fmla="*/ 3693708 h 4263140"/>
                <a:gd name="connsiteX40" fmla="*/ 1101160 w 1452264"/>
                <a:gd name="connsiteY40" fmla="*/ 3693708 h 4263140"/>
                <a:gd name="connsiteX41" fmla="*/ 1100136 w 1452264"/>
                <a:gd name="connsiteY41" fmla="*/ 3710157 h 4263140"/>
                <a:gd name="connsiteX42" fmla="*/ 1089308 w 1452264"/>
                <a:gd name="connsiteY42" fmla="*/ 3742819 h 4263140"/>
                <a:gd name="connsiteX43" fmla="*/ 1115642 w 1452264"/>
                <a:gd name="connsiteY43" fmla="*/ 3808802 h 4263140"/>
                <a:gd name="connsiteX44" fmla="*/ 1101724 w 1452264"/>
                <a:gd name="connsiteY44" fmla="*/ 3895693 h 4263140"/>
                <a:gd name="connsiteX45" fmla="*/ 1424694 w 1452264"/>
                <a:gd name="connsiteY45" fmla="*/ 4139844 h 4263140"/>
                <a:gd name="connsiteX46" fmla="*/ 1436128 w 1452264"/>
                <a:gd name="connsiteY46" fmla="*/ 4241373 h 4263140"/>
                <a:gd name="connsiteX47" fmla="*/ 1150447 w 1452264"/>
                <a:gd name="connsiteY47" fmla="*/ 4234704 h 4263140"/>
                <a:gd name="connsiteX48" fmla="*/ 852688 w 1452264"/>
                <a:gd name="connsiteY48" fmla="*/ 4122541 h 4263140"/>
                <a:gd name="connsiteX49" fmla="*/ 846159 w 1452264"/>
                <a:gd name="connsiteY49" fmla="*/ 3994057 h 4263140"/>
                <a:gd name="connsiteX50" fmla="*/ 834045 w 1452264"/>
                <a:gd name="connsiteY50" fmla="*/ 3936525 h 4263140"/>
                <a:gd name="connsiteX51" fmla="*/ 855617 w 1452264"/>
                <a:gd name="connsiteY51" fmla="*/ 3798184 h 4263140"/>
                <a:gd name="connsiteX52" fmla="*/ 828484 w 1452264"/>
                <a:gd name="connsiteY52" fmla="*/ 3728629 h 4263140"/>
                <a:gd name="connsiteX53" fmla="*/ 821430 w 1452264"/>
                <a:gd name="connsiteY53" fmla="*/ 3693708 h 4263140"/>
                <a:gd name="connsiteX54" fmla="*/ 501496 w 1452264"/>
                <a:gd name="connsiteY54" fmla="*/ 3693708 h 4263140"/>
                <a:gd name="connsiteX55" fmla="*/ 479133 w 1452264"/>
                <a:gd name="connsiteY55" fmla="*/ 3828607 h 4263140"/>
                <a:gd name="connsiteX56" fmla="*/ 450044 w 1452264"/>
                <a:gd name="connsiteY56" fmla="*/ 4013372 h 4263140"/>
                <a:gd name="connsiteX57" fmla="*/ 622022 w 1452264"/>
                <a:gd name="connsiteY57" fmla="*/ 4185604 h 4263140"/>
                <a:gd name="connsiteX58" fmla="*/ 417599 w 1452264"/>
                <a:gd name="connsiteY58" fmla="*/ 4257316 h 4263140"/>
                <a:gd name="connsiteX59" fmla="*/ 215772 w 1452264"/>
                <a:gd name="connsiteY59" fmla="*/ 4115374 h 4263140"/>
                <a:gd name="connsiteX60" fmla="*/ 257311 w 1452264"/>
                <a:gd name="connsiteY60" fmla="*/ 3993657 h 4263140"/>
                <a:gd name="connsiteX61" fmla="*/ 209430 w 1452264"/>
                <a:gd name="connsiteY61" fmla="*/ 3844968 h 4263140"/>
                <a:gd name="connsiteX62" fmla="*/ 221594 w 1452264"/>
                <a:gd name="connsiteY62" fmla="*/ 3693705 h 4263140"/>
                <a:gd name="connsiteX63" fmla="*/ 227107 w 1452264"/>
                <a:gd name="connsiteY63" fmla="*/ 3655476 h 4263140"/>
                <a:gd name="connsiteX64" fmla="*/ 199099 w 1452264"/>
                <a:gd name="connsiteY64" fmla="*/ 3636592 h 4263140"/>
                <a:gd name="connsiteX65" fmla="*/ 110692 w 1452264"/>
                <a:gd name="connsiteY65" fmla="*/ 3519563 h 4263140"/>
                <a:gd name="connsiteX66" fmla="*/ 138440 w 1452264"/>
                <a:gd name="connsiteY66" fmla="*/ 1985561 h 4263140"/>
                <a:gd name="connsiteX67" fmla="*/ 209958 w 1452264"/>
                <a:gd name="connsiteY67" fmla="*/ 1349418 h 4263140"/>
                <a:gd name="connsiteX68" fmla="*/ 218313 w 1452264"/>
                <a:gd name="connsiteY68" fmla="*/ 1291178 h 4263140"/>
                <a:gd name="connsiteX69" fmla="*/ 218313 w 1452264"/>
                <a:gd name="connsiteY69" fmla="*/ 1275023 h 4263140"/>
                <a:gd name="connsiteX70" fmla="*/ 195640 w 1452264"/>
                <a:gd name="connsiteY70" fmla="*/ 1242657 h 4263140"/>
                <a:gd name="connsiteX71" fmla="*/ 218313 w 1452264"/>
                <a:gd name="connsiteY71" fmla="*/ 1135722 h 4263140"/>
                <a:gd name="connsiteX72" fmla="*/ 162481 w 1452264"/>
                <a:gd name="connsiteY72" fmla="*/ 1025837 h 4263140"/>
                <a:gd name="connsiteX73" fmla="*/ 134537 w 1452264"/>
                <a:gd name="connsiteY73" fmla="*/ 954467 h 4263140"/>
                <a:gd name="connsiteX74" fmla="*/ 142193 w 1452264"/>
                <a:gd name="connsiteY74" fmla="*/ 880980 h 4263140"/>
                <a:gd name="connsiteX75" fmla="*/ 117580 w 1452264"/>
                <a:gd name="connsiteY75" fmla="*/ 864654 h 4263140"/>
                <a:gd name="connsiteX76" fmla="*/ 94262 w 1452264"/>
                <a:gd name="connsiteY76" fmla="*/ 756944 h 4263140"/>
                <a:gd name="connsiteX77" fmla="*/ 24747 w 1452264"/>
                <a:gd name="connsiteY77" fmla="*/ 593557 h 4263140"/>
                <a:gd name="connsiteX78" fmla="*/ 4228 w 1452264"/>
                <a:gd name="connsiteY78" fmla="*/ 433443 h 4263140"/>
                <a:gd name="connsiteX79" fmla="*/ 37077 w 1452264"/>
                <a:gd name="connsiteY79" fmla="*/ 232363 h 4263140"/>
                <a:gd name="connsiteX80" fmla="*/ 295196 w 1452264"/>
                <a:gd name="connsiteY80" fmla="*/ 119175 h 4263140"/>
                <a:gd name="connsiteX81" fmla="*/ 429892 w 1452264"/>
                <a:gd name="connsiteY81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45883 w 1452264"/>
                <a:gd name="connsiteY7" fmla="*/ 60898 h 4263140"/>
                <a:gd name="connsiteX8" fmla="*/ 747728 w 1452264"/>
                <a:gd name="connsiteY8" fmla="*/ 59477 h 4263140"/>
                <a:gd name="connsiteX9" fmla="*/ 429892 w 1452264"/>
                <a:gd name="connsiteY9" fmla="*/ 157 h 4263140"/>
                <a:gd name="connsiteX10" fmla="*/ 432699 w 1452264"/>
                <a:gd name="connsiteY10" fmla="*/ 2625 h 4263140"/>
                <a:gd name="connsiteX11" fmla="*/ 534661 w 1452264"/>
                <a:gd name="connsiteY11" fmla="*/ 111300 h 4263140"/>
                <a:gd name="connsiteX12" fmla="*/ 629248 w 1452264"/>
                <a:gd name="connsiteY12" fmla="*/ 158562 h 4263140"/>
                <a:gd name="connsiteX13" fmla="*/ 661932 w 1452264"/>
                <a:gd name="connsiteY13" fmla="*/ 220923 h 4263140"/>
                <a:gd name="connsiteX14" fmla="*/ 725278 w 1452264"/>
                <a:gd name="connsiteY14" fmla="*/ 220923 h 4263140"/>
                <a:gd name="connsiteX15" fmla="*/ 724404 w 1452264"/>
                <a:gd name="connsiteY15" fmla="*/ 158452 h 4263140"/>
                <a:gd name="connsiteX16" fmla="*/ 747999 w 1452264"/>
                <a:gd name="connsiteY16" fmla="*/ 121013 h 4263140"/>
                <a:gd name="connsiteX17" fmla="*/ 753555 w 1452264"/>
                <a:gd name="connsiteY17" fmla="*/ 63475 h 4263140"/>
                <a:gd name="connsiteX18" fmla="*/ 788278 w 1452264"/>
                <a:gd name="connsiteY18" fmla="*/ 140411 h 4263140"/>
                <a:gd name="connsiteX19" fmla="*/ 1057385 w 1452264"/>
                <a:gd name="connsiteY19" fmla="*/ 219398 h 4263140"/>
                <a:gd name="connsiteX20" fmla="*/ 1140456 w 1452264"/>
                <a:gd name="connsiteY20" fmla="*/ 255585 h 4263140"/>
                <a:gd name="connsiteX21" fmla="*/ 1184548 w 1452264"/>
                <a:gd name="connsiteY21" fmla="*/ 392323 h 4263140"/>
                <a:gd name="connsiteX22" fmla="*/ 1214714 w 1452264"/>
                <a:gd name="connsiteY22" fmla="*/ 429820 h 4263140"/>
                <a:gd name="connsiteX23" fmla="*/ 1213534 w 1452264"/>
                <a:gd name="connsiteY23" fmla="*/ 486414 h 4263140"/>
                <a:gd name="connsiteX24" fmla="*/ 1232827 w 1452264"/>
                <a:gd name="connsiteY24" fmla="*/ 508873 h 4263140"/>
                <a:gd name="connsiteX25" fmla="*/ 1228039 w 1452264"/>
                <a:gd name="connsiteY25" fmla="*/ 532816 h 4263140"/>
                <a:gd name="connsiteX26" fmla="*/ 1255752 w 1452264"/>
                <a:gd name="connsiteY26" fmla="*/ 547264 h 4263140"/>
                <a:gd name="connsiteX27" fmla="*/ 1253415 w 1452264"/>
                <a:gd name="connsiteY27" fmla="*/ 593928 h 4263140"/>
                <a:gd name="connsiteX28" fmla="*/ 1374725 w 1452264"/>
                <a:gd name="connsiteY28" fmla="*/ 775408 h 4263140"/>
                <a:gd name="connsiteX29" fmla="*/ 1426173 w 1452264"/>
                <a:gd name="connsiteY29" fmla="*/ 805746 h 4263140"/>
                <a:gd name="connsiteX30" fmla="*/ 1451897 w 1452264"/>
                <a:gd name="connsiteY30" fmla="*/ 955013 h 4263140"/>
                <a:gd name="connsiteX31" fmla="*/ 1298780 w 1452264"/>
                <a:gd name="connsiteY31" fmla="*/ 1101572 h 4263140"/>
                <a:gd name="connsiteX32" fmla="*/ 1155447 w 1452264"/>
                <a:gd name="connsiteY32" fmla="*/ 1103427 h 4263140"/>
                <a:gd name="connsiteX33" fmla="*/ 1118480 w 1452264"/>
                <a:gd name="connsiteY33" fmla="*/ 1080663 h 4263140"/>
                <a:gd name="connsiteX34" fmla="*/ 1111335 w 1452264"/>
                <a:gd name="connsiteY34" fmla="*/ 1135511 h 4263140"/>
                <a:gd name="connsiteX35" fmla="*/ 1122090 w 1452264"/>
                <a:gd name="connsiteY35" fmla="*/ 1264113 h 4263140"/>
                <a:gd name="connsiteX36" fmla="*/ 1279005 w 1452264"/>
                <a:gd name="connsiteY36" fmla="*/ 1985402 h 4263140"/>
                <a:gd name="connsiteX37" fmla="*/ 1315471 w 1452264"/>
                <a:gd name="connsiteY37" fmla="*/ 3686450 h 4263140"/>
                <a:gd name="connsiteX38" fmla="*/ 1116989 w 1452264"/>
                <a:gd name="connsiteY38" fmla="*/ 3693708 h 4263140"/>
                <a:gd name="connsiteX39" fmla="*/ 1101160 w 1452264"/>
                <a:gd name="connsiteY39" fmla="*/ 3693708 h 4263140"/>
                <a:gd name="connsiteX40" fmla="*/ 1100136 w 1452264"/>
                <a:gd name="connsiteY40" fmla="*/ 3710157 h 4263140"/>
                <a:gd name="connsiteX41" fmla="*/ 1089308 w 1452264"/>
                <a:gd name="connsiteY41" fmla="*/ 3742819 h 4263140"/>
                <a:gd name="connsiteX42" fmla="*/ 1115642 w 1452264"/>
                <a:gd name="connsiteY42" fmla="*/ 3808802 h 4263140"/>
                <a:gd name="connsiteX43" fmla="*/ 1101724 w 1452264"/>
                <a:gd name="connsiteY43" fmla="*/ 3895693 h 4263140"/>
                <a:gd name="connsiteX44" fmla="*/ 1424694 w 1452264"/>
                <a:gd name="connsiteY44" fmla="*/ 4139844 h 4263140"/>
                <a:gd name="connsiteX45" fmla="*/ 1436128 w 1452264"/>
                <a:gd name="connsiteY45" fmla="*/ 4241373 h 4263140"/>
                <a:gd name="connsiteX46" fmla="*/ 1150447 w 1452264"/>
                <a:gd name="connsiteY46" fmla="*/ 4234704 h 4263140"/>
                <a:gd name="connsiteX47" fmla="*/ 852688 w 1452264"/>
                <a:gd name="connsiteY47" fmla="*/ 4122541 h 4263140"/>
                <a:gd name="connsiteX48" fmla="*/ 846159 w 1452264"/>
                <a:gd name="connsiteY48" fmla="*/ 3994057 h 4263140"/>
                <a:gd name="connsiteX49" fmla="*/ 834045 w 1452264"/>
                <a:gd name="connsiteY49" fmla="*/ 3936525 h 4263140"/>
                <a:gd name="connsiteX50" fmla="*/ 855617 w 1452264"/>
                <a:gd name="connsiteY50" fmla="*/ 3798184 h 4263140"/>
                <a:gd name="connsiteX51" fmla="*/ 828484 w 1452264"/>
                <a:gd name="connsiteY51" fmla="*/ 3728629 h 4263140"/>
                <a:gd name="connsiteX52" fmla="*/ 821430 w 1452264"/>
                <a:gd name="connsiteY52" fmla="*/ 3693708 h 4263140"/>
                <a:gd name="connsiteX53" fmla="*/ 501496 w 1452264"/>
                <a:gd name="connsiteY53" fmla="*/ 3693708 h 4263140"/>
                <a:gd name="connsiteX54" fmla="*/ 479133 w 1452264"/>
                <a:gd name="connsiteY54" fmla="*/ 3828607 h 4263140"/>
                <a:gd name="connsiteX55" fmla="*/ 450044 w 1452264"/>
                <a:gd name="connsiteY55" fmla="*/ 4013372 h 4263140"/>
                <a:gd name="connsiteX56" fmla="*/ 622022 w 1452264"/>
                <a:gd name="connsiteY56" fmla="*/ 4185604 h 4263140"/>
                <a:gd name="connsiteX57" fmla="*/ 417599 w 1452264"/>
                <a:gd name="connsiteY57" fmla="*/ 4257316 h 4263140"/>
                <a:gd name="connsiteX58" fmla="*/ 215772 w 1452264"/>
                <a:gd name="connsiteY58" fmla="*/ 4115374 h 4263140"/>
                <a:gd name="connsiteX59" fmla="*/ 257311 w 1452264"/>
                <a:gd name="connsiteY59" fmla="*/ 3993657 h 4263140"/>
                <a:gd name="connsiteX60" fmla="*/ 209430 w 1452264"/>
                <a:gd name="connsiteY60" fmla="*/ 3844968 h 4263140"/>
                <a:gd name="connsiteX61" fmla="*/ 221594 w 1452264"/>
                <a:gd name="connsiteY61" fmla="*/ 3693705 h 4263140"/>
                <a:gd name="connsiteX62" fmla="*/ 227107 w 1452264"/>
                <a:gd name="connsiteY62" fmla="*/ 3655476 h 4263140"/>
                <a:gd name="connsiteX63" fmla="*/ 199099 w 1452264"/>
                <a:gd name="connsiteY63" fmla="*/ 3636592 h 4263140"/>
                <a:gd name="connsiteX64" fmla="*/ 110692 w 1452264"/>
                <a:gd name="connsiteY64" fmla="*/ 3519563 h 4263140"/>
                <a:gd name="connsiteX65" fmla="*/ 138440 w 1452264"/>
                <a:gd name="connsiteY65" fmla="*/ 1985561 h 4263140"/>
                <a:gd name="connsiteX66" fmla="*/ 209958 w 1452264"/>
                <a:gd name="connsiteY66" fmla="*/ 1349418 h 4263140"/>
                <a:gd name="connsiteX67" fmla="*/ 218313 w 1452264"/>
                <a:gd name="connsiteY67" fmla="*/ 1291178 h 4263140"/>
                <a:gd name="connsiteX68" fmla="*/ 218313 w 1452264"/>
                <a:gd name="connsiteY68" fmla="*/ 1275023 h 4263140"/>
                <a:gd name="connsiteX69" fmla="*/ 195640 w 1452264"/>
                <a:gd name="connsiteY69" fmla="*/ 1242657 h 4263140"/>
                <a:gd name="connsiteX70" fmla="*/ 218313 w 1452264"/>
                <a:gd name="connsiteY70" fmla="*/ 1135722 h 4263140"/>
                <a:gd name="connsiteX71" fmla="*/ 162481 w 1452264"/>
                <a:gd name="connsiteY71" fmla="*/ 1025837 h 4263140"/>
                <a:gd name="connsiteX72" fmla="*/ 134537 w 1452264"/>
                <a:gd name="connsiteY72" fmla="*/ 954467 h 4263140"/>
                <a:gd name="connsiteX73" fmla="*/ 142193 w 1452264"/>
                <a:gd name="connsiteY73" fmla="*/ 880980 h 4263140"/>
                <a:gd name="connsiteX74" fmla="*/ 117580 w 1452264"/>
                <a:gd name="connsiteY74" fmla="*/ 864654 h 4263140"/>
                <a:gd name="connsiteX75" fmla="*/ 94262 w 1452264"/>
                <a:gd name="connsiteY75" fmla="*/ 756944 h 4263140"/>
                <a:gd name="connsiteX76" fmla="*/ 24747 w 1452264"/>
                <a:gd name="connsiteY76" fmla="*/ 593557 h 4263140"/>
                <a:gd name="connsiteX77" fmla="*/ 4228 w 1452264"/>
                <a:gd name="connsiteY77" fmla="*/ 433443 h 4263140"/>
                <a:gd name="connsiteX78" fmla="*/ 37077 w 1452264"/>
                <a:gd name="connsiteY78" fmla="*/ 232363 h 4263140"/>
                <a:gd name="connsiteX79" fmla="*/ 295196 w 1452264"/>
                <a:gd name="connsiteY79" fmla="*/ 119175 h 4263140"/>
                <a:gd name="connsiteX80" fmla="*/ 429892 w 1452264"/>
                <a:gd name="connsiteY80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747728 w 1452264"/>
                <a:gd name="connsiteY7" fmla="*/ 59477 h 4263140"/>
                <a:gd name="connsiteX8" fmla="*/ 429892 w 1452264"/>
                <a:gd name="connsiteY8" fmla="*/ 157 h 4263140"/>
                <a:gd name="connsiteX9" fmla="*/ 432699 w 1452264"/>
                <a:gd name="connsiteY9" fmla="*/ 2625 h 4263140"/>
                <a:gd name="connsiteX10" fmla="*/ 534661 w 1452264"/>
                <a:gd name="connsiteY10" fmla="*/ 111300 h 4263140"/>
                <a:gd name="connsiteX11" fmla="*/ 629248 w 1452264"/>
                <a:gd name="connsiteY11" fmla="*/ 158562 h 4263140"/>
                <a:gd name="connsiteX12" fmla="*/ 661932 w 1452264"/>
                <a:gd name="connsiteY12" fmla="*/ 220923 h 4263140"/>
                <a:gd name="connsiteX13" fmla="*/ 725278 w 1452264"/>
                <a:gd name="connsiteY13" fmla="*/ 220923 h 4263140"/>
                <a:gd name="connsiteX14" fmla="*/ 724404 w 1452264"/>
                <a:gd name="connsiteY14" fmla="*/ 158452 h 4263140"/>
                <a:gd name="connsiteX15" fmla="*/ 747999 w 1452264"/>
                <a:gd name="connsiteY15" fmla="*/ 121013 h 4263140"/>
                <a:gd name="connsiteX16" fmla="*/ 753555 w 1452264"/>
                <a:gd name="connsiteY16" fmla="*/ 63475 h 4263140"/>
                <a:gd name="connsiteX17" fmla="*/ 788278 w 1452264"/>
                <a:gd name="connsiteY17" fmla="*/ 140411 h 4263140"/>
                <a:gd name="connsiteX18" fmla="*/ 1057385 w 1452264"/>
                <a:gd name="connsiteY18" fmla="*/ 219398 h 4263140"/>
                <a:gd name="connsiteX19" fmla="*/ 1140456 w 1452264"/>
                <a:gd name="connsiteY19" fmla="*/ 255585 h 4263140"/>
                <a:gd name="connsiteX20" fmla="*/ 1184548 w 1452264"/>
                <a:gd name="connsiteY20" fmla="*/ 392323 h 4263140"/>
                <a:gd name="connsiteX21" fmla="*/ 1214714 w 1452264"/>
                <a:gd name="connsiteY21" fmla="*/ 429820 h 4263140"/>
                <a:gd name="connsiteX22" fmla="*/ 1213534 w 1452264"/>
                <a:gd name="connsiteY22" fmla="*/ 486414 h 4263140"/>
                <a:gd name="connsiteX23" fmla="*/ 1232827 w 1452264"/>
                <a:gd name="connsiteY23" fmla="*/ 508873 h 4263140"/>
                <a:gd name="connsiteX24" fmla="*/ 1228039 w 1452264"/>
                <a:gd name="connsiteY24" fmla="*/ 532816 h 4263140"/>
                <a:gd name="connsiteX25" fmla="*/ 1255752 w 1452264"/>
                <a:gd name="connsiteY25" fmla="*/ 547264 h 4263140"/>
                <a:gd name="connsiteX26" fmla="*/ 1253415 w 1452264"/>
                <a:gd name="connsiteY26" fmla="*/ 593928 h 4263140"/>
                <a:gd name="connsiteX27" fmla="*/ 1374725 w 1452264"/>
                <a:gd name="connsiteY27" fmla="*/ 775408 h 4263140"/>
                <a:gd name="connsiteX28" fmla="*/ 1426173 w 1452264"/>
                <a:gd name="connsiteY28" fmla="*/ 805746 h 4263140"/>
                <a:gd name="connsiteX29" fmla="*/ 1451897 w 1452264"/>
                <a:gd name="connsiteY29" fmla="*/ 955013 h 4263140"/>
                <a:gd name="connsiteX30" fmla="*/ 1298780 w 1452264"/>
                <a:gd name="connsiteY30" fmla="*/ 1101572 h 4263140"/>
                <a:gd name="connsiteX31" fmla="*/ 1155447 w 1452264"/>
                <a:gd name="connsiteY31" fmla="*/ 1103427 h 4263140"/>
                <a:gd name="connsiteX32" fmla="*/ 1118480 w 1452264"/>
                <a:gd name="connsiteY32" fmla="*/ 1080663 h 4263140"/>
                <a:gd name="connsiteX33" fmla="*/ 1111335 w 1452264"/>
                <a:gd name="connsiteY33" fmla="*/ 1135511 h 4263140"/>
                <a:gd name="connsiteX34" fmla="*/ 1122090 w 1452264"/>
                <a:gd name="connsiteY34" fmla="*/ 1264113 h 4263140"/>
                <a:gd name="connsiteX35" fmla="*/ 1279005 w 1452264"/>
                <a:gd name="connsiteY35" fmla="*/ 1985402 h 4263140"/>
                <a:gd name="connsiteX36" fmla="*/ 1315471 w 1452264"/>
                <a:gd name="connsiteY36" fmla="*/ 3686450 h 4263140"/>
                <a:gd name="connsiteX37" fmla="*/ 1116989 w 1452264"/>
                <a:gd name="connsiteY37" fmla="*/ 3693708 h 4263140"/>
                <a:gd name="connsiteX38" fmla="*/ 1101160 w 1452264"/>
                <a:gd name="connsiteY38" fmla="*/ 3693708 h 4263140"/>
                <a:gd name="connsiteX39" fmla="*/ 1100136 w 1452264"/>
                <a:gd name="connsiteY39" fmla="*/ 3710157 h 4263140"/>
                <a:gd name="connsiteX40" fmla="*/ 1089308 w 1452264"/>
                <a:gd name="connsiteY40" fmla="*/ 3742819 h 4263140"/>
                <a:gd name="connsiteX41" fmla="*/ 1115642 w 1452264"/>
                <a:gd name="connsiteY41" fmla="*/ 3808802 h 4263140"/>
                <a:gd name="connsiteX42" fmla="*/ 1101724 w 1452264"/>
                <a:gd name="connsiteY42" fmla="*/ 3895693 h 4263140"/>
                <a:gd name="connsiteX43" fmla="*/ 1424694 w 1452264"/>
                <a:gd name="connsiteY43" fmla="*/ 4139844 h 4263140"/>
                <a:gd name="connsiteX44" fmla="*/ 1436128 w 1452264"/>
                <a:gd name="connsiteY44" fmla="*/ 4241373 h 4263140"/>
                <a:gd name="connsiteX45" fmla="*/ 1150447 w 1452264"/>
                <a:gd name="connsiteY45" fmla="*/ 4234704 h 4263140"/>
                <a:gd name="connsiteX46" fmla="*/ 852688 w 1452264"/>
                <a:gd name="connsiteY46" fmla="*/ 4122541 h 4263140"/>
                <a:gd name="connsiteX47" fmla="*/ 846159 w 1452264"/>
                <a:gd name="connsiteY47" fmla="*/ 3994057 h 4263140"/>
                <a:gd name="connsiteX48" fmla="*/ 834045 w 1452264"/>
                <a:gd name="connsiteY48" fmla="*/ 3936525 h 4263140"/>
                <a:gd name="connsiteX49" fmla="*/ 855617 w 1452264"/>
                <a:gd name="connsiteY49" fmla="*/ 3798184 h 4263140"/>
                <a:gd name="connsiteX50" fmla="*/ 828484 w 1452264"/>
                <a:gd name="connsiteY50" fmla="*/ 3728629 h 4263140"/>
                <a:gd name="connsiteX51" fmla="*/ 821430 w 1452264"/>
                <a:gd name="connsiteY51" fmla="*/ 3693708 h 4263140"/>
                <a:gd name="connsiteX52" fmla="*/ 501496 w 1452264"/>
                <a:gd name="connsiteY52" fmla="*/ 3693708 h 4263140"/>
                <a:gd name="connsiteX53" fmla="*/ 479133 w 1452264"/>
                <a:gd name="connsiteY53" fmla="*/ 3828607 h 4263140"/>
                <a:gd name="connsiteX54" fmla="*/ 450044 w 1452264"/>
                <a:gd name="connsiteY54" fmla="*/ 4013372 h 4263140"/>
                <a:gd name="connsiteX55" fmla="*/ 622022 w 1452264"/>
                <a:gd name="connsiteY55" fmla="*/ 4185604 h 4263140"/>
                <a:gd name="connsiteX56" fmla="*/ 417599 w 1452264"/>
                <a:gd name="connsiteY56" fmla="*/ 4257316 h 4263140"/>
                <a:gd name="connsiteX57" fmla="*/ 215772 w 1452264"/>
                <a:gd name="connsiteY57" fmla="*/ 4115374 h 4263140"/>
                <a:gd name="connsiteX58" fmla="*/ 257311 w 1452264"/>
                <a:gd name="connsiteY58" fmla="*/ 3993657 h 4263140"/>
                <a:gd name="connsiteX59" fmla="*/ 209430 w 1452264"/>
                <a:gd name="connsiteY59" fmla="*/ 3844968 h 4263140"/>
                <a:gd name="connsiteX60" fmla="*/ 221594 w 1452264"/>
                <a:gd name="connsiteY60" fmla="*/ 3693705 h 4263140"/>
                <a:gd name="connsiteX61" fmla="*/ 227107 w 1452264"/>
                <a:gd name="connsiteY61" fmla="*/ 3655476 h 4263140"/>
                <a:gd name="connsiteX62" fmla="*/ 199099 w 1452264"/>
                <a:gd name="connsiteY62" fmla="*/ 3636592 h 4263140"/>
                <a:gd name="connsiteX63" fmla="*/ 110692 w 1452264"/>
                <a:gd name="connsiteY63" fmla="*/ 3519563 h 4263140"/>
                <a:gd name="connsiteX64" fmla="*/ 138440 w 1452264"/>
                <a:gd name="connsiteY64" fmla="*/ 1985561 h 4263140"/>
                <a:gd name="connsiteX65" fmla="*/ 209958 w 1452264"/>
                <a:gd name="connsiteY65" fmla="*/ 1349418 h 4263140"/>
                <a:gd name="connsiteX66" fmla="*/ 218313 w 1452264"/>
                <a:gd name="connsiteY66" fmla="*/ 1291178 h 4263140"/>
                <a:gd name="connsiteX67" fmla="*/ 218313 w 1452264"/>
                <a:gd name="connsiteY67" fmla="*/ 1275023 h 4263140"/>
                <a:gd name="connsiteX68" fmla="*/ 195640 w 1452264"/>
                <a:gd name="connsiteY68" fmla="*/ 1242657 h 4263140"/>
                <a:gd name="connsiteX69" fmla="*/ 218313 w 1452264"/>
                <a:gd name="connsiteY69" fmla="*/ 1135722 h 4263140"/>
                <a:gd name="connsiteX70" fmla="*/ 162481 w 1452264"/>
                <a:gd name="connsiteY70" fmla="*/ 1025837 h 4263140"/>
                <a:gd name="connsiteX71" fmla="*/ 134537 w 1452264"/>
                <a:gd name="connsiteY71" fmla="*/ 954467 h 4263140"/>
                <a:gd name="connsiteX72" fmla="*/ 142193 w 1452264"/>
                <a:gd name="connsiteY72" fmla="*/ 880980 h 4263140"/>
                <a:gd name="connsiteX73" fmla="*/ 117580 w 1452264"/>
                <a:gd name="connsiteY73" fmla="*/ 864654 h 4263140"/>
                <a:gd name="connsiteX74" fmla="*/ 94262 w 1452264"/>
                <a:gd name="connsiteY74" fmla="*/ 756944 h 4263140"/>
                <a:gd name="connsiteX75" fmla="*/ 24747 w 1452264"/>
                <a:gd name="connsiteY75" fmla="*/ 593557 h 4263140"/>
                <a:gd name="connsiteX76" fmla="*/ 4228 w 1452264"/>
                <a:gd name="connsiteY76" fmla="*/ 433443 h 4263140"/>
                <a:gd name="connsiteX77" fmla="*/ 37077 w 1452264"/>
                <a:gd name="connsiteY77" fmla="*/ 232363 h 4263140"/>
                <a:gd name="connsiteX78" fmla="*/ 295196 w 1452264"/>
                <a:gd name="connsiteY78" fmla="*/ 119175 h 4263140"/>
                <a:gd name="connsiteX79" fmla="*/ 429892 w 1452264"/>
                <a:gd name="connsiteY79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747728 w 1452264"/>
                <a:gd name="connsiteY7" fmla="*/ 59477 h 4263140"/>
                <a:gd name="connsiteX8" fmla="*/ 429892 w 1452264"/>
                <a:gd name="connsiteY8" fmla="*/ 157 h 4263140"/>
                <a:gd name="connsiteX9" fmla="*/ 432699 w 1452264"/>
                <a:gd name="connsiteY9" fmla="*/ 2625 h 4263140"/>
                <a:gd name="connsiteX10" fmla="*/ 534661 w 1452264"/>
                <a:gd name="connsiteY10" fmla="*/ 111300 h 4263140"/>
                <a:gd name="connsiteX11" fmla="*/ 629248 w 1452264"/>
                <a:gd name="connsiteY11" fmla="*/ 158562 h 4263140"/>
                <a:gd name="connsiteX12" fmla="*/ 661932 w 1452264"/>
                <a:gd name="connsiteY12" fmla="*/ 220923 h 4263140"/>
                <a:gd name="connsiteX13" fmla="*/ 725278 w 1452264"/>
                <a:gd name="connsiteY13" fmla="*/ 220923 h 4263140"/>
                <a:gd name="connsiteX14" fmla="*/ 724404 w 1452264"/>
                <a:gd name="connsiteY14" fmla="*/ 158452 h 4263140"/>
                <a:gd name="connsiteX15" fmla="*/ 747999 w 1452264"/>
                <a:gd name="connsiteY15" fmla="*/ 121013 h 4263140"/>
                <a:gd name="connsiteX16" fmla="*/ 788278 w 1452264"/>
                <a:gd name="connsiteY16" fmla="*/ 140411 h 4263140"/>
                <a:gd name="connsiteX17" fmla="*/ 1057385 w 1452264"/>
                <a:gd name="connsiteY17" fmla="*/ 219398 h 4263140"/>
                <a:gd name="connsiteX18" fmla="*/ 1140456 w 1452264"/>
                <a:gd name="connsiteY18" fmla="*/ 255585 h 4263140"/>
                <a:gd name="connsiteX19" fmla="*/ 1184548 w 1452264"/>
                <a:gd name="connsiteY19" fmla="*/ 392323 h 4263140"/>
                <a:gd name="connsiteX20" fmla="*/ 1214714 w 1452264"/>
                <a:gd name="connsiteY20" fmla="*/ 429820 h 4263140"/>
                <a:gd name="connsiteX21" fmla="*/ 1213534 w 1452264"/>
                <a:gd name="connsiteY21" fmla="*/ 486414 h 4263140"/>
                <a:gd name="connsiteX22" fmla="*/ 1232827 w 1452264"/>
                <a:gd name="connsiteY22" fmla="*/ 508873 h 4263140"/>
                <a:gd name="connsiteX23" fmla="*/ 1228039 w 1452264"/>
                <a:gd name="connsiteY23" fmla="*/ 532816 h 4263140"/>
                <a:gd name="connsiteX24" fmla="*/ 1255752 w 1452264"/>
                <a:gd name="connsiteY24" fmla="*/ 547264 h 4263140"/>
                <a:gd name="connsiteX25" fmla="*/ 1253415 w 1452264"/>
                <a:gd name="connsiteY25" fmla="*/ 593928 h 4263140"/>
                <a:gd name="connsiteX26" fmla="*/ 1374725 w 1452264"/>
                <a:gd name="connsiteY26" fmla="*/ 775408 h 4263140"/>
                <a:gd name="connsiteX27" fmla="*/ 1426173 w 1452264"/>
                <a:gd name="connsiteY27" fmla="*/ 805746 h 4263140"/>
                <a:gd name="connsiteX28" fmla="*/ 1451897 w 1452264"/>
                <a:gd name="connsiteY28" fmla="*/ 955013 h 4263140"/>
                <a:gd name="connsiteX29" fmla="*/ 1298780 w 1452264"/>
                <a:gd name="connsiteY29" fmla="*/ 1101572 h 4263140"/>
                <a:gd name="connsiteX30" fmla="*/ 1155447 w 1452264"/>
                <a:gd name="connsiteY30" fmla="*/ 1103427 h 4263140"/>
                <a:gd name="connsiteX31" fmla="*/ 1118480 w 1452264"/>
                <a:gd name="connsiteY31" fmla="*/ 1080663 h 4263140"/>
                <a:gd name="connsiteX32" fmla="*/ 1111335 w 1452264"/>
                <a:gd name="connsiteY32" fmla="*/ 1135511 h 4263140"/>
                <a:gd name="connsiteX33" fmla="*/ 1122090 w 1452264"/>
                <a:gd name="connsiteY33" fmla="*/ 1264113 h 4263140"/>
                <a:gd name="connsiteX34" fmla="*/ 1279005 w 1452264"/>
                <a:gd name="connsiteY34" fmla="*/ 1985402 h 4263140"/>
                <a:gd name="connsiteX35" fmla="*/ 1315471 w 1452264"/>
                <a:gd name="connsiteY35" fmla="*/ 3686450 h 4263140"/>
                <a:gd name="connsiteX36" fmla="*/ 1116989 w 1452264"/>
                <a:gd name="connsiteY36" fmla="*/ 3693708 h 4263140"/>
                <a:gd name="connsiteX37" fmla="*/ 1101160 w 1452264"/>
                <a:gd name="connsiteY37" fmla="*/ 3693708 h 4263140"/>
                <a:gd name="connsiteX38" fmla="*/ 1100136 w 1452264"/>
                <a:gd name="connsiteY38" fmla="*/ 3710157 h 4263140"/>
                <a:gd name="connsiteX39" fmla="*/ 1089308 w 1452264"/>
                <a:gd name="connsiteY39" fmla="*/ 3742819 h 4263140"/>
                <a:gd name="connsiteX40" fmla="*/ 1115642 w 1452264"/>
                <a:gd name="connsiteY40" fmla="*/ 3808802 h 4263140"/>
                <a:gd name="connsiteX41" fmla="*/ 1101724 w 1452264"/>
                <a:gd name="connsiteY41" fmla="*/ 3895693 h 4263140"/>
                <a:gd name="connsiteX42" fmla="*/ 1424694 w 1452264"/>
                <a:gd name="connsiteY42" fmla="*/ 4139844 h 4263140"/>
                <a:gd name="connsiteX43" fmla="*/ 1436128 w 1452264"/>
                <a:gd name="connsiteY43" fmla="*/ 4241373 h 4263140"/>
                <a:gd name="connsiteX44" fmla="*/ 1150447 w 1452264"/>
                <a:gd name="connsiteY44" fmla="*/ 4234704 h 4263140"/>
                <a:gd name="connsiteX45" fmla="*/ 852688 w 1452264"/>
                <a:gd name="connsiteY45" fmla="*/ 4122541 h 4263140"/>
                <a:gd name="connsiteX46" fmla="*/ 846159 w 1452264"/>
                <a:gd name="connsiteY46" fmla="*/ 3994057 h 4263140"/>
                <a:gd name="connsiteX47" fmla="*/ 834045 w 1452264"/>
                <a:gd name="connsiteY47" fmla="*/ 3936525 h 4263140"/>
                <a:gd name="connsiteX48" fmla="*/ 855617 w 1452264"/>
                <a:gd name="connsiteY48" fmla="*/ 3798184 h 4263140"/>
                <a:gd name="connsiteX49" fmla="*/ 828484 w 1452264"/>
                <a:gd name="connsiteY49" fmla="*/ 3728629 h 4263140"/>
                <a:gd name="connsiteX50" fmla="*/ 821430 w 1452264"/>
                <a:gd name="connsiteY50" fmla="*/ 3693708 h 4263140"/>
                <a:gd name="connsiteX51" fmla="*/ 501496 w 1452264"/>
                <a:gd name="connsiteY51" fmla="*/ 3693708 h 4263140"/>
                <a:gd name="connsiteX52" fmla="*/ 479133 w 1452264"/>
                <a:gd name="connsiteY52" fmla="*/ 3828607 h 4263140"/>
                <a:gd name="connsiteX53" fmla="*/ 450044 w 1452264"/>
                <a:gd name="connsiteY53" fmla="*/ 4013372 h 4263140"/>
                <a:gd name="connsiteX54" fmla="*/ 622022 w 1452264"/>
                <a:gd name="connsiteY54" fmla="*/ 4185604 h 4263140"/>
                <a:gd name="connsiteX55" fmla="*/ 417599 w 1452264"/>
                <a:gd name="connsiteY55" fmla="*/ 4257316 h 4263140"/>
                <a:gd name="connsiteX56" fmla="*/ 215772 w 1452264"/>
                <a:gd name="connsiteY56" fmla="*/ 4115374 h 4263140"/>
                <a:gd name="connsiteX57" fmla="*/ 257311 w 1452264"/>
                <a:gd name="connsiteY57" fmla="*/ 3993657 h 4263140"/>
                <a:gd name="connsiteX58" fmla="*/ 209430 w 1452264"/>
                <a:gd name="connsiteY58" fmla="*/ 3844968 h 4263140"/>
                <a:gd name="connsiteX59" fmla="*/ 221594 w 1452264"/>
                <a:gd name="connsiteY59" fmla="*/ 3693705 h 4263140"/>
                <a:gd name="connsiteX60" fmla="*/ 227107 w 1452264"/>
                <a:gd name="connsiteY60" fmla="*/ 3655476 h 4263140"/>
                <a:gd name="connsiteX61" fmla="*/ 199099 w 1452264"/>
                <a:gd name="connsiteY61" fmla="*/ 3636592 h 4263140"/>
                <a:gd name="connsiteX62" fmla="*/ 110692 w 1452264"/>
                <a:gd name="connsiteY62" fmla="*/ 3519563 h 4263140"/>
                <a:gd name="connsiteX63" fmla="*/ 138440 w 1452264"/>
                <a:gd name="connsiteY63" fmla="*/ 1985561 h 4263140"/>
                <a:gd name="connsiteX64" fmla="*/ 209958 w 1452264"/>
                <a:gd name="connsiteY64" fmla="*/ 1349418 h 4263140"/>
                <a:gd name="connsiteX65" fmla="*/ 218313 w 1452264"/>
                <a:gd name="connsiteY65" fmla="*/ 1291178 h 4263140"/>
                <a:gd name="connsiteX66" fmla="*/ 218313 w 1452264"/>
                <a:gd name="connsiteY66" fmla="*/ 1275023 h 4263140"/>
                <a:gd name="connsiteX67" fmla="*/ 195640 w 1452264"/>
                <a:gd name="connsiteY67" fmla="*/ 1242657 h 4263140"/>
                <a:gd name="connsiteX68" fmla="*/ 218313 w 1452264"/>
                <a:gd name="connsiteY68" fmla="*/ 1135722 h 4263140"/>
                <a:gd name="connsiteX69" fmla="*/ 162481 w 1452264"/>
                <a:gd name="connsiteY69" fmla="*/ 1025837 h 4263140"/>
                <a:gd name="connsiteX70" fmla="*/ 134537 w 1452264"/>
                <a:gd name="connsiteY70" fmla="*/ 954467 h 4263140"/>
                <a:gd name="connsiteX71" fmla="*/ 142193 w 1452264"/>
                <a:gd name="connsiteY71" fmla="*/ 880980 h 4263140"/>
                <a:gd name="connsiteX72" fmla="*/ 117580 w 1452264"/>
                <a:gd name="connsiteY72" fmla="*/ 864654 h 4263140"/>
                <a:gd name="connsiteX73" fmla="*/ 94262 w 1452264"/>
                <a:gd name="connsiteY73" fmla="*/ 756944 h 4263140"/>
                <a:gd name="connsiteX74" fmla="*/ 24747 w 1452264"/>
                <a:gd name="connsiteY74" fmla="*/ 593557 h 4263140"/>
                <a:gd name="connsiteX75" fmla="*/ 4228 w 1452264"/>
                <a:gd name="connsiteY75" fmla="*/ 433443 h 4263140"/>
                <a:gd name="connsiteX76" fmla="*/ 37077 w 1452264"/>
                <a:gd name="connsiteY76" fmla="*/ 232363 h 4263140"/>
                <a:gd name="connsiteX77" fmla="*/ 295196 w 1452264"/>
                <a:gd name="connsiteY77" fmla="*/ 119175 h 4263140"/>
                <a:gd name="connsiteX78" fmla="*/ 429892 w 1452264"/>
                <a:gd name="connsiteY78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5883 w 1452264"/>
                <a:gd name="connsiteY4" fmla="*/ 60898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429892 w 1452264"/>
                <a:gd name="connsiteY7" fmla="*/ 157 h 4263140"/>
                <a:gd name="connsiteX8" fmla="*/ 432699 w 1452264"/>
                <a:gd name="connsiteY8" fmla="*/ 2625 h 4263140"/>
                <a:gd name="connsiteX9" fmla="*/ 534661 w 1452264"/>
                <a:gd name="connsiteY9" fmla="*/ 111300 h 4263140"/>
                <a:gd name="connsiteX10" fmla="*/ 629248 w 1452264"/>
                <a:gd name="connsiteY10" fmla="*/ 158562 h 4263140"/>
                <a:gd name="connsiteX11" fmla="*/ 661932 w 1452264"/>
                <a:gd name="connsiteY11" fmla="*/ 220923 h 4263140"/>
                <a:gd name="connsiteX12" fmla="*/ 725278 w 1452264"/>
                <a:gd name="connsiteY12" fmla="*/ 220923 h 4263140"/>
                <a:gd name="connsiteX13" fmla="*/ 724404 w 1452264"/>
                <a:gd name="connsiteY13" fmla="*/ 158452 h 4263140"/>
                <a:gd name="connsiteX14" fmla="*/ 747999 w 1452264"/>
                <a:gd name="connsiteY14" fmla="*/ 121013 h 4263140"/>
                <a:gd name="connsiteX15" fmla="*/ 788278 w 1452264"/>
                <a:gd name="connsiteY15" fmla="*/ 140411 h 4263140"/>
                <a:gd name="connsiteX16" fmla="*/ 1057385 w 1452264"/>
                <a:gd name="connsiteY16" fmla="*/ 219398 h 4263140"/>
                <a:gd name="connsiteX17" fmla="*/ 1140456 w 1452264"/>
                <a:gd name="connsiteY17" fmla="*/ 255585 h 4263140"/>
                <a:gd name="connsiteX18" fmla="*/ 1184548 w 1452264"/>
                <a:gd name="connsiteY18" fmla="*/ 392323 h 4263140"/>
                <a:gd name="connsiteX19" fmla="*/ 1214714 w 1452264"/>
                <a:gd name="connsiteY19" fmla="*/ 429820 h 4263140"/>
                <a:gd name="connsiteX20" fmla="*/ 1213534 w 1452264"/>
                <a:gd name="connsiteY20" fmla="*/ 486414 h 4263140"/>
                <a:gd name="connsiteX21" fmla="*/ 1232827 w 1452264"/>
                <a:gd name="connsiteY21" fmla="*/ 508873 h 4263140"/>
                <a:gd name="connsiteX22" fmla="*/ 1228039 w 1452264"/>
                <a:gd name="connsiteY22" fmla="*/ 532816 h 4263140"/>
                <a:gd name="connsiteX23" fmla="*/ 1255752 w 1452264"/>
                <a:gd name="connsiteY23" fmla="*/ 547264 h 4263140"/>
                <a:gd name="connsiteX24" fmla="*/ 1253415 w 1452264"/>
                <a:gd name="connsiteY24" fmla="*/ 593928 h 4263140"/>
                <a:gd name="connsiteX25" fmla="*/ 1374725 w 1452264"/>
                <a:gd name="connsiteY25" fmla="*/ 775408 h 4263140"/>
                <a:gd name="connsiteX26" fmla="*/ 1426173 w 1452264"/>
                <a:gd name="connsiteY26" fmla="*/ 805746 h 4263140"/>
                <a:gd name="connsiteX27" fmla="*/ 1451897 w 1452264"/>
                <a:gd name="connsiteY27" fmla="*/ 955013 h 4263140"/>
                <a:gd name="connsiteX28" fmla="*/ 1298780 w 1452264"/>
                <a:gd name="connsiteY28" fmla="*/ 1101572 h 4263140"/>
                <a:gd name="connsiteX29" fmla="*/ 1155447 w 1452264"/>
                <a:gd name="connsiteY29" fmla="*/ 1103427 h 4263140"/>
                <a:gd name="connsiteX30" fmla="*/ 1118480 w 1452264"/>
                <a:gd name="connsiteY30" fmla="*/ 1080663 h 4263140"/>
                <a:gd name="connsiteX31" fmla="*/ 1111335 w 1452264"/>
                <a:gd name="connsiteY31" fmla="*/ 1135511 h 4263140"/>
                <a:gd name="connsiteX32" fmla="*/ 1122090 w 1452264"/>
                <a:gd name="connsiteY32" fmla="*/ 1264113 h 4263140"/>
                <a:gd name="connsiteX33" fmla="*/ 1279005 w 1452264"/>
                <a:gd name="connsiteY33" fmla="*/ 1985402 h 4263140"/>
                <a:gd name="connsiteX34" fmla="*/ 1315471 w 1452264"/>
                <a:gd name="connsiteY34" fmla="*/ 3686450 h 4263140"/>
                <a:gd name="connsiteX35" fmla="*/ 1116989 w 1452264"/>
                <a:gd name="connsiteY35" fmla="*/ 3693708 h 4263140"/>
                <a:gd name="connsiteX36" fmla="*/ 1101160 w 1452264"/>
                <a:gd name="connsiteY36" fmla="*/ 3693708 h 4263140"/>
                <a:gd name="connsiteX37" fmla="*/ 1100136 w 1452264"/>
                <a:gd name="connsiteY37" fmla="*/ 3710157 h 4263140"/>
                <a:gd name="connsiteX38" fmla="*/ 1089308 w 1452264"/>
                <a:gd name="connsiteY38" fmla="*/ 3742819 h 4263140"/>
                <a:gd name="connsiteX39" fmla="*/ 1115642 w 1452264"/>
                <a:gd name="connsiteY39" fmla="*/ 3808802 h 4263140"/>
                <a:gd name="connsiteX40" fmla="*/ 1101724 w 1452264"/>
                <a:gd name="connsiteY40" fmla="*/ 3895693 h 4263140"/>
                <a:gd name="connsiteX41" fmla="*/ 1424694 w 1452264"/>
                <a:gd name="connsiteY41" fmla="*/ 4139844 h 4263140"/>
                <a:gd name="connsiteX42" fmla="*/ 1436128 w 1452264"/>
                <a:gd name="connsiteY42" fmla="*/ 4241373 h 4263140"/>
                <a:gd name="connsiteX43" fmla="*/ 1150447 w 1452264"/>
                <a:gd name="connsiteY43" fmla="*/ 4234704 h 4263140"/>
                <a:gd name="connsiteX44" fmla="*/ 852688 w 1452264"/>
                <a:gd name="connsiteY44" fmla="*/ 4122541 h 4263140"/>
                <a:gd name="connsiteX45" fmla="*/ 846159 w 1452264"/>
                <a:gd name="connsiteY45" fmla="*/ 3994057 h 4263140"/>
                <a:gd name="connsiteX46" fmla="*/ 834045 w 1452264"/>
                <a:gd name="connsiteY46" fmla="*/ 3936525 h 4263140"/>
                <a:gd name="connsiteX47" fmla="*/ 855617 w 1452264"/>
                <a:gd name="connsiteY47" fmla="*/ 3798184 h 4263140"/>
                <a:gd name="connsiteX48" fmla="*/ 828484 w 1452264"/>
                <a:gd name="connsiteY48" fmla="*/ 3728629 h 4263140"/>
                <a:gd name="connsiteX49" fmla="*/ 821430 w 1452264"/>
                <a:gd name="connsiteY49" fmla="*/ 3693708 h 4263140"/>
                <a:gd name="connsiteX50" fmla="*/ 501496 w 1452264"/>
                <a:gd name="connsiteY50" fmla="*/ 3693708 h 4263140"/>
                <a:gd name="connsiteX51" fmla="*/ 479133 w 1452264"/>
                <a:gd name="connsiteY51" fmla="*/ 3828607 h 4263140"/>
                <a:gd name="connsiteX52" fmla="*/ 450044 w 1452264"/>
                <a:gd name="connsiteY52" fmla="*/ 4013372 h 4263140"/>
                <a:gd name="connsiteX53" fmla="*/ 622022 w 1452264"/>
                <a:gd name="connsiteY53" fmla="*/ 4185604 h 4263140"/>
                <a:gd name="connsiteX54" fmla="*/ 417599 w 1452264"/>
                <a:gd name="connsiteY54" fmla="*/ 4257316 h 4263140"/>
                <a:gd name="connsiteX55" fmla="*/ 215772 w 1452264"/>
                <a:gd name="connsiteY55" fmla="*/ 4115374 h 4263140"/>
                <a:gd name="connsiteX56" fmla="*/ 257311 w 1452264"/>
                <a:gd name="connsiteY56" fmla="*/ 3993657 h 4263140"/>
                <a:gd name="connsiteX57" fmla="*/ 209430 w 1452264"/>
                <a:gd name="connsiteY57" fmla="*/ 3844968 h 4263140"/>
                <a:gd name="connsiteX58" fmla="*/ 221594 w 1452264"/>
                <a:gd name="connsiteY58" fmla="*/ 3693705 h 4263140"/>
                <a:gd name="connsiteX59" fmla="*/ 227107 w 1452264"/>
                <a:gd name="connsiteY59" fmla="*/ 3655476 h 4263140"/>
                <a:gd name="connsiteX60" fmla="*/ 199099 w 1452264"/>
                <a:gd name="connsiteY60" fmla="*/ 3636592 h 4263140"/>
                <a:gd name="connsiteX61" fmla="*/ 110692 w 1452264"/>
                <a:gd name="connsiteY61" fmla="*/ 3519563 h 4263140"/>
                <a:gd name="connsiteX62" fmla="*/ 138440 w 1452264"/>
                <a:gd name="connsiteY62" fmla="*/ 1985561 h 4263140"/>
                <a:gd name="connsiteX63" fmla="*/ 209958 w 1452264"/>
                <a:gd name="connsiteY63" fmla="*/ 1349418 h 4263140"/>
                <a:gd name="connsiteX64" fmla="*/ 218313 w 1452264"/>
                <a:gd name="connsiteY64" fmla="*/ 1291178 h 4263140"/>
                <a:gd name="connsiteX65" fmla="*/ 218313 w 1452264"/>
                <a:gd name="connsiteY65" fmla="*/ 1275023 h 4263140"/>
                <a:gd name="connsiteX66" fmla="*/ 195640 w 1452264"/>
                <a:gd name="connsiteY66" fmla="*/ 1242657 h 4263140"/>
                <a:gd name="connsiteX67" fmla="*/ 218313 w 1452264"/>
                <a:gd name="connsiteY67" fmla="*/ 1135722 h 4263140"/>
                <a:gd name="connsiteX68" fmla="*/ 162481 w 1452264"/>
                <a:gd name="connsiteY68" fmla="*/ 1025837 h 4263140"/>
                <a:gd name="connsiteX69" fmla="*/ 134537 w 1452264"/>
                <a:gd name="connsiteY69" fmla="*/ 954467 h 4263140"/>
                <a:gd name="connsiteX70" fmla="*/ 142193 w 1452264"/>
                <a:gd name="connsiteY70" fmla="*/ 880980 h 4263140"/>
                <a:gd name="connsiteX71" fmla="*/ 117580 w 1452264"/>
                <a:gd name="connsiteY71" fmla="*/ 864654 h 4263140"/>
                <a:gd name="connsiteX72" fmla="*/ 94262 w 1452264"/>
                <a:gd name="connsiteY72" fmla="*/ 756944 h 4263140"/>
                <a:gd name="connsiteX73" fmla="*/ 24747 w 1452264"/>
                <a:gd name="connsiteY73" fmla="*/ 593557 h 4263140"/>
                <a:gd name="connsiteX74" fmla="*/ 4228 w 1452264"/>
                <a:gd name="connsiteY74" fmla="*/ 433443 h 4263140"/>
                <a:gd name="connsiteX75" fmla="*/ 37077 w 1452264"/>
                <a:gd name="connsiteY75" fmla="*/ 232363 h 4263140"/>
                <a:gd name="connsiteX76" fmla="*/ 295196 w 1452264"/>
                <a:gd name="connsiteY76" fmla="*/ 119175 h 4263140"/>
                <a:gd name="connsiteX77" fmla="*/ 429892 w 1452264"/>
                <a:gd name="connsiteY7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429892 w 1452264"/>
                <a:gd name="connsiteY4" fmla="*/ 157 h 4263140"/>
                <a:gd name="connsiteX5" fmla="*/ 432699 w 1452264"/>
                <a:gd name="connsiteY5" fmla="*/ 2625 h 4263140"/>
                <a:gd name="connsiteX6" fmla="*/ 534661 w 1452264"/>
                <a:gd name="connsiteY6" fmla="*/ 111300 h 4263140"/>
                <a:gd name="connsiteX7" fmla="*/ 629248 w 1452264"/>
                <a:gd name="connsiteY7" fmla="*/ 158562 h 4263140"/>
                <a:gd name="connsiteX8" fmla="*/ 661932 w 1452264"/>
                <a:gd name="connsiteY8" fmla="*/ 220923 h 4263140"/>
                <a:gd name="connsiteX9" fmla="*/ 725278 w 1452264"/>
                <a:gd name="connsiteY9" fmla="*/ 220923 h 4263140"/>
                <a:gd name="connsiteX10" fmla="*/ 724404 w 1452264"/>
                <a:gd name="connsiteY10" fmla="*/ 158452 h 4263140"/>
                <a:gd name="connsiteX11" fmla="*/ 747999 w 1452264"/>
                <a:gd name="connsiteY11" fmla="*/ 121013 h 4263140"/>
                <a:gd name="connsiteX12" fmla="*/ 788278 w 1452264"/>
                <a:gd name="connsiteY12" fmla="*/ 140411 h 4263140"/>
                <a:gd name="connsiteX13" fmla="*/ 1057385 w 1452264"/>
                <a:gd name="connsiteY13" fmla="*/ 219398 h 4263140"/>
                <a:gd name="connsiteX14" fmla="*/ 1140456 w 1452264"/>
                <a:gd name="connsiteY14" fmla="*/ 255585 h 4263140"/>
                <a:gd name="connsiteX15" fmla="*/ 1184548 w 1452264"/>
                <a:gd name="connsiteY15" fmla="*/ 392323 h 4263140"/>
                <a:gd name="connsiteX16" fmla="*/ 1214714 w 1452264"/>
                <a:gd name="connsiteY16" fmla="*/ 429820 h 4263140"/>
                <a:gd name="connsiteX17" fmla="*/ 1213534 w 1452264"/>
                <a:gd name="connsiteY17" fmla="*/ 486414 h 4263140"/>
                <a:gd name="connsiteX18" fmla="*/ 1232827 w 1452264"/>
                <a:gd name="connsiteY18" fmla="*/ 508873 h 4263140"/>
                <a:gd name="connsiteX19" fmla="*/ 1228039 w 1452264"/>
                <a:gd name="connsiteY19" fmla="*/ 532816 h 4263140"/>
                <a:gd name="connsiteX20" fmla="*/ 1255752 w 1452264"/>
                <a:gd name="connsiteY20" fmla="*/ 547264 h 4263140"/>
                <a:gd name="connsiteX21" fmla="*/ 1253415 w 1452264"/>
                <a:gd name="connsiteY21" fmla="*/ 593928 h 4263140"/>
                <a:gd name="connsiteX22" fmla="*/ 1374725 w 1452264"/>
                <a:gd name="connsiteY22" fmla="*/ 775408 h 4263140"/>
                <a:gd name="connsiteX23" fmla="*/ 1426173 w 1452264"/>
                <a:gd name="connsiteY23" fmla="*/ 805746 h 4263140"/>
                <a:gd name="connsiteX24" fmla="*/ 1451897 w 1452264"/>
                <a:gd name="connsiteY24" fmla="*/ 955013 h 4263140"/>
                <a:gd name="connsiteX25" fmla="*/ 1298780 w 1452264"/>
                <a:gd name="connsiteY25" fmla="*/ 1101572 h 4263140"/>
                <a:gd name="connsiteX26" fmla="*/ 1155447 w 1452264"/>
                <a:gd name="connsiteY26" fmla="*/ 1103427 h 4263140"/>
                <a:gd name="connsiteX27" fmla="*/ 1118480 w 1452264"/>
                <a:gd name="connsiteY27" fmla="*/ 1080663 h 4263140"/>
                <a:gd name="connsiteX28" fmla="*/ 1111335 w 1452264"/>
                <a:gd name="connsiteY28" fmla="*/ 1135511 h 4263140"/>
                <a:gd name="connsiteX29" fmla="*/ 1122090 w 1452264"/>
                <a:gd name="connsiteY29" fmla="*/ 1264113 h 4263140"/>
                <a:gd name="connsiteX30" fmla="*/ 1279005 w 1452264"/>
                <a:gd name="connsiteY30" fmla="*/ 1985402 h 4263140"/>
                <a:gd name="connsiteX31" fmla="*/ 1315471 w 1452264"/>
                <a:gd name="connsiteY31" fmla="*/ 3686450 h 4263140"/>
                <a:gd name="connsiteX32" fmla="*/ 1116989 w 1452264"/>
                <a:gd name="connsiteY32" fmla="*/ 3693708 h 4263140"/>
                <a:gd name="connsiteX33" fmla="*/ 1101160 w 1452264"/>
                <a:gd name="connsiteY33" fmla="*/ 3693708 h 4263140"/>
                <a:gd name="connsiteX34" fmla="*/ 1100136 w 1452264"/>
                <a:gd name="connsiteY34" fmla="*/ 3710157 h 4263140"/>
                <a:gd name="connsiteX35" fmla="*/ 1089308 w 1452264"/>
                <a:gd name="connsiteY35" fmla="*/ 3742819 h 4263140"/>
                <a:gd name="connsiteX36" fmla="*/ 1115642 w 1452264"/>
                <a:gd name="connsiteY36" fmla="*/ 3808802 h 4263140"/>
                <a:gd name="connsiteX37" fmla="*/ 1101724 w 1452264"/>
                <a:gd name="connsiteY37" fmla="*/ 3895693 h 4263140"/>
                <a:gd name="connsiteX38" fmla="*/ 1424694 w 1452264"/>
                <a:gd name="connsiteY38" fmla="*/ 4139844 h 4263140"/>
                <a:gd name="connsiteX39" fmla="*/ 1436128 w 1452264"/>
                <a:gd name="connsiteY39" fmla="*/ 4241373 h 4263140"/>
                <a:gd name="connsiteX40" fmla="*/ 1150447 w 1452264"/>
                <a:gd name="connsiteY40" fmla="*/ 4234704 h 4263140"/>
                <a:gd name="connsiteX41" fmla="*/ 852688 w 1452264"/>
                <a:gd name="connsiteY41" fmla="*/ 4122541 h 4263140"/>
                <a:gd name="connsiteX42" fmla="*/ 846159 w 1452264"/>
                <a:gd name="connsiteY42" fmla="*/ 3994057 h 4263140"/>
                <a:gd name="connsiteX43" fmla="*/ 834045 w 1452264"/>
                <a:gd name="connsiteY43" fmla="*/ 3936525 h 4263140"/>
                <a:gd name="connsiteX44" fmla="*/ 855617 w 1452264"/>
                <a:gd name="connsiteY44" fmla="*/ 3798184 h 4263140"/>
                <a:gd name="connsiteX45" fmla="*/ 828484 w 1452264"/>
                <a:gd name="connsiteY45" fmla="*/ 3728629 h 4263140"/>
                <a:gd name="connsiteX46" fmla="*/ 821430 w 1452264"/>
                <a:gd name="connsiteY46" fmla="*/ 3693708 h 4263140"/>
                <a:gd name="connsiteX47" fmla="*/ 501496 w 1452264"/>
                <a:gd name="connsiteY47" fmla="*/ 3693708 h 4263140"/>
                <a:gd name="connsiteX48" fmla="*/ 479133 w 1452264"/>
                <a:gd name="connsiteY48" fmla="*/ 3828607 h 4263140"/>
                <a:gd name="connsiteX49" fmla="*/ 450044 w 1452264"/>
                <a:gd name="connsiteY49" fmla="*/ 4013372 h 4263140"/>
                <a:gd name="connsiteX50" fmla="*/ 622022 w 1452264"/>
                <a:gd name="connsiteY50" fmla="*/ 4185604 h 4263140"/>
                <a:gd name="connsiteX51" fmla="*/ 417599 w 1452264"/>
                <a:gd name="connsiteY51" fmla="*/ 4257316 h 4263140"/>
                <a:gd name="connsiteX52" fmla="*/ 215772 w 1452264"/>
                <a:gd name="connsiteY52" fmla="*/ 4115374 h 4263140"/>
                <a:gd name="connsiteX53" fmla="*/ 257311 w 1452264"/>
                <a:gd name="connsiteY53" fmla="*/ 3993657 h 4263140"/>
                <a:gd name="connsiteX54" fmla="*/ 209430 w 1452264"/>
                <a:gd name="connsiteY54" fmla="*/ 3844968 h 4263140"/>
                <a:gd name="connsiteX55" fmla="*/ 221594 w 1452264"/>
                <a:gd name="connsiteY55" fmla="*/ 3693705 h 4263140"/>
                <a:gd name="connsiteX56" fmla="*/ 227107 w 1452264"/>
                <a:gd name="connsiteY56" fmla="*/ 3655476 h 4263140"/>
                <a:gd name="connsiteX57" fmla="*/ 199099 w 1452264"/>
                <a:gd name="connsiteY57" fmla="*/ 3636592 h 4263140"/>
                <a:gd name="connsiteX58" fmla="*/ 110692 w 1452264"/>
                <a:gd name="connsiteY58" fmla="*/ 3519563 h 4263140"/>
                <a:gd name="connsiteX59" fmla="*/ 138440 w 1452264"/>
                <a:gd name="connsiteY59" fmla="*/ 1985561 h 4263140"/>
                <a:gd name="connsiteX60" fmla="*/ 209958 w 1452264"/>
                <a:gd name="connsiteY60" fmla="*/ 1349418 h 4263140"/>
                <a:gd name="connsiteX61" fmla="*/ 218313 w 1452264"/>
                <a:gd name="connsiteY61" fmla="*/ 1291178 h 4263140"/>
                <a:gd name="connsiteX62" fmla="*/ 218313 w 1452264"/>
                <a:gd name="connsiteY62" fmla="*/ 1275023 h 4263140"/>
                <a:gd name="connsiteX63" fmla="*/ 195640 w 1452264"/>
                <a:gd name="connsiteY63" fmla="*/ 1242657 h 4263140"/>
                <a:gd name="connsiteX64" fmla="*/ 218313 w 1452264"/>
                <a:gd name="connsiteY64" fmla="*/ 1135722 h 4263140"/>
                <a:gd name="connsiteX65" fmla="*/ 162481 w 1452264"/>
                <a:gd name="connsiteY65" fmla="*/ 1025837 h 4263140"/>
                <a:gd name="connsiteX66" fmla="*/ 134537 w 1452264"/>
                <a:gd name="connsiteY66" fmla="*/ 954467 h 4263140"/>
                <a:gd name="connsiteX67" fmla="*/ 142193 w 1452264"/>
                <a:gd name="connsiteY67" fmla="*/ 880980 h 4263140"/>
                <a:gd name="connsiteX68" fmla="*/ 117580 w 1452264"/>
                <a:gd name="connsiteY68" fmla="*/ 864654 h 4263140"/>
                <a:gd name="connsiteX69" fmla="*/ 94262 w 1452264"/>
                <a:gd name="connsiteY69" fmla="*/ 756944 h 4263140"/>
                <a:gd name="connsiteX70" fmla="*/ 24747 w 1452264"/>
                <a:gd name="connsiteY70" fmla="*/ 593557 h 4263140"/>
                <a:gd name="connsiteX71" fmla="*/ 4228 w 1452264"/>
                <a:gd name="connsiteY71" fmla="*/ 433443 h 4263140"/>
                <a:gd name="connsiteX72" fmla="*/ 37077 w 1452264"/>
                <a:gd name="connsiteY72" fmla="*/ 232363 h 4263140"/>
                <a:gd name="connsiteX73" fmla="*/ 295196 w 1452264"/>
                <a:gd name="connsiteY73" fmla="*/ 119175 h 4263140"/>
                <a:gd name="connsiteX74" fmla="*/ 429892 w 1452264"/>
                <a:gd name="connsiteY74" fmla="*/ 157 h 426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452264" h="4263140">
                  <a:moveTo>
                    <a:pt x="801243" y="759259"/>
                  </a:moveTo>
                  <a:cubicBezTo>
                    <a:pt x="856763" y="818625"/>
                    <a:pt x="851210" y="832943"/>
                    <a:pt x="841217" y="874499"/>
                  </a:cubicBezTo>
                  <a:cubicBezTo>
                    <a:pt x="871197" y="869261"/>
                    <a:pt x="882301" y="809546"/>
                    <a:pt x="848989" y="785450"/>
                  </a:cubicBezTo>
                  <a:lnTo>
                    <a:pt x="801243" y="759259"/>
                  </a:lnTo>
                  <a:close/>
                  <a:moveTo>
                    <a:pt x="429892" y="157"/>
                  </a:moveTo>
                  <a:cubicBezTo>
                    <a:pt x="430958" y="474"/>
                    <a:pt x="431894" y="1278"/>
                    <a:pt x="432699" y="2625"/>
                  </a:cubicBezTo>
                  <a:cubicBezTo>
                    <a:pt x="427201" y="18165"/>
                    <a:pt x="488110" y="54641"/>
                    <a:pt x="534661" y="111300"/>
                  </a:cubicBezTo>
                  <a:lnTo>
                    <a:pt x="629248" y="158562"/>
                  </a:lnTo>
                  <a:cubicBezTo>
                    <a:pt x="656886" y="170865"/>
                    <a:pt x="641024" y="221400"/>
                    <a:pt x="661932" y="220923"/>
                  </a:cubicBezTo>
                  <a:cubicBezTo>
                    <a:pt x="668756" y="223513"/>
                    <a:pt x="717620" y="227203"/>
                    <a:pt x="725278" y="220923"/>
                  </a:cubicBezTo>
                  <a:cubicBezTo>
                    <a:pt x="732936" y="214643"/>
                    <a:pt x="705928" y="165923"/>
                    <a:pt x="724404" y="158452"/>
                  </a:cubicBezTo>
                  <a:cubicBezTo>
                    <a:pt x="724925" y="142300"/>
                    <a:pt x="747478" y="137165"/>
                    <a:pt x="747999" y="121013"/>
                  </a:cubicBezTo>
                  <a:lnTo>
                    <a:pt x="788278" y="140411"/>
                  </a:lnTo>
                  <a:cubicBezTo>
                    <a:pt x="880942" y="178613"/>
                    <a:pt x="963611" y="187482"/>
                    <a:pt x="1057385" y="219398"/>
                  </a:cubicBezTo>
                  <a:cubicBezTo>
                    <a:pt x="1085076" y="231461"/>
                    <a:pt x="1121649" y="228856"/>
                    <a:pt x="1140456" y="255585"/>
                  </a:cubicBezTo>
                  <a:cubicBezTo>
                    <a:pt x="1171809" y="286149"/>
                    <a:pt x="1174292" y="361760"/>
                    <a:pt x="1184548" y="392323"/>
                  </a:cubicBezTo>
                  <a:cubicBezTo>
                    <a:pt x="1202376" y="418442"/>
                    <a:pt x="1204658" y="417321"/>
                    <a:pt x="1214714" y="429820"/>
                  </a:cubicBezTo>
                  <a:cubicBezTo>
                    <a:pt x="1214321" y="448685"/>
                    <a:pt x="1213927" y="467550"/>
                    <a:pt x="1213534" y="486414"/>
                  </a:cubicBezTo>
                  <a:cubicBezTo>
                    <a:pt x="1226257" y="505773"/>
                    <a:pt x="1216772" y="494752"/>
                    <a:pt x="1232827" y="508873"/>
                  </a:cubicBezTo>
                  <a:lnTo>
                    <a:pt x="1228039" y="532816"/>
                  </a:lnTo>
                  <a:cubicBezTo>
                    <a:pt x="1238757" y="538680"/>
                    <a:pt x="1242812" y="533020"/>
                    <a:pt x="1255752" y="547264"/>
                  </a:cubicBezTo>
                  <a:cubicBezTo>
                    <a:pt x="1264966" y="561771"/>
                    <a:pt x="1254194" y="578373"/>
                    <a:pt x="1253415" y="593928"/>
                  </a:cubicBezTo>
                  <a:cubicBezTo>
                    <a:pt x="1286450" y="608326"/>
                    <a:pt x="1341691" y="706534"/>
                    <a:pt x="1374725" y="775408"/>
                  </a:cubicBezTo>
                  <a:lnTo>
                    <a:pt x="1426173" y="805746"/>
                  </a:lnTo>
                  <a:cubicBezTo>
                    <a:pt x="1443631" y="857597"/>
                    <a:pt x="1454427" y="880114"/>
                    <a:pt x="1451897" y="955013"/>
                  </a:cubicBezTo>
                  <a:cubicBezTo>
                    <a:pt x="1418625" y="1030406"/>
                    <a:pt x="1413111" y="1077513"/>
                    <a:pt x="1298780" y="1101572"/>
                  </a:cubicBezTo>
                  <a:lnTo>
                    <a:pt x="1155447" y="1103427"/>
                  </a:lnTo>
                  <a:cubicBezTo>
                    <a:pt x="1130540" y="1098632"/>
                    <a:pt x="1138945" y="1099076"/>
                    <a:pt x="1118480" y="1080663"/>
                  </a:cubicBezTo>
                  <a:lnTo>
                    <a:pt x="1111335" y="1135511"/>
                  </a:lnTo>
                  <a:lnTo>
                    <a:pt x="1122090" y="1264113"/>
                  </a:lnTo>
                  <a:cubicBezTo>
                    <a:pt x="1151227" y="1395769"/>
                    <a:pt x="1259250" y="1663279"/>
                    <a:pt x="1279005" y="1985402"/>
                  </a:cubicBezTo>
                  <a:cubicBezTo>
                    <a:pt x="1286318" y="2385647"/>
                    <a:pt x="1340735" y="3286418"/>
                    <a:pt x="1315471" y="3686450"/>
                  </a:cubicBezTo>
                  <a:cubicBezTo>
                    <a:pt x="1238982" y="3696800"/>
                    <a:pt x="1224688" y="3693708"/>
                    <a:pt x="1116989" y="3693708"/>
                  </a:cubicBezTo>
                  <a:lnTo>
                    <a:pt x="1101160" y="3693708"/>
                  </a:lnTo>
                  <a:cubicBezTo>
                    <a:pt x="1100819" y="3699191"/>
                    <a:pt x="1100477" y="3704674"/>
                    <a:pt x="1100136" y="3710157"/>
                  </a:cubicBezTo>
                  <a:cubicBezTo>
                    <a:pt x="1098029" y="3720864"/>
                    <a:pt x="1094449" y="3731661"/>
                    <a:pt x="1089308" y="3742819"/>
                  </a:cubicBezTo>
                  <a:cubicBezTo>
                    <a:pt x="1074036" y="3774548"/>
                    <a:pt x="1079950" y="3792574"/>
                    <a:pt x="1115642" y="3808802"/>
                  </a:cubicBezTo>
                  <a:cubicBezTo>
                    <a:pt x="1132216" y="3821924"/>
                    <a:pt x="1149939" y="3829561"/>
                    <a:pt x="1101724" y="3895693"/>
                  </a:cubicBezTo>
                  <a:cubicBezTo>
                    <a:pt x="1070888" y="3939012"/>
                    <a:pt x="1259381" y="4037053"/>
                    <a:pt x="1424694" y="4139844"/>
                  </a:cubicBezTo>
                  <a:cubicBezTo>
                    <a:pt x="1453514" y="4161892"/>
                    <a:pt x="1463573" y="4218835"/>
                    <a:pt x="1436128" y="4241373"/>
                  </a:cubicBezTo>
                  <a:cubicBezTo>
                    <a:pt x="1392166" y="4257734"/>
                    <a:pt x="1261693" y="4247179"/>
                    <a:pt x="1150447" y="4234704"/>
                  </a:cubicBezTo>
                  <a:cubicBezTo>
                    <a:pt x="1031969" y="4216541"/>
                    <a:pt x="969242" y="4171464"/>
                    <a:pt x="852688" y="4122541"/>
                  </a:cubicBezTo>
                  <a:cubicBezTo>
                    <a:pt x="816549" y="4103122"/>
                    <a:pt x="843850" y="4029837"/>
                    <a:pt x="846159" y="3994057"/>
                  </a:cubicBezTo>
                  <a:cubicBezTo>
                    <a:pt x="852347" y="3974880"/>
                    <a:pt x="821723" y="3953657"/>
                    <a:pt x="834045" y="3936525"/>
                  </a:cubicBezTo>
                  <a:cubicBezTo>
                    <a:pt x="873399" y="3885027"/>
                    <a:pt x="796916" y="3839088"/>
                    <a:pt x="855617" y="3798184"/>
                  </a:cubicBezTo>
                  <a:cubicBezTo>
                    <a:pt x="869550" y="3784444"/>
                    <a:pt x="843448" y="3767193"/>
                    <a:pt x="828484" y="3728629"/>
                  </a:cubicBezTo>
                  <a:lnTo>
                    <a:pt x="821430" y="3693708"/>
                  </a:lnTo>
                  <a:lnTo>
                    <a:pt x="501496" y="3693708"/>
                  </a:lnTo>
                  <a:lnTo>
                    <a:pt x="479133" y="3828607"/>
                  </a:lnTo>
                  <a:cubicBezTo>
                    <a:pt x="445931" y="3895799"/>
                    <a:pt x="440585" y="3968062"/>
                    <a:pt x="450044" y="4013372"/>
                  </a:cubicBezTo>
                  <a:cubicBezTo>
                    <a:pt x="519614" y="4097260"/>
                    <a:pt x="531144" y="4109161"/>
                    <a:pt x="622022" y="4185604"/>
                  </a:cubicBezTo>
                  <a:cubicBezTo>
                    <a:pt x="692881" y="4239994"/>
                    <a:pt x="608108" y="4278269"/>
                    <a:pt x="417599" y="4257316"/>
                  </a:cubicBezTo>
                  <a:cubicBezTo>
                    <a:pt x="325738" y="4225425"/>
                    <a:pt x="237973" y="4197945"/>
                    <a:pt x="215772" y="4115374"/>
                  </a:cubicBezTo>
                  <a:cubicBezTo>
                    <a:pt x="209507" y="4081945"/>
                    <a:pt x="268401" y="4025285"/>
                    <a:pt x="257311" y="3993657"/>
                  </a:cubicBezTo>
                  <a:cubicBezTo>
                    <a:pt x="233755" y="3939881"/>
                    <a:pt x="233476" y="3908968"/>
                    <a:pt x="209430" y="3844968"/>
                  </a:cubicBezTo>
                  <a:cubicBezTo>
                    <a:pt x="202014" y="3811476"/>
                    <a:pt x="211909" y="3752388"/>
                    <a:pt x="221594" y="3693705"/>
                  </a:cubicBezTo>
                  <a:lnTo>
                    <a:pt x="227107" y="3655476"/>
                  </a:lnTo>
                  <a:lnTo>
                    <a:pt x="199099" y="3636592"/>
                  </a:lnTo>
                  <a:cubicBezTo>
                    <a:pt x="97750" y="3636071"/>
                    <a:pt x="110692" y="3573413"/>
                    <a:pt x="110692" y="3519563"/>
                  </a:cubicBezTo>
                  <a:lnTo>
                    <a:pt x="138440" y="1985561"/>
                  </a:lnTo>
                  <a:cubicBezTo>
                    <a:pt x="145572" y="1867105"/>
                    <a:pt x="183529" y="1541545"/>
                    <a:pt x="209958" y="1349418"/>
                  </a:cubicBezTo>
                  <a:lnTo>
                    <a:pt x="218313" y="1291178"/>
                  </a:lnTo>
                  <a:lnTo>
                    <a:pt x="218313" y="1275023"/>
                  </a:lnTo>
                  <a:lnTo>
                    <a:pt x="195640" y="1242657"/>
                  </a:lnTo>
                  <a:lnTo>
                    <a:pt x="218313" y="1135722"/>
                  </a:lnTo>
                  <a:lnTo>
                    <a:pt x="162481" y="1025837"/>
                  </a:lnTo>
                  <a:cubicBezTo>
                    <a:pt x="153166" y="998555"/>
                    <a:pt x="150514" y="990130"/>
                    <a:pt x="134537" y="954467"/>
                  </a:cubicBezTo>
                  <a:cubicBezTo>
                    <a:pt x="136349" y="920892"/>
                    <a:pt x="131498" y="921888"/>
                    <a:pt x="142193" y="880980"/>
                  </a:cubicBezTo>
                  <a:lnTo>
                    <a:pt x="117580" y="864654"/>
                  </a:lnTo>
                  <a:cubicBezTo>
                    <a:pt x="110918" y="831195"/>
                    <a:pt x="119801" y="818689"/>
                    <a:pt x="94262" y="756944"/>
                  </a:cubicBezTo>
                  <a:cubicBezTo>
                    <a:pt x="73311" y="713307"/>
                    <a:pt x="46808" y="673861"/>
                    <a:pt x="24747" y="593557"/>
                  </a:cubicBezTo>
                  <a:cubicBezTo>
                    <a:pt x="8284" y="531106"/>
                    <a:pt x="24022" y="503228"/>
                    <a:pt x="4228" y="433443"/>
                  </a:cubicBezTo>
                  <a:cubicBezTo>
                    <a:pt x="4073" y="342321"/>
                    <a:pt x="-17178" y="339200"/>
                    <a:pt x="37077" y="232363"/>
                  </a:cubicBezTo>
                  <a:cubicBezTo>
                    <a:pt x="87585" y="185204"/>
                    <a:pt x="199163" y="145380"/>
                    <a:pt x="295196" y="119175"/>
                  </a:cubicBezTo>
                  <a:cubicBezTo>
                    <a:pt x="368702" y="100104"/>
                    <a:pt x="413905" y="-4598"/>
                    <a:pt x="429892" y="157"/>
                  </a:cubicBezTo>
                  <a:close/>
                </a:path>
              </a:pathLst>
            </a:custGeom>
            <a:solidFill>
              <a:schemeClr val="tx1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D95B64-DE17-46D4-BA0A-CE615F0F4024}"/>
                </a:ext>
              </a:extLst>
            </p:cNvPr>
            <p:cNvSpPr/>
            <p:nvPr/>
          </p:nvSpPr>
          <p:spPr>
            <a:xfrm rot="21290877" flipH="1">
              <a:off x="1842509" y="2575993"/>
              <a:ext cx="306787" cy="512164"/>
            </a:xfrm>
            <a:custGeom>
              <a:avLst/>
              <a:gdLst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1201 w 1632518"/>
                <a:gd name="connsiteY4" fmla="*/ 470231 h 2770714"/>
                <a:gd name="connsiteX5" fmla="*/ 71592 w 1632518"/>
                <a:gd name="connsiteY5" fmla="*/ 637177 h 2770714"/>
                <a:gd name="connsiteX6" fmla="*/ 70464 w 1632518"/>
                <a:gd name="connsiteY6" fmla="*/ 644185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0464 w 1632518"/>
                <a:gd name="connsiteY6" fmla="*/ 644185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9037 w 1632518"/>
                <a:gd name="connsiteY6" fmla="*/ 629897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8873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64612 w 1632518"/>
                <a:gd name="connsiteY0" fmla="*/ 339552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64612 w 1632518"/>
                <a:gd name="connsiteY15" fmla="*/ 339552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64612 w 1632518"/>
                <a:gd name="connsiteY0" fmla="*/ 339552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64612 w 1632518"/>
                <a:gd name="connsiteY15" fmla="*/ 339552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71423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632518" h="2770714">
                  <a:moveTo>
                    <a:pt x="64612" y="339552"/>
                  </a:moveTo>
                  <a:cubicBezTo>
                    <a:pt x="73393" y="338265"/>
                    <a:pt x="71763" y="378123"/>
                    <a:pt x="71831" y="395820"/>
                  </a:cubicBezTo>
                  <a:cubicBezTo>
                    <a:pt x="71900" y="413518"/>
                    <a:pt x="57656" y="431003"/>
                    <a:pt x="65023" y="445737"/>
                  </a:cubicBezTo>
                  <a:lnTo>
                    <a:pt x="74747" y="464124"/>
                  </a:lnTo>
                  <a:lnTo>
                    <a:pt x="49773" y="470231"/>
                  </a:lnTo>
                  <a:lnTo>
                    <a:pt x="77307" y="631462"/>
                  </a:lnTo>
                  <a:cubicBezTo>
                    <a:pt x="76931" y="637608"/>
                    <a:pt x="76556" y="643754"/>
                    <a:pt x="76180" y="649900"/>
                  </a:cubicBezTo>
                  <a:cubicBezTo>
                    <a:pt x="72664" y="659318"/>
                    <a:pt x="61339" y="662226"/>
                    <a:pt x="52967" y="670095"/>
                  </a:cubicBezTo>
                  <a:cubicBezTo>
                    <a:pt x="47275" y="675118"/>
                    <a:pt x="44596" y="683490"/>
                    <a:pt x="40912" y="690522"/>
                  </a:cubicBezTo>
                  <a:cubicBezTo>
                    <a:pt x="38903" y="694540"/>
                    <a:pt x="38233" y="699563"/>
                    <a:pt x="35555" y="702577"/>
                  </a:cubicBezTo>
                  <a:cubicBezTo>
                    <a:pt x="31201" y="706930"/>
                    <a:pt x="25174" y="710279"/>
                    <a:pt x="19816" y="713962"/>
                  </a:cubicBezTo>
                  <a:cubicBezTo>
                    <a:pt x="16467" y="708605"/>
                    <a:pt x="11110" y="703582"/>
                    <a:pt x="10105" y="697889"/>
                  </a:cubicBezTo>
                  <a:cubicBezTo>
                    <a:pt x="7091" y="681146"/>
                    <a:pt x="4747" y="664403"/>
                    <a:pt x="3743" y="647660"/>
                  </a:cubicBezTo>
                  <a:cubicBezTo>
                    <a:pt x="-611" y="579347"/>
                    <a:pt x="-3290" y="511370"/>
                    <a:pt x="8096" y="443393"/>
                  </a:cubicBezTo>
                  <a:cubicBezTo>
                    <a:pt x="10440" y="429998"/>
                    <a:pt x="13788" y="416269"/>
                    <a:pt x="19146" y="403544"/>
                  </a:cubicBezTo>
                  <a:cubicBezTo>
                    <a:pt x="22328" y="395508"/>
                    <a:pt x="55831" y="340839"/>
                    <a:pt x="64612" y="339552"/>
                  </a:cubicBezTo>
                  <a:close/>
                  <a:moveTo>
                    <a:pt x="142784" y="431"/>
                  </a:moveTo>
                  <a:cubicBezTo>
                    <a:pt x="151292" y="1541"/>
                    <a:pt x="160208" y="4806"/>
                    <a:pt x="169165" y="10415"/>
                  </a:cubicBezTo>
                  <a:cubicBezTo>
                    <a:pt x="191266" y="24144"/>
                    <a:pt x="211693" y="43566"/>
                    <a:pt x="228101" y="63993"/>
                  </a:cubicBezTo>
                  <a:cubicBezTo>
                    <a:pt x="257234" y="100493"/>
                    <a:pt x="285028" y="138667"/>
                    <a:pt x="310142" y="178181"/>
                  </a:cubicBezTo>
                  <a:cubicBezTo>
                    <a:pt x="364725" y="263571"/>
                    <a:pt x="430693" y="338246"/>
                    <a:pt x="504698" y="406893"/>
                  </a:cubicBezTo>
                  <a:cubicBezTo>
                    <a:pt x="558276" y="456787"/>
                    <a:pt x="611519" y="507352"/>
                    <a:pt x="656056" y="565953"/>
                  </a:cubicBezTo>
                  <a:cubicBezTo>
                    <a:pt x="709634" y="636274"/>
                    <a:pt x="748479" y="714967"/>
                    <a:pt x="787323" y="793660"/>
                  </a:cubicBezTo>
                  <a:cubicBezTo>
                    <a:pt x="818130" y="855945"/>
                    <a:pt x="847598" y="918899"/>
                    <a:pt x="879411" y="980514"/>
                  </a:cubicBezTo>
                  <a:cubicBezTo>
                    <a:pt x="899168" y="1019023"/>
                    <a:pt x="923613" y="1055524"/>
                    <a:pt x="956764" y="1083987"/>
                  </a:cubicBezTo>
                  <a:cubicBezTo>
                    <a:pt x="973507" y="1098721"/>
                    <a:pt x="994604" y="1108432"/>
                    <a:pt x="1014026" y="1119817"/>
                  </a:cubicBezTo>
                  <a:cubicBezTo>
                    <a:pt x="1017709" y="1121826"/>
                    <a:pt x="1023067" y="1120487"/>
                    <a:pt x="1027755" y="1120822"/>
                  </a:cubicBezTo>
                  <a:cubicBezTo>
                    <a:pt x="1026751" y="1115799"/>
                    <a:pt x="1027420" y="1110106"/>
                    <a:pt x="1024741" y="1106088"/>
                  </a:cubicBezTo>
                  <a:cubicBezTo>
                    <a:pt x="1016035" y="1092693"/>
                    <a:pt x="1006324" y="1079634"/>
                    <a:pt x="996613" y="1067244"/>
                  </a:cubicBezTo>
                  <a:cubicBezTo>
                    <a:pt x="937677" y="991900"/>
                    <a:pt x="894145" y="907848"/>
                    <a:pt x="857644" y="819779"/>
                  </a:cubicBezTo>
                  <a:cubicBezTo>
                    <a:pt x="825162" y="741421"/>
                    <a:pt x="791342" y="663398"/>
                    <a:pt x="737763" y="596760"/>
                  </a:cubicBezTo>
                  <a:cubicBezTo>
                    <a:pt x="694900" y="543517"/>
                    <a:pt x="648354" y="493622"/>
                    <a:pt x="602813" y="443058"/>
                  </a:cubicBezTo>
                  <a:cubicBezTo>
                    <a:pt x="537515" y="371062"/>
                    <a:pt x="470207" y="300406"/>
                    <a:pt x="405913" y="227406"/>
                  </a:cubicBezTo>
                  <a:cubicBezTo>
                    <a:pt x="380799" y="198943"/>
                    <a:pt x="360372" y="165791"/>
                    <a:pt x="340280" y="133310"/>
                  </a:cubicBezTo>
                  <a:cubicBezTo>
                    <a:pt x="325211" y="108865"/>
                    <a:pt x="328895" y="101163"/>
                    <a:pt x="353340" y="85424"/>
                  </a:cubicBezTo>
                  <a:cubicBezTo>
                    <a:pt x="356019" y="83750"/>
                    <a:pt x="358698" y="82075"/>
                    <a:pt x="361377" y="80736"/>
                  </a:cubicBezTo>
                  <a:cubicBezTo>
                    <a:pt x="381468" y="69016"/>
                    <a:pt x="399886" y="67007"/>
                    <a:pt x="419308" y="85089"/>
                  </a:cubicBezTo>
                  <a:cubicBezTo>
                    <a:pt x="467528" y="129626"/>
                    <a:pt x="516753" y="172823"/>
                    <a:pt x="566313" y="216021"/>
                  </a:cubicBezTo>
                  <a:lnTo>
                    <a:pt x="768570" y="391489"/>
                  </a:lnTo>
                  <a:cubicBezTo>
                    <a:pt x="822149" y="438370"/>
                    <a:pt x="873048" y="487595"/>
                    <a:pt x="909548" y="549879"/>
                  </a:cubicBezTo>
                  <a:cubicBezTo>
                    <a:pt x="941026" y="603123"/>
                    <a:pt x="961452" y="661054"/>
                    <a:pt x="980539" y="719655"/>
                  </a:cubicBezTo>
                  <a:cubicBezTo>
                    <a:pt x="1014361" y="823798"/>
                    <a:pt x="1060572" y="921913"/>
                    <a:pt x="1125870" y="1009982"/>
                  </a:cubicBezTo>
                  <a:cubicBezTo>
                    <a:pt x="1149980" y="1042799"/>
                    <a:pt x="1180453" y="1070927"/>
                    <a:pt x="1208246" y="1101065"/>
                  </a:cubicBezTo>
                  <a:cubicBezTo>
                    <a:pt x="1212600" y="1105753"/>
                    <a:pt x="1218962" y="1108097"/>
                    <a:pt x="1224320" y="1111446"/>
                  </a:cubicBezTo>
                  <a:cubicBezTo>
                    <a:pt x="1225324" y="1110441"/>
                    <a:pt x="1226664" y="1109437"/>
                    <a:pt x="1227669" y="1108432"/>
                  </a:cubicBezTo>
                  <a:cubicBezTo>
                    <a:pt x="1218962" y="1092359"/>
                    <a:pt x="1210591" y="1075950"/>
                    <a:pt x="1201214" y="1060212"/>
                  </a:cubicBezTo>
                  <a:cubicBezTo>
                    <a:pt x="1127879" y="935642"/>
                    <a:pt x="1063586" y="806720"/>
                    <a:pt x="1015030" y="670430"/>
                  </a:cubicBezTo>
                  <a:cubicBezTo>
                    <a:pt x="1006659" y="646655"/>
                    <a:pt x="998957" y="622210"/>
                    <a:pt x="993934" y="597430"/>
                  </a:cubicBezTo>
                  <a:cubicBezTo>
                    <a:pt x="992260" y="588054"/>
                    <a:pt x="996278" y="573655"/>
                    <a:pt x="1002975" y="567292"/>
                  </a:cubicBezTo>
                  <a:cubicBezTo>
                    <a:pt x="1021058" y="550884"/>
                    <a:pt x="1040815" y="535815"/>
                    <a:pt x="1061911" y="524095"/>
                  </a:cubicBezTo>
                  <a:cubicBezTo>
                    <a:pt x="1085686" y="511035"/>
                    <a:pt x="1102764" y="520411"/>
                    <a:pt x="1107453" y="547535"/>
                  </a:cubicBezTo>
                  <a:cubicBezTo>
                    <a:pt x="1111136" y="568967"/>
                    <a:pt x="1111136" y="591068"/>
                    <a:pt x="1114485" y="612499"/>
                  </a:cubicBezTo>
                  <a:cubicBezTo>
                    <a:pt x="1135246" y="751132"/>
                    <a:pt x="1174760" y="883068"/>
                    <a:pt x="1247760" y="1004289"/>
                  </a:cubicBezTo>
                  <a:cubicBezTo>
                    <a:pt x="1289953" y="1074276"/>
                    <a:pt x="1330472" y="1145937"/>
                    <a:pt x="1359605" y="1222955"/>
                  </a:cubicBezTo>
                  <a:cubicBezTo>
                    <a:pt x="1378022" y="1271510"/>
                    <a:pt x="1387733" y="1322075"/>
                    <a:pt x="1391082" y="1373979"/>
                  </a:cubicBezTo>
                  <a:cubicBezTo>
                    <a:pt x="1394096" y="1422534"/>
                    <a:pt x="1395100" y="1471424"/>
                    <a:pt x="1402467" y="1519309"/>
                  </a:cubicBezTo>
                  <a:cubicBezTo>
                    <a:pt x="1407490" y="1551791"/>
                    <a:pt x="1419545" y="1583603"/>
                    <a:pt x="1431935" y="1614410"/>
                  </a:cubicBezTo>
                  <a:cubicBezTo>
                    <a:pt x="1471449" y="1711856"/>
                    <a:pt x="1496229" y="1813319"/>
                    <a:pt x="1511298" y="1917127"/>
                  </a:cubicBezTo>
                  <a:cubicBezTo>
                    <a:pt x="1517995" y="1963003"/>
                    <a:pt x="1523688" y="2008879"/>
                    <a:pt x="1527706" y="2055091"/>
                  </a:cubicBezTo>
                  <a:cubicBezTo>
                    <a:pt x="1531390" y="2094939"/>
                    <a:pt x="1548802" y="2125077"/>
                    <a:pt x="1582624" y="2146508"/>
                  </a:cubicBezTo>
                  <a:cubicBezTo>
                    <a:pt x="1598698" y="2156554"/>
                    <a:pt x="1614436" y="2167270"/>
                    <a:pt x="1632518" y="2178990"/>
                  </a:cubicBezTo>
                  <a:cubicBezTo>
                    <a:pt x="1615776" y="2197742"/>
                    <a:pt x="1601376" y="2215155"/>
                    <a:pt x="1585972" y="2231564"/>
                  </a:cubicBezTo>
                  <a:cubicBezTo>
                    <a:pt x="1472454" y="2352114"/>
                    <a:pt x="1384385" y="2488739"/>
                    <a:pt x="1322435" y="2642106"/>
                  </a:cubicBezTo>
                  <a:cubicBezTo>
                    <a:pt x="1310380" y="2671909"/>
                    <a:pt x="1302008" y="2702717"/>
                    <a:pt x="1291627" y="2732854"/>
                  </a:cubicBezTo>
                  <a:cubicBezTo>
                    <a:pt x="1288614" y="2741226"/>
                    <a:pt x="1285265" y="2749597"/>
                    <a:pt x="1281581" y="2757634"/>
                  </a:cubicBezTo>
                  <a:cubicBezTo>
                    <a:pt x="1273880" y="2774377"/>
                    <a:pt x="1267852" y="2775047"/>
                    <a:pt x="1257136" y="2759643"/>
                  </a:cubicBezTo>
                  <a:cubicBezTo>
                    <a:pt x="1243072" y="2739551"/>
                    <a:pt x="1230682" y="2718120"/>
                    <a:pt x="1215613" y="2699033"/>
                  </a:cubicBezTo>
                  <a:cubicBezTo>
                    <a:pt x="1191838" y="2668561"/>
                    <a:pt x="1166389" y="2639093"/>
                    <a:pt x="1141609" y="2609290"/>
                  </a:cubicBezTo>
                  <a:cubicBezTo>
                    <a:pt x="1112141" y="2574129"/>
                    <a:pt x="1074636" y="2549014"/>
                    <a:pt x="1036127" y="2525239"/>
                  </a:cubicBezTo>
                  <a:cubicBezTo>
                    <a:pt x="841236" y="2405692"/>
                    <a:pt x="705951" y="2234242"/>
                    <a:pt x="602813" y="2033659"/>
                  </a:cubicBezTo>
                  <a:cubicBezTo>
                    <a:pt x="560620" y="1951618"/>
                    <a:pt x="534836" y="1863549"/>
                    <a:pt x="512735" y="1774475"/>
                  </a:cubicBezTo>
                  <a:cubicBezTo>
                    <a:pt x="471547" y="1608048"/>
                    <a:pt x="407588" y="1449658"/>
                    <a:pt x="346308" y="1290263"/>
                  </a:cubicBezTo>
                  <a:cubicBezTo>
                    <a:pt x="301436" y="1174065"/>
                    <a:pt x="254711" y="1045619"/>
                    <a:pt x="217385" y="939660"/>
                  </a:cubicBezTo>
                  <a:cubicBezTo>
                    <a:pt x="198722" y="886681"/>
                    <a:pt x="180405" y="839003"/>
                    <a:pt x="164034" y="792764"/>
                  </a:cubicBezTo>
                  <a:lnTo>
                    <a:pt x="123569" y="658549"/>
                  </a:lnTo>
                  <a:lnTo>
                    <a:pt x="133251" y="656786"/>
                  </a:lnTo>
                  <a:lnTo>
                    <a:pt x="124153" y="606808"/>
                  </a:lnTo>
                  <a:lnTo>
                    <a:pt x="138135" y="562158"/>
                  </a:lnTo>
                  <a:cubicBezTo>
                    <a:pt x="148851" y="543071"/>
                    <a:pt x="177187" y="554717"/>
                    <a:pt x="193967" y="571423"/>
                  </a:cubicBezTo>
                  <a:cubicBezTo>
                    <a:pt x="210747" y="588129"/>
                    <a:pt x="213092" y="613802"/>
                    <a:pt x="238817" y="662394"/>
                  </a:cubicBezTo>
                  <a:cubicBezTo>
                    <a:pt x="264542" y="710986"/>
                    <a:pt x="317442" y="804740"/>
                    <a:pt x="348317" y="862977"/>
                  </a:cubicBezTo>
                  <a:cubicBezTo>
                    <a:pt x="379191" y="921213"/>
                    <a:pt x="404640" y="961248"/>
                    <a:pt x="424063" y="1011812"/>
                  </a:cubicBezTo>
                  <a:cubicBezTo>
                    <a:pt x="460897" y="1107248"/>
                    <a:pt x="493982" y="1197171"/>
                    <a:pt x="566313" y="1270506"/>
                  </a:cubicBezTo>
                  <a:cubicBezTo>
                    <a:pt x="574015" y="1278208"/>
                    <a:pt x="583056" y="1284235"/>
                    <a:pt x="591763" y="1290932"/>
                  </a:cubicBezTo>
                  <a:cubicBezTo>
                    <a:pt x="593102" y="1289928"/>
                    <a:pt x="594441" y="1288923"/>
                    <a:pt x="596116" y="1288254"/>
                  </a:cubicBezTo>
                  <a:cubicBezTo>
                    <a:pt x="594441" y="1282226"/>
                    <a:pt x="593102" y="1276198"/>
                    <a:pt x="590423" y="1270506"/>
                  </a:cubicBezTo>
                  <a:cubicBezTo>
                    <a:pt x="559951" y="1206212"/>
                    <a:pt x="528473" y="1142253"/>
                    <a:pt x="499005" y="1077290"/>
                  </a:cubicBezTo>
                  <a:cubicBezTo>
                    <a:pt x="459492" y="990225"/>
                    <a:pt x="422657" y="901821"/>
                    <a:pt x="382808" y="814756"/>
                  </a:cubicBezTo>
                  <a:cubicBezTo>
                    <a:pt x="341620" y="724678"/>
                    <a:pt x="296413" y="636944"/>
                    <a:pt x="239151" y="555572"/>
                  </a:cubicBezTo>
                  <a:cubicBezTo>
                    <a:pt x="220399" y="529118"/>
                    <a:pt x="198968" y="506012"/>
                    <a:pt x="165147" y="500320"/>
                  </a:cubicBezTo>
                  <a:cubicBezTo>
                    <a:pt x="139363" y="496134"/>
                    <a:pt x="122201" y="497808"/>
                    <a:pt x="110104" y="505301"/>
                  </a:cubicBezTo>
                  <a:lnTo>
                    <a:pt x="106388" y="509219"/>
                  </a:lnTo>
                  <a:lnTo>
                    <a:pt x="97427" y="459995"/>
                  </a:lnTo>
                  <a:lnTo>
                    <a:pt x="89674" y="461407"/>
                  </a:lnTo>
                  <a:cubicBezTo>
                    <a:pt x="89605" y="451719"/>
                    <a:pt x="89537" y="442030"/>
                    <a:pt x="89468" y="432342"/>
                  </a:cubicBezTo>
                  <a:cubicBezTo>
                    <a:pt x="83440" y="374746"/>
                    <a:pt x="76408" y="317484"/>
                    <a:pt x="69711" y="259888"/>
                  </a:cubicBezTo>
                  <a:cubicBezTo>
                    <a:pt x="68706" y="251516"/>
                    <a:pt x="67367" y="243145"/>
                    <a:pt x="67032" y="234773"/>
                  </a:cubicBezTo>
                  <a:cubicBezTo>
                    <a:pt x="66027" y="214681"/>
                    <a:pt x="75738" y="206310"/>
                    <a:pt x="95160" y="210663"/>
                  </a:cubicBezTo>
                  <a:cubicBezTo>
                    <a:pt x="127307" y="218030"/>
                    <a:pt x="156105" y="231759"/>
                    <a:pt x="177202" y="257879"/>
                  </a:cubicBezTo>
                  <a:cubicBezTo>
                    <a:pt x="195284" y="280315"/>
                    <a:pt x="212028" y="304090"/>
                    <a:pt x="227766" y="328200"/>
                  </a:cubicBezTo>
                  <a:cubicBezTo>
                    <a:pt x="267280" y="388475"/>
                    <a:pt x="303780" y="451095"/>
                    <a:pt x="345973" y="509361"/>
                  </a:cubicBezTo>
                  <a:cubicBezTo>
                    <a:pt x="379459" y="555572"/>
                    <a:pt x="418638" y="597430"/>
                    <a:pt x="456813" y="639958"/>
                  </a:cubicBezTo>
                  <a:cubicBezTo>
                    <a:pt x="543207" y="737068"/>
                    <a:pt x="600469" y="850587"/>
                    <a:pt x="648354" y="970133"/>
                  </a:cubicBezTo>
                  <a:cubicBezTo>
                    <a:pt x="675144" y="1037441"/>
                    <a:pt x="708295" y="1102070"/>
                    <a:pt x="739102" y="1167703"/>
                  </a:cubicBezTo>
                  <a:cubicBezTo>
                    <a:pt x="744460" y="1178753"/>
                    <a:pt x="753502" y="1187795"/>
                    <a:pt x="760534" y="1197841"/>
                  </a:cubicBezTo>
                  <a:cubicBezTo>
                    <a:pt x="762208" y="1197171"/>
                    <a:pt x="763547" y="1196166"/>
                    <a:pt x="765222" y="1195496"/>
                  </a:cubicBezTo>
                  <a:cubicBezTo>
                    <a:pt x="764217" y="1190139"/>
                    <a:pt x="764217" y="1184446"/>
                    <a:pt x="762543" y="1179423"/>
                  </a:cubicBezTo>
                  <a:cubicBezTo>
                    <a:pt x="726712" y="1062556"/>
                    <a:pt x="691887" y="945018"/>
                    <a:pt x="646010" y="831499"/>
                  </a:cubicBezTo>
                  <a:cubicBezTo>
                    <a:pt x="612189" y="748453"/>
                    <a:pt x="561960" y="675788"/>
                    <a:pt x="505703" y="606806"/>
                  </a:cubicBezTo>
                  <a:cubicBezTo>
                    <a:pt x="446097" y="533471"/>
                    <a:pt x="387161" y="459466"/>
                    <a:pt x="330904" y="383452"/>
                  </a:cubicBezTo>
                  <a:cubicBezTo>
                    <a:pt x="302106" y="344608"/>
                    <a:pt x="278665" y="301746"/>
                    <a:pt x="253551" y="259888"/>
                  </a:cubicBezTo>
                  <a:cubicBezTo>
                    <a:pt x="217385" y="199947"/>
                    <a:pt x="166486" y="162108"/>
                    <a:pt x="96500" y="150722"/>
                  </a:cubicBezTo>
                  <a:cubicBezTo>
                    <a:pt x="76073" y="147374"/>
                    <a:pt x="73059" y="143355"/>
                    <a:pt x="75068" y="122594"/>
                  </a:cubicBezTo>
                  <a:cubicBezTo>
                    <a:pt x="77747" y="96140"/>
                    <a:pt x="80091" y="69351"/>
                    <a:pt x="87124" y="43566"/>
                  </a:cubicBezTo>
                  <a:cubicBezTo>
                    <a:pt x="95412" y="13177"/>
                    <a:pt x="117261" y="-2896"/>
                    <a:pt x="142784" y="43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F2D089-5B61-456B-B990-97B9FA55F5F6}"/>
                </a:ext>
              </a:extLst>
            </p:cNvPr>
            <p:cNvSpPr/>
            <p:nvPr/>
          </p:nvSpPr>
          <p:spPr>
            <a:xfrm rot="21290877" flipH="1">
              <a:off x="1970748" y="2693780"/>
              <a:ext cx="186897" cy="417215"/>
            </a:xfrm>
            <a:custGeom>
              <a:avLst/>
              <a:gdLst>
                <a:gd name="connsiteX0" fmla="*/ 307071 w 1989088"/>
                <a:gd name="connsiteY0" fmla="*/ 835819 h 4440287"/>
                <a:gd name="connsiteX1" fmla="*/ 301043 w 1989088"/>
                <a:gd name="connsiteY1" fmla="*/ 870645 h 4440287"/>
                <a:gd name="connsiteX2" fmla="*/ 362658 w 1989088"/>
                <a:gd name="connsiteY2" fmla="*/ 1147242 h 4440287"/>
                <a:gd name="connsiteX3" fmla="*/ 534108 w 1989088"/>
                <a:gd name="connsiteY3" fmla="*/ 1479426 h 4440287"/>
                <a:gd name="connsiteX4" fmla="*/ 637246 w 1989088"/>
                <a:gd name="connsiteY4" fmla="*/ 1687711 h 4440287"/>
                <a:gd name="connsiteX5" fmla="*/ 635237 w 1989088"/>
                <a:gd name="connsiteY5" fmla="*/ 1717849 h 4440287"/>
                <a:gd name="connsiteX6" fmla="*/ 552191 w 1989088"/>
                <a:gd name="connsiteY6" fmla="*/ 1861170 h 4440287"/>
                <a:gd name="connsiteX7" fmla="*/ 536787 w 1989088"/>
                <a:gd name="connsiteY7" fmla="*/ 1911400 h 4440287"/>
                <a:gd name="connsiteX8" fmla="*/ 546163 w 1989088"/>
                <a:gd name="connsiteY8" fmla="*/ 1917427 h 4440287"/>
                <a:gd name="connsiteX9" fmla="*/ 589026 w 1989088"/>
                <a:gd name="connsiteY9" fmla="*/ 1893317 h 4440287"/>
                <a:gd name="connsiteX10" fmla="*/ 736365 w 1989088"/>
                <a:gd name="connsiteY10" fmla="*/ 1806253 h 4440287"/>
                <a:gd name="connsiteX11" fmla="*/ 753109 w 1989088"/>
                <a:gd name="connsiteY11" fmla="*/ 1798216 h 4440287"/>
                <a:gd name="connsiteX12" fmla="*/ 845531 w 1989088"/>
                <a:gd name="connsiteY12" fmla="*/ 1840409 h 4440287"/>
                <a:gd name="connsiteX13" fmla="*/ 934605 w 1989088"/>
                <a:gd name="connsiteY13" fmla="*/ 2214116 h 4440287"/>
                <a:gd name="connsiteX14" fmla="*/ 1564148 w 1989088"/>
                <a:gd name="connsiteY14" fmla="*/ 3406229 h 4440287"/>
                <a:gd name="connsiteX15" fmla="*/ 1902360 w 1989088"/>
                <a:gd name="connsiteY15" fmla="*/ 3692872 h 4440287"/>
                <a:gd name="connsiteX16" fmla="*/ 1966653 w 1989088"/>
                <a:gd name="connsiteY16" fmla="*/ 3744441 h 4440287"/>
                <a:gd name="connsiteX17" fmla="*/ 1990094 w 1989088"/>
                <a:gd name="connsiteY17" fmla="*/ 3832175 h 4440287"/>
                <a:gd name="connsiteX18" fmla="*/ 1828690 w 1989088"/>
                <a:gd name="connsiteY18" fmla="*/ 4127525 h 4440287"/>
                <a:gd name="connsiteX19" fmla="*/ 1456322 w 1989088"/>
                <a:gd name="connsiteY19" fmla="*/ 4408810 h 4440287"/>
                <a:gd name="connsiteX20" fmla="*/ 1126146 w 1989088"/>
                <a:gd name="connsiteY20" fmla="*/ 4425553 h 4440287"/>
                <a:gd name="connsiteX21" fmla="*/ 928577 w 1989088"/>
                <a:gd name="connsiteY21" fmla="*/ 4234011 h 4440287"/>
                <a:gd name="connsiteX22" fmla="*/ 941971 w 1989088"/>
                <a:gd name="connsiteY22" fmla="*/ 3826818 h 4440287"/>
                <a:gd name="connsiteX23" fmla="*/ 978806 w 1989088"/>
                <a:gd name="connsiteY23" fmla="*/ 3617863 h 4440287"/>
                <a:gd name="connsiteX24" fmla="*/ 951348 w 1989088"/>
                <a:gd name="connsiteY24" fmla="*/ 3457798 h 4440287"/>
                <a:gd name="connsiteX25" fmla="*/ 855577 w 1989088"/>
                <a:gd name="connsiteY25" fmla="*/ 3286348 h 4440287"/>
                <a:gd name="connsiteX26" fmla="*/ 631888 w 1989088"/>
                <a:gd name="connsiteY26" fmla="*/ 2910632 h 4440287"/>
                <a:gd name="connsiteX27" fmla="*/ 426282 w 1989088"/>
                <a:gd name="connsiteY27" fmla="*/ 2366814 h 4440287"/>
                <a:gd name="connsiteX28" fmla="*/ 367346 w 1989088"/>
                <a:gd name="connsiteY28" fmla="*/ 2060749 h 4440287"/>
                <a:gd name="connsiteX29" fmla="*/ 96776 w 1989088"/>
                <a:gd name="connsiteY29" fmla="*/ 1364233 h 4440287"/>
                <a:gd name="connsiteX30" fmla="*/ 336 w 1989088"/>
                <a:gd name="connsiteY30" fmla="*/ 1065535 h 4440287"/>
                <a:gd name="connsiteX31" fmla="*/ 48556 w 1989088"/>
                <a:gd name="connsiteY31" fmla="*/ 592708 h 4440287"/>
                <a:gd name="connsiteX32" fmla="*/ 124235 w 1989088"/>
                <a:gd name="connsiteY32" fmla="*/ 169441 h 4440287"/>
                <a:gd name="connsiteX33" fmla="*/ 151694 w 1989088"/>
                <a:gd name="connsiteY33" fmla="*/ 41523 h 4440287"/>
                <a:gd name="connsiteX34" fmla="*/ 168437 w 1989088"/>
                <a:gd name="connsiteY34" fmla="*/ 0 h 4440287"/>
                <a:gd name="connsiteX35" fmla="*/ 181832 w 1989088"/>
                <a:gd name="connsiteY35" fmla="*/ 22771 h 4440287"/>
                <a:gd name="connsiteX36" fmla="*/ 462447 w 1989088"/>
                <a:gd name="connsiteY36" fmla="*/ 818406 h 4440287"/>
                <a:gd name="connsiteX37" fmla="*/ 697521 w 1989088"/>
                <a:gd name="connsiteY37" fmla="*/ 1420490 h 4440287"/>
                <a:gd name="connsiteX38" fmla="*/ 767843 w 1989088"/>
                <a:gd name="connsiteY38" fmla="*/ 1596628 h 4440287"/>
                <a:gd name="connsiteX39" fmla="*/ 761815 w 1989088"/>
                <a:gd name="connsiteY39" fmla="*/ 1654894 h 4440287"/>
                <a:gd name="connsiteX40" fmla="*/ 715604 w 1989088"/>
                <a:gd name="connsiteY40" fmla="*/ 1624757 h 4440287"/>
                <a:gd name="connsiteX41" fmla="*/ 495264 w 1989088"/>
                <a:gd name="connsiteY41" fmla="*/ 1234306 h 4440287"/>
                <a:gd name="connsiteX42" fmla="*/ 349263 w 1989088"/>
                <a:gd name="connsiteY42" fmla="*/ 890736 h 4440287"/>
                <a:gd name="connsiteX43" fmla="*/ 319126 w 1989088"/>
                <a:gd name="connsiteY43" fmla="*/ 833810 h 4440287"/>
                <a:gd name="connsiteX44" fmla="*/ 307071 w 1989088"/>
                <a:gd name="connsiteY44" fmla="*/ 835819 h 444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89088" h="4440287">
                  <a:moveTo>
                    <a:pt x="307071" y="835819"/>
                  </a:moveTo>
                  <a:cubicBezTo>
                    <a:pt x="305061" y="847204"/>
                    <a:pt x="301713" y="859259"/>
                    <a:pt x="301043" y="870645"/>
                  </a:cubicBezTo>
                  <a:cubicBezTo>
                    <a:pt x="295685" y="968425"/>
                    <a:pt x="321805" y="1060847"/>
                    <a:pt x="362658" y="1147242"/>
                  </a:cubicBezTo>
                  <a:cubicBezTo>
                    <a:pt x="415566" y="1259756"/>
                    <a:pt x="477181" y="1368921"/>
                    <a:pt x="534108" y="1479426"/>
                  </a:cubicBezTo>
                  <a:cubicBezTo>
                    <a:pt x="569603" y="1548408"/>
                    <a:pt x="603759" y="1618059"/>
                    <a:pt x="637246" y="1687711"/>
                  </a:cubicBezTo>
                  <a:cubicBezTo>
                    <a:pt x="641264" y="1695748"/>
                    <a:pt x="639925" y="1709812"/>
                    <a:pt x="635237" y="1717849"/>
                  </a:cubicBezTo>
                  <a:cubicBezTo>
                    <a:pt x="608448" y="1766069"/>
                    <a:pt x="578310" y="1812950"/>
                    <a:pt x="552191" y="1861170"/>
                  </a:cubicBezTo>
                  <a:cubicBezTo>
                    <a:pt x="544154" y="1875904"/>
                    <a:pt x="541475" y="1894656"/>
                    <a:pt x="536787" y="1911400"/>
                  </a:cubicBezTo>
                  <a:cubicBezTo>
                    <a:pt x="540135" y="1913409"/>
                    <a:pt x="542814" y="1915418"/>
                    <a:pt x="546163" y="1917427"/>
                  </a:cubicBezTo>
                  <a:cubicBezTo>
                    <a:pt x="560227" y="1909391"/>
                    <a:pt x="574961" y="1902024"/>
                    <a:pt x="589026" y="1893317"/>
                  </a:cubicBezTo>
                  <a:cubicBezTo>
                    <a:pt x="637916" y="1864519"/>
                    <a:pt x="686806" y="1835051"/>
                    <a:pt x="736365" y="1806253"/>
                  </a:cubicBezTo>
                  <a:cubicBezTo>
                    <a:pt x="741723" y="1802904"/>
                    <a:pt x="747751" y="1800225"/>
                    <a:pt x="753109" y="1798216"/>
                  </a:cubicBezTo>
                  <a:cubicBezTo>
                    <a:pt x="814723" y="1770757"/>
                    <a:pt x="828788" y="1774775"/>
                    <a:pt x="845531" y="1840409"/>
                  </a:cubicBezTo>
                  <a:cubicBezTo>
                    <a:pt x="877008" y="1964308"/>
                    <a:pt x="903797" y="2089547"/>
                    <a:pt x="934605" y="2214116"/>
                  </a:cubicBezTo>
                  <a:cubicBezTo>
                    <a:pt x="1046449" y="2663503"/>
                    <a:pt x="1249376" y="3064669"/>
                    <a:pt x="1564148" y="3406229"/>
                  </a:cubicBezTo>
                  <a:cubicBezTo>
                    <a:pt x="1665276" y="3516065"/>
                    <a:pt x="1779130" y="3609827"/>
                    <a:pt x="1902360" y="3692872"/>
                  </a:cubicBezTo>
                  <a:cubicBezTo>
                    <a:pt x="1925130" y="3708276"/>
                    <a:pt x="1947231" y="3725689"/>
                    <a:pt x="1966653" y="3744441"/>
                  </a:cubicBezTo>
                  <a:cubicBezTo>
                    <a:pt x="1992103" y="3767882"/>
                    <a:pt x="2000809" y="3798020"/>
                    <a:pt x="1990094" y="3832175"/>
                  </a:cubicBezTo>
                  <a:cubicBezTo>
                    <a:pt x="1956607" y="3942011"/>
                    <a:pt x="1903699" y="4041130"/>
                    <a:pt x="1828690" y="4127525"/>
                  </a:cubicBezTo>
                  <a:cubicBezTo>
                    <a:pt x="1724882" y="4248076"/>
                    <a:pt x="1605670" y="4348535"/>
                    <a:pt x="1456322" y="4408810"/>
                  </a:cubicBezTo>
                  <a:cubicBezTo>
                    <a:pt x="1348496" y="4452343"/>
                    <a:pt x="1235982" y="4458370"/>
                    <a:pt x="1126146" y="4425553"/>
                  </a:cubicBezTo>
                  <a:cubicBezTo>
                    <a:pt x="1031045" y="4397425"/>
                    <a:pt x="967421" y="4324425"/>
                    <a:pt x="928577" y="4234011"/>
                  </a:cubicBezTo>
                  <a:cubicBezTo>
                    <a:pt x="870311" y="4096717"/>
                    <a:pt x="870311" y="3959423"/>
                    <a:pt x="941971" y="3826818"/>
                  </a:cubicBezTo>
                  <a:cubicBezTo>
                    <a:pt x="978137" y="3759845"/>
                    <a:pt x="988852" y="3690863"/>
                    <a:pt x="978806" y="3617863"/>
                  </a:cubicBezTo>
                  <a:cubicBezTo>
                    <a:pt x="971439" y="3564285"/>
                    <a:pt x="965412" y="3510037"/>
                    <a:pt x="951348" y="3457798"/>
                  </a:cubicBezTo>
                  <a:cubicBezTo>
                    <a:pt x="934605" y="3392835"/>
                    <a:pt x="897770" y="3336578"/>
                    <a:pt x="855577" y="3286348"/>
                  </a:cubicBezTo>
                  <a:cubicBezTo>
                    <a:pt x="761145" y="3172495"/>
                    <a:pt x="693503" y="3043238"/>
                    <a:pt x="631888" y="2910632"/>
                  </a:cubicBezTo>
                  <a:cubicBezTo>
                    <a:pt x="550181" y="2734494"/>
                    <a:pt x="476511" y="2555007"/>
                    <a:pt x="426282" y="2366814"/>
                  </a:cubicBezTo>
                  <a:cubicBezTo>
                    <a:pt x="399493" y="2266355"/>
                    <a:pt x="376722" y="2163887"/>
                    <a:pt x="367346" y="2060749"/>
                  </a:cubicBezTo>
                  <a:cubicBezTo>
                    <a:pt x="343906" y="1801565"/>
                    <a:pt x="262869" y="1566490"/>
                    <a:pt x="96776" y="1364233"/>
                  </a:cubicBezTo>
                  <a:cubicBezTo>
                    <a:pt x="24446" y="1276499"/>
                    <a:pt x="3015" y="1174700"/>
                    <a:pt x="336" y="1065535"/>
                  </a:cubicBezTo>
                  <a:cubicBezTo>
                    <a:pt x="-3013" y="906140"/>
                    <a:pt x="19088" y="749424"/>
                    <a:pt x="48556" y="592708"/>
                  </a:cubicBezTo>
                  <a:cubicBezTo>
                    <a:pt x="75345" y="452065"/>
                    <a:pt x="98786" y="310753"/>
                    <a:pt x="124235" y="169441"/>
                  </a:cubicBezTo>
                  <a:cubicBezTo>
                    <a:pt x="132272" y="126578"/>
                    <a:pt x="141648" y="84386"/>
                    <a:pt x="151694" y="41523"/>
                  </a:cubicBezTo>
                  <a:cubicBezTo>
                    <a:pt x="154373" y="28798"/>
                    <a:pt x="161740" y="17413"/>
                    <a:pt x="168437" y="0"/>
                  </a:cubicBezTo>
                  <a:cubicBezTo>
                    <a:pt x="175134" y="11385"/>
                    <a:pt x="179823" y="16743"/>
                    <a:pt x="181832" y="22771"/>
                  </a:cubicBezTo>
                  <a:cubicBezTo>
                    <a:pt x="274924" y="287982"/>
                    <a:pt x="365337" y="554534"/>
                    <a:pt x="462447" y="818406"/>
                  </a:cubicBezTo>
                  <a:cubicBezTo>
                    <a:pt x="536787" y="1020663"/>
                    <a:pt x="618494" y="1219572"/>
                    <a:pt x="697521" y="1420490"/>
                  </a:cubicBezTo>
                  <a:cubicBezTo>
                    <a:pt x="720292" y="1479426"/>
                    <a:pt x="745072" y="1537023"/>
                    <a:pt x="767843" y="1596628"/>
                  </a:cubicBezTo>
                  <a:cubicBezTo>
                    <a:pt x="775210" y="1616050"/>
                    <a:pt x="784586" y="1642170"/>
                    <a:pt x="761815" y="1654894"/>
                  </a:cubicBezTo>
                  <a:cubicBezTo>
                    <a:pt x="737035" y="1667619"/>
                    <a:pt x="726989" y="1640160"/>
                    <a:pt x="715604" y="1624757"/>
                  </a:cubicBezTo>
                  <a:cubicBezTo>
                    <a:pt x="628539" y="1502197"/>
                    <a:pt x="558888" y="1369591"/>
                    <a:pt x="495264" y="1234306"/>
                  </a:cubicBezTo>
                  <a:cubicBezTo>
                    <a:pt x="442355" y="1121792"/>
                    <a:pt x="398153" y="1005260"/>
                    <a:pt x="349263" y="890736"/>
                  </a:cubicBezTo>
                  <a:cubicBezTo>
                    <a:pt x="340557" y="871314"/>
                    <a:pt x="329172" y="852562"/>
                    <a:pt x="319126" y="833810"/>
                  </a:cubicBezTo>
                  <a:cubicBezTo>
                    <a:pt x="315777" y="834479"/>
                    <a:pt x="311759" y="835149"/>
                    <a:pt x="307071" y="835819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6A9A9EE-D873-45F4-AB45-2F4B34A0DBF7}"/>
                </a:ext>
              </a:extLst>
            </p:cNvPr>
            <p:cNvSpPr/>
            <p:nvPr/>
          </p:nvSpPr>
          <p:spPr>
            <a:xfrm rot="20714560">
              <a:off x="1681758" y="2788326"/>
              <a:ext cx="115193" cy="157593"/>
            </a:xfrm>
            <a:custGeom>
              <a:avLst/>
              <a:gdLst>
                <a:gd name="connsiteX0" fmla="*/ 69304 w 115193"/>
                <a:gd name="connsiteY0" fmla="*/ 0 h 157593"/>
                <a:gd name="connsiteX1" fmla="*/ 69304 w 115193"/>
                <a:gd name="connsiteY1" fmla="*/ 38565 h 157593"/>
                <a:gd name="connsiteX2" fmla="*/ 115193 w 115193"/>
                <a:gd name="connsiteY2" fmla="*/ 38565 h 157593"/>
                <a:gd name="connsiteX3" fmla="*/ 115193 w 115193"/>
                <a:gd name="connsiteY3" fmla="*/ 61979 h 157593"/>
                <a:gd name="connsiteX4" fmla="*/ 69304 w 115193"/>
                <a:gd name="connsiteY4" fmla="*/ 61979 h 157593"/>
                <a:gd name="connsiteX5" fmla="*/ 69304 w 115193"/>
                <a:gd name="connsiteY5" fmla="*/ 157593 h 157593"/>
                <a:gd name="connsiteX6" fmla="*/ 45890 w 115193"/>
                <a:gd name="connsiteY6" fmla="*/ 157593 h 157593"/>
                <a:gd name="connsiteX7" fmla="*/ 45890 w 115193"/>
                <a:gd name="connsiteY7" fmla="*/ 61979 h 157593"/>
                <a:gd name="connsiteX8" fmla="*/ 0 w 115193"/>
                <a:gd name="connsiteY8" fmla="*/ 61979 h 157593"/>
                <a:gd name="connsiteX9" fmla="*/ 0 w 115193"/>
                <a:gd name="connsiteY9" fmla="*/ 38565 h 157593"/>
                <a:gd name="connsiteX10" fmla="*/ 45890 w 115193"/>
                <a:gd name="connsiteY10" fmla="*/ 38565 h 157593"/>
                <a:gd name="connsiteX11" fmla="*/ 45890 w 115193"/>
                <a:gd name="connsiteY11" fmla="*/ 0 h 1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193" h="157593">
                  <a:moveTo>
                    <a:pt x="69304" y="0"/>
                  </a:moveTo>
                  <a:lnTo>
                    <a:pt x="69304" y="38565"/>
                  </a:lnTo>
                  <a:lnTo>
                    <a:pt x="115193" y="38565"/>
                  </a:lnTo>
                  <a:lnTo>
                    <a:pt x="115193" y="61979"/>
                  </a:lnTo>
                  <a:lnTo>
                    <a:pt x="69304" y="61979"/>
                  </a:lnTo>
                  <a:lnTo>
                    <a:pt x="69304" y="157593"/>
                  </a:lnTo>
                  <a:lnTo>
                    <a:pt x="45890" y="157593"/>
                  </a:lnTo>
                  <a:lnTo>
                    <a:pt x="45890" y="61979"/>
                  </a:lnTo>
                  <a:lnTo>
                    <a:pt x="0" y="61979"/>
                  </a:lnTo>
                  <a:lnTo>
                    <a:pt x="0" y="38565"/>
                  </a:lnTo>
                  <a:lnTo>
                    <a:pt x="45890" y="38565"/>
                  </a:lnTo>
                  <a:lnTo>
                    <a:pt x="45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5A0B10-34C4-4D40-AB6F-9D40FCBF154C}"/>
                </a:ext>
              </a:extLst>
            </p:cNvPr>
            <p:cNvSpPr/>
            <p:nvPr/>
          </p:nvSpPr>
          <p:spPr>
            <a:xfrm rot="645173">
              <a:off x="1293573" y="2324942"/>
              <a:ext cx="511887" cy="446183"/>
            </a:xfrm>
            <a:custGeom>
              <a:avLst/>
              <a:gdLst>
                <a:gd name="connsiteX0" fmla="*/ 448474 w 511887"/>
                <a:gd name="connsiteY0" fmla="*/ 0 h 446183"/>
                <a:gd name="connsiteX1" fmla="*/ 462911 w 511887"/>
                <a:gd name="connsiteY1" fmla="*/ 14437 h 446183"/>
                <a:gd name="connsiteX2" fmla="*/ 458744 w 511887"/>
                <a:gd name="connsiteY2" fmla="*/ 24498 h 446183"/>
                <a:gd name="connsiteX3" fmla="*/ 461514 w 511887"/>
                <a:gd name="connsiteY3" fmla="*/ 25646 h 446183"/>
                <a:gd name="connsiteX4" fmla="*/ 465743 w 511887"/>
                <a:gd name="connsiteY4" fmla="*/ 35854 h 446183"/>
                <a:gd name="connsiteX5" fmla="*/ 461575 w 511887"/>
                <a:gd name="connsiteY5" fmla="*/ 45915 h 446183"/>
                <a:gd name="connsiteX6" fmla="*/ 464346 w 511887"/>
                <a:gd name="connsiteY6" fmla="*/ 47062 h 446183"/>
                <a:gd name="connsiteX7" fmla="*/ 468574 w 511887"/>
                <a:gd name="connsiteY7" fmla="*/ 57271 h 446183"/>
                <a:gd name="connsiteX8" fmla="*/ 464407 w 511887"/>
                <a:gd name="connsiteY8" fmla="*/ 67332 h 446183"/>
                <a:gd name="connsiteX9" fmla="*/ 467179 w 511887"/>
                <a:gd name="connsiteY9" fmla="*/ 68480 h 446183"/>
                <a:gd name="connsiteX10" fmla="*/ 471407 w 511887"/>
                <a:gd name="connsiteY10" fmla="*/ 78688 h 446183"/>
                <a:gd name="connsiteX11" fmla="*/ 467240 w 511887"/>
                <a:gd name="connsiteY11" fmla="*/ 88749 h 446183"/>
                <a:gd name="connsiteX12" fmla="*/ 470010 w 511887"/>
                <a:gd name="connsiteY12" fmla="*/ 89897 h 446183"/>
                <a:gd name="connsiteX13" fmla="*/ 474239 w 511887"/>
                <a:gd name="connsiteY13" fmla="*/ 100105 h 446183"/>
                <a:gd name="connsiteX14" fmla="*/ 472265 w 511887"/>
                <a:gd name="connsiteY14" fmla="*/ 104869 h 446183"/>
                <a:gd name="connsiteX15" fmla="*/ 472843 w 511887"/>
                <a:gd name="connsiteY15" fmla="*/ 105108 h 446183"/>
                <a:gd name="connsiteX16" fmla="*/ 477071 w 511887"/>
                <a:gd name="connsiteY16" fmla="*/ 115317 h 446183"/>
                <a:gd name="connsiteX17" fmla="*/ 472843 w 511887"/>
                <a:gd name="connsiteY17" fmla="*/ 125525 h 446183"/>
                <a:gd name="connsiteX18" fmla="*/ 471248 w 511887"/>
                <a:gd name="connsiteY18" fmla="*/ 126186 h 446183"/>
                <a:gd name="connsiteX19" fmla="*/ 475744 w 511887"/>
                <a:gd name="connsiteY19" fmla="*/ 128048 h 446183"/>
                <a:gd name="connsiteX20" fmla="*/ 479972 w 511887"/>
                <a:gd name="connsiteY20" fmla="*/ 138256 h 446183"/>
                <a:gd name="connsiteX21" fmla="*/ 475744 w 511887"/>
                <a:gd name="connsiteY21" fmla="*/ 148465 h 446183"/>
                <a:gd name="connsiteX22" fmla="*/ 474148 w 511887"/>
                <a:gd name="connsiteY22" fmla="*/ 149125 h 446183"/>
                <a:gd name="connsiteX23" fmla="*/ 478646 w 511887"/>
                <a:gd name="connsiteY23" fmla="*/ 150988 h 446183"/>
                <a:gd name="connsiteX24" fmla="*/ 482874 w 511887"/>
                <a:gd name="connsiteY24" fmla="*/ 161197 h 446183"/>
                <a:gd name="connsiteX25" fmla="*/ 478646 w 511887"/>
                <a:gd name="connsiteY25" fmla="*/ 171405 h 446183"/>
                <a:gd name="connsiteX26" fmla="*/ 477050 w 511887"/>
                <a:gd name="connsiteY26" fmla="*/ 172066 h 446183"/>
                <a:gd name="connsiteX27" fmla="*/ 481547 w 511887"/>
                <a:gd name="connsiteY27" fmla="*/ 173929 h 446183"/>
                <a:gd name="connsiteX28" fmla="*/ 485775 w 511887"/>
                <a:gd name="connsiteY28" fmla="*/ 184137 h 446183"/>
                <a:gd name="connsiteX29" fmla="*/ 481547 w 511887"/>
                <a:gd name="connsiteY29" fmla="*/ 194346 h 446183"/>
                <a:gd name="connsiteX30" fmla="*/ 479950 w 511887"/>
                <a:gd name="connsiteY30" fmla="*/ 195007 h 446183"/>
                <a:gd name="connsiteX31" fmla="*/ 484448 w 511887"/>
                <a:gd name="connsiteY31" fmla="*/ 196870 h 446183"/>
                <a:gd name="connsiteX32" fmla="*/ 488677 w 511887"/>
                <a:gd name="connsiteY32" fmla="*/ 207079 h 446183"/>
                <a:gd name="connsiteX33" fmla="*/ 484448 w 511887"/>
                <a:gd name="connsiteY33" fmla="*/ 217287 h 446183"/>
                <a:gd name="connsiteX34" fmla="*/ 482854 w 511887"/>
                <a:gd name="connsiteY34" fmla="*/ 217947 h 446183"/>
                <a:gd name="connsiteX35" fmla="*/ 487350 w 511887"/>
                <a:gd name="connsiteY35" fmla="*/ 219810 h 446183"/>
                <a:gd name="connsiteX36" fmla="*/ 491578 w 511887"/>
                <a:gd name="connsiteY36" fmla="*/ 230018 h 446183"/>
                <a:gd name="connsiteX37" fmla="*/ 487350 w 511887"/>
                <a:gd name="connsiteY37" fmla="*/ 240226 h 446183"/>
                <a:gd name="connsiteX38" fmla="*/ 485754 w 511887"/>
                <a:gd name="connsiteY38" fmla="*/ 240888 h 446183"/>
                <a:gd name="connsiteX39" fmla="*/ 490251 w 511887"/>
                <a:gd name="connsiteY39" fmla="*/ 242750 h 446183"/>
                <a:gd name="connsiteX40" fmla="*/ 494479 w 511887"/>
                <a:gd name="connsiteY40" fmla="*/ 252959 h 446183"/>
                <a:gd name="connsiteX41" fmla="*/ 490251 w 511887"/>
                <a:gd name="connsiteY41" fmla="*/ 263167 h 446183"/>
                <a:gd name="connsiteX42" fmla="*/ 488654 w 511887"/>
                <a:gd name="connsiteY42" fmla="*/ 263829 h 446183"/>
                <a:gd name="connsiteX43" fmla="*/ 493152 w 511887"/>
                <a:gd name="connsiteY43" fmla="*/ 265692 h 446183"/>
                <a:gd name="connsiteX44" fmla="*/ 497381 w 511887"/>
                <a:gd name="connsiteY44" fmla="*/ 275900 h 446183"/>
                <a:gd name="connsiteX45" fmla="*/ 493152 w 511887"/>
                <a:gd name="connsiteY45" fmla="*/ 286109 h 446183"/>
                <a:gd name="connsiteX46" fmla="*/ 491557 w 511887"/>
                <a:gd name="connsiteY46" fmla="*/ 286769 h 446183"/>
                <a:gd name="connsiteX47" fmla="*/ 496054 w 511887"/>
                <a:gd name="connsiteY47" fmla="*/ 288632 h 446183"/>
                <a:gd name="connsiteX48" fmla="*/ 500283 w 511887"/>
                <a:gd name="connsiteY48" fmla="*/ 298840 h 446183"/>
                <a:gd name="connsiteX49" fmla="*/ 496054 w 511887"/>
                <a:gd name="connsiteY49" fmla="*/ 309049 h 446183"/>
                <a:gd name="connsiteX50" fmla="*/ 494458 w 511887"/>
                <a:gd name="connsiteY50" fmla="*/ 309710 h 446183"/>
                <a:gd name="connsiteX51" fmla="*/ 498955 w 511887"/>
                <a:gd name="connsiteY51" fmla="*/ 311573 h 446183"/>
                <a:gd name="connsiteX52" fmla="*/ 503184 w 511887"/>
                <a:gd name="connsiteY52" fmla="*/ 321781 h 446183"/>
                <a:gd name="connsiteX53" fmla="*/ 498955 w 511887"/>
                <a:gd name="connsiteY53" fmla="*/ 331989 h 446183"/>
                <a:gd name="connsiteX54" fmla="*/ 497359 w 511887"/>
                <a:gd name="connsiteY54" fmla="*/ 332651 h 446183"/>
                <a:gd name="connsiteX55" fmla="*/ 501856 w 511887"/>
                <a:gd name="connsiteY55" fmla="*/ 334513 h 446183"/>
                <a:gd name="connsiteX56" fmla="*/ 506085 w 511887"/>
                <a:gd name="connsiteY56" fmla="*/ 344722 h 446183"/>
                <a:gd name="connsiteX57" fmla="*/ 501856 w 511887"/>
                <a:gd name="connsiteY57" fmla="*/ 354930 h 446183"/>
                <a:gd name="connsiteX58" fmla="*/ 500261 w 511887"/>
                <a:gd name="connsiteY58" fmla="*/ 355591 h 446183"/>
                <a:gd name="connsiteX59" fmla="*/ 504758 w 511887"/>
                <a:gd name="connsiteY59" fmla="*/ 357454 h 446183"/>
                <a:gd name="connsiteX60" fmla="*/ 508987 w 511887"/>
                <a:gd name="connsiteY60" fmla="*/ 367662 h 446183"/>
                <a:gd name="connsiteX61" fmla="*/ 505624 w 511887"/>
                <a:gd name="connsiteY61" fmla="*/ 375781 h 446183"/>
                <a:gd name="connsiteX62" fmla="*/ 507659 w 511887"/>
                <a:gd name="connsiteY62" fmla="*/ 376624 h 446183"/>
                <a:gd name="connsiteX63" fmla="*/ 511887 w 511887"/>
                <a:gd name="connsiteY63" fmla="*/ 386832 h 446183"/>
                <a:gd name="connsiteX64" fmla="*/ 507659 w 511887"/>
                <a:gd name="connsiteY64" fmla="*/ 397041 h 446183"/>
                <a:gd name="connsiteX65" fmla="*/ 503516 w 511887"/>
                <a:gd name="connsiteY65" fmla="*/ 398757 h 446183"/>
                <a:gd name="connsiteX66" fmla="*/ 504758 w 511887"/>
                <a:gd name="connsiteY66" fmla="*/ 399272 h 446183"/>
                <a:gd name="connsiteX67" fmla="*/ 508987 w 511887"/>
                <a:gd name="connsiteY67" fmla="*/ 409480 h 446183"/>
                <a:gd name="connsiteX68" fmla="*/ 494550 w 511887"/>
                <a:gd name="connsiteY68" fmla="*/ 423917 h 446183"/>
                <a:gd name="connsiteX69" fmla="*/ 490102 w 511887"/>
                <a:gd name="connsiteY69" fmla="*/ 422075 h 446183"/>
                <a:gd name="connsiteX70" fmla="*/ 490576 w 511887"/>
                <a:gd name="connsiteY70" fmla="*/ 423220 h 446183"/>
                <a:gd name="connsiteX71" fmla="*/ 476139 w 511887"/>
                <a:gd name="connsiteY71" fmla="*/ 437657 h 446183"/>
                <a:gd name="connsiteX72" fmla="*/ 461702 w 511887"/>
                <a:gd name="connsiteY72" fmla="*/ 423221 h 446183"/>
                <a:gd name="connsiteX73" fmla="*/ 476139 w 511887"/>
                <a:gd name="connsiteY73" fmla="*/ 408783 h 446183"/>
                <a:gd name="connsiteX74" fmla="*/ 480588 w 511887"/>
                <a:gd name="connsiteY74" fmla="*/ 410626 h 446183"/>
                <a:gd name="connsiteX75" fmla="*/ 480113 w 511887"/>
                <a:gd name="connsiteY75" fmla="*/ 409480 h 446183"/>
                <a:gd name="connsiteX76" fmla="*/ 484342 w 511887"/>
                <a:gd name="connsiteY76" fmla="*/ 399272 h 446183"/>
                <a:gd name="connsiteX77" fmla="*/ 488485 w 511887"/>
                <a:gd name="connsiteY77" fmla="*/ 397556 h 446183"/>
                <a:gd name="connsiteX78" fmla="*/ 487242 w 511887"/>
                <a:gd name="connsiteY78" fmla="*/ 397041 h 446183"/>
                <a:gd name="connsiteX79" fmla="*/ 483013 w 511887"/>
                <a:gd name="connsiteY79" fmla="*/ 386832 h 446183"/>
                <a:gd name="connsiteX80" fmla="*/ 486377 w 511887"/>
                <a:gd name="connsiteY80" fmla="*/ 378713 h 446183"/>
                <a:gd name="connsiteX81" fmla="*/ 484341 w 511887"/>
                <a:gd name="connsiteY81" fmla="*/ 377870 h 446183"/>
                <a:gd name="connsiteX82" fmla="*/ 480113 w 511887"/>
                <a:gd name="connsiteY82" fmla="*/ 367662 h 446183"/>
                <a:gd name="connsiteX83" fmla="*/ 484341 w 511887"/>
                <a:gd name="connsiteY83" fmla="*/ 357454 h 446183"/>
                <a:gd name="connsiteX84" fmla="*/ 485937 w 511887"/>
                <a:gd name="connsiteY84" fmla="*/ 356793 h 446183"/>
                <a:gd name="connsiteX85" fmla="*/ 481439 w 511887"/>
                <a:gd name="connsiteY85" fmla="*/ 354930 h 446183"/>
                <a:gd name="connsiteX86" fmla="*/ 477211 w 511887"/>
                <a:gd name="connsiteY86" fmla="*/ 344722 h 446183"/>
                <a:gd name="connsiteX87" fmla="*/ 481439 w 511887"/>
                <a:gd name="connsiteY87" fmla="*/ 334513 h 446183"/>
                <a:gd name="connsiteX88" fmla="*/ 483035 w 511887"/>
                <a:gd name="connsiteY88" fmla="*/ 333852 h 446183"/>
                <a:gd name="connsiteX89" fmla="*/ 478538 w 511887"/>
                <a:gd name="connsiteY89" fmla="*/ 331989 h 446183"/>
                <a:gd name="connsiteX90" fmla="*/ 474310 w 511887"/>
                <a:gd name="connsiteY90" fmla="*/ 321781 h 446183"/>
                <a:gd name="connsiteX91" fmla="*/ 478538 w 511887"/>
                <a:gd name="connsiteY91" fmla="*/ 311573 h 446183"/>
                <a:gd name="connsiteX92" fmla="*/ 480134 w 511887"/>
                <a:gd name="connsiteY92" fmla="*/ 310912 h 446183"/>
                <a:gd name="connsiteX93" fmla="*/ 475637 w 511887"/>
                <a:gd name="connsiteY93" fmla="*/ 309049 h 446183"/>
                <a:gd name="connsiteX94" fmla="*/ 471409 w 511887"/>
                <a:gd name="connsiteY94" fmla="*/ 298841 h 446183"/>
                <a:gd name="connsiteX95" fmla="*/ 475637 w 511887"/>
                <a:gd name="connsiteY95" fmla="*/ 288632 h 446183"/>
                <a:gd name="connsiteX96" fmla="*/ 477233 w 511887"/>
                <a:gd name="connsiteY96" fmla="*/ 287971 h 446183"/>
                <a:gd name="connsiteX97" fmla="*/ 472735 w 511887"/>
                <a:gd name="connsiteY97" fmla="*/ 286109 h 446183"/>
                <a:gd name="connsiteX98" fmla="*/ 468507 w 511887"/>
                <a:gd name="connsiteY98" fmla="*/ 275900 h 446183"/>
                <a:gd name="connsiteX99" fmla="*/ 472735 w 511887"/>
                <a:gd name="connsiteY99" fmla="*/ 265692 h 446183"/>
                <a:gd name="connsiteX100" fmla="*/ 474332 w 511887"/>
                <a:gd name="connsiteY100" fmla="*/ 265030 h 446183"/>
                <a:gd name="connsiteX101" fmla="*/ 469834 w 511887"/>
                <a:gd name="connsiteY101" fmla="*/ 263167 h 446183"/>
                <a:gd name="connsiteX102" fmla="*/ 465606 w 511887"/>
                <a:gd name="connsiteY102" fmla="*/ 252959 h 446183"/>
                <a:gd name="connsiteX103" fmla="*/ 469834 w 511887"/>
                <a:gd name="connsiteY103" fmla="*/ 242750 h 446183"/>
                <a:gd name="connsiteX104" fmla="*/ 471430 w 511887"/>
                <a:gd name="connsiteY104" fmla="*/ 242089 h 446183"/>
                <a:gd name="connsiteX105" fmla="*/ 466933 w 511887"/>
                <a:gd name="connsiteY105" fmla="*/ 240226 h 446183"/>
                <a:gd name="connsiteX106" fmla="*/ 462704 w 511887"/>
                <a:gd name="connsiteY106" fmla="*/ 230018 h 446183"/>
                <a:gd name="connsiteX107" fmla="*/ 466933 w 511887"/>
                <a:gd name="connsiteY107" fmla="*/ 219810 h 446183"/>
                <a:gd name="connsiteX108" fmla="*/ 468527 w 511887"/>
                <a:gd name="connsiteY108" fmla="*/ 219149 h 446183"/>
                <a:gd name="connsiteX109" fmla="*/ 464031 w 511887"/>
                <a:gd name="connsiteY109" fmla="*/ 217287 h 446183"/>
                <a:gd name="connsiteX110" fmla="*/ 459803 w 511887"/>
                <a:gd name="connsiteY110" fmla="*/ 207079 h 446183"/>
                <a:gd name="connsiteX111" fmla="*/ 464031 w 511887"/>
                <a:gd name="connsiteY111" fmla="*/ 196870 h 446183"/>
                <a:gd name="connsiteX112" fmla="*/ 465628 w 511887"/>
                <a:gd name="connsiteY112" fmla="*/ 196209 h 446183"/>
                <a:gd name="connsiteX113" fmla="*/ 461130 w 511887"/>
                <a:gd name="connsiteY113" fmla="*/ 194345 h 446183"/>
                <a:gd name="connsiteX114" fmla="*/ 456901 w 511887"/>
                <a:gd name="connsiteY114" fmla="*/ 184137 h 446183"/>
                <a:gd name="connsiteX115" fmla="*/ 461130 w 511887"/>
                <a:gd name="connsiteY115" fmla="*/ 173929 h 446183"/>
                <a:gd name="connsiteX116" fmla="*/ 462726 w 511887"/>
                <a:gd name="connsiteY116" fmla="*/ 173268 h 446183"/>
                <a:gd name="connsiteX117" fmla="*/ 458229 w 511887"/>
                <a:gd name="connsiteY117" fmla="*/ 171405 h 446183"/>
                <a:gd name="connsiteX118" fmla="*/ 454000 w 511887"/>
                <a:gd name="connsiteY118" fmla="*/ 161197 h 446183"/>
                <a:gd name="connsiteX119" fmla="*/ 458229 w 511887"/>
                <a:gd name="connsiteY119" fmla="*/ 150988 h 446183"/>
                <a:gd name="connsiteX120" fmla="*/ 459824 w 511887"/>
                <a:gd name="connsiteY120" fmla="*/ 150327 h 446183"/>
                <a:gd name="connsiteX121" fmla="*/ 455327 w 511887"/>
                <a:gd name="connsiteY121" fmla="*/ 148465 h 446183"/>
                <a:gd name="connsiteX122" fmla="*/ 451098 w 511887"/>
                <a:gd name="connsiteY122" fmla="*/ 138256 h 446183"/>
                <a:gd name="connsiteX123" fmla="*/ 455327 w 511887"/>
                <a:gd name="connsiteY123" fmla="*/ 128048 h 446183"/>
                <a:gd name="connsiteX124" fmla="*/ 456922 w 511887"/>
                <a:gd name="connsiteY124" fmla="*/ 127387 h 446183"/>
                <a:gd name="connsiteX125" fmla="*/ 452426 w 511887"/>
                <a:gd name="connsiteY125" fmla="*/ 125525 h 446183"/>
                <a:gd name="connsiteX126" fmla="*/ 448197 w 511887"/>
                <a:gd name="connsiteY126" fmla="*/ 115317 h 446183"/>
                <a:gd name="connsiteX127" fmla="*/ 450171 w 511887"/>
                <a:gd name="connsiteY127" fmla="*/ 110553 h 446183"/>
                <a:gd name="connsiteX128" fmla="*/ 449593 w 511887"/>
                <a:gd name="connsiteY128" fmla="*/ 110313 h 446183"/>
                <a:gd name="connsiteX129" fmla="*/ 445365 w 511887"/>
                <a:gd name="connsiteY129" fmla="*/ 100105 h 446183"/>
                <a:gd name="connsiteX130" fmla="*/ 449532 w 511887"/>
                <a:gd name="connsiteY130" fmla="*/ 90044 h 446183"/>
                <a:gd name="connsiteX131" fmla="*/ 446762 w 511887"/>
                <a:gd name="connsiteY131" fmla="*/ 88897 h 446183"/>
                <a:gd name="connsiteX132" fmla="*/ 442533 w 511887"/>
                <a:gd name="connsiteY132" fmla="*/ 78688 h 446183"/>
                <a:gd name="connsiteX133" fmla="*/ 446701 w 511887"/>
                <a:gd name="connsiteY133" fmla="*/ 68627 h 446183"/>
                <a:gd name="connsiteX134" fmla="*/ 443929 w 511887"/>
                <a:gd name="connsiteY134" fmla="*/ 67479 h 446183"/>
                <a:gd name="connsiteX135" fmla="*/ 439700 w 511887"/>
                <a:gd name="connsiteY135" fmla="*/ 57271 h 446183"/>
                <a:gd name="connsiteX136" fmla="*/ 443868 w 511887"/>
                <a:gd name="connsiteY136" fmla="*/ 47210 h 446183"/>
                <a:gd name="connsiteX137" fmla="*/ 441098 w 511887"/>
                <a:gd name="connsiteY137" fmla="*/ 46062 h 446183"/>
                <a:gd name="connsiteX138" fmla="*/ 436869 w 511887"/>
                <a:gd name="connsiteY138" fmla="*/ 35854 h 446183"/>
                <a:gd name="connsiteX139" fmla="*/ 441037 w 511887"/>
                <a:gd name="connsiteY139" fmla="*/ 25793 h 446183"/>
                <a:gd name="connsiteX140" fmla="*/ 438266 w 511887"/>
                <a:gd name="connsiteY140" fmla="*/ 24646 h 446183"/>
                <a:gd name="connsiteX141" fmla="*/ 434037 w 511887"/>
                <a:gd name="connsiteY141" fmla="*/ 14437 h 446183"/>
                <a:gd name="connsiteX142" fmla="*/ 448474 w 511887"/>
                <a:gd name="connsiteY142" fmla="*/ 0 h 446183"/>
                <a:gd name="connsiteX143" fmla="*/ 39524 w 511887"/>
                <a:gd name="connsiteY143" fmla="*/ 25565 h 446183"/>
                <a:gd name="connsiteX144" fmla="*/ 49733 w 511887"/>
                <a:gd name="connsiteY144" fmla="*/ 29794 h 446183"/>
                <a:gd name="connsiteX145" fmla="*/ 53842 w 511887"/>
                <a:gd name="connsiteY145" fmla="*/ 39714 h 446183"/>
                <a:gd name="connsiteX146" fmla="*/ 62209 w 511887"/>
                <a:gd name="connsiteY146" fmla="*/ 36249 h 446183"/>
                <a:gd name="connsiteX147" fmla="*/ 72417 w 511887"/>
                <a:gd name="connsiteY147" fmla="*/ 40477 h 446183"/>
                <a:gd name="connsiteX148" fmla="*/ 75069 w 511887"/>
                <a:gd name="connsiteY148" fmla="*/ 46877 h 446183"/>
                <a:gd name="connsiteX149" fmla="*/ 81364 w 511887"/>
                <a:gd name="connsiteY149" fmla="*/ 44270 h 446183"/>
                <a:gd name="connsiteX150" fmla="*/ 91572 w 511887"/>
                <a:gd name="connsiteY150" fmla="*/ 48498 h 446183"/>
                <a:gd name="connsiteX151" fmla="*/ 95134 w 511887"/>
                <a:gd name="connsiteY151" fmla="*/ 57096 h 446183"/>
                <a:gd name="connsiteX152" fmla="*/ 101126 w 511887"/>
                <a:gd name="connsiteY152" fmla="*/ 54614 h 446183"/>
                <a:gd name="connsiteX153" fmla="*/ 111334 w 511887"/>
                <a:gd name="connsiteY153" fmla="*/ 58843 h 446183"/>
                <a:gd name="connsiteX154" fmla="*/ 114374 w 511887"/>
                <a:gd name="connsiteY154" fmla="*/ 66180 h 446183"/>
                <a:gd name="connsiteX155" fmla="*/ 115315 w 511887"/>
                <a:gd name="connsiteY155" fmla="*/ 65790 h 446183"/>
                <a:gd name="connsiteX156" fmla="*/ 125524 w 511887"/>
                <a:gd name="connsiteY156" fmla="*/ 70019 h 446183"/>
                <a:gd name="connsiteX157" fmla="*/ 127607 w 511887"/>
                <a:gd name="connsiteY157" fmla="*/ 75049 h 446183"/>
                <a:gd name="connsiteX158" fmla="*/ 130176 w 511887"/>
                <a:gd name="connsiteY158" fmla="*/ 73984 h 446183"/>
                <a:gd name="connsiteX159" fmla="*/ 144613 w 511887"/>
                <a:gd name="connsiteY159" fmla="*/ 88421 h 446183"/>
                <a:gd name="connsiteX160" fmla="*/ 143771 w 511887"/>
                <a:gd name="connsiteY160" fmla="*/ 90453 h 446183"/>
                <a:gd name="connsiteX161" fmla="*/ 153802 w 511887"/>
                <a:gd name="connsiteY161" fmla="*/ 94608 h 446183"/>
                <a:gd name="connsiteX162" fmla="*/ 158030 w 511887"/>
                <a:gd name="connsiteY162" fmla="*/ 104816 h 446183"/>
                <a:gd name="connsiteX163" fmla="*/ 157189 w 511887"/>
                <a:gd name="connsiteY163" fmla="*/ 106846 h 446183"/>
                <a:gd name="connsiteX164" fmla="*/ 167219 w 511887"/>
                <a:gd name="connsiteY164" fmla="*/ 111001 h 446183"/>
                <a:gd name="connsiteX165" fmla="*/ 171447 w 511887"/>
                <a:gd name="connsiteY165" fmla="*/ 121209 h 446183"/>
                <a:gd name="connsiteX166" fmla="*/ 170606 w 511887"/>
                <a:gd name="connsiteY166" fmla="*/ 123241 h 446183"/>
                <a:gd name="connsiteX167" fmla="*/ 180636 w 511887"/>
                <a:gd name="connsiteY167" fmla="*/ 127396 h 446183"/>
                <a:gd name="connsiteX168" fmla="*/ 184865 w 511887"/>
                <a:gd name="connsiteY168" fmla="*/ 137604 h 446183"/>
                <a:gd name="connsiteX169" fmla="*/ 184024 w 511887"/>
                <a:gd name="connsiteY169" fmla="*/ 139635 h 446183"/>
                <a:gd name="connsiteX170" fmla="*/ 194053 w 511887"/>
                <a:gd name="connsiteY170" fmla="*/ 143789 h 446183"/>
                <a:gd name="connsiteX171" fmla="*/ 198282 w 511887"/>
                <a:gd name="connsiteY171" fmla="*/ 153997 h 446183"/>
                <a:gd name="connsiteX172" fmla="*/ 197441 w 511887"/>
                <a:gd name="connsiteY172" fmla="*/ 156028 h 446183"/>
                <a:gd name="connsiteX173" fmla="*/ 207472 w 511887"/>
                <a:gd name="connsiteY173" fmla="*/ 160184 h 446183"/>
                <a:gd name="connsiteX174" fmla="*/ 211700 w 511887"/>
                <a:gd name="connsiteY174" fmla="*/ 170392 h 446183"/>
                <a:gd name="connsiteX175" fmla="*/ 210859 w 511887"/>
                <a:gd name="connsiteY175" fmla="*/ 172423 h 446183"/>
                <a:gd name="connsiteX176" fmla="*/ 220888 w 511887"/>
                <a:gd name="connsiteY176" fmla="*/ 176577 h 446183"/>
                <a:gd name="connsiteX177" fmla="*/ 225117 w 511887"/>
                <a:gd name="connsiteY177" fmla="*/ 186786 h 446183"/>
                <a:gd name="connsiteX178" fmla="*/ 224275 w 511887"/>
                <a:gd name="connsiteY178" fmla="*/ 188816 h 446183"/>
                <a:gd name="connsiteX179" fmla="*/ 234306 w 511887"/>
                <a:gd name="connsiteY179" fmla="*/ 192972 h 446183"/>
                <a:gd name="connsiteX180" fmla="*/ 238535 w 511887"/>
                <a:gd name="connsiteY180" fmla="*/ 203180 h 446183"/>
                <a:gd name="connsiteX181" fmla="*/ 234959 w 511887"/>
                <a:gd name="connsiteY181" fmla="*/ 211813 h 446183"/>
                <a:gd name="connsiteX182" fmla="*/ 241019 w 511887"/>
                <a:gd name="connsiteY182" fmla="*/ 209303 h 446183"/>
                <a:gd name="connsiteX183" fmla="*/ 255456 w 511887"/>
                <a:gd name="connsiteY183" fmla="*/ 223740 h 446183"/>
                <a:gd name="connsiteX184" fmla="*/ 251880 w 511887"/>
                <a:gd name="connsiteY184" fmla="*/ 232374 h 446183"/>
                <a:gd name="connsiteX185" fmla="*/ 257941 w 511887"/>
                <a:gd name="connsiteY185" fmla="*/ 229863 h 446183"/>
                <a:gd name="connsiteX186" fmla="*/ 272378 w 511887"/>
                <a:gd name="connsiteY186" fmla="*/ 244300 h 446183"/>
                <a:gd name="connsiteX187" fmla="*/ 268801 w 511887"/>
                <a:gd name="connsiteY187" fmla="*/ 252935 h 446183"/>
                <a:gd name="connsiteX188" fmla="*/ 274863 w 511887"/>
                <a:gd name="connsiteY188" fmla="*/ 250424 h 446183"/>
                <a:gd name="connsiteX189" fmla="*/ 289300 w 511887"/>
                <a:gd name="connsiteY189" fmla="*/ 264861 h 446183"/>
                <a:gd name="connsiteX190" fmla="*/ 285724 w 511887"/>
                <a:gd name="connsiteY190" fmla="*/ 273495 h 446183"/>
                <a:gd name="connsiteX191" fmla="*/ 291785 w 511887"/>
                <a:gd name="connsiteY191" fmla="*/ 270985 h 446183"/>
                <a:gd name="connsiteX192" fmla="*/ 306222 w 511887"/>
                <a:gd name="connsiteY192" fmla="*/ 285421 h 446183"/>
                <a:gd name="connsiteX193" fmla="*/ 302645 w 511887"/>
                <a:gd name="connsiteY193" fmla="*/ 294055 h 446183"/>
                <a:gd name="connsiteX194" fmla="*/ 308708 w 511887"/>
                <a:gd name="connsiteY194" fmla="*/ 291544 h 446183"/>
                <a:gd name="connsiteX195" fmla="*/ 323145 w 511887"/>
                <a:gd name="connsiteY195" fmla="*/ 305981 h 446183"/>
                <a:gd name="connsiteX196" fmla="*/ 319568 w 511887"/>
                <a:gd name="connsiteY196" fmla="*/ 314615 h 446183"/>
                <a:gd name="connsiteX197" fmla="*/ 325630 w 511887"/>
                <a:gd name="connsiteY197" fmla="*/ 312104 h 446183"/>
                <a:gd name="connsiteX198" fmla="*/ 340067 w 511887"/>
                <a:gd name="connsiteY198" fmla="*/ 326541 h 446183"/>
                <a:gd name="connsiteX199" fmla="*/ 336489 w 511887"/>
                <a:gd name="connsiteY199" fmla="*/ 335177 h 446183"/>
                <a:gd name="connsiteX200" fmla="*/ 342551 w 511887"/>
                <a:gd name="connsiteY200" fmla="*/ 332666 h 446183"/>
                <a:gd name="connsiteX201" fmla="*/ 356988 w 511887"/>
                <a:gd name="connsiteY201" fmla="*/ 347103 h 446183"/>
                <a:gd name="connsiteX202" fmla="*/ 353412 w 511887"/>
                <a:gd name="connsiteY202" fmla="*/ 355737 h 446183"/>
                <a:gd name="connsiteX203" fmla="*/ 359474 w 511887"/>
                <a:gd name="connsiteY203" fmla="*/ 353226 h 446183"/>
                <a:gd name="connsiteX204" fmla="*/ 373911 w 511887"/>
                <a:gd name="connsiteY204" fmla="*/ 367662 h 446183"/>
                <a:gd name="connsiteX205" fmla="*/ 370335 w 511887"/>
                <a:gd name="connsiteY205" fmla="*/ 376296 h 446183"/>
                <a:gd name="connsiteX206" fmla="*/ 376396 w 511887"/>
                <a:gd name="connsiteY206" fmla="*/ 373785 h 446183"/>
                <a:gd name="connsiteX207" fmla="*/ 390833 w 511887"/>
                <a:gd name="connsiteY207" fmla="*/ 388222 h 446183"/>
                <a:gd name="connsiteX208" fmla="*/ 387256 w 511887"/>
                <a:gd name="connsiteY208" fmla="*/ 396857 h 446183"/>
                <a:gd name="connsiteX209" fmla="*/ 393317 w 511887"/>
                <a:gd name="connsiteY209" fmla="*/ 394346 h 446183"/>
                <a:gd name="connsiteX210" fmla="*/ 403526 w 511887"/>
                <a:gd name="connsiteY210" fmla="*/ 398575 h 446183"/>
                <a:gd name="connsiteX211" fmla="*/ 407011 w 511887"/>
                <a:gd name="connsiteY211" fmla="*/ 406988 h 446183"/>
                <a:gd name="connsiteX212" fmla="*/ 411911 w 511887"/>
                <a:gd name="connsiteY212" fmla="*/ 404958 h 446183"/>
                <a:gd name="connsiteX213" fmla="*/ 422119 w 511887"/>
                <a:gd name="connsiteY213" fmla="*/ 409186 h 446183"/>
                <a:gd name="connsiteX214" fmla="*/ 425604 w 511887"/>
                <a:gd name="connsiteY214" fmla="*/ 417599 h 446183"/>
                <a:gd name="connsiteX215" fmla="*/ 430505 w 511887"/>
                <a:gd name="connsiteY215" fmla="*/ 415569 h 446183"/>
                <a:gd name="connsiteX216" fmla="*/ 440713 w 511887"/>
                <a:gd name="connsiteY216" fmla="*/ 419797 h 446183"/>
                <a:gd name="connsiteX217" fmla="*/ 441062 w 511887"/>
                <a:gd name="connsiteY217" fmla="*/ 420638 h 446183"/>
                <a:gd name="connsiteX218" fmla="*/ 449098 w 511887"/>
                <a:gd name="connsiteY218" fmla="*/ 417309 h 446183"/>
                <a:gd name="connsiteX219" fmla="*/ 463535 w 511887"/>
                <a:gd name="connsiteY219" fmla="*/ 431746 h 446183"/>
                <a:gd name="connsiteX220" fmla="*/ 449098 w 511887"/>
                <a:gd name="connsiteY220" fmla="*/ 446183 h 446183"/>
                <a:gd name="connsiteX221" fmla="*/ 438890 w 511887"/>
                <a:gd name="connsiteY221" fmla="*/ 441955 h 446183"/>
                <a:gd name="connsiteX222" fmla="*/ 438542 w 511887"/>
                <a:gd name="connsiteY222" fmla="*/ 441114 h 446183"/>
                <a:gd name="connsiteX223" fmla="*/ 430505 w 511887"/>
                <a:gd name="connsiteY223" fmla="*/ 444443 h 446183"/>
                <a:gd name="connsiteX224" fmla="*/ 420297 w 511887"/>
                <a:gd name="connsiteY224" fmla="*/ 440214 h 446183"/>
                <a:gd name="connsiteX225" fmla="*/ 416812 w 511887"/>
                <a:gd name="connsiteY225" fmla="*/ 431801 h 446183"/>
                <a:gd name="connsiteX226" fmla="*/ 411911 w 511887"/>
                <a:gd name="connsiteY226" fmla="*/ 433832 h 446183"/>
                <a:gd name="connsiteX227" fmla="*/ 401702 w 511887"/>
                <a:gd name="connsiteY227" fmla="*/ 429603 h 446183"/>
                <a:gd name="connsiteX228" fmla="*/ 398218 w 511887"/>
                <a:gd name="connsiteY228" fmla="*/ 421190 h 446183"/>
                <a:gd name="connsiteX229" fmla="*/ 393318 w 511887"/>
                <a:gd name="connsiteY229" fmla="*/ 423220 h 446183"/>
                <a:gd name="connsiteX230" fmla="*/ 378880 w 511887"/>
                <a:gd name="connsiteY230" fmla="*/ 408783 h 446183"/>
                <a:gd name="connsiteX231" fmla="*/ 382457 w 511887"/>
                <a:gd name="connsiteY231" fmla="*/ 400149 h 446183"/>
                <a:gd name="connsiteX232" fmla="*/ 376396 w 511887"/>
                <a:gd name="connsiteY232" fmla="*/ 402659 h 446183"/>
                <a:gd name="connsiteX233" fmla="*/ 361959 w 511887"/>
                <a:gd name="connsiteY233" fmla="*/ 388222 h 446183"/>
                <a:gd name="connsiteX234" fmla="*/ 365535 w 511887"/>
                <a:gd name="connsiteY234" fmla="*/ 379589 h 446183"/>
                <a:gd name="connsiteX235" fmla="*/ 359474 w 511887"/>
                <a:gd name="connsiteY235" fmla="*/ 382100 h 446183"/>
                <a:gd name="connsiteX236" fmla="*/ 345037 w 511887"/>
                <a:gd name="connsiteY236" fmla="*/ 367663 h 446183"/>
                <a:gd name="connsiteX237" fmla="*/ 348614 w 511887"/>
                <a:gd name="connsiteY237" fmla="*/ 359029 h 446183"/>
                <a:gd name="connsiteX238" fmla="*/ 342551 w 511887"/>
                <a:gd name="connsiteY238" fmla="*/ 361540 h 446183"/>
                <a:gd name="connsiteX239" fmla="*/ 328114 w 511887"/>
                <a:gd name="connsiteY239" fmla="*/ 347103 h 446183"/>
                <a:gd name="connsiteX240" fmla="*/ 331691 w 511887"/>
                <a:gd name="connsiteY240" fmla="*/ 338467 h 446183"/>
                <a:gd name="connsiteX241" fmla="*/ 325630 w 511887"/>
                <a:gd name="connsiteY241" fmla="*/ 340978 h 446183"/>
                <a:gd name="connsiteX242" fmla="*/ 311193 w 511887"/>
                <a:gd name="connsiteY242" fmla="*/ 326541 h 446183"/>
                <a:gd name="connsiteX243" fmla="*/ 314769 w 511887"/>
                <a:gd name="connsiteY243" fmla="*/ 317907 h 446183"/>
                <a:gd name="connsiteX244" fmla="*/ 308708 w 511887"/>
                <a:gd name="connsiteY244" fmla="*/ 320418 h 446183"/>
                <a:gd name="connsiteX245" fmla="*/ 294271 w 511887"/>
                <a:gd name="connsiteY245" fmla="*/ 305981 h 446183"/>
                <a:gd name="connsiteX246" fmla="*/ 297847 w 511887"/>
                <a:gd name="connsiteY246" fmla="*/ 297347 h 446183"/>
                <a:gd name="connsiteX247" fmla="*/ 291785 w 511887"/>
                <a:gd name="connsiteY247" fmla="*/ 299859 h 446183"/>
                <a:gd name="connsiteX248" fmla="*/ 277348 w 511887"/>
                <a:gd name="connsiteY248" fmla="*/ 285422 h 446183"/>
                <a:gd name="connsiteX249" fmla="*/ 280924 w 511887"/>
                <a:gd name="connsiteY249" fmla="*/ 276787 h 446183"/>
                <a:gd name="connsiteX250" fmla="*/ 274863 w 511887"/>
                <a:gd name="connsiteY250" fmla="*/ 279298 h 446183"/>
                <a:gd name="connsiteX251" fmla="*/ 260426 w 511887"/>
                <a:gd name="connsiteY251" fmla="*/ 264861 h 446183"/>
                <a:gd name="connsiteX252" fmla="*/ 264003 w 511887"/>
                <a:gd name="connsiteY252" fmla="*/ 256226 h 446183"/>
                <a:gd name="connsiteX253" fmla="*/ 257941 w 511887"/>
                <a:gd name="connsiteY253" fmla="*/ 258737 h 446183"/>
                <a:gd name="connsiteX254" fmla="*/ 243504 w 511887"/>
                <a:gd name="connsiteY254" fmla="*/ 244300 h 446183"/>
                <a:gd name="connsiteX255" fmla="*/ 247080 w 511887"/>
                <a:gd name="connsiteY255" fmla="*/ 235666 h 446183"/>
                <a:gd name="connsiteX256" fmla="*/ 241019 w 511887"/>
                <a:gd name="connsiteY256" fmla="*/ 238177 h 446183"/>
                <a:gd name="connsiteX257" fmla="*/ 226582 w 511887"/>
                <a:gd name="connsiteY257" fmla="*/ 223740 h 446183"/>
                <a:gd name="connsiteX258" fmla="*/ 230158 w 511887"/>
                <a:gd name="connsiteY258" fmla="*/ 215107 h 446183"/>
                <a:gd name="connsiteX259" fmla="*/ 224098 w 511887"/>
                <a:gd name="connsiteY259" fmla="*/ 217617 h 446183"/>
                <a:gd name="connsiteX260" fmla="*/ 209661 w 511887"/>
                <a:gd name="connsiteY260" fmla="*/ 203180 h 446183"/>
                <a:gd name="connsiteX261" fmla="*/ 210502 w 511887"/>
                <a:gd name="connsiteY261" fmla="*/ 201149 h 446183"/>
                <a:gd name="connsiteX262" fmla="*/ 200471 w 511887"/>
                <a:gd name="connsiteY262" fmla="*/ 196994 h 446183"/>
                <a:gd name="connsiteX263" fmla="*/ 196243 w 511887"/>
                <a:gd name="connsiteY263" fmla="*/ 186786 h 446183"/>
                <a:gd name="connsiteX264" fmla="*/ 197084 w 511887"/>
                <a:gd name="connsiteY264" fmla="*/ 184755 h 446183"/>
                <a:gd name="connsiteX265" fmla="*/ 187055 w 511887"/>
                <a:gd name="connsiteY265" fmla="*/ 180600 h 446183"/>
                <a:gd name="connsiteX266" fmla="*/ 182826 w 511887"/>
                <a:gd name="connsiteY266" fmla="*/ 170392 h 446183"/>
                <a:gd name="connsiteX267" fmla="*/ 183668 w 511887"/>
                <a:gd name="connsiteY267" fmla="*/ 168361 h 446183"/>
                <a:gd name="connsiteX268" fmla="*/ 173637 w 511887"/>
                <a:gd name="connsiteY268" fmla="*/ 164206 h 446183"/>
                <a:gd name="connsiteX269" fmla="*/ 169408 w 511887"/>
                <a:gd name="connsiteY269" fmla="*/ 153998 h 446183"/>
                <a:gd name="connsiteX270" fmla="*/ 170249 w 511887"/>
                <a:gd name="connsiteY270" fmla="*/ 151967 h 446183"/>
                <a:gd name="connsiteX271" fmla="*/ 160219 w 511887"/>
                <a:gd name="connsiteY271" fmla="*/ 147812 h 446183"/>
                <a:gd name="connsiteX272" fmla="*/ 155991 w 511887"/>
                <a:gd name="connsiteY272" fmla="*/ 137604 h 446183"/>
                <a:gd name="connsiteX273" fmla="*/ 156832 w 511887"/>
                <a:gd name="connsiteY273" fmla="*/ 135573 h 446183"/>
                <a:gd name="connsiteX274" fmla="*/ 146802 w 511887"/>
                <a:gd name="connsiteY274" fmla="*/ 131418 h 446183"/>
                <a:gd name="connsiteX275" fmla="*/ 142573 w 511887"/>
                <a:gd name="connsiteY275" fmla="*/ 121209 h 446183"/>
                <a:gd name="connsiteX276" fmla="*/ 143415 w 511887"/>
                <a:gd name="connsiteY276" fmla="*/ 119179 h 446183"/>
                <a:gd name="connsiteX277" fmla="*/ 133385 w 511887"/>
                <a:gd name="connsiteY277" fmla="*/ 115024 h 446183"/>
                <a:gd name="connsiteX278" fmla="*/ 129156 w 511887"/>
                <a:gd name="connsiteY278" fmla="*/ 104816 h 446183"/>
                <a:gd name="connsiteX279" fmla="*/ 129998 w 511887"/>
                <a:gd name="connsiteY279" fmla="*/ 102785 h 446183"/>
                <a:gd name="connsiteX280" fmla="*/ 119968 w 511887"/>
                <a:gd name="connsiteY280" fmla="*/ 98630 h 446183"/>
                <a:gd name="connsiteX281" fmla="*/ 117884 w 511887"/>
                <a:gd name="connsiteY281" fmla="*/ 93600 h 446183"/>
                <a:gd name="connsiteX282" fmla="*/ 115315 w 511887"/>
                <a:gd name="connsiteY282" fmla="*/ 94664 h 446183"/>
                <a:gd name="connsiteX283" fmla="*/ 105107 w 511887"/>
                <a:gd name="connsiteY283" fmla="*/ 90435 h 446183"/>
                <a:gd name="connsiteX284" fmla="*/ 102067 w 511887"/>
                <a:gd name="connsiteY284" fmla="*/ 83098 h 446183"/>
                <a:gd name="connsiteX285" fmla="*/ 101126 w 511887"/>
                <a:gd name="connsiteY285" fmla="*/ 83488 h 446183"/>
                <a:gd name="connsiteX286" fmla="*/ 90917 w 511887"/>
                <a:gd name="connsiteY286" fmla="*/ 79260 h 446183"/>
                <a:gd name="connsiteX287" fmla="*/ 87356 w 511887"/>
                <a:gd name="connsiteY287" fmla="*/ 70662 h 446183"/>
                <a:gd name="connsiteX288" fmla="*/ 81364 w 511887"/>
                <a:gd name="connsiteY288" fmla="*/ 73144 h 446183"/>
                <a:gd name="connsiteX289" fmla="*/ 71155 w 511887"/>
                <a:gd name="connsiteY289" fmla="*/ 68915 h 446183"/>
                <a:gd name="connsiteX290" fmla="*/ 68504 w 511887"/>
                <a:gd name="connsiteY290" fmla="*/ 62515 h 446183"/>
                <a:gd name="connsiteX291" fmla="*/ 62209 w 511887"/>
                <a:gd name="connsiteY291" fmla="*/ 65123 h 446183"/>
                <a:gd name="connsiteX292" fmla="*/ 52001 w 511887"/>
                <a:gd name="connsiteY292" fmla="*/ 60894 h 446183"/>
                <a:gd name="connsiteX293" fmla="*/ 47891 w 511887"/>
                <a:gd name="connsiteY293" fmla="*/ 50973 h 446183"/>
                <a:gd name="connsiteX294" fmla="*/ 39525 w 511887"/>
                <a:gd name="connsiteY294" fmla="*/ 54439 h 446183"/>
                <a:gd name="connsiteX295" fmla="*/ 25087 w 511887"/>
                <a:gd name="connsiteY295" fmla="*/ 40002 h 446183"/>
                <a:gd name="connsiteX296" fmla="*/ 39524 w 511887"/>
                <a:gd name="connsiteY296" fmla="*/ 25565 h 446183"/>
                <a:gd name="connsiteX297" fmla="*/ 14437 w 511887"/>
                <a:gd name="connsiteY297" fmla="*/ 15338 h 446183"/>
                <a:gd name="connsiteX298" fmla="*/ 28874 w 511887"/>
                <a:gd name="connsiteY298" fmla="*/ 29775 h 446183"/>
                <a:gd name="connsiteX299" fmla="*/ 14437 w 511887"/>
                <a:gd name="connsiteY299" fmla="*/ 44212 h 446183"/>
                <a:gd name="connsiteX300" fmla="*/ 0 w 511887"/>
                <a:gd name="connsiteY300" fmla="*/ 29775 h 446183"/>
                <a:gd name="connsiteX301" fmla="*/ 14437 w 511887"/>
                <a:gd name="connsiteY301" fmla="*/ 15338 h 4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511887" h="446183">
                  <a:moveTo>
                    <a:pt x="448474" y="0"/>
                  </a:moveTo>
                  <a:cubicBezTo>
                    <a:pt x="456447" y="0"/>
                    <a:pt x="462911" y="6464"/>
                    <a:pt x="462911" y="14437"/>
                  </a:cubicBezTo>
                  <a:lnTo>
                    <a:pt x="458744" y="24498"/>
                  </a:lnTo>
                  <a:lnTo>
                    <a:pt x="461514" y="25646"/>
                  </a:lnTo>
                  <a:cubicBezTo>
                    <a:pt x="464127" y="28258"/>
                    <a:pt x="465743" y="31867"/>
                    <a:pt x="465743" y="35854"/>
                  </a:cubicBezTo>
                  <a:lnTo>
                    <a:pt x="461575" y="45915"/>
                  </a:lnTo>
                  <a:lnTo>
                    <a:pt x="464346" y="47062"/>
                  </a:lnTo>
                  <a:cubicBezTo>
                    <a:pt x="466958" y="49675"/>
                    <a:pt x="468574" y="53284"/>
                    <a:pt x="468574" y="57271"/>
                  </a:cubicBezTo>
                  <a:lnTo>
                    <a:pt x="464407" y="67332"/>
                  </a:lnTo>
                  <a:lnTo>
                    <a:pt x="467179" y="68480"/>
                  </a:lnTo>
                  <a:cubicBezTo>
                    <a:pt x="469791" y="71093"/>
                    <a:pt x="471407" y="74702"/>
                    <a:pt x="471407" y="78688"/>
                  </a:cubicBezTo>
                  <a:lnTo>
                    <a:pt x="467240" y="88749"/>
                  </a:lnTo>
                  <a:lnTo>
                    <a:pt x="470010" y="89897"/>
                  </a:lnTo>
                  <a:cubicBezTo>
                    <a:pt x="472623" y="92509"/>
                    <a:pt x="474239" y="96119"/>
                    <a:pt x="474239" y="100105"/>
                  </a:cubicBezTo>
                  <a:lnTo>
                    <a:pt x="472265" y="104869"/>
                  </a:lnTo>
                  <a:lnTo>
                    <a:pt x="472843" y="105108"/>
                  </a:lnTo>
                  <a:cubicBezTo>
                    <a:pt x="475455" y="107721"/>
                    <a:pt x="477071" y="111330"/>
                    <a:pt x="477071" y="115317"/>
                  </a:cubicBezTo>
                  <a:cubicBezTo>
                    <a:pt x="477071" y="119303"/>
                    <a:pt x="475456" y="122912"/>
                    <a:pt x="472843" y="125525"/>
                  </a:cubicBezTo>
                  <a:lnTo>
                    <a:pt x="471248" y="126186"/>
                  </a:lnTo>
                  <a:lnTo>
                    <a:pt x="475744" y="128048"/>
                  </a:lnTo>
                  <a:cubicBezTo>
                    <a:pt x="478356" y="130661"/>
                    <a:pt x="479972" y="134270"/>
                    <a:pt x="479972" y="138256"/>
                  </a:cubicBezTo>
                  <a:cubicBezTo>
                    <a:pt x="479972" y="142243"/>
                    <a:pt x="478356" y="145852"/>
                    <a:pt x="475744" y="148465"/>
                  </a:cubicBezTo>
                  <a:lnTo>
                    <a:pt x="474148" y="149125"/>
                  </a:lnTo>
                  <a:lnTo>
                    <a:pt x="478646" y="150988"/>
                  </a:lnTo>
                  <a:cubicBezTo>
                    <a:pt x="481258" y="153601"/>
                    <a:pt x="482874" y="157210"/>
                    <a:pt x="482874" y="161197"/>
                  </a:cubicBezTo>
                  <a:cubicBezTo>
                    <a:pt x="482874" y="165183"/>
                    <a:pt x="481258" y="168792"/>
                    <a:pt x="478646" y="171405"/>
                  </a:cubicBezTo>
                  <a:lnTo>
                    <a:pt x="477050" y="172066"/>
                  </a:lnTo>
                  <a:lnTo>
                    <a:pt x="481547" y="173929"/>
                  </a:lnTo>
                  <a:cubicBezTo>
                    <a:pt x="484159" y="176541"/>
                    <a:pt x="485775" y="180151"/>
                    <a:pt x="485775" y="184137"/>
                  </a:cubicBezTo>
                  <a:cubicBezTo>
                    <a:pt x="485775" y="188124"/>
                    <a:pt x="484159" y="191733"/>
                    <a:pt x="481547" y="194346"/>
                  </a:cubicBezTo>
                  <a:lnTo>
                    <a:pt x="479950" y="195007"/>
                  </a:lnTo>
                  <a:lnTo>
                    <a:pt x="484448" y="196870"/>
                  </a:lnTo>
                  <a:cubicBezTo>
                    <a:pt x="487061" y="199483"/>
                    <a:pt x="488677" y="203092"/>
                    <a:pt x="488677" y="207079"/>
                  </a:cubicBezTo>
                  <a:cubicBezTo>
                    <a:pt x="488677" y="211065"/>
                    <a:pt x="487061" y="214674"/>
                    <a:pt x="484448" y="217287"/>
                  </a:cubicBezTo>
                  <a:lnTo>
                    <a:pt x="482854" y="217947"/>
                  </a:lnTo>
                  <a:lnTo>
                    <a:pt x="487350" y="219810"/>
                  </a:lnTo>
                  <a:cubicBezTo>
                    <a:pt x="489962" y="222422"/>
                    <a:pt x="491578" y="226031"/>
                    <a:pt x="491578" y="230018"/>
                  </a:cubicBezTo>
                  <a:cubicBezTo>
                    <a:pt x="491578" y="234004"/>
                    <a:pt x="489963" y="237614"/>
                    <a:pt x="487350" y="240226"/>
                  </a:cubicBezTo>
                  <a:lnTo>
                    <a:pt x="485754" y="240888"/>
                  </a:lnTo>
                  <a:lnTo>
                    <a:pt x="490251" y="242750"/>
                  </a:lnTo>
                  <a:cubicBezTo>
                    <a:pt x="492863" y="245363"/>
                    <a:pt x="494479" y="248972"/>
                    <a:pt x="494479" y="252959"/>
                  </a:cubicBezTo>
                  <a:cubicBezTo>
                    <a:pt x="494480" y="256945"/>
                    <a:pt x="492864" y="260554"/>
                    <a:pt x="490251" y="263167"/>
                  </a:cubicBezTo>
                  <a:lnTo>
                    <a:pt x="488654" y="263829"/>
                  </a:lnTo>
                  <a:lnTo>
                    <a:pt x="493152" y="265692"/>
                  </a:lnTo>
                  <a:cubicBezTo>
                    <a:pt x="495765" y="268304"/>
                    <a:pt x="497381" y="271914"/>
                    <a:pt x="497381" y="275900"/>
                  </a:cubicBezTo>
                  <a:cubicBezTo>
                    <a:pt x="497381" y="279887"/>
                    <a:pt x="495765" y="283496"/>
                    <a:pt x="493152" y="286109"/>
                  </a:cubicBezTo>
                  <a:lnTo>
                    <a:pt x="491557" y="286769"/>
                  </a:lnTo>
                  <a:lnTo>
                    <a:pt x="496054" y="288632"/>
                  </a:lnTo>
                  <a:cubicBezTo>
                    <a:pt x="498667" y="291245"/>
                    <a:pt x="500283" y="294854"/>
                    <a:pt x="500283" y="298840"/>
                  </a:cubicBezTo>
                  <a:cubicBezTo>
                    <a:pt x="500283" y="302827"/>
                    <a:pt x="498667" y="306436"/>
                    <a:pt x="496054" y="309049"/>
                  </a:cubicBezTo>
                  <a:lnTo>
                    <a:pt x="494458" y="309710"/>
                  </a:lnTo>
                  <a:lnTo>
                    <a:pt x="498955" y="311573"/>
                  </a:lnTo>
                  <a:cubicBezTo>
                    <a:pt x="501568" y="314185"/>
                    <a:pt x="503184" y="317795"/>
                    <a:pt x="503184" y="321781"/>
                  </a:cubicBezTo>
                  <a:cubicBezTo>
                    <a:pt x="503184" y="325768"/>
                    <a:pt x="501568" y="329377"/>
                    <a:pt x="498955" y="331989"/>
                  </a:cubicBezTo>
                  <a:lnTo>
                    <a:pt x="497359" y="332651"/>
                  </a:lnTo>
                  <a:lnTo>
                    <a:pt x="501856" y="334513"/>
                  </a:lnTo>
                  <a:cubicBezTo>
                    <a:pt x="504469" y="337126"/>
                    <a:pt x="506085" y="340735"/>
                    <a:pt x="506085" y="344722"/>
                  </a:cubicBezTo>
                  <a:cubicBezTo>
                    <a:pt x="506085" y="348708"/>
                    <a:pt x="504469" y="352317"/>
                    <a:pt x="501856" y="354930"/>
                  </a:cubicBezTo>
                  <a:lnTo>
                    <a:pt x="500261" y="355591"/>
                  </a:lnTo>
                  <a:lnTo>
                    <a:pt x="504758" y="357454"/>
                  </a:lnTo>
                  <a:cubicBezTo>
                    <a:pt x="507371" y="360066"/>
                    <a:pt x="508987" y="363675"/>
                    <a:pt x="508987" y="367662"/>
                  </a:cubicBezTo>
                  <a:lnTo>
                    <a:pt x="505624" y="375781"/>
                  </a:lnTo>
                  <a:lnTo>
                    <a:pt x="507659" y="376624"/>
                  </a:lnTo>
                  <a:cubicBezTo>
                    <a:pt x="510271" y="379237"/>
                    <a:pt x="511887" y="382846"/>
                    <a:pt x="511887" y="386832"/>
                  </a:cubicBezTo>
                  <a:cubicBezTo>
                    <a:pt x="511887" y="390819"/>
                    <a:pt x="510272" y="394428"/>
                    <a:pt x="507659" y="397041"/>
                  </a:cubicBezTo>
                  <a:lnTo>
                    <a:pt x="503516" y="398757"/>
                  </a:lnTo>
                  <a:lnTo>
                    <a:pt x="504758" y="399272"/>
                  </a:lnTo>
                  <a:cubicBezTo>
                    <a:pt x="507371" y="401884"/>
                    <a:pt x="508987" y="405494"/>
                    <a:pt x="508987" y="409480"/>
                  </a:cubicBezTo>
                  <a:cubicBezTo>
                    <a:pt x="508987" y="417453"/>
                    <a:pt x="502523" y="423917"/>
                    <a:pt x="494550" y="423917"/>
                  </a:cubicBezTo>
                  <a:lnTo>
                    <a:pt x="490102" y="422075"/>
                  </a:lnTo>
                  <a:lnTo>
                    <a:pt x="490576" y="423220"/>
                  </a:lnTo>
                  <a:cubicBezTo>
                    <a:pt x="490576" y="431193"/>
                    <a:pt x="484112" y="437657"/>
                    <a:pt x="476139" y="437657"/>
                  </a:cubicBezTo>
                  <a:cubicBezTo>
                    <a:pt x="468166" y="437658"/>
                    <a:pt x="461702" y="431194"/>
                    <a:pt x="461702" y="423221"/>
                  </a:cubicBezTo>
                  <a:cubicBezTo>
                    <a:pt x="461702" y="415248"/>
                    <a:pt x="468166" y="408784"/>
                    <a:pt x="476139" y="408783"/>
                  </a:cubicBezTo>
                  <a:lnTo>
                    <a:pt x="480588" y="410626"/>
                  </a:lnTo>
                  <a:lnTo>
                    <a:pt x="480113" y="409480"/>
                  </a:lnTo>
                  <a:cubicBezTo>
                    <a:pt x="480113" y="405494"/>
                    <a:pt x="481729" y="401885"/>
                    <a:pt x="484342" y="399272"/>
                  </a:cubicBezTo>
                  <a:lnTo>
                    <a:pt x="488485" y="397556"/>
                  </a:lnTo>
                  <a:lnTo>
                    <a:pt x="487242" y="397041"/>
                  </a:lnTo>
                  <a:cubicBezTo>
                    <a:pt x="484629" y="394428"/>
                    <a:pt x="483014" y="390819"/>
                    <a:pt x="483013" y="386832"/>
                  </a:cubicBezTo>
                  <a:lnTo>
                    <a:pt x="486377" y="378713"/>
                  </a:lnTo>
                  <a:lnTo>
                    <a:pt x="484341" y="377870"/>
                  </a:lnTo>
                  <a:cubicBezTo>
                    <a:pt x="481729" y="375258"/>
                    <a:pt x="480113" y="371649"/>
                    <a:pt x="480113" y="367662"/>
                  </a:cubicBezTo>
                  <a:cubicBezTo>
                    <a:pt x="480113" y="363676"/>
                    <a:pt x="481729" y="360066"/>
                    <a:pt x="484341" y="357454"/>
                  </a:cubicBezTo>
                  <a:lnTo>
                    <a:pt x="485937" y="356793"/>
                  </a:lnTo>
                  <a:lnTo>
                    <a:pt x="481439" y="354930"/>
                  </a:lnTo>
                  <a:cubicBezTo>
                    <a:pt x="478827" y="352318"/>
                    <a:pt x="477211" y="348708"/>
                    <a:pt x="477211" y="344722"/>
                  </a:cubicBezTo>
                  <a:cubicBezTo>
                    <a:pt x="477211" y="340735"/>
                    <a:pt x="478827" y="337126"/>
                    <a:pt x="481439" y="334513"/>
                  </a:cubicBezTo>
                  <a:lnTo>
                    <a:pt x="483035" y="333852"/>
                  </a:lnTo>
                  <a:lnTo>
                    <a:pt x="478538" y="331989"/>
                  </a:lnTo>
                  <a:cubicBezTo>
                    <a:pt x="475926" y="329377"/>
                    <a:pt x="474310" y="325768"/>
                    <a:pt x="474310" y="321781"/>
                  </a:cubicBezTo>
                  <a:cubicBezTo>
                    <a:pt x="474310" y="317795"/>
                    <a:pt x="475926" y="314186"/>
                    <a:pt x="478538" y="311573"/>
                  </a:cubicBezTo>
                  <a:lnTo>
                    <a:pt x="480134" y="310912"/>
                  </a:lnTo>
                  <a:lnTo>
                    <a:pt x="475637" y="309049"/>
                  </a:lnTo>
                  <a:cubicBezTo>
                    <a:pt x="473025" y="306436"/>
                    <a:pt x="471409" y="302827"/>
                    <a:pt x="471409" y="298841"/>
                  </a:cubicBezTo>
                  <a:cubicBezTo>
                    <a:pt x="471409" y="294854"/>
                    <a:pt x="473025" y="291245"/>
                    <a:pt x="475637" y="288632"/>
                  </a:cubicBezTo>
                  <a:lnTo>
                    <a:pt x="477233" y="287971"/>
                  </a:lnTo>
                  <a:lnTo>
                    <a:pt x="472735" y="286109"/>
                  </a:lnTo>
                  <a:cubicBezTo>
                    <a:pt x="470123" y="283496"/>
                    <a:pt x="468507" y="279887"/>
                    <a:pt x="468507" y="275900"/>
                  </a:cubicBezTo>
                  <a:cubicBezTo>
                    <a:pt x="468507" y="271914"/>
                    <a:pt x="470123" y="268305"/>
                    <a:pt x="472735" y="265692"/>
                  </a:cubicBezTo>
                  <a:lnTo>
                    <a:pt x="474332" y="265030"/>
                  </a:lnTo>
                  <a:lnTo>
                    <a:pt x="469834" y="263167"/>
                  </a:lnTo>
                  <a:cubicBezTo>
                    <a:pt x="467222" y="260555"/>
                    <a:pt x="465606" y="256945"/>
                    <a:pt x="465606" y="252959"/>
                  </a:cubicBezTo>
                  <a:cubicBezTo>
                    <a:pt x="465605" y="248972"/>
                    <a:pt x="467221" y="245363"/>
                    <a:pt x="469834" y="242750"/>
                  </a:cubicBezTo>
                  <a:lnTo>
                    <a:pt x="471430" y="242089"/>
                  </a:lnTo>
                  <a:lnTo>
                    <a:pt x="466933" y="240226"/>
                  </a:lnTo>
                  <a:cubicBezTo>
                    <a:pt x="464321" y="237614"/>
                    <a:pt x="462704" y="234005"/>
                    <a:pt x="462704" y="230018"/>
                  </a:cubicBezTo>
                  <a:cubicBezTo>
                    <a:pt x="462704" y="226032"/>
                    <a:pt x="464320" y="222422"/>
                    <a:pt x="466933" y="219810"/>
                  </a:cubicBezTo>
                  <a:lnTo>
                    <a:pt x="468527" y="219149"/>
                  </a:lnTo>
                  <a:lnTo>
                    <a:pt x="464031" y="217287"/>
                  </a:lnTo>
                  <a:cubicBezTo>
                    <a:pt x="461419" y="214675"/>
                    <a:pt x="459803" y="211065"/>
                    <a:pt x="459803" y="207079"/>
                  </a:cubicBezTo>
                  <a:cubicBezTo>
                    <a:pt x="459803" y="203092"/>
                    <a:pt x="461419" y="199483"/>
                    <a:pt x="464031" y="196870"/>
                  </a:cubicBezTo>
                  <a:lnTo>
                    <a:pt x="465628" y="196209"/>
                  </a:lnTo>
                  <a:lnTo>
                    <a:pt x="461130" y="194345"/>
                  </a:lnTo>
                  <a:cubicBezTo>
                    <a:pt x="458517" y="191733"/>
                    <a:pt x="456901" y="188124"/>
                    <a:pt x="456901" y="184137"/>
                  </a:cubicBezTo>
                  <a:cubicBezTo>
                    <a:pt x="456901" y="180151"/>
                    <a:pt x="458517" y="176542"/>
                    <a:pt x="461130" y="173929"/>
                  </a:cubicBezTo>
                  <a:lnTo>
                    <a:pt x="462726" y="173268"/>
                  </a:lnTo>
                  <a:lnTo>
                    <a:pt x="458229" y="171405"/>
                  </a:lnTo>
                  <a:cubicBezTo>
                    <a:pt x="455616" y="168792"/>
                    <a:pt x="454000" y="165183"/>
                    <a:pt x="454000" y="161197"/>
                  </a:cubicBezTo>
                  <a:cubicBezTo>
                    <a:pt x="454000" y="157210"/>
                    <a:pt x="455616" y="153601"/>
                    <a:pt x="458229" y="150988"/>
                  </a:cubicBezTo>
                  <a:lnTo>
                    <a:pt x="459824" y="150327"/>
                  </a:lnTo>
                  <a:lnTo>
                    <a:pt x="455327" y="148465"/>
                  </a:lnTo>
                  <a:cubicBezTo>
                    <a:pt x="452714" y="145852"/>
                    <a:pt x="451098" y="142243"/>
                    <a:pt x="451098" y="138256"/>
                  </a:cubicBezTo>
                  <a:cubicBezTo>
                    <a:pt x="451098" y="134270"/>
                    <a:pt x="452714" y="130661"/>
                    <a:pt x="455327" y="128048"/>
                  </a:cubicBezTo>
                  <a:lnTo>
                    <a:pt x="456922" y="127387"/>
                  </a:lnTo>
                  <a:lnTo>
                    <a:pt x="452426" y="125525"/>
                  </a:lnTo>
                  <a:cubicBezTo>
                    <a:pt x="449814" y="122913"/>
                    <a:pt x="448198" y="119303"/>
                    <a:pt x="448197" y="115317"/>
                  </a:cubicBezTo>
                  <a:lnTo>
                    <a:pt x="450171" y="110553"/>
                  </a:lnTo>
                  <a:lnTo>
                    <a:pt x="449593" y="110313"/>
                  </a:lnTo>
                  <a:cubicBezTo>
                    <a:pt x="446981" y="107701"/>
                    <a:pt x="445365" y="104092"/>
                    <a:pt x="445365" y="100105"/>
                  </a:cubicBezTo>
                  <a:lnTo>
                    <a:pt x="449532" y="90044"/>
                  </a:lnTo>
                  <a:lnTo>
                    <a:pt x="446762" y="88897"/>
                  </a:lnTo>
                  <a:cubicBezTo>
                    <a:pt x="444149" y="86284"/>
                    <a:pt x="442533" y="82675"/>
                    <a:pt x="442533" y="78688"/>
                  </a:cubicBezTo>
                  <a:lnTo>
                    <a:pt x="446701" y="68627"/>
                  </a:lnTo>
                  <a:lnTo>
                    <a:pt x="443929" y="67479"/>
                  </a:lnTo>
                  <a:cubicBezTo>
                    <a:pt x="441317" y="64867"/>
                    <a:pt x="439700" y="61257"/>
                    <a:pt x="439700" y="57271"/>
                  </a:cubicBezTo>
                  <a:lnTo>
                    <a:pt x="443868" y="47210"/>
                  </a:lnTo>
                  <a:lnTo>
                    <a:pt x="441098" y="46062"/>
                  </a:lnTo>
                  <a:cubicBezTo>
                    <a:pt x="438485" y="43450"/>
                    <a:pt x="436869" y="39841"/>
                    <a:pt x="436869" y="35854"/>
                  </a:cubicBezTo>
                  <a:lnTo>
                    <a:pt x="441037" y="25793"/>
                  </a:lnTo>
                  <a:lnTo>
                    <a:pt x="438266" y="24646"/>
                  </a:lnTo>
                  <a:cubicBezTo>
                    <a:pt x="435653" y="22033"/>
                    <a:pt x="434037" y="18424"/>
                    <a:pt x="434037" y="14437"/>
                  </a:cubicBezTo>
                  <a:cubicBezTo>
                    <a:pt x="434037" y="6464"/>
                    <a:pt x="440501" y="0"/>
                    <a:pt x="448474" y="0"/>
                  </a:cubicBezTo>
                  <a:close/>
                  <a:moveTo>
                    <a:pt x="39524" y="25565"/>
                  </a:moveTo>
                  <a:cubicBezTo>
                    <a:pt x="43511" y="25565"/>
                    <a:pt x="47120" y="27181"/>
                    <a:pt x="49733" y="29794"/>
                  </a:cubicBezTo>
                  <a:lnTo>
                    <a:pt x="53842" y="39714"/>
                  </a:lnTo>
                  <a:lnTo>
                    <a:pt x="62209" y="36249"/>
                  </a:lnTo>
                  <a:cubicBezTo>
                    <a:pt x="66195" y="36249"/>
                    <a:pt x="69805" y="37864"/>
                    <a:pt x="72417" y="40477"/>
                  </a:cubicBezTo>
                  <a:lnTo>
                    <a:pt x="75069" y="46877"/>
                  </a:lnTo>
                  <a:lnTo>
                    <a:pt x="81364" y="44270"/>
                  </a:lnTo>
                  <a:cubicBezTo>
                    <a:pt x="85350" y="44270"/>
                    <a:pt x="88960" y="45886"/>
                    <a:pt x="91572" y="48498"/>
                  </a:cubicBezTo>
                  <a:lnTo>
                    <a:pt x="95134" y="57096"/>
                  </a:lnTo>
                  <a:lnTo>
                    <a:pt x="101126" y="54614"/>
                  </a:lnTo>
                  <a:cubicBezTo>
                    <a:pt x="105112" y="54614"/>
                    <a:pt x="108722" y="56230"/>
                    <a:pt x="111334" y="58843"/>
                  </a:cubicBezTo>
                  <a:lnTo>
                    <a:pt x="114374" y="66180"/>
                  </a:lnTo>
                  <a:lnTo>
                    <a:pt x="115315" y="65790"/>
                  </a:lnTo>
                  <a:cubicBezTo>
                    <a:pt x="119302" y="65790"/>
                    <a:pt x="122911" y="67406"/>
                    <a:pt x="125524" y="70019"/>
                  </a:cubicBezTo>
                  <a:lnTo>
                    <a:pt x="127607" y="75049"/>
                  </a:lnTo>
                  <a:lnTo>
                    <a:pt x="130176" y="73984"/>
                  </a:lnTo>
                  <a:cubicBezTo>
                    <a:pt x="138149" y="73984"/>
                    <a:pt x="144613" y="80448"/>
                    <a:pt x="144613" y="88421"/>
                  </a:cubicBezTo>
                  <a:lnTo>
                    <a:pt x="143771" y="90453"/>
                  </a:lnTo>
                  <a:lnTo>
                    <a:pt x="153802" y="94608"/>
                  </a:lnTo>
                  <a:cubicBezTo>
                    <a:pt x="156414" y="97220"/>
                    <a:pt x="158030" y="100829"/>
                    <a:pt x="158030" y="104816"/>
                  </a:cubicBezTo>
                  <a:lnTo>
                    <a:pt x="157189" y="106846"/>
                  </a:lnTo>
                  <a:lnTo>
                    <a:pt x="167219" y="111001"/>
                  </a:lnTo>
                  <a:cubicBezTo>
                    <a:pt x="169831" y="113614"/>
                    <a:pt x="171447" y="117223"/>
                    <a:pt x="171447" y="121209"/>
                  </a:cubicBezTo>
                  <a:lnTo>
                    <a:pt x="170606" y="123241"/>
                  </a:lnTo>
                  <a:lnTo>
                    <a:pt x="180636" y="127396"/>
                  </a:lnTo>
                  <a:cubicBezTo>
                    <a:pt x="183249" y="130008"/>
                    <a:pt x="184865" y="133617"/>
                    <a:pt x="184865" y="137604"/>
                  </a:cubicBezTo>
                  <a:lnTo>
                    <a:pt x="184024" y="139635"/>
                  </a:lnTo>
                  <a:lnTo>
                    <a:pt x="194053" y="143789"/>
                  </a:lnTo>
                  <a:cubicBezTo>
                    <a:pt x="196666" y="146402"/>
                    <a:pt x="198282" y="150011"/>
                    <a:pt x="198282" y="153997"/>
                  </a:cubicBezTo>
                  <a:lnTo>
                    <a:pt x="197441" y="156028"/>
                  </a:lnTo>
                  <a:lnTo>
                    <a:pt x="207472" y="160184"/>
                  </a:lnTo>
                  <a:cubicBezTo>
                    <a:pt x="210084" y="162796"/>
                    <a:pt x="211700" y="166405"/>
                    <a:pt x="211700" y="170392"/>
                  </a:cubicBezTo>
                  <a:lnTo>
                    <a:pt x="210859" y="172423"/>
                  </a:lnTo>
                  <a:lnTo>
                    <a:pt x="220888" y="176577"/>
                  </a:lnTo>
                  <a:cubicBezTo>
                    <a:pt x="223501" y="179190"/>
                    <a:pt x="225117" y="182799"/>
                    <a:pt x="225117" y="186786"/>
                  </a:cubicBezTo>
                  <a:lnTo>
                    <a:pt x="224275" y="188816"/>
                  </a:lnTo>
                  <a:lnTo>
                    <a:pt x="234306" y="192972"/>
                  </a:lnTo>
                  <a:cubicBezTo>
                    <a:pt x="236919" y="195584"/>
                    <a:pt x="238535" y="199193"/>
                    <a:pt x="238535" y="203180"/>
                  </a:cubicBezTo>
                  <a:lnTo>
                    <a:pt x="234959" y="211813"/>
                  </a:lnTo>
                  <a:lnTo>
                    <a:pt x="241019" y="209303"/>
                  </a:lnTo>
                  <a:cubicBezTo>
                    <a:pt x="248992" y="209303"/>
                    <a:pt x="255456" y="215767"/>
                    <a:pt x="255456" y="223740"/>
                  </a:cubicBezTo>
                  <a:lnTo>
                    <a:pt x="251880" y="232374"/>
                  </a:lnTo>
                  <a:lnTo>
                    <a:pt x="257941" y="229863"/>
                  </a:lnTo>
                  <a:cubicBezTo>
                    <a:pt x="265914" y="229863"/>
                    <a:pt x="272378" y="236327"/>
                    <a:pt x="272378" y="244300"/>
                  </a:cubicBezTo>
                  <a:lnTo>
                    <a:pt x="268801" y="252935"/>
                  </a:lnTo>
                  <a:lnTo>
                    <a:pt x="274863" y="250424"/>
                  </a:lnTo>
                  <a:cubicBezTo>
                    <a:pt x="282836" y="250424"/>
                    <a:pt x="289300" y="256888"/>
                    <a:pt x="289300" y="264861"/>
                  </a:cubicBezTo>
                  <a:lnTo>
                    <a:pt x="285724" y="273495"/>
                  </a:lnTo>
                  <a:lnTo>
                    <a:pt x="291785" y="270985"/>
                  </a:lnTo>
                  <a:cubicBezTo>
                    <a:pt x="299758" y="270985"/>
                    <a:pt x="306222" y="277449"/>
                    <a:pt x="306222" y="285421"/>
                  </a:cubicBezTo>
                  <a:lnTo>
                    <a:pt x="302645" y="294055"/>
                  </a:lnTo>
                  <a:lnTo>
                    <a:pt x="308708" y="291544"/>
                  </a:lnTo>
                  <a:cubicBezTo>
                    <a:pt x="316681" y="291544"/>
                    <a:pt x="323145" y="298008"/>
                    <a:pt x="323145" y="305981"/>
                  </a:cubicBezTo>
                  <a:lnTo>
                    <a:pt x="319568" y="314615"/>
                  </a:lnTo>
                  <a:lnTo>
                    <a:pt x="325630" y="312104"/>
                  </a:lnTo>
                  <a:cubicBezTo>
                    <a:pt x="333603" y="312104"/>
                    <a:pt x="340067" y="318568"/>
                    <a:pt x="340067" y="326541"/>
                  </a:cubicBezTo>
                  <a:lnTo>
                    <a:pt x="336489" y="335177"/>
                  </a:lnTo>
                  <a:lnTo>
                    <a:pt x="342551" y="332666"/>
                  </a:lnTo>
                  <a:cubicBezTo>
                    <a:pt x="350524" y="332666"/>
                    <a:pt x="356988" y="339130"/>
                    <a:pt x="356988" y="347103"/>
                  </a:cubicBezTo>
                  <a:lnTo>
                    <a:pt x="353412" y="355737"/>
                  </a:lnTo>
                  <a:lnTo>
                    <a:pt x="359474" y="353226"/>
                  </a:lnTo>
                  <a:cubicBezTo>
                    <a:pt x="367447" y="353226"/>
                    <a:pt x="373911" y="359690"/>
                    <a:pt x="373911" y="367662"/>
                  </a:cubicBezTo>
                  <a:lnTo>
                    <a:pt x="370335" y="376296"/>
                  </a:lnTo>
                  <a:lnTo>
                    <a:pt x="376396" y="373785"/>
                  </a:lnTo>
                  <a:cubicBezTo>
                    <a:pt x="384369" y="373785"/>
                    <a:pt x="390833" y="380249"/>
                    <a:pt x="390833" y="388222"/>
                  </a:cubicBezTo>
                  <a:lnTo>
                    <a:pt x="387256" y="396857"/>
                  </a:lnTo>
                  <a:lnTo>
                    <a:pt x="393317" y="394346"/>
                  </a:lnTo>
                  <a:cubicBezTo>
                    <a:pt x="397304" y="394346"/>
                    <a:pt x="400913" y="395962"/>
                    <a:pt x="403526" y="398575"/>
                  </a:cubicBezTo>
                  <a:lnTo>
                    <a:pt x="407011" y="406988"/>
                  </a:lnTo>
                  <a:lnTo>
                    <a:pt x="411911" y="404958"/>
                  </a:lnTo>
                  <a:cubicBezTo>
                    <a:pt x="415897" y="404958"/>
                    <a:pt x="419506" y="406574"/>
                    <a:pt x="422119" y="409186"/>
                  </a:cubicBezTo>
                  <a:lnTo>
                    <a:pt x="425604" y="417599"/>
                  </a:lnTo>
                  <a:lnTo>
                    <a:pt x="430505" y="415569"/>
                  </a:lnTo>
                  <a:cubicBezTo>
                    <a:pt x="434491" y="415569"/>
                    <a:pt x="438101" y="417185"/>
                    <a:pt x="440713" y="419797"/>
                  </a:cubicBezTo>
                  <a:lnTo>
                    <a:pt x="441062" y="420638"/>
                  </a:lnTo>
                  <a:lnTo>
                    <a:pt x="449098" y="417309"/>
                  </a:lnTo>
                  <a:cubicBezTo>
                    <a:pt x="457071" y="417309"/>
                    <a:pt x="463535" y="423773"/>
                    <a:pt x="463535" y="431746"/>
                  </a:cubicBezTo>
                  <a:cubicBezTo>
                    <a:pt x="463535" y="439719"/>
                    <a:pt x="457071" y="446183"/>
                    <a:pt x="449098" y="446183"/>
                  </a:cubicBezTo>
                  <a:cubicBezTo>
                    <a:pt x="445112" y="446183"/>
                    <a:pt x="441503" y="444567"/>
                    <a:pt x="438890" y="441955"/>
                  </a:cubicBezTo>
                  <a:lnTo>
                    <a:pt x="438542" y="441114"/>
                  </a:lnTo>
                  <a:lnTo>
                    <a:pt x="430505" y="444443"/>
                  </a:lnTo>
                  <a:cubicBezTo>
                    <a:pt x="426519" y="444443"/>
                    <a:pt x="422909" y="442827"/>
                    <a:pt x="420297" y="440214"/>
                  </a:cubicBezTo>
                  <a:lnTo>
                    <a:pt x="416812" y="431801"/>
                  </a:lnTo>
                  <a:lnTo>
                    <a:pt x="411911" y="433832"/>
                  </a:lnTo>
                  <a:cubicBezTo>
                    <a:pt x="407924" y="433832"/>
                    <a:pt x="404315" y="432216"/>
                    <a:pt x="401702" y="429603"/>
                  </a:cubicBezTo>
                  <a:lnTo>
                    <a:pt x="398218" y="421190"/>
                  </a:lnTo>
                  <a:lnTo>
                    <a:pt x="393318" y="423220"/>
                  </a:lnTo>
                  <a:cubicBezTo>
                    <a:pt x="385345" y="423220"/>
                    <a:pt x="378881" y="416756"/>
                    <a:pt x="378880" y="408783"/>
                  </a:cubicBezTo>
                  <a:lnTo>
                    <a:pt x="382457" y="400149"/>
                  </a:lnTo>
                  <a:lnTo>
                    <a:pt x="376396" y="402659"/>
                  </a:lnTo>
                  <a:cubicBezTo>
                    <a:pt x="368423" y="402659"/>
                    <a:pt x="361959" y="396195"/>
                    <a:pt x="361959" y="388222"/>
                  </a:cubicBezTo>
                  <a:lnTo>
                    <a:pt x="365535" y="379589"/>
                  </a:lnTo>
                  <a:lnTo>
                    <a:pt x="359474" y="382100"/>
                  </a:lnTo>
                  <a:cubicBezTo>
                    <a:pt x="351501" y="382100"/>
                    <a:pt x="345037" y="375636"/>
                    <a:pt x="345037" y="367663"/>
                  </a:cubicBezTo>
                  <a:lnTo>
                    <a:pt x="348614" y="359029"/>
                  </a:lnTo>
                  <a:lnTo>
                    <a:pt x="342551" y="361540"/>
                  </a:lnTo>
                  <a:cubicBezTo>
                    <a:pt x="334578" y="361540"/>
                    <a:pt x="328114" y="355076"/>
                    <a:pt x="328114" y="347103"/>
                  </a:cubicBezTo>
                  <a:lnTo>
                    <a:pt x="331691" y="338467"/>
                  </a:lnTo>
                  <a:lnTo>
                    <a:pt x="325630" y="340978"/>
                  </a:lnTo>
                  <a:cubicBezTo>
                    <a:pt x="317657" y="340978"/>
                    <a:pt x="311193" y="334514"/>
                    <a:pt x="311193" y="326541"/>
                  </a:cubicBezTo>
                  <a:lnTo>
                    <a:pt x="314769" y="317907"/>
                  </a:lnTo>
                  <a:lnTo>
                    <a:pt x="308708" y="320418"/>
                  </a:lnTo>
                  <a:cubicBezTo>
                    <a:pt x="300735" y="320418"/>
                    <a:pt x="294271" y="313954"/>
                    <a:pt x="294271" y="305981"/>
                  </a:cubicBezTo>
                  <a:lnTo>
                    <a:pt x="297847" y="297347"/>
                  </a:lnTo>
                  <a:lnTo>
                    <a:pt x="291785" y="299859"/>
                  </a:lnTo>
                  <a:cubicBezTo>
                    <a:pt x="283812" y="299859"/>
                    <a:pt x="277348" y="293395"/>
                    <a:pt x="277348" y="285422"/>
                  </a:cubicBezTo>
                  <a:lnTo>
                    <a:pt x="280924" y="276787"/>
                  </a:lnTo>
                  <a:lnTo>
                    <a:pt x="274863" y="279298"/>
                  </a:lnTo>
                  <a:cubicBezTo>
                    <a:pt x="266890" y="279298"/>
                    <a:pt x="260426" y="272834"/>
                    <a:pt x="260426" y="264861"/>
                  </a:cubicBezTo>
                  <a:lnTo>
                    <a:pt x="264003" y="256226"/>
                  </a:lnTo>
                  <a:lnTo>
                    <a:pt x="257941" y="258737"/>
                  </a:lnTo>
                  <a:cubicBezTo>
                    <a:pt x="249968" y="258737"/>
                    <a:pt x="243504" y="252273"/>
                    <a:pt x="243504" y="244300"/>
                  </a:cubicBezTo>
                  <a:lnTo>
                    <a:pt x="247080" y="235666"/>
                  </a:lnTo>
                  <a:lnTo>
                    <a:pt x="241019" y="238177"/>
                  </a:lnTo>
                  <a:cubicBezTo>
                    <a:pt x="233046" y="238177"/>
                    <a:pt x="226582" y="231713"/>
                    <a:pt x="226582" y="223740"/>
                  </a:cubicBezTo>
                  <a:lnTo>
                    <a:pt x="230158" y="215107"/>
                  </a:lnTo>
                  <a:lnTo>
                    <a:pt x="224098" y="217617"/>
                  </a:lnTo>
                  <a:cubicBezTo>
                    <a:pt x="216125" y="217617"/>
                    <a:pt x="209661" y="211153"/>
                    <a:pt x="209661" y="203180"/>
                  </a:cubicBezTo>
                  <a:lnTo>
                    <a:pt x="210502" y="201149"/>
                  </a:lnTo>
                  <a:lnTo>
                    <a:pt x="200471" y="196994"/>
                  </a:lnTo>
                  <a:cubicBezTo>
                    <a:pt x="197859" y="194382"/>
                    <a:pt x="196243" y="190772"/>
                    <a:pt x="196243" y="186786"/>
                  </a:cubicBezTo>
                  <a:lnTo>
                    <a:pt x="197084" y="184755"/>
                  </a:lnTo>
                  <a:lnTo>
                    <a:pt x="187055" y="180600"/>
                  </a:lnTo>
                  <a:cubicBezTo>
                    <a:pt x="184442" y="177988"/>
                    <a:pt x="182826" y="174378"/>
                    <a:pt x="182826" y="170392"/>
                  </a:cubicBezTo>
                  <a:lnTo>
                    <a:pt x="183668" y="168361"/>
                  </a:lnTo>
                  <a:lnTo>
                    <a:pt x="173637" y="164206"/>
                  </a:lnTo>
                  <a:cubicBezTo>
                    <a:pt x="171024" y="161593"/>
                    <a:pt x="169408" y="157984"/>
                    <a:pt x="169408" y="153998"/>
                  </a:cubicBezTo>
                  <a:lnTo>
                    <a:pt x="170249" y="151967"/>
                  </a:lnTo>
                  <a:lnTo>
                    <a:pt x="160219" y="147812"/>
                  </a:lnTo>
                  <a:cubicBezTo>
                    <a:pt x="157607" y="145200"/>
                    <a:pt x="155991" y="141591"/>
                    <a:pt x="155991" y="137604"/>
                  </a:cubicBezTo>
                  <a:lnTo>
                    <a:pt x="156832" y="135573"/>
                  </a:lnTo>
                  <a:lnTo>
                    <a:pt x="146802" y="131418"/>
                  </a:lnTo>
                  <a:cubicBezTo>
                    <a:pt x="144190" y="128805"/>
                    <a:pt x="142574" y="125196"/>
                    <a:pt x="142573" y="121209"/>
                  </a:cubicBezTo>
                  <a:lnTo>
                    <a:pt x="143415" y="119179"/>
                  </a:lnTo>
                  <a:lnTo>
                    <a:pt x="133385" y="115024"/>
                  </a:lnTo>
                  <a:cubicBezTo>
                    <a:pt x="130772" y="112412"/>
                    <a:pt x="129156" y="108802"/>
                    <a:pt x="129156" y="104816"/>
                  </a:cubicBezTo>
                  <a:lnTo>
                    <a:pt x="129998" y="102785"/>
                  </a:lnTo>
                  <a:lnTo>
                    <a:pt x="119968" y="98630"/>
                  </a:lnTo>
                  <a:lnTo>
                    <a:pt x="117884" y="93600"/>
                  </a:lnTo>
                  <a:lnTo>
                    <a:pt x="115315" y="94664"/>
                  </a:lnTo>
                  <a:cubicBezTo>
                    <a:pt x="111329" y="94664"/>
                    <a:pt x="107720" y="93048"/>
                    <a:pt x="105107" y="90435"/>
                  </a:cubicBezTo>
                  <a:lnTo>
                    <a:pt x="102067" y="83098"/>
                  </a:lnTo>
                  <a:lnTo>
                    <a:pt x="101126" y="83488"/>
                  </a:lnTo>
                  <a:cubicBezTo>
                    <a:pt x="97139" y="83488"/>
                    <a:pt x="93530" y="81872"/>
                    <a:pt x="90917" y="79260"/>
                  </a:cubicBezTo>
                  <a:lnTo>
                    <a:pt x="87356" y="70662"/>
                  </a:lnTo>
                  <a:lnTo>
                    <a:pt x="81364" y="73144"/>
                  </a:lnTo>
                  <a:cubicBezTo>
                    <a:pt x="77377" y="73144"/>
                    <a:pt x="73768" y="71528"/>
                    <a:pt x="71155" y="68915"/>
                  </a:cubicBezTo>
                  <a:lnTo>
                    <a:pt x="68504" y="62515"/>
                  </a:lnTo>
                  <a:lnTo>
                    <a:pt x="62209" y="65123"/>
                  </a:lnTo>
                  <a:cubicBezTo>
                    <a:pt x="58223" y="65123"/>
                    <a:pt x="54613" y="63507"/>
                    <a:pt x="52001" y="60894"/>
                  </a:cubicBezTo>
                  <a:lnTo>
                    <a:pt x="47891" y="50973"/>
                  </a:lnTo>
                  <a:lnTo>
                    <a:pt x="39525" y="54439"/>
                  </a:lnTo>
                  <a:cubicBezTo>
                    <a:pt x="31551" y="54439"/>
                    <a:pt x="25088" y="47975"/>
                    <a:pt x="25087" y="40002"/>
                  </a:cubicBezTo>
                  <a:cubicBezTo>
                    <a:pt x="25087" y="32029"/>
                    <a:pt x="31551" y="25565"/>
                    <a:pt x="39524" y="25565"/>
                  </a:cubicBezTo>
                  <a:close/>
                  <a:moveTo>
                    <a:pt x="14437" y="15338"/>
                  </a:moveTo>
                  <a:cubicBezTo>
                    <a:pt x="22410" y="15338"/>
                    <a:pt x="28874" y="21802"/>
                    <a:pt x="28874" y="29775"/>
                  </a:cubicBezTo>
                  <a:cubicBezTo>
                    <a:pt x="28874" y="37748"/>
                    <a:pt x="22410" y="44212"/>
                    <a:pt x="14437" y="44212"/>
                  </a:cubicBezTo>
                  <a:cubicBezTo>
                    <a:pt x="6464" y="44212"/>
                    <a:pt x="0" y="37748"/>
                    <a:pt x="0" y="29775"/>
                  </a:cubicBezTo>
                  <a:cubicBezTo>
                    <a:pt x="0" y="21802"/>
                    <a:pt x="6464" y="15338"/>
                    <a:pt x="14437" y="1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3FF4D-80F0-4260-A626-B15C983D4643}"/>
                </a:ext>
              </a:extLst>
            </p:cNvPr>
            <p:cNvSpPr/>
            <p:nvPr/>
          </p:nvSpPr>
          <p:spPr>
            <a:xfrm>
              <a:off x="1306881" y="1670013"/>
              <a:ext cx="551909" cy="695761"/>
            </a:xfrm>
            <a:custGeom>
              <a:avLst/>
              <a:gdLst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270651 w 710114"/>
                <a:gd name="connsiteY6" fmla="*/ 560222 h 724233"/>
                <a:gd name="connsiteX7" fmla="*/ 273458 w 710114"/>
                <a:gd name="connsiteY7" fmla="*/ 562690 h 724233"/>
                <a:gd name="connsiteX8" fmla="*/ 375420 w 710114"/>
                <a:gd name="connsiteY8" fmla="*/ 671365 h 724233"/>
                <a:gd name="connsiteX9" fmla="*/ 470007 w 710114"/>
                <a:gd name="connsiteY9" fmla="*/ 718627 h 724233"/>
                <a:gd name="connsiteX10" fmla="*/ 475174 w 710114"/>
                <a:gd name="connsiteY10" fmla="*/ 724233 h 724233"/>
                <a:gd name="connsiteX11" fmla="*/ 0 w 710114"/>
                <a:gd name="connsiteY11" fmla="*/ 724233 h 724233"/>
                <a:gd name="connsiteX12" fmla="*/ 62213 w 710114"/>
                <a:gd name="connsiteY12" fmla="*/ 701349 h 724233"/>
                <a:gd name="connsiteX13" fmla="*/ 135955 w 710114"/>
                <a:gd name="connsiteY13" fmla="*/ 679240 h 724233"/>
                <a:gd name="connsiteX14" fmla="*/ 270651 w 710114"/>
                <a:gd name="connsiteY14" fmla="*/ 560222 h 724233"/>
                <a:gd name="connsiteX15" fmla="*/ 427386 w 710114"/>
                <a:gd name="connsiteY15" fmla="*/ 0 h 724233"/>
                <a:gd name="connsiteX16" fmla="*/ 682776 w 710114"/>
                <a:gd name="connsiteY16" fmla="*/ 252852 h 724233"/>
                <a:gd name="connsiteX17" fmla="*/ 695221 w 710114"/>
                <a:gd name="connsiteY17" fmla="*/ 375490 h 724233"/>
                <a:gd name="connsiteX18" fmla="*/ 659203 w 710114"/>
                <a:gd name="connsiteY18" fmla="*/ 404104 h 724233"/>
                <a:gd name="connsiteX19" fmla="*/ 597460 w 710114"/>
                <a:gd name="connsiteY19" fmla="*/ 561140 h 724233"/>
                <a:gd name="connsiteX20" fmla="*/ 590219 w 710114"/>
                <a:gd name="connsiteY20" fmla="*/ 608589 h 724233"/>
                <a:gd name="connsiteX21" fmla="*/ 573889 w 710114"/>
                <a:gd name="connsiteY21" fmla="*/ 660187 h 724233"/>
                <a:gd name="connsiteX22" fmla="*/ 546473 w 710114"/>
                <a:gd name="connsiteY22" fmla="*/ 687345 h 724233"/>
                <a:gd name="connsiteX23" fmla="*/ 514726 w 710114"/>
                <a:gd name="connsiteY23" fmla="*/ 687345 h 724233"/>
                <a:gd name="connsiteX24" fmla="*/ 482350 w 710114"/>
                <a:gd name="connsiteY24" fmla="*/ 671076 h 724233"/>
                <a:gd name="connsiteX25" fmla="*/ 355604 w 710114"/>
                <a:gd name="connsiteY25" fmla="*/ 616468 h 724233"/>
                <a:gd name="connsiteX26" fmla="*/ 289420 w 710114"/>
                <a:gd name="connsiteY26" fmla="*/ 543657 h 724233"/>
                <a:gd name="connsiteX27" fmla="*/ 244403 w 710114"/>
                <a:gd name="connsiteY27" fmla="*/ 422306 h 724233"/>
                <a:gd name="connsiteX28" fmla="*/ 217037 w 710114"/>
                <a:gd name="connsiteY28" fmla="*/ 441448 h 724233"/>
                <a:gd name="connsiteX29" fmla="*/ 164941 w 710114"/>
                <a:gd name="connsiteY29" fmla="*/ 316277 h 724233"/>
                <a:gd name="connsiteX30" fmla="*/ 197050 w 710114"/>
                <a:gd name="connsiteY30" fmla="*/ 286332 h 724233"/>
                <a:gd name="connsiteX31" fmla="*/ 427386 w 710114"/>
                <a:gd name="connsiteY31" fmla="*/ 0 h 724233"/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594314 w 710114"/>
                <a:gd name="connsiteY6" fmla="*/ 623540 h 724233"/>
                <a:gd name="connsiteX7" fmla="*/ 270651 w 710114"/>
                <a:gd name="connsiteY7" fmla="*/ 560222 h 724233"/>
                <a:gd name="connsiteX8" fmla="*/ 273458 w 710114"/>
                <a:gd name="connsiteY8" fmla="*/ 562690 h 724233"/>
                <a:gd name="connsiteX9" fmla="*/ 375420 w 710114"/>
                <a:gd name="connsiteY9" fmla="*/ 671365 h 724233"/>
                <a:gd name="connsiteX10" fmla="*/ 470007 w 710114"/>
                <a:gd name="connsiteY10" fmla="*/ 718627 h 724233"/>
                <a:gd name="connsiteX11" fmla="*/ 475174 w 710114"/>
                <a:gd name="connsiteY11" fmla="*/ 724233 h 724233"/>
                <a:gd name="connsiteX12" fmla="*/ 0 w 710114"/>
                <a:gd name="connsiteY12" fmla="*/ 724233 h 724233"/>
                <a:gd name="connsiteX13" fmla="*/ 135955 w 710114"/>
                <a:gd name="connsiteY13" fmla="*/ 679240 h 724233"/>
                <a:gd name="connsiteX14" fmla="*/ 270651 w 710114"/>
                <a:gd name="connsiteY14" fmla="*/ 560222 h 724233"/>
                <a:gd name="connsiteX15" fmla="*/ 427386 w 710114"/>
                <a:gd name="connsiteY15" fmla="*/ 0 h 724233"/>
                <a:gd name="connsiteX16" fmla="*/ 682776 w 710114"/>
                <a:gd name="connsiteY16" fmla="*/ 252852 h 724233"/>
                <a:gd name="connsiteX17" fmla="*/ 695221 w 710114"/>
                <a:gd name="connsiteY17" fmla="*/ 375490 h 724233"/>
                <a:gd name="connsiteX18" fmla="*/ 659203 w 710114"/>
                <a:gd name="connsiteY18" fmla="*/ 404104 h 724233"/>
                <a:gd name="connsiteX19" fmla="*/ 597460 w 710114"/>
                <a:gd name="connsiteY19" fmla="*/ 561140 h 724233"/>
                <a:gd name="connsiteX20" fmla="*/ 590219 w 710114"/>
                <a:gd name="connsiteY20" fmla="*/ 608589 h 724233"/>
                <a:gd name="connsiteX21" fmla="*/ 573889 w 710114"/>
                <a:gd name="connsiteY21" fmla="*/ 660187 h 724233"/>
                <a:gd name="connsiteX22" fmla="*/ 546473 w 710114"/>
                <a:gd name="connsiteY22" fmla="*/ 687345 h 724233"/>
                <a:gd name="connsiteX23" fmla="*/ 514726 w 710114"/>
                <a:gd name="connsiteY23" fmla="*/ 687345 h 724233"/>
                <a:gd name="connsiteX24" fmla="*/ 482350 w 710114"/>
                <a:gd name="connsiteY24" fmla="*/ 671076 h 724233"/>
                <a:gd name="connsiteX25" fmla="*/ 355604 w 710114"/>
                <a:gd name="connsiteY25" fmla="*/ 616468 h 724233"/>
                <a:gd name="connsiteX26" fmla="*/ 289420 w 710114"/>
                <a:gd name="connsiteY26" fmla="*/ 543657 h 724233"/>
                <a:gd name="connsiteX27" fmla="*/ 244403 w 710114"/>
                <a:gd name="connsiteY27" fmla="*/ 422306 h 724233"/>
                <a:gd name="connsiteX28" fmla="*/ 217037 w 710114"/>
                <a:gd name="connsiteY28" fmla="*/ 441448 h 724233"/>
                <a:gd name="connsiteX29" fmla="*/ 164941 w 710114"/>
                <a:gd name="connsiteY29" fmla="*/ 316277 h 724233"/>
                <a:gd name="connsiteX30" fmla="*/ 197050 w 710114"/>
                <a:gd name="connsiteY30" fmla="*/ 286332 h 724233"/>
                <a:gd name="connsiteX31" fmla="*/ 427386 w 710114"/>
                <a:gd name="connsiteY31" fmla="*/ 0 h 724233"/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594314 w 710114"/>
                <a:gd name="connsiteY6" fmla="*/ 623540 h 724233"/>
                <a:gd name="connsiteX7" fmla="*/ 270651 w 710114"/>
                <a:gd name="connsiteY7" fmla="*/ 560222 h 724233"/>
                <a:gd name="connsiteX8" fmla="*/ 273458 w 710114"/>
                <a:gd name="connsiteY8" fmla="*/ 562690 h 724233"/>
                <a:gd name="connsiteX9" fmla="*/ 375420 w 710114"/>
                <a:gd name="connsiteY9" fmla="*/ 671365 h 724233"/>
                <a:gd name="connsiteX10" fmla="*/ 470007 w 710114"/>
                <a:gd name="connsiteY10" fmla="*/ 718627 h 724233"/>
                <a:gd name="connsiteX11" fmla="*/ 475174 w 710114"/>
                <a:gd name="connsiteY11" fmla="*/ 724233 h 724233"/>
                <a:gd name="connsiteX12" fmla="*/ 0 w 710114"/>
                <a:gd name="connsiteY12" fmla="*/ 724233 h 724233"/>
                <a:gd name="connsiteX13" fmla="*/ 270651 w 710114"/>
                <a:gd name="connsiteY13" fmla="*/ 560222 h 724233"/>
                <a:gd name="connsiteX14" fmla="*/ 427386 w 710114"/>
                <a:gd name="connsiteY14" fmla="*/ 0 h 724233"/>
                <a:gd name="connsiteX15" fmla="*/ 682776 w 710114"/>
                <a:gd name="connsiteY15" fmla="*/ 252852 h 724233"/>
                <a:gd name="connsiteX16" fmla="*/ 695221 w 710114"/>
                <a:gd name="connsiteY16" fmla="*/ 375490 h 724233"/>
                <a:gd name="connsiteX17" fmla="*/ 659203 w 710114"/>
                <a:gd name="connsiteY17" fmla="*/ 404104 h 724233"/>
                <a:gd name="connsiteX18" fmla="*/ 597460 w 710114"/>
                <a:gd name="connsiteY18" fmla="*/ 561140 h 724233"/>
                <a:gd name="connsiteX19" fmla="*/ 590219 w 710114"/>
                <a:gd name="connsiteY19" fmla="*/ 608589 h 724233"/>
                <a:gd name="connsiteX20" fmla="*/ 573889 w 710114"/>
                <a:gd name="connsiteY20" fmla="*/ 660187 h 724233"/>
                <a:gd name="connsiteX21" fmla="*/ 546473 w 710114"/>
                <a:gd name="connsiteY21" fmla="*/ 687345 h 724233"/>
                <a:gd name="connsiteX22" fmla="*/ 514726 w 710114"/>
                <a:gd name="connsiteY22" fmla="*/ 687345 h 724233"/>
                <a:gd name="connsiteX23" fmla="*/ 482350 w 710114"/>
                <a:gd name="connsiteY23" fmla="*/ 671076 h 724233"/>
                <a:gd name="connsiteX24" fmla="*/ 355604 w 710114"/>
                <a:gd name="connsiteY24" fmla="*/ 616468 h 724233"/>
                <a:gd name="connsiteX25" fmla="*/ 289420 w 710114"/>
                <a:gd name="connsiteY25" fmla="*/ 543657 h 724233"/>
                <a:gd name="connsiteX26" fmla="*/ 244403 w 710114"/>
                <a:gd name="connsiteY26" fmla="*/ 422306 h 724233"/>
                <a:gd name="connsiteX27" fmla="*/ 217037 w 710114"/>
                <a:gd name="connsiteY27" fmla="*/ 441448 h 724233"/>
                <a:gd name="connsiteX28" fmla="*/ 164941 w 710114"/>
                <a:gd name="connsiteY28" fmla="*/ 316277 h 724233"/>
                <a:gd name="connsiteX29" fmla="*/ 197050 w 710114"/>
                <a:gd name="connsiteY29" fmla="*/ 286332 h 724233"/>
                <a:gd name="connsiteX30" fmla="*/ 427386 w 710114"/>
                <a:gd name="connsiteY30" fmla="*/ 0 h 724233"/>
                <a:gd name="connsiteX0" fmla="*/ 429433 w 545233"/>
                <a:gd name="connsiteY0" fmla="*/ 623540 h 724233"/>
                <a:gd name="connsiteX1" fmla="*/ 464156 w 545233"/>
                <a:gd name="connsiteY1" fmla="*/ 700476 h 724233"/>
                <a:gd name="connsiteX2" fmla="*/ 540300 w 545233"/>
                <a:gd name="connsiteY2" fmla="*/ 724233 h 724233"/>
                <a:gd name="connsiteX3" fmla="*/ 397155 w 545233"/>
                <a:gd name="connsiteY3" fmla="*/ 724233 h 724233"/>
                <a:gd name="connsiteX4" fmla="*/ 400282 w 545233"/>
                <a:gd name="connsiteY4" fmla="*/ 718517 h 724233"/>
                <a:gd name="connsiteX5" fmla="*/ 423877 w 545233"/>
                <a:gd name="connsiteY5" fmla="*/ 681078 h 724233"/>
                <a:gd name="connsiteX6" fmla="*/ 429433 w 545233"/>
                <a:gd name="connsiteY6" fmla="*/ 623540 h 724233"/>
                <a:gd name="connsiteX7" fmla="*/ 105770 w 545233"/>
                <a:gd name="connsiteY7" fmla="*/ 560222 h 724233"/>
                <a:gd name="connsiteX8" fmla="*/ 108577 w 545233"/>
                <a:gd name="connsiteY8" fmla="*/ 562690 h 724233"/>
                <a:gd name="connsiteX9" fmla="*/ 210539 w 545233"/>
                <a:gd name="connsiteY9" fmla="*/ 671365 h 724233"/>
                <a:gd name="connsiteX10" fmla="*/ 305126 w 545233"/>
                <a:gd name="connsiteY10" fmla="*/ 718627 h 724233"/>
                <a:gd name="connsiteX11" fmla="*/ 310293 w 545233"/>
                <a:gd name="connsiteY11" fmla="*/ 724233 h 724233"/>
                <a:gd name="connsiteX12" fmla="*/ 105770 w 545233"/>
                <a:gd name="connsiteY12" fmla="*/ 560222 h 724233"/>
                <a:gd name="connsiteX13" fmla="*/ 262505 w 545233"/>
                <a:gd name="connsiteY13" fmla="*/ 0 h 724233"/>
                <a:gd name="connsiteX14" fmla="*/ 517895 w 545233"/>
                <a:gd name="connsiteY14" fmla="*/ 252852 h 724233"/>
                <a:gd name="connsiteX15" fmla="*/ 530340 w 545233"/>
                <a:gd name="connsiteY15" fmla="*/ 375490 h 724233"/>
                <a:gd name="connsiteX16" fmla="*/ 494322 w 545233"/>
                <a:gd name="connsiteY16" fmla="*/ 404104 h 724233"/>
                <a:gd name="connsiteX17" fmla="*/ 432579 w 545233"/>
                <a:gd name="connsiteY17" fmla="*/ 561140 h 724233"/>
                <a:gd name="connsiteX18" fmla="*/ 425338 w 545233"/>
                <a:gd name="connsiteY18" fmla="*/ 608589 h 724233"/>
                <a:gd name="connsiteX19" fmla="*/ 409008 w 545233"/>
                <a:gd name="connsiteY19" fmla="*/ 660187 h 724233"/>
                <a:gd name="connsiteX20" fmla="*/ 381592 w 545233"/>
                <a:gd name="connsiteY20" fmla="*/ 687345 h 724233"/>
                <a:gd name="connsiteX21" fmla="*/ 349845 w 545233"/>
                <a:gd name="connsiteY21" fmla="*/ 687345 h 724233"/>
                <a:gd name="connsiteX22" fmla="*/ 317469 w 545233"/>
                <a:gd name="connsiteY22" fmla="*/ 671076 h 724233"/>
                <a:gd name="connsiteX23" fmla="*/ 190723 w 545233"/>
                <a:gd name="connsiteY23" fmla="*/ 616468 h 724233"/>
                <a:gd name="connsiteX24" fmla="*/ 124539 w 545233"/>
                <a:gd name="connsiteY24" fmla="*/ 543657 h 724233"/>
                <a:gd name="connsiteX25" fmla="*/ 79522 w 545233"/>
                <a:gd name="connsiteY25" fmla="*/ 422306 h 724233"/>
                <a:gd name="connsiteX26" fmla="*/ 52156 w 545233"/>
                <a:gd name="connsiteY26" fmla="*/ 441448 h 724233"/>
                <a:gd name="connsiteX27" fmla="*/ 60 w 545233"/>
                <a:gd name="connsiteY27" fmla="*/ 316277 h 724233"/>
                <a:gd name="connsiteX28" fmla="*/ 32169 w 545233"/>
                <a:gd name="connsiteY28" fmla="*/ 286332 h 724233"/>
                <a:gd name="connsiteX29" fmla="*/ 262505 w 545233"/>
                <a:gd name="connsiteY29" fmla="*/ 0 h 724233"/>
                <a:gd name="connsiteX0" fmla="*/ 429433 w 545233"/>
                <a:gd name="connsiteY0" fmla="*/ 623540 h 724233"/>
                <a:gd name="connsiteX1" fmla="*/ 464156 w 545233"/>
                <a:gd name="connsiteY1" fmla="*/ 700476 h 724233"/>
                <a:gd name="connsiteX2" fmla="*/ 397155 w 545233"/>
                <a:gd name="connsiteY2" fmla="*/ 724233 h 724233"/>
                <a:gd name="connsiteX3" fmla="*/ 400282 w 545233"/>
                <a:gd name="connsiteY3" fmla="*/ 718517 h 724233"/>
                <a:gd name="connsiteX4" fmla="*/ 423877 w 545233"/>
                <a:gd name="connsiteY4" fmla="*/ 681078 h 724233"/>
                <a:gd name="connsiteX5" fmla="*/ 429433 w 545233"/>
                <a:gd name="connsiteY5" fmla="*/ 623540 h 724233"/>
                <a:gd name="connsiteX6" fmla="*/ 105770 w 545233"/>
                <a:gd name="connsiteY6" fmla="*/ 560222 h 724233"/>
                <a:gd name="connsiteX7" fmla="*/ 108577 w 545233"/>
                <a:gd name="connsiteY7" fmla="*/ 562690 h 724233"/>
                <a:gd name="connsiteX8" fmla="*/ 210539 w 545233"/>
                <a:gd name="connsiteY8" fmla="*/ 671365 h 724233"/>
                <a:gd name="connsiteX9" fmla="*/ 305126 w 545233"/>
                <a:gd name="connsiteY9" fmla="*/ 718627 h 724233"/>
                <a:gd name="connsiteX10" fmla="*/ 310293 w 545233"/>
                <a:gd name="connsiteY10" fmla="*/ 724233 h 724233"/>
                <a:gd name="connsiteX11" fmla="*/ 105770 w 545233"/>
                <a:gd name="connsiteY11" fmla="*/ 560222 h 724233"/>
                <a:gd name="connsiteX12" fmla="*/ 262505 w 545233"/>
                <a:gd name="connsiteY12" fmla="*/ 0 h 724233"/>
                <a:gd name="connsiteX13" fmla="*/ 517895 w 545233"/>
                <a:gd name="connsiteY13" fmla="*/ 252852 h 724233"/>
                <a:gd name="connsiteX14" fmla="*/ 530340 w 545233"/>
                <a:gd name="connsiteY14" fmla="*/ 375490 h 724233"/>
                <a:gd name="connsiteX15" fmla="*/ 494322 w 545233"/>
                <a:gd name="connsiteY15" fmla="*/ 404104 h 724233"/>
                <a:gd name="connsiteX16" fmla="*/ 432579 w 545233"/>
                <a:gd name="connsiteY16" fmla="*/ 561140 h 724233"/>
                <a:gd name="connsiteX17" fmla="*/ 425338 w 545233"/>
                <a:gd name="connsiteY17" fmla="*/ 608589 h 724233"/>
                <a:gd name="connsiteX18" fmla="*/ 409008 w 545233"/>
                <a:gd name="connsiteY18" fmla="*/ 660187 h 724233"/>
                <a:gd name="connsiteX19" fmla="*/ 381592 w 545233"/>
                <a:gd name="connsiteY19" fmla="*/ 687345 h 724233"/>
                <a:gd name="connsiteX20" fmla="*/ 349845 w 545233"/>
                <a:gd name="connsiteY20" fmla="*/ 687345 h 724233"/>
                <a:gd name="connsiteX21" fmla="*/ 317469 w 545233"/>
                <a:gd name="connsiteY21" fmla="*/ 671076 h 724233"/>
                <a:gd name="connsiteX22" fmla="*/ 190723 w 545233"/>
                <a:gd name="connsiteY22" fmla="*/ 616468 h 724233"/>
                <a:gd name="connsiteX23" fmla="*/ 124539 w 545233"/>
                <a:gd name="connsiteY23" fmla="*/ 543657 h 724233"/>
                <a:gd name="connsiteX24" fmla="*/ 79522 w 545233"/>
                <a:gd name="connsiteY24" fmla="*/ 422306 h 724233"/>
                <a:gd name="connsiteX25" fmla="*/ 52156 w 545233"/>
                <a:gd name="connsiteY25" fmla="*/ 441448 h 724233"/>
                <a:gd name="connsiteX26" fmla="*/ 60 w 545233"/>
                <a:gd name="connsiteY26" fmla="*/ 316277 h 724233"/>
                <a:gd name="connsiteX27" fmla="*/ 32169 w 545233"/>
                <a:gd name="connsiteY27" fmla="*/ 286332 h 724233"/>
                <a:gd name="connsiteX28" fmla="*/ 262505 w 545233"/>
                <a:gd name="connsiteY28" fmla="*/ 0 h 724233"/>
                <a:gd name="connsiteX0" fmla="*/ 429433 w 545233"/>
                <a:gd name="connsiteY0" fmla="*/ 623540 h 724233"/>
                <a:gd name="connsiteX1" fmla="*/ 397155 w 545233"/>
                <a:gd name="connsiteY1" fmla="*/ 724233 h 724233"/>
                <a:gd name="connsiteX2" fmla="*/ 400282 w 545233"/>
                <a:gd name="connsiteY2" fmla="*/ 718517 h 724233"/>
                <a:gd name="connsiteX3" fmla="*/ 423877 w 545233"/>
                <a:gd name="connsiteY3" fmla="*/ 681078 h 724233"/>
                <a:gd name="connsiteX4" fmla="*/ 429433 w 545233"/>
                <a:gd name="connsiteY4" fmla="*/ 623540 h 724233"/>
                <a:gd name="connsiteX5" fmla="*/ 105770 w 545233"/>
                <a:gd name="connsiteY5" fmla="*/ 560222 h 724233"/>
                <a:gd name="connsiteX6" fmla="*/ 108577 w 545233"/>
                <a:gd name="connsiteY6" fmla="*/ 562690 h 724233"/>
                <a:gd name="connsiteX7" fmla="*/ 210539 w 545233"/>
                <a:gd name="connsiteY7" fmla="*/ 671365 h 724233"/>
                <a:gd name="connsiteX8" fmla="*/ 305126 w 545233"/>
                <a:gd name="connsiteY8" fmla="*/ 718627 h 724233"/>
                <a:gd name="connsiteX9" fmla="*/ 310293 w 545233"/>
                <a:gd name="connsiteY9" fmla="*/ 724233 h 724233"/>
                <a:gd name="connsiteX10" fmla="*/ 105770 w 545233"/>
                <a:gd name="connsiteY10" fmla="*/ 560222 h 724233"/>
                <a:gd name="connsiteX11" fmla="*/ 262505 w 545233"/>
                <a:gd name="connsiteY11" fmla="*/ 0 h 724233"/>
                <a:gd name="connsiteX12" fmla="*/ 517895 w 545233"/>
                <a:gd name="connsiteY12" fmla="*/ 252852 h 724233"/>
                <a:gd name="connsiteX13" fmla="*/ 530340 w 545233"/>
                <a:gd name="connsiteY13" fmla="*/ 375490 h 724233"/>
                <a:gd name="connsiteX14" fmla="*/ 494322 w 545233"/>
                <a:gd name="connsiteY14" fmla="*/ 404104 h 724233"/>
                <a:gd name="connsiteX15" fmla="*/ 432579 w 545233"/>
                <a:gd name="connsiteY15" fmla="*/ 561140 h 724233"/>
                <a:gd name="connsiteX16" fmla="*/ 425338 w 545233"/>
                <a:gd name="connsiteY16" fmla="*/ 608589 h 724233"/>
                <a:gd name="connsiteX17" fmla="*/ 409008 w 545233"/>
                <a:gd name="connsiteY17" fmla="*/ 660187 h 724233"/>
                <a:gd name="connsiteX18" fmla="*/ 381592 w 545233"/>
                <a:gd name="connsiteY18" fmla="*/ 687345 h 724233"/>
                <a:gd name="connsiteX19" fmla="*/ 349845 w 545233"/>
                <a:gd name="connsiteY19" fmla="*/ 687345 h 724233"/>
                <a:gd name="connsiteX20" fmla="*/ 317469 w 545233"/>
                <a:gd name="connsiteY20" fmla="*/ 671076 h 724233"/>
                <a:gd name="connsiteX21" fmla="*/ 190723 w 545233"/>
                <a:gd name="connsiteY21" fmla="*/ 616468 h 724233"/>
                <a:gd name="connsiteX22" fmla="*/ 124539 w 545233"/>
                <a:gd name="connsiteY22" fmla="*/ 543657 h 724233"/>
                <a:gd name="connsiteX23" fmla="*/ 79522 w 545233"/>
                <a:gd name="connsiteY23" fmla="*/ 422306 h 724233"/>
                <a:gd name="connsiteX24" fmla="*/ 52156 w 545233"/>
                <a:gd name="connsiteY24" fmla="*/ 441448 h 724233"/>
                <a:gd name="connsiteX25" fmla="*/ 60 w 545233"/>
                <a:gd name="connsiteY25" fmla="*/ 316277 h 724233"/>
                <a:gd name="connsiteX26" fmla="*/ 32169 w 545233"/>
                <a:gd name="connsiteY26" fmla="*/ 286332 h 724233"/>
                <a:gd name="connsiteX27" fmla="*/ 262505 w 545233"/>
                <a:gd name="connsiteY27" fmla="*/ 0 h 724233"/>
                <a:gd name="connsiteX0" fmla="*/ 429433 w 545233"/>
                <a:gd name="connsiteY0" fmla="*/ 623540 h 724233"/>
                <a:gd name="connsiteX1" fmla="*/ 400282 w 545233"/>
                <a:gd name="connsiteY1" fmla="*/ 718517 h 724233"/>
                <a:gd name="connsiteX2" fmla="*/ 423877 w 545233"/>
                <a:gd name="connsiteY2" fmla="*/ 681078 h 724233"/>
                <a:gd name="connsiteX3" fmla="*/ 429433 w 545233"/>
                <a:gd name="connsiteY3" fmla="*/ 623540 h 724233"/>
                <a:gd name="connsiteX4" fmla="*/ 105770 w 545233"/>
                <a:gd name="connsiteY4" fmla="*/ 560222 h 724233"/>
                <a:gd name="connsiteX5" fmla="*/ 108577 w 545233"/>
                <a:gd name="connsiteY5" fmla="*/ 562690 h 724233"/>
                <a:gd name="connsiteX6" fmla="*/ 210539 w 545233"/>
                <a:gd name="connsiteY6" fmla="*/ 671365 h 724233"/>
                <a:gd name="connsiteX7" fmla="*/ 305126 w 545233"/>
                <a:gd name="connsiteY7" fmla="*/ 718627 h 724233"/>
                <a:gd name="connsiteX8" fmla="*/ 310293 w 545233"/>
                <a:gd name="connsiteY8" fmla="*/ 724233 h 724233"/>
                <a:gd name="connsiteX9" fmla="*/ 105770 w 545233"/>
                <a:gd name="connsiteY9" fmla="*/ 560222 h 724233"/>
                <a:gd name="connsiteX10" fmla="*/ 262505 w 545233"/>
                <a:gd name="connsiteY10" fmla="*/ 0 h 724233"/>
                <a:gd name="connsiteX11" fmla="*/ 517895 w 545233"/>
                <a:gd name="connsiteY11" fmla="*/ 252852 h 724233"/>
                <a:gd name="connsiteX12" fmla="*/ 530340 w 545233"/>
                <a:gd name="connsiteY12" fmla="*/ 375490 h 724233"/>
                <a:gd name="connsiteX13" fmla="*/ 494322 w 545233"/>
                <a:gd name="connsiteY13" fmla="*/ 404104 h 724233"/>
                <a:gd name="connsiteX14" fmla="*/ 432579 w 545233"/>
                <a:gd name="connsiteY14" fmla="*/ 561140 h 724233"/>
                <a:gd name="connsiteX15" fmla="*/ 425338 w 545233"/>
                <a:gd name="connsiteY15" fmla="*/ 608589 h 724233"/>
                <a:gd name="connsiteX16" fmla="*/ 409008 w 545233"/>
                <a:gd name="connsiteY16" fmla="*/ 660187 h 724233"/>
                <a:gd name="connsiteX17" fmla="*/ 381592 w 545233"/>
                <a:gd name="connsiteY17" fmla="*/ 687345 h 724233"/>
                <a:gd name="connsiteX18" fmla="*/ 349845 w 545233"/>
                <a:gd name="connsiteY18" fmla="*/ 687345 h 724233"/>
                <a:gd name="connsiteX19" fmla="*/ 317469 w 545233"/>
                <a:gd name="connsiteY19" fmla="*/ 671076 h 724233"/>
                <a:gd name="connsiteX20" fmla="*/ 190723 w 545233"/>
                <a:gd name="connsiteY20" fmla="*/ 616468 h 724233"/>
                <a:gd name="connsiteX21" fmla="*/ 124539 w 545233"/>
                <a:gd name="connsiteY21" fmla="*/ 543657 h 724233"/>
                <a:gd name="connsiteX22" fmla="*/ 79522 w 545233"/>
                <a:gd name="connsiteY22" fmla="*/ 422306 h 724233"/>
                <a:gd name="connsiteX23" fmla="*/ 52156 w 545233"/>
                <a:gd name="connsiteY23" fmla="*/ 441448 h 724233"/>
                <a:gd name="connsiteX24" fmla="*/ 60 w 545233"/>
                <a:gd name="connsiteY24" fmla="*/ 316277 h 724233"/>
                <a:gd name="connsiteX25" fmla="*/ 32169 w 545233"/>
                <a:gd name="connsiteY25" fmla="*/ 286332 h 724233"/>
                <a:gd name="connsiteX26" fmla="*/ 262505 w 545233"/>
                <a:gd name="connsiteY26" fmla="*/ 0 h 724233"/>
                <a:gd name="connsiteX0" fmla="*/ 429433 w 545233"/>
                <a:gd name="connsiteY0" fmla="*/ 623540 h 724233"/>
                <a:gd name="connsiteX1" fmla="*/ 423877 w 545233"/>
                <a:gd name="connsiteY1" fmla="*/ 681078 h 724233"/>
                <a:gd name="connsiteX2" fmla="*/ 429433 w 545233"/>
                <a:gd name="connsiteY2" fmla="*/ 623540 h 724233"/>
                <a:gd name="connsiteX3" fmla="*/ 105770 w 545233"/>
                <a:gd name="connsiteY3" fmla="*/ 560222 h 724233"/>
                <a:gd name="connsiteX4" fmla="*/ 108577 w 545233"/>
                <a:gd name="connsiteY4" fmla="*/ 562690 h 724233"/>
                <a:gd name="connsiteX5" fmla="*/ 210539 w 545233"/>
                <a:gd name="connsiteY5" fmla="*/ 671365 h 724233"/>
                <a:gd name="connsiteX6" fmla="*/ 305126 w 545233"/>
                <a:gd name="connsiteY6" fmla="*/ 718627 h 724233"/>
                <a:gd name="connsiteX7" fmla="*/ 310293 w 545233"/>
                <a:gd name="connsiteY7" fmla="*/ 724233 h 724233"/>
                <a:gd name="connsiteX8" fmla="*/ 105770 w 545233"/>
                <a:gd name="connsiteY8" fmla="*/ 560222 h 724233"/>
                <a:gd name="connsiteX9" fmla="*/ 262505 w 545233"/>
                <a:gd name="connsiteY9" fmla="*/ 0 h 724233"/>
                <a:gd name="connsiteX10" fmla="*/ 517895 w 545233"/>
                <a:gd name="connsiteY10" fmla="*/ 252852 h 724233"/>
                <a:gd name="connsiteX11" fmla="*/ 530340 w 545233"/>
                <a:gd name="connsiteY11" fmla="*/ 375490 h 724233"/>
                <a:gd name="connsiteX12" fmla="*/ 494322 w 545233"/>
                <a:gd name="connsiteY12" fmla="*/ 404104 h 724233"/>
                <a:gd name="connsiteX13" fmla="*/ 432579 w 545233"/>
                <a:gd name="connsiteY13" fmla="*/ 561140 h 724233"/>
                <a:gd name="connsiteX14" fmla="*/ 425338 w 545233"/>
                <a:gd name="connsiteY14" fmla="*/ 608589 h 724233"/>
                <a:gd name="connsiteX15" fmla="*/ 409008 w 545233"/>
                <a:gd name="connsiteY15" fmla="*/ 660187 h 724233"/>
                <a:gd name="connsiteX16" fmla="*/ 381592 w 545233"/>
                <a:gd name="connsiteY16" fmla="*/ 687345 h 724233"/>
                <a:gd name="connsiteX17" fmla="*/ 349845 w 545233"/>
                <a:gd name="connsiteY17" fmla="*/ 687345 h 724233"/>
                <a:gd name="connsiteX18" fmla="*/ 317469 w 545233"/>
                <a:gd name="connsiteY18" fmla="*/ 671076 h 724233"/>
                <a:gd name="connsiteX19" fmla="*/ 190723 w 545233"/>
                <a:gd name="connsiteY19" fmla="*/ 616468 h 724233"/>
                <a:gd name="connsiteX20" fmla="*/ 124539 w 545233"/>
                <a:gd name="connsiteY20" fmla="*/ 543657 h 724233"/>
                <a:gd name="connsiteX21" fmla="*/ 79522 w 545233"/>
                <a:gd name="connsiteY21" fmla="*/ 422306 h 724233"/>
                <a:gd name="connsiteX22" fmla="*/ 52156 w 545233"/>
                <a:gd name="connsiteY22" fmla="*/ 441448 h 724233"/>
                <a:gd name="connsiteX23" fmla="*/ 60 w 545233"/>
                <a:gd name="connsiteY23" fmla="*/ 316277 h 724233"/>
                <a:gd name="connsiteX24" fmla="*/ 32169 w 545233"/>
                <a:gd name="connsiteY24" fmla="*/ 286332 h 724233"/>
                <a:gd name="connsiteX25" fmla="*/ 262505 w 545233"/>
                <a:gd name="connsiteY25" fmla="*/ 0 h 724233"/>
                <a:gd name="connsiteX0" fmla="*/ 105770 w 545233"/>
                <a:gd name="connsiteY0" fmla="*/ 560222 h 724233"/>
                <a:gd name="connsiteX1" fmla="*/ 108577 w 545233"/>
                <a:gd name="connsiteY1" fmla="*/ 562690 h 724233"/>
                <a:gd name="connsiteX2" fmla="*/ 210539 w 545233"/>
                <a:gd name="connsiteY2" fmla="*/ 671365 h 724233"/>
                <a:gd name="connsiteX3" fmla="*/ 305126 w 545233"/>
                <a:gd name="connsiteY3" fmla="*/ 718627 h 724233"/>
                <a:gd name="connsiteX4" fmla="*/ 310293 w 545233"/>
                <a:gd name="connsiteY4" fmla="*/ 724233 h 724233"/>
                <a:gd name="connsiteX5" fmla="*/ 105770 w 545233"/>
                <a:gd name="connsiteY5" fmla="*/ 560222 h 724233"/>
                <a:gd name="connsiteX6" fmla="*/ 262505 w 545233"/>
                <a:gd name="connsiteY6" fmla="*/ 0 h 724233"/>
                <a:gd name="connsiteX7" fmla="*/ 517895 w 545233"/>
                <a:gd name="connsiteY7" fmla="*/ 252852 h 724233"/>
                <a:gd name="connsiteX8" fmla="*/ 530340 w 545233"/>
                <a:gd name="connsiteY8" fmla="*/ 375490 h 724233"/>
                <a:gd name="connsiteX9" fmla="*/ 494322 w 545233"/>
                <a:gd name="connsiteY9" fmla="*/ 404104 h 724233"/>
                <a:gd name="connsiteX10" fmla="*/ 432579 w 545233"/>
                <a:gd name="connsiteY10" fmla="*/ 561140 h 724233"/>
                <a:gd name="connsiteX11" fmla="*/ 425338 w 545233"/>
                <a:gd name="connsiteY11" fmla="*/ 608589 h 724233"/>
                <a:gd name="connsiteX12" fmla="*/ 409008 w 545233"/>
                <a:gd name="connsiteY12" fmla="*/ 660187 h 724233"/>
                <a:gd name="connsiteX13" fmla="*/ 381592 w 545233"/>
                <a:gd name="connsiteY13" fmla="*/ 687345 h 724233"/>
                <a:gd name="connsiteX14" fmla="*/ 349845 w 545233"/>
                <a:gd name="connsiteY14" fmla="*/ 687345 h 724233"/>
                <a:gd name="connsiteX15" fmla="*/ 317469 w 545233"/>
                <a:gd name="connsiteY15" fmla="*/ 671076 h 724233"/>
                <a:gd name="connsiteX16" fmla="*/ 190723 w 545233"/>
                <a:gd name="connsiteY16" fmla="*/ 616468 h 724233"/>
                <a:gd name="connsiteX17" fmla="*/ 124539 w 545233"/>
                <a:gd name="connsiteY17" fmla="*/ 543657 h 724233"/>
                <a:gd name="connsiteX18" fmla="*/ 79522 w 545233"/>
                <a:gd name="connsiteY18" fmla="*/ 422306 h 724233"/>
                <a:gd name="connsiteX19" fmla="*/ 52156 w 545233"/>
                <a:gd name="connsiteY19" fmla="*/ 441448 h 724233"/>
                <a:gd name="connsiteX20" fmla="*/ 60 w 545233"/>
                <a:gd name="connsiteY20" fmla="*/ 316277 h 724233"/>
                <a:gd name="connsiteX21" fmla="*/ 32169 w 545233"/>
                <a:gd name="connsiteY21" fmla="*/ 286332 h 724233"/>
                <a:gd name="connsiteX22" fmla="*/ 262505 w 545233"/>
                <a:gd name="connsiteY22" fmla="*/ 0 h 724233"/>
                <a:gd name="connsiteX0" fmla="*/ 105770 w 545233"/>
                <a:gd name="connsiteY0" fmla="*/ 560222 h 718627"/>
                <a:gd name="connsiteX1" fmla="*/ 108577 w 545233"/>
                <a:gd name="connsiteY1" fmla="*/ 562690 h 718627"/>
                <a:gd name="connsiteX2" fmla="*/ 210539 w 545233"/>
                <a:gd name="connsiteY2" fmla="*/ 671365 h 718627"/>
                <a:gd name="connsiteX3" fmla="*/ 305126 w 545233"/>
                <a:gd name="connsiteY3" fmla="*/ 718627 h 718627"/>
                <a:gd name="connsiteX4" fmla="*/ 105770 w 545233"/>
                <a:gd name="connsiteY4" fmla="*/ 560222 h 718627"/>
                <a:gd name="connsiteX5" fmla="*/ 262505 w 545233"/>
                <a:gd name="connsiteY5" fmla="*/ 0 h 718627"/>
                <a:gd name="connsiteX6" fmla="*/ 517895 w 545233"/>
                <a:gd name="connsiteY6" fmla="*/ 252852 h 718627"/>
                <a:gd name="connsiteX7" fmla="*/ 530340 w 545233"/>
                <a:gd name="connsiteY7" fmla="*/ 375490 h 718627"/>
                <a:gd name="connsiteX8" fmla="*/ 494322 w 545233"/>
                <a:gd name="connsiteY8" fmla="*/ 404104 h 718627"/>
                <a:gd name="connsiteX9" fmla="*/ 432579 w 545233"/>
                <a:gd name="connsiteY9" fmla="*/ 561140 h 718627"/>
                <a:gd name="connsiteX10" fmla="*/ 425338 w 545233"/>
                <a:gd name="connsiteY10" fmla="*/ 608589 h 718627"/>
                <a:gd name="connsiteX11" fmla="*/ 409008 w 545233"/>
                <a:gd name="connsiteY11" fmla="*/ 660187 h 718627"/>
                <a:gd name="connsiteX12" fmla="*/ 381592 w 545233"/>
                <a:gd name="connsiteY12" fmla="*/ 687345 h 718627"/>
                <a:gd name="connsiteX13" fmla="*/ 349845 w 545233"/>
                <a:gd name="connsiteY13" fmla="*/ 687345 h 718627"/>
                <a:gd name="connsiteX14" fmla="*/ 317469 w 545233"/>
                <a:gd name="connsiteY14" fmla="*/ 671076 h 718627"/>
                <a:gd name="connsiteX15" fmla="*/ 190723 w 545233"/>
                <a:gd name="connsiteY15" fmla="*/ 616468 h 718627"/>
                <a:gd name="connsiteX16" fmla="*/ 124539 w 545233"/>
                <a:gd name="connsiteY16" fmla="*/ 543657 h 718627"/>
                <a:gd name="connsiteX17" fmla="*/ 79522 w 545233"/>
                <a:gd name="connsiteY17" fmla="*/ 422306 h 718627"/>
                <a:gd name="connsiteX18" fmla="*/ 52156 w 545233"/>
                <a:gd name="connsiteY18" fmla="*/ 441448 h 718627"/>
                <a:gd name="connsiteX19" fmla="*/ 60 w 545233"/>
                <a:gd name="connsiteY19" fmla="*/ 316277 h 718627"/>
                <a:gd name="connsiteX20" fmla="*/ 32169 w 545233"/>
                <a:gd name="connsiteY20" fmla="*/ 286332 h 718627"/>
                <a:gd name="connsiteX21" fmla="*/ 262505 w 545233"/>
                <a:gd name="connsiteY21" fmla="*/ 0 h 718627"/>
                <a:gd name="connsiteX0" fmla="*/ 105770 w 545233"/>
                <a:gd name="connsiteY0" fmla="*/ 560222 h 687345"/>
                <a:gd name="connsiteX1" fmla="*/ 108577 w 545233"/>
                <a:gd name="connsiteY1" fmla="*/ 562690 h 687345"/>
                <a:gd name="connsiteX2" fmla="*/ 210539 w 545233"/>
                <a:gd name="connsiteY2" fmla="*/ 671365 h 687345"/>
                <a:gd name="connsiteX3" fmla="*/ 105770 w 545233"/>
                <a:gd name="connsiteY3" fmla="*/ 560222 h 687345"/>
                <a:gd name="connsiteX4" fmla="*/ 262505 w 545233"/>
                <a:gd name="connsiteY4" fmla="*/ 0 h 687345"/>
                <a:gd name="connsiteX5" fmla="*/ 517895 w 545233"/>
                <a:gd name="connsiteY5" fmla="*/ 252852 h 687345"/>
                <a:gd name="connsiteX6" fmla="*/ 530340 w 545233"/>
                <a:gd name="connsiteY6" fmla="*/ 375490 h 687345"/>
                <a:gd name="connsiteX7" fmla="*/ 494322 w 545233"/>
                <a:gd name="connsiteY7" fmla="*/ 404104 h 687345"/>
                <a:gd name="connsiteX8" fmla="*/ 432579 w 545233"/>
                <a:gd name="connsiteY8" fmla="*/ 561140 h 687345"/>
                <a:gd name="connsiteX9" fmla="*/ 425338 w 545233"/>
                <a:gd name="connsiteY9" fmla="*/ 608589 h 687345"/>
                <a:gd name="connsiteX10" fmla="*/ 409008 w 545233"/>
                <a:gd name="connsiteY10" fmla="*/ 660187 h 687345"/>
                <a:gd name="connsiteX11" fmla="*/ 381592 w 545233"/>
                <a:gd name="connsiteY11" fmla="*/ 687345 h 687345"/>
                <a:gd name="connsiteX12" fmla="*/ 349845 w 545233"/>
                <a:gd name="connsiteY12" fmla="*/ 687345 h 687345"/>
                <a:gd name="connsiteX13" fmla="*/ 317469 w 545233"/>
                <a:gd name="connsiteY13" fmla="*/ 671076 h 687345"/>
                <a:gd name="connsiteX14" fmla="*/ 190723 w 545233"/>
                <a:gd name="connsiteY14" fmla="*/ 616468 h 687345"/>
                <a:gd name="connsiteX15" fmla="*/ 124539 w 545233"/>
                <a:gd name="connsiteY15" fmla="*/ 543657 h 687345"/>
                <a:gd name="connsiteX16" fmla="*/ 79522 w 545233"/>
                <a:gd name="connsiteY16" fmla="*/ 422306 h 687345"/>
                <a:gd name="connsiteX17" fmla="*/ 52156 w 545233"/>
                <a:gd name="connsiteY17" fmla="*/ 441448 h 687345"/>
                <a:gd name="connsiteX18" fmla="*/ 60 w 545233"/>
                <a:gd name="connsiteY18" fmla="*/ 316277 h 687345"/>
                <a:gd name="connsiteX19" fmla="*/ 32169 w 545233"/>
                <a:gd name="connsiteY19" fmla="*/ 286332 h 687345"/>
                <a:gd name="connsiteX20" fmla="*/ 262505 w 545233"/>
                <a:gd name="connsiteY20" fmla="*/ 0 h 687345"/>
                <a:gd name="connsiteX0" fmla="*/ 105770 w 545233"/>
                <a:gd name="connsiteY0" fmla="*/ 560222 h 687345"/>
                <a:gd name="connsiteX1" fmla="*/ 108577 w 545233"/>
                <a:gd name="connsiteY1" fmla="*/ 562690 h 687345"/>
                <a:gd name="connsiteX2" fmla="*/ 105770 w 545233"/>
                <a:gd name="connsiteY2" fmla="*/ 560222 h 687345"/>
                <a:gd name="connsiteX3" fmla="*/ 262505 w 545233"/>
                <a:gd name="connsiteY3" fmla="*/ 0 h 687345"/>
                <a:gd name="connsiteX4" fmla="*/ 517895 w 545233"/>
                <a:gd name="connsiteY4" fmla="*/ 252852 h 687345"/>
                <a:gd name="connsiteX5" fmla="*/ 530340 w 545233"/>
                <a:gd name="connsiteY5" fmla="*/ 375490 h 687345"/>
                <a:gd name="connsiteX6" fmla="*/ 494322 w 545233"/>
                <a:gd name="connsiteY6" fmla="*/ 404104 h 687345"/>
                <a:gd name="connsiteX7" fmla="*/ 432579 w 545233"/>
                <a:gd name="connsiteY7" fmla="*/ 561140 h 687345"/>
                <a:gd name="connsiteX8" fmla="*/ 425338 w 545233"/>
                <a:gd name="connsiteY8" fmla="*/ 608589 h 687345"/>
                <a:gd name="connsiteX9" fmla="*/ 409008 w 545233"/>
                <a:gd name="connsiteY9" fmla="*/ 660187 h 687345"/>
                <a:gd name="connsiteX10" fmla="*/ 381592 w 545233"/>
                <a:gd name="connsiteY10" fmla="*/ 687345 h 687345"/>
                <a:gd name="connsiteX11" fmla="*/ 349845 w 545233"/>
                <a:gd name="connsiteY11" fmla="*/ 687345 h 687345"/>
                <a:gd name="connsiteX12" fmla="*/ 317469 w 545233"/>
                <a:gd name="connsiteY12" fmla="*/ 671076 h 687345"/>
                <a:gd name="connsiteX13" fmla="*/ 190723 w 545233"/>
                <a:gd name="connsiteY13" fmla="*/ 616468 h 687345"/>
                <a:gd name="connsiteX14" fmla="*/ 124539 w 545233"/>
                <a:gd name="connsiteY14" fmla="*/ 543657 h 687345"/>
                <a:gd name="connsiteX15" fmla="*/ 79522 w 545233"/>
                <a:gd name="connsiteY15" fmla="*/ 422306 h 687345"/>
                <a:gd name="connsiteX16" fmla="*/ 52156 w 545233"/>
                <a:gd name="connsiteY16" fmla="*/ 441448 h 687345"/>
                <a:gd name="connsiteX17" fmla="*/ 60 w 545233"/>
                <a:gd name="connsiteY17" fmla="*/ 316277 h 687345"/>
                <a:gd name="connsiteX18" fmla="*/ 32169 w 545233"/>
                <a:gd name="connsiteY18" fmla="*/ 286332 h 687345"/>
                <a:gd name="connsiteX19" fmla="*/ 262505 w 545233"/>
                <a:gd name="connsiteY19" fmla="*/ 0 h 687345"/>
                <a:gd name="connsiteX0" fmla="*/ 262505 w 545233"/>
                <a:gd name="connsiteY0" fmla="*/ 0 h 687345"/>
                <a:gd name="connsiteX1" fmla="*/ 517895 w 545233"/>
                <a:gd name="connsiteY1" fmla="*/ 252852 h 687345"/>
                <a:gd name="connsiteX2" fmla="*/ 530340 w 545233"/>
                <a:gd name="connsiteY2" fmla="*/ 375490 h 687345"/>
                <a:gd name="connsiteX3" fmla="*/ 494322 w 545233"/>
                <a:gd name="connsiteY3" fmla="*/ 404104 h 687345"/>
                <a:gd name="connsiteX4" fmla="*/ 432579 w 545233"/>
                <a:gd name="connsiteY4" fmla="*/ 561140 h 687345"/>
                <a:gd name="connsiteX5" fmla="*/ 425338 w 545233"/>
                <a:gd name="connsiteY5" fmla="*/ 608589 h 687345"/>
                <a:gd name="connsiteX6" fmla="*/ 409008 w 545233"/>
                <a:gd name="connsiteY6" fmla="*/ 660187 h 687345"/>
                <a:gd name="connsiteX7" fmla="*/ 381592 w 545233"/>
                <a:gd name="connsiteY7" fmla="*/ 687345 h 687345"/>
                <a:gd name="connsiteX8" fmla="*/ 349845 w 545233"/>
                <a:gd name="connsiteY8" fmla="*/ 687345 h 687345"/>
                <a:gd name="connsiteX9" fmla="*/ 317469 w 545233"/>
                <a:gd name="connsiteY9" fmla="*/ 671076 h 687345"/>
                <a:gd name="connsiteX10" fmla="*/ 190723 w 545233"/>
                <a:gd name="connsiteY10" fmla="*/ 616468 h 687345"/>
                <a:gd name="connsiteX11" fmla="*/ 124539 w 545233"/>
                <a:gd name="connsiteY11" fmla="*/ 543657 h 687345"/>
                <a:gd name="connsiteX12" fmla="*/ 79522 w 545233"/>
                <a:gd name="connsiteY12" fmla="*/ 422306 h 687345"/>
                <a:gd name="connsiteX13" fmla="*/ 52156 w 545233"/>
                <a:gd name="connsiteY13" fmla="*/ 441448 h 687345"/>
                <a:gd name="connsiteX14" fmla="*/ 60 w 545233"/>
                <a:gd name="connsiteY14" fmla="*/ 316277 h 687345"/>
                <a:gd name="connsiteX15" fmla="*/ 32169 w 545233"/>
                <a:gd name="connsiteY15" fmla="*/ 286332 h 687345"/>
                <a:gd name="connsiteX16" fmla="*/ 262505 w 545233"/>
                <a:gd name="connsiteY16" fmla="*/ 0 h 68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233" h="687345">
                  <a:moveTo>
                    <a:pt x="262505" y="0"/>
                  </a:moveTo>
                  <a:cubicBezTo>
                    <a:pt x="494576" y="3616"/>
                    <a:pt x="497907" y="152853"/>
                    <a:pt x="517895" y="252852"/>
                  </a:cubicBezTo>
                  <a:cubicBezTo>
                    <a:pt x="568310" y="230873"/>
                    <a:pt x="534334" y="352420"/>
                    <a:pt x="530340" y="375490"/>
                  </a:cubicBezTo>
                  <a:cubicBezTo>
                    <a:pt x="518334" y="418553"/>
                    <a:pt x="508549" y="410281"/>
                    <a:pt x="494322" y="404104"/>
                  </a:cubicBezTo>
                  <a:cubicBezTo>
                    <a:pt x="491507" y="478449"/>
                    <a:pt x="470926" y="515081"/>
                    <a:pt x="432579" y="561140"/>
                  </a:cubicBezTo>
                  <a:cubicBezTo>
                    <a:pt x="426835" y="579051"/>
                    <a:pt x="427752" y="592772"/>
                    <a:pt x="425338" y="608589"/>
                  </a:cubicBezTo>
                  <a:cubicBezTo>
                    <a:pt x="425390" y="629259"/>
                    <a:pt x="418810" y="646079"/>
                    <a:pt x="409008" y="660187"/>
                  </a:cubicBezTo>
                  <a:lnTo>
                    <a:pt x="381592" y="687345"/>
                  </a:lnTo>
                  <a:lnTo>
                    <a:pt x="349845" y="687345"/>
                  </a:lnTo>
                  <a:lnTo>
                    <a:pt x="317469" y="671076"/>
                  </a:lnTo>
                  <a:cubicBezTo>
                    <a:pt x="280772" y="672778"/>
                    <a:pt x="262952" y="691243"/>
                    <a:pt x="190723" y="616468"/>
                  </a:cubicBezTo>
                  <a:cubicBezTo>
                    <a:pt x="166071" y="592198"/>
                    <a:pt x="144750" y="575261"/>
                    <a:pt x="124539" y="543657"/>
                  </a:cubicBezTo>
                  <a:cubicBezTo>
                    <a:pt x="98430" y="507398"/>
                    <a:pt x="94528" y="462757"/>
                    <a:pt x="79522" y="422306"/>
                  </a:cubicBezTo>
                  <a:cubicBezTo>
                    <a:pt x="70400" y="428687"/>
                    <a:pt x="63498" y="439258"/>
                    <a:pt x="52156" y="441448"/>
                  </a:cubicBezTo>
                  <a:cubicBezTo>
                    <a:pt x="34050" y="443724"/>
                    <a:pt x="3730" y="369524"/>
                    <a:pt x="60" y="316277"/>
                  </a:cubicBezTo>
                  <a:cubicBezTo>
                    <a:pt x="-1082" y="277660"/>
                    <a:pt x="14434" y="286187"/>
                    <a:pt x="32169" y="286332"/>
                  </a:cubicBezTo>
                  <a:cubicBezTo>
                    <a:pt x="499" y="126983"/>
                    <a:pt x="83200" y="7443"/>
                    <a:pt x="262505" y="0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886D2F4-6860-483C-B3D8-9B61F245F08B}"/>
                </a:ext>
              </a:extLst>
            </p:cNvPr>
            <p:cNvSpPr/>
            <p:nvPr/>
          </p:nvSpPr>
          <p:spPr>
            <a:xfrm rot="21290877" flipH="1">
              <a:off x="1768408" y="2968860"/>
              <a:ext cx="379277" cy="236919"/>
            </a:xfrm>
            <a:custGeom>
              <a:avLst/>
              <a:gdLst>
                <a:gd name="connsiteX0" fmla="*/ 38977 w 379277"/>
                <a:gd name="connsiteY0" fmla="*/ 17190 h 236919"/>
                <a:gd name="connsiteX1" fmla="*/ 31597 w 379277"/>
                <a:gd name="connsiteY1" fmla="*/ 21494 h 236919"/>
                <a:gd name="connsiteX2" fmla="*/ 31724 w 379277"/>
                <a:gd name="connsiteY2" fmla="*/ 21829 h 236919"/>
                <a:gd name="connsiteX3" fmla="*/ 31473 w 379277"/>
                <a:gd name="connsiteY3" fmla="*/ 25731 h 236919"/>
                <a:gd name="connsiteX4" fmla="*/ 10895 w 379277"/>
                <a:gd name="connsiteY4" fmla="*/ 63677 h 236919"/>
                <a:gd name="connsiteX5" fmla="*/ 638 w 379277"/>
                <a:gd name="connsiteY5" fmla="*/ 131451 h 236919"/>
                <a:gd name="connsiteX6" fmla="*/ 17565 w 379277"/>
                <a:gd name="connsiteY6" fmla="*/ 186135 h 236919"/>
                <a:gd name="connsiteX7" fmla="*/ 58469 w 379277"/>
                <a:gd name="connsiteY7" fmla="*/ 222004 h 236919"/>
                <a:gd name="connsiteX8" fmla="*/ 151099 w 379277"/>
                <a:gd name="connsiteY8" fmla="*/ 199036 h 236919"/>
                <a:gd name="connsiteX9" fmla="*/ 178347 w 379277"/>
                <a:gd name="connsiteY9" fmla="*/ 148504 h 236919"/>
                <a:gd name="connsiteX10" fmla="*/ 184766 w 379277"/>
                <a:gd name="connsiteY10" fmla="*/ 118613 h 236919"/>
                <a:gd name="connsiteX11" fmla="*/ 185521 w 379277"/>
                <a:gd name="connsiteY11" fmla="*/ 110118 h 236919"/>
                <a:gd name="connsiteX12" fmla="*/ 186465 w 379277"/>
                <a:gd name="connsiteY12" fmla="*/ 106594 h 236919"/>
                <a:gd name="connsiteX13" fmla="*/ 189674 w 379277"/>
                <a:gd name="connsiteY13" fmla="*/ 109174 h 236919"/>
                <a:gd name="connsiteX14" fmla="*/ 211762 w 379277"/>
                <a:gd name="connsiteY14" fmla="*/ 139946 h 236919"/>
                <a:gd name="connsiteX15" fmla="*/ 212014 w 379277"/>
                <a:gd name="connsiteY15" fmla="*/ 141834 h 236919"/>
                <a:gd name="connsiteX16" fmla="*/ 203078 w 379277"/>
                <a:gd name="connsiteY16" fmla="*/ 189911 h 236919"/>
                <a:gd name="connsiteX17" fmla="*/ 201568 w 379277"/>
                <a:gd name="connsiteY17" fmla="*/ 199350 h 236919"/>
                <a:gd name="connsiteX18" fmla="*/ 202386 w 379277"/>
                <a:gd name="connsiteY18" fmla="*/ 201427 h 236919"/>
                <a:gd name="connsiteX19" fmla="*/ 205847 w 379277"/>
                <a:gd name="connsiteY19" fmla="*/ 203881 h 236919"/>
                <a:gd name="connsiteX20" fmla="*/ 259588 w 379277"/>
                <a:gd name="connsiteY20" fmla="*/ 230626 h 236919"/>
                <a:gd name="connsiteX21" fmla="*/ 280354 w 379277"/>
                <a:gd name="connsiteY21" fmla="*/ 236919 h 236919"/>
                <a:gd name="connsiteX22" fmla="*/ 287906 w 379277"/>
                <a:gd name="connsiteY22" fmla="*/ 236918 h 236919"/>
                <a:gd name="connsiteX23" fmla="*/ 289856 w 379277"/>
                <a:gd name="connsiteY23" fmla="*/ 236478 h 236919"/>
                <a:gd name="connsiteX24" fmla="*/ 297093 w 379277"/>
                <a:gd name="connsiteY24" fmla="*/ 230185 h 236919"/>
                <a:gd name="connsiteX25" fmla="*/ 298981 w 379277"/>
                <a:gd name="connsiteY25" fmla="*/ 223704 h 236919"/>
                <a:gd name="connsiteX26" fmla="*/ 313643 w 379277"/>
                <a:gd name="connsiteY26" fmla="*/ 161216 h 236919"/>
                <a:gd name="connsiteX27" fmla="*/ 338752 w 379277"/>
                <a:gd name="connsiteY27" fmla="*/ 82996 h 236919"/>
                <a:gd name="connsiteX28" fmla="*/ 378522 w 379277"/>
                <a:gd name="connsiteY28" fmla="*/ 20634 h 236919"/>
                <a:gd name="connsiteX29" fmla="*/ 379277 w 379277"/>
                <a:gd name="connsiteY29" fmla="*/ 19438 h 236919"/>
                <a:gd name="connsiteX30" fmla="*/ 331452 w 379277"/>
                <a:gd name="connsiteY30" fmla="*/ 2636 h 236919"/>
                <a:gd name="connsiteX31" fmla="*/ 300365 w 379277"/>
                <a:gd name="connsiteY31" fmla="*/ 3706 h 236919"/>
                <a:gd name="connsiteX32" fmla="*/ 288072 w 379277"/>
                <a:gd name="connsiteY32" fmla="*/ 2409 h 236919"/>
                <a:gd name="connsiteX33" fmla="*/ 280841 w 379277"/>
                <a:gd name="connsiteY33" fmla="*/ 11224 h 236919"/>
                <a:gd name="connsiteX34" fmla="*/ 282053 w 379277"/>
                <a:gd name="connsiteY34" fmla="*/ 12013 h 236919"/>
                <a:gd name="connsiteX35" fmla="*/ 273118 w 379277"/>
                <a:gd name="connsiteY35" fmla="*/ 22018 h 236919"/>
                <a:gd name="connsiteX36" fmla="*/ 223593 w 379277"/>
                <a:gd name="connsiteY36" fmla="*/ 99168 h 236919"/>
                <a:gd name="connsiteX37" fmla="*/ 217803 w 379277"/>
                <a:gd name="connsiteY37" fmla="*/ 116222 h 236919"/>
                <a:gd name="connsiteX38" fmla="*/ 215915 w 379277"/>
                <a:gd name="connsiteY38" fmla="*/ 120879 h 236919"/>
                <a:gd name="connsiteX39" fmla="*/ 211322 w 379277"/>
                <a:gd name="connsiteY39" fmla="*/ 121256 h 236919"/>
                <a:gd name="connsiteX40" fmla="*/ 203519 w 379277"/>
                <a:gd name="connsiteY40" fmla="*/ 109866 h 236919"/>
                <a:gd name="connsiteX41" fmla="*/ 189612 w 379277"/>
                <a:gd name="connsiteY41" fmla="*/ 93001 h 236919"/>
                <a:gd name="connsiteX42" fmla="*/ 169895 w 379277"/>
                <a:gd name="connsiteY42" fmla="*/ 77290 h 236919"/>
                <a:gd name="connsiteX43" fmla="*/ 157299 w 379277"/>
                <a:gd name="connsiteY43" fmla="*/ 82402 h 236919"/>
                <a:gd name="connsiteX44" fmla="*/ 158588 w 379277"/>
                <a:gd name="connsiteY44" fmla="*/ 83436 h 236919"/>
                <a:gd name="connsiteX45" fmla="*/ 160916 w 379277"/>
                <a:gd name="connsiteY45" fmla="*/ 91743 h 236919"/>
                <a:gd name="connsiteX46" fmla="*/ 145750 w 379277"/>
                <a:gd name="connsiteY46" fmla="*/ 119494 h 236919"/>
                <a:gd name="connsiteX47" fmla="*/ 110762 w 379277"/>
                <a:gd name="connsiteY47" fmla="*/ 145924 h 236919"/>
                <a:gd name="connsiteX48" fmla="*/ 79739 w 379277"/>
                <a:gd name="connsiteY48" fmla="*/ 147497 h 236919"/>
                <a:gd name="connsiteX49" fmla="*/ 61175 w 379277"/>
                <a:gd name="connsiteY49" fmla="*/ 129500 h 236919"/>
                <a:gd name="connsiteX50" fmla="*/ 62433 w 379277"/>
                <a:gd name="connsiteY50" fmla="*/ 91239 h 236919"/>
                <a:gd name="connsiteX51" fmla="*/ 65894 w 379277"/>
                <a:gd name="connsiteY51" fmla="*/ 71606 h 236919"/>
                <a:gd name="connsiteX52" fmla="*/ 63314 w 379277"/>
                <a:gd name="connsiteY52" fmla="*/ 56566 h 236919"/>
                <a:gd name="connsiteX53" fmla="*/ 54315 w 379277"/>
                <a:gd name="connsiteY53" fmla="*/ 40456 h 236919"/>
                <a:gd name="connsiteX54" fmla="*/ 41984 w 379277"/>
                <a:gd name="connsiteY54" fmla="*/ 19743 h 236919"/>
                <a:gd name="connsiteX0" fmla="*/ 41984 w 379277"/>
                <a:gd name="connsiteY0" fmla="*/ 19743 h 236919"/>
                <a:gd name="connsiteX1" fmla="*/ 31597 w 379277"/>
                <a:gd name="connsiteY1" fmla="*/ 21494 h 236919"/>
                <a:gd name="connsiteX2" fmla="*/ 31724 w 379277"/>
                <a:gd name="connsiteY2" fmla="*/ 21829 h 236919"/>
                <a:gd name="connsiteX3" fmla="*/ 31473 w 379277"/>
                <a:gd name="connsiteY3" fmla="*/ 25731 h 236919"/>
                <a:gd name="connsiteX4" fmla="*/ 10895 w 379277"/>
                <a:gd name="connsiteY4" fmla="*/ 63677 h 236919"/>
                <a:gd name="connsiteX5" fmla="*/ 638 w 379277"/>
                <a:gd name="connsiteY5" fmla="*/ 131451 h 236919"/>
                <a:gd name="connsiteX6" fmla="*/ 17565 w 379277"/>
                <a:gd name="connsiteY6" fmla="*/ 186135 h 236919"/>
                <a:gd name="connsiteX7" fmla="*/ 58469 w 379277"/>
                <a:gd name="connsiteY7" fmla="*/ 222004 h 236919"/>
                <a:gd name="connsiteX8" fmla="*/ 151099 w 379277"/>
                <a:gd name="connsiteY8" fmla="*/ 199036 h 236919"/>
                <a:gd name="connsiteX9" fmla="*/ 178347 w 379277"/>
                <a:gd name="connsiteY9" fmla="*/ 148504 h 236919"/>
                <a:gd name="connsiteX10" fmla="*/ 184766 w 379277"/>
                <a:gd name="connsiteY10" fmla="*/ 118613 h 236919"/>
                <a:gd name="connsiteX11" fmla="*/ 185521 w 379277"/>
                <a:gd name="connsiteY11" fmla="*/ 110118 h 236919"/>
                <a:gd name="connsiteX12" fmla="*/ 186465 w 379277"/>
                <a:gd name="connsiteY12" fmla="*/ 106594 h 236919"/>
                <a:gd name="connsiteX13" fmla="*/ 189674 w 379277"/>
                <a:gd name="connsiteY13" fmla="*/ 109174 h 236919"/>
                <a:gd name="connsiteX14" fmla="*/ 211762 w 379277"/>
                <a:gd name="connsiteY14" fmla="*/ 139946 h 236919"/>
                <a:gd name="connsiteX15" fmla="*/ 212014 w 379277"/>
                <a:gd name="connsiteY15" fmla="*/ 141834 h 236919"/>
                <a:gd name="connsiteX16" fmla="*/ 203078 w 379277"/>
                <a:gd name="connsiteY16" fmla="*/ 189911 h 236919"/>
                <a:gd name="connsiteX17" fmla="*/ 201568 w 379277"/>
                <a:gd name="connsiteY17" fmla="*/ 199350 h 236919"/>
                <a:gd name="connsiteX18" fmla="*/ 202386 w 379277"/>
                <a:gd name="connsiteY18" fmla="*/ 201427 h 236919"/>
                <a:gd name="connsiteX19" fmla="*/ 205847 w 379277"/>
                <a:gd name="connsiteY19" fmla="*/ 203881 h 236919"/>
                <a:gd name="connsiteX20" fmla="*/ 259588 w 379277"/>
                <a:gd name="connsiteY20" fmla="*/ 230626 h 236919"/>
                <a:gd name="connsiteX21" fmla="*/ 280354 w 379277"/>
                <a:gd name="connsiteY21" fmla="*/ 236919 h 236919"/>
                <a:gd name="connsiteX22" fmla="*/ 287906 w 379277"/>
                <a:gd name="connsiteY22" fmla="*/ 236918 h 236919"/>
                <a:gd name="connsiteX23" fmla="*/ 289856 w 379277"/>
                <a:gd name="connsiteY23" fmla="*/ 236478 h 236919"/>
                <a:gd name="connsiteX24" fmla="*/ 297093 w 379277"/>
                <a:gd name="connsiteY24" fmla="*/ 230185 h 236919"/>
                <a:gd name="connsiteX25" fmla="*/ 298981 w 379277"/>
                <a:gd name="connsiteY25" fmla="*/ 223704 h 236919"/>
                <a:gd name="connsiteX26" fmla="*/ 313643 w 379277"/>
                <a:gd name="connsiteY26" fmla="*/ 161216 h 236919"/>
                <a:gd name="connsiteX27" fmla="*/ 338752 w 379277"/>
                <a:gd name="connsiteY27" fmla="*/ 82996 h 236919"/>
                <a:gd name="connsiteX28" fmla="*/ 378522 w 379277"/>
                <a:gd name="connsiteY28" fmla="*/ 20634 h 236919"/>
                <a:gd name="connsiteX29" fmla="*/ 379277 w 379277"/>
                <a:gd name="connsiteY29" fmla="*/ 19438 h 236919"/>
                <a:gd name="connsiteX30" fmla="*/ 331452 w 379277"/>
                <a:gd name="connsiteY30" fmla="*/ 2636 h 236919"/>
                <a:gd name="connsiteX31" fmla="*/ 300365 w 379277"/>
                <a:gd name="connsiteY31" fmla="*/ 3706 h 236919"/>
                <a:gd name="connsiteX32" fmla="*/ 288072 w 379277"/>
                <a:gd name="connsiteY32" fmla="*/ 2409 h 236919"/>
                <a:gd name="connsiteX33" fmla="*/ 280841 w 379277"/>
                <a:gd name="connsiteY33" fmla="*/ 11224 h 236919"/>
                <a:gd name="connsiteX34" fmla="*/ 282053 w 379277"/>
                <a:gd name="connsiteY34" fmla="*/ 12013 h 236919"/>
                <a:gd name="connsiteX35" fmla="*/ 273118 w 379277"/>
                <a:gd name="connsiteY35" fmla="*/ 22018 h 236919"/>
                <a:gd name="connsiteX36" fmla="*/ 223593 w 379277"/>
                <a:gd name="connsiteY36" fmla="*/ 99168 h 236919"/>
                <a:gd name="connsiteX37" fmla="*/ 217803 w 379277"/>
                <a:gd name="connsiteY37" fmla="*/ 116222 h 236919"/>
                <a:gd name="connsiteX38" fmla="*/ 215915 w 379277"/>
                <a:gd name="connsiteY38" fmla="*/ 120879 h 236919"/>
                <a:gd name="connsiteX39" fmla="*/ 211322 w 379277"/>
                <a:gd name="connsiteY39" fmla="*/ 121256 h 236919"/>
                <a:gd name="connsiteX40" fmla="*/ 203519 w 379277"/>
                <a:gd name="connsiteY40" fmla="*/ 109866 h 236919"/>
                <a:gd name="connsiteX41" fmla="*/ 189612 w 379277"/>
                <a:gd name="connsiteY41" fmla="*/ 93001 h 236919"/>
                <a:gd name="connsiteX42" fmla="*/ 169895 w 379277"/>
                <a:gd name="connsiteY42" fmla="*/ 77290 h 236919"/>
                <a:gd name="connsiteX43" fmla="*/ 157299 w 379277"/>
                <a:gd name="connsiteY43" fmla="*/ 82402 h 236919"/>
                <a:gd name="connsiteX44" fmla="*/ 158588 w 379277"/>
                <a:gd name="connsiteY44" fmla="*/ 83436 h 236919"/>
                <a:gd name="connsiteX45" fmla="*/ 160916 w 379277"/>
                <a:gd name="connsiteY45" fmla="*/ 91743 h 236919"/>
                <a:gd name="connsiteX46" fmla="*/ 145750 w 379277"/>
                <a:gd name="connsiteY46" fmla="*/ 119494 h 236919"/>
                <a:gd name="connsiteX47" fmla="*/ 110762 w 379277"/>
                <a:gd name="connsiteY47" fmla="*/ 145924 h 236919"/>
                <a:gd name="connsiteX48" fmla="*/ 79739 w 379277"/>
                <a:gd name="connsiteY48" fmla="*/ 147497 h 236919"/>
                <a:gd name="connsiteX49" fmla="*/ 61175 w 379277"/>
                <a:gd name="connsiteY49" fmla="*/ 129500 h 236919"/>
                <a:gd name="connsiteX50" fmla="*/ 62433 w 379277"/>
                <a:gd name="connsiteY50" fmla="*/ 91239 h 236919"/>
                <a:gd name="connsiteX51" fmla="*/ 65894 w 379277"/>
                <a:gd name="connsiteY51" fmla="*/ 71606 h 236919"/>
                <a:gd name="connsiteX52" fmla="*/ 63314 w 379277"/>
                <a:gd name="connsiteY52" fmla="*/ 56566 h 236919"/>
                <a:gd name="connsiteX53" fmla="*/ 54315 w 379277"/>
                <a:gd name="connsiteY53" fmla="*/ 40456 h 236919"/>
                <a:gd name="connsiteX54" fmla="*/ 41984 w 379277"/>
                <a:gd name="connsiteY54" fmla="*/ 19743 h 23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79277" h="236919">
                  <a:moveTo>
                    <a:pt x="41984" y="19743"/>
                  </a:moveTo>
                  <a:lnTo>
                    <a:pt x="31597" y="21494"/>
                  </a:lnTo>
                  <a:cubicBezTo>
                    <a:pt x="31639" y="21606"/>
                    <a:pt x="31682" y="21717"/>
                    <a:pt x="31724" y="21829"/>
                  </a:cubicBezTo>
                  <a:cubicBezTo>
                    <a:pt x="32416" y="23277"/>
                    <a:pt x="32291" y="24347"/>
                    <a:pt x="31473" y="25731"/>
                  </a:cubicBezTo>
                  <a:cubicBezTo>
                    <a:pt x="23858" y="37939"/>
                    <a:pt x="16684" y="50399"/>
                    <a:pt x="10895" y="63677"/>
                  </a:cubicBezTo>
                  <a:cubicBezTo>
                    <a:pt x="1456" y="85387"/>
                    <a:pt x="-1439" y="108041"/>
                    <a:pt x="638" y="131451"/>
                  </a:cubicBezTo>
                  <a:cubicBezTo>
                    <a:pt x="2400" y="150895"/>
                    <a:pt x="7749" y="169208"/>
                    <a:pt x="17565" y="186135"/>
                  </a:cubicBezTo>
                  <a:cubicBezTo>
                    <a:pt x="27193" y="202623"/>
                    <a:pt x="40094" y="215712"/>
                    <a:pt x="58469" y="222004"/>
                  </a:cubicBezTo>
                  <a:cubicBezTo>
                    <a:pt x="94149" y="234212"/>
                    <a:pt x="125110" y="226095"/>
                    <a:pt x="151099" y="199036"/>
                  </a:cubicBezTo>
                  <a:cubicBezTo>
                    <a:pt x="164818" y="184751"/>
                    <a:pt x="173250" y="167383"/>
                    <a:pt x="178347" y="148504"/>
                  </a:cubicBezTo>
                  <a:cubicBezTo>
                    <a:pt x="180990" y="138687"/>
                    <a:pt x="182752" y="128619"/>
                    <a:pt x="184766" y="118613"/>
                  </a:cubicBezTo>
                  <a:cubicBezTo>
                    <a:pt x="185332" y="115844"/>
                    <a:pt x="185206" y="112950"/>
                    <a:pt x="185521" y="110118"/>
                  </a:cubicBezTo>
                  <a:cubicBezTo>
                    <a:pt x="185647" y="109111"/>
                    <a:pt x="186025" y="108104"/>
                    <a:pt x="186465" y="106594"/>
                  </a:cubicBezTo>
                  <a:cubicBezTo>
                    <a:pt x="187787" y="107601"/>
                    <a:pt x="188793" y="108293"/>
                    <a:pt x="189674" y="109174"/>
                  </a:cubicBezTo>
                  <a:cubicBezTo>
                    <a:pt x="198547" y="118299"/>
                    <a:pt x="205407" y="128934"/>
                    <a:pt x="211762" y="139946"/>
                  </a:cubicBezTo>
                  <a:cubicBezTo>
                    <a:pt x="212077" y="140449"/>
                    <a:pt x="212077" y="141204"/>
                    <a:pt x="212014" y="141834"/>
                  </a:cubicBezTo>
                  <a:cubicBezTo>
                    <a:pt x="209056" y="157881"/>
                    <a:pt x="206036" y="173864"/>
                    <a:pt x="203078" y="189911"/>
                  </a:cubicBezTo>
                  <a:cubicBezTo>
                    <a:pt x="202512" y="193058"/>
                    <a:pt x="201946" y="196141"/>
                    <a:pt x="201568" y="199350"/>
                  </a:cubicBezTo>
                  <a:cubicBezTo>
                    <a:pt x="201505" y="200042"/>
                    <a:pt x="201882" y="200986"/>
                    <a:pt x="202386" y="201427"/>
                  </a:cubicBezTo>
                  <a:cubicBezTo>
                    <a:pt x="203456" y="202371"/>
                    <a:pt x="204589" y="203252"/>
                    <a:pt x="205847" y="203881"/>
                  </a:cubicBezTo>
                  <a:lnTo>
                    <a:pt x="259588" y="230626"/>
                  </a:lnTo>
                  <a:cubicBezTo>
                    <a:pt x="266132" y="233835"/>
                    <a:pt x="273117" y="235786"/>
                    <a:pt x="280354" y="236919"/>
                  </a:cubicBezTo>
                  <a:lnTo>
                    <a:pt x="287906" y="236918"/>
                  </a:lnTo>
                  <a:cubicBezTo>
                    <a:pt x="288535" y="236793"/>
                    <a:pt x="289164" y="236604"/>
                    <a:pt x="289856" y="236478"/>
                  </a:cubicBezTo>
                  <a:cubicBezTo>
                    <a:pt x="293506" y="235786"/>
                    <a:pt x="296212" y="234087"/>
                    <a:pt x="297093" y="230185"/>
                  </a:cubicBezTo>
                  <a:cubicBezTo>
                    <a:pt x="297597" y="227983"/>
                    <a:pt x="298478" y="225906"/>
                    <a:pt x="298981" y="223704"/>
                  </a:cubicBezTo>
                  <a:cubicBezTo>
                    <a:pt x="303889" y="202874"/>
                    <a:pt x="308483" y="181982"/>
                    <a:pt x="313643" y="161216"/>
                  </a:cubicBezTo>
                  <a:cubicBezTo>
                    <a:pt x="320251" y="134597"/>
                    <a:pt x="327991" y="108293"/>
                    <a:pt x="338752" y="82996"/>
                  </a:cubicBezTo>
                  <a:cubicBezTo>
                    <a:pt x="348505" y="60027"/>
                    <a:pt x="361154" y="38820"/>
                    <a:pt x="378522" y="20634"/>
                  </a:cubicBezTo>
                  <a:cubicBezTo>
                    <a:pt x="378774" y="20382"/>
                    <a:pt x="378963" y="20005"/>
                    <a:pt x="379277" y="19438"/>
                  </a:cubicBezTo>
                  <a:lnTo>
                    <a:pt x="331452" y="2636"/>
                  </a:lnTo>
                  <a:cubicBezTo>
                    <a:pt x="321006" y="-951"/>
                    <a:pt x="310371" y="-1139"/>
                    <a:pt x="300365" y="3706"/>
                  </a:cubicBezTo>
                  <a:lnTo>
                    <a:pt x="288072" y="2409"/>
                  </a:lnTo>
                  <a:lnTo>
                    <a:pt x="280841" y="11224"/>
                  </a:lnTo>
                  <a:lnTo>
                    <a:pt x="282053" y="12013"/>
                  </a:lnTo>
                  <a:cubicBezTo>
                    <a:pt x="278781" y="15725"/>
                    <a:pt x="276012" y="18935"/>
                    <a:pt x="273118" y="22018"/>
                  </a:cubicBezTo>
                  <a:cubicBezTo>
                    <a:pt x="251785" y="44672"/>
                    <a:pt x="235235" y="70347"/>
                    <a:pt x="223593" y="99168"/>
                  </a:cubicBezTo>
                  <a:cubicBezTo>
                    <a:pt x="221327" y="104769"/>
                    <a:pt x="219754" y="110558"/>
                    <a:pt x="217803" y="116222"/>
                  </a:cubicBezTo>
                  <a:cubicBezTo>
                    <a:pt x="217237" y="117795"/>
                    <a:pt x="216608" y="119368"/>
                    <a:pt x="215915" y="120879"/>
                  </a:cubicBezTo>
                  <a:cubicBezTo>
                    <a:pt x="214468" y="124025"/>
                    <a:pt x="213335" y="124151"/>
                    <a:pt x="211322" y="121256"/>
                  </a:cubicBezTo>
                  <a:cubicBezTo>
                    <a:pt x="208679" y="117480"/>
                    <a:pt x="206351" y="113453"/>
                    <a:pt x="203519" y="109866"/>
                  </a:cubicBezTo>
                  <a:cubicBezTo>
                    <a:pt x="199051" y="104140"/>
                    <a:pt x="194268" y="98602"/>
                    <a:pt x="189612" y="93001"/>
                  </a:cubicBezTo>
                  <a:lnTo>
                    <a:pt x="169895" y="77290"/>
                  </a:lnTo>
                  <a:lnTo>
                    <a:pt x="157299" y="82402"/>
                  </a:lnTo>
                  <a:lnTo>
                    <a:pt x="158588" y="83436"/>
                  </a:lnTo>
                  <a:cubicBezTo>
                    <a:pt x="161105" y="85702"/>
                    <a:pt x="161923" y="88471"/>
                    <a:pt x="160916" y="91743"/>
                  </a:cubicBezTo>
                  <a:cubicBezTo>
                    <a:pt x="157770" y="102063"/>
                    <a:pt x="152798" y="111377"/>
                    <a:pt x="145750" y="119494"/>
                  </a:cubicBezTo>
                  <a:cubicBezTo>
                    <a:pt x="135997" y="130821"/>
                    <a:pt x="124795" y="140261"/>
                    <a:pt x="110762" y="145924"/>
                  </a:cubicBezTo>
                  <a:cubicBezTo>
                    <a:pt x="100631" y="150014"/>
                    <a:pt x="90059" y="150581"/>
                    <a:pt x="79739" y="147497"/>
                  </a:cubicBezTo>
                  <a:cubicBezTo>
                    <a:pt x="70803" y="144854"/>
                    <a:pt x="64825" y="137995"/>
                    <a:pt x="61175" y="129500"/>
                  </a:cubicBezTo>
                  <a:cubicBezTo>
                    <a:pt x="55700" y="116599"/>
                    <a:pt x="55700" y="103699"/>
                    <a:pt x="62433" y="91239"/>
                  </a:cubicBezTo>
                  <a:cubicBezTo>
                    <a:pt x="65831" y="84947"/>
                    <a:pt x="66838" y="78465"/>
                    <a:pt x="65894" y="71606"/>
                  </a:cubicBezTo>
                  <a:cubicBezTo>
                    <a:pt x="65202" y="66572"/>
                    <a:pt x="64636" y="61474"/>
                    <a:pt x="63314" y="56566"/>
                  </a:cubicBezTo>
                  <a:cubicBezTo>
                    <a:pt x="61741" y="50462"/>
                    <a:pt x="58280" y="45176"/>
                    <a:pt x="54315" y="40456"/>
                  </a:cubicBezTo>
                  <a:lnTo>
                    <a:pt x="41984" y="19743"/>
                  </a:lnTo>
                  <a:close/>
                </a:path>
              </a:pathLst>
            </a:custGeom>
            <a:solidFill>
              <a:schemeClr val="bg1"/>
            </a:solidFill>
            <a:ln w="66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ACBBDD-A2C4-464B-8848-3754E3232873}"/>
              </a:ext>
            </a:extLst>
          </p:cNvPr>
          <p:cNvSpPr/>
          <p:nvPr/>
        </p:nvSpPr>
        <p:spPr>
          <a:xfrm>
            <a:off x="5295701" y="0"/>
            <a:ext cx="6896299" cy="6858000"/>
          </a:xfrm>
          <a:custGeom>
            <a:avLst/>
            <a:gdLst>
              <a:gd name="connsiteX0" fmla="*/ 3912558 w 6896299"/>
              <a:gd name="connsiteY0" fmla="*/ 0 h 6858000"/>
              <a:gd name="connsiteX1" fmla="*/ 6896299 w 6896299"/>
              <a:gd name="connsiteY1" fmla="*/ 0 h 6858000"/>
              <a:gd name="connsiteX2" fmla="*/ 6896299 w 6896299"/>
              <a:gd name="connsiteY2" fmla="*/ 6858000 h 6858000"/>
              <a:gd name="connsiteX3" fmla="*/ 0 w 6896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6299" h="6858000">
                <a:moveTo>
                  <a:pt x="3912558" y="0"/>
                </a:moveTo>
                <a:lnTo>
                  <a:pt x="6896299" y="0"/>
                </a:lnTo>
                <a:lnTo>
                  <a:pt x="68962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2E30D07-6F98-4D04-A72E-D3B449477D45}"/>
              </a:ext>
            </a:extLst>
          </p:cNvPr>
          <p:cNvSpPr/>
          <p:nvPr/>
        </p:nvSpPr>
        <p:spPr>
          <a:xfrm rot="10800000" flipH="1">
            <a:off x="1" y="-1"/>
            <a:ext cx="3929225" cy="6858000"/>
          </a:xfrm>
          <a:prstGeom prst="rtTriangle">
            <a:avLst/>
          </a:prstGeom>
          <a:solidFill>
            <a:schemeClr val="accent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5B853-FDC0-4834-87C3-2F45367E1C86}"/>
              </a:ext>
            </a:extLst>
          </p:cNvPr>
          <p:cNvSpPr txBox="1"/>
          <p:nvPr/>
        </p:nvSpPr>
        <p:spPr>
          <a:xfrm>
            <a:off x="7326922" y="5141065"/>
            <a:ext cx="43492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EFB26A-F067-4094-9860-D993A685F0B9}"/>
              </a:ext>
            </a:extLst>
          </p:cNvPr>
          <p:cNvSpPr txBox="1"/>
          <p:nvPr/>
        </p:nvSpPr>
        <p:spPr>
          <a:xfrm>
            <a:off x="7326950" y="5904149"/>
            <a:ext cx="434921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4BAAB08-13FE-4A03-B140-8B8D642E391C}"/>
              </a:ext>
            </a:extLst>
          </p:cNvPr>
          <p:cNvSpPr/>
          <p:nvPr/>
        </p:nvSpPr>
        <p:spPr>
          <a:xfrm>
            <a:off x="8524279" y="5934566"/>
            <a:ext cx="1755392" cy="389512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45DD0E-9ADE-4FA1-9592-E241480CDDDB}"/>
              </a:ext>
            </a:extLst>
          </p:cNvPr>
          <p:cNvSpPr/>
          <p:nvPr/>
        </p:nvSpPr>
        <p:spPr>
          <a:xfrm>
            <a:off x="8816719" y="5975434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2B9E5E-F9E7-4676-BB72-21F9C0F8163D}"/>
              </a:ext>
            </a:extLst>
          </p:cNvPr>
          <p:cNvSpPr/>
          <p:nvPr/>
        </p:nvSpPr>
        <p:spPr>
          <a:xfrm>
            <a:off x="8348366" y="49428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5DF81D-0E0C-4707-A378-7CF22E940841}"/>
              </a:ext>
            </a:extLst>
          </p:cNvPr>
          <p:cNvSpPr/>
          <p:nvPr/>
        </p:nvSpPr>
        <p:spPr>
          <a:xfrm>
            <a:off x="4702933" y="3189795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EFF4D6-CE54-4AF6-9683-E8863BC217AC}"/>
              </a:ext>
            </a:extLst>
          </p:cNvPr>
          <p:cNvSpPr/>
          <p:nvPr/>
        </p:nvSpPr>
        <p:spPr>
          <a:xfrm>
            <a:off x="1106891" y="5982191"/>
            <a:ext cx="3159839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E43B-71C9-422D-9BF6-17222ECA03BA}"/>
              </a:ext>
            </a:extLst>
          </p:cNvPr>
          <p:cNvSpPr/>
          <p:nvPr/>
        </p:nvSpPr>
        <p:spPr>
          <a:xfrm rot="16200000">
            <a:off x="10950144" y="378000"/>
            <a:ext cx="900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직사각형 2">
            <a:extLst>
              <a:ext uri="{FF2B5EF4-FFF2-40B4-BE49-F238E27FC236}">
                <a16:creationId xmlns:a16="http://schemas.microsoft.com/office/drawing/2014/main" id="{848BA723-F07B-4BE8-B43C-2087532AA7EE}"/>
              </a:ext>
            </a:extLst>
          </p:cNvPr>
          <p:cNvSpPr/>
          <p:nvPr/>
        </p:nvSpPr>
        <p:spPr>
          <a:xfrm>
            <a:off x="329271" y="612873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Quality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Professional </a:t>
            </a:r>
            <a:endParaRPr lang="ko-KR" altLang="en-US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PPT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E9FEB4-ECFC-4781-9752-A9F3792E6A90}"/>
              </a:ext>
            </a:extLst>
          </p:cNvPr>
          <p:cNvSpPr txBox="1"/>
          <p:nvPr/>
        </p:nvSpPr>
        <p:spPr>
          <a:xfrm>
            <a:off x="683795" y="2068434"/>
            <a:ext cx="3212838" cy="224676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400" dirty="0">
                <a:ea typeface="HY견명조" pitchFamily="18" charset="-127"/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  <a:endParaRPr lang="en-US" altLang="ko-KR" sz="1400" dirty="0">
              <a:ea typeface="FZShuTi" pitchFamily="2" charset="-122"/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5F03A81-F009-4BD2-AD2C-CB63D61ADC9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B17068D-370E-4282-95CB-91911C67657F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039993-04F8-46A2-977C-F20DC1EE684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08199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1">
            <a:extLst>
              <a:ext uri="{FF2B5EF4-FFF2-40B4-BE49-F238E27FC236}">
                <a16:creationId xmlns:a16="http://schemas.microsoft.com/office/drawing/2014/main" id="{2DF528F6-D71C-46A5-B0E4-1DAAC7B8A239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7EC2A00-7771-4530-A801-6CBCFCA5E365}"/>
              </a:ext>
            </a:extLst>
          </p:cNvPr>
          <p:cNvSpPr/>
          <p:nvPr/>
        </p:nvSpPr>
        <p:spPr>
          <a:xfrm>
            <a:off x="239350" y="247651"/>
            <a:ext cx="3316651" cy="10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8C9A05-562E-46C3-891E-62F57BE256E6}"/>
              </a:ext>
            </a:extLst>
          </p:cNvPr>
          <p:cNvSpPr txBox="1"/>
          <p:nvPr/>
        </p:nvSpPr>
        <p:spPr>
          <a:xfrm>
            <a:off x="618373" y="3924280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PPT Presentation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ED5C9-3B1E-47D9-A13B-D00CB9EF1805}"/>
              </a:ext>
            </a:extLst>
          </p:cNvPr>
          <p:cNvSpPr txBox="1"/>
          <p:nvPr/>
        </p:nvSpPr>
        <p:spPr>
          <a:xfrm>
            <a:off x="618372" y="5005998"/>
            <a:ext cx="260166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D175F45-E1F6-4D38-9FCD-F4DCD6134F7D}"/>
              </a:ext>
            </a:extLst>
          </p:cNvPr>
          <p:cNvSpPr/>
          <p:nvPr/>
        </p:nvSpPr>
        <p:spPr>
          <a:xfrm>
            <a:off x="7054363" y="4458958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1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295A1CA0-CE3C-4A9A-97B2-83F4812A2CD0}"/>
              </a:ext>
            </a:extLst>
          </p:cNvPr>
          <p:cNvSpPr/>
          <p:nvPr/>
        </p:nvSpPr>
        <p:spPr>
          <a:xfrm>
            <a:off x="7059815" y="3747486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2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2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AA787603-6EE0-4B02-8288-8F2DA98C779D}"/>
              </a:ext>
            </a:extLst>
          </p:cNvPr>
          <p:cNvSpPr/>
          <p:nvPr/>
        </p:nvSpPr>
        <p:spPr>
          <a:xfrm>
            <a:off x="7065267" y="3036015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3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07384727-12BC-44E6-9B56-3E784D812235}"/>
              </a:ext>
            </a:extLst>
          </p:cNvPr>
          <p:cNvSpPr/>
          <p:nvPr/>
        </p:nvSpPr>
        <p:spPr>
          <a:xfrm>
            <a:off x="7070718" y="2324543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4"/>
            </a:extrusionClr>
            <a:contourClr>
              <a:schemeClr val="accent4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C01A0F6-0113-4D8C-A727-48549EC457C2}"/>
              </a:ext>
            </a:extLst>
          </p:cNvPr>
          <p:cNvSpPr/>
          <p:nvPr/>
        </p:nvSpPr>
        <p:spPr>
          <a:xfrm>
            <a:off x="7076170" y="1613072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4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5"/>
            </a:extrusionClr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CEB4948B-36D0-41D4-A886-94CD748645F8}"/>
              </a:ext>
            </a:extLst>
          </p:cNvPr>
          <p:cNvSpPr/>
          <p:nvPr/>
        </p:nvSpPr>
        <p:spPr>
          <a:xfrm>
            <a:off x="7081622" y="901600"/>
            <a:ext cx="1744605" cy="1264838"/>
          </a:xfrm>
          <a:prstGeom prst="frame">
            <a:avLst>
              <a:gd name="adj1" fmla="val 9763"/>
            </a:avLst>
          </a:prstGeom>
          <a:solidFill>
            <a:schemeClr val="accent6"/>
          </a:solidFill>
          <a:ln>
            <a:noFill/>
          </a:ln>
          <a:scene3d>
            <a:camera prst="isometricOffAxis2Top">
              <a:rot lat="18448671" lon="2370244" rev="18834421"/>
            </a:camera>
            <a:lightRig rig="sunrise" dir="t"/>
          </a:scene3d>
          <a:sp3d extrusionH="476250" contourW="12700">
            <a:extrusionClr>
              <a:schemeClr val="accent6"/>
            </a:extrusionClr>
            <a:contourClr>
              <a:schemeClr val="accent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B1672E-47A7-4424-8125-FADE58B76C52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630C87-E85E-4352-9BF0-AF13E2CAADBE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97A9B9-5912-4405-B03D-0BE846E9F00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327619E-83CC-43EA-A024-7F44128310FC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A644F3-2399-40D9-BA70-9A572EDA2630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F46EBB-A652-4C3A-BEFD-BD8E15187DFD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B5C6A5-1F4B-47B7-A5AD-C19EF33518D7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5514A8-C631-4DAA-8478-B8EBCC9B29FD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0450E7-A0E8-4EE2-ABF9-17F00F674A7E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B23F03-9437-46A2-A0D8-8B549DE75D7E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8A20A5-EA40-4831-923D-BB5579B2A5B7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CF225A-8D92-4763-9D8C-95B3E5138A9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58B9ED8-808F-4EFA-A9B8-A3393686069F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B13423-F37D-4851-A567-4C282D97AB49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BC54094-07BA-4557-8153-E0D4A5088A7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0D41C5-D7B6-4D7A-85B4-91A990011A5F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B49CF0-0570-4D9B-90B5-B005BBF30EE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6616E4-4829-4335-95C3-D3DCBE65772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7AEFE3-94E2-469C-91AE-2423D560AF12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F1D99B-6240-4923-A435-61D64352BB5D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600C55-C02C-46FC-BC0B-A347B0762CEC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6A8F06-E9FA-446D-9E4D-1CFE7B66CAB6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6BFFC6-0749-4CA7-BA1A-B81BE098F5D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3E9C8E-281D-4CC2-9C08-AC5BA64B8B8F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A11C9714-89CF-4389-92D2-B007C48F3AB7}"/>
              </a:ext>
            </a:extLst>
          </p:cNvPr>
          <p:cNvSpPr txBox="1">
            <a:spLocks/>
          </p:cNvSpPr>
          <p:nvPr/>
        </p:nvSpPr>
        <p:spPr>
          <a:xfrm>
            <a:off x="442185" y="684104"/>
            <a:ext cx="2970088" cy="14074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69" name="Graphic 17">
            <a:extLst>
              <a:ext uri="{FF2B5EF4-FFF2-40B4-BE49-F238E27FC236}">
                <a16:creationId xmlns:a16="http://schemas.microsoft.com/office/drawing/2014/main" id="{022B49FE-4184-4D40-9DFC-E238F51F6B4A}"/>
              </a:ext>
            </a:extLst>
          </p:cNvPr>
          <p:cNvSpPr/>
          <p:nvPr/>
        </p:nvSpPr>
        <p:spPr>
          <a:xfrm>
            <a:off x="2146083" y="2989569"/>
            <a:ext cx="1276228" cy="1552646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B7EAC141-709F-4648-BCD8-D6B97C52A408}"/>
              </a:ext>
            </a:extLst>
          </p:cNvPr>
          <p:cNvSpPr/>
          <p:nvPr/>
        </p:nvSpPr>
        <p:spPr>
          <a:xfrm>
            <a:off x="2988911" y="1839723"/>
            <a:ext cx="2196001" cy="61949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508F05E3-5AB8-4489-B32B-DE763EE4032B}"/>
              </a:ext>
            </a:extLst>
          </p:cNvPr>
          <p:cNvSpPr/>
          <p:nvPr/>
        </p:nvSpPr>
        <p:spPr>
          <a:xfrm>
            <a:off x="6987649" y="1839723"/>
            <a:ext cx="2196001" cy="61949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3659855-83E9-473B-AEDC-053D741E11D2}"/>
              </a:ext>
            </a:extLst>
          </p:cNvPr>
          <p:cNvSpPr/>
          <p:nvPr/>
        </p:nvSpPr>
        <p:spPr>
          <a:xfrm>
            <a:off x="8987018" y="1839723"/>
            <a:ext cx="2196001" cy="619497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4018BAD-B4BC-4EE9-9F3C-8891E64EEE48}"/>
              </a:ext>
            </a:extLst>
          </p:cNvPr>
          <p:cNvSpPr/>
          <p:nvPr/>
        </p:nvSpPr>
        <p:spPr>
          <a:xfrm>
            <a:off x="4988280" y="1839723"/>
            <a:ext cx="2196001" cy="61949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8A1D3C-6A12-4FAA-A066-C5FB95E92DC5}"/>
              </a:ext>
            </a:extLst>
          </p:cNvPr>
          <p:cNvSpPr/>
          <p:nvPr/>
        </p:nvSpPr>
        <p:spPr>
          <a:xfrm>
            <a:off x="9062484" y="2595499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4EFDB3-C903-4ED5-9E3F-06DB7FBFB6A8}"/>
              </a:ext>
            </a:extLst>
          </p:cNvPr>
          <p:cNvSpPr/>
          <p:nvPr/>
        </p:nvSpPr>
        <p:spPr>
          <a:xfrm>
            <a:off x="3037376" y="2595499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4AB204-3D3D-4EF2-904B-E1F04C91397D}"/>
              </a:ext>
            </a:extLst>
          </p:cNvPr>
          <p:cNvSpPr/>
          <p:nvPr/>
        </p:nvSpPr>
        <p:spPr>
          <a:xfrm>
            <a:off x="7054114" y="2595499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3BAAA7-F7F5-4B92-AC9E-0586CF78FD09}"/>
              </a:ext>
            </a:extLst>
          </p:cNvPr>
          <p:cNvSpPr/>
          <p:nvPr/>
        </p:nvSpPr>
        <p:spPr>
          <a:xfrm>
            <a:off x="5045745" y="2595499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4F8CEF-F262-4E80-93EA-D4803A8CD36D}"/>
              </a:ext>
            </a:extLst>
          </p:cNvPr>
          <p:cNvGrpSpPr/>
          <p:nvPr/>
        </p:nvGrpSpPr>
        <p:grpSpPr>
          <a:xfrm>
            <a:off x="3123571" y="2784276"/>
            <a:ext cx="1607628" cy="3139321"/>
            <a:chOff x="804132" y="2745944"/>
            <a:chExt cx="1607628" cy="313932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D9271-091B-4E89-8B9E-BCE9D249D893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14B500-6909-4675-9253-5064B0D3969B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CBF9E9-8073-4629-9FEE-9DB6AB47F096}"/>
              </a:ext>
            </a:extLst>
          </p:cNvPr>
          <p:cNvSpPr txBox="1"/>
          <p:nvPr/>
        </p:nvSpPr>
        <p:spPr>
          <a:xfrm>
            <a:off x="3291204" y="1980193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CE215-0C72-4FBD-A869-4FB13333E573}"/>
              </a:ext>
            </a:extLst>
          </p:cNvPr>
          <p:cNvSpPr txBox="1"/>
          <p:nvPr/>
        </p:nvSpPr>
        <p:spPr>
          <a:xfrm>
            <a:off x="5301820" y="1980193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84069-860F-4C05-ADCC-BB1127BBC96C}"/>
              </a:ext>
            </a:extLst>
          </p:cNvPr>
          <p:cNvSpPr txBox="1"/>
          <p:nvPr/>
        </p:nvSpPr>
        <p:spPr>
          <a:xfrm>
            <a:off x="7312437" y="1980193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8D926C-AB96-4045-8DDF-B9205EFF4020}"/>
              </a:ext>
            </a:extLst>
          </p:cNvPr>
          <p:cNvSpPr txBox="1"/>
          <p:nvPr/>
        </p:nvSpPr>
        <p:spPr>
          <a:xfrm>
            <a:off x="9323054" y="1980193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84B8EA-53C4-4BFD-A11F-A3C999B491FA}"/>
              </a:ext>
            </a:extLst>
          </p:cNvPr>
          <p:cNvGrpSpPr/>
          <p:nvPr/>
        </p:nvGrpSpPr>
        <p:grpSpPr>
          <a:xfrm>
            <a:off x="5141581" y="2784276"/>
            <a:ext cx="1607628" cy="3139321"/>
            <a:chOff x="804132" y="2745944"/>
            <a:chExt cx="1607628" cy="31393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3BB90D-66D5-4546-9401-5C710CC37D94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8A3408-C25B-48F8-8CAE-7DE608C8C741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72E7DD-5B5D-4AEE-BF22-967BE1B94399}"/>
              </a:ext>
            </a:extLst>
          </p:cNvPr>
          <p:cNvGrpSpPr/>
          <p:nvPr/>
        </p:nvGrpSpPr>
        <p:grpSpPr>
          <a:xfrm>
            <a:off x="7159591" y="2784276"/>
            <a:ext cx="1607628" cy="3139321"/>
            <a:chOff x="804132" y="2745944"/>
            <a:chExt cx="1607628" cy="31393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DC67BA-4D1E-4A9C-8EED-D432FD899910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F973F7-318B-4C7D-82A2-4153FE6D9CB4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FAE52F-2FCC-4A48-AA9B-DF9CB82328F9}"/>
              </a:ext>
            </a:extLst>
          </p:cNvPr>
          <p:cNvGrpSpPr/>
          <p:nvPr/>
        </p:nvGrpSpPr>
        <p:grpSpPr>
          <a:xfrm>
            <a:off x="9177601" y="2784276"/>
            <a:ext cx="1607628" cy="3139321"/>
            <a:chOff x="804132" y="2745944"/>
            <a:chExt cx="1607628" cy="313932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B9741B-F9D4-43FB-9A3D-36CFE2F1DE23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9D765D-363E-4D69-B31A-25FBEBDEEDB5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Chevron 2">
            <a:extLst>
              <a:ext uri="{FF2B5EF4-FFF2-40B4-BE49-F238E27FC236}">
                <a16:creationId xmlns:a16="http://schemas.microsoft.com/office/drawing/2014/main" id="{84C0A2B1-38C5-4678-8134-464FE4D64247}"/>
              </a:ext>
            </a:extLst>
          </p:cNvPr>
          <p:cNvSpPr/>
          <p:nvPr/>
        </p:nvSpPr>
        <p:spPr>
          <a:xfrm>
            <a:off x="989542" y="1839723"/>
            <a:ext cx="2196001" cy="619497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Rounded Rectangle 7">
            <a:extLst>
              <a:ext uri="{FF2B5EF4-FFF2-40B4-BE49-F238E27FC236}">
                <a16:creationId xmlns:a16="http://schemas.microsoft.com/office/drawing/2014/main" id="{AD7F33A4-1011-492D-BE93-2451191B36C2}"/>
              </a:ext>
            </a:extLst>
          </p:cNvPr>
          <p:cNvSpPr/>
          <p:nvPr/>
        </p:nvSpPr>
        <p:spPr>
          <a:xfrm>
            <a:off x="1029007" y="2595499"/>
            <a:ext cx="1837867" cy="3536128"/>
          </a:xfrm>
          <a:prstGeom prst="roundRect">
            <a:avLst>
              <a:gd name="adj" fmla="val 1071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38B4CDFC-585D-4D41-928C-A467CBF6CAC5}"/>
              </a:ext>
            </a:extLst>
          </p:cNvPr>
          <p:cNvGrpSpPr/>
          <p:nvPr/>
        </p:nvGrpSpPr>
        <p:grpSpPr>
          <a:xfrm>
            <a:off x="1105561" y="2784276"/>
            <a:ext cx="1607628" cy="3139321"/>
            <a:chOff x="804132" y="2745944"/>
            <a:chExt cx="1607628" cy="31393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6F024-D5E1-48B1-A884-4E568A891389}"/>
                </a:ext>
              </a:extLst>
            </p:cNvPr>
            <p:cNvSpPr txBox="1"/>
            <p:nvPr/>
          </p:nvSpPr>
          <p:spPr>
            <a:xfrm>
              <a:off x="804134" y="3022943"/>
              <a:ext cx="16076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A3D562-D4BB-4EF2-93AD-19BCE30A1930}"/>
                </a:ext>
              </a:extLst>
            </p:cNvPr>
            <p:cNvSpPr txBox="1"/>
            <p:nvPr/>
          </p:nvSpPr>
          <p:spPr>
            <a:xfrm>
              <a:off x="804132" y="2745944"/>
              <a:ext cx="1593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E0B2EE1-610A-4B0B-86C6-C118CD56F57F}"/>
              </a:ext>
            </a:extLst>
          </p:cNvPr>
          <p:cNvSpPr txBox="1"/>
          <p:nvPr/>
        </p:nvSpPr>
        <p:spPr>
          <a:xfrm>
            <a:off x="1280588" y="1980193"/>
            <a:ext cx="1705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0DABB5-BF2B-42C6-8796-A6506C74CB03}"/>
              </a:ext>
            </a:extLst>
          </p:cNvPr>
          <p:cNvSpPr txBox="1"/>
          <p:nvPr/>
        </p:nvSpPr>
        <p:spPr>
          <a:xfrm>
            <a:off x="696374" y="927756"/>
            <a:ext cx="37555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BE4E1E33-3236-49F2-AA5A-7DD9CA656445}"/>
              </a:ext>
            </a:extLst>
          </p:cNvPr>
          <p:cNvSpPr txBox="1">
            <a:spLocks/>
          </p:cNvSpPr>
          <p:nvPr/>
        </p:nvSpPr>
        <p:spPr>
          <a:xfrm>
            <a:off x="696374" y="456677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/>
              <a:t>Allppt.com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BC802-7EA9-41ED-92B3-55B29355FB53}"/>
              </a:ext>
            </a:extLst>
          </p:cNvPr>
          <p:cNvSpPr txBox="1"/>
          <p:nvPr/>
        </p:nvSpPr>
        <p:spPr>
          <a:xfrm>
            <a:off x="685800" y="2413337"/>
            <a:ext cx="31718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5E552485-2CAF-4914-A5A1-88FD853ADD9A}"/>
              </a:ext>
            </a:extLst>
          </p:cNvPr>
          <p:cNvSpPr/>
          <p:nvPr/>
        </p:nvSpPr>
        <p:spPr>
          <a:xfrm>
            <a:off x="8115300" y="1310333"/>
            <a:ext cx="3390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AB9DF-D188-4C23-B12E-A8905FEBDC51}"/>
              </a:ext>
            </a:extLst>
          </p:cNvPr>
          <p:cNvSpPr txBox="1"/>
          <p:nvPr/>
        </p:nvSpPr>
        <p:spPr>
          <a:xfrm>
            <a:off x="8743950" y="2765894"/>
            <a:ext cx="2762249" cy="310854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Easy to change colors, photos and text. Get a modern PowerPoint  Presentation that is beautifully designed.</a:t>
            </a:r>
          </a:p>
          <a:p>
            <a:pPr algn="r"/>
            <a:endParaRPr lang="en-US" altLang="ko-KR" sz="1400" dirty="0">
              <a:solidFill>
                <a:schemeClr val="bg1"/>
              </a:solidFill>
              <a:ea typeface="HY견명조" pitchFamily="18" charset="-127"/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Easy to change colors, photos and text. Get a modern PowerPoint  Presentation that is beautifully designed. 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B5278C-57BB-4D2D-BF96-12C7D720C5DE}"/>
              </a:ext>
            </a:extLst>
          </p:cNvPr>
          <p:cNvGrpSpPr/>
          <p:nvPr/>
        </p:nvGrpSpPr>
        <p:grpSpPr>
          <a:xfrm>
            <a:off x="3498732" y="3850278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C1309E-6515-4B1D-9AE2-AC6DC08DCBDB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EDEC0D-D0D9-4F61-A0B7-4E1A4D43E9E4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E65A1A-183A-4B81-84AB-3E8D49DD94F7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D1C0E44-BDBE-4F76-BEE5-05D3D8097CB9}"/>
              </a:ext>
            </a:extLst>
          </p:cNvPr>
          <p:cNvGrpSpPr/>
          <p:nvPr/>
        </p:nvGrpSpPr>
        <p:grpSpPr>
          <a:xfrm>
            <a:off x="6245230" y="3850278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74C272-03CA-467A-8E4F-6E4A2E3096AA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D92022-4D30-4AE7-BDD0-68494212AE9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7B5599-2DB4-4712-8F36-9374C2F8D89F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AECF02-F299-4FBB-BACF-95B21897ECDC}"/>
              </a:ext>
            </a:extLst>
          </p:cNvPr>
          <p:cNvGrpSpPr/>
          <p:nvPr/>
        </p:nvGrpSpPr>
        <p:grpSpPr>
          <a:xfrm>
            <a:off x="8991728" y="3850278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8CD293-BE0A-4368-89CC-45990B340934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3364EB-58FB-4F92-A287-C6B142D41E90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E96A5-1C2F-4192-A86F-3D18B1A701F2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8564F2-4F5C-49F3-8A7D-60890EC99CD0}"/>
              </a:ext>
            </a:extLst>
          </p:cNvPr>
          <p:cNvGrpSpPr/>
          <p:nvPr/>
        </p:nvGrpSpPr>
        <p:grpSpPr>
          <a:xfrm>
            <a:off x="9294836" y="3029961"/>
            <a:ext cx="1793922" cy="600808"/>
            <a:chOff x="698919" y="3231434"/>
            <a:chExt cx="2170041" cy="726774"/>
          </a:xfrm>
        </p:grpSpPr>
        <p:sp>
          <p:nvSpPr>
            <p:cNvPr id="16" name="Rounded Rectangle 19">
              <a:extLst>
                <a:ext uri="{FF2B5EF4-FFF2-40B4-BE49-F238E27FC236}">
                  <a16:creationId xmlns:a16="http://schemas.microsoft.com/office/drawing/2014/main" id="{4F6E0AEC-07F7-46B7-80B0-B1CEF2CFE6B3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F3CE6D5-64CC-450B-BE60-8CFDFFF51B5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3A087114-E90C-43C7-AFBF-2C4CC2AA94AD}"/>
              </a:ext>
            </a:extLst>
          </p:cNvPr>
          <p:cNvSpPr/>
          <p:nvPr/>
        </p:nvSpPr>
        <p:spPr>
          <a:xfrm rot="5400000">
            <a:off x="4396081" y="2541968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9C1D48-D936-40B7-B3F6-0807668F2A5E}"/>
              </a:ext>
            </a:extLst>
          </p:cNvPr>
          <p:cNvSpPr/>
          <p:nvPr/>
        </p:nvSpPr>
        <p:spPr>
          <a:xfrm rot="19002224">
            <a:off x="3694444" y="3033446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612987-27DE-4246-876B-E290358F0D16}"/>
              </a:ext>
            </a:extLst>
          </p:cNvPr>
          <p:cNvGrpSpPr/>
          <p:nvPr/>
        </p:nvGrpSpPr>
        <p:grpSpPr>
          <a:xfrm>
            <a:off x="6518924" y="3033445"/>
            <a:ext cx="1793922" cy="600808"/>
            <a:chOff x="698919" y="3231434"/>
            <a:chExt cx="2170041" cy="726774"/>
          </a:xfrm>
        </p:grpSpPr>
        <p:sp>
          <p:nvSpPr>
            <p:cNvPr id="21" name="Rounded Rectangle 9">
              <a:extLst>
                <a:ext uri="{FF2B5EF4-FFF2-40B4-BE49-F238E27FC236}">
                  <a16:creationId xmlns:a16="http://schemas.microsoft.com/office/drawing/2014/main" id="{46AD0D6E-29E3-4A87-BE74-F149492BDA88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896807-BFF7-4985-BBD8-9CC86FBE8A47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9EE7930E-6F44-4B54-A0D3-8966804D9ECC}"/>
              </a:ext>
            </a:extLst>
          </p:cNvPr>
          <p:cNvSpPr/>
          <p:nvPr/>
        </p:nvSpPr>
        <p:spPr>
          <a:xfrm rot="5400000">
            <a:off x="5983632" y="2431318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6C77BA-CD3E-433E-87E6-B9883C61E590}"/>
              </a:ext>
            </a:extLst>
          </p:cNvPr>
          <p:cNvSpPr/>
          <p:nvPr/>
        </p:nvSpPr>
        <p:spPr>
          <a:xfrm rot="17406435">
            <a:off x="5084962" y="3254474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F7DB86-B29F-4A5A-9127-54EF57E6935E}"/>
              </a:ext>
            </a:extLst>
          </p:cNvPr>
          <p:cNvGrpSpPr/>
          <p:nvPr/>
        </p:nvGrpSpPr>
        <p:grpSpPr>
          <a:xfrm>
            <a:off x="7963328" y="3193434"/>
            <a:ext cx="1861406" cy="289614"/>
            <a:chOff x="2464343" y="3366786"/>
            <a:chExt cx="2251673" cy="350335"/>
          </a:xfrm>
        </p:grpSpPr>
        <p:sp>
          <p:nvSpPr>
            <p:cNvPr id="26" name="Rounded Rectangle 15">
              <a:extLst>
                <a:ext uri="{FF2B5EF4-FFF2-40B4-BE49-F238E27FC236}">
                  <a16:creationId xmlns:a16="http://schemas.microsoft.com/office/drawing/2014/main" id="{C376BAB3-5F40-4323-A225-F8D94F6AB4FC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7168E8-2C3D-46DF-9378-303840F280DC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61D13257-40E1-40F4-8877-E805F7388968}"/>
              </a:ext>
            </a:extLst>
          </p:cNvPr>
          <p:cNvSpPr/>
          <p:nvPr/>
        </p:nvSpPr>
        <p:spPr>
          <a:xfrm rot="5400000">
            <a:off x="1594943" y="2541968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7DEA7545-B43A-406F-ACC0-D21101F8F707}"/>
              </a:ext>
            </a:extLst>
          </p:cNvPr>
          <p:cNvSpPr/>
          <p:nvPr/>
        </p:nvSpPr>
        <p:spPr>
          <a:xfrm rot="5400000">
            <a:off x="3182496" y="2431318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2E84A7D8-1249-49E5-9EB0-0E966E62B68E}"/>
              </a:ext>
            </a:extLst>
          </p:cNvPr>
          <p:cNvSpPr/>
          <p:nvPr/>
        </p:nvSpPr>
        <p:spPr>
          <a:xfrm rot="17406435">
            <a:off x="2300988" y="3243871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627F6EA1-A49E-4716-8C62-F3876E60C799}"/>
              </a:ext>
            </a:extLst>
          </p:cNvPr>
          <p:cNvSpPr/>
          <p:nvPr/>
        </p:nvSpPr>
        <p:spPr>
          <a:xfrm rot="19002224">
            <a:off x="901902" y="3009717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2" name="Group 22">
            <a:extLst>
              <a:ext uri="{FF2B5EF4-FFF2-40B4-BE49-F238E27FC236}">
                <a16:creationId xmlns:a16="http://schemas.microsoft.com/office/drawing/2014/main" id="{DA402C16-F743-4934-AB29-CF3CE65936AB}"/>
              </a:ext>
            </a:extLst>
          </p:cNvPr>
          <p:cNvGrpSpPr/>
          <p:nvPr/>
        </p:nvGrpSpPr>
        <p:grpSpPr>
          <a:xfrm>
            <a:off x="752234" y="3850278"/>
            <a:ext cx="2339153" cy="2312993"/>
            <a:chOff x="1080045" y="1858541"/>
            <a:chExt cx="2339153" cy="231299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9A976C-1F5F-4E26-8521-1C04F66F2FB3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2B35B-993A-401B-BA8E-0BB91FCADAE3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A47A63-8735-47E7-AF54-4FD7DFCFF3E8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1D9AAA1-EBDC-4542-9987-B52ABF841538}"/>
              </a:ext>
            </a:extLst>
          </p:cNvPr>
          <p:cNvSpPr/>
          <p:nvPr/>
        </p:nvSpPr>
        <p:spPr>
          <a:xfrm>
            <a:off x="4338279" y="1773517"/>
            <a:ext cx="596484" cy="925454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accent2"/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7">
            <a:extLst>
              <a:ext uri="{FF2B5EF4-FFF2-40B4-BE49-F238E27FC236}">
                <a16:creationId xmlns:a16="http://schemas.microsoft.com/office/drawing/2014/main" id="{8CE4B4B2-69F7-41A0-943E-8AD70935EACF}"/>
              </a:ext>
            </a:extLst>
          </p:cNvPr>
          <p:cNvSpPr/>
          <p:nvPr/>
        </p:nvSpPr>
        <p:spPr>
          <a:xfrm>
            <a:off x="9956949" y="1815820"/>
            <a:ext cx="691152" cy="840850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4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E124033-124A-4176-AA30-5D6427AD1390}"/>
              </a:ext>
            </a:extLst>
          </p:cNvPr>
          <p:cNvSpPr/>
          <p:nvPr/>
        </p:nvSpPr>
        <p:spPr>
          <a:xfrm>
            <a:off x="7068115" y="1885778"/>
            <a:ext cx="760528" cy="700934"/>
          </a:xfrm>
          <a:custGeom>
            <a:avLst/>
            <a:gdLst>
              <a:gd name="connsiteX0" fmla="*/ 1108201 w 2216403"/>
              <a:gd name="connsiteY0" fmla="*/ 748666 h 2042725"/>
              <a:gd name="connsiteX1" fmla="*/ 1693759 w 2216403"/>
              <a:gd name="connsiteY1" fmla="*/ 1310730 h 2042725"/>
              <a:gd name="connsiteX2" fmla="*/ 1702045 w 2216403"/>
              <a:gd name="connsiteY2" fmla="*/ 1310730 h 2042725"/>
              <a:gd name="connsiteX3" fmla="*/ 1702045 w 2216403"/>
              <a:gd name="connsiteY3" fmla="*/ 1469983 h 2042725"/>
              <a:gd name="connsiteX4" fmla="*/ 2216403 w 2216403"/>
              <a:gd name="connsiteY4" fmla="*/ 1690534 h 2042725"/>
              <a:gd name="connsiteX5" fmla="*/ 2216403 w 2216403"/>
              <a:gd name="connsiteY5" fmla="*/ 2042725 h 2042725"/>
              <a:gd name="connsiteX6" fmla="*/ 1702045 w 2216403"/>
              <a:gd name="connsiteY6" fmla="*/ 2042725 h 2042725"/>
              <a:gd name="connsiteX7" fmla="*/ 1692066 w 2216403"/>
              <a:gd name="connsiteY7" fmla="*/ 2042725 h 2042725"/>
              <a:gd name="connsiteX8" fmla="*/ 1273725 w 2216403"/>
              <a:gd name="connsiteY8" fmla="*/ 2042725 h 2042725"/>
              <a:gd name="connsiteX9" fmla="*/ 1273725 w 2216403"/>
              <a:gd name="connsiteY9" fmla="*/ 1622480 h 2042725"/>
              <a:gd name="connsiteX10" fmla="*/ 1112038 w 2216403"/>
              <a:gd name="connsiteY10" fmla="*/ 1460793 h 2042725"/>
              <a:gd name="connsiteX11" fmla="*/ 950351 w 2216403"/>
              <a:gd name="connsiteY11" fmla="*/ 1622480 h 2042725"/>
              <a:gd name="connsiteX12" fmla="*/ 950351 w 2216403"/>
              <a:gd name="connsiteY12" fmla="*/ 2042725 h 2042725"/>
              <a:gd name="connsiteX13" fmla="*/ 524337 w 2216403"/>
              <a:gd name="connsiteY13" fmla="*/ 2042725 h 2042725"/>
              <a:gd name="connsiteX14" fmla="*/ 522032 w 2216403"/>
              <a:gd name="connsiteY14" fmla="*/ 2042725 h 2042725"/>
              <a:gd name="connsiteX15" fmla="*/ 0 w 2216403"/>
              <a:gd name="connsiteY15" fmla="*/ 2042725 h 2042725"/>
              <a:gd name="connsiteX16" fmla="*/ 0 w 2216403"/>
              <a:gd name="connsiteY16" fmla="*/ 1690534 h 2042725"/>
              <a:gd name="connsiteX17" fmla="*/ 522032 w 2216403"/>
              <a:gd name="connsiteY17" fmla="*/ 1466693 h 2042725"/>
              <a:gd name="connsiteX18" fmla="*/ 522032 w 2216403"/>
              <a:gd name="connsiteY18" fmla="*/ 1316792 h 2042725"/>
              <a:gd name="connsiteX19" fmla="*/ 516328 w 2216403"/>
              <a:gd name="connsiteY19" fmla="*/ 1316792 h 2042725"/>
              <a:gd name="connsiteX20" fmla="*/ 522032 w 2216403"/>
              <a:gd name="connsiteY20" fmla="*/ 1311317 h 2042725"/>
              <a:gd name="connsiteX21" fmla="*/ 522032 w 2216403"/>
              <a:gd name="connsiteY21" fmla="*/ 1310730 h 2042725"/>
              <a:gd name="connsiteX22" fmla="*/ 522643 w 2216403"/>
              <a:gd name="connsiteY22" fmla="*/ 1310730 h 2042725"/>
              <a:gd name="connsiteX23" fmla="*/ 1066318 w 2216403"/>
              <a:gd name="connsiteY23" fmla="*/ 0 h 2042725"/>
              <a:gd name="connsiteX24" fmla="*/ 1157758 w 2216403"/>
              <a:gd name="connsiteY24" fmla="*/ 0 h 2042725"/>
              <a:gd name="connsiteX25" fmla="*/ 1157758 w 2216403"/>
              <a:gd name="connsiteY25" fmla="*/ 150610 h 2042725"/>
              <a:gd name="connsiteX26" fmla="*/ 1336975 w 2216403"/>
              <a:gd name="connsiteY26" fmla="*/ 150610 h 2042725"/>
              <a:gd name="connsiteX27" fmla="*/ 1336975 w 2216403"/>
              <a:gd name="connsiteY27" fmla="*/ 242050 h 2042725"/>
              <a:gd name="connsiteX28" fmla="*/ 1157758 w 2216403"/>
              <a:gd name="connsiteY28" fmla="*/ 242050 h 2042725"/>
              <a:gd name="connsiteX29" fmla="*/ 1157758 w 2216403"/>
              <a:gd name="connsiteY29" fmla="*/ 578206 h 2042725"/>
              <a:gd name="connsiteX30" fmla="*/ 1828924 w 2216403"/>
              <a:gd name="connsiteY30" fmla="*/ 1249372 h 2042725"/>
              <a:gd name="connsiteX31" fmla="*/ 1772135 w 2216403"/>
              <a:gd name="connsiteY31" fmla="*/ 1306162 h 2042725"/>
              <a:gd name="connsiteX32" fmla="*/ 1104209 w 2216403"/>
              <a:gd name="connsiteY32" fmla="*/ 638236 h 2042725"/>
              <a:gd name="connsiteX33" fmla="*/ 434968 w 2216403"/>
              <a:gd name="connsiteY33" fmla="*/ 1307477 h 2042725"/>
              <a:gd name="connsiteX34" fmla="*/ 376864 w 2216403"/>
              <a:gd name="connsiteY34" fmla="*/ 1249372 h 2042725"/>
              <a:gd name="connsiteX35" fmla="*/ 1066318 w 2216403"/>
              <a:gd name="connsiteY35" fmla="*/ 559918 h 2042725"/>
              <a:gd name="connsiteX36" fmla="*/ 1066318 w 2216403"/>
              <a:gd name="connsiteY36" fmla="*/ 242050 h 2042725"/>
              <a:gd name="connsiteX37" fmla="*/ 887101 w 2216403"/>
              <a:gd name="connsiteY37" fmla="*/ 242050 h 2042725"/>
              <a:gd name="connsiteX38" fmla="*/ 887101 w 2216403"/>
              <a:gd name="connsiteY38" fmla="*/ 150610 h 2042725"/>
              <a:gd name="connsiteX39" fmla="*/ 1066318 w 2216403"/>
              <a:gd name="connsiteY39" fmla="*/ 150610 h 20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16403" h="2042725">
                <a:moveTo>
                  <a:pt x="1108201" y="748666"/>
                </a:moveTo>
                <a:lnTo>
                  <a:pt x="1693759" y="1310730"/>
                </a:lnTo>
                <a:lnTo>
                  <a:pt x="1702045" y="1310730"/>
                </a:lnTo>
                <a:lnTo>
                  <a:pt x="1702045" y="1469983"/>
                </a:lnTo>
                <a:lnTo>
                  <a:pt x="2216403" y="1690534"/>
                </a:lnTo>
                <a:lnTo>
                  <a:pt x="2216403" y="2042725"/>
                </a:lnTo>
                <a:lnTo>
                  <a:pt x="1702045" y="2042725"/>
                </a:lnTo>
                <a:lnTo>
                  <a:pt x="1692066" y="2042725"/>
                </a:lnTo>
                <a:lnTo>
                  <a:pt x="1273725" y="2042725"/>
                </a:lnTo>
                <a:lnTo>
                  <a:pt x="1273725" y="1622480"/>
                </a:lnTo>
                <a:cubicBezTo>
                  <a:pt x="1273725" y="1533183"/>
                  <a:pt x="1201335" y="1460793"/>
                  <a:pt x="1112038" y="1460793"/>
                </a:cubicBezTo>
                <a:cubicBezTo>
                  <a:pt x="1022741" y="1460793"/>
                  <a:pt x="950351" y="1533183"/>
                  <a:pt x="950351" y="1622480"/>
                </a:cubicBezTo>
                <a:lnTo>
                  <a:pt x="950351" y="2042725"/>
                </a:lnTo>
                <a:lnTo>
                  <a:pt x="524337" y="2042725"/>
                </a:lnTo>
                <a:lnTo>
                  <a:pt x="522032" y="2042725"/>
                </a:lnTo>
                <a:lnTo>
                  <a:pt x="0" y="2042725"/>
                </a:lnTo>
                <a:lnTo>
                  <a:pt x="0" y="1690534"/>
                </a:lnTo>
                <a:lnTo>
                  <a:pt x="522032" y="1466693"/>
                </a:lnTo>
                <a:lnTo>
                  <a:pt x="522032" y="1316792"/>
                </a:lnTo>
                <a:lnTo>
                  <a:pt x="516328" y="1316792"/>
                </a:lnTo>
                <a:lnTo>
                  <a:pt x="522032" y="1311317"/>
                </a:lnTo>
                <a:lnTo>
                  <a:pt x="522032" y="1310730"/>
                </a:lnTo>
                <a:lnTo>
                  <a:pt x="522643" y="1310730"/>
                </a:lnTo>
                <a:close/>
                <a:moveTo>
                  <a:pt x="1066318" y="0"/>
                </a:moveTo>
                <a:lnTo>
                  <a:pt x="1157758" y="0"/>
                </a:lnTo>
                <a:lnTo>
                  <a:pt x="1157758" y="150610"/>
                </a:lnTo>
                <a:lnTo>
                  <a:pt x="1336975" y="150610"/>
                </a:lnTo>
                <a:lnTo>
                  <a:pt x="1336975" y="242050"/>
                </a:lnTo>
                <a:lnTo>
                  <a:pt x="1157758" y="242050"/>
                </a:lnTo>
                <a:lnTo>
                  <a:pt x="1157758" y="578206"/>
                </a:lnTo>
                <a:lnTo>
                  <a:pt x="1828924" y="1249372"/>
                </a:lnTo>
                <a:lnTo>
                  <a:pt x="1772135" y="1306162"/>
                </a:lnTo>
                <a:lnTo>
                  <a:pt x="1104209" y="638236"/>
                </a:lnTo>
                <a:lnTo>
                  <a:pt x="434968" y="1307477"/>
                </a:lnTo>
                <a:lnTo>
                  <a:pt x="376864" y="1249372"/>
                </a:lnTo>
                <a:lnTo>
                  <a:pt x="1066318" y="559918"/>
                </a:lnTo>
                <a:lnTo>
                  <a:pt x="1066318" y="242050"/>
                </a:lnTo>
                <a:lnTo>
                  <a:pt x="887101" y="242050"/>
                </a:lnTo>
                <a:lnTo>
                  <a:pt x="887101" y="150610"/>
                </a:lnTo>
                <a:lnTo>
                  <a:pt x="1066318" y="15061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raphic 20">
            <a:extLst>
              <a:ext uri="{FF2B5EF4-FFF2-40B4-BE49-F238E27FC236}">
                <a16:creationId xmlns:a16="http://schemas.microsoft.com/office/drawing/2014/main" id="{53C8751C-8AF4-443B-911B-0CB99F4F7601}"/>
              </a:ext>
            </a:extLst>
          </p:cNvPr>
          <p:cNvSpPr/>
          <p:nvPr/>
        </p:nvSpPr>
        <p:spPr>
          <a:xfrm>
            <a:off x="1576883" y="1822844"/>
            <a:ext cx="620586" cy="826802"/>
          </a:xfrm>
          <a:custGeom>
            <a:avLst/>
            <a:gdLst>
              <a:gd name="connsiteX0" fmla="*/ 0 w 5143500"/>
              <a:gd name="connsiteY0" fmla="*/ 2631222 h 6852642"/>
              <a:gd name="connsiteX1" fmla="*/ 0 w 5143500"/>
              <a:gd name="connsiteY1" fmla="*/ 2513350 h 6852642"/>
              <a:gd name="connsiteX2" fmla="*/ 9108 w 5143500"/>
              <a:gd name="connsiteY2" fmla="*/ 2479596 h 6852642"/>
              <a:gd name="connsiteX3" fmla="*/ 395942 w 5143500"/>
              <a:gd name="connsiteY3" fmla="*/ 2143661 h 6852642"/>
              <a:gd name="connsiteX4" fmla="*/ 429161 w 5143500"/>
              <a:gd name="connsiteY4" fmla="*/ 2109371 h 6852642"/>
              <a:gd name="connsiteX5" fmla="*/ 856178 w 5143500"/>
              <a:gd name="connsiteY5" fmla="*/ 1713429 h 6852642"/>
              <a:gd name="connsiteX6" fmla="*/ 1284804 w 5143500"/>
              <a:gd name="connsiteY6" fmla="*/ 2107228 h 6852642"/>
              <a:gd name="connsiteX7" fmla="*/ 1324451 w 5143500"/>
              <a:gd name="connsiteY7" fmla="*/ 2142054 h 6852642"/>
              <a:gd name="connsiteX8" fmla="*/ 2104013 w 5143500"/>
              <a:gd name="connsiteY8" fmla="*/ 2141518 h 6852642"/>
              <a:gd name="connsiteX9" fmla="*/ 2142053 w 5143500"/>
              <a:gd name="connsiteY9" fmla="*/ 2104013 h 6852642"/>
              <a:gd name="connsiteX10" fmla="*/ 2142589 w 5143500"/>
              <a:gd name="connsiteY10" fmla="*/ 1324451 h 6852642"/>
              <a:gd name="connsiteX11" fmla="*/ 2107764 w 5143500"/>
              <a:gd name="connsiteY11" fmla="*/ 1284268 h 6852642"/>
              <a:gd name="connsiteX12" fmla="*/ 1822728 w 5143500"/>
              <a:gd name="connsiteY12" fmla="*/ 1142286 h 6852642"/>
              <a:gd name="connsiteX13" fmla="*/ 1745575 w 5143500"/>
              <a:gd name="connsiteY13" fmla="*/ 697051 h 6852642"/>
              <a:gd name="connsiteX14" fmla="*/ 2109371 w 5143500"/>
              <a:gd name="connsiteY14" fmla="*/ 429161 h 6852642"/>
              <a:gd name="connsiteX15" fmla="*/ 2143661 w 5143500"/>
              <a:gd name="connsiteY15" fmla="*/ 393263 h 6852642"/>
              <a:gd name="connsiteX16" fmla="*/ 2392799 w 5143500"/>
              <a:gd name="connsiteY16" fmla="*/ 38040 h 6852642"/>
              <a:gd name="connsiteX17" fmla="*/ 2512278 w 5143500"/>
              <a:gd name="connsiteY17" fmla="*/ 0 h 6852642"/>
              <a:gd name="connsiteX18" fmla="*/ 2630150 w 5143500"/>
              <a:gd name="connsiteY18" fmla="*/ 0 h 6852642"/>
              <a:gd name="connsiteX19" fmla="*/ 2655868 w 5143500"/>
              <a:gd name="connsiteY19" fmla="*/ 7501 h 6852642"/>
              <a:gd name="connsiteX20" fmla="*/ 2999839 w 5143500"/>
              <a:gd name="connsiteY20" fmla="*/ 399157 h 6852642"/>
              <a:gd name="connsiteX21" fmla="*/ 3033594 w 5143500"/>
              <a:gd name="connsiteY21" fmla="*/ 429161 h 6852642"/>
              <a:gd name="connsiteX22" fmla="*/ 3429000 w 5143500"/>
              <a:gd name="connsiteY22" fmla="*/ 872788 h 6852642"/>
              <a:gd name="connsiteX23" fmla="*/ 3037344 w 5143500"/>
              <a:gd name="connsiteY23" fmla="*/ 1285339 h 6852642"/>
              <a:gd name="connsiteX24" fmla="*/ 3000375 w 5143500"/>
              <a:gd name="connsiteY24" fmla="*/ 1327666 h 6852642"/>
              <a:gd name="connsiteX25" fmla="*/ 3000375 w 5143500"/>
              <a:gd name="connsiteY25" fmla="*/ 2101870 h 6852642"/>
              <a:gd name="connsiteX26" fmla="*/ 3041094 w 5143500"/>
              <a:gd name="connsiteY26" fmla="*/ 2142054 h 6852642"/>
              <a:gd name="connsiteX27" fmla="*/ 3815298 w 5143500"/>
              <a:gd name="connsiteY27" fmla="*/ 2142054 h 6852642"/>
              <a:gd name="connsiteX28" fmla="*/ 3823335 w 5143500"/>
              <a:gd name="connsiteY28" fmla="*/ 2142054 h 6852642"/>
              <a:gd name="connsiteX29" fmla="*/ 3857089 w 5143500"/>
              <a:gd name="connsiteY29" fmla="*/ 2112586 h 6852642"/>
              <a:gd name="connsiteX30" fmla="*/ 3865126 w 5143500"/>
              <a:gd name="connsiteY30" fmla="*/ 2054185 h 6852642"/>
              <a:gd name="connsiteX31" fmla="*/ 4316254 w 5143500"/>
              <a:gd name="connsiteY31" fmla="*/ 1713964 h 6852642"/>
              <a:gd name="connsiteX32" fmla="*/ 4713804 w 5143500"/>
              <a:gd name="connsiteY32" fmla="*/ 2106156 h 6852642"/>
              <a:gd name="connsiteX33" fmla="*/ 4749701 w 5143500"/>
              <a:gd name="connsiteY33" fmla="*/ 2143661 h 6852642"/>
              <a:gd name="connsiteX34" fmla="*/ 5107603 w 5143500"/>
              <a:gd name="connsiteY34" fmla="*/ 2397621 h 6852642"/>
              <a:gd name="connsiteX35" fmla="*/ 5143500 w 5143500"/>
              <a:gd name="connsiteY35" fmla="*/ 2512278 h 6852642"/>
              <a:gd name="connsiteX36" fmla="*/ 5143500 w 5143500"/>
              <a:gd name="connsiteY36" fmla="*/ 2630150 h 6852642"/>
              <a:gd name="connsiteX37" fmla="*/ 5133856 w 5143500"/>
              <a:gd name="connsiteY37" fmla="*/ 2666048 h 6852642"/>
              <a:gd name="connsiteX38" fmla="*/ 4747558 w 5143500"/>
              <a:gd name="connsiteY38" fmla="*/ 2999304 h 6852642"/>
              <a:gd name="connsiteX39" fmla="*/ 4714875 w 5143500"/>
              <a:gd name="connsiteY39" fmla="*/ 3033593 h 6852642"/>
              <a:gd name="connsiteX40" fmla="*/ 4583073 w 5143500"/>
              <a:gd name="connsiteY40" fmla="*/ 3310057 h 6852642"/>
              <a:gd name="connsiteX41" fmla="*/ 4133552 w 5143500"/>
              <a:gd name="connsiteY41" fmla="*/ 3399532 h 6852642"/>
              <a:gd name="connsiteX42" fmla="*/ 3858697 w 5143500"/>
              <a:gd name="connsiteY42" fmla="*/ 3037880 h 6852642"/>
              <a:gd name="connsiteX43" fmla="*/ 3816370 w 5143500"/>
              <a:gd name="connsiteY43" fmla="*/ 3000911 h 6852642"/>
              <a:gd name="connsiteX44" fmla="*/ 3460075 w 5143500"/>
              <a:gd name="connsiteY44" fmla="*/ 3000911 h 6852642"/>
              <a:gd name="connsiteX45" fmla="*/ 3036808 w 5143500"/>
              <a:gd name="connsiteY45" fmla="*/ 3000911 h 6852642"/>
              <a:gd name="connsiteX46" fmla="*/ 3001982 w 5143500"/>
              <a:gd name="connsiteY46" fmla="*/ 3036272 h 6852642"/>
              <a:gd name="connsiteX47" fmla="*/ 3001982 w 5143500"/>
              <a:gd name="connsiteY47" fmla="*/ 3052346 h 6852642"/>
              <a:gd name="connsiteX48" fmla="*/ 3001982 w 5143500"/>
              <a:gd name="connsiteY48" fmla="*/ 5519619 h 6852642"/>
              <a:gd name="connsiteX49" fmla="*/ 3001982 w 5143500"/>
              <a:gd name="connsiteY49" fmla="*/ 5543729 h 6852642"/>
              <a:gd name="connsiteX50" fmla="*/ 3028771 w 5143500"/>
              <a:gd name="connsiteY50" fmla="*/ 5571590 h 6852642"/>
              <a:gd name="connsiteX51" fmla="*/ 3143964 w 5143500"/>
              <a:gd name="connsiteY51" fmla="*/ 5595164 h 6852642"/>
              <a:gd name="connsiteX52" fmla="*/ 3429000 w 5143500"/>
              <a:gd name="connsiteY52" fmla="*/ 6044149 h 6852642"/>
              <a:gd name="connsiteX53" fmla="*/ 3037880 w 5143500"/>
              <a:gd name="connsiteY53" fmla="*/ 6428303 h 6852642"/>
              <a:gd name="connsiteX54" fmla="*/ 3000911 w 5143500"/>
              <a:gd name="connsiteY54" fmla="*/ 6464201 h 6852642"/>
              <a:gd name="connsiteX55" fmla="*/ 2746951 w 5143500"/>
              <a:gd name="connsiteY55" fmla="*/ 6821567 h 6852642"/>
              <a:gd name="connsiteX56" fmla="*/ 2632293 w 5143500"/>
              <a:gd name="connsiteY56" fmla="*/ 6857465 h 6852642"/>
              <a:gd name="connsiteX57" fmla="*/ 2514421 w 5143500"/>
              <a:gd name="connsiteY57" fmla="*/ 6857465 h 6852642"/>
              <a:gd name="connsiteX58" fmla="*/ 2486025 w 5143500"/>
              <a:gd name="connsiteY58" fmla="*/ 6849428 h 6852642"/>
              <a:gd name="connsiteX59" fmla="*/ 2144732 w 5143500"/>
              <a:gd name="connsiteY59" fmla="*/ 6458843 h 6852642"/>
              <a:gd name="connsiteX60" fmla="*/ 2113657 w 5143500"/>
              <a:gd name="connsiteY60" fmla="*/ 6428840 h 6852642"/>
              <a:gd name="connsiteX61" fmla="*/ 1820049 w 5143500"/>
              <a:gd name="connsiteY61" fmla="*/ 6280964 h 6852642"/>
              <a:gd name="connsiteX62" fmla="*/ 1747183 w 5143500"/>
              <a:gd name="connsiteY62" fmla="*/ 5839480 h 6852642"/>
              <a:gd name="connsiteX63" fmla="*/ 2111514 w 5143500"/>
              <a:gd name="connsiteY63" fmla="*/ 5572125 h 6852642"/>
              <a:gd name="connsiteX64" fmla="*/ 2144197 w 5143500"/>
              <a:gd name="connsiteY64" fmla="*/ 5535692 h 6852642"/>
              <a:gd name="connsiteX65" fmla="*/ 2143661 w 5143500"/>
              <a:gd name="connsiteY65" fmla="*/ 3036272 h 6852642"/>
              <a:gd name="connsiteX66" fmla="*/ 2108835 w 5143500"/>
              <a:gd name="connsiteY66" fmla="*/ 3000911 h 6852642"/>
              <a:gd name="connsiteX67" fmla="*/ 1323916 w 5143500"/>
              <a:gd name="connsiteY67" fmla="*/ 3000375 h 6852642"/>
              <a:gd name="connsiteX68" fmla="*/ 1286411 w 5143500"/>
              <a:gd name="connsiteY68" fmla="*/ 3035201 h 6852642"/>
              <a:gd name="connsiteX69" fmla="*/ 1151930 w 5143500"/>
              <a:gd name="connsiteY69" fmla="*/ 3313271 h 6852642"/>
              <a:gd name="connsiteX70" fmla="*/ 701338 w 5143500"/>
              <a:gd name="connsiteY70" fmla="*/ 3398996 h 6852642"/>
              <a:gd name="connsiteX71" fmla="*/ 430232 w 5143500"/>
              <a:gd name="connsiteY71" fmla="*/ 3031451 h 6852642"/>
              <a:gd name="connsiteX72" fmla="*/ 397550 w 5143500"/>
              <a:gd name="connsiteY72" fmla="*/ 2999839 h 6852642"/>
              <a:gd name="connsiteX73" fmla="*/ 56257 w 5143500"/>
              <a:gd name="connsiteY73" fmla="*/ 2783920 h 6852642"/>
              <a:gd name="connsiteX74" fmla="*/ 0 w 5143500"/>
              <a:gd name="connsiteY74" fmla="*/ 263122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43500" h="6852642">
                <a:moveTo>
                  <a:pt x="0" y="2631222"/>
                </a:moveTo>
                <a:cubicBezTo>
                  <a:pt x="0" y="2592110"/>
                  <a:pt x="0" y="2552462"/>
                  <a:pt x="0" y="2513350"/>
                </a:cubicBezTo>
                <a:cubicBezTo>
                  <a:pt x="3215" y="2502099"/>
                  <a:pt x="6429" y="2490847"/>
                  <a:pt x="9108" y="2479596"/>
                </a:cubicBezTo>
                <a:cubicBezTo>
                  <a:pt x="54650" y="2289929"/>
                  <a:pt x="201990" y="2161342"/>
                  <a:pt x="395942" y="2143661"/>
                </a:cubicBezTo>
                <a:cubicBezTo>
                  <a:pt x="420053" y="2141518"/>
                  <a:pt x="427018" y="2132409"/>
                  <a:pt x="429161" y="2109371"/>
                </a:cubicBezTo>
                <a:cubicBezTo>
                  <a:pt x="449520" y="1882735"/>
                  <a:pt x="632222" y="1713964"/>
                  <a:pt x="856178" y="1713429"/>
                </a:cubicBezTo>
                <a:cubicBezTo>
                  <a:pt x="1080671" y="1713429"/>
                  <a:pt x="1264444" y="1881128"/>
                  <a:pt x="1284804" y="2107228"/>
                </a:cubicBezTo>
                <a:cubicBezTo>
                  <a:pt x="1287482" y="2136160"/>
                  <a:pt x="1298734" y="2142589"/>
                  <a:pt x="1324451" y="2142054"/>
                </a:cubicBezTo>
                <a:cubicBezTo>
                  <a:pt x="1584305" y="2141518"/>
                  <a:pt x="1844159" y="2141518"/>
                  <a:pt x="2104013" y="2141518"/>
                </a:cubicBezTo>
                <a:cubicBezTo>
                  <a:pt x="2140982" y="2141518"/>
                  <a:pt x="2142053" y="2140446"/>
                  <a:pt x="2142053" y="2104013"/>
                </a:cubicBezTo>
                <a:cubicBezTo>
                  <a:pt x="2142053" y="1844159"/>
                  <a:pt x="2142053" y="1584305"/>
                  <a:pt x="2142589" y="1324451"/>
                </a:cubicBezTo>
                <a:cubicBezTo>
                  <a:pt x="2142589" y="1298198"/>
                  <a:pt x="2136696" y="1286411"/>
                  <a:pt x="2107764" y="1284268"/>
                </a:cubicBezTo>
                <a:cubicBezTo>
                  <a:pt x="1994178" y="1274624"/>
                  <a:pt x="1896666" y="1228546"/>
                  <a:pt x="1822728" y="1142286"/>
                </a:cubicBezTo>
                <a:cubicBezTo>
                  <a:pt x="1709678" y="1009948"/>
                  <a:pt x="1680746" y="858322"/>
                  <a:pt x="1745575" y="697051"/>
                </a:cubicBezTo>
                <a:cubicBezTo>
                  <a:pt x="1810405" y="535246"/>
                  <a:pt x="1936849" y="447913"/>
                  <a:pt x="2109371" y="429161"/>
                </a:cubicBezTo>
                <a:cubicBezTo>
                  <a:pt x="2134553" y="426482"/>
                  <a:pt x="2140982" y="416838"/>
                  <a:pt x="2143661" y="393263"/>
                </a:cubicBezTo>
                <a:cubicBezTo>
                  <a:pt x="2161877" y="229850"/>
                  <a:pt x="2244388" y="110371"/>
                  <a:pt x="2392799" y="38040"/>
                </a:cubicBezTo>
                <a:cubicBezTo>
                  <a:pt x="2430840" y="19288"/>
                  <a:pt x="2472631" y="12323"/>
                  <a:pt x="2512278" y="0"/>
                </a:cubicBezTo>
                <a:cubicBezTo>
                  <a:pt x="2551391" y="0"/>
                  <a:pt x="2591038" y="0"/>
                  <a:pt x="2630150" y="0"/>
                </a:cubicBezTo>
                <a:cubicBezTo>
                  <a:pt x="2638723" y="2679"/>
                  <a:pt x="2647295" y="5358"/>
                  <a:pt x="2655868" y="7501"/>
                </a:cubicBezTo>
                <a:cubicBezTo>
                  <a:pt x="2853035" y="53578"/>
                  <a:pt x="2980551" y="198239"/>
                  <a:pt x="2999839" y="399157"/>
                </a:cubicBezTo>
                <a:cubicBezTo>
                  <a:pt x="3001982" y="423267"/>
                  <a:pt x="3013234" y="427553"/>
                  <a:pt x="3033594" y="429161"/>
                </a:cubicBezTo>
                <a:cubicBezTo>
                  <a:pt x="3266658" y="450592"/>
                  <a:pt x="3434358" y="638651"/>
                  <a:pt x="3429000" y="872788"/>
                </a:cubicBezTo>
                <a:cubicBezTo>
                  <a:pt x="3424178" y="1086029"/>
                  <a:pt x="3260765" y="1258550"/>
                  <a:pt x="3037344" y="1285339"/>
                </a:cubicBezTo>
                <a:cubicBezTo>
                  <a:pt x="3000375" y="1289626"/>
                  <a:pt x="3000375" y="1289626"/>
                  <a:pt x="3000375" y="1327666"/>
                </a:cubicBezTo>
                <a:cubicBezTo>
                  <a:pt x="3000375" y="1585913"/>
                  <a:pt x="3000375" y="1843623"/>
                  <a:pt x="3000375" y="2101870"/>
                </a:cubicBezTo>
                <a:cubicBezTo>
                  <a:pt x="3000375" y="2142054"/>
                  <a:pt x="3000911" y="2142054"/>
                  <a:pt x="3041094" y="2142054"/>
                </a:cubicBezTo>
                <a:cubicBezTo>
                  <a:pt x="3299341" y="2142054"/>
                  <a:pt x="3557052" y="2142054"/>
                  <a:pt x="3815298" y="2142054"/>
                </a:cubicBezTo>
                <a:cubicBezTo>
                  <a:pt x="3817977" y="2142054"/>
                  <a:pt x="3820656" y="2142054"/>
                  <a:pt x="3823335" y="2142054"/>
                </a:cubicBezTo>
                <a:cubicBezTo>
                  <a:pt x="3845302" y="2144197"/>
                  <a:pt x="3856553" y="2136160"/>
                  <a:pt x="3857089" y="2112586"/>
                </a:cubicBezTo>
                <a:cubicBezTo>
                  <a:pt x="3857625" y="2093297"/>
                  <a:pt x="3860840" y="2073473"/>
                  <a:pt x="3865126" y="2054185"/>
                </a:cubicBezTo>
                <a:cubicBezTo>
                  <a:pt x="3912275" y="1841480"/>
                  <a:pt x="4100334" y="1700570"/>
                  <a:pt x="4316254" y="1713964"/>
                </a:cubicBezTo>
                <a:cubicBezTo>
                  <a:pt x="4524673" y="1727359"/>
                  <a:pt x="4693980" y="1893451"/>
                  <a:pt x="4713804" y="2106156"/>
                </a:cubicBezTo>
                <a:cubicBezTo>
                  <a:pt x="4715947" y="2131338"/>
                  <a:pt x="4723448" y="2140446"/>
                  <a:pt x="4749701" y="2143661"/>
                </a:cubicBezTo>
                <a:cubicBezTo>
                  <a:pt x="4915793" y="2161877"/>
                  <a:pt x="5035808" y="2245995"/>
                  <a:pt x="5107603" y="2397621"/>
                </a:cubicBezTo>
                <a:cubicBezTo>
                  <a:pt x="5124748" y="2434054"/>
                  <a:pt x="5131713" y="2474238"/>
                  <a:pt x="5143500" y="2512278"/>
                </a:cubicBezTo>
                <a:cubicBezTo>
                  <a:pt x="5143500" y="2551390"/>
                  <a:pt x="5143500" y="2591038"/>
                  <a:pt x="5143500" y="2630150"/>
                </a:cubicBezTo>
                <a:cubicBezTo>
                  <a:pt x="5140286" y="2641937"/>
                  <a:pt x="5136535" y="2654260"/>
                  <a:pt x="5133856" y="2666048"/>
                </a:cubicBezTo>
                <a:cubicBezTo>
                  <a:pt x="5088315" y="2853571"/>
                  <a:pt x="4939903" y="2982159"/>
                  <a:pt x="4747558" y="2999304"/>
                </a:cubicBezTo>
                <a:cubicBezTo>
                  <a:pt x="4723448" y="3001447"/>
                  <a:pt x="4716483" y="3010555"/>
                  <a:pt x="4714875" y="3033593"/>
                </a:cubicBezTo>
                <a:cubicBezTo>
                  <a:pt x="4705767" y="3141821"/>
                  <a:pt x="4663440" y="3236655"/>
                  <a:pt x="4583073" y="3310057"/>
                </a:cubicBezTo>
                <a:cubicBezTo>
                  <a:pt x="4452342" y="3429536"/>
                  <a:pt x="4299109" y="3463290"/>
                  <a:pt x="4133552" y="3399532"/>
                </a:cubicBezTo>
                <a:cubicBezTo>
                  <a:pt x="3970139" y="3336846"/>
                  <a:pt x="3880128" y="3211473"/>
                  <a:pt x="3858697" y="3037880"/>
                </a:cubicBezTo>
                <a:cubicBezTo>
                  <a:pt x="3853875" y="3000911"/>
                  <a:pt x="3854946" y="3000911"/>
                  <a:pt x="3816370" y="3000911"/>
                </a:cubicBezTo>
                <a:cubicBezTo>
                  <a:pt x="3697426" y="3000911"/>
                  <a:pt x="3579019" y="3000911"/>
                  <a:pt x="3460075" y="3000911"/>
                </a:cubicBezTo>
                <a:cubicBezTo>
                  <a:pt x="3319165" y="3000911"/>
                  <a:pt x="3177719" y="3000911"/>
                  <a:pt x="3036808" y="3000911"/>
                </a:cubicBezTo>
                <a:cubicBezTo>
                  <a:pt x="3003590" y="3000911"/>
                  <a:pt x="3002518" y="3002518"/>
                  <a:pt x="3001982" y="3036272"/>
                </a:cubicBezTo>
                <a:cubicBezTo>
                  <a:pt x="3001982" y="3041630"/>
                  <a:pt x="3001982" y="3046988"/>
                  <a:pt x="3001982" y="3052346"/>
                </a:cubicBezTo>
                <a:cubicBezTo>
                  <a:pt x="3001982" y="3874770"/>
                  <a:pt x="3001982" y="4697194"/>
                  <a:pt x="3001982" y="5519619"/>
                </a:cubicBezTo>
                <a:cubicBezTo>
                  <a:pt x="3001982" y="5527655"/>
                  <a:pt x="3002518" y="5535692"/>
                  <a:pt x="3001982" y="5543729"/>
                </a:cubicBezTo>
                <a:cubicBezTo>
                  <a:pt x="3000911" y="5563017"/>
                  <a:pt x="3009483" y="5570518"/>
                  <a:pt x="3028771" y="5571590"/>
                </a:cubicBezTo>
                <a:cubicBezTo>
                  <a:pt x="3068419" y="5573732"/>
                  <a:pt x="3106460" y="5582305"/>
                  <a:pt x="3143964" y="5595164"/>
                </a:cubicBezTo>
                <a:cubicBezTo>
                  <a:pt x="3330416" y="5659994"/>
                  <a:pt x="3452575" y="5852875"/>
                  <a:pt x="3429000" y="6044149"/>
                </a:cubicBezTo>
                <a:cubicBezTo>
                  <a:pt x="3403283" y="6254175"/>
                  <a:pt x="3246835" y="6408480"/>
                  <a:pt x="3037880" y="6428303"/>
                </a:cubicBezTo>
                <a:cubicBezTo>
                  <a:pt x="3012698" y="6430447"/>
                  <a:pt x="3003590" y="6437948"/>
                  <a:pt x="3000911" y="6464201"/>
                </a:cubicBezTo>
                <a:cubicBezTo>
                  <a:pt x="2982694" y="6630293"/>
                  <a:pt x="2898577" y="6749772"/>
                  <a:pt x="2746951" y="6821567"/>
                </a:cubicBezTo>
                <a:cubicBezTo>
                  <a:pt x="2710517" y="6838712"/>
                  <a:pt x="2670334" y="6845142"/>
                  <a:pt x="2632293" y="6857465"/>
                </a:cubicBezTo>
                <a:cubicBezTo>
                  <a:pt x="2593181" y="6857465"/>
                  <a:pt x="2553534" y="6857465"/>
                  <a:pt x="2514421" y="6857465"/>
                </a:cubicBezTo>
                <a:cubicBezTo>
                  <a:pt x="2504777" y="6854786"/>
                  <a:pt x="2495669" y="6851571"/>
                  <a:pt x="2486025" y="6849428"/>
                </a:cubicBezTo>
                <a:cubicBezTo>
                  <a:pt x="2291537" y="6803887"/>
                  <a:pt x="2163485" y="6658689"/>
                  <a:pt x="2144732" y="6458843"/>
                </a:cubicBezTo>
                <a:cubicBezTo>
                  <a:pt x="2142589" y="6437412"/>
                  <a:pt x="2134553" y="6430447"/>
                  <a:pt x="2113657" y="6428840"/>
                </a:cubicBezTo>
                <a:cubicBezTo>
                  <a:pt x="1996321" y="6418660"/>
                  <a:pt x="1895594" y="6372046"/>
                  <a:pt x="1820049" y="6280964"/>
                </a:cubicBezTo>
                <a:cubicBezTo>
                  <a:pt x="1710214" y="6149162"/>
                  <a:pt x="1682889" y="5999143"/>
                  <a:pt x="1747183" y="5839480"/>
                </a:cubicBezTo>
                <a:cubicBezTo>
                  <a:pt x="1812548" y="5677674"/>
                  <a:pt x="1938992" y="5590342"/>
                  <a:pt x="2111514" y="5572125"/>
                </a:cubicBezTo>
                <a:cubicBezTo>
                  <a:pt x="2137767" y="5569446"/>
                  <a:pt x="2144197" y="5559267"/>
                  <a:pt x="2144197" y="5535692"/>
                </a:cubicBezTo>
                <a:cubicBezTo>
                  <a:pt x="2143661" y="4702552"/>
                  <a:pt x="2143661" y="3869412"/>
                  <a:pt x="2143661" y="3036272"/>
                </a:cubicBezTo>
                <a:cubicBezTo>
                  <a:pt x="2143661" y="3003054"/>
                  <a:pt x="2142053" y="3000911"/>
                  <a:pt x="2108835" y="3000911"/>
                </a:cubicBezTo>
                <a:cubicBezTo>
                  <a:pt x="1847374" y="3000911"/>
                  <a:pt x="1585377" y="3000911"/>
                  <a:pt x="1323916" y="3000375"/>
                </a:cubicBezTo>
                <a:cubicBezTo>
                  <a:pt x="1297662" y="3000375"/>
                  <a:pt x="1288554" y="3008412"/>
                  <a:pt x="1286411" y="3035201"/>
                </a:cubicBezTo>
                <a:cubicBezTo>
                  <a:pt x="1277303" y="3144500"/>
                  <a:pt x="1233904" y="3239869"/>
                  <a:pt x="1151930" y="3313271"/>
                </a:cubicBezTo>
                <a:cubicBezTo>
                  <a:pt x="1020127" y="3431679"/>
                  <a:pt x="866358" y="3463826"/>
                  <a:pt x="701338" y="3398996"/>
                </a:cubicBezTo>
                <a:cubicBezTo>
                  <a:pt x="537389" y="3334167"/>
                  <a:pt x="448985" y="3206651"/>
                  <a:pt x="430232" y="3031451"/>
                </a:cubicBezTo>
                <a:cubicBezTo>
                  <a:pt x="428089" y="3008412"/>
                  <a:pt x="418981" y="3001983"/>
                  <a:pt x="397550" y="2999839"/>
                </a:cubicBezTo>
                <a:cubicBezTo>
                  <a:pt x="248067" y="2984837"/>
                  <a:pt x="133945" y="2913579"/>
                  <a:pt x="56257" y="2783920"/>
                </a:cubicBezTo>
                <a:cubicBezTo>
                  <a:pt x="26789" y="2736771"/>
                  <a:pt x="13930" y="2683728"/>
                  <a:pt x="0" y="2631222"/>
                </a:cubicBezTo>
                <a:close/>
              </a:path>
            </a:pathLst>
          </a:custGeom>
          <a:solidFill>
            <a:schemeClr val="accent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D9673C-8976-4919-8187-855C75F20C09}"/>
              </a:ext>
            </a:extLst>
          </p:cNvPr>
          <p:cNvGrpSpPr/>
          <p:nvPr/>
        </p:nvGrpSpPr>
        <p:grpSpPr>
          <a:xfrm>
            <a:off x="1184382" y="1851581"/>
            <a:ext cx="2047046" cy="1268827"/>
            <a:chOff x="200945" y="4307149"/>
            <a:chExt cx="2574586" cy="1268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4EACE4-47A0-4D68-88A0-542C6332042F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A66EF3-0802-458C-BF94-66119F4DC65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641D3C-41A7-4A97-A693-A7BDFE4A90CC}"/>
              </a:ext>
            </a:extLst>
          </p:cNvPr>
          <p:cNvGrpSpPr/>
          <p:nvPr/>
        </p:nvGrpSpPr>
        <p:grpSpPr>
          <a:xfrm>
            <a:off x="3776396" y="1851601"/>
            <a:ext cx="2047046" cy="1268827"/>
            <a:chOff x="200945" y="4307149"/>
            <a:chExt cx="2574586" cy="1268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785C1E-D3F4-40B7-A311-729584C0C770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5B98F3-5CCE-43F7-A5A6-19BB18697D02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229B7B-CBB0-42CC-879A-BC834087D9C2}"/>
              </a:ext>
            </a:extLst>
          </p:cNvPr>
          <p:cNvGrpSpPr/>
          <p:nvPr/>
        </p:nvGrpSpPr>
        <p:grpSpPr>
          <a:xfrm>
            <a:off x="6368408" y="1851623"/>
            <a:ext cx="2047046" cy="1268827"/>
            <a:chOff x="200945" y="4307149"/>
            <a:chExt cx="2574586" cy="12688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0B2671-844C-488A-87C3-8B4B2E2B5AF5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3E409D-49AD-48E8-A32B-5E4DEAC9FCA1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1EC9D1-C3CB-4D2B-A20C-75F2FF747A7E}"/>
              </a:ext>
            </a:extLst>
          </p:cNvPr>
          <p:cNvGrpSpPr/>
          <p:nvPr/>
        </p:nvGrpSpPr>
        <p:grpSpPr>
          <a:xfrm>
            <a:off x="8960422" y="1851643"/>
            <a:ext cx="2047046" cy="1268827"/>
            <a:chOff x="200945" y="4307149"/>
            <a:chExt cx="2574586" cy="12688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184F8E-3A8D-48A6-8D01-71A5486D0A3A}"/>
                </a:ext>
              </a:extLst>
            </p:cNvPr>
            <p:cNvSpPr txBox="1"/>
            <p:nvPr/>
          </p:nvSpPr>
          <p:spPr>
            <a:xfrm>
              <a:off x="200945" y="4560313"/>
              <a:ext cx="25745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F2B70D-AA71-4DD9-94E2-CD7E9DADC503}"/>
                </a:ext>
              </a:extLst>
            </p:cNvPr>
            <p:cNvSpPr txBox="1"/>
            <p:nvPr/>
          </p:nvSpPr>
          <p:spPr>
            <a:xfrm>
              <a:off x="200946" y="4307149"/>
              <a:ext cx="25745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B8BFD9-4B02-4CAE-B9B4-CDF007699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69053"/>
              </p:ext>
            </p:extLst>
          </p:nvPr>
        </p:nvGraphicFramePr>
        <p:xfrm>
          <a:off x="914234" y="3182012"/>
          <a:ext cx="10372092" cy="2891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3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2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B1341F-ECB3-41F5-A541-BB6DEFD5EC8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69661-2CBC-4E7E-99BD-C91B4436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40A24-7701-43AD-AFB3-44EECD69FD4A}"/>
              </a:ext>
            </a:extLst>
          </p:cNvPr>
          <p:cNvSpPr txBox="1"/>
          <p:nvPr/>
        </p:nvSpPr>
        <p:spPr>
          <a:xfrm>
            <a:off x="6716996" y="3301845"/>
            <a:ext cx="482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F5736-5A35-4297-9E93-17EB94865F9C}"/>
              </a:ext>
            </a:extLst>
          </p:cNvPr>
          <p:cNvSpPr txBox="1"/>
          <p:nvPr/>
        </p:nvSpPr>
        <p:spPr>
          <a:xfrm>
            <a:off x="6716995" y="5280756"/>
            <a:ext cx="482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24D23FB3-0E1B-4A9D-B44D-E13C0B64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109" y="4737576"/>
            <a:ext cx="1905712" cy="30777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8F0EFCCF-ACC6-41E5-9421-0753E4E9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081" y="4737576"/>
            <a:ext cx="1905712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1E87B-7FAA-47E9-9615-DAC7378CB161}"/>
              </a:ext>
            </a:extLst>
          </p:cNvPr>
          <p:cNvSpPr txBox="1"/>
          <p:nvPr/>
        </p:nvSpPr>
        <p:spPr>
          <a:xfrm>
            <a:off x="8511612" y="1685649"/>
            <a:ext cx="3018374" cy="149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Portfolio   Presentation Designed</a:t>
            </a: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13CE03EF-7D94-4353-9882-37ADF3A831E5}"/>
              </a:ext>
            </a:extLst>
          </p:cNvPr>
          <p:cNvSpPr/>
          <p:nvPr/>
        </p:nvSpPr>
        <p:spPr>
          <a:xfrm>
            <a:off x="1904732" y="1768333"/>
            <a:ext cx="1450488" cy="1764649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7">
            <a:extLst>
              <a:ext uri="{FF2B5EF4-FFF2-40B4-BE49-F238E27FC236}">
                <a16:creationId xmlns:a16="http://schemas.microsoft.com/office/drawing/2014/main" id="{D379C19A-2EFA-4B0B-A530-683062956826}"/>
              </a:ext>
            </a:extLst>
          </p:cNvPr>
          <p:cNvSpPr/>
          <p:nvPr/>
        </p:nvSpPr>
        <p:spPr>
          <a:xfrm>
            <a:off x="1033824" y="1513321"/>
            <a:ext cx="754236" cy="917596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평행 사변형 39">
            <a:extLst>
              <a:ext uri="{FF2B5EF4-FFF2-40B4-BE49-F238E27FC236}">
                <a16:creationId xmlns:a16="http://schemas.microsoft.com/office/drawing/2014/main" id="{4B82F448-E6CB-4A28-BE0F-EA9632DD7790}"/>
              </a:ext>
            </a:extLst>
          </p:cNvPr>
          <p:cNvSpPr/>
          <p:nvPr/>
        </p:nvSpPr>
        <p:spPr>
          <a:xfrm>
            <a:off x="3922029" y="2178376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평행 사변형 40">
            <a:extLst>
              <a:ext uri="{FF2B5EF4-FFF2-40B4-BE49-F238E27FC236}">
                <a16:creationId xmlns:a16="http://schemas.microsoft.com/office/drawing/2014/main" id="{3D9B02EA-C574-4662-A7DC-8BDB348C2EA5}"/>
              </a:ext>
            </a:extLst>
          </p:cNvPr>
          <p:cNvSpPr/>
          <p:nvPr/>
        </p:nvSpPr>
        <p:spPr>
          <a:xfrm>
            <a:off x="6503140" y="1792658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: 도형 43">
            <a:extLst>
              <a:ext uri="{FF2B5EF4-FFF2-40B4-BE49-F238E27FC236}">
                <a16:creationId xmlns:a16="http://schemas.microsoft.com/office/drawing/2014/main" id="{69D0DF7D-454C-45F8-AD37-C244421B3523}"/>
              </a:ext>
            </a:extLst>
          </p:cNvPr>
          <p:cNvSpPr/>
          <p:nvPr/>
        </p:nvSpPr>
        <p:spPr>
          <a:xfrm>
            <a:off x="9070336" y="677398"/>
            <a:ext cx="3124806" cy="4156378"/>
          </a:xfrm>
          <a:custGeom>
            <a:avLst/>
            <a:gdLst>
              <a:gd name="connsiteX0" fmla="*/ 3124806 w 3124806"/>
              <a:gd name="connsiteY0" fmla="*/ 0 h 4156378"/>
              <a:gd name="connsiteX1" fmla="*/ 3124806 w 3124806"/>
              <a:gd name="connsiteY1" fmla="*/ 2392806 h 4156378"/>
              <a:gd name="connsiteX2" fmla="*/ 1797538 w 3124806"/>
              <a:gd name="connsiteY2" fmla="*/ 4156378 h 4156378"/>
              <a:gd name="connsiteX3" fmla="*/ 0 w 3124806"/>
              <a:gd name="connsiteY3" fmla="*/ 4156378 h 415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4806" h="4156378">
                <a:moveTo>
                  <a:pt x="3124806" y="0"/>
                </a:moveTo>
                <a:lnTo>
                  <a:pt x="3124806" y="2392806"/>
                </a:lnTo>
                <a:lnTo>
                  <a:pt x="1797538" y="4156378"/>
                </a:lnTo>
                <a:lnTo>
                  <a:pt x="0" y="41563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평행 사변형 42">
            <a:extLst>
              <a:ext uri="{FF2B5EF4-FFF2-40B4-BE49-F238E27FC236}">
                <a16:creationId xmlns:a16="http://schemas.microsoft.com/office/drawing/2014/main" id="{39083FB8-7976-4D7D-9B2E-AE79554E7CFA}"/>
              </a:ext>
            </a:extLst>
          </p:cNvPr>
          <p:cNvSpPr/>
          <p:nvPr/>
        </p:nvSpPr>
        <p:spPr>
          <a:xfrm>
            <a:off x="-22515" y="2944922"/>
            <a:ext cx="3149516" cy="3927615"/>
          </a:xfrm>
          <a:custGeom>
            <a:avLst/>
            <a:gdLst>
              <a:gd name="connsiteX0" fmla="*/ 0 w 4522194"/>
              <a:gd name="connsiteY0" fmla="*/ 3655054 h 3655054"/>
              <a:gd name="connsiteX1" fmla="*/ 2747906 w 4522194"/>
              <a:gd name="connsiteY1" fmla="*/ 0 h 3655054"/>
              <a:gd name="connsiteX2" fmla="*/ 4522194 w 4522194"/>
              <a:gd name="connsiteY2" fmla="*/ 0 h 3655054"/>
              <a:gd name="connsiteX3" fmla="*/ 1774288 w 4522194"/>
              <a:gd name="connsiteY3" fmla="*/ 3655054 h 3655054"/>
              <a:gd name="connsiteX4" fmla="*/ 0 w 4522194"/>
              <a:gd name="connsiteY4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0 w 4522194"/>
              <a:gd name="connsiteY5" fmla="*/ 3655054 h 3655054"/>
              <a:gd name="connsiteX0" fmla="*/ 0 w 4522194"/>
              <a:gd name="connsiteY0" fmla="*/ 3655054 h 3655054"/>
              <a:gd name="connsiteX1" fmla="*/ 1500708 w 4522194"/>
              <a:gd name="connsiteY1" fmla="*/ 1643907 h 3655054"/>
              <a:gd name="connsiteX2" fmla="*/ 2747906 w 4522194"/>
              <a:gd name="connsiteY2" fmla="*/ 0 h 3655054"/>
              <a:gd name="connsiteX3" fmla="*/ 4522194 w 4522194"/>
              <a:gd name="connsiteY3" fmla="*/ 0 h 3655054"/>
              <a:gd name="connsiteX4" fmla="*/ 1774288 w 4522194"/>
              <a:gd name="connsiteY4" fmla="*/ 3655054 h 3655054"/>
              <a:gd name="connsiteX5" fmla="*/ 1509123 w 4522194"/>
              <a:gd name="connsiteY5" fmla="*/ 3655026 h 3655054"/>
              <a:gd name="connsiteX6" fmla="*/ 0 w 4522194"/>
              <a:gd name="connsiteY6" fmla="*/ 3655054 h 3655054"/>
              <a:gd name="connsiteX0" fmla="*/ 8415 w 3021486"/>
              <a:gd name="connsiteY0" fmla="*/ 3655026 h 3655054"/>
              <a:gd name="connsiteX1" fmla="*/ 0 w 3021486"/>
              <a:gd name="connsiteY1" fmla="*/ 1643907 h 3655054"/>
              <a:gd name="connsiteX2" fmla="*/ 1247198 w 3021486"/>
              <a:gd name="connsiteY2" fmla="*/ 0 h 3655054"/>
              <a:gd name="connsiteX3" fmla="*/ 3021486 w 3021486"/>
              <a:gd name="connsiteY3" fmla="*/ 0 h 3655054"/>
              <a:gd name="connsiteX4" fmla="*/ 273580 w 3021486"/>
              <a:gd name="connsiteY4" fmla="*/ 3655054 h 3655054"/>
              <a:gd name="connsiteX5" fmla="*/ 8415 w 3021486"/>
              <a:gd name="connsiteY5" fmla="*/ 3655026 h 3655054"/>
              <a:gd name="connsiteX0" fmla="*/ 0 w 3123050"/>
              <a:gd name="connsiteY0" fmla="*/ 3651883 h 3655054"/>
              <a:gd name="connsiteX1" fmla="*/ 101564 w 3123050"/>
              <a:gd name="connsiteY1" fmla="*/ 1643907 h 3655054"/>
              <a:gd name="connsiteX2" fmla="*/ 1348762 w 3123050"/>
              <a:gd name="connsiteY2" fmla="*/ 0 h 3655054"/>
              <a:gd name="connsiteX3" fmla="*/ 3123050 w 3123050"/>
              <a:gd name="connsiteY3" fmla="*/ 0 h 3655054"/>
              <a:gd name="connsiteX4" fmla="*/ 375144 w 3123050"/>
              <a:gd name="connsiteY4" fmla="*/ 3655054 h 3655054"/>
              <a:gd name="connsiteX5" fmla="*/ 0 w 3123050"/>
              <a:gd name="connsiteY5" fmla="*/ 3651883 h 3655054"/>
              <a:gd name="connsiteX0" fmla="*/ 5273 w 3128323"/>
              <a:gd name="connsiteY0" fmla="*/ 3651883 h 3655054"/>
              <a:gd name="connsiteX1" fmla="*/ 0 w 3128323"/>
              <a:gd name="connsiteY1" fmla="*/ 1785309 h 3655054"/>
              <a:gd name="connsiteX2" fmla="*/ 1354035 w 3128323"/>
              <a:gd name="connsiteY2" fmla="*/ 0 h 3655054"/>
              <a:gd name="connsiteX3" fmla="*/ 3128323 w 3128323"/>
              <a:gd name="connsiteY3" fmla="*/ 0 h 3655054"/>
              <a:gd name="connsiteX4" fmla="*/ 380417 w 3128323"/>
              <a:gd name="connsiteY4" fmla="*/ 3655054 h 3655054"/>
              <a:gd name="connsiteX5" fmla="*/ 5273 w 3128323"/>
              <a:gd name="connsiteY5" fmla="*/ 3651883 h 3655054"/>
              <a:gd name="connsiteX0" fmla="*/ 5273 w 3128323"/>
              <a:gd name="connsiteY0" fmla="*/ 3651883 h 3927615"/>
              <a:gd name="connsiteX1" fmla="*/ 0 w 3128323"/>
              <a:gd name="connsiteY1" fmla="*/ 1785309 h 3927615"/>
              <a:gd name="connsiteX2" fmla="*/ 1354035 w 3128323"/>
              <a:gd name="connsiteY2" fmla="*/ 0 h 3927615"/>
              <a:gd name="connsiteX3" fmla="*/ 3128323 w 3128323"/>
              <a:gd name="connsiteY3" fmla="*/ 0 h 3927615"/>
              <a:gd name="connsiteX4" fmla="*/ 169401 w 3128323"/>
              <a:gd name="connsiteY4" fmla="*/ 3927615 h 3927615"/>
              <a:gd name="connsiteX5" fmla="*/ 5273 w 3128323"/>
              <a:gd name="connsiteY5" fmla="*/ 3651883 h 3927615"/>
              <a:gd name="connsiteX0" fmla="*/ 5273 w 3128323"/>
              <a:gd name="connsiteY0" fmla="*/ 3924445 h 3927615"/>
              <a:gd name="connsiteX1" fmla="*/ 0 w 3128323"/>
              <a:gd name="connsiteY1" fmla="*/ 1785309 h 3927615"/>
              <a:gd name="connsiteX2" fmla="*/ 1354035 w 3128323"/>
              <a:gd name="connsiteY2" fmla="*/ 0 h 3927615"/>
              <a:gd name="connsiteX3" fmla="*/ 3128323 w 3128323"/>
              <a:gd name="connsiteY3" fmla="*/ 0 h 3927615"/>
              <a:gd name="connsiteX4" fmla="*/ 169401 w 3128323"/>
              <a:gd name="connsiteY4" fmla="*/ 3927615 h 3927615"/>
              <a:gd name="connsiteX5" fmla="*/ 5273 w 3128323"/>
              <a:gd name="connsiteY5" fmla="*/ 3924445 h 3927615"/>
              <a:gd name="connsiteX0" fmla="*/ 89 w 3149516"/>
              <a:gd name="connsiteY0" fmla="*/ 3924445 h 3927615"/>
              <a:gd name="connsiteX1" fmla="*/ 21193 w 3149516"/>
              <a:gd name="connsiteY1" fmla="*/ 1785309 h 3927615"/>
              <a:gd name="connsiteX2" fmla="*/ 1375228 w 3149516"/>
              <a:gd name="connsiteY2" fmla="*/ 0 h 3927615"/>
              <a:gd name="connsiteX3" fmla="*/ 3149516 w 3149516"/>
              <a:gd name="connsiteY3" fmla="*/ 0 h 3927615"/>
              <a:gd name="connsiteX4" fmla="*/ 190594 w 3149516"/>
              <a:gd name="connsiteY4" fmla="*/ 3927615 h 3927615"/>
              <a:gd name="connsiteX5" fmla="*/ 89 w 3149516"/>
              <a:gd name="connsiteY5" fmla="*/ 3924445 h 392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516" h="3927615">
                <a:moveTo>
                  <a:pt x="89" y="3924445"/>
                </a:moveTo>
                <a:cubicBezTo>
                  <a:pt x="-1669" y="3302254"/>
                  <a:pt x="22951" y="2407500"/>
                  <a:pt x="21193" y="1785309"/>
                </a:cubicBezTo>
                <a:lnTo>
                  <a:pt x="1375228" y="0"/>
                </a:lnTo>
                <a:lnTo>
                  <a:pt x="3149516" y="0"/>
                </a:lnTo>
                <a:lnTo>
                  <a:pt x="190594" y="3927615"/>
                </a:lnTo>
                <a:cubicBezTo>
                  <a:pt x="65546" y="3926558"/>
                  <a:pt x="125137" y="3925502"/>
                  <a:pt x="89" y="392444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평행 사변형 38">
            <a:extLst>
              <a:ext uri="{FF2B5EF4-FFF2-40B4-BE49-F238E27FC236}">
                <a16:creationId xmlns:a16="http://schemas.microsoft.com/office/drawing/2014/main" id="{8D6BFEE8-3F4D-4814-B9A6-8EBE9CD45E0C}"/>
              </a:ext>
            </a:extLst>
          </p:cNvPr>
          <p:cNvSpPr/>
          <p:nvPr/>
        </p:nvSpPr>
        <p:spPr>
          <a:xfrm>
            <a:off x="1327002" y="2564095"/>
            <a:ext cx="4367197" cy="3417056"/>
          </a:xfrm>
          <a:prstGeom prst="parallelogram">
            <a:avLst>
              <a:gd name="adj" fmla="val 751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973298-9F6A-4BBC-9276-6896E22A6ABB}"/>
              </a:ext>
            </a:extLst>
          </p:cNvPr>
          <p:cNvGrpSpPr/>
          <p:nvPr/>
        </p:nvGrpSpPr>
        <p:grpSpPr>
          <a:xfrm>
            <a:off x="1327001" y="2944922"/>
            <a:ext cx="1800000" cy="3036228"/>
            <a:chOff x="826153" y="3284984"/>
            <a:chExt cx="1523950" cy="26726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849DE3-6CC4-440B-8DB1-ED0F974A339F}"/>
                </a:ext>
              </a:extLst>
            </p:cNvPr>
            <p:cNvSpPr/>
            <p:nvPr/>
          </p:nvSpPr>
          <p:spPr>
            <a:xfrm>
              <a:off x="827584" y="3284984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15C36B-1DDB-4802-8CAB-A7C03A2BA1B0}"/>
                </a:ext>
              </a:extLst>
            </p:cNvPr>
            <p:cNvSpPr/>
            <p:nvPr/>
          </p:nvSpPr>
          <p:spPr>
            <a:xfrm>
              <a:off x="826153" y="4301481"/>
              <a:ext cx="1523950" cy="165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1284E7-DDB8-41FE-AB42-F69B86444631}"/>
              </a:ext>
            </a:extLst>
          </p:cNvPr>
          <p:cNvGrpSpPr/>
          <p:nvPr/>
        </p:nvGrpSpPr>
        <p:grpSpPr>
          <a:xfrm>
            <a:off x="3908113" y="2564094"/>
            <a:ext cx="1800000" cy="3036228"/>
            <a:chOff x="2770369" y="2708920"/>
            <a:chExt cx="1523950" cy="267268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838877-43A2-4D69-AAD8-81D3E2B4DDBD}"/>
                </a:ext>
              </a:extLst>
            </p:cNvPr>
            <p:cNvSpPr/>
            <p:nvPr/>
          </p:nvSpPr>
          <p:spPr>
            <a:xfrm>
              <a:off x="2771800" y="2708920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82C438-F745-4C16-9FA9-5004B5BE6A7B}"/>
                </a:ext>
              </a:extLst>
            </p:cNvPr>
            <p:cNvSpPr/>
            <p:nvPr/>
          </p:nvSpPr>
          <p:spPr>
            <a:xfrm>
              <a:off x="2770369" y="3725417"/>
              <a:ext cx="1523950" cy="165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69974A-3D0F-4E15-9D9E-0790901BC7C3}"/>
              </a:ext>
            </a:extLst>
          </p:cNvPr>
          <p:cNvGrpSpPr/>
          <p:nvPr/>
        </p:nvGrpSpPr>
        <p:grpSpPr>
          <a:xfrm>
            <a:off x="6489225" y="2178376"/>
            <a:ext cx="1800000" cy="3041118"/>
            <a:chOff x="4642577" y="2132856"/>
            <a:chExt cx="1523950" cy="267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C666C5-FBD2-452A-8170-AADA0F8289C4}"/>
                </a:ext>
              </a:extLst>
            </p:cNvPr>
            <p:cNvSpPr/>
            <p:nvPr/>
          </p:nvSpPr>
          <p:spPr>
            <a:xfrm>
              <a:off x="4644008" y="2132856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CD659D-C815-4C99-AFE4-0E8FE7D340E8}"/>
                </a:ext>
              </a:extLst>
            </p:cNvPr>
            <p:cNvSpPr/>
            <p:nvPr/>
          </p:nvSpPr>
          <p:spPr>
            <a:xfrm>
              <a:off x="4642577" y="3140968"/>
              <a:ext cx="1523950" cy="16688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92297-94A6-4DA6-A6AC-0D268A5B942B}"/>
              </a:ext>
            </a:extLst>
          </p:cNvPr>
          <p:cNvGrpSpPr/>
          <p:nvPr/>
        </p:nvGrpSpPr>
        <p:grpSpPr>
          <a:xfrm>
            <a:off x="9070336" y="1792658"/>
            <a:ext cx="1800000" cy="3041118"/>
            <a:chOff x="6586793" y="1916832"/>
            <a:chExt cx="1523950" cy="26769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3633B2-1618-4212-8CE1-B57D3525B045}"/>
                </a:ext>
              </a:extLst>
            </p:cNvPr>
            <p:cNvSpPr/>
            <p:nvPr/>
          </p:nvSpPr>
          <p:spPr>
            <a:xfrm>
              <a:off x="6588224" y="1916832"/>
              <a:ext cx="1512168" cy="2664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811346-8375-459D-8017-3C962F92AB65}"/>
                </a:ext>
              </a:extLst>
            </p:cNvPr>
            <p:cNvSpPr/>
            <p:nvPr/>
          </p:nvSpPr>
          <p:spPr>
            <a:xfrm>
              <a:off x="6586793" y="2924944"/>
              <a:ext cx="1523950" cy="166887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DB463AB-FBA5-4D16-A098-AFEA08973F29}"/>
              </a:ext>
            </a:extLst>
          </p:cNvPr>
          <p:cNvSpPr txBox="1"/>
          <p:nvPr/>
        </p:nvSpPr>
        <p:spPr>
          <a:xfrm>
            <a:off x="1547170" y="3755550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86A2D-F445-465A-AEC6-099FDC52D665}"/>
              </a:ext>
            </a:extLst>
          </p:cNvPr>
          <p:cNvSpPr txBox="1"/>
          <p:nvPr/>
        </p:nvSpPr>
        <p:spPr>
          <a:xfrm>
            <a:off x="4123690" y="3371816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C7474-17FF-4158-9288-5DEB5B34AA78}"/>
              </a:ext>
            </a:extLst>
          </p:cNvPr>
          <p:cNvSpPr txBox="1"/>
          <p:nvPr/>
        </p:nvSpPr>
        <p:spPr>
          <a:xfrm>
            <a:off x="6700210" y="2988084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5F389-8867-480C-BF4E-EB304C108969}"/>
              </a:ext>
            </a:extLst>
          </p:cNvPr>
          <p:cNvSpPr txBox="1"/>
          <p:nvPr/>
        </p:nvSpPr>
        <p:spPr>
          <a:xfrm>
            <a:off x="9276730" y="2604352"/>
            <a:ext cx="1379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3D2E6E-4CB4-4370-9B40-3F21261E89F7}"/>
              </a:ext>
            </a:extLst>
          </p:cNvPr>
          <p:cNvSpPr txBox="1"/>
          <p:nvPr/>
        </p:nvSpPr>
        <p:spPr>
          <a:xfrm>
            <a:off x="1532192" y="4359120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548DE-B9C8-476B-8148-2A24055C6276}"/>
              </a:ext>
            </a:extLst>
          </p:cNvPr>
          <p:cNvSpPr txBox="1"/>
          <p:nvPr/>
        </p:nvSpPr>
        <p:spPr>
          <a:xfrm>
            <a:off x="4108843" y="3971586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AAC40E-5127-41AB-A77A-B6847EF8FDBE}"/>
              </a:ext>
            </a:extLst>
          </p:cNvPr>
          <p:cNvSpPr txBox="1"/>
          <p:nvPr/>
        </p:nvSpPr>
        <p:spPr>
          <a:xfrm>
            <a:off x="6685494" y="3584052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2B1AB5-6A42-429A-AE56-0C18E0B9CAD3}"/>
              </a:ext>
            </a:extLst>
          </p:cNvPr>
          <p:cNvSpPr txBox="1"/>
          <p:nvPr/>
        </p:nvSpPr>
        <p:spPr>
          <a:xfrm>
            <a:off x="9262145" y="3196518"/>
            <a:ext cx="1394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63BB9815-BA92-4228-92E0-653610EF2917}"/>
              </a:ext>
            </a:extLst>
          </p:cNvPr>
          <p:cNvSpPr/>
          <p:nvPr/>
        </p:nvSpPr>
        <p:spPr>
          <a:xfrm flipH="1">
            <a:off x="4610587" y="2842010"/>
            <a:ext cx="384517" cy="384517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3C779D7F-B19F-4ECC-8A1F-D8C692FCCE5F}"/>
              </a:ext>
            </a:extLst>
          </p:cNvPr>
          <p:cNvSpPr/>
          <p:nvPr/>
        </p:nvSpPr>
        <p:spPr>
          <a:xfrm>
            <a:off x="2077470" y="323414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98A83798-B930-48CD-BFF5-24AFE67A756E}"/>
              </a:ext>
            </a:extLst>
          </p:cNvPr>
          <p:cNvSpPr/>
          <p:nvPr/>
        </p:nvSpPr>
        <p:spPr>
          <a:xfrm flipH="1">
            <a:off x="7199216" y="250261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617EF3BD-9419-44F4-906F-B2530E20195A}"/>
              </a:ext>
            </a:extLst>
          </p:cNvPr>
          <p:cNvSpPr>
            <a:spLocks noChangeAspect="1"/>
          </p:cNvSpPr>
          <p:nvPr/>
        </p:nvSpPr>
        <p:spPr>
          <a:xfrm>
            <a:off x="9788909" y="206644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 도형 3">
            <a:extLst>
              <a:ext uri="{FF2B5EF4-FFF2-40B4-BE49-F238E27FC236}">
                <a16:creationId xmlns:a16="http://schemas.microsoft.com/office/drawing/2014/main" id="{275C5D95-3E6C-4E66-9007-63A276935B30}"/>
              </a:ext>
            </a:extLst>
          </p:cNvPr>
          <p:cNvSpPr/>
          <p:nvPr/>
        </p:nvSpPr>
        <p:spPr>
          <a:xfrm rot="5400000">
            <a:off x="6830726" y="2172441"/>
            <a:ext cx="1121870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4" name="L 도형 4">
            <a:extLst>
              <a:ext uri="{FF2B5EF4-FFF2-40B4-BE49-F238E27FC236}">
                <a16:creationId xmlns:a16="http://schemas.microsoft.com/office/drawing/2014/main" id="{3C9A62EF-59CD-44BE-A696-C7CDC7D16CE9}"/>
              </a:ext>
            </a:extLst>
          </p:cNvPr>
          <p:cNvSpPr/>
          <p:nvPr/>
        </p:nvSpPr>
        <p:spPr>
          <a:xfrm rot="5400000">
            <a:off x="9383069" y="1654718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sp>
        <p:nvSpPr>
          <p:cNvPr id="5" name="L 도형 5">
            <a:extLst>
              <a:ext uri="{FF2B5EF4-FFF2-40B4-BE49-F238E27FC236}">
                <a16:creationId xmlns:a16="http://schemas.microsoft.com/office/drawing/2014/main" id="{BBB1B127-FAA4-4A46-9B4C-36DA33577FA1}"/>
              </a:ext>
            </a:extLst>
          </p:cNvPr>
          <p:cNvSpPr/>
          <p:nvPr/>
        </p:nvSpPr>
        <p:spPr>
          <a:xfrm rot="5400000">
            <a:off x="4278384" y="2690165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6" name="그룹 19">
            <a:extLst>
              <a:ext uri="{FF2B5EF4-FFF2-40B4-BE49-F238E27FC236}">
                <a16:creationId xmlns:a16="http://schemas.microsoft.com/office/drawing/2014/main" id="{F4445E11-2B53-4CFC-ADE4-D26A912A7DCD}"/>
              </a:ext>
            </a:extLst>
          </p:cNvPr>
          <p:cNvGrpSpPr/>
          <p:nvPr/>
        </p:nvGrpSpPr>
        <p:grpSpPr>
          <a:xfrm>
            <a:off x="3954196" y="3695741"/>
            <a:ext cx="1955627" cy="760699"/>
            <a:chOff x="1464245" y="3861050"/>
            <a:chExt cx="1955627" cy="7606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972438-5411-4021-A41B-9FDE57442A27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29CD0A-C7D6-4BF2-BD5D-FA60E24AF1C3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02 CONTENTS</a:t>
              </a:r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90D09665-1AE1-46F2-98B3-C3ABF24B0AC3}"/>
              </a:ext>
            </a:extLst>
          </p:cNvPr>
          <p:cNvGrpSpPr/>
          <p:nvPr/>
        </p:nvGrpSpPr>
        <p:grpSpPr>
          <a:xfrm>
            <a:off x="6512883" y="3178518"/>
            <a:ext cx="1944216" cy="760699"/>
            <a:chOff x="3737115" y="3284986"/>
            <a:chExt cx="1944216" cy="7606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98937F-DE97-4206-9B74-40E5C117ABA2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62B8D8-236D-4AC3-AE5B-7107505358C3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03 CONTENTS</a:t>
              </a:r>
            </a:p>
          </p:txBody>
        </p:sp>
      </p:grpSp>
      <p:grpSp>
        <p:nvGrpSpPr>
          <p:cNvPr id="12" name="그룹 7">
            <a:extLst>
              <a:ext uri="{FF2B5EF4-FFF2-40B4-BE49-F238E27FC236}">
                <a16:creationId xmlns:a16="http://schemas.microsoft.com/office/drawing/2014/main" id="{DA471F34-04B0-48A0-A539-2260B2CDFBC1}"/>
              </a:ext>
            </a:extLst>
          </p:cNvPr>
          <p:cNvGrpSpPr/>
          <p:nvPr/>
        </p:nvGrpSpPr>
        <p:grpSpPr>
          <a:xfrm>
            <a:off x="9060160" y="2661297"/>
            <a:ext cx="1944216" cy="760699"/>
            <a:chOff x="6012160" y="2708922"/>
            <a:chExt cx="1944216" cy="7606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0610F-B6BA-47BD-A665-764FDF6357B8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0BFDAA-C011-4B4B-8C4D-44039B60269D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</a:rPr>
                <a:t>04 CONTENTS</a:t>
              </a:r>
            </a:p>
          </p:txBody>
        </p:sp>
      </p:grpSp>
      <p:sp>
        <p:nvSpPr>
          <p:cNvPr id="15" name="Oval 10">
            <a:extLst>
              <a:ext uri="{FF2B5EF4-FFF2-40B4-BE49-F238E27FC236}">
                <a16:creationId xmlns:a16="http://schemas.microsoft.com/office/drawing/2014/main" id="{505D6B7C-221B-4A8E-AA40-2BF0861FA9C9}"/>
              </a:ext>
            </a:extLst>
          </p:cNvPr>
          <p:cNvSpPr/>
          <p:nvPr/>
        </p:nvSpPr>
        <p:spPr>
          <a:xfrm>
            <a:off x="3540668" y="5368283"/>
            <a:ext cx="640080" cy="64008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16" name="그룹 20">
            <a:extLst>
              <a:ext uri="{FF2B5EF4-FFF2-40B4-BE49-F238E27FC236}">
                <a16:creationId xmlns:a16="http://schemas.microsoft.com/office/drawing/2014/main" id="{A1970657-8761-4D23-B204-22F25E0CB5FA}"/>
              </a:ext>
            </a:extLst>
          </p:cNvPr>
          <p:cNvGrpSpPr/>
          <p:nvPr/>
        </p:nvGrpSpPr>
        <p:grpSpPr>
          <a:xfrm>
            <a:off x="4277948" y="5316702"/>
            <a:ext cx="1780233" cy="740405"/>
            <a:chOff x="1204823" y="4992851"/>
            <a:chExt cx="1911560" cy="7404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27DC59-2191-4057-A3F6-8DCD62F799BC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324481-6F2A-434B-9CD6-A43564312C98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Oval 10">
            <a:extLst>
              <a:ext uri="{FF2B5EF4-FFF2-40B4-BE49-F238E27FC236}">
                <a16:creationId xmlns:a16="http://schemas.microsoft.com/office/drawing/2014/main" id="{734EE4D2-C2DF-4916-A758-282CDEE96F2E}"/>
              </a:ext>
            </a:extLst>
          </p:cNvPr>
          <p:cNvSpPr/>
          <p:nvPr/>
        </p:nvSpPr>
        <p:spPr>
          <a:xfrm>
            <a:off x="6194713" y="5368283"/>
            <a:ext cx="640080" cy="64008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0" name="그룹 21">
            <a:extLst>
              <a:ext uri="{FF2B5EF4-FFF2-40B4-BE49-F238E27FC236}">
                <a16:creationId xmlns:a16="http://schemas.microsoft.com/office/drawing/2014/main" id="{7287DC97-AB3C-442C-B2D7-542A0BA6D79A}"/>
              </a:ext>
            </a:extLst>
          </p:cNvPr>
          <p:cNvGrpSpPr/>
          <p:nvPr/>
        </p:nvGrpSpPr>
        <p:grpSpPr>
          <a:xfrm>
            <a:off x="6931993" y="5316702"/>
            <a:ext cx="1780233" cy="740405"/>
            <a:chOff x="4028592" y="4992851"/>
            <a:chExt cx="1911560" cy="74040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FF4942-0023-43D3-971E-8F6C51269622}"/>
                </a:ext>
              </a:extLst>
            </p:cNvPr>
            <p:cNvSpPr txBox="1"/>
            <p:nvPr/>
          </p:nvSpPr>
          <p:spPr>
            <a:xfrm>
              <a:off x="4028592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0EFC36-B999-4B59-859B-812049CBF5F4}"/>
                </a:ext>
              </a:extLst>
            </p:cNvPr>
            <p:cNvSpPr txBox="1"/>
            <p:nvPr/>
          </p:nvSpPr>
          <p:spPr>
            <a:xfrm>
              <a:off x="4028593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Oval 10">
            <a:extLst>
              <a:ext uri="{FF2B5EF4-FFF2-40B4-BE49-F238E27FC236}">
                <a16:creationId xmlns:a16="http://schemas.microsoft.com/office/drawing/2014/main" id="{7A2DF194-1B63-4776-ADA3-C6C6F9218FAA}"/>
              </a:ext>
            </a:extLst>
          </p:cNvPr>
          <p:cNvSpPr/>
          <p:nvPr/>
        </p:nvSpPr>
        <p:spPr>
          <a:xfrm>
            <a:off x="8848757" y="5368283"/>
            <a:ext cx="640080" cy="640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FC815E16-77EC-4964-8008-DED4B8AF96DE}"/>
              </a:ext>
            </a:extLst>
          </p:cNvPr>
          <p:cNvGrpSpPr/>
          <p:nvPr/>
        </p:nvGrpSpPr>
        <p:grpSpPr>
          <a:xfrm>
            <a:off x="9586037" y="5316702"/>
            <a:ext cx="1780233" cy="740405"/>
            <a:chOff x="6852361" y="4992851"/>
            <a:chExt cx="1911560" cy="7404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9323E-A1D9-4AC7-AD63-82741A444487}"/>
                </a:ext>
              </a:extLst>
            </p:cNvPr>
            <p:cNvSpPr txBox="1"/>
            <p:nvPr/>
          </p:nvSpPr>
          <p:spPr>
            <a:xfrm>
              <a:off x="6852361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A3D77-6C2D-41A5-BA60-62735331480F}"/>
                </a:ext>
              </a:extLst>
            </p:cNvPr>
            <p:cNvSpPr txBox="1"/>
            <p:nvPr/>
          </p:nvSpPr>
          <p:spPr>
            <a:xfrm>
              <a:off x="6852362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L 도형 36">
            <a:extLst>
              <a:ext uri="{FF2B5EF4-FFF2-40B4-BE49-F238E27FC236}">
                <a16:creationId xmlns:a16="http://schemas.microsoft.com/office/drawing/2014/main" id="{9860C717-FCED-4526-8522-83CB63D9579C}"/>
              </a:ext>
            </a:extLst>
          </p:cNvPr>
          <p:cNvSpPr/>
          <p:nvPr/>
        </p:nvSpPr>
        <p:spPr>
          <a:xfrm rot="5400000">
            <a:off x="1726042" y="3207889"/>
            <a:ext cx="1121871" cy="2463531"/>
          </a:xfrm>
          <a:prstGeom prst="corner">
            <a:avLst>
              <a:gd name="adj1" fmla="val 22091"/>
              <a:gd name="adj2" fmla="val 20975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070C0"/>
              </a:solidFill>
            </a:endParaRPr>
          </a:p>
        </p:txBody>
      </p:sp>
      <p:grpSp>
        <p:nvGrpSpPr>
          <p:cNvPr id="28" name="그룹 38">
            <a:extLst>
              <a:ext uri="{FF2B5EF4-FFF2-40B4-BE49-F238E27FC236}">
                <a16:creationId xmlns:a16="http://schemas.microsoft.com/office/drawing/2014/main" id="{B934FECA-19F7-40FA-B155-DC20F2C86DEF}"/>
              </a:ext>
            </a:extLst>
          </p:cNvPr>
          <p:cNvGrpSpPr/>
          <p:nvPr/>
        </p:nvGrpSpPr>
        <p:grpSpPr>
          <a:xfrm>
            <a:off x="1395508" y="4212963"/>
            <a:ext cx="1955627" cy="760699"/>
            <a:chOff x="1464245" y="3861050"/>
            <a:chExt cx="1955627" cy="7606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8D176F-7AD9-43D4-BB14-C975CA432117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1896F58-F027-49D6-9A43-0B3C26A4EBDA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1"/>
                  </a:solidFill>
                </a:rPr>
                <a:t>01 CONTENTS</a:t>
              </a:r>
            </a:p>
          </p:txBody>
        </p:sp>
      </p:grpSp>
      <p:sp>
        <p:nvSpPr>
          <p:cNvPr id="31" name="Oval 10">
            <a:extLst>
              <a:ext uri="{FF2B5EF4-FFF2-40B4-BE49-F238E27FC236}">
                <a16:creationId xmlns:a16="http://schemas.microsoft.com/office/drawing/2014/main" id="{D73DB3F4-A564-4662-AC6C-CCED70D35AA7}"/>
              </a:ext>
            </a:extLst>
          </p:cNvPr>
          <p:cNvSpPr/>
          <p:nvPr/>
        </p:nvSpPr>
        <p:spPr>
          <a:xfrm>
            <a:off x="886623" y="5375996"/>
            <a:ext cx="640080" cy="64008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grpSp>
        <p:nvGrpSpPr>
          <p:cNvPr id="32" name="그룹 47">
            <a:extLst>
              <a:ext uri="{FF2B5EF4-FFF2-40B4-BE49-F238E27FC236}">
                <a16:creationId xmlns:a16="http://schemas.microsoft.com/office/drawing/2014/main" id="{099B33EC-EFAC-42F6-A23F-A0832DC5CD0F}"/>
              </a:ext>
            </a:extLst>
          </p:cNvPr>
          <p:cNvGrpSpPr/>
          <p:nvPr/>
        </p:nvGrpSpPr>
        <p:grpSpPr>
          <a:xfrm>
            <a:off x="1623903" y="5324416"/>
            <a:ext cx="1780233" cy="740405"/>
            <a:chOff x="1204823" y="4992851"/>
            <a:chExt cx="1911560" cy="74040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E32E22-D316-4946-95C2-C9696831FE6D}"/>
                </a:ext>
              </a:extLst>
            </p:cNvPr>
            <p:cNvSpPr txBox="1"/>
            <p:nvPr/>
          </p:nvSpPr>
          <p:spPr>
            <a:xfrm>
              <a:off x="1204823" y="4992851"/>
              <a:ext cx="1911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400CD0-2735-42FC-AD1E-F4A0082FA28E}"/>
                </a:ext>
              </a:extLst>
            </p:cNvPr>
            <p:cNvSpPr txBox="1"/>
            <p:nvPr/>
          </p:nvSpPr>
          <p:spPr>
            <a:xfrm>
              <a:off x="1204824" y="5271591"/>
              <a:ext cx="1911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화살표: 원형 14">
            <a:extLst>
              <a:ext uri="{FF2B5EF4-FFF2-40B4-BE49-F238E27FC236}">
                <a16:creationId xmlns:a16="http://schemas.microsoft.com/office/drawing/2014/main" id="{65F094F8-6EAB-495E-AC6D-E212476A4408}"/>
              </a:ext>
            </a:extLst>
          </p:cNvPr>
          <p:cNvSpPr/>
          <p:nvPr/>
        </p:nvSpPr>
        <p:spPr>
          <a:xfrm>
            <a:off x="2794753" y="2568061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화살표: 원형 44">
            <a:extLst>
              <a:ext uri="{FF2B5EF4-FFF2-40B4-BE49-F238E27FC236}">
                <a16:creationId xmlns:a16="http://schemas.microsoft.com/office/drawing/2014/main" id="{927CC296-0048-49F8-82CA-82C83023CE09}"/>
              </a:ext>
            </a:extLst>
          </p:cNvPr>
          <p:cNvSpPr/>
          <p:nvPr/>
        </p:nvSpPr>
        <p:spPr>
          <a:xfrm>
            <a:off x="5405561" y="2030656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화살표: 원형 45">
            <a:extLst>
              <a:ext uri="{FF2B5EF4-FFF2-40B4-BE49-F238E27FC236}">
                <a16:creationId xmlns:a16="http://schemas.microsoft.com/office/drawing/2014/main" id="{8E94F934-78D4-4497-A4B2-5EB8DAA24B83}"/>
              </a:ext>
            </a:extLst>
          </p:cNvPr>
          <p:cNvSpPr/>
          <p:nvPr/>
        </p:nvSpPr>
        <p:spPr>
          <a:xfrm>
            <a:off x="8016369" y="1493250"/>
            <a:ext cx="1345489" cy="1345489"/>
          </a:xfrm>
          <a:prstGeom prst="circularArrow">
            <a:avLst>
              <a:gd name="adj1" fmla="val 16448"/>
              <a:gd name="adj2" fmla="val 1821358"/>
              <a:gd name="adj3" fmla="val 19790321"/>
              <a:gd name="adj4" fmla="val 7527901"/>
              <a:gd name="adj5" fmla="val 156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Isosceles Triangle 51">
            <a:extLst>
              <a:ext uri="{FF2B5EF4-FFF2-40B4-BE49-F238E27FC236}">
                <a16:creationId xmlns:a16="http://schemas.microsoft.com/office/drawing/2014/main" id="{40D68138-A4A2-4A0C-B8C3-9E9DB701DE82}"/>
              </a:ext>
            </a:extLst>
          </p:cNvPr>
          <p:cNvSpPr/>
          <p:nvPr/>
        </p:nvSpPr>
        <p:spPr>
          <a:xfrm>
            <a:off x="1055212" y="5595442"/>
            <a:ext cx="302963" cy="2221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272BEF9C-98C4-456E-8C95-193975674F52}"/>
              </a:ext>
            </a:extLst>
          </p:cNvPr>
          <p:cNvSpPr/>
          <p:nvPr/>
        </p:nvSpPr>
        <p:spPr>
          <a:xfrm>
            <a:off x="3718669" y="5551350"/>
            <a:ext cx="314748" cy="32000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ardrop 1">
            <a:extLst>
              <a:ext uri="{FF2B5EF4-FFF2-40B4-BE49-F238E27FC236}">
                <a16:creationId xmlns:a16="http://schemas.microsoft.com/office/drawing/2014/main" id="{F4B4C843-9982-4AA7-B268-445B51889DBB}"/>
              </a:ext>
            </a:extLst>
          </p:cNvPr>
          <p:cNvSpPr/>
          <p:nvPr/>
        </p:nvSpPr>
        <p:spPr>
          <a:xfrm rot="18805991">
            <a:off x="6359054" y="5527886"/>
            <a:ext cx="342825" cy="33924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557F04D8-C91A-43A9-AA8E-3453C626B418}"/>
              </a:ext>
            </a:extLst>
          </p:cNvPr>
          <p:cNvSpPr/>
          <p:nvPr/>
        </p:nvSpPr>
        <p:spPr>
          <a:xfrm>
            <a:off x="9016172" y="5564910"/>
            <a:ext cx="315111" cy="2420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>
            <a:extLst>
              <a:ext uri="{FF2B5EF4-FFF2-40B4-BE49-F238E27FC236}">
                <a16:creationId xmlns:a16="http://schemas.microsoft.com/office/drawing/2014/main" id="{6E962578-E31B-4A87-8417-FAA8477364AC}"/>
              </a:ext>
            </a:extLst>
          </p:cNvPr>
          <p:cNvSpPr/>
          <p:nvPr/>
        </p:nvSpPr>
        <p:spPr>
          <a:xfrm>
            <a:off x="517277" y="5033396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id="{62D8B0BB-328C-46CB-B3C4-1098C76FE510}"/>
              </a:ext>
            </a:extLst>
          </p:cNvPr>
          <p:cNvSpPr/>
          <p:nvPr/>
        </p:nvSpPr>
        <p:spPr>
          <a:xfrm>
            <a:off x="1936503" y="5754968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76EB-281B-40C5-A37E-D0599E4296D8}"/>
              </a:ext>
            </a:extLst>
          </p:cNvPr>
          <p:cNvSpPr txBox="1"/>
          <p:nvPr/>
        </p:nvSpPr>
        <p:spPr>
          <a:xfrm>
            <a:off x="6096000" y="382394"/>
            <a:ext cx="5553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29AA9-D977-4320-83C5-DD0D5666CDBE}"/>
              </a:ext>
            </a:extLst>
          </p:cNvPr>
          <p:cNvSpPr txBox="1"/>
          <p:nvPr/>
        </p:nvSpPr>
        <p:spPr>
          <a:xfrm>
            <a:off x="431552" y="1705713"/>
            <a:ext cx="2187823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0A7091-5C5D-449E-B2AC-63ED15FE6AD9}"/>
              </a:ext>
            </a:extLst>
          </p:cNvPr>
          <p:cNvSpPr/>
          <p:nvPr/>
        </p:nvSpPr>
        <p:spPr>
          <a:xfrm>
            <a:off x="5095875" y="-1"/>
            <a:ext cx="6524626" cy="6857999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42A66-29AD-4083-AD0B-84443BCF2FC5}"/>
              </a:ext>
            </a:extLst>
          </p:cNvPr>
          <p:cNvSpPr txBox="1"/>
          <p:nvPr/>
        </p:nvSpPr>
        <p:spPr>
          <a:xfrm>
            <a:off x="668915" y="4415966"/>
            <a:ext cx="391518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Infographic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32B8B2-6AAF-446E-962E-647387379F0B}"/>
              </a:ext>
            </a:extLst>
          </p:cNvPr>
          <p:cNvGrpSpPr/>
          <p:nvPr/>
        </p:nvGrpSpPr>
        <p:grpSpPr>
          <a:xfrm>
            <a:off x="5731154" y="625054"/>
            <a:ext cx="5476394" cy="1087435"/>
            <a:chOff x="5682379" y="1003855"/>
            <a:chExt cx="5476394" cy="108743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AB2D793-AEE6-4594-8AE4-15D22AF17BC9}"/>
                </a:ext>
              </a:extLst>
            </p:cNvPr>
            <p:cNvGrpSpPr/>
            <p:nvPr/>
          </p:nvGrpSpPr>
          <p:grpSpPr>
            <a:xfrm>
              <a:off x="6492913" y="1198551"/>
              <a:ext cx="4665860" cy="892739"/>
              <a:chOff x="6492913" y="1198551"/>
              <a:chExt cx="4665860" cy="89273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62B66F-799F-420E-9F5A-F7701FB9BAC9}"/>
                  </a:ext>
                </a:extLst>
              </p:cNvPr>
              <p:cNvSpPr txBox="1"/>
              <p:nvPr/>
            </p:nvSpPr>
            <p:spPr>
              <a:xfrm>
                <a:off x="6492914" y="1629625"/>
                <a:ext cx="466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AB808-15F4-476C-BB6F-3A12354B7E95}"/>
                  </a:ext>
                </a:extLst>
              </p:cNvPr>
              <p:cNvSpPr txBox="1"/>
              <p:nvPr/>
            </p:nvSpPr>
            <p:spPr>
              <a:xfrm>
                <a:off x="6492913" y="1198551"/>
                <a:ext cx="466586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9AFC2-D34D-4394-B7EA-B2251504D822}"/>
                </a:ext>
              </a:extLst>
            </p:cNvPr>
            <p:cNvSpPr txBox="1"/>
            <p:nvPr/>
          </p:nvSpPr>
          <p:spPr>
            <a:xfrm>
              <a:off x="5682379" y="1003855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4CB0DA-5632-4A02-A546-43925E77B9EE}"/>
              </a:ext>
            </a:extLst>
          </p:cNvPr>
          <p:cNvGrpSpPr/>
          <p:nvPr/>
        </p:nvGrpSpPr>
        <p:grpSpPr>
          <a:xfrm>
            <a:off x="5739170" y="2100426"/>
            <a:ext cx="5468378" cy="1087435"/>
            <a:chOff x="5690395" y="2142847"/>
            <a:chExt cx="5468378" cy="108743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D14837-DB06-4030-BE25-D62F8CE848F9}"/>
                </a:ext>
              </a:extLst>
            </p:cNvPr>
            <p:cNvGrpSpPr/>
            <p:nvPr/>
          </p:nvGrpSpPr>
          <p:grpSpPr>
            <a:xfrm>
              <a:off x="6492913" y="2337543"/>
              <a:ext cx="4665860" cy="892739"/>
              <a:chOff x="6492913" y="2337543"/>
              <a:chExt cx="4665860" cy="89273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5DCE66-23A0-4CEF-B134-1D5F5EE6C1C5}"/>
                  </a:ext>
                </a:extLst>
              </p:cNvPr>
              <p:cNvSpPr txBox="1"/>
              <p:nvPr/>
            </p:nvSpPr>
            <p:spPr>
              <a:xfrm>
                <a:off x="6492914" y="2768617"/>
                <a:ext cx="466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531D80-CF85-4E95-9E71-C4ABF887C64C}"/>
                  </a:ext>
                </a:extLst>
              </p:cNvPr>
              <p:cNvSpPr txBox="1"/>
              <p:nvPr/>
            </p:nvSpPr>
            <p:spPr>
              <a:xfrm>
                <a:off x="6492913" y="2337543"/>
                <a:ext cx="466586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124D64-BDA3-41A5-9798-5A34D8758383}"/>
                </a:ext>
              </a:extLst>
            </p:cNvPr>
            <p:cNvSpPr txBox="1"/>
            <p:nvPr/>
          </p:nvSpPr>
          <p:spPr>
            <a:xfrm>
              <a:off x="5690395" y="2142847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B65FBC5-C6B2-43C3-B1DA-37649E50676E}"/>
              </a:ext>
            </a:extLst>
          </p:cNvPr>
          <p:cNvGrpSpPr/>
          <p:nvPr/>
        </p:nvGrpSpPr>
        <p:grpSpPr>
          <a:xfrm>
            <a:off x="5747186" y="3575798"/>
            <a:ext cx="5460362" cy="1087435"/>
            <a:chOff x="5698411" y="3281839"/>
            <a:chExt cx="5460362" cy="108743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593834-37E8-4D09-B886-7E9A9E9EA3AC}"/>
                </a:ext>
              </a:extLst>
            </p:cNvPr>
            <p:cNvGrpSpPr/>
            <p:nvPr/>
          </p:nvGrpSpPr>
          <p:grpSpPr>
            <a:xfrm>
              <a:off x="6492913" y="3476535"/>
              <a:ext cx="4665860" cy="892739"/>
              <a:chOff x="6492913" y="3476535"/>
              <a:chExt cx="4665860" cy="8927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156347-8A90-4FB1-9963-0535AC8C75F7}"/>
                  </a:ext>
                </a:extLst>
              </p:cNvPr>
              <p:cNvSpPr txBox="1"/>
              <p:nvPr/>
            </p:nvSpPr>
            <p:spPr>
              <a:xfrm>
                <a:off x="6492914" y="3907609"/>
                <a:ext cx="466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5B3A4A-466B-49AB-858A-3D92076B0C5E}"/>
                  </a:ext>
                </a:extLst>
              </p:cNvPr>
              <p:cNvSpPr txBox="1"/>
              <p:nvPr/>
            </p:nvSpPr>
            <p:spPr>
              <a:xfrm>
                <a:off x="6492913" y="3476535"/>
                <a:ext cx="466586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CAA8A6-2A97-49C3-AE39-2756492C8980}"/>
                </a:ext>
              </a:extLst>
            </p:cNvPr>
            <p:cNvSpPr txBox="1"/>
            <p:nvPr/>
          </p:nvSpPr>
          <p:spPr>
            <a:xfrm>
              <a:off x="5698411" y="3281839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FE47BF-F466-462D-AA44-0617FC68508F}"/>
              </a:ext>
            </a:extLst>
          </p:cNvPr>
          <p:cNvGrpSpPr/>
          <p:nvPr/>
        </p:nvGrpSpPr>
        <p:grpSpPr>
          <a:xfrm>
            <a:off x="5755202" y="5051170"/>
            <a:ext cx="5452346" cy="1087435"/>
            <a:chOff x="5706427" y="4420831"/>
            <a:chExt cx="5452346" cy="10874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EDC6FA-165D-4744-8DAC-D87C1332E602}"/>
                </a:ext>
              </a:extLst>
            </p:cNvPr>
            <p:cNvGrpSpPr/>
            <p:nvPr/>
          </p:nvGrpSpPr>
          <p:grpSpPr>
            <a:xfrm>
              <a:off x="6492913" y="4615527"/>
              <a:ext cx="4665860" cy="892739"/>
              <a:chOff x="6492913" y="4615527"/>
              <a:chExt cx="4665860" cy="89273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517488-7C6E-4B32-BC0B-C2F9E2EB42BD}"/>
                  </a:ext>
                </a:extLst>
              </p:cNvPr>
              <p:cNvSpPr txBox="1"/>
              <p:nvPr/>
            </p:nvSpPr>
            <p:spPr>
              <a:xfrm>
                <a:off x="6492914" y="5046601"/>
                <a:ext cx="4665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95AC9E1-F75A-4F9D-A037-8B6AD91341AA}"/>
                  </a:ext>
                </a:extLst>
              </p:cNvPr>
              <p:cNvSpPr txBox="1"/>
              <p:nvPr/>
            </p:nvSpPr>
            <p:spPr>
              <a:xfrm>
                <a:off x="6492913" y="4615527"/>
                <a:ext cx="466586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F82288-990C-4AB2-9A4F-CADFBA521B6C}"/>
                </a:ext>
              </a:extLst>
            </p:cNvPr>
            <p:cNvSpPr txBox="1"/>
            <p:nvPr/>
          </p:nvSpPr>
          <p:spPr>
            <a:xfrm>
              <a:off x="5706427" y="4420831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98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9" name="Rounded Rectangle 2">
            <a:extLst>
              <a:ext uri="{FF2B5EF4-FFF2-40B4-BE49-F238E27FC236}">
                <a16:creationId xmlns:a16="http://schemas.microsoft.com/office/drawing/2014/main" id="{06D8AC21-3286-4A28-8989-FDAF98D719EC}"/>
              </a:ext>
            </a:extLst>
          </p:cNvPr>
          <p:cNvSpPr/>
          <p:nvPr/>
        </p:nvSpPr>
        <p:spPr>
          <a:xfrm rot="10800000">
            <a:off x="2462074" y="1845738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CECC2245-3057-4FE6-98BA-0F9F2778F0BD}"/>
              </a:ext>
            </a:extLst>
          </p:cNvPr>
          <p:cNvSpPr/>
          <p:nvPr/>
        </p:nvSpPr>
        <p:spPr>
          <a:xfrm rot="10800000">
            <a:off x="2555716" y="4858609"/>
            <a:ext cx="532800" cy="108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2CCB2DAD-8F45-4A78-9CAE-7DC3B70DD867}"/>
              </a:ext>
            </a:extLst>
          </p:cNvPr>
          <p:cNvSpPr/>
          <p:nvPr/>
        </p:nvSpPr>
        <p:spPr>
          <a:xfrm rot="10800000">
            <a:off x="3827156" y="1845738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CD60F4DC-FE80-4CB3-93A6-9FB48BF5E442}"/>
              </a:ext>
            </a:extLst>
          </p:cNvPr>
          <p:cNvSpPr/>
          <p:nvPr/>
        </p:nvSpPr>
        <p:spPr>
          <a:xfrm rot="10800000">
            <a:off x="3920756" y="4858610"/>
            <a:ext cx="536400" cy="108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A9B3DA8D-07C1-4A52-8166-957C2B06ED38}"/>
              </a:ext>
            </a:extLst>
          </p:cNvPr>
          <p:cNvSpPr/>
          <p:nvPr/>
        </p:nvSpPr>
        <p:spPr>
          <a:xfrm rot="10800000">
            <a:off x="1093434" y="1845738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716C1496-4344-4021-8F55-DD0CA8D8621A}"/>
              </a:ext>
            </a:extLst>
          </p:cNvPr>
          <p:cNvSpPr/>
          <p:nvPr/>
        </p:nvSpPr>
        <p:spPr>
          <a:xfrm rot="10800000">
            <a:off x="1183434" y="4858610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9E206B73-6356-4420-B306-92A93BE52A3A}"/>
              </a:ext>
            </a:extLst>
          </p:cNvPr>
          <p:cNvSpPr/>
          <p:nvPr/>
        </p:nvSpPr>
        <p:spPr>
          <a:xfrm rot="10800000">
            <a:off x="5199354" y="1845738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3866ECB-5B87-4DD8-91DF-DDBBF8CC0342}"/>
              </a:ext>
            </a:extLst>
          </p:cNvPr>
          <p:cNvSpPr/>
          <p:nvPr/>
        </p:nvSpPr>
        <p:spPr>
          <a:xfrm rot="10800000">
            <a:off x="5285796" y="4858611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E13F40-9CB3-4011-9A4E-2176357F827B}"/>
              </a:ext>
            </a:extLst>
          </p:cNvPr>
          <p:cNvGrpSpPr/>
          <p:nvPr/>
        </p:nvGrpSpPr>
        <p:grpSpPr>
          <a:xfrm>
            <a:off x="6665824" y="2963563"/>
            <a:ext cx="4611776" cy="734839"/>
            <a:chOff x="395534" y="3722056"/>
            <a:chExt cx="3972999" cy="73483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9F2B3E-6D7A-4A82-B7FF-00C77A5E50E2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DCFD63-F2EE-4C93-BEDF-AF5EAF025F2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C33C11-A70C-4A86-89F1-9C5C6D2DB3ED}"/>
              </a:ext>
            </a:extLst>
          </p:cNvPr>
          <p:cNvGrpSpPr/>
          <p:nvPr/>
        </p:nvGrpSpPr>
        <p:grpSpPr>
          <a:xfrm>
            <a:off x="6665824" y="3762985"/>
            <a:ext cx="4611776" cy="734839"/>
            <a:chOff x="395534" y="3722056"/>
            <a:chExt cx="3972999" cy="73483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86277C-9FB6-468F-8323-D75B6CAF275C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D2DAAD-85C1-4771-8F9E-3AACA7B5EA3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BB0463-A8FF-4C52-BD24-C750244093D2}"/>
              </a:ext>
            </a:extLst>
          </p:cNvPr>
          <p:cNvGrpSpPr/>
          <p:nvPr/>
        </p:nvGrpSpPr>
        <p:grpSpPr>
          <a:xfrm>
            <a:off x="6665824" y="4562409"/>
            <a:ext cx="4611776" cy="734839"/>
            <a:chOff x="395534" y="3722056"/>
            <a:chExt cx="3972999" cy="73483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4F61A5-0BE6-400F-9248-AD4375B77A5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E25A74-1F6C-4454-AFB8-220536ED588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D5D727-8488-47A2-AD67-0682DC931D50}"/>
              </a:ext>
            </a:extLst>
          </p:cNvPr>
          <p:cNvGrpSpPr/>
          <p:nvPr/>
        </p:nvGrpSpPr>
        <p:grpSpPr>
          <a:xfrm>
            <a:off x="6665824" y="5361833"/>
            <a:ext cx="4611776" cy="734839"/>
            <a:chOff x="395534" y="3722056"/>
            <a:chExt cx="3972999" cy="73483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AFF657-ADE0-447E-B1E3-465E467F0A4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387F52-36EF-47B2-A276-4B91A2D3B81A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038AB6F-C039-45D3-98B4-CC2ED337B299}"/>
              </a:ext>
            </a:extLst>
          </p:cNvPr>
          <p:cNvGrpSpPr/>
          <p:nvPr/>
        </p:nvGrpSpPr>
        <p:grpSpPr>
          <a:xfrm>
            <a:off x="6496266" y="1846402"/>
            <a:ext cx="301202" cy="301202"/>
            <a:chOff x="4972700" y="3925047"/>
            <a:chExt cx="391388" cy="3913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26D24A0-6C50-4AC6-ACD1-2197984CE286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1" name="Chevron 35">
              <a:extLst>
                <a:ext uri="{FF2B5EF4-FFF2-40B4-BE49-F238E27FC236}">
                  <a16:creationId xmlns:a16="http://schemas.microsoft.com/office/drawing/2014/main" id="{0E09235E-1D0B-4F17-9E10-43F9CE22376D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그룹 13">
            <a:extLst>
              <a:ext uri="{FF2B5EF4-FFF2-40B4-BE49-F238E27FC236}">
                <a16:creationId xmlns:a16="http://schemas.microsoft.com/office/drawing/2014/main" id="{BB298AA9-EDB2-4E1E-A4E3-A474652E9CA2}"/>
              </a:ext>
            </a:extLst>
          </p:cNvPr>
          <p:cNvGrpSpPr/>
          <p:nvPr/>
        </p:nvGrpSpPr>
        <p:grpSpPr>
          <a:xfrm>
            <a:off x="6942030" y="1817829"/>
            <a:ext cx="4335571" cy="824999"/>
            <a:chOff x="6856305" y="1982684"/>
            <a:chExt cx="3554810" cy="82499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B254B9-90B6-455C-8708-4CD9D7234CF3}"/>
                </a:ext>
              </a:extLst>
            </p:cNvPr>
            <p:cNvSpPr txBox="1"/>
            <p:nvPr/>
          </p:nvSpPr>
          <p:spPr>
            <a:xfrm>
              <a:off x="6856305" y="1982684"/>
              <a:ext cx="355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21FB44-AE8F-4AD3-968A-67B5FF296218}"/>
                </a:ext>
              </a:extLst>
            </p:cNvPr>
            <p:cNvSpPr txBox="1"/>
            <p:nvPr/>
          </p:nvSpPr>
          <p:spPr>
            <a:xfrm>
              <a:off x="6856305" y="2346018"/>
              <a:ext cx="3554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F852996C-C0FD-461B-8B5D-EEF57D121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377801"/>
              </p:ext>
            </p:extLst>
          </p:nvPr>
        </p:nvGraphicFramePr>
        <p:xfrm>
          <a:off x="630768" y="2112708"/>
          <a:ext cx="5749307" cy="327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7EACD671-A969-4BBC-ADDF-76CE22FDCD02}"/>
              </a:ext>
            </a:extLst>
          </p:cNvPr>
          <p:cNvSpPr txBox="1"/>
          <p:nvPr/>
        </p:nvSpPr>
        <p:spPr>
          <a:xfrm>
            <a:off x="2476968" y="2036544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CBEA2C-6328-4C05-9FD3-F910AE83E979}"/>
              </a:ext>
            </a:extLst>
          </p:cNvPr>
          <p:cNvSpPr txBox="1"/>
          <p:nvPr/>
        </p:nvSpPr>
        <p:spPr>
          <a:xfrm>
            <a:off x="3841374" y="2036544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25BEB3-1C93-4489-B523-C63FDD6C6C0B}"/>
              </a:ext>
            </a:extLst>
          </p:cNvPr>
          <p:cNvSpPr txBox="1"/>
          <p:nvPr/>
        </p:nvSpPr>
        <p:spPr>
          <a:xfrm>
            <a:off x="1095629" y="2036544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F4DDC-51AE-4F00-B455-21135142B8F6}"/>
              </a:ext>
            </a:extLst>
          </p:cNvPr>
          <p:cNvSpPr txBox="1"/>
          <p:nvPr/>
        </p:nvSpPr>
        <p:spPr>
          <a:xfrm>
            <a:off x="5205781" y="2036544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Isosceles Triangle 51">
            <a:extLst>
              <a:ext uri="{FF2B5EF4-FFF2-40B4-BE49-F238E27FC236}">
                <a16:creationId xmlns:a16="http://schemas.microsoft.com/office/drawing/2014/main" id="{E1E41B1D-99E2-444B-B203-BA161344ED75}"/>
              </a:ext>
            </a:extLst>
          </p:cNvPr>
          <p:cNvSpPr/>
          <p:nvPr/>
        </p:nvSpPr>
        <p:spPr>
          <a:xfrm>
            <a:off x="1308422" y="5481506"/>
            <a:ext cx="302999" cy="22219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01340F6D-A743-4C7E-B9E8-3693A17E7C44}"/>
              </a:ext>
            </a:extLst>
          </p:cNvPr>
          <p:cNvSpPr/>
          <p:nvPr/>
        </p:nvSpPr>
        <p:spPr>
          <a:xfrm>
            <a:off x="2671934" y="5437012"/>
            <a:ext cx="314786" cy="32003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2" name="Teardrop 1">
            <a:extLst>
              <a:ext uri="{FF2B5EF4-FFF2-40B4-BE49-F238E27FC236}">
                <a16:creationId xmlns:a16="http://schemas.microsoft.com/office/drawing/2014/main" id="{2474B65B-06B3-4FC6-9CAE-5A86E6FAF7E6}"/>
              </a:ext>
            </a:extLst>
          </p:cNvPr>
          <p:cNvSpPr/>
          <p:nvPr/>
        </p:nvSpPr>
        <p:spPr>
          <a:xfrm rot="18805991">
            <a:off x="4009704" y="5416909"/>
            <a:ext cx="342866" cy="3392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Rounded Rectangle 27">
            <a:extLst>
              <a:ext uri="{FF2B5EF4-FFF2-40B4-BE49-F238E27FC236}">
                <a16:creationId xmlns:a16="http://schemas.microsoft.com/office/drawing/2014/main" id="{4B465D40-CC74-473C-8770-1C1ABF107D60}"/>
              </a:ext>
            </a:extLst>
          </p:cNvPr>
          <p:cNvSpPr/>
          <p:nvPr/>
        </p:nvSpPr>
        <p:spPr>
          <a:xfrm>
            <a:off x="5398221" y="5481505"/>
            <a:ext cx="315148" cy="2420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E38245-DE82-47FD-8EBB-EB3E9EC758CD}"/>
              </a:ext>
            </a:extLst>
          </p:cNvPr>
          <p:cNvGrpSpPr/>
          <p:nvPr/>
        </p:nvGrpSpPr>
        <p:grpSpPr>
          <a:xfrm>
            <a:off x="862147" y="2183957"/>
            <a:ext cx="2107949" cy="3705664"/>
            <a:chOff x="1274884" y="2214233"/>
            <a:chExt cx="2107949" cy="3705664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BFCEC2D3-4CA5-49FA-AA19-83CBDE30C52F}"/>
                </a:ext>
              </a:extLst>
            </p:cNvPr>
            <p:cNvGrpSpPr/>
            <p:nvPr/>
          </p:nvGrpSpPr>
          <p:grpSpPr>
            <a:xfrm>
              <a:off x="1274884" y="2214233"/>
              <a:ext cx="2107949" cy="3705664"/>
              <a:chOff x="445712" y="1449040"/>
              <a:chExt cx="2113018" cy="3924176"/>
            </a:xfrm>
          </p:grpSpPr>
          <p:sp>
            <p:nvSpPr>
              <p:cNvPr id="19" name="Rounded Rectangle 4">
                <a:extLst>
                  <a:ext uri="{FF2B5EF4-FFF2-40B4-BE49-F238E27FC236}">
                    <a16:creationId xmlns:a16="http://schemas.microsoft.com/office/drawing/2014/main" id="{FFD5D99D-D6B0-4CF4-8E06-A334C763F83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0" name="Rectangle 5">
                <a:extLst>
                  <a:ext uri="{FF2B5EF4-FFF2-40B4-BE49-F238E27FC236}">
                    <a16:creationId xmlns:a16="http://schemas.microsoft.com/office/drawing/2014/main" id="{C7B8D540-2842-420F-80A2-6A7E005CACE5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id="{4BCA3754-CB36-4B4A-A411-92FA219149D4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2" name="Oval 7">
                  <a:extLst>
                    <a:ext uri="{FF2B5EF4-FFF2-40B4-BE49-F238E27FC236}">
                      <a16:creationId xmlns:a16="http://schemas.microsoft.com/office/drawing/2014/main" id="{80F02A0A-AF66-4203-A1D1-F0ACE149D351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3" name="Rounded Rectangle 8">
                  <a:extLst>
                    <a:ext uri="{FF2B5EF4-FFF2-40B4-BE49-F238E27FC236}">
                      <a16:creationId xmlns:a16="http://schemas.microsoft.com/office/drawing/2014/main" id="{59B03138-5993-440C-A012-CDB7ADF76F2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2D33332-9960-47AF-BFA5-95677D26D5DA}"/>
                </a:ext>
              </a:extLst>
            </p:cNvPr>
            <p:cNvSpPr/>
            <p:nvPr/>
          </p:nvSpPr>
          <p:spPr>
            <a:xfrm>
              <a:off x="1378068" y="2511359"/>
              <a:ext cx="1875719" cy="3036622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18CEEA-F04C-4E44-81C7-004FFC687416}"/>
              </a:ext>
            </a:extLst>
          </p:cNvPr>
          <p:cNvSpPr txBox="1"/>
          <p:nvPr/>
        </p:nvSpPr>
        <p:spPr>
          <a:xfrm>
            <a:off x="1039787" y="26753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702EC-59C6-42F2-AF4A-B9A7E59EDBC9}"/>
              </a:ext>
            </a:extLst>
          </p:cNvPr>
          <p:cNvSpPr txBox="1"/>
          <p:nvPr/>
        </p:nvSpPr>
        <p:spPr>
          <a:xfrm>
            <a:off x="1039787" y="485745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 Text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1C3D5C-8188-46F8-9F46-195F2D5DBA3F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921467" y="2258424"/>
            <a:ext cx="2534971" cy="13744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F82445-6612-4638-BD17-2D5AD41BF96C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119446" y="3404736"/>
            <a:ext cx="2336992" cy="53890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FD55A5-FCF7-4F02-8F4A-2B670475054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224454" y="4236027"/>
            <a:ext cx="2231984" cy="31501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250B2C-BF2F-4441-811B-833A6DC44990}"/>
              </a:ext>
            </a:extLst>
          </p:cNvPr>
          <p:cNvSpPr txBox="1"/>
          <p:nvPr/>
        </p:nvSpPr>
        <p:spPr>
          <a:xfrm>
            <a:off x="4456438" y="1966036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3"/>
                </a:solidFill>
              </a:rPr>
              <a:t>34,800</a:t>
            </a:r>
          </a:p>
        </p:txBody>
      </p:sp>
      <p:grpSp>
        <p:nvGrpSpPr>
          <p:cNvPr id="34" name="그룹 1">
            <a:extLst>
              <a:ext uri="{FF2B5EF4-FFF2-40B4-BE49-F238E27FC236}">
                <a16:creationId xmlns:a16="http://schemas.microsoft.com/office/drawing/2014/main" id="{0A7B43A5-0038-49B0-9523-A9A01430CB59}"/>
              </a:ext>
            </a:extLst>
          </p:cNvPr>
          <p:cNvGrpSpPr/>
          <p:nvPr/>
        </p:nvGrpSpPr>
        <p:grpSpPr>
          <a:xfrm>
            <a:off x="7429499" y="1809782"/>
            <a:ext cx="4097216" cy="897285"/>
            <a:chOff x="6888088" y="2012008"/>
            <a:chExt cx="2880320" cy="89728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7BE2BC-AA8A-4A7D-9A2F-29FCAD09D914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F840C7-3E88-4A14-A052-81DAF9AC3C9E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8F664B-5294-4946-A680-C797DC5DE3A1}"/>
              </a:ext>
            </a:extLst>
          </p:cNvPr>
          <p:cNvSpPr txBox="1"/>
          <p:nvPr/>
        </p:nvSpPr>
        <p:spPr>
          <a:xfrm>
            <a:off x="4456438" y="311234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38" name="그룹 2">
            <a:extLst>
              <a:ext uri="{FF2B5EF4-FFF2-40B4-BE49-F238E27FC236}">
                <a16:creationId xmlns:a16="http://schemas.microsoft.com/office/drawing/2014/main" id="{A86BB46F-C406-4907-B704-6594DED5314F}"/>
              </a:ext>
            </a:extLst>
          </p:cNvPr>
          <p:cNvGrpSpPr/>
          <p:nvPr/>
        </p:nvGrpSpPr>
        <p:grpSpPr>
          <a:xfrm>
            <a:off x="7429499" y="2956094"/>
            <a:ext cx="4097216" cy="897285"/>
            <a:chOff x="6888088" y="3198441"/>
            <a:chExt cx="2880320" cy="8972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32CF28-0F88-47A1-9D58-B510F116FB4F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C9882A-36C3-4A8C-8D99-50AA79DEA99E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021BACC-C939-452C-8D52-7314A91B66A7}"/>
              </a:ext>
            </a:extLst>
          </p:cNvPr>
          <p:cNvSpPr txBox="1"/>
          <p:nvPr/>
        </p:nvSpPr>
        <p:spPr>
          <a:xfrm>
            <a:off x="4456438" y="5404970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1"/>
                </a:solidFill>
              </a:rPr>
              <a:t>14,200</a:t>
            </a:r>
          </a:p>
        </p:txBody>
      </p:sp>
      <p:grpSp>
        <p:nvGrpSpPr>
          <p:cNvPr id="42" name="그룹 6">
            <a:extLst>
              <a:ext uri="{FF2B5EF4-FFF2-40B4-BE49-F238E27FC236}">
                <a16:creationId xmlns:a16="http://schemas.microsoft.com/office/drawing/2014/main" id="{3858FCA7-0CC3-457D-924F-4A7D62FBA664}"/>
              </a:ext>
            </a:extLst>
          </p:cNvPr>
          <p:cNvGrpSpPr/>
          <p:nvPr/>
        </p:nvGrpSpPr>
        <p:grpSpPr>
          <a:xfrm>
            <a:off x="7429499" y="5248717"/>
            <a:ext cx="4097216" cy="897285"/>
            <a:chOff x="6888088" y="4413449"/>
            <a:chExt cx="2880320" cy="89728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EF27F0-40F3-4081-9306-6D17616E698C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327145-8BF3-44DD-B989-7B058D50894A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FB3F544-8BEF-4EEC-844A-9EB4620F1575}"/>
              </a:ext>
            </a:extLst>
          </p:cNvPr>
          <p:cNvSpPr txBox="1"/>
          <p:nvPr/>
        </p:nvSpPr>
        <p:spPr>
          <a:xfrm>
            <a:off x="4456438" y="425865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46" name="그룹 40">
            <a:extLst>
              <a:ext uri="{FF2B5EF4-FFF2-40B4-BE49-F238E27FC236}">
                <a16:creationId xmlns:a16="http://schemas.microsoft.com/office/drawing/2014/main" id="{361222BA-90EC-4EA6-AFC8-0531CF924A6C}"/>
              </a:ext>
            </a:extLst>
          </p:cNvPr>
          <p:cNvGrpSpPr/>
          <p:nvPr/>
        </p:nvGrpSpPr>
        <p:grpSpPr>
          <a:xfrm>
            <a:off x="7429499" y="4102405"/>
            <a:ext cx="4097216" cy="897285"/>
            <a:chOff x="6888088" y="3198441"/>
            <a:chExt cx="2880320" cy="89728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C6C9F4-3F61-4035-8859-126989B04A08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03A38A-7640-43F5-9D2E-93E298A16828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9" name="Straight Connector 26">
            <a:extLst>
              <a:ext uri="{FF2B5EF4-FFF2-40B4-BE49-F238E27FC236}">
                <a16:creationId xmlns:a16="http://schemas.microsoft.com/office/drawing/2014/main" id="{A6D8930A-7B13-4C6B-9200-8103837EAD2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470638" y="4505176"/>
            <a:ext cx="1985800" cy="11921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SmartArt Placeholder 13">
            <a:extLst>
              <a:ext uri="{FF2B5EF4-FFF2-40B4-BE49-F238E27FC236}">
                <a16:creationId xmlns:a16="http://schemas.microsoft.com/office/drawing/2014/main" id="{B871153D-75AB-4F32-A748-E3C830B9A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824988"/>
              </p:ext>
            </p:extLst>
          </p:nvPr>
        </p:nvGraphicFramePr>
        <p:xfrm>
          <a:off x="1137690" y="3362928"/>
          <a:ext cx="1532386" cy="134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1" name="Straight Connector 26">
            <a:extLst>
              <a:ext uri="{FF2B5EF4-FFF2-40B4-BE49-F238E27FC236}">
                <a16:creationId xmlns:a16="http://schemas.microsoft.com/office/drawing/2014/main" id="{33BD5633-E686-4A55-A3FD-FEAEE6CC500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72200" y="2258424"/>
            <a:ext cx="118800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6">
            <a:extLst>
              <a:ext uri="{FF2B5EF4-FFF2-40B4-BE49-F238E27FC236}">
                <a16:creationId xmlns:a16="http://schemas.microsoft.com/office/drawing/2014/main" id="{C87BECC6-CEB1-474F-8D6D-8C9E86A54EB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72200" y="3404736"/>
            <a:ext cx="118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id="{C474441E-05C4-4541-8002-11CAAA34212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6172200" y="4551046"/>
            <a:ext cx="118800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id="{45A314F9-54E4-40CE-AB29-F3958BC911E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172200" y="5697358"/>
            <a:ext cx="118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19951-0C06-4B30-9175-108DD0F98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000E-0B0F-4E21-8218-471301F705DB}"/>
              </a:ext>
            </a:extLst>
          </p:cNvPr>
          <p:cNvSpPr txBox="1"/>
          <p:nvPr/>
        </p:nvSpPr>
        <p:spPr>
          <a:xfrm flipH="1">
            <a:off x="567446" y="538249"/>
            <a:ext cx="4618917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46C439-AC44-421E-B8AF-6BF3EF42A90F}"/>
              </a:ext>
            </a:extLst>
          </p:cNvPr>
          <p:cNvSpPr txBox="1"/>
          <p:nvPr/>
        </p:nvSpPr>
        <p:spPr>
          <a:xfrm>
            <a:off x="7691593" y="762026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A0A472-3C42-4E85-9785-605117625E22}"/>
              </a:ext>
            </a:extLst>
          </p:cNvPr>
          <p:cNvSpPr txBox="1"/>
          <p:nvPr/>
        </p:nvSpPr>
        <p:spPr>
          <a:xfrm>
            <a:off x="8415064" y="1480397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9E0C4A-2B61-4A01-AF42-1F511C3E6CE8}"/>
              </a:ext>
            </a:extLst>
          </p:cNvPr>
          <p:cNvSpPr txBox="1"/>
          <p:nvPr/>
        </p:nvSpPr>
        <p:spPr>
          <a:xfrm>
            <a:off x="8015288" y="2100299"/>
            <a:ext cx="38331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60F602-60A2-4A8C-BBE4-7AA99733996F}"/>
              </a:ext>
            </a:extLst>
          </p:cNvPr>
          <p:cNvSpPr txBox="1"/>
          <p:nvPr/>
        </p:nvSpPr>
        <p:spPr>
          <a:xfrm>
            <a:off x="10258364" y="2939640"/>
            <a:ext cx="1399589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600" dirty="0"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600" dirty="0">
                <a:cs typeface="Arial" pitchFamily="34" charset="0"/>
              </a:rPr>
              <a:t>Clean Text Slide </a:t>
            </a:r>
          </a:p>
          <a:p>
            <a:pPr algn="l"/>
            <a:r>
              <a:rPr lang="en-GB" altLang="ko-KR" sz="1600" dirty="0">
                <a:cs typeface="Arial" pitchFamily="34" charset="0"/>
              </a:rPr>
              <a:t>for your Presentation</a:t>
            </a:r>
          </a:p>
          <a:p>
            <a:r>
              <a:rPr lang="en-GB" altLang="ko-KR" sz="1600" dirty="0">
                <a:cs typeface="Arial" pitchFamily="34" charset="0"/>
              </a:rPr>
              <a:t>ALLPPT Layout</a:t>
            </a:r>
          </a:p>
          <a:p>
            <a:r>
              <a:rPr lang="en-GB" altLang="ko-KR" sz="1600" dirty="0">
                <a:cs typeface="Arial" pitchFamily="34" charset="0"/>
              </a:rPr>
              <a:t>Clean Text Slide </a:t>
            </a:r>
          </a:p>
          <a:p>
            <a:r>
              <a:rPr lang="en-GB" altLang="ko-KR" sz="1600" dirty="0">
                <a:cs typeface="Arial" pitchFamily="34" charset="0"/>
              </a:rPr>
              <a:t>for your Presentation</a:t>
            </a:r>
          </a:p>
        </p:txBody>
      </p:sp>
      <p:sp>
        <p:nvSpPr>
          <p:cNvPr id="43" name="Graphic 17">
            <a:extLst>
              <a:ext uri="{FF2B5EF4-FFF2-40B4-BE49-F238E27FC236}">
                <a16:creationId xmlns:a16="http://schemas.microsoft.com/office/drawing/2014/main" id="{38D1661B-4807-4FE7-8304-A4E49CFF8A59}"/>
              </a:ext>
            </a:extLst>
          </p:cNvPr>
          <p:cNvSpPr/>
          <p:nvPr/>
        </p:nvSpPr>
        <p:spPr>
          <a:xfrm>
            <a:off x="11016762" y="598918"/>
            <a:ext cx="780107" cy="94907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DC810C-CAD2-41CB-974D-9FA4407F614D}"/>
              </a:ext>
            </a:extLst>
          </p:cNvPr>
          <p:cNvSpPr txBox="1"/>
          <p:nvPr/>
        </p:nvSpPr>
        <p:spPr>
          <a:xfrm>
            <a:off x="714370" y="199662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D1EAA2B-12BD-4638-B153-4C3630683C83}"/>
              </a:ext>
            </a:extLst>
          </p:cNvPr>
          <p:cNvGrpSpPr/>
          <p:nvPr/>
        </p:nvGrpSpPr>
        <p:grpSpPr>
          <a:xfrm>
            <a:off x="1408836" y="2065172"/>
            <a:ext cx="4234579" cy="693904"/>
            <a:chOff x="4355975" y="1331342"/>
            <a:chExt cx="3012728" cy="69390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6476B8C-458F-431B-BA29-364F4E1512DC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59720-BE84-4700-A65E-4B87C88C4CEB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7868C309-8209-43B8-874C-2FFA5A638515}"/>
              </a:ext>
            </a:extLst>
          </p:cNvPr>
          <p:cNvSpPr/>
          <p:nvPr/>
        </p:nvSpPr>
        <p:spPr>
          <a:xfrm>
            <a:off x="1246706" y="2142115"/>
            <a:ext cx="54000" cy="540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E808B4-3FBF-4C70-A407-FD5EF2AEBFE6}"/>
              </a:ext>
            </a:extLst>
          </p:cNvPr>
          <p:cNvSpPr txBox="1"/>
          <p:nvPr/>
        </p:nvSpPr>
        <p:spPr>
          <a:xfrm>
            <a:off x="714370" y="3154949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98A69B5-19C3-4EE9-8D47-246BE1537218}"/>
              </a:ext>
            </a:extLst>
          </p:cNvPr>
          <p:cNvGrpSpPr/>
          <p:nvPr/>
        </p:nvGrpSpPr>
        <p:grpSpPr>
          <a:xfrm>
            <a:off x="1408836" y="3223496"/>
            <a:ext cx="4234579" cy="693904"/>
            <a:chOff x="4355975" y="1331342"/>
            <a:chExt cx="3012728" cy="69390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F7B65A-C04E-40CC-91A8-582E2172D8B0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D16392-9900-4DEE-BD61-72CF52C19649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97DD8BB-0626-4363-B819-3B8CD17E3E2E}"/>
              </a:ext>
            </a:extLst>
          </p:cNvPr>
          <p:cNvSpPr/>
          <p:nvPr/>
        </p:nvSpPr>
        <p:spPr>
          <a:xfrm>
            <a:off x="1246706" y="3300439"/>
            <a:ext cx="54000" cy="540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E0A909-F77E-4D84-B223-73EDA13D4798}"/>
              </a:ext>
            </a:extLst>
          </p:cNvPr>
          <p:cNvSpPr txBox="1"/>
          <p:nvPr/>
        </p:nvSpPr>
        <p:spPr>
          <a:xfrm>
            <a:off x="714370" y="4313273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D796A79-19B7-4953-AA3F-3BB58DA7BDA1}"/>
              </a:ext>
            </a:extLst>
          </p:cNvPr>
          <p:cNvGrpSpPr/>
          <p:nvPr/>
        </p:nvGrpSpPr>
        <p:grpSpPr>
          <a:xfrm>
            <a:off x="1408836" y="4397209"/>
            <a:ext cx="4234579" cy="678515"/>
            <a:chOff x="4355975" y="1346731"/>
            <a:chExt cx="3012728" cy="67851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EFDCBB-8B70-4480-AFD5-3C9E94575C5A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201B47-B159-4B3D-963A-2EBEA0F59D60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D34E011-B268-42D8-AA76-870E34F52198}"/>
              </a:ext>
            </a:extLst>
          </p:cNvPr>
          <p:cNvSpPr/>
          <p:nvPr/>
        </p:nvSpPr>
        <p:spPr>
          <a:xfrm>
            <a:off x="1246706" y="4458763"/>
            <a:ext cx="54000" cy="540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47E8E0-61F1-4A2B-9F7B-45B4A96BBBEC}"/>
              </a:ext>
            </a:extLst>
          </p:cNvPr>
          <p:cNvSpPr txBox="1"/>
          <p:nvPr/>
        </p:nvSpPr>
        <p:spPr>
          <a:xfrm>
            <a:off x="714370" y="5471595"/>
            <a:ext cx="43204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A1573F7-043E-4AC7-9EE6-1AD96D472BB4}"/>
              </a:ext>
            </a:extLst>
          </p:cNvPr>
          <p:cNvGrpSpPr/>
          <p:nvPr/>
        </p:nvGrpSpPr>
        <p:grpSpPr>
          <a:xfrm>
            <a:off x="1408836" y="5540142"/>
            <a:ext cx="4234579" cy="693904"/>
            <a:chOff x="4355975" y="1331342"/>
            <a:chExt cx="3012728" cy="69390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26FA74-CF72-4DBC-B4A6-8BF9F853BF2F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4A8BB58-F608-4495-911F-CA47181E6AB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3A07E10C-8B3F-4362-8F46-C2575F9DE6A1}"/>
              </a:ext>
            </a:extLst>
          </p:cNvPr>
          <p:cNvSpPr/>
          <p:nvPr/>
        </p:nvSpPr>
        <p:spPr>
          <a:xfrm>
            <a:off x="1246706" y="5617085"/>
            <a:ext cx="54000" cy="540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54955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D088EC-E827-4251-A232-EBC046E1A627}"/>
              </a:ext>
            </a:extLst>
          </p:cNvPr>
          <p:cNvGrpSpPr/>
          <p:nvPr/>
        </p:nvGrpSpPr>
        <p:grpSpPr>
          <a:xfrm>
            <a:off x="4367812" y="2212924"/>
            <a:ext cx="3456380" cy="3456382"/>
            <a:chOff x="3152780" y="1515910"/>
            <a:chExt cx="2838437" cy="28384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5A1190-07EC-45E9-A05D-9DC94C38F0EC}"/>
                </a:ext>
              </a:extLst>
            </p:cNvPr>
            <p:cNvSpPr/>
            <p:nvPr/>
          </p:nvSpPr>
          <p:spPr>
            <a:xfrm rot="2700000">
              <a:off x="3995935" y="1534940"/>
              <a:ext cx="1152128" cy="2838437"/>
            </a:xfrm>
            <a:prstGeom prst="rect">
              <a:avLst/>
            </a:prstGeom>
            <a:noFill/>
            <a:ln w="889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A4B7D3-9EC0-4C46-A325-3694D47D70D9}"/>
                </a:ext>
              </a:extLst>
            </p:cNvPr>
            <p:cNvSpPr/>
            <p:nvPr/>
          </p:nvSpPr>
          <p:spPr>
            <a:xfrm rot="18900000">
              <a:off x="3995936" y="1515910"/>
              <a:ext cx="1152128" cy="2838437"/>
            </a:xfrm>
            <a:prstGeom prst="rect">
              <a:avLst/>
            </a:prstGeom>
            <a:noFill/>
            <a:ln w="889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D37FC1-C4CE-4FDB-B71D-81E5D9B787BD}"/>
                </a:ext>
              </a:extLst>
            </p:cNvPr>
            <p:cNvSpPr/>
            <p:nvPr/>
          </p:nvSpPr>
          <p:spPr>
            <a:xfrm rot="2700000">
              <a:off x="4067944" y="1613169"/>
              <a:ext cx="1008112" cy="1008112"/>
            </a:xfrm>
            <a:prstGeom prst="rect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C23B9-B537-4CC3-A509-9B359C279324}"/>
                </a:ext>
              </a:extLst>
            </p:cNvPr>
            <p:cNvSpPr/>
            <p:nvPr/>
          </p:nvSpPr>
          <p:spPr>
            <a:xfrm rot="2700000">
              <a:off x="4067944" y="3243065"/>
              <a:ext cx="1008112" cy="1008112"/>
            </a:xfrm>
            <a:prstGeom prst="rect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AF55DA-6E66-4AD8-8F90-F08FE77D54CB}"/>
                </a:ext>
              </a:extLst>
            </p:cNvPr>
            <p:cNvSpPr/>
            <p:nvPr/>
          </p:nvSpPr>
          <p:spPr>
            <a:xfrm rot="2700000">
              <a:off x="3219470" y="2431073"/>
              <a:ext cx="1008112" cy="1008112"/>
            </a:xfrm>
            <a:prstGeom prst="rect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A43876-2B85-46C1-83CC-0788C48CD951}"/>
                </a:ext>
              </a:extLst>
            </p:cNvPr>
            <p:cNvSpPr/>
            <p:nvPr/>
          </p:nvSpPr>
          <p:spPr>
            <a:xfrm rot="2700000">
              <a:off x="4901942" y="2431073"/>
              <a:ext cx="1008112" cy="1008112"/>
            </a:xfrm>
            <a:prstGeom prst="rect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3145A-5A8A-4B19-81EB-C6829396267A}"/>
                </a:ext>
              </a:extLst>
            </p:cNvPr>
            <p:cNvSpPr txBox="1"/>
            <p:nvPr/>
          </p:nvSpPr>
          <p:spPr>
            <a:xfrm>
              <a:off x="4067944" y="1700150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S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0DAF92-293F-4E2A-93D5-82E0CABF7DCA}"/>
                </a:ext>
              </a:extLst>
            </p:cNvPr>
            <p:cNvSpPr txBox="1"/>
            <p:nvPr/>
          </p:nvSpPr>
          <p:spPr>
            <a:xfrm>
              <a:off x="4901942" y="2514258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T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D51DEE-954B-4587-817D-10A02149509F}"/>
                </a:ext>
              </a:extLst>
            </p:cNvPr>
            <p:cNvSpPr txBox="1"/>
            <p:nvPr/>
          </p:nvSpPr>
          <p:spPr>
            <a:xfrm>
              <a:off x="4067944" y="3328837"/>
              <a:ext cx="1008112" cy="8340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cs typeface="Arial" pitchFamily="34" charset="0"/>
                </a:rPr>
                <a:t>O</a:t>
              </a:r>
              <a:endParaRPr lang="ko-KR" altLang="en-US" sz="6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DE50B4-9551-49D1-97D7-CFD24CF2C58E}"/>
                </a:ext>
              </a:extLst>
            </p:cNvPr>
            <p:cNvSpPr txBox="1"/>
            <p:nvPr/>
          </p:nvSpPr>
          <p:spPr>
            <a:xfrm>
              <a:off x="3211850" y="2594539"/>
              <a:ext cx="1008112" cy="7582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bg1"/>
                  </a:solidFill>
                  <a:cs typeface="Arial" pitchFamily="34" charset="0"/>
                </a:rPr>
                <a:t>W</a:t>
              </a:r>
              <a:endParaRPr lang="ko-KR" altLang="en-US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B8E4E6-E4F6-4665-9D52-242FCAC0EA3D}"/>
              </a:ext>
            </a:extLst>
          </p:cNvPr>
          <p:cNvGrpSpPr/>
          <p:nvPr/>
        </p:nvGrpSpPr>
        <p:grpSpPr>
          <a:xfrm>
            <a:off x="8004918" y="1783333"/>
            <a:ext cx="3326805" cy="1051446"/>
            <a:chOff x="6156176" y="1688832"/>
            <a:chExt cx="2592288" cy="10514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EE1F4E-8AF0-47E8-AEE2-830FD3B3A42E}"/>
                </a:ext>
              </a:extLst>
            </p:cNvPr>
            <p:cNvSpPr txBox="1"/>
            <p:nvPr/>
          </p:nvSpPr>
          <p:spPr>
            <a:xfrm>
              <a:off x="6156176" y="1688832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0F5C6C-B8F5-4141-8188-D049B4058B19}"/>
                </a:ext>
              </a:extLst>
            </p:cNvPr>
            <p:cNvSpPr txBox="1"/>
            <p:nvPr/>
          </p:nvSpPr>
          <p:spPr>
            <a:xfrm>
              <a:off x="6156178" y="1909281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5D899B-2709-4C49-9F4B-2996891721AF}"/>
              </a:ext>
            </a:extLst>
          </p:cNvPr>
          <p:cNvGrpSpPr/>
          <p:nvPr/>
        </p:nvGrpSpPr>
        <p:grpSpPr>
          <a:xfrm>
            <a:off x="8004918" y="5012035"/>
            <a:ext cx="3326805" cy="1051446"/>
            <a:chOff x="6156176" y="4926077"/>
            <a:chExt cx="2592288" cy="10514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A361A3-924B-43BB-A593-BE4C08635FBB}"/>
                </a:ext>
              </a:extLst>
            </p:cNvPr>
            <p:cNvSpPr txBox="1"/>
            <p:nvPr/>
          </p:nvSpPr>
          <p:spPr>
            <a:xfrm>
              <a:off x="6156176" y="4926077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04CB7D-0C3C-4509-97CF-A7BF3CB3C554}"/>
                </a:ext>
              </a:extLst>
            </p:cNvPr>
            <p:cNvSpPr txBox="1"/>
            <p:nvPr/>
          </p:nvSpPr>
          <p:spPr>
            <a:xfrm>
              <a:off x="6156178" y="5146526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F20B10-5BAC-4520-8023-0280406DBBF7}"/>
              </a:ext>
            </a:extLst>
          </p:cNvPr>
          <p:cNvGrpSpPr/>
          <p:nvPr/>
        </p:nvGrpSpPr>
        <p:grpSpPr>
          <a:xfrm>
            <a:off x="768106" y="1783333"/>
            <a:ext cx="3436070" cy="1051446"/>
            <a:chOff x="395536" y="1688832"/>
            <a:chExt cx="2592288" cy="10514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14D2A7-CBA9-4393-B86E-B82942268A35}"/>
                </a:ext>
              </a:extLst>
            </p:cNvPr>
            <p:cNvSpPr txBox="1"/>
            <p:nvPr/>
          </p:nvSpPr>
          <p:spPr>
            <a:xfrm>
              <a:off x="395536" y="1688832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917D1F-B589-4DAD-8909-26E6BB707DC7}"/>
                </a:ext>
              </a:extLst>
            </p:cNvPr>
            <p:cNvSpPr txBox="1"/>
            <p:nvPr/>
          </p:nvSpPr>
          <p:spPr>
            <a:xfrm>
              <a:off x="395538" y="1909281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EDFCED-EB3C-43AB-8C9C-8AA081C380E5}"/>
              </a:ext>
            </a:extLst>
          </p:cNvPr>
          <p:cNvGrpSpPr/>
          <p:nvPr/>
        </p:nvGrpSpPr>
        <p:grpSpPr>
          <a:xfrm>
            <a:off x="768106" y="5042515"/>
            <a:ext cx="3436070" cy="1051446"/>
            <a:chOff x="395536" y="4956557"/>
            <a:chExt cx="2592288" cy="1051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2B5669-061E-4AB3-A176-17CDBD24F28A}"/>
                </a:ext>
              </a:extLst>
            </p:cNvPr>
            <p:cNvSpPr txBox="1"/>
            <p:nvPr/>
          </p:nvSpPr>
          <p:spPr>
            <a:xfrm>
              <a:off x="395536" y="4956557"/>
              <a:ext cx="2592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C83DB6-B5A3-4893-BF03-9D536A9AC3D2}"/>
                </a:ext>
              </a:extLst>
            </p:cNvPr>
            <p:cNvSpPr txBox="1"/>
            <p:nvPr/>
          </p:nvSpPr>
          <p:spPr>
            <a:xfrm>
              <a:off x="395538" y="5177006"/>
              <a:ext cx="25922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4E5A9-F512-43FF-8082-F09EF9B9942B}"/>
              </a:ext>
            </a:extLst>
          </p:cNvPr>
          <p:cNvSpPr/>
          <p:nvPr/>
        </p:nvSpPr>
        <p:spPr>
          <a:xfrm rot="10800000">
            <a:off x="919340" y="194881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87FE6-238E-4E77-A296-440AD5E5B6F9}"/>
              </a:ext>
            </a:extLst>
          </p:cNvPr>
          <p:cNvSpPr/>
          <p:nvPr/>
        </p:nvSpPr>
        <p:spPr>
          <a:xfrm rot="10800000">
            <a:off x="919340" y="194881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0A5BB-7799-49F6-A13D-6D124F3A13F9}"/>
              </a:ext>
            </a:extLst>
          </p:cNvPr>
          <p:cNvSpPr/>
          <p:nvPr/>
        </p:nvSpPr>
        <p:spPr>
          <a:xfrm>
            <a:off x="6213336" y="194881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9926D-0EBA-44B7-B902-6BD8504784D0}"/>
              </a:ext>
            </a:extLst>
          </p:cNvPr>
          <p:cNvSpPr/>
          <p:nvPr/>
        </p:nvSpPr>
        <p:spPr>
          <a:xfrm>
            <a:off x="6213336" y="194881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8C9A-CA6A-4E43-907E-AA582913402A}"/>
              </a:ext>
            </a:extLst>
          </p:cNvPr>
          <p:cNvSpPr/>
          <p:nvPr/>
        </p:nvSpPr>
        <p:spPr>
          <a:xfrm rot="10800000">
            <a:off x="927112" y="414799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F5FC6-0571-4BFC-9F50-0AA0A399C71B}"/>
              </a:ext>
            </a:extLst>
          </p:cNvPr>
          <p:cNvSpPr/>
          <p:nvPr/>
        </p:nvSpPr>
        <p:spPr>
          <a:xfrm rot="10800000">
            <a:off x="927112" y="551599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AE34D-0191-48CA-965A-6D51DD12C14B}"/>
              </a:ext>
            </a:extLst>
          </p:cNvPr>
          <p:cNvSpPr/>
          <p:nvPr/>
        </p:nvSpPr>
        <p:spPr>
          <a:xfrm>
            <a:off x="6221108" y="4147992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E0A37C-C92C-4B1A-8837-A2C02E420D3C}"/>
              </a:ext>
            </a:extLst>
          </p:cNvPr>
          <p:cNvSpPr/>
          <p:nvPr/>
        </p:nvSpPr>
        <p:spPr>
          <a:xfrm>
            <a:off x="6221108" y="5515992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83660-D665-43E0-9E29-CE1135F74A81}"/>
              </a:ext>
            </a:extLst>
          </p:cNvPr>
          <p:cNvSpPr txBox="1"/>
          <p:nvPr/>
        </p:nvSpPr>
        <p:spPr>
          <a:xfrm>
            <a:off x="1265344" y="265633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394F4-A223-41D5-9BD6-7164BCBF9122}"/>
              </a:ext>
            </a:extLst>
          </p:cNvPr>
          <p:cNvSpPr txBox="1"/>
          <p:nvPr/>
        </p:nvSpPr>
        <p:spPr>
          <a:xfrm>
            <a:off x="6573336" y="265633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E4173-FDB4-4DDC-AC7D-E529C122B98F}"/>
              </a:ext>
            </a:extLst>
          </p:cNvPr>
          <p:cNvSpPr txBox="1"/>
          <p:nvPr/>
        </p:nvSpPr>
        <p:spPr>
          <a:xfrm>
            <a:off x="1265344" y="435567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03E71-5089-4026-9624-BFB9C8E714F0}"/>
              </a:ext>
            </a:extLst>
          </p:cNvPr>
          <p:cNvSpPr txBox="1"/>
          <p:nvPr/>
        </p:nvSpPr>
        <p:spPr>
          <a:xfrm>
            <a:off x="6573336" y="435567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323D23-3DFE-42D3-957E-3EFE811F6A6C}"/>
              </a:ext>
            </a:extLst>
          </p:cNvPr>
          <p:cNvGrpSpPr/>
          <p:nvPr/>
        </p:nvGrpSpPr>
        <p:grpSpPr>
          <a:xfrm>
            <a:off x="1265344" y="1949978"/>
            <a:ext cx="4347992" cy="493983"/>
            <a:chOff x="3233964" y="1954419"/>
            <a:chExt cx="2919934" cy="49398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B31BD1-1A41-4454-83D8-40BED3FA9A59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73285E-88AE-457D-BC1A-42BC76115A81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2534F4-620F-4CD9-BFD3-54BD73EAA472}"/>
              </a:ext>
            </a:extLst>
          </p:cNvPr>
          <p:cNvGrpSpPr/>
          <p:nvPr/>
        </p:nvGrpSpPr>
        <p:grpSpPr>
          <a:xfrm>
            <a:off x="6573336" y="1949978"/>
            <a:ext cx="4320000" cy="493983"/>
            <a:chOff x="3233964" y="1954419"/>
            <a:chExt cx="2919934" cy="4939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8B43A7-336B-4F5C-B3C9-072EB7649D8E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96A61-55B4-4C0A-8CCE-2DAD52720A42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2744C4-646C-4BA6-AAB2-E86CF740B548}"/>
              </a:ext>
            </a:extLst>
          </p:cNvPr>
          <p:cNvGrpSpPr/>
          <p:nvPr/>
        </p:nvGrpSpPr>
        <p:grpSpPr>
          <a:xfrm>
            <a:off x="1265344" y="5539002"/>
            <a:ext cx="4347992" cy="493983"/>
            <a:chOff x="3233964" y="1954419"/>
            <a:chExt cx="2919934" cy="49398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B31BE7-F4CC-44DA-9729-0323C4A7B54C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5365C3-C58F-4F28-83E1-4DDE2B953D90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628245-4A79-4F00-ABE9-A177DC808AAF}"/>
              </a:ext>
            </a:extLst>
          </p:cNvPr>
          <p:cNvGrpSpPr/>
          <p:nvPr/>
        </p:nvGrpSpPr>
        <p:grpSpPr>
          <a:xfrm>
            <a:off x="6573336" y="5539002"/>
            <a:ext cx="4320000" cy="493983"/>
            <a:chOff x="3233964" y="1954419"/>
            <a:chExt cx="2919934" cy="4939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C57A81-4FF4-4099-BF6D-9AA884E5DC92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38909-04A6-4C59-8168-8BDFF46A5D49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CA2CC4-8929-4B5F-B9C5-F7B29BB188A2}"/>
              </a:ext>
            </a:extLst>
          </p:cNvPr>
          <p:cNvSpPr/>
          <p:nvPr/>
        </p:nvSpPr>
        <p:spPr>
          <a:xfrm>
            <a:off x="2" y="619125"/>
            <a:ext cx="12191998" cy="561975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FA65E-B829-43F7-B203-1CCA8152AA25}"/>
              </a:ext>
            </a:extLst>
          </p:cNvPr>
          <p:cNvSpPr txBox="1"/>
          <p:nvPr/>
        </p:nvSpPr>
        <p:spPr>
          <a:xfrm>
            <a:off x="517057" y="2776066"/>
            <a:ext cx="422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8B466D0B-ABC6-4C67-B3C9-776480CA9FA7}"/>
              </a:ext>
            </a:extLst>
          </p:cNvPr>
          <p:cNvSpPr txBox="1">
            <a:spLocks/>
          </p:cNvSpPr>
          <p:nvPr/>
        </p:nvSpPr>
        <p:spPr>
          <a:xfrm>
            <a:off x="517057" y="2304987"/>
            <a:ext cx="3657143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0" dirty="0"/>
              <a:t>Allppt.com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A6DA5-3333-4B84-BD25-5768BEFDB8E7}"/>
              </a:ext>
            </a:extLst>
          </p:cNvPr>
          <p:cNvSpPr txBox="1"/>
          <p:nvPr/>
        </p:nvSpPr>
        <p:spPr>
          <a:xfrm>
            <a:off x="506483" y="4261647"/>
            <a:ext cx="4719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1F7640-1079-4CF7-A743-FC7CF62CC26A}"/>
              </a:ext>
            </a:extLst>
          </p:cNvPr>
          <p:cNvSpPr/>
          <p:nvPr/>
        </p:nvSpPr>
        <p:spPr>
          <a:xfrm>
            <a:off x="9591675" y="2204434"/>
            <a:ext cx="2600323" cy="4034441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7">
            <a:extLst>
              <a:ext uri="{FF2B5EF4-FFF2-40B4-BE49-F238E27FC236}">
                <a16:creationId xmlns:a16="http://schemas.microsoft.com/office/drawing/2014/main" id="{B5560138-8111-44B0-85CF-DC285E88BE15}"/>
              </a:ext>
            </a:extLst>
          </p:cNvPr>
          <p:cNvSpPr/>
          <p:nvPr/>
        </p:nvSpPr>
        <p:spPr>
          <a:xfrm>
            <a:off x="2777819" y="1926654"/>
            <a:ext cx="1396381" cy="1698824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D5462E-5AA2-4F52-86F9-93AC79EA0738}"/>
              </a:ext>
            </a:extLst>
          </p:cNvPr>
          <p:cNvGrpSpPr/>
          <p:nvPr/>
        </p:nvGrpSpPr>
        <p:grpSpPr>
          <a:xfrm>
            <a:off x="8255015" y="3981092"/>
            <a:ext cx="3008343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132733-FDE6-4CF9-B394-199CA166E37F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11450-27B8-43DE-974D-10D1505580C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4631D4-ADDE-4411-84B5-0873ED19508D}"/>
              </a:ext>
            </a:extLst>
          </p:cNvPr>
          <p:cNvGrpSpPr/>
          <p:nvPr/>
        </p:nvGrpSpPr>
        <p:grpSpPr>
          <a:xfrm>
            <a:off x="846034" y="5429508"/>
            <a:ext cx="3993740" cy="679476"/>
            <a:chOff x="5889060" y="3931935"/>
            <a:chExt cx="4012560" cy="679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DF032-8D2C-46FA-9EDC-3D8FD915739E}"/>
                </a:ext>
              </a:extLst>
            </p:cNvPr>
            <p:cNvSpPr txBox="1"/>
            <p:nvPr/>
          </p:nvSpPr>
          <p:spPr>
            <a:xfrm>
              <a:off x="5889060" y="4149746"/>
              <a:ext cx="4012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29CE9B-CE3E-4C52-AC27-025D7146EB53}"/>
                </a:ext>
              </a:extLst>
            </p:cNvPr>
            <p:cNvSpPr txBox="1"/>
            <p:nvPr/>
          </p:nvSpPr>
          <p:spPr>
            <a:xfrm>
              <a:off x="5889060" y="3931935"/>
              <a:ext cx="4012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C4EA42-AFAC-4CA5-A471-6F27986DB2A5}"/>
              </a:ext>
            </a:extLst>
          </p:cNvPr>
          <p:cNvGrpSpPr/>
          <p:nvPr/>
        </p:nvGrpSpPr>
        <p:grpSpPr>
          <a:xfrm>
            <a:off x="914402" y="2781756"/>
            <a:ext cx="3018022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F4C87-113A-4906-A315-382E948BAD9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331821-B91D-41D5-981E-B1EBE091C49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0E4D4-1613-42E4-85AD-AA6A46E10B31}"/>
              </a:ext>
            </a:extLst>
          </p:cNvPr>
          <p:cNvGrpSpPr/>
          <p:nvPr/>
        </p:nvGrpSpPr>
        <p:grpSpPr>
          <a:xfrm>
            <a:off x="7349386" y="1770328"/>
            <a:ext cx="4033613" cy="668397"/>
            <a:chOff x="5842260" y="4015022"/>
            <a:chExt cx="4391544" cy="6683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52932-3C50-45C1-A8AF-F7E389E6D8AB}"/>
                </a:ext>
              </a:extLst>
            </p:cNvPr>
            <p:cNvSpPr txBox="1"/>
            <p:nvPr/>
          </p:nvSpPr>
          <p:spPr>
            <a:xfrm>
              <a:off x="5842260" y="4221754"/>
              <a:ext cx="4391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4B4C28-D41F-4866-BE62-0ACBA4DB9C98}"/>
                </a:ext>
              </a:extLst>
            </p:cNvPr>
            <p:cNvSpPr txBox="1"/>
            <p:nvPr/>
          </p:nvSpPr>
          <p:spPr>
            <a:xfrm>
              <a:off x="5842261" y="4015022"/>
              <a:ext cx="4391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">
            <a:extLst>
              <a:ext uri="{FF2B5EF4-FFF2-40B4-BE49-F238E27FC236}">
                <a16:creationId xmlns:a16="http://schemas.microsoft.com/office/drawing/2014/main" id="{3465A9FB-163B-447A-9885-DA32C80DBD6A}"/>
              </a:ext>
            </a:extLst>
          </p:cNvPr>
          <p:cNvGrpSpPr/>
          <p:nvPr/>
        </p:nvGrpSpPr>
        <p:grpSpPr>
          <a:xfrm>
            <a:off x="4094452" y="1935212"/>
            <a:ext cx="4003099" cy="3999282"/>
            <a:chOff x="4223792" y="2100155"/>
            <a:chExt cx="3709684" cy="3706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68423A-BA38-4B0A-AD4C-5EFAA573FE66}"/>
                </a:ext>
              </a:extLst>
            </p:cNvPr>
            <p:cNvGrpSpPr/>
            <p:nvPr/>
          </p:nvGrpSpPr>
          <p:grpSpPr>
            <a:xfrm>
              <a:off x="4223792" y="2100155"/>
              <a:ext cx="3709684" cy="3706147"/>
              <a:chOff x="3451676" y="2780928"/>
              <a:chExt cx="2208395" cy="2206289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8A157543-E593-457E-97F1-7E8B924713B5}"/>
                  </a:ext>
                </a:extLst>
              </p:cNvPr>
              <p:cNvSpPr/>
              <p:nvPr/>
            </p:nvSpPr>
            <p:spPr>
              <a:xfrm rot="5400000">
                <a:off x="4745671" y="3754682"/>
                <a:ext cx="914400" cy="914400"/>
              </a:xfrm>
              <a:prstGeom prst="upArrow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27935BD1-CD71-42D6-893A-E97C6172456D}"/>
                  </a:ext>
                </a:extLst>
              </p:cNvPr>
              <p:cNvSpPr/>
              <p:nvPr/>
            </p:nvSpPr>
            <p:spPr>
              <a:xfrm rot="10800000">
                <a:off x="3779913" y="4072817"/>
                <a:ext cx="914400" cy="914400"/>
              </a:xfrm>
              <a:prstGeom prst="upArrowCallo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Up Arrow Callout 6">
                <a:extLst>
                  <a:ext uri="{FF2B5EF4-FFF2-40B4-BE49-F238E27FC236}">
                    <a16:creationId xmlns:a16="http://schemas.microsoft.com/office/drawing/2014/main" id="{A0EABBB6-DF2D-4639-9D30-7032CF1A2D49}"/>
                  </a:ext>
                </a:extLst>
              </p:cNvPr>
              <p:cNvSpPr/>
              <p:nvPr/>
            </p:nvSpPr>
            <p:spPr>
              <a:xfrm rot="16200000">
                <a:off x="3451676" y="3102311"/>
                <a:ext cx="914400" cy="914400"/>
              </a:xfrm>
              <a:prstGeom prst="upArrowCallo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2A818F59-035F-485D-A315-D65C0D94CF99}"/>
                  </a:ext>
                </a:extLst>
              </p:cNvPr>
              <p:cNvSpPr/>
              <p:nvPr/>
            </p:nvSpPr>
            <p:spPr>
              <a:xfrm>
                <a:off x="4427829" y="2780928"/>
                <a:ext cx="914400" cy="914400"/>
              </a:xfrm>
              <a:prstGeom prst="up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F95DD14-2DEA-4EA3-97BD-0DF6C9BC0B45}"/>
                </a:ext>
              </a:extLst>
            </p:cNvPr>
            <p:cNvSpPr/>
            <p:nvPr/>
          </p:nvSpPr>
          <p:spPr>
            <a:xfrm>
              <a:off x="6150968" y="3022120"/>
              <a:ext cx="320437" cy="379730"/>
            </a:xfrm>
            <a:custGeom>
              <a:avLst/>
              <a:gdLst/>
              <a:ahLst/>
              <a:cxnLst/>
              <a:rect l="l" t="t" r="r" b="b"/>
              <a:pathLst>
                <a:path w="3310915" h="3923570">
                  <a:moveTo>
                    <a:pt x="2634572" y="2782060"/>
                  </a:moveTo>
                  <a:cubicBezTo>
                    <a:pt x="2877724" y="2784696"/>
                    <a:pt x="3073074" y="2923910"/>
                    <a:pt x="3310915" y="3050983"/>
                  </a:cubicBezTo>
                  <a:lnTo>
                    <a:pt x="3113550" y="3840011"/>
                  </a:lnTo>
                  <a:lnTo>
                    <a:pt x="2637706" y="3668957"/>
                  </a:lnTo>
                  <a:cubicBezTo>
                    <a:pt x="2327360" y="3767940"/>
                    <a:pt x="1829375" y="3988492"/>
                    <a:pt x="1579811" y="3905123"/>
                  </a:cubicBezTo>
                  <a:cubicBezTo>
                    <a:pt x="1320906" y="3775288"/>
                    <a:pt x="642145" y="3366355"/>
                    <a:pt x="472751" y="3203771"/>
                  </a:cubicBezTo>
                  <a:cubicBezTo>
                    <a:pt x="303357" y="3041187"/>
                    <a:pt x="403652" y="2893777"/>
                    <a:pt x="563448" y="2929619"/>
                  </a:cubicBezTo>
                  <a:cubicBezTo>
                    <a:pt x="702634" y="2937547"/>
                    <a:pt x="1160012" y="3199482"/>
                    <a:pt x="1284082" y="3253983"/>
                  </a:cubicBezTo>
                  <a:cubicBezTo>
                    <a:pt x="1127104" y="3587742"/>
                    <a:pt x="1741057" y="3563487"/>
                    <a:pt x="1955231" y="3541261"/>
                  </a:cubicBezTo>
                  <a:cubicBezTo>
                    <a:pt x="2131253" y="3488686"/>
                    <a:pt x="2214010" y="3505589"/>
                    <a:pt x="2306401" y="3383364"/>
                  </a:cubicBezTo>
                  <a:cubicBezTo>
                    <a:pt x="2155860" y="3427865"/>
                    <a:pt x="2163213" y="3429679"/>
                    <a:pt x="1912247" y="3471537"/>
                  </a:cubicBezTo>
                  <a:cubicBezTo>
                    <a:pt x="1482134" y="3531123"/>
                    <a:pt x="1135709" y="3364234"/>
                    <a:pt x="1413085" y="3236383"/>
                  </a:cubicBezTo>
                  <a:cubicBezTo>
                    <a:pt x="1557848" y="3164554"/>
                    <a:pt x="1721108" y="3222221"/>
                    <a:pt x="1929297" y="3121321"/>
                  </a:cubicBezTo>
                  <a:cubicBezTo>
                    <a:pt x="2128589" y="3010789"/>
                    <a:pt x="2187815" y="2818332"/>
                    <a:pt x="2527174" y="2789726"/>
                  </a:cubicBezTo>
                  <a:cubicBezTo>
                    <a:pt x="2564125" y="2784095"/>
                    <a:pt x="2599836" y="2781684"/>
                    <a:pt x="2634572" y="2782060"/>
                  </a:cubicBezTo>
                  <a:close/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22">
              <a:extLst>
                <a:ext uri="{FF2B5EF4-FFF2-40B4-BE49-F238E27FC236}">
                  <a16:creationId xmlns:a16="http://schemas.microsoft.com/office/drawing/2014/main" id="{C1B04ADD-E4A7-4316-A0FB-5F54BADEE45A}"/>
                </a:ext>
              </a:extLst>
            </p:cNvPr>
            <p:cNvSpPr/>
            <p:nvPr/>
          </p:nvSpPr>
          <p:spPr>
            <a:xfrm rot="19800000">
              <a:off x="5082484" y="4614688"/>
              <a:ext cx="401794" cy="401726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ADEF4BFD-C7AA-4950-9657-FB3F462EA8E3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ie 2">
              <a:extLst>
                <a:ext uri="{FF2B5EF4-FFF2-40B4-BE49-F238E27FC236}">
                  <a16:creationId xmlns:a16="http://schemas.microsoft.com/office/drawing/2014/main" id="{BA07405C-5A11-4999-A287-2681864BB5CE}"/>
                </a:ext>
              </a:extLst>
            </p:cNvPr>
            <p:cNvSpPr/>
            <p:nvPr/>
          </p:nvSpPr>
          <p:spPr>
            <a:xfrm>
              <a:off x="6813805" y="4642664"/>
              <a:ext cx="351663" cy="345774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635B9-CB6A-4D97-9308-DD373DF39E4B}"/>
                </a:ext>
              </a:extLst>
            </p:cNvPr>
            <p:cNvSpPr txBox="1"/>
            <p:nvPr/>
          </p:nvSpPr>
          <p:spPr>
            <a:xfrm>
              <a:off x="6732096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79CDA0-C4E0-4161-8191-0BBD8E012595}"/>
                </a:ext>
              </a:extLst>
            </p:cNvPr>
            <p:cNvSpPr txBox="1"/>
            <p:nvPr/>
          </p:nvSpPr>
          <p:spPr>
            <a:xfrm>
              <a:off x="6743802" y="3805086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D88A02-FFE2-4ACA-A87A-5AB2262FA6ED}"/>
                </a:ext>
              </a:extLst>
            </p:cNvPr>
            <p:cNvSpPr txBox="1"/>
            <p:nvPr/>
          </p:nvSpPr>
          <p:spPr>
            <a:xfrm>
              <a:off x="5696259" y="4310319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E1D628-EE21-4528-A5A4-801CD03D0EB1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19481-C68A-4AE5-8330-940CD78EF492}"/>
              </a:ext>
            </a:extLst>
          </p:cNvPr>
          <p:cNvSpPr/>
          <p:nvPr/>
        </p:nvSpPr>
        <p:spPr>
          <a:xfrm>
            <a:off x="8900244" y="2076234"/>
            <a:ext cx="2357797" cy="3981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F3982-A3F5-4058-B753-807753053B33}"/>
              </a:ext>
            </a:extLst>
          </p:cNvPr>
          <p:cNvSpPr txBox="1"/>
          <p:nvPr/>
        </p:nvSpPr>
        <p:spPr>
          <a:xfrm>
            <a:off x="9251049" y="3577401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9736B3-19D7-402B-A519-5D2592834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71319"/>
              </p:ext>
            </p:extLst>
          </p:nvPr>
        </p:nvGraphicFramePr>
        <p:xfrm>
          <a:off x="947254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5CCA04-C30A-4BBE-A9C3-69CBB89490C7}"/>
              </a:ext>
            </a:extLst>
          </p:cNvPr>
          <p:cNvSpPr/>
          <p:nvPr/>
        </p:nvSpPr>
        <p:spPr>
          <a:xfrm>
            <a:off x="1744054" y="1814681"/>
            <a:ext cx="504056" cy="504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A2EBE3-97EE-4309-A017-220034D9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14770"/>
              </p:ext>
            </p:extLst>
          </p:nvPr>
        </p:nvGraphicFramePr>
        <p:xfrm>
          <a:off x="3598250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$1,200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D943E5D-4537-4BD7-B364-0CBE4918BE32}"/>
              </a:ext>
            </a:extLst>
          </p:cNvPr>
          <p:cNvSpPr/>
          <p:nvPr/>
        </p:nvSpPr>
        <p:spPr>
          <a:xfrm>
            <a:off x="4395050" y="1814681"/>
            <a:ext cx="504056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7164CB-75E0-420A-ACC8-2B6309BD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77391"/>
              </p:ext>
            </p:extLst>
          </p:nvPr>
        </p:nvGraphicFramePr>
        <p:xfrm>
          <a:off x="6249246" y="2072768"/>
          <a:ext cx="2097656" cy="3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Table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cs typeface="Arial" pitchFamily="34" charset="0"/>
                        </a:rPr>
                        <a:t>Infographic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$900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14AE7DE-2653-4B13-B572-70F07C7A78F5}"/>
              </a:ext>
            </a:extLst>
          </p:cNvPr>
          <p:cNvSpPr/>
          <p:nvPr/>
        </p:nvSpPr>
        <p:spPr>
          <a:xfrm>
            <a:off x="7046046" y="1814681"/>
            <a:ext cx="504056" cy="5040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598383-3879-4734-B27A-3E41AC1C6033}"/>
              </a:ext>
            </a:extLst>
          </p:cNvPr>
          <p:cNvSpPr/>
          <p:nvPr/>
        </p:nvSpPr>
        <p:spPr>
          <a:xfrm>
            <a:off x="7184506" y="1917665"/>
            <a:ext cx="227902" cy="30160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A66FF258-9FD6-4434-82F8-FCF1FD5A9BF6}"/>
              </a:ext>
            </a:extLst>
          </p:cNvPr>
          <p:cNvSpPr/>
          <p:nvPr/>
        </p:nvSpPr>
        <p:spPr>
          <a:xfrm rot="2700000">
            <a:off x="4528856" y="1845174"/>
            <a:ext cx="238447" cy="42749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AE31062-5836-483B-9A38-FBE0FA6A4B18}"/>
              </a:ext>
            </a:extLst>
          </p:cNvPr>
          <p:cNvSpPr/>
          <p:nvPr/>
        </p:nvSpPr>
        <p:spPr>
          <a:xfrm>
            <a:off x="1856654" y="1925438"/>
            <a:ext cx="295426" cy="27654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00FD9A5-FC2C-4CC5-B996-90750738D8E2}"/>
              </a:ext>
            </a:extLst>
          </p:cNvPr>
          <p:cNvSpPr/>
          <p:nvPr/>
        </p:nvSpPr>
        <p:spPr>
          <a:xfrm flipH="1">
            <a:off x="9771648" y="2782934"/>
            <a:ext cx="603275" cy="49766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83C4E-7332-48D7-B059-B2DE54DDE1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053F1-B78E-4309-A06E-6461D9768CAC}"/>
              </a:ext>
            </a:extLst>
          </p:cNvPr>
          <p:cNvSpPr txBox="1"/>
          <p:nvPr/>
        </p:nvSpPr>
        <p:spPr>
          <a:xfrm>
            <a:off x="7151077" y="412042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30050-777B-478F-B857-2B90F5F2E6F0}"/>
              </a:ext>
            </a:extLst>
          </p:cNvPr>
          <p:cNvSpPr txBox="1"/>
          <p:nvPr/>
        </p:nvSpPr>
        <p:spPr>
          <a:xfrm>
            <a:off x="7984912" y="4889870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5C259-71EA-4A00-B01F-2FA50B7FCBAB}"/>
              </a:ext>
            </a:extLst>
          </p:cNvPr>
          <p:cNvSpPr txBox="1"/>
          <p:nvPr/>
        </p:nvSpPr>
        <p:spPr>
          <a:xfrm>
            <a:off x="729816" y="568446"/>
            <a:ext cx="464563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Text Slide</a:t>
            </a:r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F48560C-144D-4B83-8D73-C4188D505853}"/>
              </a:ext>
            </a:extLst>
          </p:cNvPr>
          <p:cNvGrpSpPr/>
          <p:nvPr/>
        </p:nvGrpSpPr>
        <p:grpSpPr>
          <a:xfrm>
            <a:off x="729816" y="3760389"/>
            <a:ext cx="2864467" cy="2483698"/>
            <a:chOff x="4822352" y="1916832"/>
            <a:chExt cx="3422056" cy="2483698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B34DEBBF-BBEB-4D03-809E-1771ABE4F92C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613D9B-A900-48E8-9AE8-6C5C7C295997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 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95CFE53-FFA5-4CB0-8BC2-A6E4EF9ADEDF}"/>
              </a:ext>
            </a:extLst>
          </p:cNvPr>
          <p:cNvSpPr txBox="1"/>
          <p:nvPr/>
        </p:nvSpPr>
        <p:spPr>
          <a:xfrm>
            <a:off x="8489063" y="6245634"/>
            <a:ext cx="34333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 </a:t>
            </a:r>
            <a:r>
              <a:rPr lang="en-GB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 </a:t>
            </a:r>
            <a:r>
              <a:rPr lang="en-GB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1200" b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LLPPT.COM</a:t>
            </a:r>
            <a:endParaRPr lang="ko-KR" altLang="en-US" sz="1200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40">
            <a:extLst>
              <a:ext uri="{FF2B5EF4-FFF2-40B4-BE49-F238E27FC236}">
                <a16:creationId xmlns:a16="http://schemas.microsoft.com/office/drawing/2014/main" id="{3E6C964E-7E07-4F2C-B9F0-D6C147CD2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473701"/>
              </p:ext>
            </p:extLst>
          </p:nvPr>
        </p:nvGraphicFramePr>
        <p:xfrm>
          <a:off x="6529653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7">
            <a:extLst>
              <a:ext uri="{FF2B5EF4-FFF2-40B4-BE49-F238E27FC236}">
                <a16:creationId xmlns:a16="http://schemas.microsoft.com/office/drawing/2014/main" id="{958D13C5-3094-4A25-A1D0-6BD5D5562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150113"/>
              </p:ext>
            </p:extLst>
          </p:nvPr>
        </p:nvGraphicFramePr>
        <p:xfrm>
          <a:off x="1506938" y="1770725"/>
          <a:ext cx="3299634" cy="307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44D8CD-3B10-4A8F-9A8A-B0B5C6BC6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189320"/>
              </p:ext>
            </p:extLst>
          </p:nvPr>
        </p:nvGraphicFramePr>
        <p:xfrm>
          <a:off x="7198690" y="1770725"/>
          <a:ext cx="3299634" cy="3078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그룹 1">
            <a:extLst>
              <a:ext uri="{FF2B5EF4-FFF2-40B4-BE49-F238E27FC236}">
                <a16:creationId xmlns:a16="http://schemas.microsoft.com/office/drawing/2014/main" id="{19A86440-7AD9-49C5-9225-9EB5FEC73ED1}"/>
              </a:ext>
            </a:extLst>
          </p:cNvPr>
          <p:cNvGrpSpPr/>
          <p:nvPr/>
        </p:nvGrpSpPr>
        <p:grpSpPr>
          <a:xfrm>
            <a:off x="5450866" y="1801007"/>
            <a:ext cx="1440161" cy="3239411"/>
            <a:chOff x="5450865" y="1801006"/>
            <a:chExt cx="1440161" cy="3239411"/>
          </a:xfrm>
        </p:grpSpPr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91394677-B503-44B7-B7FE-D57CB7AD0159}"/>
                </a:ext>
              </a:extLst>
            </p:cNvPr>
            <p:cNvSpPr/>
            <p:nvPr/>
          </p:nvSpPr>
          <p:spPr>
            <a:xfrm>
              <a:off x="5450865" y="1830641"/>
              <a:ext cx="609972" cy="3209776"/>
            </a:xfrm>
            <a:custGeom>
              <a:avLst/>
              <a:gdLst/>
              <a:ahLst/>
              <a:cxnLst/>
              <a:rect l="l" t="t" r="r" b="b"/>
              <a:pathLst>
                <a:path w="609972" h="3209776">
                  <a:moveTo>
                    <a:pt x="229221" y="614154"/>
                  </a:moveTo>
                  <a:lnTo>
                    <a:pt x="609972" y="614154"/>
                  </a:lnTo>
                  <a:lnTo>
                    <a:pt x="609972" y="1885666"/>
                  </a:lnTo>
                  <a:lnTo>
                    <a:pt x="559426" y="1885666"/>
                  </a:lnTo>
                  <a:lnTo>
                    <a:pt x="559426" y="3062527"/>
                  </a:lnTo>
                  <a:cubicBezTo>
                    <a:pt x="559426" y="3143851"/>
                    <a:pt x="493500" y="3209776"/>
                    <a:pt x="412177" y="3209776"/>
                  </a:cubicBezTo>
                  <a:cubicBezTo>
                    <a:pt x="330854" y="3209776"/>
                    <a:pt x="264928" y="3143851"/>
                    <a:pt x="264928" y="3062527"/>
                  </a:cubicBezTo>
                  <a:cubicBezTo>
                    <a:pt x="266846" y="2420899"/>
                    <a:pt x="268764" y="1779271"/>
                    <a:pt x="270682" y="1137643"/>
                  </a:cubicBezTo>
                  <a:lnTo>
                    <a:pt x="235625" y="1137643"/>
                  </a:lnTo>
                  <a:lnTo>
                    <a:pt x="235625" y="1688373"/>
                  </a:lnTo>
                  <a:cubicBezTo>
                    <a:pt x="235625" y="1753439"/>
                    <a:pt x="182879" y="1806185"/>
                    <a:pt x="117813" y="1806185"/>
                  </a:cubicBezTo>
                  <a:cubicBezTo>
                    <a:pt x="52747" y="1806185"/>
                    <a:pt x="1" y="1753439"/>
                    <a:pt x="1" y="1688373"/>
                  </a:cubicBezTo>
                  <a:lnTo>
                    <a:pt x="1" y="1137643"/>
                  </a:lnTo>
                  <a:lnTo>
                    <a:pt x="0" y="1137643"/>
                  </a:lnTo>
                  <a:lnTo>
                    <a:pt x="0" y="843374"/>
                  </a:lnTo>
                  <a:cubicBezTo>
                    <a:pt x="0" y="716779"/>
                    <a:pt x="102626" y="614154"/>
                    <a:pt x="229221" y="614154"/>
                  </a:cubicBezTo>
                  <a:close/>
                  <a:moveTo>
                    <a:pt x="609355" y="0"/>
                  </a:moveTo>
                  <a:lnTo>
                    <a:pt x="609972" y="62"/>
                  </a:lnTo>
                  <a:lnTo>
                    <a:pt x="609972" y="551812"/>
                  </a:lnTo>
                  <a:cubicBezTo>
                    <a:pt x="609767" y="551874"/>
                    <a:pt x="609561" y="551874"/>
                    <a:pt x="609355" y="551874"/>
                  </a:cubicBezTo>
                  <a:cubicBezTo>
                    <a:pt x="456959" y="551874"/>
                    <a:pt x="333418" y="428333"/>
                    <a:pt x="333418" y="275937"/>
                  </a:cubicBezTo>
                  <a:cubicBezTo>
                    <a:pt x="333418" y="123541"/>
                    <a:pt x="456959" y="0"/>
                    <a:pt x="609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20">
              <a:extLst>
                <a:ext uri="{FF2B5EF4-FFF2-40B4-BE49-F238E27FC236}">
                  <a16:creationId xmlns:a16="http://schemas.microsoft.com/office/drawing/2014/main" id="{48D02B20-6B98-4419-A0DE-78775CA365FD}"/>
                </a:ext>
              </a:extLst>
            </p:cNvPr>
            <p:cNvSpPr/>
            <p:nvPr/>
          </p:nvSpPr>
          <p:spPr>
            <a:xfrm rot="10800000">
              <a:off x="6128565" y="1801006"/>
              <a:ext cx="762461" cy="3239410"/>
            </a:xfrm>
            <a:custGeom>
              <a:avLst/>
              <a:gdLst/>
              <a:ahLst/>
              <a:cxnLst/>
              <a:rect l="l" t="t" r="r" b="b"/>
              <a:pathLst>
                <a:path w="762461" h="3239410">
                  <a:moveTo>
                    <a:pt x="652210" y="2594500"/>
                  </a:moveTo>
                  <a:cubicBezTo>
                    <a:pt x="531045" y="2596482"/>
                    <a:pt x="392020" y="2595783"/>
                    <a:pt x="369081" y="2530792"/>
                  </a:cubicBezTo>
                  <a:lnTo>
                    <a:pt x="6792" y="1588708"/>
                  </a:lnTo>
                  <a:cubicBezTo>
                    <a:pt x="-13490" y="1535517"/>
                    <a:pt x="13185" y="1475955"/>
                    <a:pt x="66376" y="1455672"/>
                  </a:cubicBezTo>
                  <a:cubicBezTo>
                    <a:pt x="119566" y="1435389"/>
                    <a:pt x="179128" y="1462065"/>
                    <a:pt x="199411" y="1515255"/>
                  </a:cubicBezTo>
                  <a:lnTo>
                    <a:pt x="412927" y="2075173"/>
                  </a:lnTo>
                  <a:lnTo>
                    <a:pt x="454538" y="2075173"/>
                  </a:lnTo>
                  <a:lnTo>
                    <a:pt x="185124" y="990180"/>
                  </a:lnTo>
                  <a:lnTo>
                    <a:pt x="451386" y="990180"/>
                  </a:lnTo>
                  <a:lnTo>
                    <a:pt x="451386" y="137706"/>
                  </a:lnTo>
                  <a:cubicBezTo>
                    <a:pt x="451386" y="61653"/>
                    <a:pt x="513039" y="0"/>
                    <a:pt x="589093" y="0"/>
                  </a:cubicBezTo>
                  <a:cubicBezTo>
                    <a:pt x="665146" y="0"/>
                    <a:pt x="726799" y="61653"/>
                    <a:pt x="726799" y="137706"/>
                  </a:cubicBezTo>
                  <a:lnTo>
                    <a:pt x="726799" y="990180"/>
                  </a:lnTo>
                  <a:lnTo>
                    <a:pt x="759286" y="990180"/>
                  </a:lnTo>
                  <a:cubicBezTo>
                    <a:pt x="760344" y="1524756"/>
                    <a:pt x="761403" y="2059332"/>
                    <a:pt x="762461" y="2593908"/>
                  </a:cubicBezTo>
                  <a:cubicBezTo>
                    <a:pt x="731002" y="2592882"/>
                    <a:pt x="692598" y="2593840"/>
                    <a:pt x="652210" y="2594500"/>
                  </a:cubicBezTo>
                  <a:close/>
                  <a:moveTo>
                    <a:pt x="758668" y="3209775"/>
                  </a:moveTo>
                  <a:cubicBezTo>
                    <a:pt x="606272" y="3209775"/>
                    <a:pt x="482731" y="3086234"/>
                    <a:pt x="482731" y="2933838"/>
                  </a:cubicBezTo>
                  <a:cubicBezTo>
                    <a:pt x="482731" y="2781442"/>
                    <a:pt x="606272" y="2657901"/>
                    <a:pt x="758668" y="2657901"/>
                  </a:cubicBezTo>
                  <a:cubicBezTo>
                    <a:pt x="758874" y="2657901"/>
                    <a:pt x="759080" y="2657901"/>
                    <a:pt x="759285" y="2657963"/>
                  </a:cubicBezTo>
                  <a:lnTo>
                    <a:pt x="759285" y="3209713"/>
                  </a:lnTo>
                  <a:close/>
                  <a:moveTo>
                    <a:pt x="757205" y="3239410"/>
                  </a:moveTo>
                  <a:lnTo>
                    <a:pt x="746690" y="3238350"/>
                  </a:lnTo>
                  <a:lnTo>
                    <a:pt x="759286" y="3238350"/>
                  </a:lnTo>
                  <a:lnTo>
                    <a:pt x="759286" y="3239200"/>
                  </a:lnTo>
                  <a:cubicBezTo>
                    <a:pt x="758594" y="3239407"/>
                    <a:pt x="757900" y="3239410"/>
                    <a:pt x="757205" y="3239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5278DB-A5CE-4AB8-916F-67707AAAA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189114"/>
              </p:ext>
            </p:extLst>
          </p:nvPr>
        </p:nvGraphicFramePr>
        <p:xfrm>
          <a:off x="4295336" y="4859543"/>
          <a:ext cx="1334997" cy="133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1F23633-A096-401C-BAA6-90C8D48C7B3A}"/>
              </a:ext>
            </a:extLst>
          </p:cNvPr>
          <p:cNvGrpSpPr/>
          <p:nvPr/>
        </p:nvGrpSpPr>
        <p:grpSpPr>
          <a:xfrm>
            <a:off x="751348" y="5066672"/>
            <a:ext cx="3602242" cy="923330"/>
            <a:chOff x="2551704" y="4283314"/>
            <a:chExt cx="239155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BD145F-38A4-4423-87BA-5D670068DF4F}"/>
                </a:ext>
              </a:extLst>
            </p:cNvPr>
            <p:cNvSpPr txBox="1"/>
            <p:nvPr/>
          </p:nvSpPr>
          <p:spPr>
            <a:xfrm>
              <a:off x="2551704" y="4560313"/>
              <a:ext cx="2391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F57EB2-E758-4E68-B83A-19C01ECDEE1E}"/>
                </a:ext>
              </a:extLst>
            </p:cNvPr>
            <p:cNvSpPr txBox="1"/>
            <p:nvPr/>
          </p:nvSpPr>
          <p:spPr>
            <a:xfrm>
              <a:off x="2551705" y="4283314"/>
              <a:ext cx="2391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479ED-4238-4223-A15E-25C80B88F09F}"/>
              </a:ext>
            </a:extLst>
          </p:cNvPr>
          <p:cNvGrpSpPr/>
          <p:nvPr/>
        </p:nvGrpSpPr>
        <p:grpSpPr>
          <a:xfrm>
            <a:off x="7829952" y="5066672"/>
            <a:ext cx="3578685" cy="923330"/>
            <a:chOff x="2551703" y="4283314"/>
            <a:chExt cx="2242574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D1DDF6-9073-4DD3-AE5B-45058191C72B}"/>
                </a:ext>
              </a:extLst>
            </p:cNvPr>
            <p:cNvSpPr txBox="1"/>
            <p:nvPr/>
          </p:nvSpPr>
          <p:spPr>
            <a:xfrm>
              <a:off x="2551705" y="4560313"/>
              <a:ext cx="2242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206D0A-7F2B-4832-BDF6-2F926539691E}"/>
                </a:ext>
              </a:extLst>
            </p:cNvPr>
            <p:cNvSpPr txBox="1"/>
            <p:nvPr/>
          </p:nvSpPr>
          <p:spPr>
            <a:xfrm>
              <a:off x="2551703" y="4283314"/>
              <a:ext cx="22425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FF64DF9-78D0-4754-984E-BF244354A352}"/>
              </a:ext>
            </a:extLst>
          </p:cNvPr>
          <p:cNvSpPr txBox="1"/>
          <p:nvPr/>
        </p:nvSpPr>
        <p:spPr>
          <a:xfrm>
            <a:off x="2228802" y="171484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D4976-998E-4134-866B-EA0BF0A0D858}"/>
              </a:ext>
            </a:extLst>
          </p:cNvPr>
          <p:cNvSpPr txBox="1"/>
          <p:nvPr/>
        </p:nvSpPr>
        <p:spPr>
          <a:xfrm>
            <a:off x="7920554" y="1714843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4F89-5BAC-40F7-B1FE-4864D90A1E07}"/>
              </a:ext>
            </a:extLst>
          </p:cNvPr>
          <p:cNvSpPr txBox="1"/>
          <p:nvPr/>
        </p:nvSpPr>
        <p:spPr>
          <a:xfrm>
            <a:off x="6993025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79A2F-8227-4541-9749-18A9A2C11E8F}"/>
              </a:ext>
            </a:extLst>
          </p:cNvPr>
          <p:cNvSpPr txBox="1"/>
          <p:nvPr/>
        </p:nvSpPr>
        <p:spPr>
          <a:xfrm>
            <a:off x="4479607" y="5560397"/>
            <a:ext cx="7200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106" name="직선 화살표 연결선 33">
            <a:extLst>
              <a:ext uri="{FF2B5EF4-FFF2-40B4-BE49-F238E27FC236}">
                <a16:creationId xmlns:a16="http://schemas.microsoft.com/office/drawing/2014/main" id="{7FF53015-DC4D-410B-BDC3-FED47B159F0D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151067" y="2637788"/>
            <a:ext cx="1004039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6">
            <a:extLst>
              <a:ext uri="{FF2B5EF4-FFF2-40B4-BE49-F238E27FC236}">
                <a16:creationId xmlns:a16="http://schemas.microsoft.com/office/drawing/2014/main" id="{2F582465-D437-47D2-B977-3EDC837A5DCB}"/>
              </a:ext>
            </a:extLst>
          </p:cNvPr>
          <p:cNvSpPr/>
          <p:nvPr/>
        </p:nvSpPr>
        <p:spPr>
          <a:xfrm>
            <a:off x="1677834" y="2453160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8" name="타원 6">
            <a:extLst>
              <a:ext uri="{FF2B5EF4-FFF2-40B4-BE49-F238E27FC236}">
                <a16:creationId xmlns:a16="http://schemas.microsoft.com/office/drawing/2014/main" id="{93B6B600-3289-4259-8E69-D9FF6A83C5D1}"/>
              </a:ext>
            </a:extLst>
          </p:cNvPr>
          <p:cNvSpPr/>
          <p:nvPr/>
        </p:nvSpPr>
        <p:spPr>
          <a:xfrm>
            <a:off x="5998212" y="2453160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9" name="타원 6">
            <a:extLst>
              <a:ext uri="{FF2B5EF4-FFF2-40B4-BE49-F238E27FC236}">
                <a16:creationId xmlns:a16="http://schemas.microsoft.com/office/drawing/2014/main" id="{6BC4E783-014E-4893-B2B5-86C48D68386A}"/>
              </a:ext>
            </a:extLst>
          </p:cNvPr>
          <p:cNvSpPr/>
          <p:nvPr/>
        </p:nvSpPr>
        <p:spPr>
          <a:xfrm>
            <a:off x="10318588" y="2457354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0" name="타원 6">
            <a:extLst>
              <a:ext uri="{FF2B5EF4-FFF2-40B4-BE49-F238E27FC236}">
                <a16:creationId xmlns:a16="http://schemas.microsoft.com/office/drawing/2014/main" id="{F686612D-83D6-43E4-9B63-80768E6B6314}"/>
              </a:ext>
            </a:extLst>
          </p:cNvPr>
          <p:cNvSpPr/>
          <p:nvPr/>
        </p:nvSpPr>
        <p:spPr>
          <a:xfrm flipV="1">
            <a:off x="3838022" y="2553852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1" name="타원 6">
            <a:extLst>
              <a:ext uri="{FF2B5EF4-FFF2-40B4-BE49-F238E27FC236}">
                <a16:creationId xmlns:a16="http://schemas.microsoft.com/office/drawing/2014/main" id="{7EAE3F99-A041-4008-97B0-B75E880DC44D}"/>
              </a:ext>
            </a:extLst>
          </p:cNvPr>
          <p:cNvSpPr/>
          <p:nvPr/>
        </p:nvSpPr>
        <p:spPr>
          <a:xfrm flipV="1">
            <a:off x="8158400" y="2553852"/>
            <a:ext cx="168222" cy="288032"/>
          </a:xfrm>
          <a:custGeom>
            <a:avLst/>
            <a:gdLst/>
            <a:ahLst/>
            <a:cxnLst/>
            <a:rect l="l" t="t" r="r" b="b"/>
            <a:pathLst>
              <a:path w="288032" h="493170">
                <a:moveTo>
                  <a:pt x="142046" y="0"/>
                </a:moveTo>
                <a:lnTo>
                  <a:pt x="270042" y="283199"/>
                </a:lnTo>
                <a:cubicBezTo>
                  <a:pt x="282109" y="302325"/>
                  <a:pt x="288032" y="325048"/>
                  <a:pt x="288032" y="349154"/>
                </a:cubicBezTo>
                <a:cubicBezTo>
                  <a:pt x="288032" y="428692"/>
                  <a:pt x="223554" y="493170"/>
                  <a:pt x="144016" y="493170"/>
                </a:cubicBezTo>
                <a:cubicBezTo>
                  <a:pt x="64478" y="493170"/>
                  <a:pt x="0" y="428692"/>
                  <a:pt x="0" y="349154"/>
                </a:cubicBezTo>
                <a:lnTo>
                  <a:pt x="10142" y="298918"/>
                </a:lnTo>
                <a:lnTo>
                  <a:pt x="6946" y="29891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2" name="직사각형 39">
            <a:extLst>
              <a:ext uri="{FF2B5EF4-FFF2-40B4-BE49-F238E27FC236}">
                <a16:creationId xmlns:a16="http://schemas.microsoft.com/office/drawing/2014/main" id="{B25936E2-84C1-4472-8CA5-F03774F6A047}"/>
              </a:ext>
            </a:extLst>
          </p:cNvPr>
          <p:cNvSpPr/>
          <p:nvPr/>
        </p:nvSpPr>
        <p:spPr>
          <a:xfrm>
            <a:off x="1043066" y="2583788"/>
            <a:ext cx="108000" cy="1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13" name="Text Placeholder 32">
            <a:extLst>
              <a:ext uri="{FF2B5EF4-FFF2-40B4-BE49-F238E27FC236}">
                <a16:creationId xmlns:a16="http://schemas.microsoft.com/office/drawing/2014/main" id="{AAFC7FD7-DFE0-4F1A-935E-D159C7F4617F}"/>
              </a:ext>
            </a:extLst>
          </p:cNvPr>
          <p:cNvSpPr txBox="1">
            <a:spLocks/>
          </p:cNvSpPr>
          <p:nvPr/>
        </p:nvSpPr>
        <p:spPr>
          <a:xfrm>
            <a:off x="1265782" y="2760456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en-JM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Text Placeholder 32">
            <a:extLst>
              <a:ext uri="{FF2B5EF4-FFF2-40B4-BE49-F238E27FC236}">
                <a16:creationId xmlns:a16="http://schemas.microsoft.com/office/drawing/2014/main" id="{AA462434-FCF7-4A7A-A37B-6627647E3D22}"/>
              </a:ext>
            </a:extLst>
          </p:cNvPr>
          <p:cNvSpPr txBox="1">
            <a:spLocks/>
          </p:cNvSpPr>
          <p:nvPr/>
        </p:nvSpPr>
        <p:spPr>
          <a:xfrm>
            <a:off x="5591552" y="2751197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en-JM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 Placeholder 32">
            <a:extLst>
              <a:ext uri="{FF2B5EF4-FFF2-40B4-BE49-F238E27FC236}">
                <a16:creationId xmlns:a16="http://schemas.microsoft.com/office/drawing/2014/main" id="{4F855495-28B9-492A-98CB-7D55664308F5}"/>
              </a:ext>
            </a:extLst>
          </p:cNvPr>
          <p:cNvSpPr txBox="1">
            <a:spLocks/>
          </p:cNvSpPr>
          <p:nvPr/>
        </p:nvSpPr>
        <p:spPr>
          <a:xfrm>
            <a:off x="9917322" y="2767968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JM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Text Placeholder 32">
            <a:extLst>
              <a:ext uri="{FF2B5EF4-FFF2-40B4-BE49-F238E27FC236}">
                <a16:creationId xmlns:a16="http://schemas.microsoft.com/office/drawing/2014/main" id="{80B38EDF-420B-4679-8F49-D8E9336543C3}"/>
              </a:ext>
            </a:extLst>
          </p:cNvPr>
          <p:cNvSpPr txBox="1">
            <a:spLocks/>
          </p:cNvSpPr>
          <p:nvPr/>
        </p:nvSpPr>
        <p:spPr>
          <a:xfrm>
            <a:off x="3428667" y="2208672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en-JM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Text Placeholder 32">
            <a:extLst>
              <a:ext uri="{FF2B5EF4-FFF2-40B4-BE49-F238E27FC236}">
                <a16:creationId xmlns:a16="http://schemas.microsoft.com/office/drawing/2014/main" id="{FB10547C-9313-41D4-BF07-52F1986BD1FD}"/>
              </a:ext>
            </a:extLst>
          </p:cNvPr>
          <p:cNvSpPr txBox="1">
            <a:spLocks/>
          </p:cNvSpPr>
          <p:nvPr/>
        </p:nvSpPr>
        <p:spPr>
          <a:xfrm>
            <a:off x="7754437" y="2217871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en-JM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순서도: 처리 45">
            <a:extLst>
              <a:ext uri="{FF2B5EF4-FFF2-40B4-BE49-F238E27FC236}">
                <a16:creationId xmlns:a16="http://schemas.microsoft.com/office/drawing/2014/main" id="{0447F522-D98C-475D-85ED-4469879C5395}"/>
              </a:ext>
            </a:extLst>
          </p:cNvPr>
          <p:cNvSpPr/>
          <p:nvPr/>
        </p:nvSpPr>
        <p:spPr>
          <a:xfrm>
            <a:off x="3060733" y="2932866"/>
            <a:ext cx="1728192" cy="330768"/>
          </a:xfrm>
          <a:prstGeom prst="flowChartProcess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19" name="순서도: 처리 46">
            <a:extLst>
              <a:ext uri="{FF2B5EF4-FFF2-40B4-BE49-F238E27FC236}">
                <a16:creationId xmlns:a16="http://schemas.microsoft.com/office/drawing/2014/main" id="{9FB08926-3DE4-4A62-8581-591AAE6AF3E1}"/>
              </a:ext>
            </a:extLst>
          </p:cNvPr>
          <p:cNvSpPr/>
          <p:nvPr/>
        </p:nvSpPr>
        <p:spPr>
          <a:xfrm>
            <a:off x="5223618" y="2050384"/>
            <a:ext cx="1728192" cy="330768"/>
          </a:xfrm>
          <a:prstGeom prst="flowChartProcess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20" name="순서도: 처리 47">
            <a:extLst>
              <a:ext uri="{FF2B5EF4-FFF2-40B4-BE49-F238E27FC236}">
                <a16:creationId xmlns:a16="http://schemas.microsoft.com/office/drawing/2014/main" id="{03E4AC24-A344-4448-B29B-1C543CFE66F8}"/>
              </a:ext>
            </a:extLst>
          </p:cNvPr>
          <p:cNvSpPr/>
          <p:nvPr/>
        </p:nvSpPr>
        <p:spPr>
          <a:xfrm>
            <a:off x="7386503" y="2929556"/>
            <a:ext cx="1728192" cy="330768"/>
          </a:xfrm>
          <a:prstGeom prst="flowChartProcess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21" name="순서도: 처리 48">
            <a:extLst>
              <a:ext uri="{FF2B5EF4-FFF2-40B4-BE49-F238E27FC236}">
                <a16:creationId xmlns:a16="http://schemas.microsoft.com/office/drawing/2014/main" id="{B57DCCDE-CA76-447A-AA43-922EA14BB818}"/>
              </a:ext>
            </a:extLst>
          </p:cNvPr>
          <p:cNvSpPr/>
          <p:nvPr/>
        </p:nvSpPr>
        <p:spPr>
          <a:xfrm>
            <a:off x="9549388" y="2065393"/>
            <a:ext cx="1728192" cy="330768"/>
          </a:xfrm>
          <a:prstGeom prst="flowChartProcess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sp>
        <p:nvSpPr>
          <p:cNvPr id="122" name="순서도: 처리 49">
            <a:extLst>
              <a:ext uri="{FF2B5EF4-FFF2-40B4-BE49-F238E27FC236}">
                <a16:creationId xmlns:a16="http://schemas.microsoft.com/office/drawing/2014/main" id="{4997B088-3604-45D2-898E-2FFD51F167DD}"/>
              </a:ext>
            </a:extLst>
          </p:cNvPr>
          <p:cNvSpPr/>
          <p:nvPr/>
        </p:nvSpPr>
        <p:spPr>
          <a:xfrm>
            <a:off x="897848" y="2050384"/>
            <a:ext cx="1728192" cy="330768"/>
          </a:xfrm>
          <a:prstGeom prst="flowChartProcess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Content Here</a:t>
            </a:r>
            <a:endParaRPr lang="ko-KR" altLang="en-US" sz="1400" b="1" dirty="0"/>
          </a:p>
        </p:txBody>
      </p:sp>
      <p:graphicFrame>
        <p:nvGraphicFramePr>
          <p:cNvPr id="123" name="Table Placeholder 5">
            <a:extLst>
              <a:ext uri="{FF2B5EF4-FFF2-40B4-BE49-F238E27FC236}">
                <a16:creationId xmlns:a16="http://schemas.microsoft.com/office/drawing/2014/main" id="{7A87FE47-1D1D-4AC1-8831-75A04E35B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8968"/>
              </p:ext>
            </p:extLst>
          </p:nvPr>
        </p:nvGraphicFramePr>
        <p:xfrm>
          <a:off x="920500" y="4240738"/>
          <a:ext cx="10350474" cy="1984878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61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89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Year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Text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1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</a:t>
                      </a:r>
                      <a:endParaRPr lang="ko-KR" alt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58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58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58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58">
                <a:tc>
                  <a:txBody>
                    <a:bodyPr/>
                    <a:lstStyle/>
                    <a:p>
                      <a:pPr algn="ctr"/>
                      <a:r>
                        <a:rPr lang="en-JM" sz="13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</a:t>
                      </a: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B5E1A4B9-FF83-4F5A-B74D-4733160D63EE}"/>
              </a:ext>
            </a:extLst>
          </p:cNvPr>
          <p:cNvSpPr txBox="1"/>
          <p:nvPr/>
        </p:nvSpPr>
        <p:spPr>
          <a:xfrm>
            <a:off x="1121766" y="3901618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Oval 10">
            <a:extLst>
              <a:ext uri="{FF2B5EF4-FFF2-40B4-BE49-F238E27FC236}">
                <a16:creationId xmlns:a16="http://schemas.microsoft.com/office/drawing/2014/main" id="{F63DA816-442E-4F04-A660-D8FF7E302C4E}"/>
              </a:ext>
            </a:extLst>
          </p:cNvPr>
          <p:cNvSpPr/>
          <p:nvPr/>
        </p:nvSpPr>
        <p:spPr>
          <a:xfrm>
            <a:off x="912825" y="3955039"/>
            <a:ext cx="196243" cy="19624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7C1258-12C3-4A1A-9FBB-712AC5AF57EE}"/>
              </a:ext>
            </a:extLst>
          </p:cNvPr>
          <p:cNvCxnSpPr>
            <a:cxnSpLocks/>
          </p:cNvCxnSpPr>
          <p:nvPr/>
        </p:nvCxnSpPr>
        <p:spPr>
          <a:xfrm flipH="1" flipV="1">
            <a:off x="4633106" y="5014077"/>
            <a:ext cx="1485872" cy="468292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595FA1-F430-4A31-A2F3-15216530C3AE}"/>
              </a:ext>
            </a:extLst>
          </p:cNvPr>
          <p:cNvCxnSpPr>
            <a:cxnSpLocks/>
          </p:cNvCxnSpPr>
          <p:nvPr/>
        </p:nvCxnSpPr>
        <p:spPr>
          <a:xfrm flipH="1" flipV="1">
            <a:off x="5509754" y="4149082"/>
            <a:ext cx="586247" cy="13247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500D67-96AF-4733-868F-2A456C768BC5}"/>
              </a:ext>
            </a:extLst>
          </p:cNvPr>
          <p:cNvCxnSpPr>
            <a:cxnSpLocks/>
          </p:cNvCxnSpPr>
          <p:nvPr/>
        </p:nvCxnSpPr>
        <p:spPr>
          <a:xfrm flipV="1">
            <a:off x="6111260" y="4149083"/>
            <a:ext cx="670983" cy="130537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8C0D20-9D1B-48BC-9BB1-A4FAEB9E9A65}"/>
              </a:ext>
            </a:extLst>
          </p:cNvPr>
          <p:cNvCxnSpPr>
            <a:cxnSpLocks/>
          </p:cNvCxnSpPr>
          <p:nvPr/>
        </p:nvCxnSpPr>
        <p:spPr>
          <a:xfrm flipV="1">
            <a:off x="6096001" y="5014076"/>
            <a:ext cx="1536791" cy="4823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8A16726-A56E-4084-8521-A08F36A0867F}"/>
              </a:ext>
            </a:extLst>
          </p:cNvPr>
          <p:cNvGrpSpPr/>
          <p:nvPr/>
        </p:nvGrpSpPr>
        <p:grpSpPr>
          <a:xfrm>
            <a:off x="5376000" y="4656208"/>
            <a:ext cx="1440000" cy="1454400"/>
            <a:chOff x="3860031" y="4628834"/>
            <a:chExt cx="1440000" cy="145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187229-36C5-4098-87A8-522A164F7853}"/>
                </a:ext>
              </a:extLst>
            </p:cNvPr>
            <p:cNvSpPr/>
            <p:nvPr/>
          </p:nvSpPr>
          <p:spPr>
            <a:xfrm>
              <a:off x="3860031" y="4628834"/>
              <a:ext cx="1440000" cy="14544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338551-E432-44A3-87CC-BE9D0FD14A76}"/>
                </a:ext>
              </a:extLst>
            </p:cNvPr>
            <p:cNvSpPr/>
            <p:nvPr/>
          </p:nvSpPr>
          <p:spPr>
            <a:xfrm>
              <a:off x="3932031" y="4700834"/>
              <a:ext cx="1296000" cy="12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107A8D-6B44-464B-A13C-5EFF395D858A}"/>
              </a:ext>
            </a:extLst>
          </p:cNvPr>
          <p:cNvGrpSpPr/>
          <p:nvPr/>
        </p:nvGrpSpPr>
        <p:grpSpPr>
          <a:xfrm>
            <a:off x="5459881" y="5014078"/>
            <a:ext cx="1272241" cy="738664"/>
            <a:chOff x="3233965" y="1845713"/>
            <a:chExt cx="1420260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B76B60-BCA1-4301-9F9A-E3757FCC5681}"/>
                </a:ext>
              </a:extLst>
            </p:cNvPr>
            <p:cNvSpPr txBox="1"/>
            <p:nvPr/>
          </p:nvSpPr>
          <p:spPr>
            <a:xfrm>
              <a:off x="3233965" y="1845713"/>
              <a:ext cx="1402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4764BE-37F1-4843-8D1A-3ED1917A75F9}"/>
                </a:ext>
              </a:extLst>
            </p:cNvPr>
            <p:cNvSpPr txBox="1"/>
            <p:nvPr/>
          </p:nvSpPr>
          <p:spPr>
            <a:xfrm>
              <a:off x="3252027" y="2122712"/>
              <a:ext cx="140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">
            <a:extLst>
              <a:ext uri="{FF2B5EF4-FFF2-40B4-BE49-F238E27FC236}">
                <a16:creationId xmlns:a16="http://schemas.microsoft.com/office/drawing/2014/main" id="{0EDEC2FA-01AE-43BA-8F98-0E2B198DB863}"/>
              </a:ext>
            </a:extLst>
          </p:cNvPr>
          <p:cNvGrpSpPr/>
          <p:nvPr/>
        </p:nvGrpSpPr>
        <p:grpSpPr>
          <a:xfrm>
            <a:off x="3385079" y="2905959"/>
            <a:ext cx="5421845" cy="5421845"/>
            <a:chOff x="3677380" y="3068960"/>
            <a:chExt cx="4860000" cy="486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D411BF6-B695-4C14-8550-D0D15CDC4FDA}"/>
                </a:ext>
              </a:extLst>
            </p:cNvPr>
            <p:cNvGrpSpPr/>
            <p:nvPr/>
          </p:nvGrpSpPr>
          <p:grpSpPr>
            <a:xfrm>
              <a:off x="3677380" y="3068960"/>
              <a:ext cx="4860000" cy="4860000"/>
              <a:chOff x="2153380" y="3033496"/>
              <a:chExt cx="4860000" cy="4860000"/>
            </a:xfrm>
          </p:grpSpPr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6B8AC85E-2B20-4ED7-9026-561380C22F08}"/>
                  </a:ext>
                </a:extLst>
              </p:cNvPr>
              <p:cNvSpPr/>
              <p:nvPr/>
            </p:nvSpPr>
            <p:spPr>
              <a:xfrm>
                <a:off x="2153380" y="3033496"/>
                <a:ext cx="4860000" cy="4860000"/>
              </a:xfrm>
              <a:prstGeom prst="blockArc">
                <a:avLst>
                  <a:gd name="adj1" fmla="val 10699449"/>
                  <a:gd name="adj2" fmla="val 88847"/>
                  <a:gd name="adj3" fmla="val 1829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B330F7E5-6F64-4764-B48D-CE6F60809659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28">
                <a:extLst>
                  <a:ext uri="{FF2B5EF4-FFF2-40B4-BE49-F238E27FC236}">
                    <a16:creationId xmlns:a16="http://schemas.microsoft.com/office/drawing/2014/main" id="{2C823322-6B48-4049-B8B9-610A8ACB69D1}"/>
                  </a:ext>
                </a:extLst>
              </p:cNvPr>
              <p:cNvSpPr/>
              <p:nvPr/>
            </p:nvSpPr>
            <p:spPr>
              <a:xfrm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41718"/>
                  <a:gd name="adj3" fmla="val 1653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29">
                <a:extLst>
                  <a:ext uri="{FF2B5EF4-FFF2-40B4-BE49-F238E27FC236}">
                    <a16:creationId xmlns:a16="http://schemas.microsoft.com/office/drawing/2014/main" id="{0D29C701-849B-443C-A391-E784C0D9ED14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0800000"/>
                  <a:gd name="adj2" fmla="val 13470696"/>
                  <a:gd name="adj3" fmla="val 161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30">
                <a:extLst>
                  <a:ext uri="{FF2B5EF4-FFF2-40B4-BE49-F238E27FC236}">
                    <a16:creationId xmlns:a16="http://schemas.microsoft.com/office/drawing/2014/main" id="{C892A093-D20C-4D5E-80DB-CEC20AB507A4}"/>
                  </a:ext>
                </a:extLst>
              </p:cNvPr>
              <p:cNvSpPr/>
              <p:nvPr/>
            </p:nvSpPr>
            <p:spPr>
              <a:xfrm flipH="1">
                <a:off x="2210560" y="3081634"/>
                <a:ext cx="4752000" cy="4752000"/>
              </a:xfrm>
              <a:prstGeom prst="blockArc">
                <a:avLst>
                  <a:gd name="adj1" fmla="val 13559165"/>
                  <a:gd name="adj2" fmla="val 16158910"/>
                  <a:gd name="adj3" fmla="val 1654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10CFF5-1CB5-4DD7-A9C8-65DFE5D93937}"/>
                </a:ext>
              </a:extLst>
            </p:cNvPr>
            <p:cNvGrpSpPr/>
            <p:nvPr/>
          </p:nvGrpSpPr>
          <p:grpSpPr>
            <a:xfrm rot="20256612">
              <a:off x="4652252" y="3469582"/>
              <a:ext cx="1895546" cy="1481978"/>
              <a:chOff x="6137615" y="2426524"/>
              <a:chExt cx="1895546" cy="14819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301F75-8F86-4002-B827-970EDC982DCF}"/>
                  </a:ext>
                </a:extLst>
              </p:cNvPr>
              <p:cNvSpPr txBox="1"/>
              <p:nvPr/>
            </p:nvSpPr>
            <p:spPr>
              <a:xfrm>
                <a:off x="6137616" y="242652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Test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7B1C46-5CC0-45ED-B37D-DDE773CAE303}"/>
                  </a:ext>
                </a:extLst>
              </p:cNvPr>
              <p:cNvSpPr txBox="1"/>
              <p:nvPr/>
            </p:nvSpPr>
            <p:spPr>
              <a:xfrm>
                <a:off x="6137615" y="278656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8D8456-CA97-43C0-8840-41CE91EF0910}"/>
                </a:ext>
              </a:extLst>
            </p:cNvPr>
            <p:cNvGrpSpPr/>
            <p:nvPr/>
          </p:nvGrpSpPr>
          <p:grpSpPr>
            <a:xfrm rot="1392064">
              <a:off x="5757680" y="3465587"/>
              <a:ext cx="1895545" cy="1481980"/>
              <a:chOff x="6137614" y="2426523"/>
              <a:chExt cx="1895545" cy="148198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74FB13-3078-4361-8988-9C031685BF1D}"/>
                  </a:ext>
                </a:extLst>
              </p:cNvPr>
              <p:cNvSpPr txBox="1"/>
              <p:nvPr/>
            </p:nvSpPr>
            <p:spPr>
              <a:xfrm>
                <a:off x="6137614" y="2426523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Test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DCC747-A7E5-456E-AED5-3784F553EF2B}"/>
                  </a:ext>
                </a:extLst>
              </p:cNvPr>
              <p:cNvSpPr txBox="1"/>
              <p:nvPr/>
            </p:nvSpPr>
            <p:spPr>
              <a:xfrm>
                <a:off x="6137614" y="2786565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960007A-C2A1-444F-937C-3EFAC4DC0542}"/>
                </a:ext>
              </a:extLst>
            </p:cNvPr>
            <p:cNvGrpSpPr/>
            <p:nvPr/>
          </p:nvGrpSpPr>
          <p:grpSpPr>
            <a:xfrm rot="3959906">
              <a:off x="6534067" y="4259319"/>
              <a:ext cx="1895546" cy="1481974"/>
              <a:chOff x="6137615" y="2426524"/>
              <a:chExt cx="1895546" cy="148197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76D38A-CD3D-415F-A67F-597F42447BFD}"/>
                  </a:ext>
                </a:extLst>
              </p:cNvPr>
              <p:cNvSpPr txBox="1"/>
              <p:nvPr/>
            </p:nvSpPr>
            <p:spPr>
              <a:xfrm>
                <a:off x="6137615" y="242652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Test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BF3A99-054B-4964-9274-E3C2BFD7F79B}"/>
                  </a:ext>
                </a:extLst>
              </p:cNvPr>
              <p:cNvSpPr txBox="1"/>
              <p:nvPr/>
            </p:nvSpPr>
            <p:spPr>
              <a:xfrm>
                <a:off x="6137616" y="2786560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26F6F6-9E5F-420F-B8E7-963217F58CF5}"/>
                </a:ext>
              </a:extLst>
            </p:cNvPr>
            <p:cNvGrpSpPr/>
            <p:nvPr/>
          </p:nvGrpSpPr>
          <p:grpSpPr>
            <a:xfrm rot="17521737">
              <a:off x="3829163" y="4248595"/>
              <a:ext cx="1895547" cy="1481980"/>
              <a:chOff x="6137615" y="2426524"/>
              <a:chExt cx="1895547" cy="148198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B361C9-8CD3-497E-9722-E2B5CAC14DE9}"/>
                  </a:ext>
                </a:extLst>
              </p:cNvPr>
              <p:cNvSpPr txBox="1"/>
              <p:nvPr/>
            </p:nvSpPr>
            <p:spPr>
              <a:xfrm>
                <a:off x="6137615" y="2426524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Your Test  Here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560C78-4C6D-4E31-A61D-C1F342102C89}"/>
                  </a:ext>
                </a:extLst>
              </p:cNvPr>
              <p:cNvSpPr txBox="1"/>
              <p:nvPr/>
            </p:nvSpPr>
            <p:spPr>
              <a:xfrm>
                <a:off x="6137617" y="2786566"/>
                <a:ext cx="1895545" cy="1121938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4013365"/>
                  </a:avLst>
                </a:prstTxWarp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presentation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722B37-68C6-4712-AC73-CFF5B21B1E83}"/>
              </a:ext>
            </a:extLst>
          </p:cNvPr>
          <p:cNvGrpSpPr/>
          <p:nvPr/>
        </p:nvGrpSpPr>
        <p:grpSpPr>
          <a:xfrm>
            <a:off x="8952482" y="4129507"/>
            <a:ext cx="2405020" cy="1292662"/>
            <a:chOff x="2551706" y="4283314"/>
            <a:chExt cx="1264308" cy="12926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246F76-317E-423D-B7DE-1E6DCFE76A6C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EFC3E7-B735-4A67-9A2C-F58BFACFB1D8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42F6F1-B776-4129-A36C-FCCE53429AAE}"/>
              </a:ext>
            </a:extLst>
          </p:cNvPr>
          <p:cNvGrpSpPr/>
          <p:nvPr/>
        </p:nvGrpSpPr>
        <p:grpSpPr>
          <a:xfrm>
            <a:off x="6893418" y="1776298"/>
            <a:ext cx="2974086" cy="1107996"/>
            <a:chOff x="2551706" y="4283314"/>
            <a:chExt cx="2076660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AD57E-9B0F-4BF7-85ED-649CDC56C91B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1836C8-3D8D-4D3F-B927-19C77327A9AE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A001BE-B2AC-45AF-A166-51943274F043}"/>
              </a:ext>
            </a:extLst>
          </p:cNvPr>
          <p:cNvGrpSpPr/>
          <p:nvPr/>
        </p:nvGrpSpPr>
        <p:grpSpPr>
          <a:xfrm>
            <a:off x="2324499" y="1776298"/>
            <a:ext cx="3032675" cy="1107996"/>
            <a:chOff x="2551706" y="4283314"/>
            <a:chExt cx="2076660" cy="110799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F8D466-03FA-4745-A673-42C2547F6BC7}"/>
                </a:ext>
              </a:extLst>
            </p:cNvPr>
            <p:cNvSpPr txBox="1"/>
            <p:nvPr/>
          </p:nvSpPr>
          <p:spPr>
            <a:xfrm>
              <a:off x="2551706" y="4560313"/>
              <a:ext cx="20766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DE5AED-6964-4531-8A15-2B7AF894017C}"/>
                </a:ext>
              </a:extLst>
            </p:cNvPr>
            <p:cNvSpPr txBox="1"/>
            <p:nvPr/>
          </p:nvSpPr>
          <p:spPr>
            <a:xfrm>
              <a:off x="2551708" y="4283314"/>
              <a:ext cx="2076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4E6FC4-25C6-48C2-95CD-E43629A64D0D}"/>
              </a:ext>
            </a:extLst>
          </p:cNvPr>
          <p:cNvGrpSpPr/>
          <p:nvPr/>
        </p:nvGrpSpPr>
        <p:grpSpPr>
          <a:xfrm>
            <a:off x="788040" y="4129507"/>
            <a:ext cx="2432021" cy="1292662"/>
            <a:chOff x="2551706" y="4283314"/>
            <a:chExt cx="1264308" cy="12926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9B85B8-0C35-4AE6-B23B-FC9FD07354A7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E9B241-1D76-4905-B1FB-558C8E559029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D4C6A-DFA9-4956-A257-777573869A19}"/>
              </a:ext>
            </a:extLst>
          </p:cNvPr>
          <p:cNvSpPr/>
          <p:nvPr/>
        </p:nvSpPr>
        <p:spPr>
          <a:xfrm>
            <a:off x="-1" y="1"/>
            <a:ext cx="279082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Title 45">
            <a:extLst>
              <a:ext uri="{FF2B5EF4-FFF2-40B4-BE49-F238E27FC236}">
                <a16:creationId xmlns:a16="http://schemas.microsoft.com/office/drawing/2014/main" id="{E7FA15DB-1EDD-4595-843C-C803109C2412}"/>
              </a:ext>
            </a:extLst>
          </p:cNvPr>
          <p:cNvSpPr txBox="1">
            <a:spLocks/>
          </p:cNvSpPr>
          <p:nvPr/>
        </p:nvSpPr>
        <p:spPr>
          <a:xfrm>
            <a:off x="-87631" y="411163"/>
            <a:ext cx="2698750" cy="4679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 Columns Content Your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Text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B297-2C86-4981-8C28-496996AC1100}"/>
              </a:ext>
            </a:extLst>
          </p:cNvPr>
          <p:cNvSpPr txBox="1"/>
          <p:nvPr/>
        </p:nvSpPr>
        <p:spPr>
          <a:xfrm>
            <a:off x="3368214" y="523192"/>
            <a:ext cx="5328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C7E6A-2C6F-4135-8AA8-C4B69DB80FF4}"/>
              </a:ext>
            </a:extLst>
          </p:cNvPr>
          <p:cNvSpPr txBox="1"/>
          <p:nvPr/>
        </p:nvSpPr>
        <p:spPr>
          <a:xfrm>
            <a:off x="3368214" y="2971117"/>
            <a:ext cx="24039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8B889-2F02-4272-920F-48D37D1E7D6D}"/>
              </a:ext>
            </a:extLst>
          </p:cNvPr>
          <p:cNvSpPr txBox="1"/>
          <p:nvPr/>
        </p:nvSpPr>
        <p:spPr>
          <a:xfrm>
            <a:off x="6292388" y="2971117"/>
            <a:ext cx="240393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295490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8F710D-F375-4BEF-BA3A-27A85968C5EE}"/>
              </a:ext>
            </a:extLst>
          </p:cNvPr>
          <p:cNvSpPr/>
          <p:nvPr/>
        </p:nvSpPr>
        <p:spPr>
          <a:xfrm>
            <a:off x="0" y="557029"/>
            <a:ext cx="12192000" cy="1005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Title 45">
            <a:extLst>
              <a:ext uri="{FF2B5EF4-FFF2-40B4-BE49-F238E27FC236}">
                <a16:creationId xmlns:a16="http://schemas.microsoft.com/office/drawing/2014/main" id="{EC685C8A-5688-4ED9-BC4B-812314AACEA1}"/>
              </a:ext>
            </a:extLst>
          </p:cNvPr>
          <p:cNvSpPr txBox="1">
            <a:spLocks/>
          </p:cNvSpPr>
          <p:nvPr/>
        </p:nvSpPr>
        <p:spPr>
          <a:xfrm>
            <a:off x="2438400" y="715963"/>
            <a:ext cx="2698750" cy="46799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One Columns Content Your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Text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9B586-D0AE-4E4F-8E44-46589ED2E0D2}"/>
              </a:ext>
            </a:extLst>
          </p:cNvPr>
          <p:cNvSpPr txBox="1"/>
          <p:nvPr/>
        </p:nvSpPr>
        <p:spPr>
          <a:xfrm>
            <a:off x="6096000" y="762781"/>
            <a:ext cx="497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73E94-A003-41A5-BF78-33D22DBC7476}"/>
              </a:ext>
            </a:extLst>
          </p:cNvPr>
          <p:cNvGrpSpPr/>
          <p:nvPr/>
        </p:nvGrpSpPr>
        <p:grpSpPr>
          <a:xfrm>
            <a:off x="6101889" y="1630235"/>
            <a:ext cx="5328111" cy="4524316"/>
            <a:chOff x="4067944" y="1934300"/>
            <a:chExt cx="3672408" cy="452431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B8148-6F9D-4B6A-8611-B7F7CF274311}"/>
                </a:ext>
              </a:extLst>
            </p:cNvPr>
            <p:cNvSpPr txBox="1"/>
            <p:nvPr/>
          </p:nvSpPr>
          <p:spPr>
            <a:xfrm>
              <a:off x="4067944" y="2303632"/>
              <a:ext cx="36724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Get a modern PowerPoint  Presentation that is beautifully designed. Easy to change colors, photos and Text. Get a modern PowerPoint  Presentation that is beautifully designed. 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656CEE-770E-4F03-AFBE-7D7BC193BDD6}"/>
                </a:ext>
              </a:extLst>
            </p:cNvPr>
            <p:cNvSpPr txBox="1"/>
            <p:nvPr/>
          </p:nvSpPr>
          <p:spPr>
            <a:xfrm>
              <a:off x="4067944" y="1934300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0525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4458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86A415-4EA4-467D-B083-0AD7D3AD1E5D}"/>
              </a:ext>
            </a:extLst>
          </p:cNvPr>
          <p:cNvGrpSpPr/>
          <p:nvPr/>
        </p:nvGrpSpPr>
        <p:grpSpPr>
          <a:xfrm>
            <a:off x="3108873" y="2802410"/>
            <a:ext cx="3717055" cy="3580637"/>
            <a:chOff x="4045191" y="-179297"/>
            <a:chExt cx="6393332" cy="61586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0B8E80-D365-434D-A6B7-2D15F4B1B8F9}"/>
                </a:ext>
              </a:extLst>
            </p:cNvPr>
            <p:cNvSpPr/>
            <p:nvPr/>
          </p:nvSpPr>
          <p:spPr>
            <a:xfrm>
              <a:off x="4045191" y="-179297"/>
              <a:ext cx="6393332" cy="6119759"/>
            </a:xfrm>
            <a:custGeom>
              <a:avLst/>
              <a:gdLst>
                <a:gd name="connsiteX0" fmla="*/ 419524 w 6393332"/>
                <a:gd name="connsiteY0" fmla="*/ 6101430 h 6119759"/>
                <a:gd name="connsiteX1" fmla="*/ 658477 w 6393332"/>
                <a:gd name="connsiteY1" fmla="*/ 6085139 h 6119759"/>
                <a:gd name="connsiteX2" fmla="*/ 4496649 w 6393332"/>
                <a:gd name="connsiteY2" fmla="*/ 2628476 h 6119759"/>
                <a:gd name="connsiteX3" fmla="*/ 5962947 w 6393332"/>
                <a:gd name="connsiteY3" fmla="*/ 4234615 h 6119759"/>
                <a:gd name="connsiteX4" fmla="*/ 6393333 w 6393332"/>
                <a:gd name="connsiteY4" fmla="*/ 3887727 h 6119759"/>
                <a:gd name="connsiteX5" fmla="*/ 6371610 w 6393332"/>
                <a:gd name="connsiteY5" fmla="*/ 3665746 h 6119759"/>
                <a:gd name="connsiteX6" fmla="*/ 4984736 w 6393332"/>
                <a:gd name="connsiteY6" fmla="*/ 2057570 h 6119759"/>
                <a:gd name="connsiteX7" fmla="*/ 6036262 w 6393332"/>
                <a:gd name="connsiteY7" fmla="*/ 1113301 h 6119759"/>
                <a:gd name="connsiteX8" fmla="*/ 6062059 w 6393332"/>
                <a:gd name="connsiteY8" fmla="*/ 904217 h 6119759"/>
                <a:gd name="connsiteX9" fmla="*/ 5722638 w 6393332"/>
                <a:gd name="connsiteY9" fmla="*/ 511847 h 6119759"/>
                <a:gd name="connsiteX10" fmla="*/ 4506831 w 6393332"/>
                <a:gd name="connsiteY10" fmla="*/ 1552511 h 6119759"/>
                <a:gd name="connsiteX11" fmla="*/ 3020847 w 6393332"/>
                <a:gd name="connsiteY11" fmla="*/ 0 h 6119759"/>
                <a:gd name="connsiteX12" fmla="*/ 2600644 w 6393332"/>
                <a:gd name="connsiteY12" fmla="*/ 342136 h 6119759"/>
                <a:gd name="connsiteX13" fmla="*/ 2599285 w 6393332"/>
                <a:gd name="connsiteY13" fmla="*/ 534249 h 6119759"/>
                <a:gd name="connsiteX14" fmla="*/ 3967831 w 6393332"/>
                <a:gd name="connsiteY14" fmla="*/ 2048066 h 6119759"/>
                <a:gd name="connsiteX15" fmla="*/ 0 w 6393332"/>
                <a:gd name="connsiteY15" fmla="*/ 5779660 h 6119759"/>
                <a:gd name="connsiteX16" fmla="*/ 32584 w 6393332"/>
                <a:gd name="connsiteY16" fmla="*/ 6008429 h 6119759"/>
                <a:gd name="connsiteX17" fmla="*/ 135768 w 6393332"/>
                <a:gd name="connsiteY17" fmla="*/ 6119759 h 6119759"/>
                <a:gd name="connsiteX18" fmla="*/ 297333 w 6393332"/>
                <a:gd name="connsiteY18" fmla="*/ 6108898 h 611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93332" h="6119759">
                  <a:moveTo>
                    <a:pt x="419524" y="6101430"/>
                  </a:moveTo>
                  <a:lnTo>
                    <a:pt x="658477" y="6085139"/>
                  </a:lnTo>
                  <a:lnTo>
                    <a:pt x="4496649" y="2628476"/>
                  </a:lnTo>
                  <a:lnTo>
                    <a:pt x="5962947" y="4234615"/>
                  </a:lnTo>
                  <a:lnTo>
                    <a:pt x="6393333" y="3887727"/>
                  </a:lnTo>
                  <a:lnTo>
                    <a:pt x="6371610" y="3665746"/>
                  </a:lnTo>
                  <a:lnTo>
                    <a:pt x="4984736" y="2057570"/>
                  </a:lnTo>
                  <a:lnTo>
                    <a:pt x="6036262" y="1113301"/>
                  </a:lnTo>
                  <a:lnTo>
                    <a:pt x="6062059" y="904217"/>
                  </a:lnTo>
                  <a:lnTo>
                    <a:pt x="5722638" y="511847"/>
                  </a:ln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2599285" y="534249"/>
                  </a:lnTo>
                  <a:lnTo>
                    <a:pt x="3967831" y="2048066"/>
                  </a:lnTo>
                  <a:lnTo>
                    <a:pt x="0" y="5779660"/>
                  </a:lnTo>
                  <a:lnTo>
                    <a:pt x="32584" y="6008429"/>
                  </a:lnTo>
                  <a:lnTo>
                    <a:pt x="135768" y="6119759"/>
                  </a:lnTo>
                  <a:lnTo>
                    <a:pt x="297333" y="61088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B43AB3D-3F6E-45A7-91D5-30A27153C1E0}"/>
                </a:ext>
              </a:extLst>
            </p:cNvPr>
            <p:cNvSpPr/>
            <p:nvPr/>
          </p:nvSpPr>
          <p:spPr>
            <a:xfrm>
              <a:off x="4045191" y="-179297"/>
              <a:ext cx="6371610" cy="6108897"/>
            </a:xfrm>
            <a:custGeom>
              <a:avLst/>
              <a:gdLst>
                <a:gd name="connsiteX0" fmla="*/ 5722638 w 6371610"/>
                <a:gd name="connsiteY0" fmla="*/ 511847 h 6108897"/>
                <a:gd name="connsiteX1" fmla="*/ 4506831 w 6371610"/>
                <a:gd name="connsiteY1" fmla="*/ 1552511 h 6108897"/>
                <a:gd name="connsiteX2" fmla="*/ 3020847 w 6371610"/>
                <a:gd name="connsiteY2" fmla="*/ 0 h 6108897"/>
                <a:gd name="connsiteX3" fmla="*/ 2600644 w 6371610"/>
                <a:gd name="connsiteY3" fmla="*/ 342136 h 6108897"/>
                <a:gd name="connsiteX4" fmla="*/ 4083234 w 6371610"/>
                <a:gd name="connsiteY4" fmla="*/ 1939451 h 6108897"/>
                <a:gd name="connsiteX5" fmla="*/ 0 w 6371610"/>
                <a:gd name="connsiteY5" fmla="*/ 5779660 h 6108897"/>
                <a:gd name="connsiteX6" fmla="*/ 297333 w 6371610"/>
                <a:gd name="connsiteY6" fmla="*/ 6108898 h 6108897"/>
                <a:gd name="connsiteX7" fmla="*/ 442605 w 6371610"/>
                <a:gd name="connsiteY7" fmla="*/ 6097358 h 6108897"/>
                <a:gd name="connsiteX8" fmla="*/ 4456598 w 6371610"/>
                <a:gd name="connsiteY8" fmla="*/ 2306705 h 6108897"/>
                <a:gd name="connsiteX9" fmla="*/ 5970415 w 6371610"/>
                <a:gd name="connsiteY9" fmla="*/ 3978692 h 6108897"/>
                <a:gd name="connsiteX10" fmla="*/ 6371610 w 6371610"/>
                <a:gd name="connsiteY10" fmla="*/ 3665746 h 6108897"/>
                <a:gd name="connsiteX11" fmla="*/ 4911422 w 6371610"/>
                <a:gd name="connsiteY11" fmla="*/ 1972714 h 6108897"/>
                <a:gd name="connsiteX12" fmla="*/ 6062059 w 6371610"/>
                <a:gd name="connsiteY12" fmla="*/ 904217 h 610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71610" h="6108897">
                  <a:moveTo>
                    <a:pt x="5722638" y="511847"/>
                  </a:move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4083234" y="1939451"/>
                  </a:lnTo>
                  <a:lnTo>
                    <a:pt x="0" y="5779660"/>
                  </a:lnTo>
                  <a:lnTo>
                    <a:pt x="297333" y="6108898"/>
                  </a:lnTo>
                  <a:lnTo>
                    <a:pt x="442605" y="6097358"/>
                  </a:lnTo>
                  <a:lnTo>
                    <a:pt x="4456598" y="2306705"/>
                  </a:lnTo>
                  <a:lnTo>
                    <a:pt x="5970415" y="3978692"/>
                  </a:lnTo>
                  <a:lnTo>
                    <a:pt x="6371610" y="3665746"/>
                  </a:lnTo>
                  <a:lnTo>
                    <a:pt x="4911422" y="1972714"/>
                  </a:lnTo>
                  <a:lnTo>
                    <a:pt x="6062059" y="904217"/>
                  </a:lnTo>
                  <a:close/>
                </a:path>
              </a:pathLst>
            </a:custGeom>
            <a:solidFill>
              <a:schemeClr val="accent3"/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1DCCD2-9563-4A8A-A028-BE23B0EAD8CC}"/>
                </a:ext>
              </a:extLst>
            </p:cNvPr>
            <p:cNvSpPr/>
            <p:nvPr/>
          </p:nvSpPr>
          <p:spPr>
            <a:xfrm>
              <a:off x="9767828" y="2733404"/>
              <a:ext cx="174833" cy="235827"/>
            </a:xfrm>
            <a:custGeom>
              <a:avLst/>
              <a:gdLst>
                <a:gd name="connsiteX0" fmla="*/ 171068 w 174833"/>
                <a:gd name="connsiteY0" fmla="*/ 197752 h 235827"/>
                <a:gd name="connsiteX1" fmla="*/ 76709 w 174833"/>
                <a:gd name="connsiteY1" fmla="*/ 224227 h 235827"/>
                <a:gd name="connsiteX2" fmla="*/ 9503 w 174833"/>
                <a:gd name="connsiteY2" fmla="*/ 96605 h 235827"/>
                <a:gd name="connsiteX3" fmla="*/ 0 w 174833"/>
                <a:gd name="connsiteY3" fmla="*/ 17859 h 235827"/>
                <a:gd name="connsiteX4" fmla="*/ 118797 w 174833"/>
                <a:gd name="connsiteY4" fmla="*/ 44334 h 235827"/>
                <a:gd name="connsiteX5" fmla="*/ 171068 w 174833"/>
                <a:gd name="connsiteY5" fmla="*/ 197752 h 2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33" h="235827">
                  <a:moveTo>
                    <a:pt x="171068" y="197752"/>
                  </a:moveTo>
                  <a:cubicBezTo>
                    <a:pt x="150024" y="243913"/>
                    <a:pt x="114724" y="241877"/>
                    <a:pt x="76709" y="224227"/>
                  </a:cubicBezTo>
                  <a:cubicBezTo>
                    <a:pt x="24438" y="200468"/>
                    <a:pt x="-8825" y="141408"/>
                    <a:pt x="9503" y="96605"/>
                  </a:cubicBezTo>
                  <a:cubicBezTo>
                    <a:pt x="21723" y="66057"/>
                    <a:pt x="18328" y="42297"/>
                    <a:pt x="0" y="17859"/>
                  </a:cubicBezTo>
                  <a:cubicBezTo>
                    <a:pt x="48198" y="-10652"/>
                    <a:pt x="84855" y="-7258"/>
                    <a:pt x="118797" y="44334"/>
                  </a:cubicBezTo>
                  <a:cubicBezTo>
                    <a:pt x="150703" y="92532"/>
                    <a:pt x="186682" y="135299"/>
                    <a:pt x="171068" y="19775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F8B2CE-F8E5-4A97-B687-D57DEC719A4C}"/>
                </a:ext>
              </a:extLst>
            </p:cNvPr>
            <p:cNvSpPr/>
            <p:nvPr/>
          </p:nvSpPr>
          <p:spPr>
            <a:xfrm>
              <a:off x="7239646" y="1793005"/>
              <a:ext cx="2525346" cy="4186390"/>
            </a:xfrm>
            <a:custGeom>
              <a:avLst/>
              <a:gdLst>
                <a:gd name="connsiteX0" fmla="*/ 2449436 w 2525346"/>
                <a:gd name="connsiteY0" fmla="*/ 763430 h 4186390"/>
                <a:gd name="connsiteX1" fmla="*/ 2334713 w 2525346"/>
                <a:gd name="connsiteY1" fmla="*/ 741029 h 4186390"/>
                <a:gd name="connsiteX2" fmla="*/ 2273617 w 2525346"/>
                <a:gd name="connsiteY2" fmla="*/ 766825 h 4186390"/>
                <a:gd name="connsiteX3" fmla="*/ 2261397 w 2525346"/>
                <a:gd name="connsiteY3" fmla="*/ 827242 h 4186390"/>
                <a:gd name="connsiteX4" fmla="*/ 2120198 w 2525346"/>
                <a:gd name="connsiteY4" fmla="*/ 946718 h 4186390"/>
                <a:gd name="connsiteX5" fmla="*/ 1974926 w 2525346"/>
                <a:gd name="connsiteY5" fmla="*/ 807555 h 4186390"/>
                <a:gd name="connsiteX6" fmla="*/ 2075394 w 2525346"/>
                <a:gd name="connsiteY6" fmla="*/ 622231 h 4186390"/>
                <a:gd name="connsiteX7" fmla="*/ 2128344 w 2525346"/>
                <a:gd name="connsiteY7" fmla="*/ 543486 h 4186390"/>
                <a:gd name="connsiteX8" fmla="*/ 2164323 w 2525346"/>
                <a:gd name="connsiteY8" fmla="*/ 513617 h 4186390"/>
                <a:gd name="connsiteX9" fmla="*/ 2253930 w 2525346"/>
                <a:gd name="connsiteY9" fmla="*/ 413827 h 4186390"/>
                <a:gd name="connsiteX10" fmla="*/ 2264113 w 2525346"/>
                <a:gd name="connsiteY10" fmla="*/ 281453 h 4186390"/>
                <a:gd name="connsiteX11" fmla="*/ 2181294 w 2525346"/>
                <a:gd name="connsiteY11" fmla="*/ 124640 h 4186390"/>
                <a:gd name="connsiteX12" fmla="*/ 1946414 w 2525346"/>
                <a:gd name="connsiteY12" fmla="*/ 13310 h 4186390"/>
                <a:gd name="connsiteX13" fmla="*/ 1887356 w 2525346"/>
                <a:gd name="connsiteY13" fmla="*/ 6522 h 4186390"/>
                <a:gd name="connsiteX14" fmla="*/ 1818113 w 2525346"/>
                <a:gd name="connsiteY14" fmla="*/ 13310 h 4186390"/>
                <a:gd name="connsiteX15" fmla="*/ 1713572 w 2525346"/>
                <a:gd name="connsiteY15" fmla="*/ 70333 h 4186390"/>
                <a:gd name="connsiteX16" fmla="*/ 1594775 w 2525346"/>
                <a:gd name="connsiteY16" fmla="*/ 200671 h 4186390"/>
                <a:gd name="connsiteX17" fmla="*/ 1303552 w 2525346"/>
                <a:gd name="connsiteY17" fmla="*/ 320825 h 4186390"/>
                <a:gd name="connsiteX18" fmla="*/ 1262142 w 2525346"/>
                <a:gd name="connsiteY18" fmla="*/ 335760 h 4186390"/>
                <a:gd name="connsiteX19" fmla="*/ 1228879 w 2525346"/>
                <a:gd name="connsiteY19" fmla="*/ 334402 h 4186390"/>
                <a:gd name="connsiteX20" fmla="*/ 1100578 w 2525346"/>
                <a:gd name="connsiteY20" fmla="*/ 364950 h 4186390"/>
                <a:gd name="connsiteX21" fmla="*/ 1036766 w 2525346"/>
                <a:gd name="connsiteY21" fmla="*/ 425367 h 4186390"/>
                <a:gd name="connsiteX22" fmla="*/ 991284 w 2525346"/>
                <a:gd name="connsiteY22" fmla="*/ 481032 h 4186390"/>
                <a:gd name="connsiteX23" fmla="*/ 941050 w 2525346"/>
                <a:gd name="connsiteY23" fmla="*/ 636487 h 4186390"/>
                <a:gd name="connsiteX24" fmla="*/ 918648 w 2525346"/>
                <a:gd name="connsiteY24" fmla="*/ 678575 h 4186390"/>
                <a:gd name="connsiteX25" fmla="*/ 865698 w 2525346"/>
                <a:gd name="connsiteY25" fmla="*/ 777686 h 4186390"/>
                <a:gd name="connsiteX26" fmla="*/ 835151 w 2525346"/>
                <a:gd name="connsiteY26" fmla="*/ 994237 h 4186390"/>
                <a:gd name="connsiteX27" fmla="*/ 632855 w 2525346"/>
                <a:gd name="connsiteY27" fmla="*/ 1389323 h 4186390"/>
                <a:gd name="connsiteX28" fmla="*/ 457715 w 2525346"/>
                <a:gd name="connsiteY28" fmla="*/ 1603837 h 4186390"/>
                <a:gd name="connsiteX29" fmla="*/ 322625 w 2525346"/>
                <a:gd name="connsiteY29" fmla="*/ 2025398 h 4186390"/>
                <a:gd name="connsiteX30" fmla="*/ 438707 w 2525346"/>
                <a:gd name="connsiteY30" fmla="*/ 2334949 h 4186390"/>
                <a:gd name="connsiteX31" fmla="*/ 555467 w 2525346"/>
                <a:gd name="connsiteY31" fmla="*/ 2501944 h 4186390"/>
                <a:gd name="connsiteX32" fmla="*/ 607060 w 2525346"/>
                <a:gd name="connsiteY32" fmla="*/ 2704918 h 4186390"/>
                <a:gd name="connsiteX33" fmla="*/ 578548 w 2525346"/>
                <a:gd name="connsiteY33" fmla="*/ 2765335 h 4186390"/>
                <a:gd name="connsiteX34" fmla="*/ 54482 w 2525346"/>
                <a:gd name="connsiteY34" fmla="*/ 3313160 h 4186390"/>
                <a:gd name="connsiteX35" fmla="*/ 21898 w 2525346"/>
                <a:gd name="connsiteY35" fmla="*/ 3464542 h 4186390"/>
                <a:gd name="connsiteX36" fmla="*/ 40906 w 2525346"/>
                <a:gd name="connsiteY36" fmla="*/ 3512061 h 4186390"/>
                <a:gd name="connsiteX37" fmla="*/ 82993 w 2525346"/>
                <a:gd name="connsiteY37" fmla="*/ 3570441 h 4186390"/>
                <a:gd name="connsiteX38" fmla="*/ 85709 w 2525346"/>
                <a:gd name="connsiteY38" fmla="*/ 3654618 h 4186390"/>
                <a:gd name="connsiteX39" fmla="*/ 86388 w 2525346"/>
                <a:gd name="connsiteY39" fmla="*/ 3728612 h 4186390"/>
                <a:gd name="connsiteX40" fmla="*/ 110147 w 2525346"/>
                <a:gd name="connsiteY40" fmla="*/ 3743546 h 4186390"/>
                <a:gd name="connsiteX41" fmla="*/ 116257 w 2525346"/>
                <a:gd name="connsiteY41" fmla="*/ 3759839 h 4186390"/>
                <a:gd name="connsiteX42" fmla="*/ 118972 w 2525346"/>
                <a:gd name="connsiteY42" fmla="*/ 3774773 h 4186390"/>
                <a:gd name="connsiteX43" fmla="*/ 302938 w 2525346"/>
                <a:gd name="connsiteY43" fmla="*/ 3886782 h 4186390"/>
                <a:gd name="connsiteX44" fmla="*/ 338238 w 2525346"/>
                <a:gd name="connsiteY44" fmla="*/ 3979104 h 4186390"/>
                <a:gd name="connsiteX45" fmla="*/ 310405 w 2525346"/>
                <a:gd name="connsiteY45" fmla="*/ 4125055 h 4186390"/>
                <a:gd name="connsiteX46" fmla="*/ 310405 w 2525346"/>
                <a:gd name="connsiteY46" fmla="*/ 4125055 h 4186390"/>
                <a:gd name="connsiteX47" fmla="*/ 391867 w 2525346"/>
                <a:gd name="connsiteY47" fmla="*/ 4170538 h 4186390"/>
                <a:gd name="connsiteX48" fmla="*/ 645075 w 2525346"/>
                <a:gd name="connsiteY48" fmla="*/ 4161034 h 4186390"/>
                <a:gd name="connsiteX49" fmla="*/ 921363 w 2525346"/>
                <a:gd name="connsiteY49" fmla="*/ 4175289 h 4186390"/>
                <a:gd name="connsiteX50" fmla="*/ 982459 w 2525346"/>
                <a:gd name="connsiteY50" fmla="*/ 4133202 h 4186390"/>
                <a:gd name="connsiteX51" fmla="*/ 848727 w 2525346"/>
                <a:gd name="connsiteY51" fmla="*/ 4030017 h 4186390"/>
                <a:gd name="connsiteX52" fmla="*/ 1040839 w 2525346"/>
                <a:gd name="connsiteY52" fmla="*/ 4012367 h 4186390"/>
                <a:gd name="connsiteX53" fmla="*/ 1080212 w 2525346"/>
                <a:gd name="connsiteY53" fmla="*/ 4009652 h 4186390"/>
                <a:gd name="connsiteX54" fmla="*/ 1153528 w 2525346"/>
                <a:gd name="connsiteY54" fmla="*/ 4091792 h 4186390"/>
                <a:gd name="connsiteX55" fmla="*/ 1153528 w 2525346"/>
                <a:gd name="connsiteY55" fmla="*/ 4091792 h 4186390"/>
                <a:gd name="connsiteX56" fmla="*/ 1251960 w 2525346"/>
                <a:gd name="connsiteY56" fmla="*/ 4169180 h 4186390"/>
                <a:gd name="connsiteX57" fmla="*/ 1453575 w 2525346"/>
                <a:gd name="connsiteY57" fmla="*/ 4175968 h 4186390"/>
                <a:gd name="connsiteX58" fmla="*/ 1775347 w 2525346"/>
                <a:gd name="connsiteY58" fmla="*/ 4180720 h 4186390"/>
                <a:gd name="connsiteX59" fmla="*/ 1856808 w 2525346"/>
                <a:gd name="connsiteY59" fmla="*/ 4135917 h 4186390"/>
                <a:gd name="connsiteX60" fmla="*/ 1687097 w 2525346"/>
                <a:gd name="connsiteY60" fmla="*/ 4045631 h 4186390"/>
                <a:gd name="connsiteX61" fmla="*/ 1651118 w 2525346"/>
                <a:gd name="connsiteY61" fmla="*/ 4013725 h 4186390"/>
                <a:gd name="connsiteX62" fmla="*/ 1587986 w 2525346"/>
                <a:gd name="connsiteY62" fmla="*/ 3958060 h 4186390"/>
                <a:gd name="connsiteX63" fmla="*/ 1783492 w 2525346"/>
                <a:gd name="connsiteY63" fmla="*/ 3976389 h 4186390"/>
                <a:gd name="connsiteX64" fmla="*/ 2146673 w 2525346"/>
                <a:gd name="connsiteY64" fmla="*/ 4032733 h 4186390"/>
                <a:gd name="connsiteX65" fmla="*/ 2219988 w 2525346"/>
                <a:gd name="connsiteY65" fmla="*/ 4028660 h 4186390"/>
                <a:gd name="connsiteX66" fmla="*/ 2266828 w 2525346"/>
                <a:gd name="connsiteY66" fmla="*/ 3934980 h 4186390"/>
                <a:gd name="connsiteX67" fmla="*/ 2176542 w 2525346"/>
                <a:gd name="connsiteY67" fmla="*/ 3733364 h 4186390"/>
                <a:gd name="connsiteX68" fmla="*/ 2167038 w 2525346"/>
                <a:gd name="connsiteY68" fmla="*/ 3530390 h 4186390"/>
                <a:gd name="connsiteX69" fmla="*/ 2153461 w 2525346"/>
                <a:gd name="connsiteY69" fmla="*/ 3374256 h 4186390"/>
                <a:gd name="connsiteX70" fmla="*/ 2150746 w 2525346"/>
                <a:gd name="connsiteY70" fmla="*/ 3353891 h 4186390"/>
                <a:gd name="connsiteX71" fmla="*/ 2150746 w 2525346"/>
                <a:gd name="connsiteY71" fmla="*/ 3353891 h 4186390"/>
                <a:gd name="connsiteX72" fmla="*/ 2095760 w 2525346"/>
                <a:gd name="connsiteY72" fmla="*/ 3194363 h 4186390"/>
                <a:gd name="connsiteX73" fmla="*/ 2010226 w 2525346"/>
                <a:gd name="connsiteY73" fmla="*/ 2984601 h 4186390"/>
                <a:gd name="connsiteX74" fmla="*/ 1827617 w 2525346"/>
                <a:gd name="connsiteY74" fmla="*/ 2640428 h 4186390"/>
                <a:gd name="connsiteX75" fmla="*/ 1725112 w 2525346"/>
                <a:gd name="connsiteY75" fmla="*/ 2491083 h 4186390"/>
                <a:gd name="connsiteX76" fmla="*/ 1492949 w 2525346"/>
                <a:gd name="connsiteY76" fmla="*/ 2148947 h 4186390"/>
                <a:gd name="connsiteX77" fmla="*/ 1385013 w 2525346"/>
                <a:gd name="connsiteY77" fmla="*/ 1932396 h 4186390"/>
                <a:gd name="connsiteX78" fmla="*/ 1384334 w 2525346"/>
                <a:gd name="connsiteY78" fmla="*/ 1838716 h 4186390"/>
                <a:gd name="connsiteX79" fmla="*/ 1423706 w 2525346"/>
                <a:gd name="connsiteY79" fmla="*/ 1643209 h 4186390"/>
                <a:gd name="connsiteX80" fmla="*/ 1431853 w 2525346"/>
                <a:gd name="connsiteY80" fmla="*/ 1582114 h 4186390"/>
                <a:gd name="connsiteX81" fmla="*/ 1573730 w 2525346"/>
                <a:gd name="connsiteY81" fmla="*/ 1548171 h 4186390"/>
                <a:gd name="connsiteX82" fmla="*/ 1604957 w 2525346"/>
                <a:gd name="connsiteY82" fmla="*/ 1571931 h 4186390"/>
                <a:gd name="connsiteX83" fmla="*/ 1839837 w 2525346"/>
                <a:gd name="connsiteY83" fmla="*/ 1820387 h 4186390"/>
                <a:gd name="connsiteX84" fmla="*/ 1998006 w 2525346"/>
                <a:gd name="connsiteY84" fmla="*/ 1969732 h 4186390"/>
                <a:gd name="connsiteX85" fmla="*/ 2076753 w 2525346"/>
                <a:gd name="connsiteY85" fmla="*/ 1936469 h 4186390"/>
                <a:gd name="connsiteX86" fmla="*/ 2129023 w 2525346"/>
                <a:gd name="connsiteY86" fmla="*/ 1719240 h 4186390"/>
                <a:gd name="connsiteX87" fmla="*/ 2208447 w 2525346"/>
                <a:gd name="connsiteY87" fmla="*/ 1607231 h 4186390"/>
                <a:gd name="connsiteX88" fmla="*/ 2192834 w 2525346"/>
                <a:gd name="connsiteY88" fmla="*/ 1527806 h 4186390"/>
                <a:gd name="connsiteX89" fmla="*/ 2179936 w 2525346"/>
                <a:gd name="connsiteY89" fmla="*/ 1364205 h 4186390"/>
                <a:gd name="connsiteX90" fmla="*/ 2211842 w 2525346"/>
                <a:gd name="connsiteY90" fmla="*/ 1287496 h 4186390"/>
                <a:gd name="connsiteX91" fmla="*/ 2244426 w 2525346"/>
                <a:gd name="connsiteY91" fmla="*/ 1193137 h 4186390"/>
                <a:gd name="connsiteX92" fmla="*/ 2455546 w 2525346"/>
                <a:gd name="connsiteY92" fmla="*/ 1013923 h 4186390"/>
                <a:gd name="connsiteX93" fmla="*/ 2512569 w 2525346"/>
                <a:gd name="connsiteY93" fmla="*/ 958937 h 4186390"/>
                <a:gd name="connsiteX94" fmla="*/ 2449436 w 2525346"/>
                <a:gd name="connsiteY94" fmla="*/ 763430 h 41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525346" h="4186390">
                  <a:moveTo>
                    <a:pt x="2449436" y="763430"/>
                  </a:moveTo>
                  <a:cubicBezTo>
                    <a:pt x="2408706" y="732204"/>
                    <a:pt x="2370012" y="758000"/>
                    <a:pt x="2334713" y="741029"/>
                  </a:cubicBezTo>
                  <a:cubicBezTo>
                    <a:pt x="2303485" y="724058"/>
                    <a:pt x="2285157" y="737635"/>
                    <a:pt x="2273617" y="766825"/>
                  </a:cubicBezTo>
                  <a:cubicBezTo>
                    <a:pt x="2265470" y="786511"/>
                    <a:pt x="2263434" y="806876"/>
                    <a:pt x="2261397" y="827242"/>
                  </a:cubicBezTo>
                  <a:cubicBezTo>
                    <a:pt x="2254609" y="891732"/>
                    <a:pt x="2184009" y="951470"/>
                    <a:pt x="2120198" y="946718"/>
                  </a:cubicBezTo>
                  <a:cubicBezTo>
                    <a:pt x="2061139" y="942645"/>
                    <a:pt x="1963385" y="857111"/>
                    <a:pt x="1974926" y="807555"/>
                  </a:cubicBezTo>
                  <a:cubicBezTo>
                    <a:pt x="1991897" y="738992"/>
                    <a:pt x="1998006" y="659568"/>
                    <a:pt x="2075394" y="622231"/>
                  </a:cubicBezTo>
                  <a:cubicBezTo>
                    <a:pt x="2107979" y="606618"/>
                    <a:pt x="2129702" y="582858"/>
                    <a:pt x="2128344" y="543486"/>
                  </a:cubicBezTo>
                  <a:cubicBezTo>
                    <a:pt x="2127666" y="519726"/>
                    <a:pt x="2140563" y="509544"/>
                    <a:pt x="2164323" y="513617"/>
                  </a:cubicBezTo>
                  <a:cubicBezTo>
                    <a:pt x="2255288" y="492573"/>
                    <a:pt x="2255288" y="492573"/>
                    <a:pt x="2253930" y="413827"/>
                  </a:cubicBezTo>
                  <a:cubicBezTo>
                    <a:pt x="2272259" y="371060"/>
                    <a:pt x="2267507" y="326935"/>
                    <a:pt x="2264113" y="281453"/>
                  </a:cubicBezTo>
                  <a:cubicBezTo>
                    <a:pt x="2259360" y="214926"/>
                    <a:pt x="2213878" y="174196"/>
                    <a:pt x="2181294" y="124640"/>
                  </a:cubicBezTo>
                  <a:cubicBezTo>
                    <a:pt x="2125629" y="39106"/>
                    <a:pt x="2048241" y="-267"/>
                    <a:pt x="1946414" y="13310"/>
                  </a:cubicBezTo>
                  <a:cubicBezTo>
                    <a:pt x="1925371" y="16026"/>
                    <a:pt x="1905684" y="20778"/>
                    <a:pt x="1887356" y="6522"/>
                  </a:cubicBezTo>
                  <a:cubicBezTo>
                    <a:pt x="1862917" y="-3661"/>
                    <a:pt x="1835084" y="-2303"/>
                    <a:pt x="1818113" y="13310"/>
                  </a:cubicBezTo>
                  <a:cubicBezTo>
                    <a:pt x="1786887" y="41822"/>
                    <a:pt x="1747514" y="49968"/>
                    <a:pt x="1713572" y="70333"/>
                  </a:cubicBezTo>
                  <a:cubicBezTo>
                    <a:pt x="1707462" y="145005"/>
                    <a:pt x="1673520" y="186415"/>
                    <a:pt x="1594775" y="200671"/>
                  </a:cubicBezTo>
                  <a:cubicBezTo>
                    <a:pt x="1490912" y="219678"/>
                    <a:pt x="1386370" y="245474"/>
                    <a:pt x="1303552" y="320825"/>
                  </a:cubicBezTo>
                  <a:cubicBezTo>
                    <a:pt x="1292011" y="331008"/>
                    <a:pt x="1277755" y="335760"/>
                    <a:pt x="1262142" y="335760"/>
                  </a:cubicBezTo>
                  <a:cubicBezTo>
                    <a:pt x="1251280" y="337118"/>
                    <a:pt x="1239740" y="336439"/>
                    <a:pt x="1228879" y="334402"/>
                  </a:cubicBezTo>
                  <a:cubicBezTo>
                    <a:pt x="1185433" y="342549"/>
                    <a:pt x="1145381" y="364272"/>
                    <a:pt x="1100578" y="364950"/>
                  </a:cubicBezTo>
                  <a:cubicBezTo>
                    <a:pt x="1071387" y="376491"/>
                    <a:pt x="1058490" y="406360"/>
                    <a:pt x="1036766" y="425367"/>
                  </a:cubicBezTo>
                  <a:cubicBezTo>
                    <a:pt x="1019117" y="442338"/>
                    <a:pt x="996036" y="455236"/>
                    <a:pt x="991284" y="481032"/>
                  </a:cubicBezTo>
                  <a:cubicBezTo>
                    <a:pt x="981102" y="535340"/>
                    <a:pt x="952590" y="582858"/>
                    <a:pt x="941050" y="636487"/>
                  </a:cubicBezTo>
                  <a:cubicBezTo>
                    <a:pt x="939013" y="653458"/>
                    <a:pt x="929510" y="666356"/>
                    <a:pt x="918648" y="678575"/>
                  </a:cubicBezTo>
                  <a:cubicBezTo>
                    <a:pt x="896246" y="709123"/>
                    <a:pt x="881311" y="743744"/>
                    <a:pt x="865698" y="777686"/>
                  </a:cubicBezTo>
                  <a:cubicBezTo>
                    <a:pt x="849406" y="846928"/>
                    <a:pt x="872487" y="941287"/>
                    <a:pt x="835151" y="994237"/>
                  </a:cubicBezTo>
                  <a:cubicBezTo>
                    <a:pt x="743507" y="1113034"/>
                    <a:pt x="714995" y="1264416"/>
                    <a:pt x="632855" y="1389323"/>
                  </a:cubicBezTo>
                  <a:cubicBezTo>
                    <a:pt x="581264" y="1466711"/>
                    <a:pt x="509985" y="1527128"/>
                    <a:pt x="457715" y="1603837"/>
                  </a:cubicBezTo>
                  <a:cubicBezTo>
                    <a:pt x="370823" y="1732138"/>
                    <a:pt x="309048" y="1863154"/>
                    <a:pt x="322625" y="2025398"/>
                  </a:cubicBezTo>
                  <a:cubicBezTo>
                    <a:pt x="332129" y="2141479"/>
                    <a:pt x="381005" y="2239233"/>
                    <a:pt x="438707" y="2334949"/>
                  </a:cubicBezTo>
                  <a:cubicBezTo>
                    <a:pt x="474006" y="2392651"/>
                    <a:pt x="514058" y="2448316"/>
                    <a:pt x="555467" y="2501944"/>
                  </a:cubicBezTo>
                  <a:cubicBezTo>
                    <a:pt x="602307" y="2563040"/>
                    <a:pt x="615206" y="2630924"/>
                    <a:pt x="607060" y="2704918"/>
                  </a:cubicBezTo>
                  <a:cubicBezTo>
                    <a:pt x="604344" y="2727999"/>
                    <a:pt x="595519" y="2747685"/>
                    <a:pt x="578548" y="2765335"/>
                  </a:cubicBezTo>
                  <a:cubicBezTo>
                    <a:pt x="452284" y="2898388"/>
                    <a:pt x="109468" y="3268357"/>
                    <a:pt x="54482" y="3313160"/>
                  </a:cubicBezTo>
                  <a:cubicBezTo>
                    <a:pt x="-11366" y="3367468"/>
                    <a:pt x="-11366" y="3384439"/>
                    <a:pt x="21898" y="3464542"/>
                  </a:cubicBezTo>
                  <a:cubicBezTo>
                    <a:pt x="28686" y="3480156"/>
                    <a:pt x="34796" y="3495769"/>
                    <a:pt x="40906" y="3512061"/>
                  </a:cubicBezTo>
                  <a:cubicBezTo>
                    <a:pt x="55161" y="3531747"/>
                    <a:pt x="68738" y="3550755"/>
                    <a:pt x="82993" y="3570441"/>
                  </a:cubicBezTo>
                  <a:cubicBezTo>
                    <a:pt x="97928" y="3598274"/>
                    <a:pt x="97249" y="3626107"/>
                    <a:pt x="85709" y="3654618"/>
                  </a:cubicBezTo>
                  <a:cubicBezTo>
                    <a:pt x="75526" y="3679056"/>
                    <a:pt x="71453" y="3704173"/>
                    <a:pt x="86388" y="3728612"/>
                  </a:cubicBezTo>
                  <a:cubicBezTo>
                    <a:pt x="98607" y="3730648"/>
                    <a:pt x="105396" y="3736079"/>
                    <a:pt x="110147" y="3743546"/>
                  </a:cubicBezTo>
                  <a:cubicBezTo>
                    <a:pt x="118972" y="3746262"/>
                    <a:pt x="122367" y="3753729"/>
                    <a:pt x="116257" y="3759839"/>
                  </a:cubicBezTo>
                  <a:cubicBezTo>
                    <a:pt x="117614" y="3764590"/>
                    <a:pt x="118294" y="3770021"/>
                    <a:pt x="118972" y="3774773"/>
                  </a:cubicBezTo>
                  <a:cubicBezTo>
                    <a:pt x="162418" y="3841300"/>
                    <a:pt x="235054" y="3865059"/>
                    <a:pt x="302938" y="3886782"/>
                  </a:cubicBezTo>
                  <a:cubicBezTo>
                    <a:pt x="364034" y="3906468"/>
                    <a:pt x="355888" y="3938374"/>
                    <a:pt x="338238" y="3979104"/>
                  </a:cubicBezTo>
                  <a:cubicBezTo>
                    <a:pt x="318552" y="4025944"/>
                    <a:pt x="294113" y="4071427"/>
                    <a:pt x="310405" y="4125055"/>
                  </a:cubicBezTo>
                  <a:cubicBezTo>
                    <a:pt x="310405" y="4125055"/>
                    <a:pt x="310405" y="4125055"/>
                    <a:pt x="310405" y="4125055"/>
                  </a:cubicBezTo>
                  <a:cubicBezTo>
                    <a:pt x="323982" y="4147457"/>
                    <a:pt x="353852" y="4171895"/>
                    <a:pt x="391867" y="4170538"/>
                  </a:cubicBezTo>
                  <a:cubicBezTo>
                    <a:pt x="476722" y="4166465"/>
                    <a:pt x="562935" y="4182757"/>
                    <a:pt x="645075" y="4161034"/>
                  </a:cubicBezTo>
                  <a:cubicBezTo>
                    <a:pt x="739434" y="4135917"/>
                    <a:pt x="830398" y="4166465"/>
                    <a:pt x="921363" y="4175289"/>
                  </a:cubicBezTo>
                  <a:cubicBezTo>
                    <a:pt x="969561" y="4180041"/>
                    <a:pt x="983138" y="4179363"/>
                    <a:pt x="982459" y="4133202"/>
                  </a:cubicBezTo>
                  <a:cubicBezTo>
                    <a:pt x="984496" y="4091113"/>
                    <a:pt x="894888" y="4074821"/>
                    <a:pt x="848727" y="4030017"/>
                  </a:cubicBezTo>
                  <a:cubicBezTo>
                    <a:pt x="920006" y="4023229"/>
                    <a:pt x="980423" y="4017798"/>
                    <a:pt x="1040839" y="4012367"/>
                  </a:cubicBezTo>
                  <a:cubicBezTo>
                    <a:pt x="1053737" y="4011010"/>
                    <a:pt x="1067314" y="4011010"/>
                    <a:pt x="1080212" y="4009652"/>
                  </a:cubicBezTo>
                  <a:cubicBezTo>
                    <a:pt x="1174572" y="3998791"/>
                    <a:pt x="1174572" y="3998112"/>
                    <a:pt x="1153528" y="4091792"/>
                  </a:cubicBezTo>
                  <a:cubicBezTo>
                    <a:pt x="1153528" y="4091792"/>
                    <a:pt x="1153528" y="4091792"/>
                    <a:pt x="1153528" y="4091792"/>
                  </a:cubicBezTo>
                  <a:cubicBezTo>
                    <a:pt x="1161673" y="4148815"/>
                    <a:pt x="1182717" y="4170538"/>
                    <a:pt x="1251960" y="4169180"/>
                  </a:cubicBezTo>
                  <a:cubicBezTo>
                    <a:pt x="1317807" y="4167822"/>
                    <a:pt x="1386370" y="4164428"/>
                    <a:pt x="1453575" y="4175968"/>
                  </a:cubicBezTo>
                  <a:cubicBezTo>
                    <a:pt x="1560833" y="4194297"/>
                    <a:pt x="1668089" y="4183436"/>
                    <a:pt x="1775347" y="4180720"/>
                  </a:cubicBezTo>
                  <a:cubicBezTo>
                    <a:pt x="1809289" y="4180041"/>
                    <a:pt x="1835764" y="4161713"/>
                    <a:pt x="1856808" y="4135917"/>
                  </a:cubicBezTo>
                  <a:cubicBezTo>
                    <a:pt x="1894144" y="4100617"/>
                    <a:pt x="1736652" y="4089755"/>
                    <a:pt x="1687097" y="4045631"/>
                  </a:cubicBezTo>
                  <a:cubicBezTo>
                    <a:pt x="1668768" y="4042237"/>
                    <a:pt x="1655871" y="4032733"/>
                    <a:pt x="1651118" y="4013725"/>
                  </a:cubicBezTo>
                  <a:cubicBezTo>
                    <a:pt x="1629396" y="3999470"/>
                    <a:pt x="1603599" y="3989966"/>
                    <a:pt x="1587986" y="3958060"/>
                  </a:cubicBezTo>
                  <a:cubicBezTo>
                    <a:pt x="1656549" y="3949914"/>
                    <a:pt x="1721039" y="3963491"/>
                    <a:pt x="1783492" y="3976389"/>
                  </a:cubicBezTo>
                  <a:cubicBezTo>
                    <a:pt x="1903648" y="4000827"/>
                    <a:pt x="2025160" y="4015762"/>
                    <a:pt x="2146673" y="4032733"/>
                  </a:cubicBezTo>
                  <a:cubicBezTo>
                    <a:pt x="2170432" y="4036127"/>
                    <a:pt x="2196229" y="4034090"/>
                    <a:pt x="2219988" y="4028660"/>
                  </a:cubicBezTo>
                  <a:cubicBezTo>
                    <a:pt x="2278368" y="4015762"/>
                    <a:pt x="2291266" y="3989966"/>
                    <a:pt x="2266828" y="3934980"/>
                  </a:cubicBezTo>
                  <a:cubicBezTo>
                    <a:pt x="2237638" y="3867774"/>
                    <a:pt x="2209805" y="3799211"/>
                    <a:pt x="2176542" y="3733364"/>
                  </a:cubicBezTo>
                  <a:cubicBezTo>
                    <a:pt x="2155498" y="3691954"/>
                    <a:pt x="2177221" y="3513419"/>
                    <a:pt x="2167038" y="3530390"/>
                  </a:cubicBezTo>
                  <a:cubicBezTo>
                    <a:pt x="2168396" y="3476761"/>
                    <a:pt x="2162965" y="3425169"/>
                    <a:pt x="2153461" y="3374256"/>
                  </a:cubicBezTo>
                  <a:cubicBezTo>
                    <a:pt x="2152783" y="3367468"/>
                    <a:pt x="2152104" y="3360679"/>
                    <a:pt x="2150746" y="3353891"/>
                  </a:cubicBezTo>
                  <a:cubicBezTo>
                    <a:pt x="2150746" y="3353891"/>
                    <a:pt x="2150746" y="3353891"/>
                    <a:pt x="2150746" y="3353891"/>
                  </a:cubicBezTo>
                  <a:cubicBezTo>
                    <a:pt x="2132417" y="3300941"/>
                    <a:pt x="2114089" y="3247313"/>
                    <a:pt x="2095760" y="3194363"/>
                  </a:cubicBezTo>
                  <a:cubicBezTo>
                    <a:pt x="2067249" y="3124442"/>
                    <a:pt x="2039416" y="3053843"/>
                    <a:pt x="2010226" y="2984601"/>
                  </a:cubicBezTo>
                  <a:cubicBezTo>
                    <a:pt x="1959991" y="2864446"/>
                    <a:pt x="1909078" y="2744291"/>
                    <a:pt x="1827617" y="2640428"/>
                  </a:cubicBezTo>
                  <a:cubicBezTo>
                    <a:pt x="1790281" y="2592909"/>
                    <a:pt x="1762448" y="2538602"/>
                    <a:pt x="1725112" y="2491083"/>
                  </a:cubicBezTo>
                  <a:cubicBezTo>
                    <a:pt x="1639578" y="2382468"/>
                    <a:pt x="1576446" y="2258919"/>
                    <a:pt x="1492949" y="2148947"/>
                  </a:cubicBezTo>
                  <a:cubicBezTo>
                    <a:pt x="1442714" y="2083099"/>
                    <a:pt x="1409451" y="2009784"/>
                    <a:pt x="1385013" y="1932396"/>
                  </a:cubicBezTo>
                  <a:cubicBezTo>
                    <a:pt x="1375509" y="1901848"/>
                    <a:pt x="1364647" y="1866548"/>
                    <a:pt x="1384334" y="1838716"/>
                  </a:cubicBezTo>
                  <a:cubicBezTo>
                    <a:pt x="1427100" y="1778299"/>
                    <a:pt x="1426422" y="1711773"/>
                    <a:pt x="1423706" y="1643209"/>
                  </a:cubicBezTo>
                  <a:cubicBezTo>
                    <a:pt x="1423028" y="1622844"/>
                    <a:pt x="1425743" y="1601121"/>
                    <a:pt x="1431853" y="1582114"/>
                  </a:cubicBezTo>
                  <a:cubicBezTo>
                    <a:pt x="1458327" y="1504726"/>
                    <a:pt x="1516708" y="1491828"/>
                    <a:pt x="1573730" y="1548171"/>
                  </a:cubicBezTo>
                  <a:cubicBezTo>
                    <a:pt x="1583234" y="1557675"/>
                    <a:pt x="1594095" y="1564464"/>
                    <a:pt x="1604957" y="1571931"/>
                  </a:cubicBezTo>
                  <a:cubicBezTo>
                    <a:pt x="1702710" y="1635742"/>
                    <a:pt x="1774668" y="1726707"/>
                    <a:pt x="1839837" y="1820387"/>
                  </a:cubicBezTo>
                  <a:cubicBezTo>
                    <a:pt x="1883283" y="1882841"/>
                    <a:pt x="1930122" y="1935790"/>
                    <a:pt x="1998006" y="1969732"/>
                  </a:cubicBezTo>
                  <a:cubicBezTo>
                    <a:pt x="2037379" y="1988740"/>
                    <a:pt x="2071322" y="1976521"/>
                    <a:pt x="2076753" y="1936469"/>
                  </a:cubicBezTo>
                  <a:cubicBezTo>
                    <a:pt x="2086935" y="1861118"/>
                    <a:pt x="2114089" y="1791197"/>
                    <a:pt x="2129023" y="1719240"/>
                  </a:cubicBezTo>
                  <a:cubicBezTo>
                    <a:pt x="2141243" y="1660859"/>
                    <a:pt x="2160928" y="1630312"/>
                    <a:pt x="2208447" y="1607231"/>
                  </a:cubicBezTo>
                  <a:cubicBezTo>
                    <a:pt x="2230849" y="1575325"/>
                    <a:pt x="2213200" y="1548851"/>
                    <a:pt x="2192834" y="1527806"/>
                  </a:cubicBezTo>
                  <a:cubicBezTo>
                    <a:pt x="2142600" y="1476214"/>
                    <a:pt x="2150746" y="1421907"/>
                    <a:pt x="2179936" y="1364205"/>
                  </a:cubicBezTo>
                  <a:cubicBezTo>
                    <a:pt x="2197586" y="1341804"/>
                    <a:pt x="2209805" y="1316008"/>
                    <a:pt x="2211842" y="1287496"/>
                  </a:cubicBezTo>
                  <a:cubicBezTo>
                    <a:pt x="2214557" y="1252875"/>
                    <a:pt x="2227455" y="1223006"/>
                    <a:pt x="2244426" y="1193137"/>
                  </a:cubicBezTo>
                  <a:cubicBezTo>
                    <a:pt x="2293303" y="1107603"/>
                    <a:pt x="2375443" y="1062121"/>
                    <a:pt x="2455546" y="1013923"/>
                  </a:cubicBezTo>
                  <a:cubicBezTo>
                    <a:pt x="2478627" y="1000346"/>
                    <a:pt x="2511211" y="994916"/>
                    <a:pt x="2512569" y="958937"/>
                  </a:cubicBezTo>
                  <a:cubicBezTo>
                    <a:pt x="2542438" y="876118"/>
                    <a:pt x="2519357" y="817738"/>
                    <a:pt x="2449436" y="76343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DC5EB3-2A05-4C70-BB94-AEA15DC81C2F}"/>
              </a:ext>
            </a:extLst>
          </p:cNvPr>
          <p:cNvGrpSpPr/>
          <p:nvPr/>
        </p:nvGrpSpPr>
        <p:grpSpPr>
          <a:xfrm>
            <a:off x="342787" y="3299393"/>
            <a:ext cx="2053681" cy="3083654"/>
            <a:chOff x="8357228" y="2118144"/>
            <a:chExt cx="2655771" cy="398770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23EF23-BE8B-449B-9621-A0A8CAC95866}"/>
                </a:ext>
              </a:extLst>
            </p:cNvPr>
            <p:cNvSpPr/>
            <p:nvPr/>
          </p:nvSpPr>
          <p:spPr>
            <a:xfrm>
              <a:off x="8685928" y="2818852"/>
              <a:ext cx="2078755" cy="1579317"/>
            </a:xfrm>
            <a:custGeom>
              <a:avLst/>
              <a:gdLst>
                <a:gd name="connsiteX0" fmla="*/ 2047287 w 2078755"/>
                <a:gd name="connsiteY0" fmla="*/ 591037 h 1579317"/>
                <a:gd name="connsiteX1" fmla="*/ 1975627 w 2078755"/>
                <a:gd name="connsiteY1" fmla="*/ 528724 h 1579317"/>
                <a:gd name="connsiteX2" fmla="*/ 1932632 w 2078755"/>
                <a:gd name="connsiteY2" fmla="*/ 461738 h 1579317"/>
                <a:gd name="connsiteX3" fmla="*/ 1897736 w 2078755"/>
                <a:gd name="connsiteY3" fmla="*/ 291001 h 1579317"/>
                <a:gd name="connsiteX4" fmla="*/ 1905525 w 2078755"/>
                <a:gd name="connsiteY4" fmla="*/ 277915 h 1579317"/>
                <a:gd name="connsiteX5" fmla="*/ 1942913 w 2078755"/>
                <a:gd name="connsiteY5" fmla="*/ 267322 h 1579317"/>
                <a:gd name="connsiteX6" fmla="*/ 2008653 w 2078755"/>
                <a:gd name="connsiteY6" fmla="*/ 252055 h 1579317"/>
                <a:gd name="connsiteX7" fmla="*/ 1885274 w 2078755"/>
                <a:gd name="connsiteY7" fmla="*/ 225261 h 1579317"/>
                <a:gd name="connsiteX8" fmla="*/ 1797413 w 2078755"/>
                <a:gd name="connsiteY8" fmla="*/ 196908 h 1579317"/>
                <a:gd name="connsiteX9" fmla="*/ 1670918 w 2078755"/>
                <a:gd name="connsiteY9" fmla="*/ 155470 h 1579317"/>
                <a:gd name="connsiteX10" fmla="*/ 1637269 w 2078755"/>
                <a:gd name="connsiteY10" fmla="*/ 112475 h 1579317"/>
                <a:gd name="connsiteX11" fmla="*/ 1643500 w 2078755"/>
                <a:gd name="connsiteY11" fmla="*/ 1246 h 1579317"/>
                <a:gd name="connsiteX12" fmla="*/ 1639138 w 2078755"/>
                <a:gd name="connsiteY12" fmla="*/ 0 h 1579317"/>
                <a:gd name="connsiteX13" fmla="*/ 1596142 w 2078755"/>
                <a:gd name="connsiteY13" fmla="*/ 128364 h 1579317"/>
                <a:gd name="connsiteX14" fmla="*/ 1562805 w 2078755"/>
                <a:gd name="connsiteY14" fmla="*/ 87861 h 1579317"/>
                <a:gd name="connsiteX15" fmla="*/ 1524794 w 2078755"/>
                <a:gd name="connsiteY15" fmla="*/ 54835 h 1579317"/>
                <a:gd name="connsiteX16" fmla="*/ 1521367 w 2078755"/>
                <a:gd name="connsiteY16" fmla="*/ 58574 h 1579317"/>
                <a:gd name="connsiteX17" fmla="*/ 1563117 w 2078755"/>
                <a:gd name="connsiteY17" fmla="*/ 158275 h 1579317"/>
                <a:gd name="connsiteX18" fmla="*/ 1521679 w 2078755"/>
                <a:gd name="connsiteY18" fmla="*/ 166687 h 1579317"/>
                <a:gd name="connsiteX19" fmla="*/ 1410139 w 2078755"/>
                <a:gd name="connsiteY19" fmla="*/ 195351 h 1579317"/>
                <a:gd name="connsiteX20" fmla="*/ 1379917 w 2078755"/>
                <a:gd name="connsiteY20" fmla="*/ 175411 h 1579317"/>
                <a:gd name="connsiteX21" fmla="*/ 1376490 w 2078755"/>
                <a:gd name="connsiteY21" fmla="*/ 157028 h 1579317"/>
                <a:gd name="connsiteX22" fmla="*/ 1364027 w 2078755"/>
                <a:gd name="connsiteY22" fmla="*/ 86615 h 1579317"/>
                <a:gd name="connsiteX23" fmla="*/ 1359977 w 2078755"/>
                <a:gd name="connsiteY23" fmla="*/ 86926 h 1579317"/>
                <a:gd name="connsiteX24" fmla="*/ 1336921 w 2078755"/>
                <a:gd name="connsiteY24" fmla="*/ 228065 h 1579317"/>
                <a:gd name="connsiteX25" fmla="*/ 1282086 w 2078755"/>
                <a:gd name="connsiteY25" fmla="*/ 196908 h 1579317"/>
                <a:gd name="connsiteX26" fmla="*/ 1262457 w 2078755"/>
                <a:gd name="connsiteY26" fmla="*/ 181019 h 1579317"/>
                <a:gd name="connsiteX27" fmla="*/ 1263704 w 2078755"/>
                <a:gd name="connsiteY27" fmla="*/ 229000 h 1579317"/>
                <a:gd name="connsiteX28" fmla="*/ 1286759 w 2078755"/>
                <a:gd name="connsiteY28" fmla="*/ 240839 h 1579317"/>
                <a:gd name="connsiteX29" fmla="*/ 1286136 w 2078755"/>
                <a:gd name="connsiteY29" fmla="*/ 244889 h 1579317"/>
                <a:gd name="connsiteX30" fmla="*/ 1264015 w 2078755"/>
                <a:gd name="connsiteY30" fmla="*/ 249874 h 1579317"/>
                <a:gd name="connsiteX31" fmla="*/ 1264950 w 2078755"/>
                <a:gd name="connsiteY31" fmla="*/ 290378 h 1579317"/>
                <a:gd name="connsiteX32" fmla="*/ 1273051 w 2078755"/>
                <a:gd name="connsiteY32" fmla="*/ 286327 h 1579317"/>
                <a:gd name="connsiteX33" fmla="*/ 1321031 w 2078755"/>
                <a:gd name="connsiteY33" fmla="*/ 268568 h 1579317"/>
                <a:gd name="connsiteX34" fmla="*/ 1346580 w 2078755"/>
                <a:gd name="connsiteY34" fmla="*/ 271372 h 1579317"/>
                <a:gd name="connsiteX35" fmla="*/ 1519498 w 2078755"/>
                <a:gd name="connsiteY35" fmla="*/ 326831 h 1579317"/>
                <a:gd name="connsiteX36" fmla="*/ 1606424 w 2078755"/>
                <a:gd name="connsiteY36" fmla="*/ 344590 h 1579317"/>
                <a:gd name="connsiteX37" fmla="*/ 1564363 w 2078755"/>
                <a:gd name="connsiteY37" fmla="*/ 392571 h 1579317"/>
                <a:gd name="connsiteX38" fmla="*/ 1565609 w 2078755"/>
                <a:gd name="connsiteY38" fmla="*/ 395063 h 1579317"/>
                <a:gd name="connsiteX39" fmla="*/ 1579318 w 2078755"/>
                <a:gd name="connsiteY39" fmla="*/ 388832 h 1579317"/>
                <a:gd name="connsiteX40" fmla="*/ 1622314 w 2078755"/>
                <a:gd name="connsiteY40" fmla="*/ 361103 h 1579317"/>
                <a:gd name="connsiteX41" fmla="*/ 1701140 w 2078755"/>
                <a:gd name="connsiteY41" fmla="*/ 343032 h 1579317"/>
                <a:gd name="connsiteX42" fmla="*/ 1776538 w 2078755"/>
                <a:gd name="connsiteY42" fmla="*/ 366711 h 1579317"/>
                <a:gd name="connsiteX43" fmla="*/ 1794297 w 2078755"/>
                <a:gd name="connsiteY43" fmla="*/ 400671 h 1579317"/>
                <a:gd name="connsiteX44" fmla="*/ 1783704 w 2078755"/>
                <a:gd name="connsiteY44" fmla="*/ 490402 h 1579317"/>
                <a:gd name="connsiteX45" fmla="*/ 1781835 w 2078755"/>
                <a:gd name="connsiteY45" fmla="*/ 524674 h 1579317"/>
                <a:gd name="connsiteX46" fmla="*/ 1785885 w 2078755"/>
                <a:gd name="connsiteY46" fmla="*/ 525920 h 1579317"/>
                <a:gd name="connsiteX47" fmla="*/ 1829192 w 2078755"/>
                <a:gd name="connsiteY47" fmla="*/ 399425 h 1579317"/>
                <a:gd name="connsiteX48" fmla="*/ 1887455 w 2078755"/>
                <a:gd name="connsiteY48" fmla="*/ 469527 h 1579317"/>
                <a:gd name="connsiteX49" fmla="*/ 1889636 w 2078755"/>
                <a:gd name="connsiteY49" fmla="*/ 480120 h 1579317"/>
                <a:gd name="connsiteX50" fmla="*/ 1873434 w 2078755"/>
                <a:gd name="connsiteY50" fmla="*/ 562061 h 1579317"/>
                <a:gd name="connsiteX51" fmla="*/ 1834489 w 2078755"/>
                <a:gd name="connsiteY51" fmla="*/ 583871 h 1579317"/>
                <a:gd name="connsiteX52" fmla="*/ 1773422 w 2078755"/>
                <a:gd name="connsiteY52" fmla="*/ 566112 h 1579317"/>
                <a:gd name="connsiteX53" fmla="*/ 1730427 w 2078755"/>
                <a:gd name="connsiteY53" fmla="*/ 555830 h 1579317"/>
                <a:gd name="connsiteX54" fmla="*/ 1728557 w 2078755"/>
                <a:gd name="connsiteY54" fmla="*/ 561127 h 1579317"/>
                <a:gd name="connsiteX55" fmla="*/ 1792428 w 2078755"/>
                <a:gd name="connsiteY55" fmla="*/ 590102 h 1579317"/>
                <a:gd name="connsiteX56" fmla="*/ 1768437 w 2078755"/>
                <a:gd name="connsiteY56" fmla="*/ 610042 h 1579317"/>
                <a:gd name="connsiteX57" fmla="*/ 1731050 w 2078755"/>
                <a:gd name="connsiteY57" fmla="*/ 612535 h 1579317"/>
                <a:gd name="connsiteX58" fmla="*/ 1840097 w 2078755"/>
                <a:gd name="connsiteY58" fmla="*/ 648053 h 1579317"/>
                <a:gd name="connsiteX59" fmla="*/ 1718587 w 2078755"/>
                <a:gd name="connsiteY59" fmla="*/ 761462 h 1579317"/>
                <a:gd name="connsiteX60" fmla="*/ 1682446 w 2078755"/>
                <a:gd name="connsiteY60" fmla="*/ 704446 h 1579317"/>
                <a:gd name="connsiteX61" fmla="*/ 1677772 w 2078755"/>
                <a:gd name="connsiteY61" fmla="*/ 706939 h 1579317"/>
                <a:gd name="connsiteX62" fmla="*/ 1698959 w 2078755"/>
                <a:gd name="connsiteY62" fmla="*/ 758035 h 1579317"/>
                <a:gd name="connsiteX63" fmla="*/ 1689612 w 2078755"/>
                <a:gd name="connsiteY63" fmla="*/ 796358 h 1579317"/>
                <a:gd name="connsiteX64" fmla="*/ 1681199 w 2078755"/>
                <a:gd name="connsiteY64" fmla="*/ 803524 h 1579317"/>
                <a:gd name="connsiteX65" fmla="*/ 1621379 w 2078755"/>
                <a:gd name="connsiteY65" fmla="*/ 811313 h 1579317"/>
                <a:gd name="connsiteX66" fmla="*/ 1544423 w 2078755"/>
                <a:gd name="connsiteY66" fmla="*/ 775483 h 1579317"/>
                <a:gd name="connsiteX67" fmla="*/ 1542242 w 2078755"/>
                <a:gd name="connsiteY67" fmla="*/ 779222 h 1579317"/>
                <a:gd name="connsiteX68" fmla="*/ 1580876 w 2078755"/>
                <a:gd name="connsiteY68" fmla="*/ 808509 h 1579317"/>
                <a:gd name="connsiteX69" fmla="*/ 1564986 w 2078755"/>
                <a:gd name="connsiteY69" fmla="*/ 834057 h 1579317"/>
                <a:gd name="connsiteX70" fmla="*/ 1583368 w 2078755"/>
                <a:gd name="connsiteY70" fmla="*/ 846208 h 1579317"/>
                <a:gd name="connsiteX71" fmla="*/ 1587419 w 2078755"/>
                <a:gd name="connsiteY71" fmla="*/ 871756 h 1579317"/>
                <a:gd name="connsiteX72" fmla="*/ 1532272 w 2078755"/>
                <a:gd name="connsiteY72" fmla="*/ 930953 h 1579317"/>
                <a:gd name="connsiteX73" fmla="*/ 1507347 w 2078755"/>
                <a:gd name="connsiteY73" fmla="*/ 935627 h 1579317"/>
                <a:gd name="connsiteX74" fmla="*/ 1457496 w 2078755"/>
                <a:gd name="connsiteY74" fmla="*/ 934380 h 1579317"/>
                <a:gd name="connsiteX75" fmla="*/ 1480864 w 2078755"/>
                <a:gd name="connsiteY75" fmla="*/ 941858 h 1579317"/>
                <a:gd name="connsiteX76" fmla="*/ 1488341 w 2078755"/>
                <a:gd name="connsiteY76" fmla="*/ 968029 h 1579317"/>
                <a:gd name="connsiteX77" fmla="*/ 1444722 w 2078755"/>
                <a:gd name="connsiteY77" fmla="*/ 1020684 h 1579317"/>
                <a:gd name="connsiteX78" fmla="*/ 1435064 w 2078755"/>
                <a:gd name="connsiteY78" fmla="*/ 1028161 h 1579317"/>
                <a:gd name="connsiteX79" fmla="*/ 1406400 w 2078755"/>
                <a:gd name="connsiteY79" fmla="*/ 1031900 h 1579317"/>
                <a:gd name="connsiteX80" fmla="*/ 1397676 w 2078755"/>
                <a:gd name="connsiteY80" fmla="*/ 1003548 h 1579317"/>
                <a:gd name="connsiteX81" fmla="*/ 1412943 w 2078755"/>
                <a:gd name="connsiteY81" fmla="*/ 935315 h 1579317"/>
                <a:gd name="connsiteX82" fmla="*/ 1367766 w 2078755"/>
                <a:gd name="connsiteY82" fmla="*/ 1025980 h 1579317"/>
                <a:gd name="connsiteX83" fmla="*/ 1340348 w 2078755"/>
                <a:gd name="connsiteY83" fmla="*/ 1056514 h 1579317"/>
                <a:gd name="connsiteX84" fmla="*/ 1272116 w 2078755"/>
                <a:gd name="connsiteY84" fmla="*/ 1096705 h 1579317"/>
                <a:gd name="connsiteX85" fmla="*/ 1241583 w 2078755"/>
                <a:gd name="connsiteY85" fmla="*/ 1089539 h 1579317"/>
                <a:gd name="connsiteX86" fmla="*/ 1226004 w 2078755"/>
                <a:gd name="connsiteY86" fmla="*/ 1065860 h 1579317"/>
                <a:gd name="connsiteX87" fmla="*/ 1220085 w 2078755"/>
                <a:gd name="connsiteY87" fmla="*/ 1068665 h 1579317"/>
                <a:gd name="connsiteX88" fmla="*/ 1230989 w 2078755"/>
                <a:gd name="connsiteY88" fmla="*/ 1095148 h 1579317"/>
                <a:gd name="connsiteX89" fmla="*/ 1226628 w 2078755"/>
                <a:gd name="connsiteY89" fmla="*/ 1139389 h 1579317"/>
                <a:gd name="connsiteX90" fmla="*/ 1183009 w 2078755"/>
                <a:gd name="connsiteY90" fmla="*/ 1194225 h 1579317"/>
                <a:gd name="connsiteX91" fmla="*/ 1114465 w 2078755"/>
                <a:gd name="connsiteY91" fmla="*/ 1242517 h 1579317"/>
                <a:gd name="connsiteX92" fmla="*/ 1100756 w 2078755"/>
                <a:gd name="connsiteY92" fmla="*/ 1244075 h 1579317"/>
                <a:gd name="connsiteX93" fmla="*/ 1129731 w 2078755"/>
                <a:gd name="connsiteY93" fmla="*/ 1145932 h 1579317"/>
                <a:gd name="connsiteX94" fmla="*/ 1126304 w 2078755"/>
                <a:gd name="connsiteY94" fmla="*/ 1144063 h 1579317"/>
                <a:gd name="connsiteX95" fmla="*/ 1095771 w 2078755"/>
                <a:gd name="connsiteY95" fmla="*/ 1199210 h 1579317"/>
                <a:gd name="connsiteX96" fmla="*/ 1089228 w 2078755"/>
                <a:gd name="connsiteY96" fmla="*/ 1215100 h 1579317"/>
                <a:gd name="connsiteX97" fmla="*/ 1069599 w 2078755"/>
                <a:gd name="connsiteY97" fmla="*/ 1235351 h 1579317"/>
                <a:gd name="connsiteX98" fmla="*/ 1055890 w 2078755"/>
                <a:gd name="connsiteY98" fmla="*/ 1210426 h 1579317"/>
                <a:gd name="connsiteX99" fmla="*/ 1051529 w 2078755"/>
                <a:gd name="connsiteY99" fmla="*/ 1190175 h 1579317"/>
                <a:gd name="connsiteX100" fmla="*/ 1046855 w 2078755"/>
                <a:gd name="connsiteY100" fmla="*/ 1190486 h 1579317"/>
                <a:gd name="connsiteX101" fmla="*/ 1044674 w 2078755"/>
                <a:gd name="connsiteY101" fmla="*/ 1220085 h 1579317"/>
                <a:gd name="connsiteX102" fmla="*/ 1045920 w 2078755"/>
                <a:gd name="connsiteY102" fmla="*/ 1238778 h 1579317"/>
                <a:gd name="connsiteX103" fmla="*/ 1010402 w 2078755"/>
                <a:gd name="connsiteY103" fmla="*/ 1285513 h 1579317"/>
                <a:gd name="connsiteX104" fmla="*/ 929707 w 2078755"/>
                <a:gd name="connsiteY104" fmla="*/ 1313865 h 1579317"/>
                <a:gd name="connsiteX105" fmla="*/ 917244 w 2078755"/>
                <a:gd name="connsiteY105" fmla="*/ 1206687 h 1579317"/>
                <a:gd name="connsiteX106" fmla="*/ 907586 w 2078755"/>
                <a:gd name="connsiteY106" fmla="*/ 1226316 h 1579317"/>
                <a:gd name="connsiteX107" fmla="*/ 899485 w 2078755"/>
                <a:gd name="connsiteY107" fmla="*/ 1269000 h 1579317"/>
                <a:gd name="connsiteX108" fmla="*/ 889515 w 2078755"/>
                <a:gd name="connsiteY108" fmla="*/ 1287694 h 1579317"/>
                <a:gd name="connsiteX109" fmla="*/ 871756 w 2078755"/>
                <a:gd name="connsiteY109" fmla="*/ 1275855 h 1579317"/>
                <a:gd name="connsiteX110" fmla="*/ 832811 w 2078755"/>
                <a:gd name="connsiteY110" fmla="*/ 1227562 h 1579317"/>
                <a:gd name="connsiteX111" fmla="*/ 819102 w 2078755"/>
                <a:gd name="connsiteY111" fmla="*/ 1215411 h 1579317"/>
                <a:gd name="connsiteX112" fmla="*/ 815986 w 2078755"/>
                <a:gd name="connsiteY112" fmla="*/ 1217904 h 1579317"/>
                <a:gd name="connsiteX113" fmla="*/ 839665 w 2078755"/>
                <a:gd name="connsiteY113" fmla="*/ 1252799 h 1579317"/>
                <a:gd name="connsiteX114" fmla="*/ 883284 w 2078755"/>
                <a:gd name="connsiteY114" fmla="*/ 1327886 h 1579317"/>
                <a:gd name="connsiteX115" fmla="*/ 876118 w 2078755"/>
                <a:gd name="connsiteY115" fmla="*/ 1355615 h 1579317"/>
                <a:gd name="connsiteX116" fmla="*/ 778910 w 2078755"/>
                <a:gd name="connsiteY116" fmla="*/ 1426340 h 1579317"/>
                <a:gd name="connsiteX117" fmla="*/ 761462 w 2078755"/>
                <a:gd name="connsiteY117" fmla="*/ 1280216 h 1579317"/>
                <a:gd name="connsiteX118" fmla="*/ 734980 w 2078755"/>
                <a:gd name="connsiteY118" fmla="*/ 1390199 h 1579317"/>
                <a:gd name="connsiteX119" fmla="*/ 602253 w 2078755"/>
                <a:gd name="connsiteY119" fmla="*/ 1293614 h 1579317"/>
                <a:gd name="connsiteX120" fmla="*/ 665189 w 2078755"/>
                <a:gd name="connsiteY120" fmla="*/ 1216346 h 1579317"/>
                <a:gd name="connsiteX121" fmla="*/ 663943 w 2078755"/>
                <a:gd name="connsiteY121" fmla="*/ 1212919 h 1579317"/>
                <a:gd name="connsiteX122" fmla="*/ 626244 w 2078755"/>
                <a:gd name="connsiteY122" fmla="*/ 1233170 h 1579317"/>
                <a:gd name="connsiteX123" fmla="*/ 594153 w 2078755"/>
                <a:gd name="connsiteY123" fmla="*/ 1261523 h 1579317"/>
                <a:gd name="connsiteX124" fmla="*/ 625621 w 2078755"/>
                <a:gd name="connsiteY124" fmla="*/ 1124434 h 1579317"/>
                <a:gd name="connsiteX125" fmla="*/ 620636 w 2078755"/>
                <a:gd name="connsiteY125" fmla="*/ 1122877 h 1579317"/>
                <a:gd name="connsiteX126" fmla="*/ 567358 w 2078755"/>
                <a:gd name="connsiteY126" fmla="*/ 1253110 h 1579317"/>
                <a:gd name="connsiteX127" fmla="*/ 537760 w 2078755"/>
                <a:gd name="connsiteY127" fmla="*/ 1221642 h 1579317"/>
                <a:gd name="connsiteX128" fmla="*/ 481678 w 2078755"/>
                <a:gd name="connsiteY128" fmla="*/ 1168053 h 1579317"/>
                <a:gd name="connsiteX129" fmla="*/ 474512 w 2078755"/>
                <a:gd name="connsiteY129" fmla="*/ 1152164 h 1579317"/>
                <a:gd name="connsiteX130" fmla="*/ 485105 w 2078755"/>
                <a:gd name="connsiteY130" fmla="*/ 1100756 h 1579317"/>
                <a:gd name="connsiteX131" fmla="*/ 503176 w 2078755"/>
                <a:gd name="connsiteY131" fmla="*/ 1051840 h 1579317"/>
                <a:gd name="connsiteX132" fmla="*/ 498814 w 2078755"/>
                <a:gd name="connsiteY132" fmla="*/ 1049971 h 1579317"/>
                <a:gd name="connsiteX133" fmla="*/ 467658 w 2078755"/>
                <a:gd name="connsiteY133" fmla="*/ 1108856 h 1579317"/>
                <a:gd name="connsiteX134" fmla="*/ 456753 w 2078755"/>
                <a:gd name="connsiteY134" fmla="*/ 1129420 h 1579317"/>
                <a:gd name="connsiteX135" fmla="*/ 424039 w 2078755"/>
                <a:gd name="connsiteY135" fmla="*/ 1149360 h 1579317"/>
                <a:gd name="connsiteX136" fmla="*/ 397867 w 2078755"/>
                <a:gd name="connsiteY136" fmla="*/ 1152787 h 1579317"/>
                <a:gd name="connsiteX137" fmla="*/ 359856 w 2078755"/>
                <a:gd name="connsiteY137" fmla="*/ 1130666 h 1579317"/>
                <a:gd name="connsiteX138" fmla="*/ 382601 w 2078755"/>
                <a:gd name="connsiteY138" fmla="*/ 1099821 h 1579317"/>
                <a:gd name="connsiteX139" fmla="*/ 424350 w 2078755"/>
                <a:gd name="connsiteY139" fmla="*/ 1082373 h 1579317"/>
                <a:gd name="connsiteX140" fmla="*/ 449275 w 2078755"/>
                <a:gd name="connsiteY140" fmla="*/ 1048413 h 1579317"/>
                <a:gd name="connsiteX141" fmla="*/ 353002 w 2078755"/>
                <a:gd name="connsiteY141" fmla="*/ 1110103 h 1579317"/>
                <a:gd name="connsiteX142" fmla="*/ 264518 w 2078755"/>
                <a:gd name="connsiteY142" fmla="*/ 997940 h 1579317"/>
                <a:gd name="connsiteX143" fmla="*/ 309072 w 2078755"/>
                <a:gd name="connsiteY143" fmla="*/ 1004482 h 1579317"/>
                <a:gd name="connsiteX144" fmla="*/ 347394 w 2078755"/>
                <a:gd name="connsiteY144" fmla="*/ 1015387 h 1579317"/>
                <a:gd name="connsiteX145" fmla="*/ 350510 w 2078755"/>
                <a:gd name="connsiteY145" fmla="*/ 1010402 h 1579317"/>
                <a:gd name="connsiteX146" fmla="*/ 311564 w 2078755"/>
                <a:gd name="connsiteY146" fmla="*/ 985477 h 1579317"/>
                <a:gd name="connsiteX147" fmla="*/ 261714 w 2078755"/>
                <a:gd name="connsiteY147" fmla="*/ 968341 h 1579317"/>
                <a:gd name="connsiteX148" fmla="*/ 230246 w 2078755"/>
                <a:gd name="connsiteY148" fmla="*/ 949024 h 1579317"/>
                <a:gd name="connsiteX149" fmla="*/ 227130 w 2078755"/>
                <a:gd name="connsiteY149" fmla="*/ 907274 h 1579317"/>
                <a:gd name="connsiteX150" fmla="*/ 261091 w 2078755"/>
                <a:gd name="connsiteY150" fmla="*/ 895747 h 1579317"/>
                <a:gd name="connsiteX151" fmla="*/ 305644 w 2078755"/>
                <a:gd name="connsiteY151" fmla="*/ 905405 h 1579317"/>
                <a:gd name="connsiteX152" fmla="*/ 307514 w 2078755"/>
                <a:gd name="connsiteY152" fmla="*/ 900108 h 1579317"/>
                <a:gd name="connsiteX153" fmla="*/ 292247 w 2078755"/>
                <a:gd name="connsiteY153" fmla="*/ 892631 h 1579317"/>
                <a:gd name="connsiteX154" fmla="*/ 275423 w 2078755"/>
                <a:gd name="connsiteY154" fmla="*/ 889204 h 1579317"/>
                <a:gd name="connsiteX155" fmla="*/ 255794 w 2078755"/>
                <a:gd name="connsiteY155" fmla="*/ 844650 h 1579317"/>
                <a:gd name="connsiteX156" fmla="*/ 314057 w 2078755"/>
                <a:gd name="connsiteY156" fmla="*/ 809443 h 1579317"/>
                <a:gd name="connsiteX157" fmla="*/ 374812 w 2078755"/>
                <a:gd name="connsiteY157" fmla="*/ 780156 h 1579317"/>
                <a:gd name="connsiteX158" fmla="*/ 325273 w 2078755"/>
                <a:gd name="connsiteY158" fmla="*/ 788880 h 1579317"/>
                <a:gd name="connsiteX159" fmla="*/ 291312 w 2078755"/>
                <a:gd name="connsiteY159" fmla="*/ 787634 h 1579317"/>
                <a:gd name="connsiteX160" fmla="*/ 281654 w 2078755"/>
                <a:gd name="connsiteY160" fmla="*/ 775794 h 1579317"/>
                <a:gd name="connsiteX161" fmla="*/ 287574 w 2078755"/>
                <a:gd name="connsiteY161" fmla="*/ 631229 h 1579317"/>
                <a:gd name="connsiteX162" fmla="*/ 289755 w 2078755"/>
                <a:gd name="connsiteY162" fmla="*/ 610665 h 1579317"/>
                <a:gd name="connsiteX163" fmla="*/ 415626 w 2078755"/>
                <a:gd name="connsiteY163" fmla="*/ 618455 h 1579317"/>
                <a:gd name="connsiteX164" fmla="*/ 417184 w 2078755"/>
                <a:gd name="connsiteY164" fmla="*/ 612846 h 1579317"/>
                <a:gd name="connsiteX165" fmla="*/ 353314 w 2078755"/>
                <a:gd name="connsiteY165" fmla="*/ 592595 h 1579317"/>
                <a:gd name="connsiteX166" fmla="*/ 332750 w 2078755"/>
                <a:gd name="connsiteY166" fmla="*/ 578263 h 1579317"/>
                <a:gd name="connsiteX167" fmla="*/ 347082 w 2078755"/>
                <a:gd name="connsiteY167" fmla="*/ 555519 h 1579317"/>
                <a:gd name="connsiteX168" fmla="*/ 375746 w 2078755"/>
                <a:gd name="connsiteY168" fmla="*/ 536825 h 1579317"/>
                <a:gd name="connsiteX169" fmla="*/ 421858 w 2078755"/>
                <a:gd name="connsiteY169" fmla="*/ 536513 h 1579317"/>
                <a:gd name="connsiteX170" fmla="*/ 470773 w 2078755"/>
                <a:gd name="connsiteY170" fmla="*/ 550222 h 1579317"/>
                <a:gd name="connsiteX171" fmla="*/ 423104 w 2078755"/>
                <a:gd name="connsiteY171" fmla="*/ 515015 h 1579317"/>
                <a:gd name="connsiteX172" fmla="*/ 570785 w 2078755"/>
                <a:gd name="connsiteY172" fmla="*/ 420300 h 1579317"/>
                <a:gd name="connsiteX173" fmla="*/ 596022 w 2078755"/>
                <a:gd name="connsiteY173" fmla="*/ 529347 h 1579317"/>
                <a:gd name="connsiteX174" fmla="*/ 600384 w 2078755"/>
                <a:gd name="connsiteY174" fmla="*/ 529970 h 1579317"/>
                <a:gd name="connsiteX175" fmla="*/ 610354 w 2078755"/>
                <a:gd name="connsiteY175" fmla="*/ 471396 h 1579317"/>
                <a:gd name="connsiteX176" fmla="*/ 610354 w 2078755"/>
                <a:gd name="connsiteY176" fmla="*/ 399737 h 1579317"/>
                <a:gd name="connsiteX177" fmla="*/ 621882 w 2078755"/>
                <a:gd name="connsiteY177" fmla="*/ 378862 h 1579317"/>
                <a:gd name="connsiteX178" fmla="*/ 701019 w 2078755"/>
                <a:gd name="connsiteY178" fmla="*/ 357364 h 1579317"/>
                <a:gd name="connsiteX179" fmla="*/ 732175 w 2078755"/>
                <a:gd name="connsiteY179" fmla="*/ 389143 h 1579317"/>
                <a:gd name="connsiteX180" fmla="*/ 732487 w 2078755"/>
                <a:gd name="connsiteY180" fmla="*/ 323403 h 1579317"/>
                <a:gd name="connsiteX181" fmla="*/ 707562 w 2078755"/>
                <a:gd name="connsiteY181" fmla="*/ 313433 h 1579317"/>
                <a:gd name="connsiteX182" fmla="*/ 732487 w 2078755"/>
                <a:gd name="connsiteY182" fmla="*/ 289131 h 1579317"/>
                <a:gd name="connsiteX183" fmla="*/ 732799 w 2078755"/>
                <a:gd name="connsiteY183" fmla="*/ 255482 h 1579317"/>
                <a:gd name="connsiteX184" fmla="*/ 708497 w 2078755"/>
                <a:gd name="connsiteY184" fmla="*/ 263895 h 1579317"/>
                <a:gd name="connsiteX185" fmla="*/ 660516 w 2078755"/>
                <a:gd name="connsiteY185" fmla="*/ 235231 h 1579317"/>
                <a:gd name="connsiteX186" fmla="*/ 629671 w 2078755"/>
                <a:gd name="connsiteY186" fmla="*/ 215914 h 1579317"/>
                <a:gd name="connsiteX187" fmla="*/ 626244 w 2078755"/>
                <a:gd name="connsiteY187" fmla="*/ 220587 h 1579317"/>
                <a:gd name="connsiteX188" fmla="*/ 680767 w 2078755"/>
                <a:gd name="connsiteY188" fmla="*/ 269503 h 1579317"/>
                <a:gd name="connsiteX189" fmla="*/ 525920 w 2078755"/>
                <a:gd name="connsiteY189" fmla="*/ 265453 h 1579317"/>
                <a:gd name="connsiteX190" fmla="*/ 639018 w 2078755"/>
                <a:gd name="connsiteY190" fmla="*/ 291001 h 1579317"/>
                <a:gd name="connsiteX191" fmla="*/ 556453 w 2078755"/>
                <a:gd name="connsiteY191" fmla="*/ 335866 h 1579317"/>
                <a:gd name="connsiteX192" fmla="*/ 428712 w 2078755"/>
                <a:gd name="connsiteY192" fmla="*/ 369827 h 1579317"/>
                <a:gd name="connsiteX193" fmla="*/ 388520 w 2078755"/>
                <a:gd name="connsiteY193" fmla="*/ 335243 h 1579317"/>
                <a:gd name="connsiteX194" fmla="*/ 414692 w 2078755"/>
                <a:gd name="connsiteY194" fmla="*/ 376058 h 1579317"/>
                <a:gd name="connsiteX195" fmla="*/ 348640 w 2078755"/>
                <a:gd name="connsiteY195" fmla="*/ 432762 h 1579317"/>
                <a:gd name="connsiteX196" fmla="*/ 250497 w 2078755"/>
                <a:gd name="connsiteY196" fmla="*/ 502241 h 1579317"/>
                <a:gd name="connsiteX197" fmla="*/ 170426 w 2078755"/>
                <a:gd name="connsiteY197" fmla="*/ 548664 h 1579317"/>
                <a:gd name="connsiteX198" fmla="*/ 172918 w 2078755"/>
                <a:gd name="connsiteY198" fmla="*/ 553026 h 1579317"/>
                <a:gd name="connsiteX199" fmla="*/ 196908 w 2078755"/>
                <a:gd name="connsiteY199" fmla="*/ 542745 h 1579317"/>
                <a:gd name="connsiteX200" fmla="*/ 251432 w 2078755"/>
                <a:gd name="connsiteY200" fmla="*/ 524674 h 1579317"/>
                <a:gd name="connsiteX201" fmla="*/ 277292 w 2078755"/>
                <a:gd name="connsiteY201" fmla="*/ 530905 h 1579317"/>
                <a:gd name="connsiteX202" fmla="*/ 274488 w 2078755"/>
                <a:gd name="connsiteY202" fmla="*/ 557076 h 1579317"/>
                <a:gd name="connsiteX203" fmla="*/ 263583 w 2078755"/>
                <a:gd name="connsiteY203" fmla="*/ 572032 h 1579317"/>
                <a:gd name="connsiteX204" fmla="*/ 181642 w 2078755"/>
                <a:gd name="connsiteY204" fmla="*/ 649299 h 1579317"/>
                <a:gd name="connsiteX205" fmla="*/ 163260 w 2078755"/>
                <a:gd name="connsiteY205" fmla="*/ 612846 h 1579317"/>
                <a:gd name="connsiteX206" fmla="*/ 159209 w 2078755"/>
                <a:gd name="connsiteY206" fmla="*/ 612535 h 1579317"/>
                <a:gd name="connsiteX207" fmla="*/ 158586 w 2078755"/>
                <a:gd name="connsiteY207" fmla="*/ 641199 h 1579317"/>
                <a:gd name="connsiteX208" fmla="*/ 168245 w 2078755"/>
                <a:gd name="connsiteY208" fmla="*/ 672355 h 1579317"/>
                <a:gd name="connsiteX209" fmla="*/ 165129 w 2078755"/>
                <a:gd name="connsiteY209" fmla="*/ 698527 h 1579317"/>
                <a:gd name="connsiteX210" fmla="*/ 117148 w 2078755"/>
                <a:gd name="connsiteY210" fmla="*/ 796046 h 1579317"/>
                <a:gd name="connsiteX211" fmla="*/ 111851 w 2078755"/>
                <a:gd name="connsiteY211" fmla="*/ 807574 h 1579317"/>
                <a:gd name="connsiteX212" fmla="*/ 67298 w 2078755"/>
                <a:gd name="connsiteY212" fmla="*/ 795111 h 1579317"/>
                <a:gd name="connsiteX213" fmla="*/ 108113 w 2078755"/>
                <a:gd name="connsiteY213" fmla="*/ 848389 h 1579317"/>
                <a:gd name="connsiteX214" fmla="*/ 0 w 2078755"/>
                <a:gd name="connsiteY214" fmla="*/ 832499 h 1579317"/>
                <a:gd name="connsiteX215" fmla="*/ 95027 w 2078755"/>
                <a:gd name="connsiteY215" fmla="*/ 883284 h 1579317"/>
                <a:gd name="connsiteX216" fmla="*/ 113409 w 2078755"/>
                <a:gd name="connsiteY216" fmla="*/ 907586 h 1579317"/>
                <a:gd name="connsiteX217" fmla="*/ 120887 w 2078755"/>
                <a:gd name="connsiteY217" fmla="*/ 958371 h 1579317"/>
                <a:gd name="connsiteX218" fmla="*/ 114344 w 2078755"/>
                <a:gd name="connsiteY218" fmla="*/ 984854 h 1579317"/>
                <a:gd name="connsiteX219" fmla="*/ 66363 w 2078755"/>
                <a:gd name="connsiteY219" fmla="*/ 1050282 h 1579317"/>
                <a:gd name="connsiteX220" fmla="*/ 71348 w 2078755"/>
                <a:gd name="connsiteY220" fmla="*/ 1054333 h 1579317"/>
                <a:gd name="connsiteX221" fmla="*/ 121822 w 2078755"/>
                <a:gd name="connsiteY221" fmla="*/ 1001990 h 1579317"/>
                <a:gd name="connsiteX222" fmla="*/ 224015 w 2078755"/>
                <a:gd name="connsiteY222" fmla="*/ 1126927 h 1579317"/>
                <a:gd name="connsiteX223" fmla="*/ 135530 w 2078755"/>
                <a:gd name="connsiteY223" fmla="*/ 1188617 h 1579317"/>
                <a:gd name="connsiteX224" fmla="*/ 222457 w 2078755"/>
                <a:gd name="connsiteY224" fmla="*/ 1150606 h 1579317"/>
                <a:gd name="connsiteX225" fmla="*/ 176657 w 2078755"/>
                <a:gd name="connsiteY225" fmla="*/ 1255603 h 1579317"/>
                <a:gd name="connsiteX226" fmla="*/ 179772 w 2078755"/>
                <a:gd name="connsiteY226" fmla="*/ 1257784 h 1579317"/>
                <a:gd name="connsiteX227" fmla="*/ 196597 w 2078755"/>
                <a:gd name="connsiteY227" fmla="*/ 1239090 h 1579317"/>
                <a:gd name="connsiteX228" fmla="*/ 231492 w 2078755"/>
                <a:gd name="connsiteY228" fmla="*/ 1183943 h 1579317"/>
                <a:gd name="connsiteX229" fmla="*/ 276046 w 2078755"/>
                <a:gd name="connsiteY229" fmla="*/ 1157772 h 1579317"/>
                <a:gd name="connsiteX230" fmla="*/ 339605 w 2078755"/>
                <a:gd name="connsiteY230" fmla="*/ 1177400 h 1579317"/>
                <a:gd name="connsiteX231" fmla="*/ 343344 w 2078755"/>
                <a:gd name="connsiteY231" fmla="*/ 1182074 h 1579317"/>
                <a:gd name="connsiteX232" fmla="*/ 353625 w 2078755"/>
                <a:gd name="connsiteY232" fmla="*/ 1222577 h 1579317"/>
                <a:gd name="connsiteX233" fmla="*/ 341786 w 2078755"/>
                <a:gd name="connsiteY233" fmla="*/ 1239090 h 1579317"/>
                <a:gd name="connsiteX234" fmla="*/ 267945 w 2078755"/>
                <a:gd name="connsiteY234" fmla="*/ 1244075 h 1579317"/>
                <a:gd name="connsiteX235" fmla="*/ 243020 w 2078755"/>
                <a:gd name="connsiteY235" fmla="*/ 1242206 h 1579317"/>
                <a:gd name="connsiteX236" fmla="*/ 242085 w 2078755"/>
                <a:gd name="connsiteY236" fmla="*/ 1245944 h 1579317"/>
                <a:gd name="connsiteX237" fmla="*/ 268568 w 2078755"/>
                <a:gd name="connsiteY237" fmla="*/ 1257161 h 1579317"/>
                <a:gd name="connsiteX238" fmla="*/ 356429 w 2078755"/>
                <a:gd name="connsiteY238" fmla="*/ 1261834 h 1579317"/>
                <a:gd name="connsiteX239" fmla="*/ 376058 w 2078755"/>
                <a:gd name="connsiteY239" fmla="*/ 1267754 h 1579317"/>
                <a:gd name="connsiteX240" fmla="*/ 448341 w 2078755"/>
                <a:gd name="connsiteY240" fmla="*/ 1431948 h 1579317"/>
                <a:gd name="connsiteX241" fmla="*/ 463607 w 2078755"/>
                <a:gd name="connsiteY241" fmla="*/ 1482110 h 1579317"/>
                <a:gd name="connsiteX242" fmla="*/ 467658 w 2078755"/>
                <a:gd name="connsiteY242" fmla="*/ 1480864 h 1579317"/>
                <a:gd name="connsiteX243" fmla="*/ 467658 w 2078755"/>
                <a:gd name="connsiteY243" fmla="*/ 1415435 h 1579317"/>
                <a:gd name="connsiteX244" fmla="*/ 524985 w 2078755"/>
                <a:gd name="connsiteY244" fmla="*/ 1454381 h 1579317"/>
                <a:gd name="connsiteX245" fmla="*/ 586675 w 2078755"/>
                <a:gd name="connsiteY245" fmla="*/ 1483979 h 1579317"/>
                <a:gd name="connsiteX246" fmla="*/ 593841 w 2078755"/>
                <a:gd name="connsiteY246" fmla="*/ 1498623 h 1579317"/>
                <a:gd name="connsiteX247" fmla="*/ 600384 w 2078755"/>
                <a:gd name="connsiteY247" fmla="*/ 1528533 h 1579317"/>
                <a:gd name="connsiteX248" fmla="*/ 604434 w 2078755"/>
                <a:gd name="connsiteY248" fmla="*/ 1527598 h 1579317"/>
                <a:gd name="connsiteX249" fmla="*/ 644314 w 2078755"/>
                <a:gd name="connsiteY249" fmla="*/ 1486783 h 1579317"/>
                <a:gd name="connsiteX250" fmla="*/ 725633 w 2078755"/>
                <a:gd name="connsiteY250" fmla="*/ 1474009 h 1579317"/>
                <a:gd name="connsiteX251" fmla="*/ 841223 w 2078755"/>
                <a:gd name="connsiteY251" fmla="*/ 1475567 h 1579317"/>
                <a:gd name="connsiteX252" fmla="*/ 870198 w 2078755"/>
                <a:gd name="connsiteY252" fmla="*/ 1497377 h 1579317"/>
                <a:gd name="connsiteX253" fmla="*/ 942481 w 2078755"/>
                <a:gd name="connsiteY253" fmla="*/ 1579318 h 1579317"/>
                <a:gd name="connsiteX254" fmla="*/ 927838 w 2078755"/>
                <a:gd name="connsiteY254" fmla="*/ 1554393 h 1579317"/>
                <a:gd name="connsiteX255" fmla="*/ 900420 w 2078755"/>
                <a:gd name="connsiteY255" fmla="*/ 1487407 h 1579317"/>
                <a:gd name="connsiteX256" fmla="*/ 908832 w 2078755"/>
                <a:gd name="connsiteY256" fmla="*/ 1472451 h 1579317"/>
                <a:gd name="connsiteX257" fmla="*/ 1053086 w 2078755"/>
                <a:gd name="connsiteY257" fmla="*/ 1388329 h 1579317"/>
                <a:gd name="connsiteX258" fmla="*/ 1076142 w 2078755"/>
                <a:gd name="connsiteY258" fmla="*/ 1369947 h 1579317"/>
                <a:gd name="connsiteX259" fmla="*/ 1067107 w 2078755"/>
                <a:gd name="connsiteY259" fmla="*/ 1490522 h 1579317"/>
                <a:gd name="connsiteX260" fmla="*/ 1093278 w 2078755"/>
                <a:gd name="connsiteY260" fmla="*/ 1434752 h 1579317"/>
                <a:gd name="connsiteX261" fmla="*/ 1110103 w 2078755"/>
                <a:gd name="connsiteY261" fmla="*/ 1352499 h 1579317"/>
                <a:gd name="connsiteX262" fmla="*/ 1117580 w 2078755"/>
                <a:gd name="connsiteY262" fmla="*/ 1329755 h 1579317"/>
                <a:gd name="connsiteX263" fmla="*/ 1164938 w 2078755"/>
                <a:gd name="connsiteY263" fmla="*/ 1289563 h 1579317"/>
                <a:gd name="connsiteX264" fmla="*/ 1209803 w 2078755"/>
                <a:gd name="connsiteY264" fmla="*/ 1289563 h 1579317"/>
                <a:gd name="connsiteX265" fmla="*/ 1327886 w 2078755"/>
                <a:gd name="connsiteY265" fmla="*/ 1332559 h 1579317"/>
                <a:gd name="connsiteX266" fmla="*/ 1236909 w 2078755"/>
                <a:gd name="connsiteY266" fmla="*/ 1259965 h 1579317"/>
                <a:gd name="connsiteX267" fmla="*/ 1375244 w 2078755"/>
                <a:gd name="connsiteY267" fmla="*/ 1161511 h 1579317"/>
                <a:gd name="connsiteX268" fmla="*/ 1396430 w 2078755"/>
                <a:gd name="connsiteY268" fmla="*/ 1214788 h 1579317"/>
                <a:gd name="connsiteX269" fmla="*/ 1403907 w 2078755"/>
                <a:gd name="connsiteY269" fmla="*/ 1212919 h 1579317"/>
                <a:gd name="connsiteX270" fmla="*/ 1395184 w 2078755"/>
                <a:gd name="connsiteY270" fmla="*/ 1162445 h 1579317"/>
                <a:gd name="connsiteX271" fmla="*/ 1405465 w 2078755"/>
                <a:gd name="connsiteY271" fmla="*/ 1121007 h 1579317"/>
                <a:gd name="connsiteX272" fmla="*/ 1450954 w 2078755"/>
                <a:gd name="connsiteY272" fmla="*/ 1068976 h 1579317"/>
                <a:gd name="connsiteX273" fmla="*/ 1474321 w 2078755"/>
                <a:gd name="connsiteY273" fmla="*/ 1175531 h 1579317"/>
                <a:gd name="connsiteX274" fmla="*/ 1480241 w 2078755"/>
                <a:gd name="connsiteY274" fmla="*/ 1174908 h 1579317"/>
                <a:gd name="connsiteX275" fmla="*/ 1480241 w 2078755"/>
                <a:gd name="connsiteY275" fmla="*/ 1051840 h 1579317"/>
                <a:gd name="connsiteX276" fmla="*/ 1653782 w 2078755"/>
                <a:gd name="connsiteY276" fmla="*/ 1022241 h 1579317"/>
                <a:gd name="connsiteX277" fmla="*/ 1660013 w 2078755"/>
                <a:gd name="connsiteY277" fmla="*/ 1114464 h 1579317"/>
                <a:gd name="connsiteX278" fmla="*/ 1680888 w 2078755"/>
                <a:gd name="connsiteY278" fmla="*/ 1050594 h 1579317"/>
                <a:gd name="connsiteX279" fmla="*/ 1695531 w 2078755"/>
                <a:gd name="connsiteY279" fmla="*/ 979557 h 1579317"/>
                <a:gd name="connsiteX280" fmla="*/ 1736346 w 2078755"/>
                <a:gd name="connsiteY280" fmla="*/ 935315 h 1579317"/>
                <a:gd name="connsiteX281" fmla="*/ 1783393 w 2078755"/>
                <a:gd name="connsiteY281" fmla="*/ 972080 h 1579317"/>
                <a:gd name="connsiteX282" fmla="*/ 1766568 w 2078755"/>
                <a:gd name="connsiteY282" fmla="*/ 948401 h 1579317"/>
                <a:gd name="connsiteX283" fmla="*/ 1745070 w 2078755"/>
                <a:gd name="connsiteY283" fmla="*/ 920049 h 1579317"/>
                <a:gd name="connsiteX284" fmla="*/ 1746005 w 2078755"/>
                <a:gd name="connsiteY284" fmla="*/ 892631 h 1579317"/>
                <a:gd name="connsiteX285" fmla="*/ 1816107 w 2078755"/>
                <a:gd name="connsiteY285" fmla="*/ 855555 h 1579317"/>
                <a:gd name="connsiteX286" fmla="*/ 1887766 w 2078755"/>
                <a:gd name="connsiteY286" fmla="*/ 854932 h 1579317"/>
                <a:gd name="connsiteX287" fmla="*/ 1929828 w 2078755"/>
                <a:gd name="connsiteY287" fmla="*/ 839042 h 1579317"/>
                <a:gd name="connsiteX288" fmla="*/ 1854429 w 2078755"/>
                <a:gd name="connsiteY288" fmla="*/ 822529 h 1579317"/>
                <a:gd name="connsiteX289" fmla="*/ 1923285 w 2078755"/>
                <a:gd name="connsiteY289" fmla="*/ 717220 h 1579317"/>
                <a:gd name="connsiteX290" fmla="*/ 1958491 w 2078755"/>
                <a:gd name="connsiteY290" fmla="*/ 583559 h 1579317"/>
                <a:gd name="connsiteX291" fmla="*/ 1995256 w 2078755"/>
                <a:gd name="connsiteY291" fmla="*/ 566112 h 1579317"/>
                <a:gd name="connsiteX292" fmla="*/ 2042302 w 2078755"/>
                <a:gd name="connsiteY292" fmla="*/ 606615 h 1579317"/>
                <a:gd name="connsiteX293" fmla="*/ 2073459 w 2078755"/>
                <a:gd name="connsiteY293" fmla="*/ 634344 h 1579317"/>
                <a:gd name="connsiteX294" fmla="*/ 2078755 w 2078755"/>
                <a:gd name="connsiteY294" fmla="*/ 629671 h 1579317"/>
                <a:gd name="connsiteX295" fmla="*/ 2047287 w 2078755"/>
                <a:gd name="connsiteY295" fmla="*/ 591037 h 1579317"/>
                <a:gd name="connsiteX296" fmla="*/ 1494884 w 2078755"/>
                <a:gd name="connsiteY296" fmla="*/ 241774 h 1579317"/>
                <a:gd name="connsiteX297" fmla="*/ 1490522 w 2078755"/>
                <a:gd name="connsiteY297" fmla="*/ 275423 h 1579317"/>
                <a:gd name="connsiteX298" fmla="*/ 1464039 w 2078755"/>
                <a:gd name="connsiteY298" fmla="*/ 291312 h 1579317"/>
                <a:gd name="connsiteX299" fmla="*/ 1403596 w 2078755"/>
                <a:gd name="connsiteY299" fmla="*/ 267322 h 1579317"/>
                <a:gd name="connsiteX300" fmla="*/ 1391133 w 2078755"/>
                <a:gd name="connsiteY300" fmla="*/ 249874 h 1579317"/>
                <a:gd name="connsiteX301" fmla="*/ 1403907 w 2078755"/>
                <a:gd name="connsiteY301" fmla="*/ 237412 h 1579317"/>
                <a:gd name="connsiteX302" fmla="*/ 1469024 w 2078755"/>
                <a:gd name="connsiteY302" fmla="*/ 213733 h 1579317"/>
                <a:gd name="connsiteX303" fmla="*/ 1494884 w 2078755"/>
                <a:gd name="connsiteY303" fmla="*/ 241774 h 1579317"/>
                <a:gd name="connsiteX304" fmla="*/ 1864711 w 2078755"/>
                <a:gd name="connsiteY304" fmla="*/ 380420 h 1579317"/>
                <a:gd name="connsiteX305" fmla="*/ 1719833 w 2078755"/>
                <a:gd name="connsiteY305" fmla="*/ 300036 h 1579317"/>
                <a:gd name="connsiteX306" fmla="*/ 1668425 w 2078755"/>
                <a:gd name="connsiteY306" fmla="*/ 252990 h 1579317"/>
                <a:gd name="connsiteX307" fmla="*/ 1630414 w 2078755"/>
                <a:gd name="connsiteY307" fmla="*/ 209994 h 1579317"/>
                <a:gd name="connsiteX308" fmla="*/ 1624183 w 2078755"/>
                <a:gd name="connsiteY308" fmla="*/ 213421 h 1579317"/>
                <a:gd name="connsiteX309" fmla="*/ 1664063 w 2078755"/>
                <a:gd name="connsiteY309" fmla="*/ 287885 h 1579317"/>
                <a:gd name="connsiteX310" fmla="*/ 1509216 w 2078755"/>
                <a:gd name="connsiteY310" fmla="*/ 297544 h 1579317"/>
                <a:gd name="connsiteX311" fmla="*/ 1523860 w 2078755"/>
                <a:gd name="connsiteY311" fmla="*/ 243020 h 1579317"/>
                <a:gd name="connsiteX312" fmla="*/ 1572775 w 2078755"/>
                <a:gd name="connsiteY312" fmla="*/ 195974 h 1579317"/>
                <a:gd name="connsiteX313" fmla="*/ 1794609 w 2078755"/>
                <a:gd name="connsiteY313" fmla="*/ 241774 h 1579317"/>
                <a:gd name="connsiteX314" fmla="*/ 1807383 w 2078755"/>
                <a:gd name="connsiteY314" fmla="*/ 252367 h 1579317"/>
                <a:gd name="connsiteX315" fmla="*/ 1781523 w 2078755"/>
                <a:gd name="connsiteY315" fmla="*/ 267010 h 1579317"/>
                <a:gd name="connsiteX316" fmla="*/ 1730427 w 2078755"/>
                <a:gd name="connsiteY316" fmla="*/ 257040 h 1579317"/>
                <a:gd name="connsiteX317" fmla="*/ 1879977 w 2078755"/>
                <a:gd name="connsiteY317" fmla="*/ 366088 h 1579317"/>
                <a:gd name="connsiteX318" fmla="*/ 1864711 w 2078755"/>
                <a:gd name="connsiteY318" fmla="*/ 380420 h 1579317"/>
                <a:gd name="connsiteX319" fmla="*/ 486351 w 2078755"/>
                <a:gd name="connsiteY319" fmla="*/ 388209 h 1579317"/>
                <a:gd name="connsiteX320" fmla="*/ 514081 w 2078755"/>
                <a:gd name="connsiteY320" fmla="*/ 378550 h 1579317"/>
                <a:gd name="connsiteX321" fmla="*/ 530905 w 2078755"/>
                <a:gd name="connsiteY321" fmla="*/ 383224 h 1579317"/>
                <a:gd name="connsiteX322" fmla="*/ 528724 w 2078755"/>
                <a:gd name="connsiteY322" fmla="*/ 401918 h 1579317"/>
                <a:gd name="connsiteX323" fmla="*/ 470150 w 2078755"/>
                <a:gd name="connsiteY323" fmla="*/ 438994 h 1579317"/>
                <a:gd name="connsiteX324" fmla="*/ 467034 w 2078755"/>
                <a:gd name="connsiteY324" fmla="*/ 424350 h 1579317"/>
                <a:gd name="connsiteX325" fmla="*/ 486351 w 2078755"/>
                <a:gd name="connsiteY325" fmla="*/ 388209 h 1579317"/>
                <a:gd name="connsiteX326" fmla="*/ 405033 w 2078755"/>
                <a:gd name="connsiteY326" fmla="*/ 425596 h 1579317"/>
                <a:gd name="connsiteX327" fmla="*/ 423415 w 2078755"/>
                <a:gd name="connsiteY327" fmla="*/ 434632 h 1579317"/>
                <a:gd name="connsiteX328" fmla="*/ 397244 w 2078755"/>
                <a:gd name="connsiteY328" fmla="*/ 488221 h 1579317"/>
                <a:gd name="connsiteX329" fmla="*/ 405033 w 2078755"/>
                <a:gd name="connsiteY329" fmla="*/ 425596 h 1579317"/>
                <a:gd name="connsiteX330" fmla="*/ 220899 w 2078755"/>
                <a:gd name="connsiteY330" fmla="*/ 667370 h 1579317"/>
                <a:gd name="connsiteX331" fmla="*/ 257040 w 2078755"/>
                <a:gd name="connsiteY331" fmla="*/ 619389 h 1579317"/>
                <a:gd name="connsiteX332" fmla="*/ 260468 w 2078755"/>
                <a:gd name="connsiteY332" fmla="*/ 619078 h 1579317"/>
                <a:gd name="connsiteX333" fmla="*/ 256106 w 2078755"/>
                <a:gd name="connsiteY333" fmla="*/ 684506 h 1579317"/>
                <a:gd name="connsiteX334" fmla="*/ 241462 w 2078755"/>
                <a:gd name="connsiteY334" fmla="*/ 702577 h 1579317"/>
                <a:gd name="connsiteX335" fmla="*/ 219030 w 2078755"/>
                <a:gd name="connsiteY335" fmla="*/ 690737 h 1579317"/>
                <a:gd name="connsiteX336" fmla="*/ 220899 w 2078755"/>
                <a:gd name="connsiteY336" fmla="*/ 667370 h 1579317"/>
                <a:gd name="connsiteX337" fmla="*/ 146435 w 2078755"/>
                <a:gd name="connsiteY337" fmla="*/ 830630 h 1579317"/>
                <a:gd name="connsiteX338" fmla="*/ 170114 w 2078755"/>
                <a:gd name="connsiteY338" fmla="*/ 758658 h 1579317"/>
                <a:gd name="connsiteX339" fmla="*/ 196908 w 2078755"/>
                <a:gd name="connsiteY339" fmla="*/ 715663 h 1579317"/>
                <a:gd name="connsiteX340" fmla="*/ 229623 w 2078755"/>
                <a:gd name="connsiteY340" fmla="*/ 742145 h 1579317"/>
                <a:gd name="connsiteX341" fmla="*/ 240216 w 2078755"/>
                <a:gd name="connsiteY341" fmla="*/ 777975 h 1579317"/>
                <a:gd name="connsiteX342" fmla="*/ 206567 w 2078755"/>
                <a:gd name="connsiteY342" fmla="*/ 871133 h 1579317"/>
                <a:gd name="connsiteX343" fmla="*/ 162636 w 2078755"/>
                <a:gd name="connsiteY343" fmla="*/ 858359 h 1579317"/>
                <a:gd name="connsiteX344" fmla="*/ 146435 w 2078755"/>
                <a:gd name="connsiteY344" fmla="*/ 830630 h 1579317"/>
                <a:gd name="connsiteX345" fmla="*/ 149551 w 2078755"/>
                <a:gd name="connsiteY345" fmla="*/ 914129 h 1579317"/>
                <a:gd name="connsiteX346" fmla="*/ 170426 w 2078755"/>
                <a:gd name="connsiteY346" fmla="*/ 896681 h 1579317"/>
                <a:gd name="connsiteX347" fmla="*/ 191300 w 2078755"/>
                <a:gd name="connsiteY347" fmla="*/ 911013 h 1579317"/>
                <a:gd name="connsiteX348" fmla="*/ 166375 w 2078755"/>
                <a:gd name="connsiteY348" fmla="*/ 938431 h 1579317"/>
                <a:gd name="connsiteX349" fmla="*/ 149551 w 2078755"/>
                <a:gd name="connsiteY349" fmla="*/ 914129 h 1579317"/>
                <a:gd name="connsiteX350" fmla="*/ 171672 w 2078755"/>
                <a:gd name="connsiteY350" fmla="*/ 987035 h 1579317"/>
                <a:gd name="connsiteX351" fmla="*/ 185381 w 2078755"/>
                <a:gd name="connsiteY351" fmla="*/ 965225 h 1579317"/>
                <a:gd name="connsiteX352" fmla="*/ 202828 w 2078755"/>
                <a:gd name="connsiteY352" fmla="*/ 961175 h 1579317"/>
                <a:gd name="connsiteX353" fmla="*/ 271372 w 2078755"/>
                <a:gd name="connsiteY353" fmla="*/ 1058695 h 1579317"/>
                <a:gd name="connsiteX354" fmla="*/ 315614 w 2078755"/>
                <a:gd name="connsiteY354" fmla="*/ 1126927 h 1579317"/>
                <a:gd name="connsiteX355" fmla="*/ 171672 w 2078755"/>
                <a:gd name="connsiteY355" fmla="*/ 987035 h 1579317"/>
                <a:gd name="connsiteX356" fmla="*/ 596334 w 2078755"/>
                <a:gd name="connsiteY356" fmla="*/ 1391133 h 1579317"/>
                <a:gd name="connsiteX357" fmla="*/ 586052 w 2078755"/>
                <a:gd name="connsiteY357" fmla="*/ 1441295 h 1579317"/>
                <a:gd name="connsiteX358" fmla="*/ 476381 w 2078755"/>
                <a:gd name="connsiteY358" fmla="*/ 1337856 h 1579317"/>
                <a:gd name="connsiteX359" fmla="*/ 509096 w 2078755"/>
                <a:gd name="connsiteY359" fmla="*/ 1325082 h 1579317"/>
                <a:gd name="connsiteX360" fmla="*/ 538071 w 2078755"/>
                <a:gd name="connsiteY360" fmla="*/ 1310127 h 1579317"/>
                <a:gd name="connsiteX361" fmla="*/ 536202 w 2078755"/>
                <a:gd name="connsiteY361" fmla="*/ 1305142 h 1579317"/>
                <a:gd name="connsiteX362" fmla="*/ 495698 w 2078755"/>
                <a:gd name="connsiteY362" fmla="*/ 1310438 h 1579317"/>
                <a:gd name="connsiteX363" fmla="*/ 415938 w 2078755"/>
                <a:gd name="connsiteY363" fmla="*/ 1271804 h 1579317"/>
                <a:gd name="connsiteX364" fmla="*/ 384470 w 2078755"/>
                <a:gd name="connsiteY364" fmla="*/ 1196717 h 1579317"/>
                <a:gd name="connsiteX365" fmla="*/ 384470 w 2078755"/>
                <a:gd name="connsiteY365" fmla="*/ 1179893 h 1579317"/>
                <a:gd name="connsiteX366" fmla="*/ 423104 w 2078755"/>
                <a:gd name="connsiteY366" fmla="*/ 1214788 h 1579317"/>
                <a:gd name="connsiteX367" fmla="*/ 438682 w 2078755"/>
                <a:gd name="connsiteY367" fmla="*/ 1246879 h 1579317"/>
                <a:gd name="connsiteX368" fmla="*/ 462673 w 2078755"/>
                <a:gd name="connsiteY368" fmla="*/ 1272739 h 1579317"/>
                <a:gd name="connsiteX369" fmla="*/ 467658 w 2078755"/>
                <a:gd name="connsiteY369" fmla="*/ 1269000 h 1579317"/>
                <a:gd name="connsiteX370" fmla="*/ 442109 w 2078755"/>
                <a:gd name="connsiteY370" fmla="*/ 1200768 h 1579317"/>
                <a:gd name="connsiteX371" fmla="*/ 500060 w 2078755"/>
                <a:gd name="connsiteY371" fmla="*/ 1234417 h 1579317"/>
                <a:gd name="connsiteX372" fmla="*/ 577328 w 2078755"/>
                <a:gd name="connsiteY372" fmla="*/ 1313242 h 1579317"/>
                <a:gd name="connsiteX373" fmla="*/ 596334 w 2078755"/>
                <a:gd name="connsiteY373" fmla="*/ 1391133 h 1579317"/>
                <a:gd name="connsiteX374" fmla="*/ 1070534 w 2078755"/>
                <a:gd name="connsiteY374" fmla="*/ 1332559 h 1579317"/>
                <a:gd name="connsiteX375" fmla="*/ 993578 w 2078755"/>
                <a:gd name="connsiteY375" fmla="*/ 1402973 h 1579317"/>
                <a:gd name="connsiteX376" fmla="*/ 876118 w 2078755"/>
                <a:gd name="connsiteY376" fmla="*/ 1449707 h 1579317"/>
                <a:gd name="connsiteX377" fmla="*/ 848700 w 2078755"/>
                <a:gd name="connsiteY377" fmla="*/ 1435064 h 1579317"/>
                <a:gd name="connsiteX378" fmla="*/ 865525 w 2078755"/>
                <a:gd name="connsiteY378" fmla="*/ 1407646 h 1579317"/>
                <a:gd name="connsiteX379" fmla="*/ 1055267 w 2078755"/>
                <a:gd name="connsiteY379" fmla="*/ 1308569 h 1579317"/>
                <a:gd name="connsiteX380" fmla="*/ 1074896 w 2078755"/>
                <a:gd name="connsiteY380" fmla="*/ 1313242 h 1579317"/>
                <a:gd name="connsiteX381" fmla="*/ 1070534 w 2078755"/>
                <a:gd name="connsiteY381" fmla="*/ 1332559 h 1579317"/>
                <a:gd name="connsiteX382" fmla="*/ 1271804 w 2078755"/>
                <a:gd name="connsiteY382" fmla="*/ 1203883 h 1579317"/>
                <a:gd name="connsiteX383" fmla="*/ 1230989 w 2078755"/>
                <a:gd name="connsiteY383" fmla="*/ 1220708 h 1579317"/>
                <a:gd name="connsiteX384" fmla="*/ 1218839 w 2078755"/>
                <a:gd name="connsiteY384" fmla="*/ 1212607 h 1579317"/>
                <a:gd name="connsiteX385" fmla="*/ 1220708 w 2078755"/>
                <a:gd name="connsiteY385" fmla="*/ 1197341 h 1579317"/>
                <a:gd name="connsiteX386" fmla="*/ 1245945 w 2078755"/>
                <a:gd name="connsiteY386" fmla="*/ 1168365 h 1579317"/>
                <a:gd name="connsiteX387" fmla="*/ 1266196 w 2078755"/>
                <a:gd name="connsiteY387" fmla="*/ 1163068 h 1579317"/>
                <a:gd name="connsiteX388" fmla="*/ 1285825 w 2078755"/>
                <a:gd name="connsiteY388" fmla="*/ 1186747 h 1579317"/>
                <a:gd name="connsiteX389" fmla="*/ 1271804 w 2078755"/>
                <a:gd name="connsiteY389" fmla="*/ 1203883 h 1579317"/>
                <a:gd name="connsiteX390" fmla="*/ 1326951 w 2078755"/>
                <a:gd name="connsiteY390" fmla="*/ 1144686 h 1579317"/>
                <a:gd name="connsiteX391" fmla="*/ 1294860 w 2078755"/>
                <a:gd name="connsiteY391" fmla="*/ 1125681 h 1579317"/>
                <a:gd name="connsiteX392" fmla="*/ 1322278 w 2078755"/>
                <a:gd name="connsiteY392" fmla="*/ 1103871 h 1579317"/>
                <a:gd name="connsiteX393" fmla="*/ 1350007 w 2078755"/>
                <a:gd name="connsiteY393" fmla="*/ 1129731 h 1579317"/>
                <a:gd name="connsiteX394" fmla="*/ 1326951 w 2078755"/>
                <a:gd name="connsiteY394" fmla="*/ 1144686 h 1579317"/>
                <a:gd name="connsiteX395" fmla="*/ 1519809 w 2078755"/>
                <a:gd name="connsiteY395" fmla="*/ 1021307 h 1579317"/>
                <a:gd name="connsiteX396" fmla="*/ 1508593 w 2078755"/>
                <a:gd name="connsiteY396" fmla="*/ 1005417 h 1579317"/>
                <a:gd name="connsiteX397" fmla="*/ 1538192 w 2078755"/>
                <a:gd name="connsiteY397" fmla="*/ 975195 h 1579317"/>
                <a:gd name="connsiteX398" fmla="*/ 1560936 w 2078755"/>
                <a:gd name="connsiteY398" fmla="*/ 1001678 h 1579317"/>
                <a:gd name="connsiteX399" fmla="*/ 1519809 w 2078755"/>
                <a:gd name="connsiteY399" fmla="*/ 1021307 h 1579317"/>
                <a:gd name="connsiteX400" fmla="*/ 1686185 w 2078755"/>
                <a:gd name="connsiteY400" fmla="*/ 926591 h 1579317"/>
                <a:gd name="connsiteX401" fmla="*/ 1629480 w 2078755"/>
                <a:gd name="connsiteY401" fmla="*/ 980804 h 1579317"/>
                <a:gd name="connsiteX402" fmla="*/ 1591157 w 2078755"/>
                <a:gd name="connsiteY402" fmla="*/ 979869 h 1579317"/>
                <a:gd name="connsiteX403" fmla="*/ 1586484 w 2078755"/>
                <a:gd name="connsiteY403" fmla="*/ 924099 h 1579317"/>
                <a:gd name="connsiteX404" fmla="*/ 1647551 w 2078755"/>
                <a:gd name="connsiteY404" fmla="*/ 867706 h 1579317"/>
                <a:gd name="connsiteX405" fmla="*/ 1684004 w 2078755"/>
                <a:gd name="connsiteY405" fmla="*/ 894500 h 1579317"/>
                <a:gd name="connsiteX406" fmla="*/ 1686185 w 2078755"/>
                <a:gd name="connsiteY406" fmla="*/ 926591 h 1579317"/>
                <a:gd name="connsiteX407" fmla="*/ 1726688 w 2078755"/>
                <a:gd name="connsiteY407" fmla="*/ 862098 h 1579317"/>
                <a:gd name="connsiteX408" fmla="*/ 1709552 w 2078755"/>
                <a:gd name="connsiteY408" fmla="*/ 872691 h 1579317"/>
                <a:gd name="connsiteX409" fmla="*/ 1689923 w 2078755"/>
                <a:gd name="connsiteY409" fmla="*/ 851193 h 1579317"/>
                <a:gd name="connsiteX410" fmla="*/ 1716095 w 2078755"/>
                <a:gd name="connsiteY410" fmla="*/ 823152 h 1579317"/>
                <a:gd name="connsiteX411" fmla="*/ 1726688 w 2078755"/>
                <a:gd name="connsiteY411" fmla="*/ 862098 h 1579317"/>
                <a:gd name="connsiteX412" fmla="*/ 1892751 w 2078755"/>
                <a:gd name="connsiteY412" fmla="*/ 705692 h 1579317"/>
                <a:gd name="connsiteX413" fmla="*/ 1781523 w 2078755"/>
                <a:gd name="connsiteY413" fmla="*/ 823775 h 1579317"/>
                <a:gd name="connsiteX414" fmla="*/ 1758467 w 2078755"/>
                <a:gd name="connsiteY414" fmla="*/ 822529 h 1579317"/>
                <a:gd name="connsiteX415" fmla="*/ 1754729 w 2078755"/>
                <a:gd name="connsiteY415" fmla="*/ 801031 h 1579317"/>
                <a:gd name="connsiteX416" fmla="*/ 1769995 w 2078755"/>
                <a:gd name="connsiteY416" fmla="*/ 779845 h 1579317"/>
                <a:gd name="connsiteX417" fmla="*/ 1900541 w 2078755"/>
                <a:gd name="connsiteY417" fmla="*/ 600384 h 1579317"/>
                <a:gd name="connsiteX418" fmla="*/ 1911757 w 2078755"/>
                <a:gd name="connsiteY418" fmla="*/ 593841 h 1579317"/>
                <a:gd name="connsiteX419" fmla="*/ 1925777 w 2078755"/>
                <a:gd name="connsiteY419" fmla="*/ 604746 h 1579317"/>
                <a:gd name="connsiteX420" fmla="*/ 1892751 w 2078755"/>
                <a:gd name="connsiteY420" fmla="*/ 705692 h 157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</a:cxnLst>
              <a:rect l="l" t="t" r="r" b="b"/>
              <a:pathLst>
                <a:path w="2078755" h="1579317">
                  <a:moveTo>
                    <a:pt x="2047287" y="591037"/>
                  </a:moveTo>
                  <a:cubicBezTo>
                    <a:pt x="2024543" y="568916"/>
                    <a:pt x="2000241" y="548353"/>
                    <a:pt x="1975627" y="528724"/>
                  </a:cubicBezTo>
                  <a:cubicBezTo>
                    <a:pt x="1953506" y="510965"/>
                    <a:pt x="1938863" y="488532"/>
                    <a:pt x="1932632" y="461738"/>
                  </a:cubicBezTo>
                  <a:cubicBezTo>
                    <a:pt x="1919858" y="405033"/>
                    <a:pt x="1908641" y="348017"/>
                    <a:pt x="1897736" y="291001"/>
                  </a:cubicBezTo>
                  <a:cubicBezTo>
                    <a:pt x="1897113" y="287262"/>
                    <a:pt x="1901787" y="279473"/>
                    <a:pt x="1905525" y="277915"/>
                  </a:cubicBezTo>
                  <a:cubicBezTo>
                    <a:pt x="1917677" y="273242"/>
                    <a:pt x="1930451" y="270438"/>
                    <a:pt x="1942913" y="267322"/>
                  </a:cubicBezTo>
                  <a:cubicBezTo>
                    <a:pt x="1964723" y="262025"/>
                    <a:pt x="1986844" y="257040"/>
                    <a:pt x="2008653" y="252055"/>
                  </a:cubicBezTo>
                  <a:cubicBezTo>
                    <a:pt x="1967215" y="241151"/>
                    <a:pt x="1926400" y="232115"/>
                    <a:pt x="1885274" y="225261"/>
                  </a:cubicBezTo>
                  <a:cubicBezTo>
                    <a:pt x="1854429" y="219964"/>
                    <a:pt x="1825454" y="212798"/>
                    <a:pt x="1797413" y="196908"/>
                  </a:cubicBezTo>
                  <a:cubicBezTo>
                    <a:pt x="1758467" y="174787"/>
                    <a:pt x="1715160" y="162636"/>
                    <a:pt x="1670918" y="155470"/>
                  </a:cubicBezTo>
                  <a:cubicBezTo>
                    <a:pt x="1635400" y="149862"/>
                    <a:pt x="1635400" y="149551"/>
                    <a:pt x="1637269" y="112475"/>
                  </a:cubicBezTo>
                  <a:cubicBezTo>
                    <a:pt x="1639138" y="75399"/>
                    <a:pt x="1641319" y="38322"/>
                    <a:pt x="1643500" y="1246"/>
                  </a:cubicBezTo>
                  <a:cubicBezTo>
                    <a:pt x="1641942" y="935"/>
                    <a:pt x="1640696" y="312"/>
                    <a:pt x="1639138" y="0"/>
                  </a:cubicBezTo>
                  <a:cubicBezTo>
                    <a:pt x="1624806" y="42373"/>
                    <a:pt x="1610786" y="85057"/>
                    <a:pt x="1596142" y="128364"/>
                  </a:cubicBezTo>
                  <a:cubicBezTo>
                    <a:pt x="1584615" y="114344"/>
                    <a:pt x="1574645" y="100012"/>
                    <a:pt x="1562805" y="87861"/>
                  </a:cubicBezTo>
                  <a:cubicBezTo>
                    <a:pt x="1551277" y="76022"/>
                    <a:pt x="1537568" y="65740"/>
                    <a:pt x="1524794" y="54835"/>
                  </a:cubicBezTo>
                  <a:cubicBezTo>
                    <a:pt x="1523548" y="56082"/>
                    <a:pt x="1522613" y="57328"/>
                    <a:pt x="1521367" y="58574"/>
                  </a:cubicBezTo>
                  <a:cubicBezTo>
                    <a:pt x="1538503" y="90042"/>
                    <a:pt x="1561247" y="119329"/>
                    <a:pt x="1563117" y="158275"/>
                  </a:cubicBezTo>
                  <a:cubicBezTo>
                    <a:pt x="1548785" y="161079"/>
                    <a:pt x="1535076" y="163260"/>
                    <a:pt x="1521679" y="166687"/>
                  </a:cubicBezTo>
                  <a:cubicBezTo>
                    <a:pt x="1484603" y="176034"/>
                    <a:pt x="1447526" y="186627"/>
                    <a:pt x="1410139" y="195351"/>
                  </a:cubicBezTo>
                  <a:cubicBezTo>
                    <a:pt x="1385525" y="200959"/>
                    <a:pt x="1385214" y="199713"/>
                    <a:pt x="1379917" y="175411"/>
                  </a:cubicBezTo>
                  <a:cubicBezTo>
                    <a:pt x="1378671" y="169179"/>
                    <a:pt x="1377424" y="163260"/>
                    <a:pt x="1376490" y="157028"/>
                  </a:cubicBezTo>
                  <a:cubicBezTo>
                    <a:pt x="1372440" y="133661"/>
                    <a:pt x="1368389" y="109982"/>
                    <a:pt x="1364027" y="86615"/>
                  </a:cubicBezTo>
                  <a:cubicBezTo>
                    <a:pt x="1362781" y="86615"/>
                    <a:pt x="1361223" y="86926"/>
                    <a:pt x="1359977" y="86926"/>
                  </a:cubicBezTo>
                  <a:cubicBezTo>
                    <a:pt x="1351565" y="133973"/>
                    <a:pt x="1362158" y="184758"/>
                    <a:pt x="1336921" y="228065"/>
                  </a:cubicBezTo>
                  <a:cubicBezTo>
                    <a:pt x="1317916" y="217160"/>
                    <a:pt x="1300780" y="205321"/>
                    <a:pt x="1282086" y="196908"/>
                  </a:cubicBezTo>
                  <a:cubicBezTo>
                    <a:pt x="1273051" y="192858"/>
                    <a:pt x="1264638" y="188185"/>
                    <a:pt x="1262457" y="181019"/>
                  </a:cubicBezTo>
                  <a:lnTo>
                    <a:pt x="1263704" y="229000"/>
                  </a:lnTo>
                  <a:cubicBezTo>
                    <a:pt x="1271181" y="233361"/>
                    <a:pt x="1280528" y="237100"/>
                    <a:pt x="1286759" y="240839"/>
                  </a:cubicBezTo>
                  <a:cubicBezTo>
                    <a:pt x="1286448" y="242085"/>
                    <a:pt x="1286448" y="243331"/>
                    <a:pt x="1286136" y="244889"/>
                  </a:cubicBezTo>
                  <a:cubicBezTo>
                    <a:pt x="1280217" y="246447"/>
                    <a:pt x="1270870" y="248005"/>
                    <a:pt x="1264015" y="249874"/>
                  </a:cubicBezTo>
                  <a:lnTo>
                    <a:pt x="1264950" y="290378"/>
                  </a:lnTo>
                  <a:cubicBezTo>
                    <a:pt x="1266508" y="288508"/>
                    <a:pt x="1271493" y="286950"/>
                    <a:pt x="1273051" y="286327"/>
                  </a:cubicBezTo>
                  <a:cubicBezTo>
                    <a:pt x="1288629" y="279473"/>
                    <a:pt x="1304519" y="272619"/>
                    <a:pt x="1321031" y="268568"/>
                  </a:cubicBezTo>
                  <a:cubicBezTo>
                    <a:pt x="1328821" y="266387"/>
                    <a:pt x="1339414" y="267633"/>
                    <a:pt x="1346580" y="271372"/>
                  </a:cubicBezTo>
                  <a:cubicBezTo>
                    <a:pt x="1401415" y="298790"/>
                    <a:pt x="1460924" y="311564"/>
                    <a:pt x="1519498" y="326831"/>
                  </a:cubicBezTo>
                  <a:cubicBezTo>
                    <a:pt x="1547539" y="333997"/>
                    <a:pt x="1576202" y="338359"/>
                    <a:pt x="1606424" y="344590"/>
                  </a:cubicBezTo>
                  <a:cubicBezTo>
                    <a:pt x="1592404" y="360480"/>
                    <a:pt x="1578383" y="376369"/>
                    <a:pt x="1564363" y="392571"/>
                  </a:cubicBezTo>
                  <a:cubicBezTo>
                    <a:pt x="1564675" y="393505"/>
                    <a:pt x="1565298" y="394128"/>
                    <a:pt x="1565609" y="395063"/>
                  </a:cubicBezTo>
                  <a:cubicBezTo>
                    <a:pt x="1570283" y="392882"/>
                    <a:pt x="1574956" y="391324"/>
                    <a:pt x="1579318" y="388832"/>
                  </a:cubicBezTo>
                  <a:cubicBezTo>
                    <a:pt x="1593961" y="379796"/>
                    <a:pt x="1609851" y="372319"/>
                    <a:pt x="1622314" y="361103"/>
                  </a:cubicBezTo>
                  <a:cubicBezTo>
                    <a:pt x="1645681" y="339916"/>
                    <a:pt x="1671541" y="334620"/>
                    <a:pt x="1701140" y="343032"/>
                  </a:cubicBezTo>
                  <a:cubicBezTo>
                    <a:pt x="1726376" y="350509"/>
                    <a:pt x="1751613" y="358299"/>
                    <a:pt x="1776538" y="366711"/>
                  </a:cubicBezTo>
                  <a:cubicBezTo>
                    <a:pt x="1793051" y="372319"/>
                    <a:pt x="1797101" y="383847"/>
                    <a:pt x="1794297" y="400671"/>
                  </a:cubicBezTo>
                  <a:cubicBezTo>
                    <a:pt x="1789624" y="430270"/>
                    <a:pt x="1786820" y="460492"/>
                    <a:pt x="1783704" y="490402"/>
                  </a:cubicBezTo>
                  <a:cubicBezTo>
                    <a:pt x="1782458" y="501618"/>
                    <a:pt x="1782458" y="513146"/>
                    <a:pt x="1781835" y="524674"/>
                  </a:cubicBezTo>
                  <a:cubicBezTo>
                    <a:pt x="1783081" y="524985"/>
                    <a:pt x="1784639" y="525609"/>
                    <a:pt x="1785885" y="525920"/>
                  </a:cubicBezTo>
                  <a:cubicBezTo>
                    <a:pt x="1799905" y="485105"/>
                    <a:pt x="1813926" y="444290"/>
                    <a:pt x="1829192" y="399425"/>
                  </a:cubicBezTo>
                  <a:cubicBezTo>
                    <a:pt x="1854117" y="423415"/>
                    <a:pt x="1875304" y="442732"/>
                    <a:pt x="1887455" y="469527"/>
                  </a:cubicBezTo>
                  <a:cubicBezTo>
                    <a:pt x="1889013" y="472643"/>
                    <a:pt x="1890259" y="476693"/>
                    <a:pt x="1889636" y="480120"/>
                  </a:cubicBezTo>
                  <a:cubicBezTo>
                    <a:pt x="1884651" y="507538"/>
                    <a:pt x="1881224" y="535579"/>
                    <a:pt x="1873434" y="562061"/>
                  </a:cubicBezTo>
                  <a:cubicBezTo>
                    <a:pt x="1867515" y="582002"/>
                    <a:pt x="1854741" y="588233"/>
                    <a:pt x="1834489" y="583871"/>
                  </a:cubicBezTo>
                  <a:cubicBezTo>
                    <a:pt x="1813926" y="579509"/>
                    <a:pt x="1793986" y="571720"/>
                    <a:pt x="1773422" y="566112"/>
                  </a:cubicBezTo>
                  <a:cubicBezTo>
                    <a:pt x="1759090" y="562061"/>
                    <a:pt x="1744759" y="559257"/>
                    <a:pt x="1730427" y="555830"/>
                  </a:cubicBezTo>
                  <a:cubicBezTo>
                    <a:pt x="1729803" y="557700"/>
                    <a:pt x="1729180" y="559257"/>
                    <a:pt x="1728557" y="561127"/>
                  </a:cubicBezTo>
                  <a:cubicBezTo>
                    <a:pt x="1750055" y="570785"/>
                    <a:pt x="1771553" y="580755"/>
                    <a:pt x="1792428" y="590102"/>
                  </a:cubicBezTo>
                  <a:cubicBezTo>
                    <a:pt x="1791805" y="608173"/>
                    <a:pt x="1784950" y="613781"/>
                    <a:pt x="1768437" y="610042"/>
                  </a:cubicBezTo>
                  <a:cubicBezTo>
                    <a:pt x="1756598" y="607550"/>
                    <a:pt x="1743512" y="609419"/>
                    <a:pt x="1731050" y="612535"/>
                  </a:cubicBezTo>
                  <a:cubicBezTo>
                    <a:pt x="1766257" y="624063"/>
                    <a:pt x="1801463" y="635279"/>
                    <a:pt x="1840097" y="648053"/>
                  </a:cubicBezTo>
                  <a:cubicBezTo>
                    <a:pt x="1803021" y="695099"/>
                    <a:pt x="1763764" y="731864"/>
                    <a:pt x="1718587" y="761462"/>
                  </a:cubicBezTo>
                  <a:cubicBezTo>
                    <a:pt x="1706125" y="741834"/>
                    <a:pt x="1694285" y="723140"/>
                    <a:pt x="1682446" y="704446"/>
                  </a:cubicBezTo>
                  <a:cubicBezTo>
                    <a:pt x="1680888" y="705381"/>
                    <a:pt x="1679330" y="706004"/>
                    <a:pt x="1677772" y="706939"/>
                  </a:cubicBezTo>
                  <a:cubicBezTo>
                    <a:pt x="1684627" y="724075"/>
                    <a:pt x="1690546" y="741522"/>
                    <a:pt x="1698959" y="758035"/>
                  </a:cubicBezTo>
                  <a:cubicBezTo>
                    <a:pt x="1707371" y="774548"/>
                    <a:pt x="1704255" y="786388"/>
                    <a:pt x="1689612" y="796358"/>
                  </a:cubicBezTo>
                  <a:cubicBezTo>
                    <a:pt x="1686496" y="798539"/>
                    <a:pt x="1684004" y="801031"/>
                    <a:pt x="1681199" y="803524"/>
                  </a:cubicBezTo>
                  <a:cubicBezTo>
                    <a:pt x="1662817" y="819413"/>
                    <a:pt x="1645058" y="825645"/>
                    <a:pt x="1621379" y="811313"/>
                  </a:cubicBezTo>
                  <a:cubicBezTo>
                    <a:pt x="1597389" y="796669"/>
                    <a:pt x="1570283" y="787011"/>
                    <a:pt x="1544423" y="775483"/>
                  </a:cubicBezTo>
                  <a:cubicBezTo>
                    <a:pt x="1543800" y="776729"/>
                    <a:pt x="1542865" y="777975"/>
                    <a:pt x="1542242" y="779222"/>
                  </a:cubicBezTo>
                  <a:cubicBezTo>
                    <a:pt x="1554393" y="788257"/>
                    <a:pt x="1566544" y="797604"/>
                    <a:pt x="1580876" y="808509"/>
                  </a:cubicBezTo>
                  <a:cubicBezTo>
                    <a:pt x="1575891" y="816609"/>
                    <a:pt x="1570594" y="824710"/>
                    <a:pt x="1564986" y="834057"/>
                  </a:cubicBezTo>
                  <a:cubicBezTo>
                    <a:pt x="1569660" y="837172"/>
                    <a:pt x="1576825" y="841223"/>
                    <a:pt x="1583368" y="846208"/>
                  </a:cubicBezTo>
                  <a:cubicBezTo>
                    <a:pt x="1592715" y="853062"/>
                    <a:pt x="1595831" y="862409"/>
                    <a:pt x="1587419" y="871756"/>
                  </a:cubicBezTo>
                  <a:cubicBezTo>
                    <a:pt x="1569348" y="892008"/>
                    <a:pt x="1550654" y="911013"/>
                    <a:pt x="1532272" y="930953"/>
                  </a:cubicBezTo>
                  <a:cubicBezTo>
                    <a:pt x="1525106" y="938742"/>
                    <a:pt x="1517317" y="939677"/>
                    <a:pt x="1507347" y="935627"/>
                  </a:cubicBezTo>
                  <a:cubicBezTo>
                    <a:pt x="1492703" y="929707"/>
                    <a:pt x="1477437" y="924410"/>
                    <a:pt x="1457496" y="934380"/>
                  </a:cubicBezTo>
                  <a:cubicBezTo>
                    <a:pt x="1468090" y="937808"/>
                    <a:pt x="1474632" y="939366"/>
                    <a:pt x="1480864" y="941858"/>
                  </a:cubicBezTo>
                  <a:cubicBezTo>
                    <a:pt x="1495507" y="948401"/>
                    <a:pt x="1498000" y="955255"/>
                    <a:pt x="1488341" y="968029"/>
                  </a:cubicBezTo>
                  <a:cubicBezTo>
                    <a:pt x="1474632" y="986100"/>
                    <a:pt x="1459366" y="1003236"/>
                    <a:pt x="1444722" y="1020684"/>
                  </a:cubicBezTo>
                  <a:cubicBezTo>
                    <a:pt x="1442230" y="1023799"/>
                    <a:pt x="1438491" y="1027226"/>
                    <a:pt x="1435064" y="1028161"/>
                  </a:cubicBezTo>
                  <a:cubicBezTo>
                    <a:pt x="1425405" y="1030342"/>
                    <a:pt x="1414501" y="1034704"/>
                    <a:pt x="1406400" y="1031900"/>
                  </a:cubicBezTo>
                  <a:cubicBezTo>
                    <a:pt x="1394560" y="1027850"/>
                    <a:pt x="1395184" y="1014764"/>
                    <a:pt x="1397676" y="1003548"/>
                  </a:cubicBezTo>
                  <a:cubicBezTo>
                    <a:pt x="1402350" y="982050"/>
                    <a:pt x="1407335" y="960240"/>
                    <a:pt x="1412943" y="935315"/>
                  </a:cubicBezTo>
                  <a:cubicBezTo>
                    <a:pt x="1391757" y="964914"/>
                    <a:pt x="1377424" y="994512"/>
                    <a:pt x="1367766" y="1025980"/>
                  </a:cubicBezTo>
                  <a:cubicBezTo>
                    <a:pt x="1363093" y="1041247"/>
                    <a:pt x="1354369" y="1049659"/>
                    <a:pt x="1340348" y="1056514"/>
                  </a:cubicBezTo>
                  <a:cubicBezTo>
                    <a:pt x="1316981" y="1068353"/>
                    <a:pt x="1294549" y="1082685"/>
                    <a:pt x="1272116" y="1096705"/>
                  </a:cubicBezTo>
                  <a:cubicBezTo>
                    <a:pt x="1260276" y="1103871"/>
                    <a:pt x="1250306" y="1102313"/>
                    <a:pt x="1241583" y="1089539"/>
                  </a:cubicBezTo>
                  <a:cubicBezTo>
                    <a:pt x="1236286" y="1081750"/>
                    <a:pt x="1231301" y="1073650"/>
                    <a:pt x="1226004" y="1065860"/>
                  </a:cubicBezTo>
                  <a:cubicBezTo>
                    <a:pt x="1224135" y="1066795"/>
                    <a:pt x="1221954" y="1067730"/>
                    <a:pt x="1220085" y="1068665"/>
                  </a:cubicBezTo>
                  <a:cubicBezTo>
                    <a:pt x="1223823" y="1077700"/>
                    <a:pt x="1226316" y="1087047"/>
                    <a:pt x="1230989" y="1095148"/>
                  </a:cubicBezTo>
                  <a:cubicBezTo>
                    <a:pt x="1244698" y="1117892"/>
                    <a:pt x="1244075" y="1119761"/>
                    <a:pt x="1226628" y="1139389"/>
                  </a:cubicBezTo>
                  <a:cubicBezTo>
                    <a:pt x="1211049" y="1156837"/>
                    <a:pt x="1197652" y="1175843"/>
                    <a:pt x="1183009" y="1194225"/>
                  </a:cubicBezTo>
                  <a:cubicBezTo>
                    <a:pt x="1164938" y="1217280"/>
                    <a:pt x="1143752" y="1235663"/>
                    <a:pt x="1114465" y="1242517"/>
                  </a:cubicBezTo>
                  <a:cubicBezTo>
                    <a:pt x="1111037" y="1243140"/>
                    <a:pt x="1107610" y="1243452"/>
                    <a:pt x="1100756" y="1244075"/>
                  </a:cubicBezTo>
                  <a:cubicBezTo>
                    <a:pt x="1110726" y="1209803"/>
                    <a:pt x="1120384" y="1178024"/>
                    <a:pt x="1129731" y="1145932"/>
                  </a:cubicBezTo>
                  <a:cubicBezTo>
                    <a:pt x="1128485" y="1145309"/>
                    <a:pt x="1127550" y="1144686"/>
                    <a:pt x="1126304" y="1144063"/>
                  </a:cubicBezTo>
                  <a:cubicBezTo>
                    <a:pt x="1116022" y="1162445"/>
                    <a:pt x="1105741" y="1180828"/>
                    <a:pt x="1095771" y="1199210"/>
                  </a:cubicBezTo>
                  <a:cubicBezTo>
                    <a:pt x="1092967" y="1204195"/>
                    <a:pt x="1091720" y="1209803"/>
                    <a:pt x="1089228" y="1215100"/>
                  </a:cubicBezTo>
                  <a:cubicBezTo>
                    <a:pt x="1084866" y="1224135"/>
                    <a:pt x="1083620" y="1237221"/>
                    <a:pt x="1069599" y="1235351"/>
                  </a:cubicBezTo>
                  <a:cubicBezTo>
                    <a:pt x="1055579" y="1233482"/>
                    <a:pt x="1058383" y="1220085"/>
                    <a:pt x="1055890" y="1210426"/>
                  </a:cubicBezTo>
                  <a:cubicBezTo>
                    <a:pt x="1054333" y="1203883"/>
                    <a:pt x="1052775" y="1197029"/>
                    <a:pt x="1051529" y="1190175"/>
                  </a:cubicBezTo>
                  <a:cubicBezTo>
                    <a:pt x="1049971" y="1190175"/>
                    <a:pt x="1048413" y="1190486"/>
                    <a:pt x="1046855" y="1190486"/>
                  </a:cubicBezTo>
                  <a:cubicBezTo>
                    <a:pt x="1046232" y="1200456"/>
                    <a:pt x="1044986" y="1210115"/>
                    <a:pt x="1044674" y="1220085"/>
                  </a:cubicBezTo>
                  <a:cubicBezTo>
                    <a:pt x="1044363" y="1226316"/>
                    <a:pt x="1045609" y="1232547"/>
                    <a:pt x="1045920" y="1238778"/>
                  </a:cubicBezTo>
                  <a:cubicBezTo>
                    <a:pt x="1047167" y="1276478"/>
                    <a:pt x="1045609" y="1276166"/>
                    <a:pt x="1010402" y="1285513"/>
                  </a:cubicBezTo>
                  <a:cubicBezTo>
                    <a:pt x="983608" y="1292368"/>
                    <a:pt x="958059" y="1303895"/>
                    <a:pt x="929707" y="1313865"/>
                  </a:cubicBezTo>
                  <a:cubicBezTo>
                    <a:pt x="913506" y="1281774"/>
                    <a:pt x="915687" y="1245010"/>
                    <a:pt x="917244" y="1206687"/>
                  </a:cubicBezTo>
                  <a:cubicBezTo>
                    <a:pt x="913817" y="1213230"/>
                    <a:pt x="909144" y="1219461"/>
                    <a:pt x="907586" y="1226316"/>
                  </a:cubicBezTo>
                  <a:cubicBezTo>
                    <a:pt x="904159" y="1240336"/>
                    <a:pt x="902912" y="1254980"/>
                    <a:pt x="899485" y="1269000"/>
                  </a:cubicBezTo>
                  <a:cubicBezTo>
                    <a:pt x="897928" y="1275543"/>
                    <a:pt x="892943" y="1281463"/>
                    <a:pt x="889515" y="1287694"/>
                  </a:cubicBezTo>
                  <a:cubicBezTo>
                    <a:pt x="883596" y="1283644"/>
                    <a:pt x="876118" y="1280840"/>
                    <a:pt x="871756" y="1275855"/>
                  </a:cubicBezTo>
                  <a:cubicBezTo>
                    <a:pt x="858047" y="1260276"/>
                    <a:pt x="845896" y="1243452"/>
                    <a:pt x="832811" y="1227562"/>
                  </a:cubicBezTo>
                  <a:cubicBezTo>
                    <a:pt x="829072" y="1222889"/>
                    <a:pt x="823775" y="1219461"/>
                    <a:pt x="819102" y="1215411"/>
                  </a:cubicBezTo>
                  <a:cubicBezTo>
                    <a:pt x="818167" y="1216346"/>
                    <a:pt x="816921" y="1216969"/>
                    <a:pt x="815986" y="1217904"/>
                  </a:cubicBezTo>
                  <a:cubicBezTo>
                    <a:pt x="823775" y="1229432"/>
                    <a:pt x="832499" y="1240648"/>
                    <a:pt x="839665" y="1252799"/>
                  </a:cubicBezTo>
                  <a:cubicBezTo>
                    <a:pt x="854620" y="1277724"/>
                    <a:pt x="868952" y="1302649"/>
                    <a:pt x="883284" y="1327886"/>
                  </a:cubicBezTo>
                  <a:cubicBezTo>
                    <a:pt x="889827" y="1339102"/>
                    <a:pt x="886711" y="1348137"/>
                    <a:pt x="876118" y="1355615"/>
                  </a:cubicBezTo>
                  <a:cubicBezTo>
                    <a:pt x="844338" y="1378671"/>
                    <a:pt x="812559" y="1401726"/>
                    <a:pt x="778910" y="1426340"/>
                  </a:cubicBezTo>
                  <a:cubicBezTo>
                    <a:pt x="756166" y="1377113"/>
                    <a:pt x="770498" y="1327574"/>
                    <a:pt x="761462" y="1280216"/>
                  </a:cubicBezTo>
                  <a:cubicBezTo>
                    <a:pt x="752739" y="1316669"/>
                    <a:pt x="744015" y="1352811"/>
                    <a:pt x="734980" y="1390199"/>
                  </a:cubicBezTo>
                  <a:cubicBezTo>
                    <a:pt x="676406" y="1376178"/>
                    <a:pt x="647430" y="1327263"/>
                    <a:pt x="602253" y="1293614"/>
                  </a:cubicBezTo>
                  <a:cubicBezTo>
                    <a:pt x="623751" y="1267442"/>
                    <a:pt x="644626" y="1241894"/>
                    <a:pt x="665189" y="1216346"/>
                  </a:cubicBezTo>
                  <a:cubicBezTo>
                    <a:pt x="664878" y="1215100"/>
                    <a:pt x="664255" y="1214165"/>
                    <a:pt x="663943" y="1212919"/>
                  </a:cubicBezTo>
                  <a:cubicBezTo>
                    <a:pt x="651169" y="1219461"/>
                    <a:pt x="637460" y="1224758"/>
                    <a:pt x="626244" y="1233170"/>
                  </a:cubicBezTo>
                  <a:cubicBezTo>
                    <a:pt x="615027" y="1241583"/>
                    <a:pt x="606304" y="1253422"/>
                    <a:pt x="594153" y="1261523"/>
                  </a:cubicBezTo>
                  <a:cubicBezTo>
                    <a:pt x="604746" y="1215723"/>
                    <a:pt x="615027" y="1169923"/>
                    <a:pt x="625621" y="1124434"/>
                  </a:cubicBezTo>
                  <a:cubicBezTo>
                    <a:pt x="624063" y="1123811"/>
                    <a:pt x="622505" y="1123500"/>
                    <a:pt x="620636" y="1122877"/>
                  </a:cubicBezTo>
                  <a:cubicBezTo>
                    <a:pt x="602876" y="1165249"/>
                    <a:pt x="601007" y="1214477"/>
                    <a:pt x="567358" y="1253110"/>
                  </a:cubicBezTo>
                  <a:cubicBezTo>
                    <a:pt x="557388" y="1242517"/>
                    <a:pt x="547730" y="1231613"/>
                    <a:pt x="537760" y="1221642"/>
                  </a:cubicBezTo>
                  <a:cubicBezTo>
                    <a:pt x="519377" y="1203572"/>
                    <a:pt x="500060" y="1186124"/>
                    <a:pt x="481678" y="1168053"/>
                  </a:cubicBezTo>
                  <a:cubicBezTo>
                    <a:pt x="477628" y="1164003"/>
                    <a:pt x="473889" y="1157149"/>
                    <a:pt x="474512" y="1152164"/>
                  </a:cubicBezTo>
                  <a:cubicBezTo>
                    <a:pt x="476693" y="1135028"/>
                    <a:pt x="480120" y="1117580"/>
                    <a:pt x="485105" y="1100756"/>
                  </a:cubicBezTo>
                  <a:cubicBezTo>
                    <a:pt x="489779" y="1084243"/>
                    <a:pt x="496945" y="1068353"/>
                    <a:pt x="503176" y="1051840"/>
                  </a:cubicBezTo>
                  <a:cubicBezTo>
                    <a:pt x="501618" y="1051217"/>
                    <a:pt x="500372" y="1050594"/>
                    <a:pt x="498814" y="1049971"/>
                  </a:cubicBezTo>
                  <a:cubicBezTo>
                    <a:pt x="488532" y="1069599"/>
                    <a:pt x="478251" y="1089228"/>
                    <a:pt x="467658" y="1108856"/>
                  </a:cubicBezTo>
                  <a:cubicBezTo>
                    <a:pt x="463919" y="1115711"/>
                    <a:pt x="460803" y="1122877"/>
                    <a:pt x="456753" y="1129420"/>
                  </a:cubicBezTo>
                  <a:cubicBezTo>
                    <a:pt x="449587" y="1141882"/>
                    <a:pt x="441486" y="1152164"/>
                    <a:pt x="424039" y="1149360"/>
                  </a:cubicBezTo>
                  <a:cubicBezTo>
                    <a:pt x="415626" y="1148113"/>
                    <a:pt x="406591" y="1151852"/>
                    <a:pt x="397867" y="1152787"/>
                  </a:cubicBezTo>
                  <a:cubicBezTo>
                    <a:pt x="377927" y="1154656"/>
                    <a:pt x="364841" y="1146867"/>
                    <a:pt x="359856" y="1130666"/>
                  </a:cubicBezTo>
                  <a:cubicBezTo>
                    <a:pt x="356429" y="1119761"/>
                    <a:pt x="365153" y="1107610"/>
                    <a:pt x="382601" y="1099821"/>
                  </a:cubicBezTo>
                  <a:cubicBezTo>
                    <a:pt x="396309" y="1093590"/>
                    <a:pt x="410641" y="1088916"/>
                    <a:pt x="424350" y="1082373"/>
                  </a:cubicBezTo>
                  <a:cubicBezTo>
                    <a:pt x="437436" y="1076142"/>
                    <a:pt x="448964" y="1067730"/>
                    <a:pt x="449275" y="1048413"/>
                  </a:cubicBezTo>
                  <a:cubicBezTo>
                    <a:pt x="417184" y="1068976"/>
                    <a:pt x="386651" y="1088293"/>
                    <a:pt x="353002" y="1110103"/>
                  </a:cubicBezTo>
                  <a:cubicBezTo>
                    <a:pt x="324338" y="1073650"/>
                    <a:pt x="295674" y="1037508"/>
                    <a:pt x="264518" y="997940"/>
                  </a:cubicBezTo>
                  <a:cubicBezTo>
                    <a:pt x="281965" y="1000432"/>
                    <a:pt x="295674" y="1001678"/>
                    <a:pt x="309072" y="1004482"/>
                  </a:cubicBezTo>
                  <a:cubicBezTo>
                    <a:pt x="322157" y="1007286"/>
                    <a:pt x="334620" y="1011648"/>
                    <a:pt x="347394" y="1015387"/>
                  </a:cubicBezTo>
                  <a:cubicBezTo>
                    <a:pt x="348329" y="1013829"/>
                    <a:pt x="349263" y="1011960"/>
                    <a:pt x="350510" y="1010402"/>
                  </a:cubicBezTo>
                  <a:cubicBezTo>
                    <a:pt x="337424" y="1001990"/>
                    <a:pt x="325273" y="991708"/>
                    <a:pt x="311564" y="985477"/>
                  </a:cubicBezTo>
                  <a:cubicBezTo>
                    <a:pt x="295674" y="977999"/>
                    <a:pt x="277915" y="974884"/>
                    <a:pt x="261714" y="968341"/>
                  </a:cubicBezTo>
                  <a:cubicBezTo>
                    <a:pt x="250497" y="963667"/>
                    <a:pt x="239281" y="957436"/>
                    <a:pt x="230246" y="949024"/>
                  </a:cubicBezTo>
                  <a:cubicBezTo>
                    <a:pt x="218718" y="938431"/>
                    <a:pt x="218718" y="920983"/>
                    <a:pt x="227130" y="907274"/>
                  </a:cubicBezTo>
                  <a:cubicBezTo>
                    <a:pt x="235231" y="894189"/>
                    <a:pt x="247382" y="892631"/>
                    <a:pt x="261091" y="895747"/>
                  </a:cubicBezTo>
                  <a:cubicBezTo>
                    <a:pt x="275734" y="899174"/>
                    <a:pt x="290689" y="901978"/>
                    <a:pt x="305644" y="905405"/>
                  </a:cubicBezTo>
                  <a:cubicBezTo>
                    <a:pt x="306267" y="903536"/>
                    <a:pt x="306891" y="901666"/>
                    <a:pt x="307514" y="900108"/>
                  </a:cubicBezTo>
                  <a:cubicBezTo>
                    <a:pt x="302529" y="897616"/>
                    <a:pt x="297544" y="894500"/>
                    <a:pt x="292247" y="892631"/>
                  </a:cubicBezTo>
                  <a:cubicBezTo>
                    <a:pt x="286950" y="890761"/>
                    <a:pt x="281031" y="890450"/>
                    <a:pt x="275423" y="889204"/>
                  </a:cubicBezTo>
                  <a:cubicBezTo>
                    <a:pt x="247693" y="883284"/>
                    <a:pt x="241462" y="869575"/>
                    <a:pt x="255794" y="844650"/>
                  </a:cubicBezTo>
                  <a:cubicBezTo>
                    <a:pt x="268568" y="822529"/>
                    <a:pt x="290689" y="814428"/>
                    <a:pt x="314057" y="809443"/>
                  </a:cubicBezTo>
                  <a:cubicBezTo>
                    <a:pt x="336178" y="804770"/>
                    <a:pt x="356741" y="797604"/>
                    <a:pt x="374812" y="780156"/>
                  </a:cubicBezTo>
                  <a:cubicBezTo>
                    <a:pt x="357052" y="783272"/>
                    <a:pt x="341474" y="787011"/>
                    <a:pt x="325273" y="788880"/>
                  </a:cubicBezTo>
                  <a:cubicBezTo>
                    <a:pt x="314057" y="790126"/>
                    <a:pt x="302217" y="789503"/>
                    <a:pt x="291312" y="787634"/>
                  </a:cubicBezTo>
                  <a:cubicBezTo>
                    <a:pt x="287262" y="787011"/>
                    <a:pt x="281654" y="779845"/>
                    <a:pt x="281654" y="775794"/>
                  </a:cubicBezTo>
                  <a:cubicBezTo>
                    <a:pt x="282900" y="727502"/>
                    <a:pt x="285393" y="679210"/>
                    <a:pt x="287574" y="631229"/>
                  </a:cubicBezTo>
                  <a:cubicBezTo>
                    <a:pt x="287885" y="624997"/>
                    <a:pt x="288820" y="619078"/>
                    <a:pt x="289755" y="610665"/>
                  </a:cubicBezTo>
                  <a:cubicBezTo>
                    <a:pt x="332439" y="613158"/>
                    <a:pt x="373877" y="615650"/>
                    <a:pt x="415626" y="618455"/>
                  </a:cubicBezTo>
                  <a:cubicBezTo>
                    <a:pt x="416250" y="616585"/>
                    <a:pt x="416561" y="614716"/>
                    <a:pt x="417184" y="612846"/>
                  </a:cubicBezTo>
                  <a:cubicBezTo>
                    <a:pt x="395998" y="606304"/>
                    <a:pt x="374188" y="600072"/>
                    <a:pt x="353314" y="592595"/>
                  </a:cubicBezTo>
                  <a:cubicBezTo>
                    <a:pt x="345213" y="589791"/>
                    <a:pt x="332750" y="583248"/>
                    <a:pt x="332750" y="578263"/>
                  </a:cubicBezTo>
                  <a:cubicBezTo>
                    <a:pt x="332750" y="570474"/>
                    <a:pt x="340228" y="561438"/>
                    <a:pt x="347082" y="555519"/>
                  </a:cubicBezTo>
                  <a:cubicBezTo>
                    <a:pt x="355495" y="548041"/>
                    <a:pt x="366399" y="543368"/>
                    <a:pt x="375746" y="536825"/>
                  </a:cubicBezTo>
                  <a:cubicBezTo>
                    <a:pt x="391013" y="525920"/>
                    <a:pt x="405968" y="525297"/>
                    <a:pt x="421858" y="536513"/>
                  </a:cubicBezTo>
                  <a:cubicBezTo>
                    <a:pt x="434943" y="545549"/>
                    <a:pt x="448341" y="554584"/>
                    <a:pt x="470773" y="550222"/>
                  </a:cubicBezTo>
                  <a:cubicBezTo>
                    <a:pt x="453014" y="537136"/>
                    <a:pt x="438371" y="526232"/>
                    <a:pt x="423104" y="515015"/>
                  </a:cubicBezTo>
                  <a:cubicBezTo>
                    <a:pt x="464542" y="470462"/>
                    <a:pt x="528413" y="463296"/>
                    <a:pt x="570785" y="420300"/>
                  </a:cubicBezTo>
                  <a:cubicBezTo>
                    <a:pt x="596957" y="453637"/>
                    <a:pt x="596645" y="491648"/>
                    <a:pt x="596022" y="529347"/>
                  </a:cubicBezTo>
                  <a:cubicBezTo>
                    <a:pt x="597580" y="529659"/>
                    <a:pt x="598826" y="529659"/>
                    <a:pt x="600384" y="529970"/>
                  </a:cubicBezTo>
                  <a:cubicBezTo>
                    <a:pt x="603811" y="510342"/>
                    <a:pt x="609108" y="491025"/>
                    <a:pt x="610354" y="471396"/>
                  </a:cubicBezTo>
                  <a:cubicBezTo>
                    <a:pt x="612223" y="447717"/>
                    <a:pt x="611289" y="423727"/>
                    <a:pt x="610354" y="399737"/>
                  </a:cubicBezTo>
                  <a:cubicBezTo>
                    <a:pt x="610042" y="389455"/>
                    <a:pt x="611912" y="381666"/>
                    <a:pt x="621882" y="378862"/>
                  </a:cubicBezTo>
                  <a:cubicBezTo>
                    <a:pt x="648053" y="371073"/>
                    <a:pt x="674225" y="362037"/>
                    <a:pt x="701019" y="357364"/>
                  </a:cubicBezTo>
                  <a:cubicBezTo>
                    <a:pt x="715039" y="354871"/>
                    <a:pt x="728748" y="371384"/>
                    <a:pt x="732175" y="389143"/>
                  </a:cubicBezTo>
                  <a:lnTo>
                    <a:pt x="732487" y="323403"/>
                  </a:lnTo>
                  <a:cubicBezTo>
                    <a:pt x="721582" y="324961"/>
                    <a:pt x="709743" y="326831"/>
                    <a:pt x="707562" y="313433"/>
                  </a:cubicBezTo>
                  <a:cubicBezTo>
                    <a:pt x="704758" y="296921"/>
                    <a:pt x="720959" y="296297"/>
                    <a:pt x="732487" y="289131"/>
                  </a:cubicBezTo>
                  <a:lnTo>
                    <a:pt x="732799" y="255482"/>
                  </a:lnTo>
                  <a:cubicBezTo>
                    <a:pt x="729683" y="265764"/>
                    <a:pt x="720336" y="270126"/>
                    <a:pt x="708497" y="263895"/>
                  </a:cubicBezTo>
                  <a:cubicBezTo>
                    <a:pt x="691984" y="255482"/>
                    <a:pt x="676406" y="244889"/>
                    <a:pt x="660516" y="235231"/>
                  </a:cubicBezTo>
                  <a:cubicBezTo>
                    <a:pt x="650234" y="229000"/>
                    <a:pt x="639952" y="222457"/>
                    <a:pt x="629671" y="215914"/>
                  </a:cubicBezTo>
                  <a:cubicBezTo>
                    <a:pt x="628425" y="217472"/>
                    <a:pt x="627178" y="219030"/>
                    <a:pt x="626244" y="220587"/>
                  </a:cubicBezTo>
                  <a:cubicBezTo>
                    <a:pt x="643691" y="236166"/>
                    <a:pt x="661139" y="252055"/>
                    <a:pt x="680767" y="269503"/>
                  </a:cubicBezTo>
                  <a:cubicBezTo>
                    <a:pt x="628113" y="267010"/>
                    <a:pt x="578574" y="257040"/>
                    <a:pt x="525920" y="265453"/>
                  </a:cubicBezTo>
                  <a:cubicBezTo>
                    <a:pt x="564554" y="274176"/>
                    <a:pt x="600072" y="282277"/>
                    <a:pt x="639018" y="291001"/>
                  </a:cubicBezTo>
                  <a:cubicBezTo>
                    <a:pt x="612846" y="315303"/>
                    <a:pt x="585740" y="327765"/>
                    <a:pt x="556453" y="335866"/>
                  </a:cubicBezTo>
                  <a:cubicBezTo>
                    <a:pt x="514704" y="347082"/>
                    <a:pt x="472643" y="358299"/>
                    <a:pt x="428712" y="369827"/>
                  </a:cubicBezTo>
                  <a:cubicBezTo>
                    <a:pt x="418742" y="358610"/>
                    <a:pt x="410953" y="339293"/>
                    <a:pt x="388520" y="335243"/>
                  </a:cubicBezTo>
                  <a:cubicBezTo>
                    <a:pt x="397244" y="348952"/>
                    <a:pt x="406279" y="362660"/>
                    <a:pt x="414692" y="376058"/>
                  </a:cubicBezTo>
                  <a:cubicBezTo>
                    <a:pt x="391948" y="395063"/>
                    <a:pt x="365465" y="410330"/>
                    <a:pt x="348640" y="432762"/>
                  </a:cubicBezTo>
                  <a:cubicBezTo>
                    <a:pt x="322469" y="467346"/>
                    <a:pt x="289755" y="486975"/>
                    <a:pt x="250497" y="502241"/>
                  </a:cubicBezTo>
                  <a:cubicBezTo>
                    <a:pt x="222145" y="513146"/>
                    <a:pt x="196908" y="532774"/>
                    <a:pt x="170426" y="548664"/>
                  </a:cubicBezTo>
                  <a:cubicBezTo>
                    <a:pt x="171360" y="550222"/>
                    <a:pt x="171983" y="551780"/>
                    <a:pt x="172918" y="553026"/>
                  </a:cubicBezTo>
                  <a:cubicBezTo>
                    <a:pt x="181019" y="549599"/>
                    <a:pt x="188808" y="545860"/>
                    <a:pt x="196908" y="542745"/>
                  </a:cubicBezTo>
                  <a:cubicBezTo>
                    <a:pt x="214979" y="536202"/>
                    <a:pt x="232738" y="528724"/>
                    <a:pt x="251432" y="524674"/>
                  </a:cubicBezTo>
                  <a:cubicBezTo>
                    <a:pt x="259533" y="522804"/>
                    <a:pt x="273242" y="525297"/>
                    <a:pt x="277292" y="530905"/>
                  </a:cubicBezTo>
                  <a:cubicBezTo>
                    <a:pt x="281342" y="536202"/>
                    <a:pt x="276980" y="548664"/>
                    <a:pt x="274488" y="557076"/>
                  </a:cubicBezTo>
                  <a:cubicBezTo>
                    <a:pt x="272619" y="562685"/>
                    <a:pt x="267945" y="567670"/>
                    <a:pt x="263583" y="572032"/>
                  </a:cubicBezTo>
                  <a:cubicBezTo>
                    <a:pt x="237100" y="597580"/>
                    <a:pt x="210306" y="622505"/>
                    <a:pt x="181642" y="649299"/>
                  </a:cubicBezTo>
                  <a:cubicBezTo>
                    <a:pt x="176034" y="638395"/>
                    <a:pt x="169802" y="625621"/>
                    <a:pt x="163260" y="612846"/>
                  </a:cubicBezTo>
                  <a:cubicBezTo>
                    <a:pt x="162013" y="612846"/>
                    <a:pt x="160455" y="612535"/>
                    <a:pt x="159209" y="612535"/>
                  </a:cubicBezTo>
                  <a:cubicBezTo>
                    <a:pt x="158898" y="622193"/>
                    <a:pt x="157028" y="631852"/>
                    <a:pt x="158586" y="641199"/>
                  </a:cubicBezTo>
                  <a:cubicBezTo>
                    <a:pt x="160144" y="651792"/>
                    <a:pt x="164506" y="662073"/>
                    <a:pt x="168245" y="672355"/>
                  </a:cubicBezTo>
                  <a:cubicBezTo>
                    <a:pt x="171672" y="681702"/>
                    <a:pt x="169802" y="689491"/>
                    <a:pt x="165129" y="698527"/>
                  </a:cubicBezTo>
                  <a:cubicBezTo>
                    <a:pt x="148304" y="730618"/>
                    <a:pt x="133038" y="763643"/>
                    <a:pt x="117148" y="796046"/>
                  </a:cubicBezTo>
                  <a:cubicBezTo>
                    <a:pt x="115279" y="799473"/>
                    <a:pt x="113721" y="803212"/>
                    <a:pt x="111851" y="807574"/>
                  </a:cubicBezTo>
                  <a:cubicBezTo>
                    <a:pt x="96585" y="803212"/>
                    <a:pt x="82564" y="799473"/>
                    <a:pt x="67298" y="795111"/>
                  </a:cubicBezTo>
                  <a:cubicBezTo>
                    <a:pt x="70102" y="820348"/>
                    <a:pt x="92535" y="829383"/>
                    <a:pt x="108113" y="848389"/>
                  </a:cubicBezTo>
                  <a:cubicBezTo>
                    <a:pt x="69479" y="842781"/>
                    <a:pt x="34895" y="837796"/>
                    <a:pt x="0" y="832499"/>
                  </a:cubicBezTo>
                  <a:cubicBezTo>
                    <a:pt x="31156" y="851193"/>
                    <a:pt x="62624" y="868017"/>
                    <a:pt x="95027" y="883284"/>
                  </a:cubicBezTo>
                  <a:cubicBezTo>
                    <a:pt x="106243" y="888581"/>
                    <a:pt x="111851" y="896058"/>
                    <a:pt x="113409" y="907586"/>
                  </a:cubicBezTo>
                  <a:cubicBezTo>
                    <a:pt x="115590" y="924410"/>
                    <a:pt x="116525" y="941858"/>
                    <a:pt x="120887" y="958371"/>
                  </a:cubicBezTo>
                  <a:cubicBezTo>
                    <a:pt x="123691" y="969587"/>
                    <a:pt x="120887" y="976753"/>
                    <a:pt x="114344" y="984854"/>
                  </a:cubicBezTo>
                  <a:cubicBezTo>
                    <a:pt x="97831" y="1006352"/>
                    <a:pt x="82253" y="1028473"/>
                    <a:pt x="66363" y="1050282"/>
                  </a:cubicBezTo>
                  <a:cubicBezTo>
                    <a:pt x="67921" y="1051529"/>
                    <a:pt x="69479" y="1053086"/>
                    <a:pt x="71348" y="1054333"/>
                  </a:cubicBezTo>
                  <a:cubicBezTo>
                    <a:pt x="88796" y="1036262"/>
                    <a:pt x="106243" y="1018503"/>
                    <a:pt x="121822" y="1001990"/>
                  </a:cubicBezTo>
                  <a:cubicBezTo>
                    <a:pt x="155159" y="1042805"/>
                    <a:pt x="188496" y="1083620"/>
                    <a:pt x="224015" y="1126927"/>
                  </a:cubicBezTo>
                  <a:cubicBezTo>
                    <a:pt x="195351" y="1146867"/>
                    <a:pt x="165441" y="1167742"/>
                    <a:pt x="135530" y="1188617"/>
                  </a:cubicBezTo>
                  <a:cubicBezTo>
                    <a:pt x="168245" y="1187682"/>
                    <a:pt x="190989" y="1165561"/>
                    <a:pt x="222457" y="1150606"/>
                  </a:cubicBezTo>
                  <a:cubicBezTo>
                    <a:pt x="206255" y="1187994"/>
                    <a:pt x="191300" y="1221642"/>
                    <a:pt x="176657" y="1255603"/>
                  </a:cubicBezTo>
                  <a:cubicBezTo>
                    <a:pt x="177591" y="1256226"/>
                    <a:pt x="178838" y="1257161"/>
                    <a:pt x="179772" y="1257784"/>
                  </a:cubicBezTo>
                  <a:cubicBezTo>
                    <a:pt x="185381" y="1251553"/>
                    <a:pt x="191923" y="1245944"/>
                    <a:pt x="196597" y="1239090"/>
                  </a:cubicBezTo>
                  <a:cubicBezTo>
                    <a:pt x="208748" y="1221019"/>
                    <a:pt x="219341" y="1202014"/>
                    <a:pt x="231492" y="1183943"/>
                  </a:cubicBezTo>
                  <a:cubicBezTo>
                    <a:pt x="242085" y="1168365"/>
                    <a:pt x="256417" y="1154345"/>
                    <a:pt x="276046" y="1157772"/>
                  </a:cubicBezTo>
                  <a:cubicBezTo>
                    <a:pt x="297855" y="1161511"/>
                    <a:pt x="318418" y="1170546"/>
                    <a:pt x="339605" y="1177400"/>
                  </a:cubicBezTo>
                  <a:cubicBezTo>
                    <a:pt x="341163" y="1178024"/>
                    <a:pt x="343032" y="1180204"/>
                    <a:pt x="343344" y="1182074"/>
                  </a:cubicBezTo>
                  <a:cubicBezTo>
                    <a:pt x="347082" y="1195471"/>
                    <a:pt x="350510" y="1208868"/>
                    <a:pt x="353625" y="1222577"/>
                  </a:cubicBezTo>
                  <a:cubicBezTo>
                    <a:pt x="355495" y="1231924"/>
                    <a:pt x="350821" y="1238155"/>
                    <a:pt x="341786" y="1239090"/>
                  </a:cubicBezTo>
                  <a:cubicBezTo>
                    <a:pt x="317172" y="1241271"/>
                    <a:pt x="292559" y="1242829"/>
                    <a:pt x="267945" y="1244075"/>
                  </a:cubicBezTo>
                  <a:cubicBezTo>
                    <a:pt x="259533" y="1244387"/>
                    <a:pt x="251432" y="1242829"/>
                    <a:pt x="243020" y="1242206"/>
                  </a:cubicBezTo>
                  <a:cubicBezTo>
                    <a:pt x="242708" y="1243452"/>
                    <a:pt x="242397" y="1244698"/>
                    <a:pt x="242085" y="1245944"/>
                  </a:cubicBezTo>
                  <a:cubicBezTo>
                    <a:pt x="250809" y="1249683"/>
                    <a:pt x="259533" y="1254357"/>
                    <a:pt x="268568" y="1257161"/>
                  </a:cubicBezTo>
                  <a:cubicBezTo>
                    <a:pt x="297544" y="1266508"/>
                    <a:pt x="326831" y="1264638"/>
                    <a:pt x="356429" y="1261834"/>
                  </a:cubicBezTo>
                  <a:cubicBezTo>
                    <a:pt x="362972" y="1261211"/>
                    <a:pt x="373565" y="1263392"/>
                    <a:pt x="376058" y="1267754"/>
                  </a:cubicBezTo>
                  <a:cubicBezTo>
                    <a:pt x="405345" y="1320097"/>
                    <a:pt x="445537" y="1367454"/>
                    <a:pt x="448341" y="1431948"/>
                  </a:cubicBezTo>
                  <a:cubicBezTo>
                    <a:pt x="448964" y="1448773"/>
                    <a:pt x="458311" y="1465597"/>
                    <a:pt x="463607" y="1482110"/>
                  </a:cubicBezTo>
                  <a:cubicBezTo>
                    <a:pt x="464854" y="1481798"/>
                    <a:pt x="466411" y="1481487"/>
                    <a:pt x="467658" y="1480864"/>
                  </a:cubicBezTo>
                  <a:cubicBezTo>
                    <a:pt x="467658" y="1459054"/>
                    <a:pt x="467658" y="1437245"/>
                    <a:pt x="467658" y="1415435"/>
                  </a:cubicBezTo>
                  <a:cubicBezTo>
                    <a:pt x="487286" y="1428833"/>
                    <a:pt x="505357" y="1443164"/>
                    <a:pt x="524985" y="1454381"/>
                  </a:cubicBezTo>
                  <a:cubicBezTo>
                    <a:pt x="544614" y="1465597"/>
                    <a:pt x="566423" y="1473698"/>
                    <a:pt x="586675" y="1483979"/>
                  </a:cubicBezTo>
                  <a:cubicBezTo>
                    <a:pt x="590725" y="1486160"/>
                    <a:pt x="592595" y="1493326"/>
                    <a:pt x="593841" y="1498623"/>
                  </a:cubicBezTo>
                  <a:cubicBezTo>
                    <a:pt x="596645" y="1508593"/>
                    <a:pt x="598203" y="1518563"/>
                    <a:pt x="600384" y="1528533"/>
                  </a:cubicBezTo>
                  <a:cubicBezTo>
                    <a:pt x="601630" y="1528222"/>
                    <a:pt x="603188" y="1527910"/>
                    <a:pt x="604434" y="1527598"/>
                  </a:cubicBezTo>
                  <a:cubicBezTo>
                    <a:pt x="607550" y="1490522"/>
                    <a:pt x="607550" y="1491145"/>
                    <a:pt x="644314" y="1486783"/>
                  </a:cubicBezTo>
                  <a:cubicBezTo>
                    <a:pt x="671732" y="1483668"/>
                    <a:pt x="700084" y="1482733"/>
                    <a:pt x="725633" y="1474009"/>
                  </a:cubicBezTo>
                  <a:cubicBezTo>
                    <a:pt x="765513" y="1459989"/>
                    <a:pt x="802277" y="1461547"/>
                    <a:pt x="841223" y="1475567"/>
                  </a:cubicBezTo>
                  <a:cubicBezTo>
                    <a:pt x="854309" y="1480241"/>
                    <a:pt x="863344" y="1485537"/>
                    <a:pt x="870198" y="1497377"/>
                  </a:cubicBezTo>
                  <a:cubicBezTo>
                    <a:pt x="888892" y="1529156"/>
                    <a:pt x="910702" y="1558443"/>
                    <a:pt x="942481" y="1579318"/>
                  </a:cubicBezTo>
                  <a:cubicBezTo>
                    <a:pt x="938119" y="1570594"/>
                    <a:pt x="931888" y="1563117"/>
                    <a:pt x="927838" y="1554393"/>
                  </a:cubicBezTo>
                  <a:cubicBezTo>
                    <a:pt x="918179" y="1532272"/>
                    <a:pt x="909144" y="1509839"/>
                    <a:pt x="900420" y="1487407"/>
                  </a:cubicBezTo>
                  <a:cubicBezTo>
                    <a:pt x="897616" y="1479929"/>
                    <a:pt x="900732" y="1474944"/>
                    <a:pt x="908832" y="1472451"/>
                  </a:cubicBezTo>
                  <a:cubicBezTo>
                    <a:pt x="963356" y="1455315"/>
                    <a:pt x="1009156" y="1423536"/>
                    <a:pt x="1053086" y="1388329"/>
                  </a:cubicBezTo>
                  <a:cubicBezTo>
                    <a:pt x="1060252" y="1382721"/>
                    <a:pt x="1067418" y="1377113"/>
                    <a:pt x="1076142" y="1369947"/>
                  </a:cubicBezTo>
                  <a:cubicBezTo>
                    <a:pt x="1083931" y="1412943"/>
                    <a:pt x="1069599" y="1450953"/>
                    <a:pt x="1067107" y="1490522"/>
                  </a:cubicBezTo>
                  <a:cubicBezTo>
                    <a:pt x="1077700" y="1472451"/>
                    <a:pt x="1087982" y="1454381"/>
                    <a:pt x="1093278" y="1434752"/>
                  </a:cubicBezTo>
                  <a:cubicBezTo>
                    <a:pt x="1100756" y="1407958"/>
                    <a:pt x="1104494" y="1379917"/>
                    <a:pt x="1110103" y="1352499"/>
                  </a:cubicBezTo>
                  <a:cubicBezTo>
                    <a:pt x="1111660" y="1344710"/>
                    <a:pt x="1112595" y="1334740"/>
                    <a:pt x="1117580" y="1329755"/>
                  </a:cubicBezTo>
                  <a:cubicBezTo>
                    <a:pt x="1132224" y="1315112"/>
                    <a:pt x="1148113" y="1301714"/>
                    <a:pt x="1164938" y="1289563"/>
                  </a:cubicBezTo>
                  <a:cubicBezTo>
                    <a:pt x="1186436" y="1273985"/>
                    <a:pt x="1188305" y="1274608"/>
                    <a:pt x="1209803" y="1289563"/>
                  </a:cubicBezTo>
                  <a:cubicBezTo>
                    <a:pt x="1249995" y="1316981"/>
                    <a:pt x="1293302" y="1333182"/>
                    <a:pt x="1327886" y="1332559"/>
                  </a:cubicBezTo>
                  <a:cubicBezTo>
                    <a:pt x="1291121" y="1315735"/>
                    <a:pt x="1255291" y="1300157"/>
                    <a:pt x="1236909" y="1259965"/>
                  </a:cubicBezTo>
                  <a:cubicBezTo>
                    <a:pt x="1295795" y="1244387"/>
                    <a:pt x="1323524" y="1186747"/>
                    <a:pt x="1375244" y="1161511"/>
                  </a:cubicBezTo>
                  <a:cubicBezTo>
                    <a:pt x="1382410" y="1179893"/>
                    <a:pt x="1389576" y="1197341"/>
                    <a:pt x="1396430" y="1214788"/>
                  </a:cubicBezTo>
                  <a:cubicBezTo>
                    <a:pt x="1398922" y="1214165"/>
                    <a:pt x="1401415" y="1213542"/>
                    <a:pt x="1403907" y="1212919"/>
                  </a:cubicBezTo>
                  <a:cubicBezTo>
                    <a:pt x="1401103" y="1196094"/>
                    <a:pt x="1400169" y="1178647"/>
                    <a:pt x="1395184" y="1162445"/>
                  </a:cubicBezTo>
                  <a:cubicBezTo>
                    <a:pt x="1390199" y="1145621"/>
                    <a:pt x="1393003" y="1133470"/>
                    <a:pt x="1405465" y="1121007"/>
                  </a:cubicBezTo>
                  <a:cubicBezTo>
                    <a:pt x="1421043" y="1105429"/>
                    <a:pt x="1434441" y="1087981"/>
                    <a:pt x="1450954" y="1068976"/>
                  </a:cubicBezTo>
                  <a:cubicBezTo>
                    <a:pt x="1459366" y="1107298"/>
                    <a:pt x="1466843" y="1141259"/>
                    <a:pt x="1474321" y="1175531"/>
                  </a:cubicBezTo>
                  <a:cubicBezTo>
                    <a:pt x="1476190" y="1175219"/>
                    <a:pt x="1478060" y="1174908"/>
                    <a:pt x="1480241" y="1174908"/>
                  </a:cubicBezTo>
                  <a:cubicBezTo>
                    <a:pt x="1480241" y="1133158"/>
                    <a:pt x="1480241" y="1091409"/>
                    <a:pt x="1480241" y="1051840"/>
                  </a:cubicBezTo>
                  <a:cubicBezTo>
                    <a:pt x="1539438" y="1041558"/>
                    <a:pt x="1596142" y="1031900"/>
                    <a:pt x="1653782" y="1022241"/>
                  </a:cubicBezTo>
                  <a:cubicBezTo>
                    <a:pt x="1668737" y="1050282"/>
                    <a:pt x="1660948" y="1082373"/>
                    <a:pt x="1660013" y="1114464"/>
                  </a:cubicBezTo>
                  <a:cubicBezTo>
                    <a:pt x="1672476" y="1094836"/>
                    <a:pt x="1677461" y="1073338"/>
                    <a:pt x="1680888" y="1050594"/>
                  </a:cubicBezTo>
                  <a:cubicBezTo>
                    <a:pt x="1684315" y="1026603"/>
                    <a:pt x="1688366" y="1002613"/>
                    <a:pt x="1695531" y="979557"/>
                  </a:cubicBezTo>
                  <a:cubicBezTo>
                    <a:pt x="1701763" y="959306"/>
                    <a:pt x="1717029" y="944974"/>
                    <a:pt x="1736346" y="935315"/>
                  </a:cubicBezTo>
                  <a:cubicBezTo>
                    <a:pt x="1751924" y="949335"/>
                    <a:pt x="1761271" y="968652"/>
                    <a:pt x="1783393" y="972080"/>
                  </a:cubicBezTo>
                  <a:cubicBezTo>
                    <a:pt x="1778407" y="963356"/>
                    <a:pt x="1772488" y="955878"/>
                    <a:pt x="1766568" y="948401"/>
                  </a:cubicBezTo>
                  <a:cubicBezTo>
                    <a:pt x="1759402" y="939054"/>
                    <a:pt x="1751924" y="929707"/>
                    <a:pt x="1745070" y="920049"/>
                  </a:cubicBezTo>
                  <a:cubicBezTo>
                    <a:pt x="1738527" y="911013"/>
                    <a:pt x="1739774" y="901978"/>
                    <a:pt x="1746005" y="892631"/>
                  </a:cubicBezTo>
                  <a:cubicBezTo>
                    <a:pt x="1762518" y="867394"/>
                    <a:pt x="1787443" y="857113"/>
                    <a:pt x="1816107" y="855555"/>
                  </a:cubicBezTo>
                  <a:cubicBezTo>
                    <a:pt x="1839786" y="854309"/>
                    <a:pt x="1863776" y="855243"/>
                    <a:pt x="1887766" y="854932"/>
                  </a:cubicBezTo>
                  <a:cubicBezTo>
                    <a:pt x="1907083" y="854620"/>
                    <a:pt x="1919858" y="849947"/>
                    <a:pt x="1929828" y="839042"/>
                  </a:cubicBezTo>
                  <a:cubicBezTo>
                    <a:pt x="1904279" y="835303"/>
                    <a:pt x="1877485" y="839977"/>
                    <a:pt x="1854429" y="822529"/>
                  </a:cubicBezTo>
                  <a:cubicBezTo>
                    <a:pt x="1887766" y="793242"/>
                    <a:pt x="1910511" y="758035"/>
                    <a:pt x="1923285" y="717220"/>
                  </a:cubicBezTo>
                  <a:cubicBezTo>
                    <a:pt x="1936994" y="673290"/>
                    <a:pt x="1947898" y="628425"/>
                    <a:pt x="1958491" y="583559"/>
                  </a:cubicBezTo>
                  <a:cubicBezTo>
                    <a:pt x="1964100" y="559569"/>
                    <a:pt x="1974693" y="552403"/>
                    <a:pt x="1995256" y="566112"/>
                  </a:cubicBezTo>
                  <a:cubicBezTo>
                    <a:pt x="2012392" y="577640"/>
                    <a:pt x="2026724" y="592906"/>
                    <a:pt x="2042302" y="606615"/>
                  </a:cubicBezTo>
                  <a:cubicBezTo>
                    <a:pt x="2052895" y="615962"/>
                    <a:pt x="2063177" y="624997"/>
                    <a:pt x="2073459" y="634344"/>
                  </a:cubicBezTo>
                  <a:cubicBezTo>
                    <a:pt x="2075328" y="632787"/>
                    <a:pt x="2076886" y="631229"/>
                    <a:pt x="2078755" y="629671"/>
                  </a:cubicBezTo>
                  <a:cubicBezTo>
                    <a:pt x="2067227" y="617831"/>
                    <a:pt x="2059127" y="602565"/>
                    <a:pt x="2047287" y="591037"/>
                  </a:cubicBezTo>
                  <a:close/>
                  <a:moveTo>
                    <a:pt x="1494884" y="241774"/>
                  </a:moveTo>
                  <a:cubicBezTo>
                    <a:pt x="1494261" y="252990"/>
                    <a:pt x="1492392" y="264518"/>
                    <a:pt x="1490522" y="275423"/>
                  </a:cubicBezTo>
                  <a:cubicBezTo>
                    <a:pt x="1488030" y="289131"/>
                    <a:pt x="1477437" y="295986"/>
                    <a:pt x="1464039" y="291312"/>
                  </a:cubicBezTo>
                  <a:cubicBezTo>
                    <a:pt x="1443476" y="284458"/>
                    <a:pt x="1423224" y="276357"/>
                    <a:pt x="1403596" y="267322"/>
                  </a:cubicBezTo>
                  <a:cubicBezTo>
                    <a:pt x="1397676" y="264518"/>
                    <a:pt x="1392380" y="256417"/>
                    <a:pt x="1391133" y="249874"/>
                  </a:cubicBezTo>
                  <a:cubicBezTo>
                    <a:pt x="1390510" y="246759"/>
                    <a:pt x="1398611" y="239593"/>
                    <a:pt x="1403907" y="237412"/>
                  </a:cubicBezTo>
                  <a:cubicBezTo>
                    <a:pt x="1425405" y="229000"/>
                    <a:pt x="1447215" y="221522"/>
                    <a:pt x="1469024" y="213733"/>
                  </a:cubicBezTo>
                  <a:cubicBezTo>
                    <a:pt x="1486472" y="216849"/>
                    <a:pt x="1495819" y="225572"/>
                    <a:pt x="1494884" y="241774"/>
                  </a:cubicBezTo>
                  <a:close/>
                  <a:moveTo>
                    <a:pt x="1864711" y="380420"/>
                  </a:moveTo>
                  <a:cubicBezTo>
                    <a:pt x="1822338" y="342409"/>
                    <a:pt x="1767814" y="327142"/>
                    <a:pt x="1719833" y="300036"/>
                  </a:cubicBezTo>
                  <a:cubicBezTo>
                    <a:pt x="1700205" y="289131"/>
                    <a:pt x="1684938" y="269503"/>
                    <a:pt x="1668425" y="252990"/>
                  </a:cubicBezTo>
                  <a:cubicBezTo>
                    <a:pt x="1655028" y="239281"/>
                    <a:pt x="1643189" y="224326"/>
                    <a:pt x="1630414" y="209994"/>
                  </a:cubicBezTo>
                  <a:cubicBezTo>
                    <a:pt x="1628233" y="211240"/>
                    <a:pt x="1626364" y="212175"/>
                    <a:pt x="1624183" y="213421"/>
                  </a:cubicBezTo>
                  <a:cubicBezTo>
                    <a:pt x="1636957" y="237100"/>
                    <a:pt x="1649731" y="261091"/>
                    <a:pt x="1664063" y="287885"/>
                  </a:cubicBezTo>
                  <a:cubicBezTo>
                    <a:pt x="1609851" y="296921"/>
                    <a:pt x="1559066" y="311564"/>
                    <a:pt x="1509216" y="297544"/>
                  </a:cubicBezTo>
                  <a:cubicBezTo>
                    <a:pt x="1514513" y="278227"/>
                    <a:pt x="1520121" y="260779"/>
                    <a:pt x="1523860" y="243020"/>
                  </a:cubicBezTo>
                  <a:cubicBezTo>
                    <a:pt x="1530714" y="211552"/>
                    <a:pt x="1539438" y="200647"/>
                    <a:pt x="1572775" y="195974"/>
                  </a:cubicBezTo>
                  <a:cubicBezTo>
                    <a:pt x="1652224" y="184134"/>
                    <a:pt x="1727934" y="191923"/>
                    <a:pt x="1794609" y="241774"/>
                  </a:cubicBezTo>
                  <a:cubicBezTo>
                    <a:pt x="1798971" y="245201"/>
                    <a:pt x="1803333" y="248940"/>
                    <a:pt x="1807383" y="252367"/>
                  </a:cubicBezTo>
                  <a:cubicBezTo>
                    <a:pt x="1799905" y="273242"/>
                    <a:pt x="1800217" y="272619"/>
                    <a:pt x="1781523" y="267010"/>
                  </a:cubicBezTo>
                  <a:cubicBezTo>
                    <a:pt x="1765010" y="262025"/>
                    <a:pt x="1748186" y="258910"/>
                    <a:pt x="1730427" y="257040"/>
                  </a:cubicBezTo>
                  <a:cubicBezTo>
                    <a:pt x="1781523" y="291624"/>
                    <a:pt x="1841343" y="312499"/>
                    <a:pt x="1879977" y="366088"/>
                  </a:cubicBezTo>
                  <a:cubicBezTo>
                    <a:pt x="1875304" y="370450"/>
                    <a:pt x="1870630" y="374812"/>
                    <a:pt x="1864711" y="380420"/>
                  </a:cubicBezTo>
                  <a:close/>
                  <a:moveTo>
                    <a:pt x="486351" y="388209"/>
                  </a:moveTo>
                  <a:cubicBezTo>
                    <a:pt x="495698" y="385093"/>
                    <a:pt x="505045" y="381977"/>
                    <a:pt x="514081" y="378550"/>
                  </a:cubicBezTo>
                  <a:cubicBezTo>
                    <a:pt x="520935" y="376058"/>
                    <a:pt x="526232" y="374812"/>
                    <a:pt x="530905" y="383224"/>
                  </a:cubicBezTo>
                  <a:cubicBezTo>
                    <a:pt x="534955" y="390701"/>
                    <a:pt x="535579" y="395686"/>
                    <a:pt x="528724" y="401918"/>
                  </a:cubicBezTo>
                  <a:cubicBezTo>
                    <a:pt x="511588" y="417184"/>
                    <a:pt x="498191" y="437747"/>
                    <a:pt x="470150" y="438994"/>
                  </a:cubicBezTo>
                  <a:cubicBezTo>
                    <a:pt x="468904" y="433386"/>
                    <a:pt x="468592" y="429024"/>
                    <a:pt x="467034" y="424350"/>
                  </a:cubicBezTo>
                  <a:cubicBezTo>
                    <a:pt x="459245" y="397244"/>
                    <a:pt x="459245" y="397244"/>
                    <a:pt x="486351" y="388209"/>
                  </a:cubicBezTo>
                  <a:close/>
                  <a:moveTo>
                    <a:pt x="405033" y="425596"/>
                  </a:moveTo>
                  <a:cubicBezTo>
                    <a:pt x="413445" y="420611"/>
                    <a:pt x="421858" y="425285"/>
                    <a:pt x="423415" y="434632"/>
                  </a:cubicBezTo>
                  <a:cubicBezTo>
                    <a:pt x="426531" y="454883"/>
                    <a:pt x="415626" y="477628"/>
                    <a:pt x="397244" y="488221"/>
                  </a:cubicBezTo>
                  <a:cubicBezTo>
                    <a:pt x="370761" y="464854"/>
                    <a:pt x="375123" y="443044"/>
                    <a:pt x="405033" y="425596"/>
                  </a:cubicBezTo>
                  <a:close/>
                  <a:moveTo>
                    <a:pt x="220899" y="667370"/>
                  </a:moveTo>
                  <a:cubicBezTo>
                    <a:pt x="231804" y="650546"/>
                    <a:pt x="244889" y="635279"/>
                    <a:pt x="257040" y="619389"/>
                  </a:cubicBezTo>
                  <a:cubicBezTo>
                    <a:pt x="258287" y="619389"/>
                    <a:pt x="259221" y="619078"/>
                    <a:pt x="260468" y="619078"/>
                  </a:cubicBezTo>
                  <a:cubicBezTo>
                    <a:pt x="259221" y="640887"/>
                    <a:pt x="259221" y="663008"/>
                    <a:pt x="256106" y="684506"/>
                  </a:cubicBezTo>
                  <a:cubicBezTo>
                    <a:pt x="255171" y="691360"/>
                    <a:pt x="246759" y="702265"/>
                    <a:pt x="241462" y="702577"/>
                  </a:cubicBezTo>
                  <a:cubicBezTo>
                    <a:pt x="233985" y="703200"/>
                    <a:pt x="223080" y="697280"/>
                    <a:pt x="219030" y="690737"/>
                  </a:cubicBezTo>
                  <a:cubicBezTo>
                    <a:pt x="215291" y="685441"/>
                    <a:pt x="216849" y="673601"/>
                    <a:pt x="220899" y="667370"/>
                  </a:cubicBezTo>
                  <a:close/>
                  <a:moveTo>
                    <a:pt x="146435" y="830630"/>
                  </a:moveTo>
                  <a:cubicBezTo>
                    <a:pt x="153601" y="806328"/>
                    <a:pt x="160455" y="781714"/>
                    <a:pt x="170114" y="758658"/>
                  </a:cubicBezTo>
                  <a:cubicBezTo>
                    <a:pt x="176345" y="743392"/>
                    <a:pt x="187562" y="730306"/>
                    <a:pt x="196908" y="715663"/>
                  </a:cubicBezTo>
                  <a:cubicBezTo>
                    <a:pt x="209683" y="725944"/>
                    <a:pt x="219653" y="734045"/>
                    <a:pt x="229623" y="742145"/>
                  </a:cubicBezTo>
                  <a:cubicBezTo>
                    <a:pt x="241151" y="751804"/>
                    <a:pt x="245512" y="763332"/>
                    <a:pt x="240216" y="777975"/>
                  </a:cubicBezTo>
                  <a:cubicBezTo>
                    <a:pt x="229000" y="808820"/>
                    <a:pt x="217783" y="839977"/>
                    <a:pt x="206567" y="871133"/>
                  </a:cubicBezTo>
                  <a:cubicBezTo>
                    <a:pt x="190054" y="866459"/>
                    <a:pt x="176034" y="863032"/>
                    <a:pt x="162636" y="858359"/>
                  </a:cubicBezTo>
                  <a:cubicBezTo>
                    <a:pt x="149551" y="853997"/>
                    <a:pt x="142385" y="844650"/>
                    <a:pt x="146435" y="830630"/>
                  </a:cubicBezTo>
                  <a:close/>
                  <a:moveTo>
                    <a:pt x="149551" y="914129"/>
                  </a:moveTo>
                  <a:cubicBezTo>
                    <a:pt x="147993" y="898551"/>
                    <a:pt x="158586" y="896681"/>
                    <a:pt x="170426" y="896681"/>
                  </a:cubicBezTo>
                  <a:cubicBezTo>
                    <a:pt x="181642" y="895435"/>
                    <a:pt x="190366" y="897927"/>
                    <a:pt x="191300" y="911013"/>
                  </a:cubicBezTo>
                  <a:cubicBezTo>
                    <a:pt x="192235" y="922541"/>
                    <a:pt x="177591" y="938742"/>
                    <a:pt x="166375" y="938431"/>
                  </a:cubicBezTo>
                  <a:cubicBezTo>
                    <a:pt x="150174" y="938119"/>
                    <a:pt x="150797" y="925033"/>
                    <a:pt x="149551" y="914129"/>
                  </a:cubicBezTo>
                  <a:close/>
                  <a:moveTo>
                    <a:pt x="171672" y="987035"/>
                  </a:moveTo>
                  <a:cubicBezTo>
                    <a:pt x="169179" y="974884"/>
                    <a:pt x="173853" y="968029"/>
                    <a:pt x="185381" y="965225"/>
                  </a:cubicBezTo>
                  <a:cubicBezTo>
                    <a:pt x="190366" y="963979"/>
                    <a:pt x="195351" y="963044"/>
                    <a:pt x="202828" y="961175"/>
                  </a:cubicBezTo>
                  <a:cubicBezTo>
                    <a:pt x="214979" y="1001990"/>
                    <a:pt x="246136" y="1027850"/>
                    <a:pt x="271372" y="1058695"/>
                  </a:cubicBezTo>
                  <a:cubicBezTo>
                    <a:pt x="288508" y="1079569"/>
                    <a:pt x="302529" y="1102937"/>
                    <a:pt x="315614" y="1126927"/>
                  </a:cubicBezTo>
                  <a:cubicBezTo>
                    <a:pt x="248940" y="1098886"/>
                    <a:pt x="187250" y="1066484"/>
                    <a:pt x="171672" y="987035"/>
                  </a:cubicBezTo>
                  <a:close/>
                  <a:moveTo>
                    <a:pt x="596334" y="1391133"/>
                  </a:moveTo>
                  <a:cubicBezTo>
                    <a:pt x="590414" y="1406712"/>
                    <a:pt x="589479" y="1424159"/>
                    <a:pt x="586052" y="1441295"/>
                  </a:cubicBezTo>
                  <a:cubicBezTo>
                    <a:pt x="551157" y="1441607"/>
                    <a:pt x="493517" y="1388641"/>
                    <a:pt x="476381" y="1337856"/>
                  </a:cubicBezTo>
                  <a:cubicBezTo>
                    <a:pt x="487286" y="1333805"/>
                    <a:pt x="498502" y="1329755"/>
                    <a:pt x="509096" y="1325082"/>
                  </a:cubicBezTo>
                  <a:cubicBezTo>
                    <a:pt x="519066" y="1320720"/>
                    <a:pt x="528413" y="1315112"/>
                    <a:pt x="538071" y="1310127"/>
                  </a:cubicBezTo>
                  <a:cubicBezTo>
                    <a:pt x="537448" y="1308569"/>
                    <a:pt x="536825" y="1306699"/>
                    <a:pt x="536202" y="1305142"/>
                  </a:cubicBezTo>
                  <a:cubicBezTo>
                    <a:pt x="522804" y="1307011"/>
                    <a:pt x="509096" y="1308569"/>
                    <a:pt x="495698" y="1310438"/>
                  </a:cubicBezTo>
                  <a:cubicBezTo>
                    <a:pt x="459869" y="1316046"/>
                    <a:pt x="431516" y="1304830"/>
                    <a:pt x="415938" y="1271804"/>
                  </a:cubicBezTo>
                  <a:cubicBezTo>
                    <a:pt x="404410" y="1247191"/>
                    <a:pt x="385093" y="1226004"/>
                    <a:pt x="384470" y="1196717"/>
                  </a:cubicBezTo>
                  <a:cubicBezTo>
                    <a:pt x="384470" y="1191732"/>
                    <a:pt x="384470" y="1186436"/>
                    <a:pt x="384470" y="1179893"/>
                  </a:cubicBezTo>
                  <a:cubicBezTo>
                    <a:pt x="402229" y="1187370"/>
                    <a:pt x="414692" y="1199210"/>
                    <a:pt x="423104" y="1214788"/>
                  </a:cubicBezTo>
                  <a:cubicBezTo>
                    <a:pt x="428712" y="1225381"/>
                    <a:pt x="432139" y="1237221"/>
                    <a:pt x="438682" y="1246879"/>
                  </a:cubicBezTo>
                  <a:cubicBezTo>
                    <a:pt x="445225" y="1256538"/>
                    <a:pt x="454572" y="1264327"/>
                    <a:pt x="462673" y="1272739"/>
                  </a:cubicBezTo>
                  <a:cubicBezTo>
                    <a:pt x="464230" y="1271493"/>
                    <a:pt x="466100" y="1270246"/>
                    <a:pt x="467658" y="1269000"/>
                  </a:cubicBezTo>
                  <a:cubicBezTo>
                    <a:pt x="459557" y="1247191"/>
                    <a:pt x="451145" y="1225381"/>
                    <a:pt x="442109" y="1200768"/>
                  </a:cubicBezTo>
                  <a:cubicBezTo>
                    <a:pt x="466100" y="1208245"/>
                    <a:pt x="484794" y="1218838"/>
                    <a:pt x="500060" y="1234417"/>
                  </a:cubicBezTo>
                  <a:cubicBezTo>
                    <a:pt x="525920" y="1260588"/>
                    <a:pt x="551780" y="1286759"/>
                    <a:pt x="577328" y="1313242"/>
                  </a:cubicBezTo>
                  <a:cubicBezTo>
                    <a:pt x="599761" y="1335363"/>
                    <a:pt x="608173" y="1360288"/>
                    <a:pt x="596334" y="1391133"/>
                  </a:cubicBezTo>
                  <a:close/>
                  <a:moveTo>
                    <a:pt x="1070534" y="1332559"/>
                  </a:moveTo>
                  <a:cubicBezTo>
                    <a:pt x="1044986" y="1355926"/>
                    <a:pt x="1020684" y="1380852"/>
                    <a:pt x="993578" y="1402973"/>
                  </a:cubicBezTo>
                  <a:cubicBezTo>
                    <a:pt x="957125" y="1432571"/>
                    <a:pt x="916621" y="1446280"/>
                    <a:pt x="876118" y="1449707"/>
                  </a:cubicBezTo>
                  <a:cubicBezTo>
                    <a:pt x="866771" y="1445034"/>
                    <a:pt x="852751" y="1442541"/>
                    <a:pt x="848700" y="1435064"/>
                  </a:cubicBezTo>
                  <a:cubicBezTo>
                    <a:pt x="841534" y="1421667"/>
                    <a:pt x="856801" y="1415435"/>
                    <a:pt x="865525" y="1407646"/>
                  </a:cubicBezTo>
                  <a:cubicBezTo>
                    <a:pt x="920360" y="1358107"/>
                    <a:pt x="985477" y="1328509"/>
                    <a:pt x="1055267" y="1308569"/>
                  </a:cubicBezTo>
                  <a:cubicBezTo>
                    <a:pt x="1063057" y="1306388"/>
                    <a:pt x="1068976" y="1303895"/>
                    <a:pt x="1074896" y="1313242"/>
                  </a:cubicBezTo>
                  <a:cubicBezTo>
                    <a:pt x="1081127" y="1322589"/>
                    <a:pt x="1076765" y="1326951"/>
                    <a:pt x="1070534" y="1332559"/>
                  </a:cubicBezTo>
                  <a:close/>
                  <a:moveTo>
                    <a:pt x="1271804" y="1203883"/>
                  </a:moveTo>
                  <a:cubicBezTo>
                    <a:pt x="1259342" y="1210738"/>
                    <a:pt x="1245321" y="1215100"/>
                    <a:pt x="1230989" y="1220708"/>
                  </a:cubicBezTo>
                  <a:cubicBezTo>
                    <a:pt x="1226628" y="1217904"/>
                    <a:pt x="1220396" y="1216034"/>
                    <a:pt x="1218839" y="1212607"/>
                  </a:cubicBezTo>
                  <a:cubicBezTo>
                    <a:pt x="1217281" y="1208245"/>
                    <a:pt x="1217904" y="1201079"/>
                    <a:pt x="1220708" y="1197341"/>
                  </a:cubicBezTo>
                  <a:cubicBezTo>
                    <a:pt x="1228185" y="1187059"/>
                    <a:pt x="1236286" y="1176777"/>
                    <a:pt x="1245945" y="1168365"/>
                  </a:cubicBezTo>
                  <a:cubicBezTo>
                    <a:pt x="1250930" y="1164003"/>
                    <a:pt x="1262146" y="1160576"/>
                    <a:pt x="1266196" y="1163068"/>
                  </a:cubicBezTo>
                  <a:cubicBezTo>
                    <a:pt x="1274608" y="1168365"/>
                    <a:pt x="1282086" y="1177712"/>
                    <a:pt x="1285825" y="1186747"/>
                  </a:cubicBezTo>
                  <a:cubicBezTo>
                    <a:pt x="1287383" y="1190175"/>
                    <a:pt x="1278347" y="1200456"/>
                    <a:pt x="1271804" y="1203883"/>
                  </a:cubicBezTo>
                  <a:close/>
                  <a:moveTo>
                    <a:pt x="1326951" y="1144686"/>
                  </a:moveTo>
                  <a:cubicBezTo>
                    <a:pt x="1306388" y="1144686"/>
                    <a:pt x="1294549" y="1137209"/>
                    <a:pt x="1294860" y="1125681"/>
                  </a:cubicBezTo>
                  <a:cubicBezTo>
                    <a:pt x="1295172" y="1117580"/>
                    <a:pt x="1312308" y="1103871"/>
                    <a:pt x="1322278" y="1103871"/>
                  </a:cubicBezTo>
                  <a:cubicBezTo>
                    <a:pt x="1332248" y="1103871"/>
                    <a:pt x="1350942" y="1120696"/>
                    <a:pt x="1350007" y="1129731"/>
                  </a:cubicBezTo>
                  <a:cubicBezTo>
                    <a:pt x="1348761" y="1145309"/>
                    <a:pt x="1336298" y="1143751"/>
                    <a:pt x="1326951" y="1144686"/>
                  </a:cubicBezTo>
                  <a:close/>
                  <a:moveTo>
                    <a:pt x="1519809" y="1021307"/>
                  </a:moveTo>
                  <a:cubicBezTo>
                    <a:pt x="1517317" y="1017880"/>
                    <a:pt x="1510151" y="1012271"/>
                    <a:pt x="1508593" y="1005417"/>
                  </a:cubicBezTo>
                  <a:cubicBezTo>
                    <a:pt x="1506412" y="996693"/>
                    <a:pt x="1528845" y="975507"/>
                    <a:pt x="1538192" y="975195"/>
                  </a:cubicBezTo>
                  <a:cubicBezTo>
                    <a:pt x="1546604" y="975195"/>
                    <a:pt x="1560936" y="991708"/>
                    <a:pt x="1560936" y="1001678"/>
                  </a:cubicBezTo>
                  <a:cubicBezTo>
                    <a:pt x="1560936" y="1013518"/>
                    <a:pt x="1546292" y="1021618"/>
                    <a:pt x="1519809" y="1021307"/>
                  </a:cubicBezTo>
                  <a:close/>
                  <a:moveTo>
                    <a:pt x="1686185" y="926591"/>
                  </a:moveTo>
                  <a:cubicBezTo>
                    <a:pt x="1668114" y="945285"/>
                    <a:pt x="1649420" y="963979"/>
                    <a:pt x="1629480" y="980804"/>
                  </a:cubicBezTo>
                  <a:cubicBezTo>
                    <a:pt x="1618264" y="990150"/>
                    <a:pt x="1606113" y="991708"/>
                    <a:pt x="1591157" y="979869"/>
                  </a:cubicBezTo>
                  <a:cubicBezTo>
                    <a:pt x="1559066" y="953697"/>
                    <a:pt x="1557509" y="952451"/>
                    <a:pt x="1586484" y="924099"/>
                  </a:cubicBezTo>
                  <a:cubicBezTo>
                    <a:pt x="1606113" y="905094"/>
                    <a:pt x="1626676" y="887023"/>
                    <a:pt x="1647551" y="867706"/>
                  </a:cubicBezTo>
                  <a:cubicBezTo>
                    <a:pt x="1660013" y="876741"/>
                    <a:pt x="1672476" y="884842"/>
                    <a:pt x="1684004" y="894500"/>
                  </a:cubicBezTo>
                  <a:cubicBezTo>
                    <a:pt x="1695843" y="904470"/>
                    <a:pt x="1697089" y="915375"/>
                    <a:pt x="1686185" y="926591"/>
                  </a:cubicBezTo>
                  <a:close/>
                  <a:moveTo>
                    <a:pt x="1726688" y="862098"/>
                  </a:moveTo>
                  <a:cubicBezTo>
                    <a:pt x="1723884" y="867706"/>
                    <a:pt x="1712356" y="874560"/>
                    <a:pt x="1709552" y="872691"/>
                  </a:cubicBezTo>
                  <a:cubicBezTo>
                    <a:pt x="1701451" y="867706"/>
                    <a:pt x="1691793" y="859605"/>
                    <a:pt x="1689923" y="851193"/>
                  </a:cubicBezTo>
                  <a:cubicBezTo>
                    <a:pt x="1686496" y="833122"/>
                    <a:pt x="1707059" y="834057"/>
                    <a:pt x="1716095" y="823152"/>
                  </a:cubicBezTo>
                  <a:cubicBezTo>
                    <a:pt x="1730115" y="835303"/>
                    <a:pt x="1733854" y="848389"/>
                    <a:pt x="1726688" y="862098"/>
                  </a:cubicBezTo>
                  <a:close/>
                  <a:moveTo>
                    <a:pt x="1892751" y="705692"/>
                  </a:moveTo>
                  <a:cubicBezTo>
                    <a:pt x="1864399" y="753362"/>
                    <a:pt x="1825142" y="790749"/>
                    <a:pt x="1781523" y="823775"/>
                  </a:cubicBezTo>
                  <a:cubicBezTo>
                    <a:pt x="1776538" y="827514"/>
                    <a:pt x="1763764" y="826268"/>
                    <a:pt x="1758467" y="822529"/>
                  </a:cubicBezTo>
                  <a:cubicBezTo>
                    <a:pt x="1754105" y="819102"/>
                    <a:pt x="1752548" y="807574"/>
                    <a:pt x="1754729" y="801031"/>
                  </a:cubicBezTo>
                  <a:cubicBezTo>
                    <a:pt x="1757221" y="793242"/>
                    <a:pt x="1764076" y="786388"/>
                    <a:pt x="1769995" y="779845"/>
                  </a:cubicBezTo>
                  <a:cubicBezTo>
                    <a:pt x="1818599" y="723763"/>
                    <a:pt x="1865645" y="666747"/>
                    <a:pt x="1900541" y="600384"/>
                  </a:cubicBezTo>
                  <a:cubicBezTo>
                    <a:pt x="1902410" y="596957"/>
                    <a:pt x="1909264" y="592906"/>
                    <a:pt x="1911757" y="593841"/>
                  </a:cubicBezTo>
                  <a:cubicBezTo>
                    <a:pt x="1917677" y="596333"/>
                    <a:pt x="1922661" y="601942"/>
                    <a:pt x="1925777" y="604746"/>
                  </a:cubicBezTo>
                  <a:cubicBezTo>
                    <a:pt x="1920169" y="643380"/>
                    <a:pt x="1910511" y="675782"/>
                    <a:pt x="1892751" y="705692"/>
                  </a:cubicBezTo>
                  <a:close/>
                </a:path>
              </a:pathLst>
            </a:custGeom>
            <a:solidFill>
              <a:schemeClr val="accent6"/>
            </a:solidFill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42">
              <a:extLst>
                <a:ext uri="{FF2B5EF4-FFF2-40B4-BE49-F238E27FC236}">
                  <a16:creationId xmlns:a16="http://schemas.microsoft.com/office/drawing/2014/main" id="{64E02328-E231-4E11-A633-EDE74D423F7D}"/>
                </a:ext>
              </a:extLst>
            </p:cNvPr>
            <p:cNvGrpSpPr/>
            <p:nvPr/>
          </p:nvGrpSpPr>
          <p:grpSpPr>
            <a:xfrm>
              <a:off x="8357228" y="2118144"/>
              <a:ext cx="2655771" cy="3987707"/>
              <a:chOff x="9298005" y="350890"/>
              <a:chExt cx="2655771" cy="3987707"/>
            </a:xfrm>
            <a:solidFill>
              <a:schemeClr val="accent3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2D88F4C-D8CB-4738-B242-8FBA89738F40}"/>
                  </a:ext>
                </a:extLst>
              </p:cNvPr>
              <p:cNvSpPr/>
              <p:nvPr/>
            </p:nvSpPr>
            <p:spPr>
              <a:xfrm>
                <a:off x="10359192" y="2360440"/>
                <a:ext cx="532774" cy="1978157"/>
              </a:xfrm>
              <a:custGeom>
                <a:avLst/>
                <a:gdLst>
                  <a:gd name="connsiteX0" fmla="*/ 532151 w 532774"/>
                  <a:gd name="connsiteY0" fmla="*/ 54873 h 1978157"/>
                  <a:gd name="connsiteX1" fmla="*/ 515950 w 532774"/>
                  <a:gd name="connsiteY1" fmla="*/ 29637 h 1978157"/>
                  <a:gd name="connsiteX2" fmla="*/ 484170 w 532774"/>
                  <a:gd name="connsiteY2" fmla="*/ 13435 h 1978157"/>
                  <a:gd name="connsiteX3" fmla="*/ 422792 w 532774"/>
                  <a:gd name="connsiteY3" fmla="*/ 18732 h 1978157"/>
                  <a:gd name="connsiteX4" fmla="*/ 396621 w 532774"/>
                  <a:gd name="connsiteY4" fmla="*/ 65155 h 1978157"/>
                  <a:gd name="connsiteX5" fmla="*/ 389767 w 532774"/>
                  <a:gd name="connsiteY5" fmla="*/ 106593 h 1978157"/>
                  <a:gd name="connsiteX6" fmla="*/ 332439 w 532774"/>
                  <a:gd name="connsiteY6" fmla="*/ 217821 h 1978157"/>
                  <a:gd name="connsiteX7" fmla="*/ 310006 w 532774"/>
                  <a:gd name="connsiteY7" fmla="*/ 234023 h 1978157"/>
                  <a:gd name="connsiteX8" fmla="*/ 319976 w 532774"/>
                  <a:gd name="connsiteY8" fmla="*/ 114382 h 1978157"/>
                  <a:gd name="connsiteX9" fmla="*/ 189431 w 532774"/>
                  <a:gd name="connsiteY9" fmla="*/ 189469 h 1978157"/>
                  <a:gd name="connsiteX10" fmla="*/ 265141 w 532774"/>
                  <a:gd name="connsiteY10" fmla="*/ 319080 h 1978157"/>
                  <a:gd name="connsiteX11" fmla="*/ 260779 w 532774"/>
                  <a:gd name="connsiteY11" fmla="*/ 324065 h 1978157"/>
                  <a:gd name="connsiteX12" fmla="*/ 205321 w 532774"/>
                  <a:gd name="connsiteY12" fmla="*/ 298516 h 1978157"/>
                  <a:gd name="connsiteX13" fmla="*/ 119641 w 532774"/>
                  <a:gd name="connsiteY13" fmla="*/ 205670 h 1978157"/>
                  <a:gd name="connsiteX14" fmla="*/ 110294 w 532774"/>
                  <a:gd name="connsiteY14" fmla="*/ 193831 h 1978157"/>
                  <a:gd name="connsiteX15" fmla="*/ 23679 w 532774"/>
                  <a:gd name="connsiteY15" fmla="*/ 182303 h 1978157"/>
                  <a:gd name="connsiteX16" fmla="*/ 935 w 532774"/>
                  <a:gd name="connsiteY16" fmla="*/ 213459 h 1978157"/>
                  <a:gd name="connsiteX17" fmla="*/ 935 w 532774"/>
                  <a:gd name="connsiteY17" fmla="*/ 1954791 h 1978157"/>
                  <a:gd name="connsiteX18" fmla="*/ 0 w 532774"/>
                  <a:gd name="connsiteY18" fmla="*/ 1978158 h 1978157"/>
                  <a:gd name="connsiteX19" fmla="*/ 532774 w 532774"/>
                  <a:gd name="connsiteY19" fmla="*/ 1978158 h 1978157"/>
                  <a:gd name="connsiteX20" fmla="*/ 531840 w 532774"/>
                  <a:gd name="connsiteY20" fmla="*/ 1954791 h 1978157"/>
                  <a:gd name="connsiteX21" fmla="*/ 532151 w 532774"/>
                  <a:gd name="connsiteY21" fmla="*/ 54873 h 197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2774" h="1978157">
                    <a:moveTo>
                      <a:pt x="532151" y="54873"/>
                    </a:moveTo>
                    <a:cubicBezTo>
                      <a:pt x="532151" y="41476"/>
                      <a:pt x="529036" y="34310"/>
                      <a:pt x="515950" y="29637"/>
                    </a:cubicBezTo>
                    <a:cubicBezTo>
                      <a:pt x="504734" y="25898"/>
                      <a:pt x="494452" y="19355"/>
                      <a:pt x="484170" y="13435"/>
                    </a:cubicBezTo>
                    <a:cubicBezTo>
                      <a:pt x="451768" y="-5570"/>
                      <a:pt x="452391" y="-4947"/>
                      <a:pt x="422792" y="18732"/>
                    </a:cubicBezTo>
                    <a:cubicBezTo>
                      <a:pt x="406903" y="31195"/>
                      <a:pt x="397867" y="44903"/>
                      <a:pt x="396621" y="65155"/>
                    </a:cubicBezTo>
                    <a:cubicBezTo>
                      <a:pt x="395686" y="79175"/>
                      <a:pt x="392571" y="92884"/>
                      <a:pt x="389767" y="106593"/>
                    </a:cubicBezTo>
                    <a:cubicBezTo>
                      <a:pt x="381043" y="148966"/>
                      <a:pt x="366711" y="188534"/>
                      <a:pt x="332439" y="217821"/>
                    </a:cubicBezTo>
                    <a:cubicBezTo>
                      <a:pt x="325584" y="223430"/>
                      <a:pt x="318107" y="228103"/>
                      <a:pt x="310006" y="234023"/>
                    </a:cubicBezTo>
                    <a:cubicBezTo>
                      <a:pt x="300971" y="191027"/>
                      <a:pt x="313745" y="152393"/>
                      <a:pt x="319976" y="114382"/>
                    </a:cubicBezTo>
                    <a:cubicBezTo>
                      <a:pt x="277604" y="138684"/>
                      <a:pt x="235542" y="162986"/>
                      <a:pt x="189431" y="189469"/>
                    </a:cubicBezTo>
                    <a:cubicBezTo>
                      <a:pt x="214044" y="231530"/>
                      <a:pt x="239593" y="275461"/>
                      <a:pt x="265141" y="319080"/>
                    </a:cubicBezTo>
                    <a:cubicBezTo>
                      <a:pt x="263583" y="320638"/>
                      <a:pt x="262337" y="322507"/>
                      <a:pt x="260779" y="324065"/>
                    </a:cubicBezTo>
                    <a:cubicBezTo>
                      <a:pt x="242085" y="315652"/>
                      <a:pt x="222768" y="308798"/>
                      <a:pt x="205321" y="298516"/>
                    </a:cubicBezTo>
                    <a:cubicBezTo>
                      <a:pt x="167621" y="276395"/>
                      <a:pt x="142385" y="242123"/>
                      <a:pt x="119641" y="205670"/>
                    </a:cubicBezTo>
                    <a:cubicBezTo>
                      <a:pt x="116837" y="201308"/>
                      <a:pt x="114032" y="194454"/>
                      <a:pt x="110294" y="193831"/>
                    </a:cubicBezTo>
                    <a:cubicBezTo>
                      <a:pt x="81630" y="189469"/>
                      <a:pt x="55770" y="167971"/>
                      <a:pt x="23679" y="182303"/>
                    </a:cubicBezTo>
                    <a:cubicBezTo>
                      <a:pt x="2181" y="191961"/>
                      <a:pt x="935" y="189469"/>
                      <a:pt x="935" y="213459"/>
                    </a:cubicBezTo>
                    <a:cubicBezTo>
                      <a:pt x="935" y="793903"/>
                      <a:pt x="935" y="1374347"/>
                      <a:pt x="935" y="1954791"/>
                    </a:cubicBezTo>
                    <a:cubicBezTo>
                      <a:pt x="935" y="1962580"/>
                      <a:pt x="312" y="1970369"/>
                      <a:pt x="0" y="1978158"/>
                    </a:cubicBezTo>
                    <a:cubicBezTo>
                      <a:pt x="177591" y="1978158"/>
                      <a:pt x="355183" y="1978158"/>
                      <a:pt x="532774" y="1978158"/>
                    </a:cubicBezTo>
                    <a:cubicBezTo>
                      <a:pt x="532463" y="1970369"/>
                      <a:pt x="531840" y="1962580"/>
                      <a:pt x="531840" y="1954791"/>
                    </a:cubicBezTo>
                    <a:cubicBezTo>
                      <a:pt x="531840" y="1321692"/>
                      <a:pt x="531528" y="688283"/>
                      <a:pt x="532151" y="54873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D321275-7406-4204-911D-EFF7B9B2EB5D}"/>
                  </a:ext>
                </a:extLst>
              </p:cNvPr>
              <p:cNvSpPr/>
              <p:nvPr/>
            </p:nvSpPr>
            <p:spPr>
              <a:xfrm>
                <a:off x="11405735" y="1413324"/>
                <a:ext cx="548041" cy="532774"/>
              </a:xfrm>
              <a:custGeom>
                <a:avLst/>
                <a:gdLst>
                  <a:gd name="connsiteX0" fmla="*/ 528724 w 548041"/>
                  <a:gd name="connsiteY0" fmla="*/ 1558 h 532774"/>
                  <a:gd name="connsiteX1" fmla="*/ 176968 w 548041"/>
                  <a:gd name="connsiteY1" fmla="*/ 1558 h 532774"/>
                  <a:gd name="connsiteX2" fmla="*/ 157963 w 548041"/>
                  <a:gd name="connsiteY2" fmla="*/ 2492 h 532774"/>
                  <a:gd name="connsiteX3" fmla="*/ 171983 w 548041"/>
                  <a:gd name="connsiteY3" fmla="*/ 79449 h 532774"/>
                  <a:gd name="connsiteX4" fmla="*/ 214668 w 548041"/>
                  <a:gd name="connsiteY4" fmla="*/ 152978 h 532774"/>
                  <a:gd name="connsiteX5" fmla="*/ 270438 w 548041"/>
                  <a:gd name="connsiteY5" fmla="*/ 200336 h 532774"/>
                  <a:gd name="connsiteX6" fmla="*/ 309695 w 548041"/>
                  <a:gd name="connsiteY6" fmla="*/ 246136 h 532774"/>
                  <a:gd name="connsiteX7" fmla="*/ 323092 w 548041"/>
                  <a:gd name="connsiteY7" fmla="*/ 304086 h 532774"/>
                  <a:gd name="connsiteX8" fmla="*/ 260467 w 548041"/>
                  <a:gd name="connsiteY8" fmla="*/ 276980 h 532774"/>
                  <a:gd name="connsiteX9" fmla="*/ 224949 w 548041"/>
                  <a:gd name="connsiteY9" fmla="*/ 242085 h 532774"/>
                  <a:gd name="connsiteX10" fmla="*/ 203140 w 548041"/>
                  <a:gd name="connsiteY10" fmla="*/ 225572 h 532774"/>
                  <a:gd name="connsiteX11" fmla="*/ 115279 w 548041"/>
                  <a:gd name="connsiteY11" fmla="*/ 453014 h 532774"/>
                  <a:gd name="connsiteX12" fmla="*/ 194728 w 548041"/>
                  <a:gd name="connsiteY12" fmla="*/ 459868 h 532774"/>
                  <a:gd name="connsiteX13" fmla="*/ 110605 w 548041"/>
                  <a:gd name="connsiteY13" fmla="*/ 517508 h 532774"/>
                  <a:gd name="connsiteX14" fmla="*/ 43619 w 548041"/>
                  <a:gd name="connsiteY14" fmla="*/ 517819 h 532774"/>
                  <a:gd name="connsiteX15" fmla="*/ 0 w 548041"/>
                  <a:gd name="connsiteY15" fmla="*/ 526543 h 532774"/>
                  <a:gd name="connsiteX16" fmla="*/ 935 w 548041"/>
                  <a:gd name="connsiteY16" fmla="*/ 532151 h 532774"/>
                  <a:gd name="connsiteX17" fmla="*/ 15890 w 548041"/>
                  <a:gd name="connsiteY17" fmla="*/ 532151 h 532774"/>
                  <a:gd name="connsiteX18" fmla="*/ 328700 w 548041"/>
                  <a:gd name="connsiteY18" fmla="*/ 532151 h 532774"/>
                  <a:gd name="connsiteX19" fmla="*/ 548041 w 548041"/>
                  <a:gd name="connsiteY19" fmla="*/ 532774 h 532774"/>
                  <a:gd name="connsiteX20" fmla="*/ 548041 w 548041"/>
                  <a:gd name="connsiteY20" fmla="*/ 0 h 532774"/>
                  <a:gd name="connsiteX21" fmla="*/ 528724 w 548041"/>
                  <a:gd name="connsiteY21" fmla="*/ 1558 h 53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041" h="532774">
                    <a:moveTo>
                      <a:pt x="528724" y="1558"/>
                    </a:moveTo>
                    <a:cubicBezTo>
                      <a:pt x="411576" y="1558"/>
                      <a:pt x="294117" y="1558"/>
                      <a:pt x="176968" y="1558"/>
                    </a:cubicBezTo>
                    <a:cubicBezTo>
                      <a:pt x="171049" y="1558"/>
                      <a:pt x="165129" y="2181"/>
                      <a:pt x="157963" y="2492"/>
                    </a:cubicBezTo>
                    <a:cubicBezTo>
                      <a:pt x="162948" y="29599"/>
                      <a:pt x="167310" y="54524"/>
                      <a:pt x="171983" y="79449"/>
                    </a:cubicBezTo>
                    <a:cubicBezTo>
                      <a:pt x="177591" y="108736"/>
                      <a:pt x="189743" y="134284"/>
                      <a:pt x="214668" y="152978"/>
                    </a:cubicBezTo>
                    <a:cubicBezTo>
                      <a:pt x="233985" y="167621"/>
                      <a:pt x="252990" y="183511"/>
                      <a:pt x="270438" y="200336"/>
                    </a:cubicBezTo>
                    <a:cubicBezTo>
                      <a:pt x="284770" y="214356"/>
                      <a:pt x="298167" y="229623"/>
                      <a:pt x="309695" y="246136"/>
                    </a:cubicBezTo>
                    <a:cubicBezTo>
                      <a:pt x="321222" y="262960"/>
                      <a:pt x="324961" y="282900"/>
                      <a:pt x="323092" y="304086"/>
                    </a:cubicBezTo>
                    <a:cubicBezTo>
                      <a:pt x="297544" y="303152"/>
                      <a:pt x="277603" y="292870"/>
                      <a:pt x="260467" y="276980"/>
                    </a:cubicBezTo>
                    <a:cubicBezTo>
                      <a:pt x="248317" y="265764"/>
                      <a:pt x="237100" y="253301"/>
                      <a:pt x="224949" y="242085"/>
                    </a:cubicBezTo>
                    <a:cubicBezTo>
                      <a:pt x="218406" y="236165"/>
                      <a:pt x="210929" y="231181"/>
                      <a:pt x="203140" y="225572"/>
                    </a:cubicBezTo>
                    <a:cubicBezTo>
                      <a:pt x="183200" y="306891"/>
                      <a:pt x="168556" y="386651"/>
                      <a:pt x="115279" y="453014"/>
                    </a:cubicBezTo>
                    <a:cubicBezTo>
                      <a:pt x="143008" y="455507"/>
                      <a:pt x="168556" y="457687"/>
                      <a:pt x="194728" y="459868"/>
                    </a:cubicBezTo>
                    <a:cubicBezTo>
                      <a:pt x="181019" y="495075"/>
                      <a:pt x="147993" y="517196"/>
                      <a:pt x="110605" y="517508"/>
                    </a:cubicBezTo>
                    <a:cubicBezTo>
                      <a:pt x="88173" y="517819"/>
                      <a:pt x="66052" y="516573"/>
                      <a:pt x="43619" y="517819"/>
                    </a:cubicBezTo>
                    <a:cubicBezTo>
                      <a:pt x="28975" y="518754"/>
                      <a:pt x="14644" y="523739"/>
                      <a:pt x="0" y="526543"/>
                    </a:cubicBezTo>
                    <a:cubicBezTo>
                      <a:pt x="311" y="528413"/>
                      <a:pt x="623" y="530282"/>
                      <a:pt x="935" y="532151"/>
                    </a:cubicBezTo>
                    <a:cubicBezTo>
                      <a:pt x="5920" y="532151"/>
                      <a:pt x="10905" y="532151"/>
                      <a:pt x="15890" y="532151"/>
                    </a:cubicBezTo>
                    <a:cubicBezTo>
                      <a:pt x="120264" y="532151"/>
                      <a:pt x="224638" y="532151"/>
                      <a:pt x="328700" y="532151"/>
                    </a:cubicBezTo>
                    <a:cubicBezTo>
                      <a:pt x="401918" y="532151"/>
                      <a:pt x="475135" y="532463"/>
                      <a:pt x="548041" y="532774"/>
                    </a:cubicBezTo>
                    <a:cubicBezTo>
                      <a:pt x="548041" y="355183"/>
                      <a:pt x="548041" y="177591"/>
                      <a:pt x="548041" y="0"/>
                    </a:cubicBezTo>
                    <a:cubicBezTo>
                      <a:pt x="541810" y="623"/>
                      <a:pt x="535267" y="1558"/>
                      <a:pt x="528724" y="155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8A5E32-793C-4EDA-81BD-19878CA3BE8C}"/>
                  </a:ext>
                </a:extLst>
              </p:cNvPr>
              <p:cNvSpPr/>
              <p:nvPr/>
            </p:nvSpPr>
            <p:spPr>
              <a:xfrm>
                <a:off x="9298005" y="1414959"/>
                <a:ext cx="712235" cy="529892"/>
              </a:xfrm>
              <a:custGeom>
                <a:avLst/>
                <a:gdLst>
                  <a:gd name="connsiteX0" fmla="*/ 505980 w 712235"/>
                  <a:gd name="connsiteY0" fmla="*/ 213655 h 529892"/>
                  <a:gd name="connsiteX1" fmla="*/ 427466 w 712235"/>
                  <a:gd name="connsiteY1" fmla="*/ 226118 h 529892"/>
                  <a:gd name="connsiteX2" fmla="*/ 607550 w 712235"/>
                  <a:gd name="connsiteY2" fmla="*/ 102115 h 529892"/>
                  <a:gd name="connsiteX3" fmla="*/ 636525 w 712235"/>
                  <a:gd name="connsiteY3" fmla="*/ 81240 h 529892"/>
                  <a:gd name="connsiteX4" fmla="*/ 695722 w 712235"/>
                  <a:gd name="connsiteY4" fmla="*/ 22043 h 529892"/>
                  <a:gd name="connsiteX5" fmla="*/ 712235 w 712235"/>
                  <a:gd name="connsiteY5" fmla="*/ 8957 h 529892"/>
                  <a:gd name="connsiteX6" fmla="*/ 711924 w 712235"/>
                  <a:gd name="connsiteY6" fmla="*/ 3972 h 529892"/>
                  <a:gd name="connsiteX7" fmla="*/ 689803 w 712235"/>
                  <a:gd name="connsiteY7" fmla="*/ 234 h 529892"/>
                  <a:gd name="connsiteX8" fmla="*/ 17136 w 712235"/>
                  <a:gd name="connsiteY8" fmla="*/ 234 h 529892"/>
                  <a:gd name="connsiteX9" fmla="*/ 0 w 712235"/>
                  <a:gd name="connsiteY9" fmla="*/ 857 h 529892"/>
                  <a:gd name="connsiteX10" fmla="*/ 0 w 712235"/>
                  <a:gd name="connsiteY10" fmla="*/ 529892 h 529892"/>
                  <a:gd name="connsiteX11" fmla="*/ 386339 w 712235"/>
                  <a:gd name="connsiteY11" fmla="*/ 529892 h 529892"/>
                  <a:gd name="connsiteX12" fmla="*/ 253613 w 712235"/>
                  <a:gd name="connsiteY12" fmla="*/ 457921 h 529892"/>
                  <a:gd name="connsiteX13" fmla="*/ 374500 w 712235"/>
                  <a:gd name="connsiteY13" fmla="*/ 452936 h 529892"/>
                  <a:gd name="connsiteX14" fmla="*/ 374500 w 712235"/>
                  <a:gd name="connsiteY14" fmla="*/ 401840 h 529892"/>
                  <a:gd name="connsiteX15" fmla="*/ 425908 w 712235"/>
                  <a:gd name="connsiteY15" fmla="*/ 416172 h 529892"/>
                  <a:gd name="connsiteX16" fmla="*/ 462049 w 712235"/>
                  <a:gd name="connsiteY16" fmla="*/ 344200 h 529892"/>
                  <a:gd name="connsiteX17" fmla="*/ 467346 w 712235"/>
                  <a:gd name="connsiteY17" fmla="*/ 294039 h 529892"/>
                  <a:gd name="connsiteX18" fmla="*/ 469839 w 712235"/>
                  <a:gd name="connsiteY18" fmla="*/ 240450 h 529892"/>
                  <a:gd name="connsiteX19" fmla="*/ 496945 w 712235"/>
                  <a:gd name="connsiteY19" fmla="*/ 223314 h 529892"/>
                  <a:gd name="connsiteX20" fmla="*/ 515638 w 712235"/>
                  <a:gd name="connsiteY20" fmla="*/ 244500 h 529892"/>
                  <a:gd name="connsiteX21" fmla="*/ 580444 w 712235"/>
                  <a:gd name="connsiteY21" fmla="*/ 187795 h 529892"/>
                  <a:gd name="connsiteX22" fmla="*/ 577640 w 712235"/>
                  <a:gd name="connsiteY22" fmla="*/ 183745 h 529892"/>
                  <a:gd name="connsiteX23" fmla="*/ 505980 w 712235"/>
                  <a:gd name="connsiteY23" fmla="*/ 213655 h 52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12235" h="529892">
                    <a:moveTo>
                      <a:pt x="505980" y="213655"/>
                    </a:moveTo>
                    <a:cubicBezTo>
                      <a:pt x="481366" y="223625"/>
                      <a:pt x="456130" y="228298"/>
                      <a:pt x="427466" y="226118"/>
                    </a:cubicBezTo>
                    <a:cubicBezTo>
                      <a:pt x="477628" y="167855"/>
                      <a:pt x="536825" y="126417"/>
                      <a:pt x="607550" y="102115"/>
                    </a:cubicBezTo>
                    <a:cubicBezTo>
                      <a:pt x="620012" y="97753"/>
                      <a:pt x="628113" y="91210"/>
                      <a:pt x="636525" y="81240"/>
                    </a:cubicBezTo>
                    <a:cubicBezTo>
                      <a:pt x="654908" y="60366"/>
                      <a:pt x="675471" y="41360"/>
                      <a:pt x="695722" y="22043"/>
                    </a:cubicBezTo>
                    <a:cubicBezTo>
                      <a:pt x="700707" y="17058"/>
                      <a:pt x="706627" y="13319"/>
                      <a:pt x="712235" y="8957"/>
                    </a:cubicBezTo>
                    <a:cubicBezTo>
                      <a:pt x="712235" y="7400"/>
                      <a:pt x="711924" y="5530"/>
                      <a:pt x="711924" y="3972"/>
                    </a:cubicBezTo>
                    <a:cubicBezTo>
                      <a:pt x="704446" y="2726"/>
                      <a:pt x="697280" y="234"/>
                      <a:pt x="689803" y="234"/>
                    </a:cubicBezTo>
                    <a:cubicBezTo>
                      <a:pt x="465477" y="-78"/>
                      <a:pt x="241462" y="-78"/>
                      <a:pt x="17136" y="234"/>
                    </a:cubicBezTo>
                    <a:cubicBezTo>
                      <a:pt x="11528" y="234"/>
                      <a:pt x="5920" y="857"/>
                      <a:pt x="0" y="857"/>
                    </a:cubicBezTo>
                    <a:cubicBezTo>
                      <a:pt x="0" y="177825"/>
                      <a:pt x="0" y="353547"/>
                      <a:pt x="0" y="529892"/>
                    </a:cubicBezTo>
                    <a:cubicBezTo>
                      <a:pt x="128676" y="529892"/>
                      <a:pt x="256417" y="529892"/>
                      <a:pt x="386339" y="529892"/>
                    </a:cubicBezTo>
                    <a:cubicBezTo>
                      <a:pt x="340851" y="505279"/>
                      <a:pt x="297232" y="481600"/>
                      <a:pt x="253613" y="457921"/>
                    </a:cubicBezTo>
                    <a:cubicBezTo>
                      <a:pt x="295363" y="441097"/>
                      <a:pt x="335243" y="446082"/>
                      <a:pt x="374500" y="452936"/>
                    </a:cubicBezTo>
                    <a:cubicBezTo>
                      <a:pt x="374500" y="435489"/>
                      <a:pt x="374500" y="419599"/>
                      <a:pt x="374500" y="401840"/>
                    </a:cubicBezTo>
                    <a:cubicBezTo>
                      <a:pt x="393817" y="407448"/>
                      <a:pt x="410018" y="411810"/>
                      <a:pt x="425908" y="416172"/>
                    </a:cubicBezTo>
                    <a:cubicBezTo>
                      <a:pt x="438371" y="391247"/>
                      <a:pt x="448341" y="366633"/>
                      <a:pt x="462049" y="344200"/>
                    </a:cubicBezTo>
                    <a:cubicBezTo>
                      <a:pt x="472331" y="327376"/>
                      <a:pt x="475135" y="312732"/>
                      <a:pt x="467346" y="294039"/>
                    </a:cubicBezTo>
                    <a:cubicBezTo>
                      <a:pt x="460180" y="276591"/>
                      <a:pt x="457376" y="256651"/>
                      <a:pt x="469839" y="240450"/>
                    </a:cubicBezTo>
                    <a:cubicBezTo>
                      <a:pt x="476070" y="232349"/>
                      <a:pt x="487286" y="224871"/>
                      <a:pt x="496945" y="223314"/>
                    </a:cubicBezTo>
                    <a:cubicBezTo>
                      <a:pt x="509096" y="221444"/>
                      <a:pt x="512523" y="234530"/>
                      <a:pt x="515638" y="244500"/>
                    </a:cubicBezTo>
                    <a:cubicBezTo>
                      <a:pt x="537136" y="225494"/>
                      <a:pt x="558634" y="206801"/>
                      <a:pt x="580444" y="187795"/>
                    </a:cubicBezTo>
                    <a:cubicBezTo>
                      <a:pt x="579509" y="186549"/>
                      <a:pt x="578574" y="185303"/>
                      <a:pt x="577640" y="183745"/>
                    </a:cubicBezTo>
                    <a:cubicBezTo>
                      <a:pt x="553649" y="194026"/>
                      <a:pt x="529970" y="203997"/>
                      <a:pt x="505980" y="21365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E0C1767-5FC7-4130-8CC5-37267B4A8936}"/>
                  </a:ext>
                </a:extLst>
              </p:cNvPr>
              <p:cNvSpPr/>
              <p:nvPr/>
            </p:nvSpPr>
            <p:spPr>
              <a:xfrm>
                <a:off x="9812708" y="1659771"/>
                <a:ext cx="2804" cy="4985"/>
              </a:xfrm>
              <a:custGeom>
                <a:avLst/>
                <a:gdLst>
                  <a:gd name="connsiteX0" fmla="*/ 2804 w 2804"/>
                  <a:gd name="connsiteY0" fmla="*/ 4985 h 4985"/>
                  <a:gd name="connsiteX1" fmla="*/ 935 w 2804"/>
                  <a:gd name="connsiteY1" fmla="*/ 0 h 4985"/>
                  <a:gd name="connsiteX2" fmla="*/ 935 w 2804"/>
                  <a:gd name="connsiteY2" fmla="*/ 0 h 4985"/>
                  <a:gd name="connsiteX3" fmla="*/ 0 w 2804"/>
                  <a:gd name="connsiteY3" fmla="*/ 623 h 4985"/>
                  <a:gd name="connsiteX4" fmla="*/ 2804 w 2804"/>
                  <a:gd name="connsiteY4" fmla="*/ 4985 h 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4" h="4985">
                    <a:moveTo>
                      <a:pt x="2804" y="4985"/>
                    </a:moveTo>
                    <a:cubicBezTo>
                      <a:pt x="2181" y="3427"/>
                      <a:pt x="1558" y="1558"/>
                      <a:pt x="935" y="0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623" y="312"/>
                      <a:pt x="312" y="623"/>
                      <a:pt x="0" y="623"/>
                    </a:cubicBezTo>
                    <a:cubicBezTo>
                      <a:pt x="935" y="2181"/>
                      <a:pt x="1869" y="3739"/>
                      <a:pt x="2804" y="498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7676095-82B3-437C-A2A2-D542874CCD8A}"/>
                  </a:ext>
                </a:extLst>
              </p:cNvPr>
              <p:cNvSpPr/>
              <p:nvPr/>
            </p:nvSpPr>
            <p:spPr>
              <a:xfrm>
                <a:off x="11427545" y="1495888"/>
                <a:ext cx="63895" cy="117530"/>
              </a:xfrm>
              <a:custGeom>
                <a:avLst/>
                <a:gdLst>
                  <a:gd name="connsiteX0" fmla="*/ 56082 w 63895"/>
                  <a:gd name="connsiteY0" fmla="*/ 100012 h 117530"/>
                  <a:gd name="connsiteX1" fmla="*/ 62624 w 63895"/>
                  <a:gd name="connsiteY1" fmla="*/ 55458 h 117530"/>
                  <a:gd name="connsiteX2" fmla="*/ 38011 w 63895"/>
                  <a:gd name="connsiteY2" fmla="*/ 0 h 117530"/>
                  <a:gd name="connsiteX3" fmla="*/ 0 w 63895"/>
                  <a:gd name="connsiteY3" fmla="*/ 107178 h 117530"/>
                  <a:gd name="connsiteX4" fmla="*/ 30533 w 63895"/>
                  <a:gd name="connsiteY4" fmla="*/ 116525 h 117530"/>
                  <a:gd name="connsiteX5" fmla="*/ 56082 w 63895"/>
                  <a:gd name="connsiteY5" fmla="*/ 100012 h 1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95" h="117530">
                    <a:moveTo>
                      <a:pt x="56082" y="100012"/>
                    </a:moveTo>
                    <a:cubicBezTo>
                      <a:pt x="58574" y="85057"/>
                      <a:pt x="60132" y="70102"/>
                      <a:pt x="62624" y="55458"/>
                    </a:cubicBezTo>
                    <a:cubicBezTo>
                      <a:pt x="66986" y="29910"/>
                      <a:pt x="60443" y="14332"/>
                      <a:pt x="38011" y="0"/>
                    </a:cubicBezTo>
                    <a:cubicBezTo>
                      <a:pt x="25548" y="34895"/>
                      <a:pt x="13086" y="69790"/>
                      <a:pt x="0" y="107178"/>
                    </a:cubicBezTo>
                    <a:cubicBezTo>
                      <a:pt x="8724" y="109982"/>
                      <a:pt x="19628" y="113409"/>
                      <a:pt x="30533" y="116525"/>
                    </a:cubicBezTo>
                    <a:cubicBezTo>
                      <a:pt x="44865" y="119952"/>
                      <a:pt x="53901" y="114656"/>
                      <a:pt x="56082" y="100012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355E2E-5934-4AAD-BFCD-BC2A1A5CC744}"/>
                  </a:ext>
                </a:extLst>
              </p:cNvPr>
              <p:cNvSpPr/>
              <p:nvPr/>
            </p:nvSpPr>
            <p:spPr>
              <a:xfrm>
                <a:off x="11448108" y="1726757"/>
                <a:ext cx="63559" cy="82564"/>
              </a:xfrm>
              <a:custGeom>
                <a:avLst/>
                <a:gdLst>
                  <a:gd name="connsiteX0" fmla="*/ 4050 w 63559"/>
                  <a:gd name="connsiteY0" fmla="*/ 82564 h 82564"/>
                  <a:gd name="connsiteX1" fmla="*/ 63559 w 63559"/>
                  <a:gd name="connsiteY1" fmla="*/ 2492 h 82564"/>
                  <a:gd name="connsiteX2" fmla="*/ 60132 w 63559"/>
                  <a:gd name="connsiteY2" fmla="*/ 0 h 82564"/>
                  <a:gd name="connsiteX3" fmla="*/ 0 w 63559"/>
                  <a:gd name="connsiteY3" fmla="*/ 79137 h 82564"/>
                  <a:gd name="connsiteX4" fmla="*/ 4050 w 63559"/>
                  <a:gd name="connsiteY4" fmla="*/ 82564 h 8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59" h="82564">
                    <a:moveTo>
                      <a:pt x="4050" y="82564"/>
                    </a:moveTo>
                    <a:cubicBezTo>
                      <a:pt x="23990" y="55770"/>
                      <a:pt x="43619" y="29287"/>
                      <a:pt x="63559" y="2492"/>
                    </a:cubicBezTo>
                    <a:cubicBezTo>
                      <a:pt x="62313" y="1558"/>
                      <a:pt x="61378" y="935"/>
                      <a:pt x="60132" y="0"/>
                    </a:cubicBezTo>
                    <a:cubicBezTo>
                      <a:pt x="40192" y="26483"/>
                      <a:pt x="19940" y="52654"/>
                      <a:pt x="0" y="79137"/>
                    </a:cubicBezTo>
                    <a:cubicBezTo>
                      <a:pt x="1246" y="80383"/>
                      <a:pt x="2493" y="81318"/>
                      <a:pt x="4050" y="82564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CA08D19-61ED-4754-BF6C-4CB9BDA7F845}"/>
                  </a:ext>
                </a:extLst>
              </p:cNvPr>
              <p:cNvSpPr/>
              <p:nvPr/>
            </p:nvSpPr>
            <p:spPr>
              <a:xfrm>
                <a:off x="10514662" y="2396931"/>
                <a:ext cx="135530" cy="76956"/>
              </a:xfrm>
              <a:custGeom>
                <a:avLst/>
                <a:gdLst>
                  <a:gd name="connsiteX0" fmla="*/ 135530 w 135530"/>
                  <a:gd name="connsiteY0" fmla="*/ 0 h 76956"/>
                  <a:gd name="connsiteX1" fmla="*/ 0 w 135530"/>
                  <a:gd name="connsiteY1" fmla="*/ 76956 h 76956"/>
                  <a:gd name="connsiteX2" fmla="*/ 135530 w 135530"/>
                  <a:gd name="connsiteY2" fmla="*/ 0 h 7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530" h="76956">
                    <a:moveTo>
                      <a:pt x="135530" y="0"/>
                    </a:moveTo>
                    <a:cubicBezTo>
                      <a:pt x="85992" y="14644"/>
                      <a:pt x="40192" y="36141"/>
                      <a:pt x="0" y="76956"/>
                    </a:cubicBezTo>
                    <a:cubicBezTo>
                      <a:pt x="58886" y="70413"/>
                      <a:pt x="98454" y="37388"/>
                      <a:pt x="135530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991EBAF-3481-471D-9DE7-D69816ECF2EC}"/>
                  </a:ext>
                </a:extLst>
              </p:cNvPr>
              <p:cNvSpPr/>
              <p:nvPr/>
            </p:nvSpPr>
            <p:spPr>
              <a:xfrm>
                <a:off x="9794326" y="1800909"/>
                <a:ext cx="50760" cy="92208"/>
              </a:xfrm>
              <a:custGeom>
                <a:avLst/>
                <a:gdLst>
                  <a:gd name="connsiteX0" fmla="*/ 30533 w 50760"/>
                  <a:gd name="connsiteY0" fmla="*/ 0 h 92208"/>
                  <a:gd name="connsiteX1" fmla="*/ 0 w 50760"/>
                  <a:gd name="connsiteY1" fmla="*/ 85992 h 92208"/>
                  <a:gd name="connsiteX2" fmla="*/ 32403 w 50760"/>
                  <a:gd name="connsiteY2" fmla="*/ 74464 h 92208"/>
                  <a:gd name="connsiteX3" fmla="*/ 47669 w 50760"/>
                  <a:gd name="connsiteY3" fmla="*/ 32403 h 92208"/>
                  <a:gd name="connsiteX4" fmla="*/ 30533 w 50760"/>
                  <a:gd name="connsiteY4" fmla="*/ 0 h 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" h="92208">
                    <a:moveTo>
                      <a:pt x="30533" y="0"/>
                    </a:moveTo>
                    <a:cubicBezTo>
                      <a:pt x="20252" y="28664"/>
                      <a:pt x="10282" y="57016"/>
                      <a:pt x="0" y="85992"/>
                    </a:cubicBezTo>
                    <a:cubicBezTo>
                      <a:pt x="24302" y="95650"/>
                      <a:pt x="24302" y="95650"/>
                      <a:pt x="32403" y="74464"/>
                    </a:cubicBezTo>
                    <a:cubicBezTo>
                      <a:pt x="37699" y="60443"/>
                      <a:pt x="41438" y="45800"/>
                      <a:pt x="47669" y="32403"/>
                    </a:cubicBezTo>
                    <a:cubicBezTo>
                      <a:pt x="55147" y="15890"/>
                      <a:pt x="48916" y="7166"/>
                      <a:pt x="30533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64DDFE2-0E8E-4F2D-8062-30624791C5FA}"/>
                  </a:ext>
                </a:extLst>
              </p:cNvPr>
              <p:cNvSpPr/>
              <p:nvPr/>
            </p:nvSpPr>
            <p:spPr>
              <a:xfrm>
                <a:off x="9898388" y="350890"/>
                <a:ext cx="1533829" cy="2091528"/>
              </a:xfrm>
              <a:custGeom>
                <a:avLst/>
                <a:gdLst>
                  <a:gd name="connsiteX0" fmla="*/ 1412008 w 1533829"/>
                  <a:gd name="connsiteY0" fmla="*/ 1314488 h 2091528"/>
                  <a:gd name="connsiteX1" fmla="*/ 1454692 w 1533829"/>
                  <a:gd name="connsiteY1" fmla="*/ 1287071 h 2091528"/>
                  <a:gd name="connsiteX2" fmla="*/ 1412320 w 1533829"/>
                  <a:gd name="connsiteY2" fmla="*/ 1269312 h 2091528"/>
                  <a:gd name="connsiteX3" fmla="*/ 1487407 w 1533829"/>
                  <a:gd name="connsiteY3" fmla="*/ 1237844 h 2091528"/>
                  <a:gd name="connsiteX4" fmla="*/ 1490211 w 1533829"/>
                  <a:gd name="connsiteY4" fmla="*/ 1182697 h 2091528"/>
                  <a:gd name="connsiteX5" fmla="*/ 1499246 w 1533829"/>
                  <a:gd name="connsiteY5" fmla="*/ 1102313 h 2091528"/>
                  <a:gd name="connsiteX6" fmla="*/ 1489588 w 1533829"/>
                  <a:gd name="connsiteY6" fmla="*/ 1085801 h 2091528"/>
                  <a:gd name="connsiteX7" fmla="*/ 1403907 w 1533829"/>
                  <a:gd name="connsiteY7" fmla="*/ 1064926 h 2091528"/>
                  <a:gd name="connsiteX8" fmla="*/ 1377113 w 1533829"/>
                  <a:gd name="connsiteY8" fmla="*/ 1073026 h 2091528"/>
                  <a:gd name="connsiteX9" fmla="*/ 1272739 w 1533829"/>
                  <a:gd name="connsiteY9" fmla="*/ 1126304 h 2091528"/>
                  <a:gd name="connsiteX10" fmla="*/ 1253111 w 1533829"/>
                  <a:gd name="connsiteY10" fmla="*/ 1119761 h 2091528"/>
                  <a:gd name="connsiteX11" fmla="*/ 1257161 w 1533829"/>
                  <a:gd name="connsiteY11" fmla="*/ 1099509 h 2091528"/>
                  <a:gd name="connsiteX12" fmla="*/ 1288006 w 1533829"/>
                  <a:gd name="connsiteY12" fmla="*/ 1064303 h 2091528"/>
                  <a:gd name="connsiteX13" fmla="*/ 992955 w 1533829"/>
                  <a:gd name="connsiteY13" fmla="*/ 1064303 h 2091528"/>
                  <a:gd name="connsiteX14" fmla="*/ 992955 w 1533829"/>
                  <a:gd name="connsiteY14" fmla="*/ 17136 h 2091528"/>
                  <a:gd name="connsiteX15" fmla="*/ 993889 w 1533829"/>
                  <a:gd name="connsiteY15" fmla="*/ 0 h 2091528"/>
                  <a:gd name="connsiteX16" fmla="*/ 461115 w 1533829"/>
                  <a:gd name="connsiteY16" fmla="*/ 0 h 2091528"/>
                  <a:gd name="connsiteX17" fmla="*/ 462049 w 1533829"/>
                  <a:gd name="connsiteY17" fmla="*/ 12463 h 2091528"/>
                  <a:gd name="connsiteX18" fmla="*/ 460803 w 1533829"/>
                  <a:gd name="connsiteY18" fmla="*/ 1102625 h 2091528"/>
                  <a:gd name="connsiteX19" fmla="*/ 454260 w 1533829"/>
                  <a:gd name="connsiteY19" fmla="*/ 1099821 h 2091528"/>
                  <a:gd name="connsiteX20" fmla="*/ 368892 w 1533829"/>
                  <a:gd name="connsiteY20" fmla="*/ 1097017 h 2091528"/>
                  <a:gd name="connsiteX21" fmla="*/ 362349 w 1533829"/>
                  <a:gd name="connsiteY21" fmla="*/ 1111972 h 2091528"/>
                  <a:gd name="connsiteX22" fmla="*/ 354871 w 1533829"/>
                  <a:gd name="connsiteY22" fmla="*/ 1217281 h 2091528"/>
                  <a:gd name="connsiteX23" fmla="*/ 312187 w 1533829"/>
                  <a:gd name="connsiteY23" fmla="*/ 1300157 h 2091528"/>
                  <a:gd name="connsiteX24" fmla="*/ 306891 w 1533829"/>
                  <a:gd name="connsiteY24" fmla="*/ 1299845 h 2091528"/>
                  <a:gd name="connsiteX25" fmla="*/ 297232 w 1533829"/>
                  <a:gd name="connsiteY25" fmla="*/ 1154968 h 2091528"/>
                  <a:gd name="connsiteX26" fmla="*/ 193793 w 1533829"/>
                  <a:gd name="connsiteY26" fmla="*/ 1211361 h 2091528"/>
                  <a:gd name="connsiteX27" fmla="*/ 238035 w 1533829"/>
                  <a:gd name="connsiteY27" fmla="*/ 1253734 h 2091528"/>
                  <a:gd name="connsiteX28" fmla="*/ 171049 w 1533829"/>
                  <a:gd name="connsiteY28" fmla="*/ 1272427 h 2091528"/>
                  <a:gd name="connsiteX29" fmla="*/ 143319 w 1533829"/>
                  <a:gd name="connsiteY29" fmla="*/ 1259030 h 2091528"/>
                  <a:gd name="connsiteX30" fmla="*/ 111852 w 1533829"/>
                  <a:gd name="connsiteY30" fmla="*/ 1260276 h 2091528"/>
                  <a:gd name="connsiteX31" fmla="*/ 95339 w 1533829"/>
                  <a:gd name="connsiteY31" fmla="*/ 1272427 h 2091528"/>
                  <a:gd name="connsiteX32" fmla="*/ 221211 w 1533829"/>
                  <a:gd name="connsiteY32" fmla="*/ 1336298 h 2091528"/>
                  <a:gd name="connsiteX33" fmla="*/ 39569 w 1533829"/>
                  <a:gd name="connsiteY33" fmla="*/ 1335986 h 2091528"/>
                  <a:gd name="connsiteX34" fmla="*/ 34272 w 1533829"/>
                  <a:gd name="connsiteY34" fmla="*/ 1468713 h 2091528"/>
                  <a:gd name="connsiteX35" fmla="*/ 96896 w 1533829"/>
                  <a:gd name="connsiteY35" fmla="*/ 1456873 h 2091528"/>
                  <a:gd name="connsiteX36" fmla="*/ 161702 w 1533829"/>
                  <a:gd name="connsiteY36" fmla="*/ 1444411 h 2091528"/>
                  <a:gd name="connsiteX37" fmla="*/ 58574 w 1533829"/>
                  <a:gd name="connsiteY37" fmla="*/ 1529468 h 2091528"/>
                  <a:gd name="connsiteX38" fmla="*/ 24302 w 1533829"/>
                  <a:gd name="connsiteY38" fmla="*/ 1539749 h 2091528"/>
                  <a:gd name="connsiteX39" fmla="*/ 0 w 1533829"/>
                  <a:gd name="connsiteY39" fmla="*/ 1559066 h 2091528"/>
                  <a:gd name="connsiteX40" fmla="*/ 1869 w 1533829"/>
                  <a:gd name="connsiteY40" fmla="*/ 1563740 h 2091528"/>
                  <a:gd name="connsiteX41" fmla="*/ 22121 w 1533829"/>
                  <a:gd name="connsiteY41" fmla="*/ 1569971 h 2091528"/>
                  <a:gd name="connsiteX42" fmla="*/ 48292 w 1533829"/>
                  <a:gd name="connsiteY42" fmla="*/ 1582122 h 2091528"/>
                  <a:gd name="connsiteX43" fmla="*/ 84434 w 1533829"/>
                  <a:gd name="connsiteY43" fmla="*/ 1594584 h 2091528"/>
                  <a:gd name="connsiteX44" fmla="*/ 442732 w 1533829"/>
                  <a:gd name="connsiteY44" fmla="*/ 1594584 h 2091528"/>
                  <a:gd name="connsiteX45" fmla="*/ 462049 w 1533829"/>
                  <a:gd name="connsiteY45" fmla="*/ 1594584 h 2091528"/>
                  <a:gd name="connsiteX46" fmla="*/ 462049 w 1533829"/>
                  <a:gd name="connsiteY46" fmla="*/ 1984663 h 2091528"/>
                  <a:gd name="connsiteX47" fmla="*/ 497568 w 1533829"/>
                  <a:gd name="connsiteY47" fmla="*/ 1914249 h 2091528"/>
                  <a:gd name="connsiteX48" fmla="*/ 520623 w 1533829"/>
                  <a:gd name="connsiteY48" fmla="*/ 2091529 h 2091528"/>
                  <a:gd name="connsiteX49" fmla="*/ 587921 w 1533829"/>
                  <a:gd name="connsiteY49" fmla="*/ 2040744 h 2091528"/>
                  <a:gd name="connsiteX50" fmla="*/ 586987 w 1533829"/>
                  <a:gd name="connsiteY50" fmla="*/ 2025477 h 2091528"/>
                  <a:gd name="connsiteX51" fmla="*/ 543679 w 1533829"/>
                  <a:gd name="connsiteY51" fmla="*/ 1955687 h 2091528"/>
                  <a:gd name="connsiteX52" fmla="*/ 503487 w 1533829"/>
                  <a:gd name="connsiteY52" fmla="*/ 1877173 h 2091528"/>
                  <a:gd name="connsiteX53" fmla="*/ 501618 w 1533829"/>
                  <a:gd name="connsiteY53" fmla="*/ 1867826 h 2091528"/>
                  <a:gd name="connsiteX54" fmla="*/ 608796 w 1533829"/>
                  <a:gd name="connsiteY54" fmla="*/ 1947275 h 2091528"/>
                  <a:gd name="connsiteX55" fmla="*/ 643380 w 1533829"/>
                  <a:gd name="connsiteY55" fmla="*/ 1885274 h 2091528"/>
                  <a:gd name="connsiteX56" fmla="*/ 675471 w 1533829"/>
                  <a:gd name="connsiteY56" fmla="*/ 1882470 h 2091528"/>
                  <a:gd name="connsiteX57" fmla="*/ 670174 w 1533829"/>
                  <a:gd name="connsiteY57" fmla="*/ 1983105 h 2091528"/>
                  <a:gd name="connsiteX58" fmla="*/ 745573 w 1533829"/>
                  <a:gd name="connsiteY58" fmla="*/ 1961607 h 2091528"/>
                  <a:gd name="connsiteX59" fmla="*/ 752739 w 1533829"/>
                  <a:gd name="connsiteY59" fmla="*/ 1946963 h 2091528"/>
                  <a:gd name="connsiteX60" fmla="*/ 758658 w 1533829"/>
                  <a:gd name="connsiteY60" fmla="*/ 1875927 h 2091528"/>
                  <a:gd name="connsiteX61" fmla="*/ 772056 w 1533829"/>
                  <a:gd name="connsiteY61" fmla="*/ 1853806 h 2091528"/>
                  <a:gd name="connsiteX62" fmla="*/ 795111 w 1533829"/>
                  <a:gd name="connsiteY62" fmla="*/ 1869072 h 2091528"/>
                  <a:gd name="connsiteX63" fmla="*/ 806639 w 1533829"/>
                  <a:gd name="connsiteY63" fmla="*/ 1888078 h 2091528"/>
                  <a:gd name="connsiteX64" fmla="*/ 903224 w 1533829"/>
                  <a:gd name="connsiteY64" fmla="*/ 1779030 h 2091528"/>
                  <a:gd name="connsiteX65" fmla="*/ 868329 w 1533829"/>
                  <a:gd name="connsiteY65" fmla="*/ 1905214 h 2091528"/>
                  <a:gd name="connsiteX66" fmla="*/ 872068 w 1533829"/>
                  <a:gd name="connsiteY66" fmla="*/ 1908018 h 2091528"/>
                  <a:gd name="connsiteX67" fmla="*/ 946220 w 1533829"/>
                  <a:gd name="connsiteY67" fmla="*/ 1816418 h 2091528"/>
                  <a:gd name="connsiteX68" fmla="*/ 933134 w 1533829"/>
                  <a:gd name="connsiteY68" fmla="*/ 1790870 h 2091528"/>
                  <a:gd name="connsiteX69" fmla="*/ 929395 w 1533829"/>
                  <a:gd name="connsiteY69" fmla="*/ 1771241 h 2091528"/>
                  <a:gd name="connsiteX70" fmla="*/ 946532 w 1533829"/>
                  <a:gd name="connsiteY70" fmla="*/ 1739150 h 2091528"/>
                  <a:gd name="connsiteX71" fmla="*/ 974572 w 1533829"/>
                  <a:gd name="connsiteY71" fmla="*/ 1753794 h 2091528"/>
                  <a:gd name="connsiteX72" fmla="*/ 992955 w 1533829"/>
                  <a:gd name="connsiteY72" fmla="*/ 1778719 h 2091528"/>
                  <a:gd name="connsiteX73" fmla="*/ 992955 w 1533829"/>
                  <a:gd name="connsiteY73" fmla="*/ 1594584 h 2091528"/>
                  <a:gd name="connsiteX74" fmla="*/ 1013206 w 1533829"/>
                  <a:gd name="connsiteY74" fmla="*/ 1594584 h 2091528"/>
                  <a:gd name="connsiteX75" fmla="*/ 1242206 w 1533829"/>
                  <a:gd name="connsiteY75" fmla="*/ 1594896 h 2091528"/>
                  <a:gd name="connsiteX76" fmla="*/ 1281774 w 1533829"/>
                  <a:gd name="connsiteY76" fmla="*/ 1576825 h 2091528"/>
                  <a:gd name="connsiteX77" fmla="*/ 1295172 w 1533829"/>
                  <a:gd name="connsiteY77" fmla="*/ 1562493 h 2091528"/>
                  <a:gd name="connsiteX78" fmla="*/ 1267442 w 1533829"/>
                  <a:gd name="connsiteY78" fmla="*/ 1540684 h 2091528"/>
                  <a:gd name="connsiteX79" fmla="*/ 1276478 w 1533829"/>
                  <a:gd name="connsiteY79" fmla="*/ 1511085 h 2091528"/>
                  <a:gd name="connsiteX80" fmla="*/ 1210426 w 1533829"/>
                  <a:gd name="connsiteY80" fmla="*/ 1426963 h 2091528"/>
                  <a:gd name="connsiteX81" fmla="*/ 1249995 w 1533829"/>
                  <a:gd name="connsiteY81" fmla="*/ 1440672 h 2091528"/>
                  <a:gd name="connsiteX82" fmla="*/ 1358108 w 1533829"/>
                  <a:gd name="connsiteY82" fmla="*/ 1488341 h 2091528"/>
                  <a:gd name="connsiteX83" fmla="*/ 1402973 w 1533829"/>
                  <a:gd name="connsiteY83" fmla="*/ 1481487 h 2091528"/>
                  <a:gd name="connsiteX84" fmla="*/ 1400169 w 1533829"/>
                  <a:gd name="connsiteY84" fmla="*/ 1450019 h 2091528"/>
                  <a:gd name="connsiteX85" fmla="*/ 1379606 w 1533829"/>
                  <a:gd name="connsiteY85" fmla="*/ 1361535 h 2091528"/>
                  <a:gd name="connsiteX86" fmla="*/ 1380852 w 1533829"/>
                  <a:gd name="connsiteY86" fmla="*/ 1350007 h 2091528"/>
                  <a:gd name="connsiteX87" fmla="*/ 1456873 w 1533829"/>
                  <a:gd name="connsiteY87" fmla="*/ 1430702 h 2091528"/>
                  <a:gd name="connsiteX88" fmla="*/ 1533830 w 1533829"/>
                  <a:gd name="connsiteY88" fmla="*/ 1360600 h 2091528"/>
                  <a:gd name="connsiteX89" fmla="*/ 1412008 w 1533829"/>
                  <a:gd name="connsiteY89" fmla="*/ 1314488 h 209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533829" h="2091528">
                    <a:moveTo>
                      <a:pt x="1412008" y="1314488"/>
                    </a:moveTo>
                    <a:cubicBezTo>
                      <a:pt x="1427275" y="1304830"/>
                      <a:pt x="1440984" y="1295795"/>
                      <a:pt x="1454692" y="1287071"/>
                    </a:cubicBezTo>
                    <a:cubicBezTo>
                      <a:pt x="1441918" y="1281774"/>
                      <a:pt x="1427898" y="1275855"/>
                      <a:pt x="1412320" y="1269312"/>
                    </a:cubicBezTo>
                    <a:cubicBezTo>
                      <a:pt x="1430079" y="1240336"/>
                      <a:pt x="1455627" y="1232547"/>
                      <a:pt x="1487407" y="1237844"/>
                    </a:cubicBezTo>
                    <a:cubicBezTo>
                      <a:pt x="1488341" y="1218527"/>
                      <a:pt x="1488653" y="1200456"/>
                      <a:pt x="1490211" y="1182697"/>
                    </a:cubicBezTo>
                    <a:cubicBezTo>
                      <a:pt x="1492703" y="1155902"/>
                      <a:pt x="1495507" y="1129108"/>
                      <a:pt x="1499246" y="1102313"/>
                    </a:cubicBezTo>
                    <a:cubicBezTo>
                      <a:pt x="1500492" y="1093278"/>
                      <a:pt x="1497377" y="1087982"/>
                      <a:pt x="1489588" y="1085801"/>
                    </a:cubicBezTo>
                    <a:cubicBezTo>
                      <a:pt x="1461235" y="1078323"/>
                      <a:pt x="1432883" y="1070222"/>
                      <a:pt x="1403907" y="1064926"/>
                    </a:cubicBezTo>
                    <a:cubicBezTo>
                      <a:pt x="1395807" y="1063368"/>
                      <a:pt x="1384590" y="1068041"/>
                      <a:pt x="1377113" y="1073026"/>
                    </a:cubicBezTo>
                    <a:cubicBezTo>
                      <a:pt x="1344399" y="1095147"/>
                      <a:pt x="1313242" y="1119449"/>
                      <a:pt x="1272739" y="1126304"/>
                    </a:cubicBezTo>
                    <a:cubicBezTo>
                      <a:pt x="1264638" y="1127550"/>
                      <a:pt x="1258407" y="1128796"/>
                      <a:pt x="1253111" y="1119761"/>
                    </a:cubicBezTo>
                    <a:cubicBezTo>
                      <a:pt x="1247814" y="1110414"/>
                      <a:pt x="1251864" y="1105429"/>
                      <a:pt x="1257161" y="1099509"/>
                    </a:cubicBezTo>
                    <a:cubicBezTo>
                      <a:pt x="1266819" y="1088605"/>
                      <a:pt x="1276166" y="1077700"/>
                      <a:pt x="1288006" y="1064303"/>
                    </a:cubicBezTo>
                    <a:cubicBezTo>
                      <a:pt x="1188305" y="1064303"/>
                      <a:pt x="1091409" y="1064303"/>
                      <a:pt x="992955" y="1064303"/>
                    </a:cubicBezTo>
                    <a:cubicBezTo>
                      <a:pt x="992955" y="1056202"/>
                      <a:pt x="992955" y="301282"/>
                      <a:pt x="992955" y="17136"/>
                    </a:cubicBezTo>
                    <a:cubicBezTo>
                      <a:pt x="992955" y="11528"/>
                      <a:pt x="993578" y="5920"/>
                      <a:pt x="993889" y="0"/>
                    </a:cubicBezTo>
                    <a:cubicBezTo>
                      <a:pt x="816298" y="0"/>
                      <a:pt x="638706" y="0"/>
                      <a:pt x="461115" y="0"/>
                    </a:cubicBezTo>
                    <a:cubicBezTo>
                      <a:pt x="461426" y="4050"/>
                      <a:pt x="462049" y="8101"/>
                      <a:pt x="462049" y="12463"/>
                    </a:cubicBezTo>
                    <a:cubicBezTo>
                      <a:pt x="462049" y="324650"/>
                      <a:pt x="461426" y="1098575"/>
                      <a:pt x="460803" y="1102625"/>
                    </a:cubicBezTo>
                    <a:cubicBezTo>
                      <a:pt x="458311" y="1101690"/>
                      <a:pt x="455507" y="1101379"/>
                      <a:pt x="454260" y="1099821"/>
                    </a:cubicBezTo>
                    <a:cubicBezTo>
                      <a:pt x="426843" y="1070222"/>
                      <a:pt x="397244" y="1086735"/>
                      <a:pt x="368892" y="1097017"/>
                    </a:cubicBezTo>
                    <a:cubicBezTo>
                      <a:pt x="365465" y="1098263"/>
                      <a:pt x="362972" y="1106675"/>
                      <a:pt x="362349" y="1111972"/>
                    </a:cubicBezTo>
                    <a:cubicBezTo>
                      <a:pt x="359545" y="1147179"/>
                      <a:pt x="359856" y="1182385"/>
                      <a:pt x="354871" y="1217281"/>
                    </a:cubicBezTo>
                    <a:cubicBezTo>
                      <a:pt x="350510" y="1249060"/>
                      <a:pt x="333374" y="1276166"/>
                      <a:pt x="312187" y="1300157"/>
                    </a:cubicBezTo>
                    <a:cubicBezTo>
                      <a:pt x="310318" y="1300157"/>
                      <a:pt x="308760" y="1299845"/>
                      <a:pt x="306891" y="1299845"/>
                    </a:cubicBezTo>
                    <a:cubicBezTo>
                      <a:pt x="303775" y="1252176"/>
                      <a:pt x="300348" y="1204818"/>
                      <a:pt x="297232" y="1154968"/>
                    </a:cubicBezTo>
                    <a:cubicBezTo>
                      <a:pt x="258910" y="1175843"/>
                      <a:pt x="224949" y="1194225"/>
                      <a:pt x="193793" y="1211361"/>
                    </a:cubicBezTo>
                    <a:cubicBezTo>
                      <a:pt x="208436" y="1225381"/>
                      <a:pt x="222768" y="1239090"/>
                      <a:pt x="238035" y="1253734"/>
                    </a:cubicBezTo>
                    <a:cubicBezTo>
                      <a:pt x="215602" y="1276166"/>
                      <a:pt x="194416" y="1279282"/>
                      <a:pt x="171049" y="1272427"/>
                    </a:cubicBezTo>
                    <a:cubicBezTo>
                      <a:pt x="161390" y="1269623"/>
                      <a:pt x="151109" y="1265261"/>
                      <a:pt x="143319" y="1259030"/>
                    </a:cubicBezTo>
                    <a:cubicBezTo>
                      <a:pt x="131480" y="1249995"/>
                      <a:pt x="122133" y="1250618"/>
                      <a:pt x="111852" y="1260276"/>
                    </a:cubicBezTo>
                    <a:cubicBezTo>
                      <a:pt x="107490" y="1264327"/>
                      <a:pt x="102193" y="1267442"/>
                      <a:pt x="95339" y="1272427"/>
                    </a:cubicBezTo>
                    <a:cubicBezTo>
                      <a:pt x="143008" y="1283021"/>
                      <a:pt x="181019" y="1308569"/>
                      <a:pt x="221211" y="1336298"/>
                    </a:cubicBezTo>
                    <a:cubicBezTo>
                      <a:pt x="159209" y="1349384"/>
                      <a:pt x="100012" y="1337233"/>
                      <a:pt x="39569" y="1335986"/>
                    </a:cubicBezTo>
                    <a:cubicBezTo>
                      <a:pt x="37699" y="1379917"/>
                      <a:pt x="36141" y="1422290"/>
                      <a:pt x="34272" y="1468713"/>
                    </a:cubicBezTo>
                    <a:cubicBezTo>
                      <a:pt x="56705" y="1464351"/>
                      <a:pt x="76956" y="1460612"/>
                      <a:pt x="96896" y="1456873"/>
                    </a:cubicBezTo>
                    <a:cubicBezTo>
                      <a:pt x="117148" y="1453134"/>
                      <a:pt x="137400" y="1449084"/>
                      <a:pt x="161702" y="1444411"/>
                    </a:cubicBezTo>
                    <a:cubicBezTo>
                      <a:pt x="135842" y="1488341"/>
                      <a:pt x="105309" y="1518563"/>
                      <a:pt x="58574" y="1529468"/>
                    </a:cubicBezTo>
                    <a:cubicBezTo>
                      <a:pt x="47046" y="1532272"/>
                      <a:pt x="34895" y="1534453"/>
                      <a:pt x="24302" y="1539749"/>
                    </a:cubicBezTo>
                    <a:cubicBezTo>
                      <a:pt x="15267" y="1544111"/>
                      <a:pt x="8101" y="1552523"/>
                      <a:pt x="0" y="1559066"/>
                    </a:cubicBezTo>
                    <a:cubicBezTo>
                      <a:pt x="623" y="1560624"/>
                      <a:pt x="1246" y="1562182"/>
                      <a:pt x="1869" y="1563740"/>
                    </a:cubicBezTo>
                    <a:cubicBezTo>
                      <a:pt x="8724" y="1565609"/>
                      <a:pt x="15578" y="1567478"/>
                      <a:pt x="22121" y="1569971"/>
                    </a:cubicBezTo>
                    <a:cubicBezTo>
                      <a:pt x="31156" y="1573398"/>
                      <a:pt x="42996" y="1575268"/>
                      <a:pt x="48292" y="1582122"/>
                    </a:cubicBezTo>
                    <a:cubicBezTo>
                      <a:pt x="58574" y="1594584"/>
                      <a:pt x="70725" y="1594584"/>
                      <a:pt x="84434" y="1594584"/>
                    </a:cubicBezTo>
                    <a:cubicBezTo>
                      <a:pt x="203763" y="1594273"/>
                      <a:pt x="323403" y="1594584"/>
                      <a:pt x="442732" y="1594584"/>
                    </a:cubicBezTo>
                    <a:cubicBezTo>
                      <a:pt x="448964" y="1594584"/>
                      <a:pt x="454884" y="1594584"/>
                      <a:pt x="462049" y="1594584"/>
                    </a:cubicBezTo>
                    <a:cubicBezTo>
                      <a:pt x="462049" y="1725441"/>
                      <a:pt x="462049" y="1854429"/>
                      <a:pt x="462049" y="1984663"/>
                    </a:cubicBezTo>
                    <a:cubicBezTo>
                      <a:pt x="473889" y="1961607"/>
                      <a:pt x="484794" y="1939797"/>
                      <a:pt x="497568" y="1914249"/>
                    </a:cubicBezTo>
                    <a:cubicBezTo>
                      <a:pt x="530282" y="1971577"/>
                      <a:pt x="511900" y="2030774"/>
                      <a:pt x="520623" y="2091529"/>
                    </a:cubicBezTo>
                    <a:cubicBezTo>
                      <a:pt x="544926" y="2073458"/>
                      <a:pt x="566735" y="2057569"/>
                      <a:pt x="587921" y="2040744"/>
                    </a:cubicBezTo>
                    <a:cubicBezTo>
                      <a:pt x="590414" y="2038875"/>
                      <a:pt x="589479" y="2029528"/>
                      <a:pt x="586987" y="2025477"/>
                    </a:cubicBezTo>
                    <a:cubicBezTo>
                      <a:pt x="572966" y="2001799"/>
                      <a:pt x="557076" y="1979366"/>
                      <a:pt x="543679" y="1955687"/>
                    </a:cubicBezTo>
                    <a:cubicBezTo>
                      <a:pt x="529347" y="1930139"/>
                      <a:pt x="516573" y="1903345"/>
                      <a:pt x="503487" y="1877173"/>
                    </a:cubicBezTo>
                    <a:cubicBezTo>
                      <a:pt x="502553" y="1874992"/>
                      <a:pt x="502553" y="1872188"/>
                      <a:pt x="501618" y="1867826"/>
                    </a:cubicBezTo>
                    <a:cubicBezTo>
                      <a:pt x="548664" y="1879666"/>
                      <a:pt x="580132" y="1909576"/>
                      <a:pt x="608796" y="1947275"/>
                    </a:cubicBezTo>
                    <a:cubicBezTo>
                      <a:pt x="616274" y="1922661"/>
                      <a:pt x="617208" y="1895867"/>
                      <a:pt x="643380" y="1885274"/>
                    </a:cubicBezTo>
                    <a:cubicBezTo>
                      <a:pt x="653038" y="1881223"/>
                      <a:pt x="665189" y="1883093"/>
                      <a:pt x="675471" y="1882470"/>
                    </a:cubicBezTo>
                    <a:cubicBezTo>
                      <a:pt x="673601" y="1917988"/>
                      <a:pt x="671732" y="1950079"/>
                      <a:pt x="670174" y="1983105"/>
                    </a:cubicBezTo>
                    <a:cubicBezTo>
                      <a:pt x="698527" y="1975316"/>
                      <a:pt x="722205" y="1969396"/>
                      <a:pt x="745573" y="1961607"/>
                    </a:cubicBezTo>
                    <a:cubicBezTo>
                      <a:pt x="749312" y="1960361"/>
                      <a:pt x="752116" y="1952260"/>
                      <a:pt x="752739" y="1946963"/>
                    </a:cubicBezTo>
                    <a:cubicBezTo>
                      <a:pt x="754920" y="1923285"/>
                      <a:pt x="755231" y="1899606"/>
                      <a:pt x="758658" y="1875927"/>
                    </a:cubicBezTo>
                    <a:cubicBezTo>
                      <a:pt x="759593" y="1868138"/>
                      <a:pt x="767382" y="1860972"/>
                      <a:pt x="772056" y="1853806"/>
                    </a:cubicBezTo>
                    <a:cubicBezTo>
                      <a:pt x="779845" y="1858791"/>
                      <a:pt x="788257" y="1863153"/>
                      <a:pt x="795111" y="1869072"/>
                    </a:cubicBezTo>
                    <a:cubicBezTo>
                      <a:pt x="799785" y="1873434"/>
                      <a:pt x="802277" y="1880289"/>
                      <a:pt x="806639" y="1888078"/>
                    </a:cubicBezTo>
                    <a:cubicBezTo>
                      <a:pt x="828137" y="1841966"/>
                      <a:pt x="857424" y="1803956"/>
                      <a:pt x="903224" y="1779030"/>
                    </a:cubicBezTo>
                    <a:cubicBezTo>
                      <a:pt x="891696" y="1821092"/>
                      <a:pt x="879857" y="1863153"/>
                      <a:pt x="868329" y="1905214"/>
                    </a:cubicBezTo>
                    <a:cubicBezTo>
                      <a:pt x="869575" y="1906148"/>
                      <a:pt x="870821" y="1907083"/>
                      <a:pt x="872068" y="1908018"/>
                    </a:cubicBezTo>
                    <a:cubicBezTo>
                      <a:pt x="896681" y="1877796"/>
                      <a:pt x="921295" y="1847263"/>
                      <a:pt x="946220" y="1816418"/>
                    </a:cubicBezTo>
                    <a:cubicBezTo>
                      <a:pt x="941858" y="1808318"/>
                      <a:pt x="936873" y="1799905"/>
                      <a:pt x="933134" y="1790870"/>
                    </a:cubicBezTo>
                    <a:cubicBezTo>
                      <a:pt x="930642" y="1784950"/>
                      <a:pt x="929395" y="1777784"/>
                      <a:pt x="929395" y="1771241"/>
                    </a:cubicBezTo>
                    <a:cubicBezTo>
                      <a:pt x="929707" y="1757844"/>
                      <a:pt x="932511" y="1744447"/>
                      <a:pt x="946532" y="1739150"/>
                    </a:cubicBezTo>
                    <a:cubicBezTo>
                      <a:pt x="960240" y="1733854"/>
                      <a:pt x="967095" y="1745693"/>
                      <a:pt x="974572" y="1753794"/>
                    </a:cubicBezTo>
                    <a:cubicBezTo>
                      <a:pt x="980492" y="1760337"/>
                      <a:pt x="984854" y="1767814"/>
                      <a:pt x="992955" y="1778719"/>
                    </a:cubicBezTo>
                    <a:cubicBezTo>
                      <a:pt x="992955" y="1715160"/>
                      <a:pt x="992955" y="1655963"/>
                      <a:pt x="992955" y="1594584"/>
                    </a:cubicBezTo>
                    <a:cubicBezTo>
                      <a:pt x="1001055" y="1594584"/>
                      <a:pt x="1007286" y="1594584"/>
                      <a:pt x="1013206" y="1594584"/>
                    </a:cubicBezTo>
                    <a:cubicBezTo>
                      <a:pt x="1089539" y="1594584"/>
                      <a:pt x="1165873" y="1593961"/>
                      <a:pt x="1242206" y="1594896"/>
                    </a:cubicBezTo>
                    <a:cubicBezTo>
                      <a:pt x="1259342" y="1595208"/>
                      <a:pt x="1272116" y="1591469"/>
                      <a:pt x="1281774" y="1576825"/>
                    </a:cubicBezTo>
                    <a:cubicBezTo>
                      <a:pt x="1285202" y="1571840"/>
                      <a:pt x="1290187" y="1567790"/>
                      <a:pt x="1295172" y="1562493"/>
                    </a:cubicBezTo>
                    <a:cubicBezTo>
                      <a:pt x="1285513" y="1555328"/>
                      <a:pt x="1274608" y="1549408"/>
                      <a:pt x="1267442" y="1540684"/>
                    </a:cubicBezTo>
                    <a:cubicBezTo>
                      <a:pt x="1257784" y="1529468"/>
                      <a:pt x="1266508" y="1519809"/>
                      <a:pt x="1276478" y="1511085"/>
                    </a:cubicBezTo>
                    <a:cubicBezTo>
                      <a:pt x="1246879" y="1489587"/>
                      <a:pt x="1223512" y="1464351"/>
                      <a:pt x="1210426" y="1426963"/>
                    </a:cubicBezTo>
                    <a:cubicBezTo>
                      <a:pt x="1225070" y="1431948"/>
                      <a:pt x="1237844" y="1435375"/>
                      <a:pt x="1249995" y="1440672"/>
                    </a:cubicBezTo>
                    <a:cubicBezTo>
                      <a:pt x="1286136" y="1456250"/>
                      <a:pt x="1322278" y="1471828"/>
                      <a:pt x="1358108" y="1488341"/>
                    </a:cubicBezTo>
                    <a:cubicBezTo>
                      <a:pt x="1380852" y="1498623"/>
                      <a:pt x="1383656" y="1498311"/>
                      <a:pt x="1402973" y="1481487"/>
                    </a:cubicBezTo>
                    <a:cubicBezTo>
                      <a:pt x="1416993" y="1469336"/>
                      <a:pt x="1404219" y="1459677"/>
                      <a:pt x="1400169" y="1450019"/>
                    </a:cubicBezTo>
                    <a:cubicBezTo>
                      <a:pt x="1388641" y="1421355"/>
                      <a:pt x="1377113" y="1393003"/>
                      <a:pt x="1379606" y="1361535"/>
                    </a:cubicBezTo>
                    <a:cubicBezTo>
                      <a:pt x="1379917" y="1358419"/>
                      <a:pt x="1380229" y="1355615"/>
                      <a:pt x="1380852" y="1350007"/>
                    </a:cubicBezTo>
                    <a:cubicBezTo>
                      <a:pt x="1412943" y="1370258"/>
                      <a:pt x="1436622" y="1396118"/>
                      <a:pt x="1456873" y="1430702"/>
                    </a:cubicBezTo>
                    <a:cubicBezTo>
                      <a:pt x="1482422" y="1407335"/>
                      <a:pt x="1507035" y="1384902"/>
                      <a:pt x="1533830" y="1360600"/>
                    </a:cubicBezTo>
                    <a:cubicBezTo>
                      <a:pt x="1490211" y="1345645"/>
                      <a:pt x="1447838" y="1343464"/>
                      <a:pt x="1412008" y="131448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43011D-D6B0-4F1C-87DB-ECFE3043FBAD}"/>
              </a:ext>
            </a:extLst>
          </p:cNvPr>
          <p:cNvGrpSpPr/>
          <p:nvPr/>
        </p:nvGrpSpPr>
        <p:grpSpPr>
          <a:xfrm flipH="1">
            <a:off x="7048561" y="1767628"/>
            <a:ext cx="3846677" cy="4091509"/>
            <a:chOff x="319907" y="1920576"/>
            <a:chExt cx="4416202" cy="469728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91E693-E70B-4EFC-94F5-9D3CBDC00D46}"/>
                </a:ext>
              </a:extLst>
            </p:cNvPr>
            <p:cNvSpPr/>
            <p:nvPr/>
          </p:nvSpPr>
          <p:spPr>
            <a:xfrm>
              <a:off x="319907" y="1920576"/>
              <a:ext cx="4416202" cy="4697283"/>
            </a:xfrm>
            <a:custGeom>
              <a:avLst/>
              <a:gdLst>
                <a:gd name="connsiteX0" fmla="*/ 4381750 w 4416202"/>
                <a:gd name="connsiteY0" fmla="*/ 2054029 h 4697283"/>
                <a:gd name="connsiteX1" fmla="*/ 4236522 w 4416202"/>
                <a:gd name="connsiteY1" fmla="*/ 1893430 h 4697283"/>
                <a:gd name="connsiteX2" fmla="*/ 4117266 w 4416202"/>
                <a:gd name="connsiteY2" fmla="*/ 1637956 h 4697283"/>
                <a:gd name="connsiteX3" fmla="*/ 4120446 w 4416202"/>
                <a:gd name="connsiteY3" fmla="*/ 1608274 h 4697283"/>
                <a:gd name="connsiteX4" fmla="*/ 4148007 w 4416202"/>
                <a:gd name="connsiteY4" fmla="*/ 1566932 h 4697283"/>
                <a:gd name="connsiteX5" fmla="*/ 4237053 w 4416202"/>
                <a:gd name="connsiteY5" fmla="*/ 1344850 h 4697283"/>
                <a:gd name="connsiteX6" fmla="*/ 4228042 w 4416202"/>
                <a:gd name="connsiteY6" fmla="*/ 1233014 h 4697283"/>
                <a:gd name="connsiteX7" fmla="*/ 4213731 w 4416202"/>
                <a:gd name="connsiteY7" fmla="*/ 1213403 h 4697283"/>
                <a:gd name="connsiteX8" fmla="*/ 4239703 w 4416202"/>
                <a:gd name="connsiteY8" fmla="*/ 1174711 h 4697283"/>
                <a:gd name="connsiteX9" fmla="*/ 4211611 w 4416202"/>
                <a:gd name="connsiteY9" fmla="*/ 972239 h 4697283"/>
                <a:gd name="connsiteX10" fmla="*/ 4009140 w 4416202"/>
                <a:gd name="connsiteY10" fmla="*/ 402458 h 4697283"/>
                <a:gd name="connsiteX11" fmla="*/ 4023451 w 4416202"/>
                <a:gd name="connsiteY11" fmla="*/ 272601 h 4697283"/>
                <a:gd name="connsiteX12" fmla="*/ 3999069 w 4416202"/>
                <a:gd name="connsiteY12" fmla="*/ 233909 h 4697283"/>
                <a:gd name="connsiteX13" fmla="*/ 3940236 w 4416202"/>
                <a:gd name="connsiteY13" fmla="*/ 212708 h 4697283"/>
                <a:gd name="connsiteX14" fmla="*/ 3588297 w 4416202"/>
                <a:gd name="connsiteY14" fmla="*/ 86561 h 4697283"/>
                <a:gd name="connsiteX15" fmla="*/ 3432998 w 4416202"/>
                <a:gd name="connsiteY15" fmla="*/ 38328 h 4697283"/>
                <a:gd name="connsiteX16" fmla="*/ 2989364 w 4416202"/>
                <a:gd name="connsiteY16" fmla="*/ 166 h 4697283"/>
                <a:gd name="connsiteX17" fmla="*/ 2666046 w 4416202"/>
                <a:gd name="connsiteY17" fmla="*/ 6526 h 4697283"/>
                <a:gd name="connsiteX18" fmla="*/ 2419583 w 4416202"/>
                <a:gd name="connsiteY18" fmla="*/ 52109 h 4697283"/>
                <a:gd name="connsiteX19" fmla="*/ 1916055 w 4416202"/>
                <a:gd name="connsiteY19" fmla="*/ 292212 h 4697283"/>
                <a:gd name="connsiteX20" fmla="*/ 1755456 w 4416202"/>
                <a:gd name="connsiteY20" fmla="*/ 425249 h 4697283"/>
                <a:gd name="connsiteX21" fmla="*/ 1655281 w 4416202"/>
                <a:gd name="connsiteY21" fmla="*/ 585848 h 4697283"/>
                <a:gd name="connsiteX22" fmla="*/ 1612878 w 4416202"/>
                <a:gd name="connsiteY22" fmla="*/ 704575 h 4697283"/>
                <a:gd name="connsiteX23" fmla="*/ 1505813 w 4416202"/>
                <a:gd name="connsiteY23" fmla="*/ 1031603 h 4697283"/>
                <a:gd name="connsiteX24" fmla="*/ 1485142 w 4416202"/>
                <a:gd name="connsiteY24" fmla="*/ 1152449 h 4697283"/>
                <a:gd name="connsiteX25" fmla="*/ 1448569 w 4416202"/>
                <a:gd name="connsiteY25" fmla="*/ 1293967 h 4697283"/>
                <a:gd name="connsiteX26" fmla="*/ 1432139 w 4416202"/>
                <a:gd name="connsiteY26" fmla="*/ 1547851 h 4697283"/>
                <a:gd name="connsiteX27" fmla="*/ 1401927 w 4416202"/>
                <a:gd name="connsiteY27" fmla="*/ 2004206 h 4697283"/>
                <a:gd name="connsiteX28" fmla="*/ 1386556 w 4416202"/>
                <a:gd name="connsiteY28" fmla="*/ 2103322 h 4697283"/>
                <a:gd name="connsiteX29" fmla="*/ 1344154 w 4416202"/>
                <a:gd name="connsiteY29" fmla="*/ 2237949 h 4697283"/>
                <a:gd name="connsiteX30" fmla="*/ 1256169 w 4416202"/>
                <a:gd name="connsiteY30" fmla="*/ 2517804 h 4697283"/>
                <a:gd name="connsiteX31" fmla="*/ 1230728 w 4416202"/>
                <a:gd name="connsiteY31" fmla="*/ 2554906 h 4697283"/>
                <a:gd name="connsiteX32" fmla="*/ 1123132 w 4416202"/>
                <a:gd name="connsiteY32" fmla="*/ 2664622 h 4697283"/>
                <a:gd name="connsiteX33" fmla="*/ 1089740 w 4416202"/>
                <a:gd name="connsiteY33" fmla="*/ 2886174 h 4697283"/>
                <a:gd name="connsiteX34" fmla="*/ 1105641 w 4416202"/>
                <a:gd name="connsiteY34" fmla="*/ 2931227 h 4697283"/>
                <a:gd name="connsiteX35" fmla="*/ 1096100 w 4416202"/>
                <a:gd name="connsiteY35" fmla="*/ 3003841 h 4697283"/>
                <a:gd name="connsiteX36" fmla="*/ 769072 w 4416202"/>
                <a:gd name="connsiteY36" fmla="*/ 3525920 h 4697283"/>
                <a:gd name="connsiteX37" fmla="*/ 591512 w 4416202"/>
                <a:gd name="connsiteY37" fmla="*/ 3746412 h 4697283"/>
                <a:gd name="connsiteX38" fmla="*/ 351409 w 4416202"/>
                <a:gd name="connsiteY38" fmla="*/ 4018317 h 4697283"/>
                <a:gd name="connsiteX39" fmla="*/ 99115 w 4416202"/>
                <a:gd name="connsiteY39" fmla="*/ 4330504 h 4697283"/>
                <a:gd name="connsiteX40" fmla="*/ 0 w 4416202"/>
                <a:gd name="connsiteY40" fmla="*/ 4557356 h 4697283"/>
                <a:gd name="connsiteX41" fmla="*/ 0 w 4416202"/>
                <a:gd name="connsiteY41" fmla="*/ 4564777 h 4697283"/>
                <a:gd name="connsiteX42" fmla="*/ 24381 w 4416202"/>
                <a:gd name="connsiteY42" fmla="*/ 4564247 h 4697283"/>
                <a:gd name="connsiteX43" fmla="*/ 240103 w 4416202"/>
                <a:gd name="connsiteY43" fmla="*/ 4320433 h 4697283"/>
                <a:gd name="connsiteX44" fmla="*/ 456355 w 4416202"/>
                <a:gd name="connsiteY44" fmla="*/ 4161425 h 4697283"/>
                <a:gd name="connsiteX45" fmla="*/ 913770 w 4416202"/>
                <a:gd name="connsiteY45" fmla="*/ 4064959 h 4697283"/>
                <a:gd name="connsiteX46" fmla="*/ 1614469 w 4416202"/>
                <a:gd name="connsiteY46" fmla="*/ 4307713 h 4697283"/>
                <a:gd name="connsiteX47" fmla="*/ 1716234 w 4416202"/>
                <a:gd name="connsiteY47" fmla="*/ 4414779 h 4697283"/>
                <a:gd name="connsiteX48" fmla="*/ 1941496 w 4416202"/>
                <a:gd name="connsiteY48" fmla="*/ 4675023 h 4697283"/>
                <a:gd name="connsiteX49" fmla="*/ 1982309 w 4416202"/>
                <a:gd name="connsiteY49" fmla="*/ 4690924 h 4697283"/>
                <a:gd name="connsiteX50" fmla="*/ 2360219 w 4416202"/>
                <a:gd name="connsiteY50" fmla="*/ 4619370 h 4697283"/>
                <a:gd name="connsiteX51" fmla="*/ 2364990 w 4416202"/>
                <a:gd name="connsiteY51" fmla="*/ 4623080 h 4697283"/>
                <a:gd name="connsiteX52" fmla="*/ 2454035 w 4416202"/>
                <a:gd name="connsiteY52" fmla="*/ 4663892 h 4697283"/>
                <a:gd name="connsiteX53" fmla="*/ 2608803 w 4416202"/>
                <a:gd name="connsiteY53" fmla="*/ 4697284 h 4697283"/>
                <a:gd name="connsiteX54" fmla="*/ 2676117 w 4416202"/>
                <a:gd name="connsiteY54" fmla="*/ 4694104 h 4697283"/>
                <a:gd name="connsiteX55" fmla="*/ 2825585 w 4416202"/>
                <a:gd name="connsiteY55" fmla="*/ 4651702 h 4697283"/>
                <a:gd name="connsiteX56" fmla="*/ 3133532 w 4416202"/>
                <a:gd name="connsiteY56" fmla="*/ 4507004 h 4697283"/>
                <a:gd name="connsiteX57" fmla="*/ 3133532 w 4416202"/>
                <a:gd name="connsiteY57" fmla="*/ 4507004 h 4697283"/>
                <a:gd name="connsiteX58" fmla="*/ 3237948 w 4416202"/>
                <a:gd name="connsiteY58" fmla="*/ 4468842 h 4697283"/>
                <a:gd name="connsiteX59" fmla="*/ 3395366 w 4416202"/>
                <a:gd name="connsiteY59" fmla="*/ 4436510 h 4697283"/>
                <a:gd name="connsiteX60" fmla="*/ 3415507 w 4416202"/>
                <a:gd name="connsiteY60" fmla="*/ 4422199 h 4697283"/>
                <a:gd name="connsiteX61" fmla="*/ 3307911 w 4416202"/>
                <a:gd name="connsiteY61" fmla="*/ 4235629 h 4697283"/>
                <a:gd name="connsiteX62" fmla="*/ 3299431 w 4416202"/>
                <a:gd name="connsiteY62" fmla="*/ 4208597 h 4697283"/>
                <a:gd name="connsiteX63" fmla="*/ 3297841 w 4416202"/>
                <a:gd name="connsiteY63" fmla="*/ 4161954 h 4697283"/>
                <a:gd name="connsiteX64" fmla="*/ 3297841 w 4416202"/>
                <a:gd name="connsiteY64" fmla="*/ 4161954 h 4697283"/>
                <a:gd name="connsiteX65" fmla="*/ 3297841 w 4416202"/>
                <a:gd name="connsiteY65" fmla="*/ 4161954 h 4697283"/>
                <a:gd name="connsiteX66" fmla="*/ 3226817 w 4416202"/>
                <a:gd name="connsiteY66" fmla="*/ 4089871 h 4697283"/>
                <a:gd name="connsiteX67" fmla="*/ 3234237 w 4416202"/>
                <a:gd name="connsiteY67" fmla="*/ 4082980 h 4697283"/>
                <a:gd name="connsiteX68" fmla="*/ 3259679 w 4416202"/>
                <a:gd name="connsiteY68" fmla="*/ 4010896 h 4697283"/>
                <a:gd name="connsiteX69" fmla="*/ 3219927 w 4416202"/>
                <a:gd name="connsiteY69" fmla="*/ 3920261 h 4697283"/>
                <a:gd name="connsiteX70" fmla="*/ 3233707 w 4416202"/>
                <a:gd name="connsiteY70" fmla="*/ 3886870 h 4697283"/>
                <a:gd name="connsiteX71" fmla="*/ 3280880 w 4416202"/>
                <a:gd name="connsiteY71" fmla="*/ 3866198 h 4697283"/>
                <a:gd name="connsiteX72" fmla="*/ 3334943 w 4416202"/>
                <a:gd name="connsiteY72" fmla="*/ 3786694 h 4697283"/>
                <a:gd name="connsiteX73" fmla="*/ 3321692 w 4416202"/>
                <a:gd name="connsiteY73" fmla="*/ 3679628 h 4697283"/>
                <a:gd name="connsiteX74" fmla="*/ 3332823 w 4416202"/>
                <a:gd name="connsiteY74" fmla="*/ 3654717 h 4697283"/>
                <a:gd name="connsiteX75" fmla="*/ 3355614 w 4416202"/>
                <a:gd name="connsiteY75" fmla="*/ 3636696 h 4697283"/>
                <a:gd name="connsiteX76" fmla="*/ 3356144 w 4416202"/>
                <a:gd name="connsiteY76" fmla="*/ 3472917 h 4697283"/>
                <a:gd name="connsiteX77" fmla="*/ 3320102 w 4416202"/>
                <a:gd name="connsiteY77" fmla="*/ 3329809 h 4697283"/>
                <a:gd name="connsiteX78" fmla="*/ 3349254 w 4416202"/>
                <a:gd name="connsiteY78" fmla="*/ 3189881 h 4697283"/>
                <a:gd name="connsiteX79" fmla="*/ 3370455 w 4416202"/>
                <a:gd name="connsiteY79" fmla="*/ 3173450 h 4697283"/>
                <a:gd name="connsiteX80" fmla="*/ 3546955 w 4416202"/>
                <a:gd name="connsiteY80" fmla="*/ 3191471 h 4697283"/>
                <a:gd name="connsiteX81" fmla="*/ 3831580 w 4416202"/>
                <a:gd name="connsiteY81" fmla="*/ 3177160 h 4697283"/>
                <a:gd name="connsiteX82" fmla="*/ 3933346 w 4416202"/>
                <a:gd name="connsiteY82" fmla="*/ 3153309 h 4697283"/>
                <a:gd name="connsiteX83" fmla="*/ 3906314 w 4416202"/>
                <a:gd name="connsiteY83" fmla="*/ 3137938 h 4697283"/>
                <a:gd name="connsiteX84" fmla="*/ 3903134 w 4416202"/>
                <a:gd name="connsiteY84" fmla="*/ 3135288 h 4697283"/>
                <a:gd name="connsiteX85" fmla="*/ 4045712 w 4416202"/>
                <a:gd name="connsiteY85" fmla="*/ 3034053 h 4697283"/>
                <a:gd name="connsiteX86" fmla="*/ 4071153 w 4416202"/>
                <a:gd name="connsiteY86" fmla="*/ 2858083 h 4697283"/>
                <a:gd name="connsiteX87" fmla="*/ 4105075 w 4416202"/>
                <a:gd name="connsiteY87" fmla="*/ 2698544 h 4697283"/>
                <a:gd name="connsiteX88" fmla="*/ 4150128 w 4416202"/>
                <a:gd name="connsiteY88" fmla="*/ 2648192 h 4697283"/>
                <a:gd name="connsiteX89" fmla="*/ 4155958 w 4416202"/>
                <a:gd name="connsiteY89" fmla="*/ 2607379 h 4697283"/>
                <a:gd name="connsiteX90" fmla="*/ 4137937 w 4416202"/>
                <a:gd name="connsiteY90" fmla="*/ 2575577 h 4697283"/>
                <a:gd name="connsiteX91" fmla="*/ 4146948 w 4416202"/>
                <a:gd name="connsiteY91" fmla="*/ 2536355 h 4697283"/>
                <a:gd name="connsiteX92" fmla="*/ 4196770 w 4416202"/>
                <a:gd name="connsiteY92" fmla="*/ 2505614 h 4697283"/>
                <a:gd name="connsiteX93" fmla="*/ 4205251 w 4416202"/>
                <a:gd name="connsiteY93" fmla="*/ 2465331 h 4697283"/>
                <a:gd name="connsiteX94" fmla="*/ 4169209 w 4416202"/>
                <a:gd name="connsiteY94" fmla="*/ 2387417 h 4697283"/>
                <a:gd name="connsiteX95" fmla="*/ 4220092 w 4416202"/>
                <a:gd name="connsiteY95" fmla="*/ 2294132 h 4697283"/>
                <a:gd name="connsiteX96" fmla="*/ 4380690 w 4416202"/>
                <a:gd name="connsiteY96" fmla="*/ 2231059 h 4697283"/>
                <a:gd name="connsiteX97" fmla="*/ 4402952 w 4416202"/>
                <a:gd name="connsiteY97" fmla="*/ 2208797 h 4697283"/>
                <a:gd name="connsiteX98" fmla="*/ 4416202 w 4416202"/>
                <a:gd name="connsiteY98" fmla="*/ 2119752 h 4697283"/>
                <a:gd name="connsiteX99" fmla="*/ 4381750 w 4416202"/>
                <a:gd name="connsiteY99" fmla="*/ 2054029 h 46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416202" h="4697283">
                  <a:moveTo>
                    <a:pt x="4381750" y="2054029"/>
                  </a:moveTo>
                  <a:cubicBezTo>
                    <a:pt x="4322387" y="2010566"/>
                    <a:pt x="4274155" y="1957033"/>
                    <a:pt x="4236522" y="1893430"/>
                  </a:cubicBezTo>
                  <a:cubicBezTo>
                    <a:pt x="4188820" y="1811805"/>
                    <a:pt x="4160198" y="1721701"/>
                    <a:pt x="4117266" y="1637956"/>
                  </a:cubicBezTo>
                  <a:cubicBezTo>
                    <a:pt x="4111965" y="1627885"/>
                    <a:pt x="4114616" y="1617815"/>
                    <a:pt x="4120446" y="1608274"/>
                  </a:cubicBezTo>
                  <a:cubicBezTo>
                    <a:pt x="4129456" y="1594494"/>
                    <a:pt x="4138467" y="1580713"/>
                    <a:pt x="4148007" y="1566932"/>
                  </a:cubicBezTo>
                  <a:cubicBezTo>
                    <a:pt x="4193060" y="1499088"/>
                    <a:pt x="4230162" y="1428595"/>
                    <a:pt x="4237053" y="1344850"/>
                  </a:cubicBezTo>
                  <a:cubicBezTo>
                    <a:pt x="4240233" y="1306688"/>
                    <a:pt x="4240763" y="1269586"/>
                    <a:pt x="4228042" y="1233014"/>
                  </a:cubicBezTo>
                  <a:cubicBezTo>
                    <a:pt x="4225392" y="1224533"/>
                    <a:pt x="4221152" y="1217643"/>
                    <a:pt x="4213731" y="1213403"/>
                  </a:cubicBezTo>
                  <a:cubicBezTo>
                    <a:pt x="4242353" y="1200682"/>
                    <a:pt x="4242353" y="1199092"/>
                    <a:pt x="4239703" y="1174711"/>
                  </a:cubicBezTo>
                  <a:cubicBezTo>
                    <a:pt x="4233342" y="1106867"/>
                    <a:pt x="4224862" y="1039023"/>
                    <a:pt x="4211611" y="972239"/>
                  </a:cubicBezTo>
                  <a:cubicBezTo>
                    <a:pt x="4172389" y="772418"/>
                    <a:pt x="4108255" y="581078"/>
                    <a:pt x="4009140" y="402458"/>
                  </a:cubicBezTo>
                  <a:cubicBezTo>
                    <a:pt x="4010200" y="397688"/>
                    <a:pt x="4020270" y="310763"/>
                    <a:pt x="4023451" y="272601"/>
                  </a:cubicBezTo>
                  <a:cubicBezTo>
                    <a:pt x="4026101" y="246100"/>
                    <a:pt x="4025041" y="242919"/>
                    <a:pt x="3999069" y="233909"/>
                  </a:cubicBezTo>
                  <a:cubicBezTo>
                    <a:pt x="3979458" y="227018"/>
                    <a:pt x="3959847" y="220128"/>
                    <a:pt x="3940236" y="212708"/>
                  </a:cubicBezTo>
                  <a:cubicBezTo>
                    <a:pt x="3823100" y="169775"/>
                    <a:pt x="3705963" y="127903"/>
                    <a:pt x="3588297" y="86561"/>
                  </a:cubicBezTo>
                  <a:cubicBezTo>
                    <a:pt x="3537414" y="68540"/>
                    <a:pt x="3487591" y="46809"/>
                    <a:pt x="3432998" y="38328"/>
                  </a:cubicBezTo>
                  <a:cubicBezTo>
                    <a:pt x="3286180" y="14477"/>
                    <a:pt x="3138302" y="1756"/>
                    <a:pt x="2989364" y="166"/>
                  </a:cubicBezTo>
                  <a:cubicBezTo>
                    <a:pt x="2913570" y="-894"/>
                    <a:pt x="2697848" y="3346"/>
                    <a:pt x="2666046" y="6526"/>
                  </a:cubicBezTo>
                  <a:cubicBezTo>
                    <a:pt x="2582302" y="14477"/>
                    <a:pt x="2500677" y="30378"/>
                    <a:pt x="2419583" y="52109"/>
                  </a:cubicBezTo>
                  <a:cubicBezTo>
                    <a:pt x="2236723" y="100342"/>
                    <a:pt x="2069233" y="180906"/>
                    <a:pt x="1916055" y="292212"/>
                  </a:cubicBezTo>
                  <a:cubicBezTo>
                    <a:pt x="1859872" y="333554"/>
                    <a:pt x="1806869" y="378607"/>
                    <a:pt x="1755456" y="425249"/>
                  </a:cubicBezTo>
                  <a:cubicBezTo>
                    <a:pt x="1681782" y="492033"/>
                    <a:pt x="1682842" y="492033"/>
                    <a:pt x="1655281" y="585848"/>
                  </a:cubicBezTo>
                  <a:cubicBezTo>
                    <a:pt x="1643090" y="626130"/>
                    <a:pt x="1635140" y="667473"/>
                    <a:pt x="1612878" y="704575"/>
                  </a:cubicBezTo>
                  <a:cubicBezTo>
                    <a:pt x="1552985" y="805280"/>
                    <a:pt x="1520653" y="915526"/>
                    <a:pt x="1505813" y="1031603"/>
                  </a:cubicBezTo>
                  <a:cubicBezTo>
                    <a:pt x="1500512" y="1071885"/>
                    <a:pt x="1497862" y="1112697"/>
                    <a:pt x="1485142" y="1152449"/>
                  </a:cubicBezTo>
                  <a:cubicBezTo>
                    <a:pt x="1470831" y="1199092"/>
                    <a:pt x="1452280" y="1244674"/>
                    <a:pt x="1448569" y="1293967"/>
                  </a:cubicBezTo>
                  <a:cubicBezTo>
                    <a:pt x="1447509" y="1311458"/>
                    <a:pt x="1436379" y="1481067"/>
                    <a:pt x="1432139" y="1547851"/>
                  </a:cubicBezTo>
                  <a:cubicBezTo>
                    <a:pt x="1429488" y="1591313"/>
                    <a:pt x="1404047" y="1958094"/>
                    <a:pt x="1401927" y="2004206"/>
                  </a:cubicBezTo>
                  <a:cubicBezTo>
                    <a:pt x="1400337" y="2037598"/>
                    <a:pt x="1398217" y="2070990"/>
                    <a:pt x="1386556" y="2103322"/>
                  </a:cubicBezTo>
                  <a:cubicBezTo>
                    <a:pt x="1370655" y="2147844"/>
                    <a:pt x="1357935" y="2192896"/>
                    <a:pt x="1344154" y="2237949"/>
                  </a:cubicBezTo>
                  <a:cubicBezTo>
                    <a:pt x="1315002" y="2331234"/>
                    <a:pt x="1285851" y="2424519"/>
                    <a:pt x="1256169" y="2517804"/>
                  </a:cubicBezTo>
                  <a:cubicBezTo>
                    <a:pt x="1251399" y="2532645"/>
                    <a:pt x="1241858" y="2543776"/>
                    <a:pt x="1230728" y="2554906"/>
                  </a:cubicBezTo>
                  <a:cubicBezTo>
                    <a:pt x="1193095" y="2589888"/>
                    <a:pt x="1154933" y="2623810"/>
                    <a:pt x="1123132" y="2664622"/>
                  </a:cubicBezTo>
                  <a:cubicBezTo>
                    <a:pt x="1069599" y="2732466"/>
                    <a:pt x="1051048" y="2805080"/>
                    <a:pt x="1089740" y="2886174"/>
                  </a:cubicBezTo>
                  <a:cubicBezTo>
                    <a:pt x="1096630" y="2900485"/>
                    <a:pt x="1100340" y="2915856"/>
                    <a:pt x="1105641" y="2931227"/>
                  </a:cubicBezTo>
                  <a:cubicBezTo>
                    <a:pt x="1114651" y="2957198"/>
                    <a:pt x="1110941" y="2979990"/>
                    <a:pt x="1096100" y="3003841"/>
                  </a:cubicBezTo>
                  <a:cubicBezTo>
                    <a:pt x="986384" y="3177690"/>
                    <a:pt x="878258" y="3352070"/>
                    <a:pt x="769072" y="3525920"/>
                  </a:cubicBezTo>
                  <a:cubicBezTo>
                    <a:pt x="749461" y="3557191"/>
                    <a:pt x="630205" y="3704010"/>
                    <a:pt x="591512" y="3746412"/>
                  </a:cubicBezTo>
                  <a:cubicBezTo>
                    <a:pt x="510418" y="3836517"/>
                    <a:pt x="430384" y="3927152"/>
                    <a:pt x="351409" y="4018317"/>
                  </a:cubicBezTo>
                  <a:cubicBezTo>
                    <a:pt x="263954" y="4119552"/>
                    <a:pt x="176500" y="4220788"/>
                    <a:pt x="99115" y="4330504"/>
                  </a:cubicBezTo>
                  <a:cubicBezTo>
                    <a:pt x="50883" y="4399408"/>
                    <a:pt x="4770" y="4469371"/>
                    <a:pt x="0" y="4557356"/>
                  </a:cubicBezTo>
                  <a:cubicBezTo>
                    <a:pt x="0" y="4560007"/>
                    <a:pt x="0" y="4562127"/>
                    <a:pt x="0" y="4564777"/>
                  </a:cubicBezTo>
                  <a:cubicBezTo>
                    <a:pt x="8480" y="4575377"/>
                    <a:pt x="16431" y="4573787"/>
                    <a:pt x="24381" y="4564247"/>
                  </a:cubicBezTo>
                  <a:cubicBezTo>
                    <a:pt x="29152" y="4558416"/>
                    <a:pt x="164839" y="4388807"/>
                    <a:pt x="240103" y="4320433"/>
                  </a:cubicBezTo>
                  <a:cubicBezTo>
                    <a:pt x="306887" y="4259480"/>
                    <a:pt x="377381" y="4204887"/>
                    <a:pt x="456355" y="4161425"/>
                  </a:cubicBezTo>
                  <a:cubicBezTo>
                    <a:pt x="598933" y="4082450"/>
                    <a:pt x="752641" y="4041638"/>
                    <a:pt x="913770" y="4064959"/>
                  </a:cubicBezTo>
                  <a:cubicBezTo>
                    <a:pt x="1206346" y="4107362"/>
                    <a:pt x="1431609" y="4165665"/>
                    <a:pt x="1614469" y="4307713"/>
                  </a:cubicBezTo>
                  <a:cubicBezTo>
                    <a:pt x="1623479" y="4314603"/>
                    <a:pt x="1691323" y="4385627"/>
                    <a:pt x="1716234" y="4414779"/>
                  </a:cubicBezTo>
                  <a:cubicBezTo>
                    <a:pt x="1790968" y="4502233"/>
                    <a:pt x="1867292" y="4587568"/>
                    <a:pt x="1941496" y="4675023"/>
                  </a:cubicBezTo>
                  <a:cubicBezTo>
                    <a:pt x="1952627" y="4688273"/>
                    <a:pt x="1964818" y="4692514"/>
                    <a:pt x="1982309" y="4690924"/>
                  </a:cubicBezTo>
                  <a:cubicBezTo>
                    <a:pt x="2032131" y="4685623"/>
                    <a:pt x="2358629" y="4620430"/>
                    <a:pt x="2360219" y="4619370"/>
                  </a:cubicBezTo>
                  <a:cubicBezTo>
                    <a:pt x="2361810" y="4620430"/>
                    <a:pt x="2363400" y="4621490"/>
                    <a:pt x="2364990" y="4623080"/>
                  </a:cubicBezTo>
                  <a:cubicBezTo>
                    <a:pt x="2388841" y="4649581"/>
                    <a:pt x="2418523" y="4662832"/>
                    <a:pt x="2454035" y="4663892"/>
                  </a:cubicBezTo>
                  <a:cubicBezTo>
                    <a:pt x="2507568" y="4664952"/>
                    <a:pt x="2558450" y="4680323"/>
                    <a:pt x="2608803" y="4697284"/>
                  </a:cubicBezTo>
                  <a:cubicBezTo>
                    <a:pt x="2628414" y="4697284"/>
                    <a:pt x="2672937" y="4694634"/>
                    <a:pt x="2676117" y="4694104"/>
                  </a:cubicBezTo>
                  <a:cubicBezTo>
                    <a:pt x="2728060" y="4687214"/>
                    <a:pt x="2777352" y="4671313"/>
                    <a:pt x="2825585" y="4651702"/>
                  </a:cubicBezTo>
                  <a:cubicBezTo>
                    <a:pt x="2931061" y="4608769"/>
                    <a:pt x="3029646" y="4552586"/>
                    <a:pt x="3133532" y="4507004"/>
                  </a:cubicBezTo>
                  <a:lnTo>
                    <a:pt x="3133532" y="4507004"/>
                  </a:lnTo>
                  <a:cubicBezTo>
                    <a:pt x="3167454" y="4491633"/>
                    <a:pt x="3202966" y="4479972"/>
                    <a:pt x="3237948" y="4468842"/>
                  </a:cubicBezTo>
                  <a:cubicBezTo>
                    <a:pt x="3289360" y="4452410"/>
                    <a:pt x="3341833" y="4441280"/>
                    <a:pt x="3395366" y="4436510"/>
                  </a:cubicBezTo>
                  <a:cubicBezTo>
                    <a:pt x="3403317" y="4435980"/>
                    <a:pt x="3416567" y="4438100"/>
                    <a:pt x="3415507" y="4422199"/>
                  </a:cubicBezTo>
                  <a:cubicBezTo>
                    <a:pt x="3411267" y="4407888"/>
                    <a:pt x="3326993" y="4271141"/>
                    <a:pt x="3307911" y="4235629"/>
                  </a:cubicBezTo>
                  <a:cubicBezTo>
                    <a:pt x="3303141" y="4227148"/>
                    <a:pt x="3296781" y="4219198"/>
                    <a:pt x="3299431" y="4208597"/>
                  </a:cubicBezTo>
                  <a:cubicBezTo>
                    <a:pt x="3303141" y="4192696"/>
                    <a:pt x="3301021" y="4177325"/>
                    <a:pt x="3297841" y="4161954"/>
                  </a:cubicBezTo>
                  <a:cubicBezTo>
                    <a:pt x="3297841" y="4161954"/>
                    <a:pt x="3297841" y="4161954"/>
                    <a:pt x="3297841" y="4161954"/>
                  </a:cubicBezTo>
                  <a:cubicBezTo>
                    <a:pt x="3297841" y="4161954"/>
                    <a:pt x="3297841" y="4161954"/>
                    <a:pt x="3297841" y="4161954"/>
                  </a:cubicBezTo>
                  <a:cubicBezTo>
                    <a:pt x="3293071" y="4120612"/>
                    <a:pt x="3261799" y="4104711"/>
                    <a:pt x="3226817" y="4089871"/>
                  </a:cubicBezTo>
                  <a:cubicBezTo>
                    <a:pt x="3230527" y="4086160"/>
                    <a:pt x="3232117" y="4084570"/>
                    <a:pt x="3234237" y="4082980"/>
                  </a:cubicBezTo>
                  <a:cubicBezTo>
                    <a:pt x="3264449" y="4060719"/>
                    <a:pt x="3269749" y="4046938"/>
                    <a:pt x="3259679" y="4010896"/>
                  </a:cubicBezTo>
                  <a:cubicBezTo>
                    <a:pt x="3256499" y="3998706"/>
                    <a:pt x="3226287" y="3939872"/>
                    <a:pt x="3219927" y="3920261"/>
                  </a:cubicBezTo>
                  <a:cubicBezTo>
                    <a:pt x="3215156" y="3904890"/>
                    <a:pt x="3218866" y="3893760"/>
                    <a:pt x="3233707" y="3886870"/>
                  </a:cubicBezTo>
                  <a:cubicBezTo>
                    <a:pt x="3249078" y="3879979"/>
                    <a:pt x="3264979" y="3873089"/>
                    <a:pt x="3280880" y="3866198"/>
                  </a:cubicBezTo>
                  <a:cubicBezTo>
                    <a:pt x="3315332" y="3850827"/>
                    <a:pt x="3333883" y="3825916"/>
                    <a:pt x="3334943" y="3786694"/>
                  </a:cubicBezTo>
                  <a:cubicBezTo>
                    <a:pt x="3335473" y="3750122"/>
                    <a:pt x="3331233" y="3714610"/>
                    <a:pt x="3321692" y="3679628"/>
                  </a:cubicBezTo>
                  <a:cubicBezTo>
                    <a:pt x="3318512" y="3667437"/>
                    <a:pt x="3317452" y="3658957"/>
                    <a:pt x="3332823" y="3654717"/>
                  </a:cubicBezTo>
                  <a:cubicBezTo>
                    <a:pt x="3342363" y="3652066"/>
                    <a:pt x="3348724" y="3644116"/>
                    <a:pt x="3355614" y="3636696"/>
                  </a:cubicBezTo>
                  <a:cubicBezTo>
                    <a:pt x="3394306" y="3592703"/>
                    <a:pt x="3396426" y="3516909"/>
                    <a:pt x="3356144" y="3472917"/>
                  </a:cubicBezTo>
                  <a:cubicBezTo>
                    <a:pt x="3317452" y="3430514"/>
                    <a:pt x="3310561" y="3382812"/>
                    <a:pt x="3320102" y="3329809"/>
                  </a:cubicBezTo>
                  <a:cubicBezTo>
                    <a:pt x="3328583" y="3283166"/>
                    <a:pt x="3340243" y="3236524"/>
                    <a:pt x="3349254" y="3189881"/>
                  </a:cubicBezTo>
                  <a:cubicBezTo>
                    <a:pt x="3351904" y="3175570"/>
                    <a:pt x="3356144" y="3170800"/>
                    <a:pt x="3370455" y="3173450"/>
                  </a:cubicBezTo>
                  <a:cubicBezTo>
                    <a:pt x="3428758" y="3184051"/>
                    <a:pt x="3488121" y="3189351"/>
                    <a:pt x="3546955" y="3191471"/>
                  </a:cubicBezTo>
                  <a:cubicBezTo>
                    <a:pt x="3642360" y="3195182"/>
                    <a:pt x="3737765" y="3194121"/>
                    <a:pt x="3831580" y="3177160"/>
                  </a:cubicBezTo>
                  <a:cubicBezTo>
                    <a:pt x="3865502" y="3170800"/>
                    <a:pt x="3899424" y="3164970"/>
                    <a:pt x="3933346" y="3153309"/>
                  </a:cubicBezTo>
                  <a:cubicBezTo>
                    <a:pt x="3924865" y="3144299"/>
                    <a:pt x="3915325" y="3141119"/>
                    <a:pt x="3906314" y="3137938"/>
                  </a:cubicBezTo>
                  <a:cubicBezTo>
                    <a:pt x="3904194" y="3137408"/>
                    <a:pt x="3902604" y="3135288"/>
                    <a:pt x="3903134" y="3135288"/>
                  </a:cubicBezTo>
                  <a:cubicBezTo>
                    <a:pt x="3967268" y="3125218"/>
                    <a:pt x="4013380" y="3089176"/>
                    <a:pt x="4045712" y="3034053"/>
                  </a:cubicBezTo>
                  <a:cubicBezTo>
                    <a:pt x="4078044" y="2978929"/>
                    <a:pt x="4080164" y="2917976"/>
                    <a:pt x="4071153" y="2858083"/>
                  </a:cubicBezTo>
                  <a:cubicBezTo>
                    <a:pt x="4062143" y="2799250"/>
                    <a:pt x="4067973" y="2746247"/>
                    <a:pt x="4105075" y="2698544"/>
                  </a:cubicBezTo>
                  <a:cubicBezTo>
                    <a:pt x="4118856" y="2680523"/>
                    <a:pt x="4134227" y="2664092"/>
                    <a:pt x="4150128" y="2648192"/>
                  </a:cubicBezTo>
                  <a:cubicBezTo>
                    <a:pt x="4167618" y="2630170"/>
                    <a:pt x="4167618" y="2628580"/>
                    <a:pt x="4155958" y="2607379"/>
                  </a:cubicBezTo>
                  <a:cubicBezTo>
                    <a:pt x="4150128" y="2596779"/>
                    <a:pt x="4143767" y="2586178"/>
                    <a:pt x="4137937" y="2575577"/>
                  </a:cubicBezTo>
                  <a:cubicBezTo>
                    <a:pt x="4126276" y="2554906"/>
                    <a:pt x="4127866" y="2549606"/>
                    <a:pt x="4146948" y="2536355"/>
                  </a:cubicBezTo>
                  <a:cubicBezTo>
                    <a:pt x="4163378" y="2525225"/>
                    <a:pt x="4180869" y="2516744"/>
                    <a:pt x="4196770" y="2505614"/>
                  </a:cubicBezTo>
                  <a:cubicBezTo>
                    <a:pt x="4217441" y="2491303"/>
                    <a:pt x="4217971" y="2487063"/>
                    <a:pt x="4205251" y="2465331"/>
                  </a:cubicBezTo>
                  <a:cubicBezTo>
                    <a:pt x="4190410" y="2440950"/>
                    <a:pt x="4175569" y="2416039"/>
                    <a:pt x="4169209" y="2387417"/>
                  </a:cubicBezTo>
                  <a:cubicBezTo>
                    <a:pt x="4160198" y="2348195"/>
                    <a:pt x="4182459" y="2308443"/>
                    <a:pt x="4220092" y="2294132"/>
                  </a:cubicBezTo>
                  <a:cubicBezTo>
                    <a:pt x="4273624" y="2273461"/>
                    <a:pt x="4327158" y="2252790"/>
                    <a:pt x="4380690" y="2231059"/>
                  </a:cubicBezTo>
                  <a:cubicBezTo>
                    <a:pt x="4391821" y="2226818"/>
                    <a:pt x="4398181" y="2219398"/>
                    <a:pt x="4402952" y="2208797"/>
                  </a:cubicBezTo>
                  <a:cubicBezTo>
                    <a:pt x="4416202" y="2180176"/>
                    <a:pt x="4415142" y="2149964"/>
                    <a:pt x="4416202" y="2119752"/>
                  </a:cubicBezTo>
                  <a:cubicBezTo>
                    <a:pt x="4415672" y="2092191"/>
                    <a:pt x="4406132" y="2071520"/>
                    <a:pt x="4381750" y="2054029"/>
                  </a:cubicBezTo>
                  <a:close/>
                </a:path>
              </a:pathLst>
            </a:custGeom>
            <a:solidFill>
              <a:schemeClr val="accent2"/>
            </a:solidFill>
            <a:ln w="52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aphic 180">
              <a:extLst>
                <a:ext uri="{FF2B5EF4-FFF2-40B4-BE49-F238E27FC236}">
                  <a16:creationId xmlns:a16="http://schemas.microsoft.com/office/drawing/2014/main" id="{639B2F91-3CDD-452C-8B97-AAE1CD6E7D3D}"/>
                </a:ext>
              </a:extLst>
            </p:cNvPr>
            <p:cNvGrpSpPr/>
            <p:nvPr/>
          </p:nvGrpSpPr>
          <p:grpSpPr>
            <a:xfrm>
              <a:off x="2670274" y="2314242"/>
              <a:ext cx="1887128" cy="4300360"/>
              <a:chOff x="9493104" y="2093637"/>
              <a:chExt cx="1887128" cy="4300360"/>
            </a:xfrm>
            <a:solidFill>
              <a:schemeClr val="bg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EE16F4C-5E61-4C57-9B33-5BF05093ECA0}"/>
                  </a:ext>
                </a:extLst>
              </p:cNvPr>
              <p:cNvSpPr/>
              <p:nvPr/>
            </p:nvSpPr>
            <p:spPr>
              <a:xfrm>
                <a:off x="9493104" y="4314458"/>
                <a:ext cx="1578956" cy="2079538"/>
              </a:xfrm>
              <a:custGeom>
                <a:avLst/>
                <a:gdLst>
                  <a:gd name="connsiteX0" fmla="*/ 1496272 w 1578956"/>
                  <a:gd name="connsiteY0" fmla="*/ 491337 h 2079538"/>
                  <a:gd name="connsiteX1" fmla="*/ 1311292 w 1578956"/>
                  <a:gd name="connsiteY1" fmla="*/ 421903 h 2079538"/>
                  <a:gd name="connsiteX2" fmla="*/ 1161824 w 1578956"/>
                  <a:gd name="connsiteY2" fmla="*/ 282505 h 2079538"/>
                  <a:gd name="connsiteX3" fmla="*/ 1135322 w 1578956"/>
                  <a:gd name="connsiteY3" fmla="*/ 163779 h 2079538"/>
                  <a:gd name="connsiteX4" fmla="*/ 1115181 w 1578956"/>
                  <a:gd name="connsiteY4" fmla="*/ 0 h 2079538"/>
                  <a:gd name="connsiteX5" fmla="*/ 860237 w 1578956"/>
                  <a:gd name="connsiteY5" fmla="*/ 1261999 h 2079538"/>
                  <a:gd name="connsiteX6" fmla="*/ 789213 w 1578956"/>
                  <a:gd name="connsiteY6" fmla="*/ 1388676 h 2079538"/>
                  <a:gd name="connsiteX7" fmla="*/ 737800 w 1578956"/>
                  <a:gd name="connsiteY7" fmla="*/ 1419418 h 2079538"/>
                  <a:gd name="connsiteX8" fmla="*/ 620134 w 1578956"/>
                  <a:gd name="connsiteY8" fmla="*/ 1400867 h 2079538"/>
                  <a:gd name="connsiteX9" fmla="*/ 503527 w 1578956"/>
                  <a:gd name="connsiteY9" fmla="*/ 1416238 h 2079538"/>
                  <a:gd name="connsiteX10" fmla="*/ 448935 w 1578956"/>
                  <a:gd name="connsiteY10" fmla="*/ 1540795 h 2079538"/>
                  <a:gd name="connsiteX11" fmla="*/ 470666 w 1578956"/>
                  <a:gd name="connsiteY11" fmla="*/ 1764467 h 2079538"/>
                  <a:gd name="connsiteX12" fmla="*/ 459005 w 1578956"/>
                  <a:gd name="connsiteY12" fmla="*/ 1841321 h 2079538"/>
                  <a:gd name="connsiteX13" fmla="*/ 398582 w 1578956"/>
                  <a:gd name="connsiteY13" fmla="*/ 1875773 h 2079538"/>
                  <a:gd name="connsiteX14" fmla="*/ 269255 w 1578956"/>
                  <a:gd name="connsiteY14" fmla="*/ 1879483 h 2079538"/>
                  <a:gd name="connsiteX15" fmla="*/ 187630 w 1578956"/>
                  <a:gd name="connsiteY15" fmla="*/ 1894324 h 2079538"/>
                  <a:gd name="connsiteX16" fmla="*/ 0 w 1578956"/>
                  <a:gd name="connsiteY16" fmla="*/ 1995030 h 2079538"/>
                  <a:gd name="connsiteX17" fmla="*/ 99115 w 1578956"/>
                  <a:gd name="connsiteY17" fmla="*/ 2042732 h 2079538"/>
                  <a:gd name="connsiteX18" fmla="*/ 253884 w 1578956"/>
                  <a:gd name="connsiteY18" fmla="*/ 2076124 h 2079538"/>
                  <a:gd name="connsiteX19" fmla="*/ 470666 w 1578956"/>
                  <a:gd name="connsiteY19" fmla="*/ 2030541 h 2079538"/>
                  <a:gd name="connsiteX20" fmla="*/ 778613 w 1578956"/>
                  <a:gd name="connsiteY20" fmla="*/ 1885843 h 2079538"/>
                  <a:gd name="connsiteX21" fmla="*/ 778613 w 1578956"/>
                  <a:gd name="connsiteY21" fmla="*/ 1885843 h 2079538"/>
                  <a:gd name="connsiteX22" fmla="*/ 883028 w 1578956"/>
                  <a:gd name="connsiteY22" fmla="*/ 1847681 h 2079538"/>
                  <a:gd name="connsiteX23" fmla="*/ 1040447 w 1578956"/>
                  <a:gd name="connsiteY23" fmla="*/ 1815350 h 2079538"/>
                  <a:gd name="connsiteX24" fmla="*/ 1060588 w 1578956"/>
                  <a:gd name="connsiteY24" fmla="*/ 1801039 h 2079538"/>
                  <a:gd name="connsiteX25" fmla="*/ 952992 w 1578956"/>
                  <a:gd name="connsiteY25" fmla="*/ 1614469 h 2079538"/>
                  <a:gd name="connsiteX26" fmla="*/ 944512 w 1578956"/>
                  <a:gd name="connsiteY26" fmla="*/ 1587437 h 2079538"/>
                  <a:gd name="connsiteX27" fmla="*/ 942922 w 1578956"/>
                  <a:gd name="connsiteY27" fmla="*/ 1540795 h 2079538"/>
                  <a:gd name="connsiteX28" fmla="*/ 942922 w 1578956"/>
                  <a:gd name="connsiteY28" fmla="*/ 1540795 h 2079538"/>
                  <a:gd name="connsiteX29" fmla="*/ 942922 w 1578956"/>
                  <a:gd name="connsiteY29" fmla="*/ 1540795 h 2079538"/>
                  <a:gd name="connsiteX30" fmla="*/ 871898 w 1578956"/>
                  <a:gd name="connsiteY30" fmla="*/ 1468711 h 2079538"/>
                  <a:gd name="connsiteX31" fmla="*/ 903699 w 1578956"/>
                  <a:gd name="connsiteY31" fmla="*/ 1398747 h 2079538"/>
                  <a:gd name="connsiteX32" fmla="*/ 888859 w 1578956"/>
                  <a:gd name="connsiteY32" fmla="*/ 1357404 h 2079538"/>
                  <a:gd name="connsiteX33" fmla="*/ 865538 w 1578956"/>
                  <a:gd name="connsiteY33" fmla="*/ 1299631 h 2079538"/>
                  <a:gd name="connsiteX34" fmla="*/ 879318 w 1578956"/>
                  <a:gd name="connsiteY34" fmla="*/ 1266240 h 2079538"/>
                  <a:gd name="connsiteX35" fmla="*/ 926491 w 1578956"/>
                  <a:gd name="connsiteY35" fmla="*/ 1245568 h 2079538"/>
                  <a:gd name="connsiteX36" fmla="*/ 980554 w 1578956"/>
                  <a:gd name="connsiteY36" fmla="*/ 1166064 h 2079538"/>
                  <a:gd name="connsiteX37" fmla="*/ 967303 w 1578956"/>
                  <a:gd name="connsiteY37" fmla="*/ 1058998 h 2079538"/>
                  <a:gd name="connsiteX38" fmla="*/ 978434 w 1578956"/>
                  <a:gd name="connsiteY38" fmla="*/ 1034087 h 2079538"/>
                  <a:gd name="connsiteX39" fmla="*/ 1001225 w 1578956"/>
                  <a:gd name="connsiteY39" fmla="*/ 1016066 h 2079538"/>
                  <a:gd name="connsiteX40" fmla="*/ 1001755 w 1578956"/>
                  <a:gd name="connsiteY40" fmla="*/ 852287 h 2079538"/>
                  <a:gd name="connsiteX41" fmla="*/ 965713 w 1578956"/>
                  <a:gd name="connsiteY41" fmla="*/ 709179 h 2079538"/>
                  <a:gd name="connsiteX42" fmla="*/ 994864 w 1578956"/>
                  <a:gd name="connsiteY42" fmla="*/ 569251 h 2079538"/>
                  <a:gd name="connsiteX43" fmla="*/ 1016066 w 1578956"/>
                  <a:gd name="connsiteY43" fmla="*/ 552820 h 2079538"/>
                  <a:gd name="connsiteX44" fmla="*/ 1192565 w 1578956"/>
                  <a:gd name="connsiteY44" fmla="*/ 570841 h 2079538"/>
                  <a:gd name="connsiteX45" fmla="*/ 1477191 w 1578956"/>
                  <a:gd name="connsiteY45" fmla="*/ 556531 h 2079538"/>
                  <a:gd name="connsiteX46" fmla="*/ 1578957 w 1578956"/>
                  <a:gd name="connsiteY46" fmla="*/ 532679 h 2079538"/>
                  <a:gd name="connsiteX47" fmla="*/ 1496272 w 1578956"/>
                  <a:gd name="connsiteY47" fmla="*/ 491337 h 2079538"/>
                  <a:gd name="connsiteX48" fmla="*/ 912180 w 1578956"/>
                  <a:gd name="connsiteY48" fmla="*/ 994865 h 2079538"/>
                  <a:gd name="connsiteX49" fmla="*/ 912180 w 1578956"/>
                  <a:gd name="connsiteY49" fmla="*/ 985324 h 2079538"/>
                  <a:gd name="connsiteX50" fmla="*/ 912180 w 1578956"/>
                  <a:gd name="connsiteY50" fmla="*/ 994865 h 207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578956" h="2079538">
                    <a:moveTo>
                      <a:pt x="1496272" y="491337"/>
                    </a:moveTo>
                    <a:cubicBezTo>
                      <a:pt x="1434789" y="468016"/>
                      <a:pt x="1371185" y="449465"/>
                      <a:pt x="1311292" y="421903"/>
                    </a:cubicBezTo>
                    <a:cubicBezTo>
                      <a:pt x="1246098" y="391692"/>
                      <a:pt x="1192565" y="349289"/>
                      <a:pt x="1161824" y="282505"/>
                    </a:cubicBezTo>
                    <a:cubicBezTo>
                      <a:pt x="1144333" y="244874"/>
                      <a:pt x="1136912" y="205121"/>
                      <a:pt x="1135322" y="163779"/>
                    </a:cubicBezTo>
                    <a:cubicBezTo>
                      <a:pt x="1134792" y="133567"/>
                      <a:pt x="1115711" y="30212"/>
                      <a:pt x="1115181" y="0"/>
                    </a:cubicBezTo>
                    <a:cubicBezTo>
                      <a:pt x="871368" y="471726"/>
                      <a:pt x="866067" y="1241858"/>
                      <a:pt x="860237" y="1261999"/>
                    </a:cubicBezTo>
                    <a:cubicBezTo>
                      <a:pt x="841156" y="1336203"/>
                      <a:pt x="789213" y="1388676"/>
                      <a:pt x="789213" y="1388676"/>
                    </a:cubicBezTo>
                    <a:cubicBezTo>
                      <a:pt x="774373" y="1401397"/>
                      <a:pt x="761652" y="1413588"/>
                      <a:pt x="737800" y="1419418"/>
                    </a:cubicBezTo>
                    <a:cubicBezTo>
                      <a:pt x="691158" y="1431608"/>
                      <a:pt x="641335" y="1414118"/>
                      <a:pt x="620134" y="1400867"/>
                    </a:cubicBezTo>
                    <a:cubicBezTo>
                      <a:pt x="577732" y="1373836"/>
                      <a:pt x="515718" y="1405107"/>
                      <a:pt x="503527" y="1416238"/>
                    </a:cubicBezTo>
                    <a:cubicBezTo>
                      <a:pt x="462185" y="1447509"/>
                      <a:pt x="447874" y="1495212"/>
                      <a:pt x="448935" y="1540795"/>
                    </a:cubicBezTo>
                    <a:cubicBezTo>
                      <a:pt x="448935" y="1544505"/>
                      <a:pt x="469076" y="1751216"/>
                      <a:pt x="470666" y="1764467"/>
                    </a:cubicBezTo>
                    <a:cubicBezTo>
                      <a:pt x="471726" y="1790968"/>
                      <a:pt x="473846" y="1817470"/>
                      <a:pt x="459005" y="1841321"/>
                    </a:cubicBezTo>
                    <a:cubicBezTo>
                      <a:pt x="443104" y="1860402"/>
                      <a:pt x="422433" y="1871003"/>
                      <a:pt x="398582" y="1875773"/>
                    </a:cubicBezTo>
                    <a:cubicBezTo>
                      <a:pt x="355650" y="1884783"/>
                      <a:pt x="312717" y="1883193"/>
                      <a:pt x="269255" y="1879483"/>
                    </a:cubicBezTo>
                    <a:cubicBezTo>
                      <a:pt x="250174" y="1877893"/>
                      <a:pt x="196111" y="1891144"/>
                      <a:pt x="187630" y="1894324"/>
                    </a:cubicBezTo>
                    <a:cubicBezTo>
                      <a:pt x="128267" y="1920826"/>
                      <a:pt x="2120" y="1987609"/>
                      <a:pt x="0" y="1995030"/>
                    </a:cubicBezTo>
                    <a:cubicBezTo>
                      <a:pt x="25441" y="2026831"/>
                      <a:pt x="63603" y="2042202"/>
                      <a:pt x="99115" y="2042732"/>
                    </a:cubicBezTo>
                    <a:cubicBezTo>
                      <a:pt x="152648" y="2043792"/>
                      <a:pt x="203531" y="2059163"/>
                      <a:pt x="253884" y="2076124"/>
                    </a:cubicBezTo>
                    <a:cubicBezTo>
                      <a:pt x="298936" y="2086725"/>
                      <a:pt x="363600" y="2072944"/>
                      <a:pt x="470666" y="2030541"/>
                    </a:cubicBezTo>
                    <a:cubicBezTo>
                      <a:pt x="576142" y="1988139"/>
                      <a:pt x="674727" y="1931426"/>
                      <a:pt x="778613" y="1885843"/>
                    </a:cubicBezTo>
                    <a:lnTo>
                      <a:pt x="778613" y="1885843"/>
                    </a:lnTo>
                    <a:cubicBezTo>
                      <a:pt x="812535" y="1870473"/>
                      <a:pt x="848046" y="1858812"/>
                      <a:pt x="883028" y="1847681"/>
                    </a:cubicBezTo>
                    <a:cubicBezTo>
                      <a:pt x="934441" y="1831251"/>
                      <a:pt x="986914" y="1820120"/>
                      <a:pt x="1040447" y="1815350"/>
                    </a:cubicBezTo>
                    <a:cubicBezTo>
                      <a:pt x="1048398" y="1814820"/>
                      <a:pt x="1061648" y="1816940"/>
                      <a:pt x="1060588" y="1801039"/>
                    </a:cubicBezTo>
                    <a:cubicBezTo>
                      <a:pt x="1056348" y="1786728"/>
                      <a:pt x="972073" y="1649981"/>
                      <a:pt x="952992" y="1614469"/>
                    </a:cubicBezTo>
                    <a:cubicBezTo>
                      <a:pt x="948222" y="1605988"/>
                      <a:pt x="941862" y="1598038"/>
                      <a:pt x="944512" y="1587437"/>
                    </a:cubicBezTo>
                    <a:cubicBezTo>
                      <a:pt x="948222" y="1571536"/>
                      <a:pt x="946102" y="1556165"/>
                      <a:pt x="942922" y="1540795"/>
                    </a:cubicBezTo>
                    <a:cubicBezTo>
                      <a:pt x="942922" y="1540795"/>
                      <a:pt x="942922" y="1540795"/>
                      <a:pt x="942922" y="1540795"/>
                    </a:cubicBezTo>
                    <a:cubicBezTo>
                      <a:pt x="942922" y="1540795"/>
                      <a:pt x="942922" y="1540795"/>
                      <a:pt x="942922" y="1540795"/>
                    </a:cubicBezTo>
                    <a:cubicBezTo>
                      <a:pt x="938151" y="1499452"/>
                      <a:pt x="892569" y="1472951"/>
                      <a:pt x="871898" y="1468711"/>
                    </a:cubicBezTo>
                    <a:cubicBezTo>
                      <a:pt x="875608" y="1465001"/>
                      <a:pt x="913240" y="1434789"/>
                      <a:pt x="903699" y="1398747"/>
                    </a:cubicBezTo>
                    <a:cubicBezTo>
                      <a:pt x="900519" y="1386556"/>
                      <a:pt x="893629" y="1369595"/>
                      <a:pt x="888859" y="1357404"/>
                    </a:cubicBezTo>
                    <a:cubicBezTo>
                      <a:pt x="880908" y="1338853"/>
                      <a:pt x="871898" y="1318712"/>
                      <a:pt x="865538" y="1299631"/>
                    </a:cubicBezTo>
                    <a:cubicBezTo>
                      <a:pt x="860767" y="1284260"/>
                      <a:pt x="864477" y="1273130"/>
                      <a:pt x="879318" y="1266240"/>
                    </a:cubicBezTo>
                    <a:cubicBezTo>
                      <a:pt x="894689" y="1259349"/>
                      <a:pt x="910590" y="1252459"/>
                      <a:pt x="926491" y="1245568"/>
                    </a:cubicBezTo>
                    <a:cubicBezTo>
                      <a:pt x="960943" y="1230197"/>
                      <a:pt x="979494" y="1205286"/>
                      <a:pt x="980554" y="1166064"/>
                    </a:cubicBezTo>
                    <a:cubicBezTo>
                      <a:pt x="981084" y="1129492"/>
                      <a:pt x="976844" y="1093980"/>
                      <a:pt x="967303" y="1058998"/>
                    </a:cubicBezTo>
                    <a:cubicBezTo>
                      <a:pt x="964123" y="1046807"/>
                      <a:pt x="963063" y="1038327"/>
                      <a:pt x="978434" y="1034087"/>
                    </a:cubicBezTo>
                    <a:cubicBezTo>
                      <a:pt x="987974" y="1031437"/>
                      <a:pt x="994335" y="1023486"/>
                      <a:pt x="1001225" y="1016066"/>
                    </a:cubicBezTo>
                    <a:cubicBezTo>
                      <a:pt x="1039917" y="972074"/>
                      <a:pt x="1042037" y="896279"/>
                      <a:pt x="1001755" y="852287"/>
                    </a:cubicBezTo>
                    <a:cubicBezTo>
                      <a:pt x="963063" y="809884"/>
                      <a:pt x="956172" y="762182"/>
                      <a:pt x="965713" y="709179"/>
                    </a:cubicBezTo>
                    <a:cubicBezTo>
                      <a:pt x="974194" y="662536"/>
                      <a:pt x="985854" y="615894"/>
                      <a:pt x="994864" y="569251"/>
                    </a:cubicBezTo>
                    <a:cubicBezTo>
                      <a:pt x="997515" y="554941"/>
                      <a:pt x="1001755" y="550170"/>
                      <a:pt x="1016066" y="552820"/>
                    </a:cubicBezTo>
                    <a:cubicBezTo>
                      <a:pt x="1074369" y="563421"/>
                      <a:pt x="1133732" y="568721"/>
                      <a:pt x="1192565" y="570841"/>
                    </a:cubicBezTo>
                    <a:cubicBezTo>
                      <a:pt x="1287970" y="574552"/>
                      <a:pt x="1383376" y="573492"/>
                      <a:pt x="1477191" y="556531"/>
                    </a:cubicBezTo>
                    <a:cubicBezTo>
                      <a:pt x="1511113" y="550170"/>
                      <a:pt x="1545035" y="544340"/>
                      <a:pt x="1578957" y="532679"/>
                    </a:cubicBezTo>
                    <a:cubicBezTo>
                      <a:pt x="1569946" y="524199"/>
                      <a:pt x="1513763" y="498227"/>
                      <a:pt x="1496272" y="491337"/>
                    </a:cubicBezTo>
                    <a:close/>
                    <a:moveTo>
                      <a:pt x="912180" y="994865"/>
                    </a:moveTo>
                    <a:cubicBezTo>
                      <a:pt x="911650" y="991684"/>
                      <a:pt x="911650" y="989034"/>
                      <a:pt x="912180" y="985324"/>
                    </a:cubicBezTo>
                    <a:cubicBezTo>
                      <a:pt x="912710" y="988504"/>
                      <a:pt x="912710" y="991684"/>
                      <a:pt x="912180" y="994865"/>
                    </a:cubicBezTo>
                    <a:close/>
                  </a:path>
                </a:pathLst>
              </a:custGeom>
              <a:grpFill/>
              <a:ln w="52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583CA53-E715-4367-8A2B-838C33817E4B}"/>
                  </a:ext>
                </a:extLst>
              </p:cNvPr>
              <p:cNvSpPr/>
              <p:nvPr/>
            </p:nvSpPr>
            <p:spPr>
              <a:xfrm>
                <a:off x="10969203" y="2093637"/>
                <a:ext cx="411029" cy="959482"/>
              </a:xfrm>
              <a:custGeom>
                <a:avLst/>
                <a:gdLst>
                  <a:gd name="connsiteX0" fmla="*/ 410274 w 411029"/>
                  <a:gd name="connsiteY0" fmla="*/ 774903 h 959482"/>
                  <a:gd name="connsiteX1" fmla="*/ 382183 w 411029"/>
                  <a:gd name="connsiteY1" fmla="*/ 572431 h 959482"/>
                  <a:gd name="connsiteX2" fmla="*/ 174411 w 411029"/>
                  <a:gd name="connsiteY2" fmla="*/ 0 h 959482"/>
                  <a:gd name="connsiteX3" fmla="*/ 32 w 411029"/>
                  <a:gd name="connsiteY3" fmla="*/ 959353 h 959482"/>
                  <a:gd name="connsiteX4" fmla="*/ 377413 w 411029"/>
                  <a:gd name="connsiteY4" fmla="*/ 816775 h 959482"/>
                  <a:gd name="connsiteX5" fmla="*/ 410274 w 411029"/>
                  <a:gd name="connsiteY5" fmla="*/ 774903 h 95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029" h="959482">
                    <a:moveTo>
                      <a:pt x="410274" y="774903"/>
                    </a:moveTo>
                    <a:cubicBezTo>
                      <a:pt x="403914" y="707059"/>
                      <a:pt x="395434" y="639215"/>
                      <a:pt x="382183" y="572431"/>
                    </a:cubicBezTo>
                    <a:cubicBezTo>
                      <a:pt x="354091" y="428264"/>
                      <a:pt x="288368" y="190810"/>
                      <a:pt x="174411" y="0"/>
                    </a:cubicBezTo>
                    <a:cubicBezTo>
                      <a:pt x="102328" y="269785"/>
                      <a:pt x="-2088" y="956703"/>
                      <a:pt x="32" y="959353"/>
                    </a:cubicBezTo>
                    <a:cubicBezTo>
                      <a:pt x="3742" y="964123"/>
                      <a:pt x="328650" y="835856"/>
                      <a:pt x="377413" y="816775"/>
                    </a:cubicBezTo>
                    <a:cubicBezTo>
                      <a:pt x="412395" y="801404"/>
                      <a:pt x="412395" y="801404"/>
                      <a:pt x="410274" y="774903"/>
                    </a:cubicBezTo>
                    <a:close/>
                  </a:path>
                </a:pathLst>
              </a:custGeom>
              <a:grpFill/>
              <a:ln w="52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92F7DA-082E-48EF-9619-AA2FB192E08F}"/>
              </a:ext>
            </a:extLst>
          </p:cNvPr>
          <p:cNvGrpSpPr/>
          <p:nvPr/>
        </p:nvGrpSpPr>
        <p:grpSpPr>
          <a:xfrm>
            <a:off x="1731041" y="1220586"/>
            <a:ext cx="2755665" cy="4052804"/>
            <a:chOff x="2220385" y="146750"/>
            <a:chExt cx="3262957" cy="479888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C4A4A2-3664-4BE4-93C0-7911F4C2B1BA}"/>
                </a:ext>
              </a:extLst>
            </p:cNvPr>
            <p:cNvSpPr/>
            <p:nvPr/>
          </p:nvSpPr>
          <p:spPr>
            <a:xfrm>
              <a:off x="3245858" y="261404"/>
              <a:ext cx="2147557" cy="1797934"/>
            </a:xfrm>
            <a:custGeom>
              <a:avLst/>
              <a:gdLst>
                <a:gd name="connsiteX0" fmla="*/ 1036075 w 2147557"/>
                <a:gd name="connsiteY0" fmla="*/ 1753103 h 1797934"/>
                <a:gd name="connsiteX1" fmla="*/ 1062604 w 2147557"/>
                <a:gd name="connsiteY1" fmla="*/ 1660929 h 1797934"/>
                <a:gd name="connsiteX2" fmla="*/ 1050464 w 2147557"/>
                <a:gd name="connsiteY2" fmla="*/ 1615516 h 1797934"/>
                <a:gd name="connsiteX3" fmla="*/ 997407 w 2147557"/>
                <a:gd name="connsiteY3" fmla="*/ 1571453 h 1797934"/>
                <a:gd name="connsiteX4" fmla="*/ 854875 w 2147557"/>
                <a:gd name="connsiteY4" fmla="*/ 1618664 h 1797934"/>
                <a:gd name="connsiteX5" fmla="*/ 827897 w 2147557"/>
                <a:gd name="connsiteY5" fmla="*/ 1642494 h 1797934"/>
                <a:gd name="connsiteX6" fmla="*/ 832843 w 2147557"/>
                <a:gd name="connsiteY6" fmla="*/ 1603826 h 1797934"/>
                <a:gd name="connsiteX7" fmla="*/ 844983 w 2147557"/>
                <a:gd name="connsiteY7" fmla="*/ 1539529 h 1797934"/>
                <a:gd name="connsiteX8" fmla="*/ 775740 w 2147557"/>
                <a:gd name="connsiteY8" fmla="*/ 1449154 h 1797934"/>
                <a:gd name="connsiteX9" fmla="*/ 728979 w 2147557"/>
                <a:gd name="connsiteY9" fmla="*/ 1471635 h 1797934"/>
                <a:gd name="connsiteX10" fmla="*/ 700203 w 2147557"/>
                <a:gd name="connsiteY10" fmla="*/ 1521993 h 1797934"/>
                <a:gd name="connsiteX11" fmla="*/ 634107 w 2147557"/>
                <a:gd name="connsiteY11" fmla="*/ 1563809 h 1797934"/>
                <a:gd name="connsiteX12" fmla="*/ 559918 w 2147557"/>
                <a:gd name="connsiteY12" fmla="*/ 1569204 h 1797934"/>
                <a:gd name="connsiteX13" fmla="*/ 573407 w 2147557"/>
                <a:gd name="connsiteY13" fmla="*/ 1469387 h 1797934"/>
                <a:gd name="connsiteX14" fmla="*/ 534290 w 2147557"/>
                <a:gd name="connsiteY14" fmla="*/ 1383508 h 1797934"/>
                <a:gd name="connsiteX15" fmla="*/ 422782 w 2147557"/>
                <a:gd name="connsiteY15" fmla="*/ 1370469 h 1797934"/>
                <a:gd name="connsiteX16" fmla="*/ 346794 w 2147557"/>
                <a:gd name="connsiteY16" fmla="*/ 1335847 h 1797934"/>
                <a:gd name="connsiteX17" fmla="*/ 415138 w 2147557"/>
                <a:gd name="connsiteY17" fmla="*/ 1275147 h 1797934"/>
                <a:gd name="connsiteX18" fmla="*/ 166044 w 2147557"/>
                <a:gd name="connsiteY18" fmla="*/ 1319211 h 1797934"/>
                <a:gd name="connsiteX19" fmla="*/ 148958 w 2147557"/>
                <a:gd name="connsiteY19" fmla="*/ 1336297 h 1797934"/>
                <a:gd name="connsiteX20" fmla="*/ 93653 w 2147557"/>
                <a:gd name="connsiteY20" fmla="*/ 1356980 h 1797934"/>
                <a:gd name="connsiteX21" fmla="*/ 34752 w 2147557"/>
                <a:gd name="connsiteY21" fmla="*/ 1348886 h 1797934"/>
                <a:gd name="connsiteX22" fmla="*/ 46892 w 2147557"/>
                <a:gd name="connsiteY22" fmla="*/ 1338994 h 1797934"/>
                <a:gd name="connsiteX23" fmla="*/ 197967 w 2147557"/>
                <a:gd name="connsiteY23" fmla="*/ 1241425 h 1797934"/>
                <a:gd name="connsiteX24" fmla="*/ 210557 w 2147557"/>
                <a:gd name="connsiteY24" fmla="*/ 1217145 h 1797934"/>
                <a:gd name="connsiteX25" fmla="*/ 201115 w 2147557"/>
                <a:gd name="connsiteY25" fmla="*/ 1092148 h 1797934"/>
                <a:gd name="connsiteX26" fmla="*/ 206960 w 2147557"/>
                <a:gd name="connsiteY26" fmla="*/ 984237 h 1797934"/>
                <a:gd name="connsiteX27" fmla="*/ 201564 w 2147557"/>
                <a:gd name="connsiteY27" fmla="*/ 961306 h 1797934"/>
                <a:gd name="connsiteX28" fmla="*/ 89157 w 2147557"/>
                <a:gd name="connsiteY28" fmla="*/ 835860 h 1797934"/>
                <a:gd name="connsiteX29" fmla="*/ 66676 w 2147557"/>
                <a:gd name="connsiteY29" fmla="*/ 829565 h 1797934"/>
                <a:gd name="connsiteX30" fmla="*/ 16317 w 2147557"/>
                <a:gd name="connsiteY30" fmla="*/ 803037 h 1797934"/>
                <a:gd name="connsiteX31" fmla="*/ 8224 w 2147557"/>
                <a:gd name="connsiteY31" fmla="*/ 721654 h 1797934"/>
                <a:gd name="connsiteX32" fmla="*/ 1030 w 2147557"/>
                <a:gd name="connsiteY32" fmla="*/ 501336 h 1797934"/>
                <a:gd name="connsiteX33" fmla="*/ 70722 w 2147557"/>
                <a:gd name="connsiteY33" fmla="*/ 374541 h 1797934"/>
                <a:gd name="connsiteX34" fmla="*/ 153004 w 2147557"/>
                <a:gd name="connsiteY34" fmla="*/ 297654 h 1797934"/>
                <a:gd name="connsiteX35" fmla="*/ 179982 w 2147557"/>
                <a:gd name="connsiteY35" fmla="*/ 209527 h 1797934"/>
                <a:gd name="connsiteX36" fmla="*/ 190324 w 2147557"/>
                <a:gd name="connsiteY36" fmla="*/ 183898 h 1797934"/>
                <a:gd name="connsiteX37" fmla="*/ 225844 w 2147557"/>
                <a:gd name="connsiteY37" fmla="*/ 140284 h 1797934"/>
                <a:gd name="connsiteX38" fmla="*/ 232589 w 2147557"/>
                <a:gd name="connsiteY38" fmla="*/ 144780 h 1797934"/>
                <a:gd name="connsiteX39" fmla="*/ 274854 w 2147557"/>
                <a:gd name="connsiteY39" fmla="*/ 225264 h 1797934"/>
                <a:gd name="connsiteX40" fmla="*/ 305428 w 2147557"/>
                <a:gd name="connsiteY40" fmla="*/ 187046 h 1797934"/>
                <a:gd name="connsiteX41" fmla="*/ 385462 w 2147557"/>
                <a:gd name="connsiteY41" fmla="*/ 95771 h 1797934"/>
                <a:gd name="connsiteX42" fmla="*/ 434922 w 2147557"/>
                <a:gd name="connsiteY42" fmla="*/ 21582 h 1797934"/>
                <a:gd name="connsiteX43" fmla="*/ 461450 w 2147557"/>
                <a:gd name="connsiteY43" fmla="*/ 3597 h 1797934"/>
                <a:gd name="connsiteX44" fmla="*/ 515405 w 2147557"/>
                <a:gd name="connsiteY44" fmla="*/ 0 h 1797934"/>
                <a:gd name="connsiteX45" fmla="*/ 478985 w 2147557"/>
                <a:gd name="connsiteY45" fmla="*/ 73739 h 1797934"/>
                <a:gd name="connsiteX46" fmla="*/ 426379 w 2147557"/>
                <a:gd name="connsiteY46" fmla="*/ 102515 h 1797934"/>
                <a:gd name="connsiteX47" fmla="*/ 326561 w 2147557"/>
                <a:gd name="connsiteY47" fmla="*/ 273374 h 1797934"/>
                <a:gd name="connsiteX48" fmla="*/ 331957 w 2147557"/>
                <a:gd name="connsiteY48" fmla="*/ 296305 h 1797934"/>
                <a:gd name="connsiteX49" fmla="*/ 353089 w 2147557"/>
                <a:gd name="connsiteY49" fmla="*/ 284165 h 1797934"/>
                <a:gd name="connsiteX50" fmla="*/ 400750 w 2147557"/>
                <a:gd name="connsiteY50" fmla="*/ 206380 h 1797934"/>
                <a:gd name="connsiteX51" fmla="*/ 410642 w 2147557"/>
                <a:gd name="connsiteY51" fmla="*/ 184797 h 1797934"/>
                <a:gd name="connsiteX52" fmla="*/ 515855 w 2147557"/>
                <a:gd name="connsiteY52" fmla="*/ 217171 h 1797934"/>
                <a:gd name="connsiteX53" fmla="*/ 502366 w 2147557"/>
                <a:gd name="connsiteY53" fmla="*/ 232008 h 1797934"/>
                <a:gd name="connsiteX54" fmla="*/ 392207 w 2147557"/>
                <a:gd name="connsiteY54" fmla="*/ 344416 h 1797934"/>
                <a:gd name="connsiteX55" fmla="*/ 342298 w 2147557"/>
                <a:gd name="connsiteY55" fmla="*/ 533709 h 1797934"/>
                <a:gd name="connsiteX56" fmla="*/ 354438 w 2147557"/>
                <a:gd name="connsiteY56" fmla="*/ 569230 h 1797934"/>
                <a:gd name="connsiteX57" fmla="*/ 434922 w 2147557"/>
                <a:gd name="connsiteY57" fmla="*/ 649714 h 1797934"/>
                <a:gd name="connsiteX58" fmla="*/ 648046 w 2147557"/>
                <a:gd name="connsiteY58" fmla="*/ 781455 h 1797934"/>
                <a:gd name="connsiteX59" fmla="*/ 671426 w 2147557"/>
                <a:gd name="connsiteY59" fmla="*/ 789548 h 1797934"/>
                <a:gd name="connsiteX60" fmla="*/ 788330 w 2147557"/>
                <a:gd name="connsiteY60" fmla="*/ 789998 h 1797934"/>
                <a:gd name="connsiteX61" fmla="*/ 763151 w 2147557"/>
                <a:gd name="connsiteY61" fmla="*/ 910498 h 1797934"/>
                <a:gd name="connsiteX62" fmla="*/ 748763 w 2147557"/>
                <a:gd name="connsiteY62" fmla="*/ 980191 h 1797934"/>
                <a:gd name="connsiteX63" fmla="*/ 755057 w 2147557"/>
                <a:gd name="connsiteY63" fmla="*/ 1002672 h 1797934"/>
                <a:gd name="connsiteX64" fmla="*/ 924118 w 2147557"/>
                <a:gd name="connsiteY64" fmla="*/ 1180725 h 1797934"/>
                <a:gd name="connsiteX65" fmla="*/ 947948 w 2147557"/>
                <a:gd name="connsiteY65" fmla="*/ 1190167 h 1797934"/>
                <a:gd name="connsiteX66" fmla="*/ 1032029 w 2147557"/>
                <a:gd name="connsiteY66" fmla="*/ 1184322 h 1797934"/>
                <a:gd name="connsiteX67" fmla="*/ 1071596 w 2147557"/>
                <a:gd name="connsiteY67" fmla="*/ 1182524 h 1797934"/>
                <a:gd name="connsiteX68" fmla="*/ 1001904 w 2147557"/>
                <a:gd name="connsiteY68" fmla="*/ 1258961 h 1797934"/>
                <a:gd name="connsiteX69" fmla="*/ 976724 w 2147557"/>
                <a:gd name="connsiteY69" fmla="*/ 1325056 h 1797934"/>
                <a:gd name="connsiteX70" fmla="*/ 1011346 w 2147557"/>
                <a:gd name="connsiteY70" fmla="*/ 1370469 h 1797934"/>
                <a:gd name="connsiteX71" fmla="*/ 1206934 w 2147557"/>
                <a:gd name="connsiteY71" fmla="*/ 1428471 h 1797934"/>
                <a:gd name="connsiteX72" fmla="*/ 1236610 w 2147557"/>
                <a:gd name="connsiteY72" fmla="*/ 1422176 h 1797934"/>
                <a:gd name="connsiteX73" fmla="*/ 1302705 w 2147557"/>
                <a:gd name="connsiteY73" fmla="*/ 1364174 h 1797934"/>
                <a:gd name="connsiteX74" fmla="*/ 1363855 w 2147557"/>
                <a:gd name="connsiteY74" fmla="*/ 1386206 h 1797934"/>
                <a:gd name="connsiteX75" fmla="*/ 1374646 w 2147557"/>
                <a:gd name="connsiteY75" fmla="*/ 1441060 h 1797934"/>
                <a:gd name="connsiteX76" fmla="*/ 1446586 w 2147557"/>
                <a:gd name="connsiteY76" fmla="*/ 1487372 h 1797934"/>
                <a:gd name="connsiteX77" fmla="*/ 1541908 w 2147557"/>
                <a:gd name="connsiteY77" fmla="*/ 1454999 h 1797934"/>
                <a:gd name="connsiteX78" fmla="*/ 1555397 w 2147557"/>
                <a:gd name="connsiteY78" fmla="*/ 1442409 h 1797934"/>
                <a:gd name="connsiteX79" fmla="*/ 1607554 w 2147557"/>
                <a:gd name="connsiteY79" fmla="*/ 1380810 h 1797934"/>
                <a:gd name="connsiteX80" fmla="*/ 1658811 w 2147557"/>
                <a:gd name="connsiteY80" fmla="*/ 1351135 h 1797934"/>
                <a:gd name="connsiteX81" fmla="*/ 1747388 w 2147557"/>
                <a:gd name="connsiteY81" fmla="*/ 1335398 h 1797934"/>
                <a:gd name="connsiteX82" fmla="*/ 1761776 w 2147557"/>
                <a:gd name="connsiteY82" fmla="*/ 1330901 h 1797934"/>
                <a:gd name="connsiteX83" fmla="*/ 1862943 w 2147557"/>
                <a:gd name="connsiteY83" fmla="*/ 1177578 h 1797934"/>
                <a:gd name="connsiteX84" fmla="*/ 1881827 w 2147557"/>
                <a:gd name="connsiteY84" fmla="*/ 1150150 h 1797934"/>
                <a:gd name="connsiteX85" fmla="*/ 1990637 w 2147557"/>
                <a:gd name="connsiteY85" fmla="*/ 1100242 h 1797934"/>
                <a:gd name="connsiteX86" fmla="*/ 2004576 w 2147557"/>
                <a:gd name="connsiteY86" fmla="*/ 1079109 h 1797934"/>
                <a:gd name="connsiteX87" fmla="*/ 2004576 w 2147557"/>
                <a:gd name="connsiteY87" fmla="*/ 979741 h 1797934"/>
                <a:gd name="connsiteX88" fmla="*/ 1987940 w 2147557"/>
                <a:gd name="connsiteY88" fmla="*/ 907351 h 1797934"/>
                <a:gd name="connsiteX89" fmla="*/ 1971753 w 2147557"/>
                <a:gd name="connsiteY89" fmla="*/ 838108 h 1797934"/>
                <a:gd name="connsiteX90" fmla="*/ 1989288 w 2147557"/>
                <a:gd name="connsiteY90" fmla="*/ 870032 h 1797934"/>
                <a:gd name="connsiteX91" fmla="*/ 2000080 w 2147557"/>
                <a:gd name="connsiteY91" fmla="*/ 889815 h 1797934"/>
                <a:gd name="connsiteX92" fmla="*/ 2068873 w 2147557"/>
                <a:gd name="connsiteY92" fmla="*/ 1126320 h 1797934"/>
                <a:gd name="connsiteX93" fmla="*/ 2052686 w 2147557"/>
                <a:gd name="connsiteY93" fmla="*/ 1200509 h 1797934"/>
                <a:gd name="connsiteX94" fmla="*/ 2029755 w 2147557"/>
                <a:gd name="connsiteY94" fmla="*/ 1243224 h 1797934"/>
                <a:gd name="connsiteX95" fmla="*/ 2147558 w 2147557"/>
                <a:gd name="connsiteY95" fmla="*/ 1310668 h 1797934"/>
                <a:gd name="connsiteX96" fmla="*/ 2094951 w 2147557"/>
                <a:gd name="connsiteY96" fmla="*/ 1297629 h 1797934"/>
                <a:gd name="connsiteX97" fmla="*/ 2018964 w 2147557"/>
                <a:gd name="connsiteY97" fmla="*/ 1341692 h 1797934"/>
                <a:gd name="connsiteX98" fmla="*/ 2016716 w 2147557"/>
                <a:gd name="connsiteY98" fmla="*/ 1357879 h 1797934"/>
                <a:gd name="connsiteX99" fmla="*/ 2025259 w 2147557"/>
                <a:gd name="connsiteY99" fmla="*/ 1503559 h 1797934"/>
                <a:gd name="connsiteX100" fmla="*/ 2016266 w 2147557"/>
                <a:gd name="connsiteY100" fmla="*/ 1525590 h 1797934"/>
                <a:gd name="connsiteX101" fmla="*/ 1875982 w 2147557"/>
                <a:gd name="connsiteY101" fmla="*/ 1652386 h 1797934"/>
                <a:gd name="connsiteX102" fmla="*/ 1811236 w 2147557"/>
                <a:gd name="connsiteY102" fmla="*/ 1655983 h 1797934"/>
                <a:gd name="connsiteX103" fmla="*/ 1758179 w 2147557"/>
                <a:gd name="connsiteY103" fmla="*/ 1614617 h 1797934"/>
                <a:gd name="connsiteX104" fmla="*/ 1736148 w 2147557"/>
                <a:gd name="connsiteY104" fmla="*/ 1682961 h 1797934"/>
                <a:gd name="connsiteX105" fmla="*/ 1710519 w 2147557"/>
                <a:gd name="connsiteY105" fmla="*/ 1712186 h 1797934"/>
                <a:gd name="connsiteX106" fmla="*/ 1538760 w 2147557"/>
                <a:gd name="connsiteY106" fmla="*/ 1723427 h 1797934"/>
                <a:gd name="connsiteX107" fmla="*/ 1456029 w 2147557"/>
                <a:gd name="connsiteY107" fmla="*/ 1747257 h 1797934"/>
                <a:gd name="connsiteX108" fmla="*/ 1417361 w 2147557"/>
                <a:gd name="connsiteY108" fmla="*/ 1785026 h 1797934"/>
                <a:gd name="connsiteX109" fmla="*/ 1368351 w 2147557"/>
                <a:gd name="connsiteY109" fmla="*/ 1775134 h 1797934"/>
                <a:gd name="connsiteX110" fmla="*/ 1349467 w 2147557"/>
                <a:gd name="connsiteY110" fmla="*/ 1722528 h 1797934"/>
                <a:gd name="connsiteX111" fmla="*/ 1333280 w 2147557"/>
                <a:gd name="connsiteY111" fmla="*/ 1674867 h 1797934"/>
                <a:gd name="connsiteX112" fmla="*/ 1258192 w 2147557"/>
                <a:gd name="connsiteY112" fmla="*/ 1617764 h 1797934"/>
                <a:gd name="connsiteX113" fmla="*/ 1228517 w 2147557"/>
                <a:gd name="connsiteY113" fmla="*/ 1618214 h 1797934"/>
                <a:gd name="connsiteX114" fmla="*/ 1171863 w 2147557"/>
                <a:gd name="connsiteY114" fmla="*/ 1666324 h 1797934"/>
                <a:gd name="connsiteX115" fmla="*/ 1137692 w 2147557"/>
                <a:gd name="connsiteY115" fmla="*/ 1704543 h 1797934"/>
                <a:gd name="connsiteX116" fmla="*/ 1036075 w 2147557"/>
                <a:gd name="connsiteY116" fmla="*/ 1753103 h 1797934"/>
                <a:gd name="connsiteX117" fmla="*/ 633658 w 2147557"/>
                <a:gd name="connsiteY117" fmla="*/ 888467 h 1797934"/>
                <a:gd name="connsiteX118" fmla="*/ 686264 w 2147557"/>
                <a:gd name="connsiteY118" fmla="*/ 851147 h 1797934"/>
                <a:gd name="connsiteX119" fmla="*/ 675473 w 2147557"/>
                <a:gd name="connsiteY119" fmla="*/ 830015 h 1797934"/>
                <a:gd name="connsiteX120" fmla="*/ 643999 w 2147557"/>
                <a:gd name="connsiteY120" fmla="*/ 833612 h 1797934"/>
                <a:gd name="connsiteX121" fmla="*/ 612525 w 2147557"/>
                <a:gd name="connsiteY121" fmla="*/ 821472 h 1797934"/>
                <a:gd name="connsiteX122" fmla="*/ 571609 w 2147557"/>
                <a:gd name="connsiteY122" fmla="*/ 783703 h 1797934"/>
                <a:gd name="connsiteX123" fmla="*/ 457403 w 2147557"/>
                <a:gd name="connsiteY123" fmla="*/ 745035 h 1797934"/>
                <a:gd name="connsiteX124" fmla="*/ 371074 w 2147557"/>
                <a:gd name="connsiteY124" fmla="*/ 769315 h 1797934"/>
                <a:gd name="connsiteX125" fmla="*/ 308126 w 2147557"/>
                <a:gd name="connsiteY125" fmla="*/ 843054 h 1797934"/>
                <a:gd name="connsiteX126" fmla="*/ 304979 w 2147557"/>
                <a:gd name="connsiteY126" fmla="*/ 860140 h 1797934"/>
                <a:gd name="connsiteX127" fmla="*/ 370625 w 2147557"/>
                <a:gd name="connsiteY127" fmla="*/ 930282 h 1797934"/>
                <a:gd name="connsiteX128" fmla="*/ 575206 w 2147557"/>
                <a:gd name="connsiteY128" fmla="*/ 1005370 h 1797934"/>
                <a:gd name="connsiteX129" fmla="*/ 581950 w 2147557"/>
                <a:gd name="connsiteY129" fmla="*/ 1008068 h 1797934"/>
                <a:gd name="connsiteX130" fmla="*/ 635456 w 2147557"/>
                <a:gd name="connsiteY130" fmla="*/ 1000874 h 1797934"/>
                <a:gd name="connsiteX131" fmla="*/ 643999 w 2147557"/>
                <a:gd name="connsiteY131" fmla="*/ 979292 h 1797934"/>
                <a:gd name="connsiteX132" fmla="*/ 633658 w 2147557"/>
                <a:gd name="connsiteY132" fmla="*/ 888467 h 1797934"/>
                <a:gd name="connsiteX133" fmla="*/ 1594514 w 2147557"/>
                <a:gd name="connsiteY133" fmla="*/ 1526939 h 1797934"/>
                <a:gd name="connsiteX134" fmla="*/ 1589569 w 2147557"/>
                <a:gd name="connsiteY134" fmla="*/ 1529188 h 1797934"/>
                <a:gd name="connsiteX135" fmla="*/ 1623291 w 2147557"/>
                <a:gd name="connsiteY135" fmla="*/ 1609221 h 1797934"/>
                <a:gd name="connsiteX136" fmla="*/ 1628686 w 2147557"/>
                <a:gd name="connsiteY136" fmla="*/ 1614167 h 1797934"/>
                <a:gd name="connsiteX137" fmla="*/ 1741543 w 2147557"/>
                <a:gd name="connsiteY137" fmla="*/ 1581794 h 1797934"/>
                <a:gd name="connsiteX138" fmla="*/ 1743341 w 2147557"/>
                <a:gd name="connsiteY138" fmla="*/ 1572801 h 1797934"/>
                <a:gd name="connsiteX139" fmla="*/ 1782459 w 2147557"/>
                <a:gd name="connsiteY139" fmla="*/ 1482876 h 1797934"/>
                <a:gd name="connsiteX140" fmla="*/ 1919596 w 2147557"/>
                <a:gd name="connsiteY140" fmla="*/ 1349786 h 1797934"/>
                <a:gd name="connsiteX141" fmla="*/ 1958714 w 2147557"/>
                <a:gd name="connsiteY141" fmla="*/ 1287287 h 1797934"/>
                <a:gd name="connsiteX142" fmla="*/ 1931736 w 2147557"/>
                <a:gd name="connsiteY142" fmla="*/ 1201858 h 1797934"/>
                <a:gd name="connsiteX143" fmla="*/ 1912402 w 2147557"/>
                <a:gd name="connsiteY143" fmla="*/ 1191067 h 1797934"/>
                <a:gd name="connsiteX144" fmla="*/ 1875532 w 2147557"/>
                <a:gd name="connsiteY144" fmla="*/ 1206354 h 1797934"/>
                <a:gd name="connsiteX145" fmla="*/ 1888122 w 2147557"/>
                <a:gd name="connsiteY145" fmla="*/ 1261209 h 1797934"/>
                <a:gd name="connsiteX146" fmla="*/ 1885874 w 2147557"/>
                <a:gd name="connsiteY146" fmla="*/ 1301226 h 1797934"/>
                <a:gd name="connsiteX147" fmla="*/ 1827872 w 2147557"/>
                <a:gd name="connsiteY147" fmla="*/ 1328653 h 1797934"/>
                <a:gd name="connsiteX148" fmla="*/ 1783808 w 2147557"/>
                <a:gd name="connsiteY148" fmla="*/ 1346638 h 1797934"/>
                <a:gd name="connsiteX149" fmla="*/ 1711867 w 2147557"/>
                <a:gd name="connsiteY149" fmla="*/ 1393849 h 1797934"/>
                <a:gd name="connsiteX150" fmla="*/ 1623740 w 2147557"/>
                <a:gd name="connsiteY150" fmla="*/ 1466240 h 1797934"/>
                <a:gd name="connsiteX151" fmla="*/ 1594514 w 2147557"/>
                <a:gd name="connsiteY151" fmla="*/ 1526939 h 1797934"/>
                <a:gd name="connsiteX152" fmla="*/ 888597 w 2147557"/>
                <a:gd name="connsiteY152" fmla="*/ 1254464 h 1797934"/>
                <a:gd name="connsiteX153" fmla="*/ 903884 w 2147557"/>
                <a:gd name="connsiteY153" fmla="*/ 1247270 h 1797934"/>
                <a:gd name="connsiteX154" fmla="*/ 899838 w 2147557"/>
                <a:gd name="connsiteY154" fmla="*/ 1224789 h 1797934"/>
                <a:gd name="connsiteX155" fmla="*/ 773042 w 2147557"/>
                <a:gd name="connsiteY155" fmla="*/ 1118676 h 1797934"/>
                <a:gd name="connsiteX156" fmla="*/ 630061 w 2147557"/>
                <a:gd name="connsiteY156" fmla="*/ 1081807 h 1797934"/>
                <a:gd name="connsiteX157" fmla="*/ 335554 w 2147557"/>
                <a:gd name="connsiteY157" fmla="*/ 981090 h 1797934"/>
                <a:gd name="connsiteX158" fmla="*/ 322514 w 2147557"/>
                <a:gd name="connsiteY158" fmla="*/ 973896 h 1797934"/>
                <a:gd name="connsiteX159" fmla="*/ 310824 w 2147557"/>
                <a:gd name="connsiteY159" fmla="*/ 968500 h 1797934"/>
                <a:gd name="connsiteX160" fmla="*/ 281149 w 2147557"/>
                <a:gd name="connsiteY160" fmla="*/ 989633 h 1797934"/>
                <a:gd name="connsiteX161" fmla="*/ 296436 w 2147557"/>
                <a:gd name="connsiteY161" fmla="*/ 1027851 h 1797934"/>
                <a:gd name="connsiteX162" fmla="*/ 348143 w 2147557"/>
                <a:gd name="connsiteY162" fmla="*/ 1068318 h 1797934"/>
                <a:gd name="connsiteX163" fmla="*/ 568911 w 2147557"/>
                <a:gd name="connsiteY163" fmla="*/ 1117328 h 1797934"/>
                <a:gd name="connsiteX164" fmla="*/ 657938 w 2147557"/>
                <a:gd name="connsiteY164" fmla="*/ 1150600 h 1797934"/>
                <a:gd name="connsiteX165" fmla="*/ 840936 w 2147557"/>
                <a:gd name="connsiteY165" fmla="*/ 1240076 h 1797934"/>
                <a:gd name="connsiteX166" fmla="*/ 888597 w 2147557"/>
                <a:gd name="connsiteY166" fmla="*/ 1254464 h 1797934"/>
                <a:gd name="connsiteX167" fmla="*/ 224046 w 2147557"/>
                <a:gd name="connsiteY167" fmla="*/ 573726 h 1797934"/>
                <a:gd name="connsiteX168" fmla="*/ 234387 w 2147557"/>
                <a:gd name="connsiteY168" fmla="*/ 535958 h 1797934"/>
                <a:gd name="connsiteX169" fmla="*/ 278900 w 2147557"/>
                <a:gd name="connsiteY169" fmla="*/ 449629 h 1797934"/>
                <a:gd name="connsiteX170" fmla="*/ 283846 w 2147557"/>
                <a:gd name="connsiteY170" fmla="*/ 444233 h 1797934"/>
                <a:gd name="connsiteX171" fmla="*/ 288343 w 2147557"/>
                <a:gd name="connsiteY171" fmla="*/ 432543 h 1797934"/>
                <a:gd name="connsiteX172" fmla="*/ 287893 w 2147557"/>
                <a:gd name="connsiteY172" fmla="*/ 361502 h 1797934"/>
                <a:gd name="connsiteX173" fmla="*/ 269458 w 2147557"/>
                <a:gd name="connsiteY173" fmla="*/ 317888 h 1797934"/>
                <a:gd name="connsiteX174" fmla="*/ 207409 w 2147557"/>
                <a:gd name="connsiteY174" fmla="*/ 296305 h 1797934"/>
                <a:gd name="connsiteX175" fmla="*/ 173687 w 2147557"/>
                <a:gd name="connsiteY175" fmla="*/ 367347 h 1797934"/>
                <a:gd name="connsiteX176" fmla="*/ 134570 w 2147557"/>
                <a:gd name="connsiteY176" fmla="*/ 438838 h 1797934"/>
                <a:gd name="connsiteX177" fmla="*/ 135469 w 2147557"/>
                <a:gd name="connsiteY177" fmla="*/ 452327 h 1797934"/>
                <a:gd name="connsiteX178" fmla="*/ 193021 w 2147557"/>
                <a:gd name="connsiteY178" fmla="*/ 546299 h 1797934"/>
                <a:gd name="connsiteX179" fmla="*/ 202014 w 2147557"/>
                <a:gd name="connsiteY179" fmla="*/ 626783 h 1797934"/>
                <a:gd name="connsiteX180" fmla="*/ 190773 w 2147557"/>
                <a:gd name="connsiteY180" fmla="*/ 671745 h 1797934"/>
                <a:gd name="connsiteX181" fmla="*/ 205611 w 2147557"/>
                <a:gd name="connsiteY181" fmla="*/ 696925 h 1797934"/>
                <a:gd name="connsiteX182" fmla="*/ 223596 w 2147557"/>
                <a:gd name="connsiteY182" fmla="*/ 711762 h 1797934"/>
                <a:gd name="connsiteX183" fmla="*/ 270807 w 2147557"/>
                <a:gd name="connsiteY183" fmla="*/ 730197 h 1797934"/>
                <a:gd name="connsiteX184" fmla="*/ 275303 w 2147557"/>
                <a:gd name="connsiteY184" fmla="*/ 558889 h 1797934"/>
                <a:gd name="connsiteX185" fmla="*/ 224046 w 2147557"/>
                <a:gd name="connsiteY185" fmla="*/ 573726 h 1797934"/>
                <a:gd name="connsiteX186" fmla="*/ 693908 w 2147557"/>
                <a:gd name="connsiteY186" fmla="*/ 1397446 h 1797934"/>
                <a:gd name="connsiteX187" fmla="*/ 696156 w 2147557"/>
                <a:gd name="connsiteY187" fmla="*/ 1392950 h 1797934"/>
                <a:gd name="connsiteX188" fmla="*/ 718188 w 2147557"/>
                <a:gd name="connsiteY188" fmla="*/ 1390702 h 1797934"/>
                <a:gd name="connsiteX189" fmla="*/ 728529 w 2147557"/>
                <a:gd name="connsiteY189" fmla="*/ 1379012 h 1797934"/>
                <a:gd name="connsiteX190" fmla="*/ 699753 w 2147557"/>
                <a:gd name="connsiteY190" fmla="*/ 1322358 h 1797934"/>
                <a:gd name="connsiteX191" fmla="*/ 507761 w 2147557"/>
                <a:gd name="connsiteY191" fmla="*/ 1191966 h 1797934"/>
                <a:gd name="connsiteX192" fmla="*/ 475838 w 2147557"/>
                <a:gd name="connsiteY192" fmla="*/ 1151050 h 1797934"/>
                <a:gd name="connsiteX193" fmla="*/ 402099 w 2147557"/>
                <a:gd name="connsiteY193" fmla="*/ 1096195 h 1797934"/>
                <a:gd name="connsiteX194" fmla="*/ 377819 w 2147557"/>
                <a:gd name="connsiteY194" fmla="*/ 1115529 h 1797934"/>
                <a:gd name="connsiteX195" fmla="*/ 402548 w 2147557"/>
                <a:gd name="connsiteY195" fmla="*/ 1178927 h 1797934"/>
                <a:gd name="connsiteX196" fmla="*/ 658387 w 2147557"/>
                <a:gd name="connsiteY196" fmla="*/ 1380810 h 1797934"/>
                <a:gd name="connsiteX197" fmla="*/ 693908 w 2147557"/>
                <a:gd name="connsiteY197" fmla="*/ 1397446 h 1797934"/>
                <a:gd name="connsiteX198" fmla="*/ 1261339 w 2147557"/>
                <a:gd name="connsiteY198" fmla="*/ 1455898 h 1797934"/>
                <a:gd name="connsiteX199" fmla="*/ 1257293 w 2147557"/>
                <a:gd name="connsiteY199" fmla="*/ 1473883 h 1797934"/>
                <a:gd name="connsiteX200" fmla="*/ 1211431 w 2147557"/>
                <a:gd name="connsiteY200" fmla="*/ 1512102 h 1797934"/>
                <a:gd name="connsiteX201" fmla="*/ 1191197 w 2147557"/>
                <a:gd name="connsiteY201" fmla="*/ 1509853 h 1797934"/>
                <a:gd name="connsiteX202" fmla="*/ 1033378 w 2147557"/>
                <a:gd name="connsiteY202" fmla="*/ 1427122 h 1797934"/>
                <a:gd name="connsiteX203" fmla="*/ 1011795 w 2147557"/>
                <a:gd name="connsiteY203" fmla="*/ 1412734 h 1797934"/>
                <a:gd name="connsiteX204" fmla="*/ 969081 w 2147557"/>
                <a:gd name="connsiteY204" fmla="*/ 1426672 h 1797934"/>
                <a:gd name="connsiteX205" fmla="*/ 975825 w 2147557"/>
                <a:gd name="connsiteY205" fmla="*/ 1458596 h 1797934"/>
                <a:gd name="connsiteX206" fmla="*/ 1226268 w 2147557"/>
                <a:gd name="connsiteY206" fmla="*/ 1542227 h 1797934"/>
                <a:gd name="connsiteX207" fmla="*/ 1251897 w 2147557"/>
                <a:gd name="connsiteY207" fmla="*/ 1552568 h 1797934"/>
                <a:gd name="connsiteX208" fmla="*/ 1272131 w 2147557"/>
                <a:gd name="connsiteY208" fmla="*/ 1569654 h 1797934"/>
                <a:gd name="connsiteX209" fmla="*/ 1319342 w 2147557"/>
                <a:gd name="connsiteY209" fmla="*/ 1570553 h 1797934"/>
                <a:gd name="connsiteX210" fmla="*/ 1315295 w 2147557"/>
                <a:gd name="connsiteY210" fmla="*/ 1540878 h 1797934"/>
                <a:gd name="connsiteX211" fmla="*/ 1356661 w 2147557"/>
                <a:gd name="connsiteY211" fmla="*/ 1527839 h 1797934"/>
                <a:gd name="connsiteX212" fmla="*/ 1348567 w 2147557"/>
                <a:gd name="connsiteY212" fmla="*/ 1497264 h 1797934"/>
                <a:gd name="connsiteX213" fmla="*/ 1309450 w 2147557"/>
                <a:gd name="connsiteY213" fmla="*/ 1497264 h 1797934"/>
                <a:gd name="connsiteX214" fmla="*/ 1300008 w 2147557"/>
                <a:gd name="connsiteY214" fmla="*/ 1461743 h 1797934"/>
                <a:gd name="connsiteX215" fmla="*/ 1261339 w 2147557"/>
                <a:gd name="connsiteY215" fmla="*/ 1455898 h 1797934"/>
                <a:gd name="connsiteX216" fmla="*/ 61280 w 2147557"/>
                <a:gd name="connsiteY216" fmla="*/ 732895 h 1797934"/>
                <a:gd name="connsiteX217" fmla="*/ 99049 w 2147557"/>
                <a:gd name="connsiteY217" fmla="*/ 723453 h 1797934"/>
                <a:gd name="connsiteX218" fmla="*/ 132321 w 2147557"/>
                <a:gd name="connsiteY218" fmla="*/ 696925 h 1797934"/>
                <a:gd name="connsiteX219" fmla="*/ 139066 w 2147557"/>
                <a:gd name="connsiteY219" fmla="*/ 672195 h 1797934"/>
                <a:gd name="connsiteX220" fmla="*/ 142663 w 2147557"/>
                <a:gd name="connsiteY220" fmla="*/ 656458 h 1797934"/>
                <a:gd name="connsiteX221" fmla="*/ 104444 w 2147557"/>
                <a:gd name="connsiteY221" fmla="*/ 534159 h 1797934"/>
                <a:gd name="connsiteX222" fmla="*/ 94553 w 2147557"/>
                <a:gd name="connsiteY222" fmla="*/ 497739 h 1797934"/>
                <a:gd name="connsiteX223" fmla="*/ 94103 w 2147557"/>
                <a:gd name="connsiteY223" fmla="*/ 388479 h 1797934"/>
                <a:gd name="connsiteX224" fmla="*/ 64877 w 2147557"/>
                <a:gd name="connsiteY224" fmla="*/ 423550 h 1797934"/>
                <a:gd name="connsiteX225" fmla="*/ 51388 w 2147557"/>
                <a:gd name="connsiteY225" fmla="*/ 478855 h 1797934"/>
                <a:gd name="connsiteX226" fmla="*/ 50939 w 2147557"/>
                <a:gd name="connsiteY226" fmla="*/ 502685 h 1797934"/>
                <a:gd name="connsiteX227" fmla="*/ 71622 w 2147557"/>
                <a:gd name="connsiteY227" fmla="*/ 630380 h 1797934"/>
                <a:gd name="connsiteX228" fmla="*/ 61280 w 2147557"/>
                <a:gd name="connsiteY228" fmla="*/ 732895 h 1797934"/>
                <a:gd name="connsiteX229" fmla="*/ 1795049 w 2147557"/>
                <a:gd name="connsiteY229" fmla="*/ 1572801 h 1797934"/>
                <a:gd name="connsiteX230" fmla="*/ 1808538 w 2147557"/>
                <a:gd name="connsiteY230" fmla="*/ 1592585 h 1797934"/>
                <a:gd name="connsiteX231" fmla="*/ 1886773 w 2147557"/>
                <a:gd name="connsiteY231" fmla="*/ 1569204 h 1797934"/>
                <a:gd name="connsiteX232" fmla="*/ 1933984 w 2147557"/>
                <a:gd name="connsiteY232" fmla="*/ 1507605 h 1797934"/>
                <a:gd name="connsiteX233" fmla="*/ 1974900 w 2147557"/>
                <a:gd name="connsiteY233" fmla="*/ 1429370 h 1797934"/>
                <a:gd name="connsiteX234" fmla="*/ 1975350 w 2147557"/>
                <a:gd name="connsiteY234" fmla="*/ 1425773 h 1797934"/>
                <a:gd name="connsiteX235" fmla="*/ 1942527 w 2147557"/>
                <a:gd name="connsiteY235" fmla="*/ 1400594 h 1797934"/>
                <a:gd name="connsiteX236" fmla="*/ 1904309 w 2147557"/>
                <a:gd name="connsiteY236" fmla="*/ 1428471 h 1797934"/>
                <a:gd name="connsiteX237" fmla="*/ 1820678 w 2147557"/>
                <a:gd name="connsiteY237" fmla="*/ 1528288 h 1797934"/>
                <a:gd name="connsiteX238" fmla="*/ 1795049 w 2147557"/>
                <a:gd name="connsiteY238" fmla="*/ 1572801 h 1797934"/>
                <a:gd name="connsiteX239" fmla="*/ 875558 w 2147557"/>
                <a:gd name="connsiteY239" fmla="*/ 1353383 h 1797934"/>
                <a:gd name="connsiteX240" fmla="*/ 854425 w 2147557"/>
                <a:gd name="connsiteY240" fmla="*/ 1319661 h 1797934"/>
                <a:gd name="connsiteX241" fmla="*/ 719537 w 2147557"/>
                <a:gd name="connsiteY241" fmla="*/ 1225688 h 1797934"/>
                <a:gd name="connsiteX242" fmla="*/ 694357 w 2147557"/>
                <a:gd name="connsiteY242" fmla="*/ 1221641 h 1797934"/>
                <a:gd name="connsiteX243" fmla="*/ 684466 w 2147557"/>
                <a:gd name="connsiteY243" fmla="*/ 1241875 h 1797934"/>
                <a:gd name="connsiteX244" fmla="*/ 714591 w 2147557"/>
                <a:gd name="connsiteY244" fmla="*/ 1274698 h 1797934"/>
                <a:gd name="connsiteX245" fmla="*/ 811711 w 2147557"/>
                <a:gd name="connsiteY245" fmla="*/ 1382609 h 1797934"/>
                <a:gd name="connsiteX246" fmla="*/ 821602 w 2147557"/>
                <a:gd name="connsiteY246" fmla="*/ 1396097 h 1797934"/>
                <a:gd name="connsiteX247" fmla="*/ 863418 w 2147557"/>
                <a:gd name="connsiteY247" fmla="*/ 1393400 h 1797934"/>
                <a:gd name="connsiteX248" fmla="*/ 875558 w 2147557"/>
                <a:gd name="connsiteY248" fmla="*/ 1353383 h 1797934"/>
                <a:gd name="connsiteX249" fmla="*/ 1435346 w 2147557"/>
                <a:gd name="connsiteY249" fmla="*/ 1578647 h 1797934"/>
                <a:gd name="connsiteX250" fmla="*/ 1474463 w 2147557"/>
                <a:gd name="connsiteY250" fmla="*/ 1611919 h 1797934"/>
                <a:gd name="connsiteX251" fmla="*/ 1508635 w 2147557"/>
                <a:gd name="connsiteY251" fmla="*/ 1639347 h 1797934"/>
                <a:gd name="connsiteX252" fmla="*/ 1531566 w 2147557"/>
                <a:gd name="connsiteY252" fmla="*/ 1615067 h 1797934"/>
                <a:gd name="connsiteX253" fmla="*/ 1529318 w 2147557"/>
                <a:gd name="connsiteY253" fmla="*/ 1565158 h 1797934"/>
                <a:gd name="connsiteX254" fmla="*/ 1490200 w 2147557"/>
                <a:gd name="connsiteY254" fmla="*/ 1533684 h 1797934"/>
                <a:gd name="connsiteX255" fmla="*/ 1435346 w 2147557"/>
                <a:gd name="connsiteY255" fmla="*/ 1578647 h 1797934"/>
                <a:gd name="connsiteX256" fmla="*/ 103545 w 2147557"/>
                <a:gd name="connsiteY256" fmla="*/ 771563 h 1797934"/>
                <a:gd name="connsiteX257" fmla="*/ 208309 w 2147557"/>
                <a:gd name="connsiteY257" fmla="*/ 802138 h 1797934"/>
                <a:gd name="connsiteX258" fmla="*/ 135019 w 2147557"/>
                <a:gd name="connsiteY258" fmla="*/ 728848 h 1797934"/>
                <a:gd name="connsiteX259" fmla="*/ 103545 w 2147557"/>
                <a:gd name="connsiteY259" fmla="*/ 771563 h 17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2147557" h="1797934">
                  <a:moveTo>
                    <a:pt x="1036075" y="1753103"/>
                  </a:moveTo>
                  <a:cubicBezTo>
                    <a:pt x="1069798" y="1729272"/>
                    <a:pt x="1072046" y="1696449"/>
                    <a:pt x="1062604" y="1660929"/>
                  </a:cubicBezTo>
                  <a:cubicBezTo>
                    <a:pt x="1058557" y="1645641"/>
                    <a:pt x="1055409" y="1630804"/>
                    <a:pt x="1050464" y="1615516"/>
                  </a:cubicBezTo>
                  <a:cubicBezTo>
                    <a:pt x="1042370" y="1589438"/>
                    <a:pt x="1023486" y="1576399"/>
                    <a:pt x="997407" y="1571453"/>
                  </a:cubicBezTo>
                  <a:cubicBezTo>
                    <a:pt x="941204" y="1561111"/>
                    <a:pt x="893993" y="1576848"/>
                    <a:pt x="854875" y="1618664"/>
                  </a:cubicBezTo>
                  <a:cubicBezTo>
                    <a:pt x="847231" y="1626757"/>
                    <a:pt x="839588" y="1634850"/>
                    <a:pt x="827897" y="1642494"/>
                  </a:cubicBezTo>
                  <a:cubicBezTo>
                    <a:pt x="829696" y="1629455"/>
                    <a:pt x="830595" y="1616865"/>
                    <a:pt x="832843" y="1603826"/>
                  </a:cubicBezTo>
                  <a:cubicBezTo>
                    <a:pt x="836440" y="1582244"/>
                    <a:pt x="842285" y="1561111"/>
                    <a:pt x="844983" y="1539529"/>
                  </a:cubicBezTo>
                  <a:cubicBezTo>
                    <a:pt x="852177" y="1489171"/>
                    <a:pt x="826099" y="1455898"/>
                    <a:pt x="775740" y="1449154"/>
                  </a:cubicBezTo>
                  <a:cubicBezTo>
                    <a:pt x="755057" y="1446456"/>
                    <a:pt x="738871" y="1452301"/>
                    <a:pt x="728979" y="1471635"/>
                  </a:cubicBezTo>
                  <a:cubicBezTo>
                    <a:pt x="719986" y="1488721"/>
                    <a:pt x="709195" y="1504908"/>
                    <a:pt x="700203" y="1521993"/>
                  </a:cubicBezTo>
                  <a:cubicBezTo>
                    <a:pt x="686264" y="1549421"/>
                    <a:pt x="663783" y="1561561"/>
                    <a:pt x="634107" y="1563809"/>
                  </a:cubicBezTo>
                  <a:cubicBezTo>
                    <a:pt x="609827" y="1565608"/>
                    <a:pt x="585997" y="1567406"/>
                    <a:pt x="559918" y="1569204"/>
                  </a:cubicBezTo>
                  <a:cubicBezTo>
                    <a:pt x="558120" y="1535482"/>
                    <a:pt x="557221" y="1501760"/>
                    <a:pt x="573407" y="1469387"/>
                  </a:cubicBezTo>
                  <a:cubicBezTo>
                    <a:pt x="596788" y="1423974"/>
                    <a:pt x="584648" y="1394299"/>
                    <a:pt x="534290" y="1383508"/>
                  </a:cubicBezTo>
                  <a:cubicBezTo>
                    <a:pt x="497870" y="1375864"/>
                    <a:pt x="460101" y="1371368"/>
                    <a:pt x="422782" y="1370469"/>
                  </a:cubicBezTo>
                  <a:cubicBezTo>
                    <a:pt x="391757" y="1369569"/>
                    <a:pt x="370625" y="1353383"/>
                    <a:pt x="346794" y="1335847"/>
                  </a:cubicBezTo>
                  <a:cubicBezTo>
                    <a:pt x="369276" y="1315614"/>
                    <a:pt x="391308" y="1296280"/>
                    <a:pt x="415138" y="1275147"/>
                  </a:cubicBezTo>
                  <a:cubicBezTo>
                    <a:pt x="324763" y="1259860"/>
                    <a:pt x="241132" y="1264806"/>
                    <a:pt x="166044" y="1319211"/>
                  </a:cubicBezTo>
                  <a:cubicBezTo>
                    <a:pt x="159749" y="1323707"/>
                    <a:pt x="151655" y="1329103"/>
                    <a:pt x="148958" y="1336297"/>
                  </a:cubicBezTo>
                  <a:cubicBezTo>
                    <a:pt x="137267" y="1363275"/>
                    <a:pt x="116584" y="1361026"/>
                    <a:pt x="93653" y="1356980"/>
                  </a:cubicBezTo>
                  <a:cubicBezTo>
                    <a:pt x="75219" y="1353832"/>
                    <a:pt x="56784" y="1352034"/>
                    <a:pt x="34752" y="1348886"/>
                  </a:cubicBezTo>
                  <a:cubicBezTo>
                    <a:pt x="40148" y="1344390"/>
                    <a:pt x="43295" y="1341243"/>
                    <a:pt x="46892" y="1338994"/>
                  </a:cubicBezTo>
                  <a:cubicBezTo>
                    <a:pt x="97250" y="1306172"/>
                    <a:pt x="147159" y="1273349"/>
                    <a:pt x="197967" y="1241425"/>
                  </a:cubicBezTo>
                  <a:cubicBezTo>
                    <a:pt x="207859" y="1235130"/>
                    <a:pt x="211456" y="1228386"/>
                    <a:pt x="210557" y="1217145"/>
                  </a:cubicBezTo>
                  <a:cubicBezTo>
                    <a:pt x="206960" y="1175330"/>
                    <a:pt x="201564" y="1133964"/>
                    <a:pt x="201115" y="1092148"/>
                  </a:cubicBezTo>
                  <a:cubicBezTo>
                    <a:pt x="200665" y="1056178"/>
                    <a:pt x="205611" y="1020208"/>
                    <a:pt x="206960" y="984237"/>
                  </a:cubicBezTo>
                  <a:cubicBezTo>
                    <a:pt x="207409" y="976594"/>
                    <a:pt x="206061" y="966702"/>
                    <a:pt x="201564" y="961306"/>
                  </a:cubicBezTo>
                  <a:cubicBezTo>
                    <a:pt x="164695" y="919041"/>
                    <a:pt x="126476" y="877675"/>
                    <a:pt x="89157" y="835860"/>
                  </a:cubicBezTo>
                  <a:cubicBezTo>
                    <a:pt x="82413" y="828216"/>
                    <a:pt x="77017" y="826418"/>
                    <a:pt x="66676" y="829565"/>
                  </a:cubicBezTo>
                  <a:cubicBezTo>
                    <a:pt x="41047" y="837209"/>
                    <a:pt x="22162" y="828666"/>
                    <a:pt x="16317" y="803037"/>
                  </a:cubicBezTo>
                  <a:cubicBezTo>
                    <a:pt x="10472" y="776509"/>
                    <a:pt x="9123" y="748632"/>
                    <a:pt x="8224" y="721654"/>
                  </a:cubicBezTo>
                  <a:cubicBezTo>
                    <a:pt x="5526" y="647915"/>
                    <a:pt x="8224" y="574176"/>
                    <a:pt x="1030" y="501336"/>
                  </a:cubicBezTo>
                  <a:cubicBezTo>
                    <a:pt x="-5265" y="439737"/>
                    <a:pt x="17216" y="397472"/>
                    <a:pt x="70722" y="374541"/>
                  </a:cubicBezTo>
                  <a:cubicBezTo>
                    <a:pt x="108941" y="357905"/>
                    <a:pt x="130973" y="330028"/>
                    <a:pt x="153004" y="297654"/>
                  </a:cubicBezTo>
                  <a:cubicBezTo>
                    <a:pt x="171439" y="270227"/>
                    <a:pt x="183579" y="243249"/>
                    <a:pt x="179982" y="209527"/>
                  </a:cubicBezTo>
                  <a:cubicBezTo>
                    <a:pt x="179083" y="201434"/>
                    <a:pt x="184928" y="191092"/>
                    <a:pt x="190324" y="183898"/>
                  </a:cubicBezTo>
                  <a:cubicBezTo>
                    <a:pt x="201115" y="168611"/>
                    <a:pt x="213704" y="154672"/>
                    <a:pt x="225844" y="140284"/>
                  </a:cubicBezTo>
                  <a:cubicBezTo>
                    <a:pt x="228092" y="141633"/>
                    <a:pt x="230341" y="143432"/>
                    <a:pt x="232589" y="144780"/>
                  </a:cubicBezTo>
                  <a:cubicBezTo>
                    <a:pt x="246527" y="170859"/>
                    <a:pt x="260016" y="197387"/>
                    <a:pt x="274854" y="225264"/>
                  </a:cubicBezTo>
                  <a:cubicBezTo>
                    <a:pt x="286094" y="211326"/>
                    <a:pt x="295537" y="198736"/>
                    <a:pt x="305428" y="187046"/>
                  </a:cubicBezTo>
                  <a:cubicBezTo>
                    <a:pt x="331957" y="156471"/>
                    <a:pt x="360283" y="127245"/>
                    <a:pt x="385462" y="95771"/>
                  </a:cubicBezTo>
                  <a:cubicBezTo>
                    <a:pt x="403897" y="72390"/>
                    <a:pt x="420084" y="47211"/>
                    <a:pt x="434922" y="21582"/>
                  </a:cubicBezTo>
                  <a:cubicBezTo>
                    <a:pt x="441666" y="9892"/>
                    <a:pt x="447511" y="3597"/>
                    <a:pt x="461450" y="3597"/>
                  </a:cubicBezTo>
                  <a:cubicBezTo>
                    <a:pt x="479435" y="3147"/>
                    <a:pt x="497420" y="1349"/>
                    <a:pt x="515405" y="0"/>
                  </a:cubicBezTo>
                  <a:cubicBezTo>
                    <a:pt x="520801" y="42265"/>
                    <a:pt x="514056" y="55304"/>
                    <a:pt x="478985" y="73739"/>
                  </a:cubicBezTo>
                  <a:cubicBezTo>
                    <a:pt x="461450" y="83181"/>
                    <a:pt x="443465" y="92174"/>
                    <a:pt x="426379" y="102515"/>
                  </a:cubicBezTo>
                  <a:cubicBezTo>
                    <a:pt x="362981" y="141633"/>
                    <a:pt x="331957" y="200085"/>
                    <a:pt x="326561" y="273374"/>
                  </a:cubicBezTo>
                  <a:cubicBezTo>
                    <a:pt x="326111" y="280568"/>
                    <a:pt x="330158" y="288662"/>
                    <a:pt x="331957" y="296305"/>
                  </a:cubicBezTo>
                  <a:cubicBezTo>
                    <a:pt x="339151" y="292259"/>
                    <a:pt x="349043" y="290011"/>
                    <a:pt x="353089" y="284165"/>
                  </a:cubicBezTo>
                  <a:cubicBezTo>
                    <a:pt x="370175" y="258986"/>
                    <a:pt x="385462" y="232458"/>
                    <a:pt x="400750" y="206380"/>
                  </a:cubicBezTo>
                  <a:cubicBezTo>
                    <a:pt x="404347" y="200085"/>
                    <a:pt x="407045" y="192891"/>
                    <a:pt x="410642" y="184797"/>
                  </a:cubicBezTo>
                  <a:cubicBezTo>
                    <a:pt x="445263" y="195589"/>
                    <a:pt x="478985" y="205930"/>
                    <a:pt x="515855" y="217171"/>
                  </a:cubicBezTo>
                  <a:cubicBezTo>
                    <a:pt x="510459" y="223465"/>
                    <a:pt x="506413" y="227512"/>
                    <a:pt x="502366" y="232008"/>
                  </a:cubicBezTo>
                  <a:cubicBezTo>
                    <a:pt x="465946" y="269777"/>
                    <a:pt x="429976" y="307996"/>
                    <a:pt x="392207" y="344416"/>
                  </a:cubicBezTo>
                  <a:cubicBezTo>
                    <a:pt x="337352" y="397921"/>
                    <a:pt x="326561" y="462218"/>
                    <a:pt x="342298" y="533709"/>
                  </a:cubicBezTo>
                  <a:cubicBezTo>
                    <a:pt x="344996" y="545849"/>
                    <a:pt x="349942" y="557540"/>
                    <a:pt x="354438" y="569230"/>
                  </a:cubicBezTo>
                  <a:cubicBezTo>
                    <a:pt x="369725" y="606999"/>
                    <a:pt x="390858" y="635775"/>
                    <a:pt x="434922" y="649714"/>
                  </a:cubicBezTo>
                  <a:cubicBezTo>
                    <a:pt x="516305" y="675342"/>
                    <a:pt x="586896" y="722104"/>
                    <a:pt x="648046" y="781455"/>
                  </a:cubicBezTo>
                  <a:cubicBezTo>
                    <a:pt x="653441" y="786850"/>
                    <a:pt x="663333" y="789548"/>
                    <a:pt x="671426" y="789548"/>
                  </a:cubicBezTo>
                  <a:cubicBezTo>
                    <a:pt x="709195" y="790447"/>
                    <a:pt x="747414" y="789998"/>
                    <a:pt x="788330" y="789998"/>
                  </a:cubicBezTo>
                  <a:cubicBezTo>
                    <a:pt x="779337" y="832713"/>
                    <a:pt x="771244" y="871830"/>
                    <a:pt x="763151" y="910498"/>
                  </a:cubicBezTo>
                  <a:cubicBezTo>
                    <a:pt x="758205" y="933879"/>
                    <a:pt x="752360" y="956810"/>
                    <a:pt x="748763" y="980191"/>
                  </a:cubicBezTo>
                  <a:cubicBezTo>
                    <a:pt x="747863" y="987385"/>
                    <a:pt x="750112" y="997726"/>
                    <a:pt x="755057" y="1002672"/>
                  </a:cubicBezTo>
                  <a:cubicBezTo>
                    <a:pt x="810811" y="1062473"/>
                    <a:pt x="867015" y="1121824"/>
                    <a:pt x="924118" y="1180725"/>
                  </a:cubicBezTo>
                  <a:cubicBezTo>
                    <a:pt x="929513" y="1186570"/>
                    <a:pt x="939855" y="1190617"/>
                    <a:pt x="947948" y="1190167"/>
                  </a:cubicBezTo>
                  <a:cubicBezTo>
                    <a:pt x="975825" y="1189268"/>
                    <a:pt x="1004152" y="1186570"/>
                    <a:pt x="1032029" y="1184322"/>
                  </a:cubicBezTo>
                  <a:cubicBezTo>
                    <a:pt x="1043719" y="1183423"/>
                    <a:pt x="1054960" y="1182973"/>
                    <a:pt x="1071596" y="1182524"/>
                  </a:cubicBezTo>
                  <a:cubicBezTo>
                    <a:pt x="1045967" y="1210850"/>
                    <a:pt x="1025284" y="1236030"/>
                    <a:pt x="1001904" y="1258961"/>
                  </a:cubicBezTo>
                  <a:cubicBezTo>
                    <a:pt x="982570" y="1277845"/>
                    <a:pt x="974926" y="1298078"/>
                    <a:pt x="976724" y="1325056"/>
                  </a:cubicBezTo>
                  <a:cubicBezTo>
                    <a:pt x="978973" y="1360127"/>
                    <a:pt x="977174" y="1360577"/>
                    <a:pt x="1011346" y="1370469"/>
                  </a:cubicBezTo>
                  <a:cubicBezTo>
                    <a:pt x="1076542" y="1389803"/>
                    <a:pt x="1141738" y="1408687"/>
                    <a:pt x="1206934" y="1428471"/>
                  </a:cubicBezTo>
                  <a:cubicBezTo>
                    <a:pt x="1219074" y="1432068"/>
                    <a:pt x="1227168" y="1431168"/>
                    <a:pt x="1236610" y="1422176"/>
                  </a:cubicBezTo>
                  <a:cubicBezTo>
                    <a:pt x="1257742" y="1401943"/>
                    <a:pt x="1279774" y="1382609"/>
                    <a:pt x="1302705" y="1364174"/>
                  </a:cubicBezTo>
                  <a:cubicBezTo>
                    <a:pt x="1336427" y="1337646"/>
                    <a:pt x="1354413" y="1344390"/>
                    <a:pt x="1363855" y="1386206"/>
                  </a:cubicBezTo>
                  <a:cubicBezTo>
                    <a:pt x="1367901" y="1404640"/>
                    <a:pt x="1369700" y="1423075"/>
                    <a:pt x="1374646" y="1441060"/>
                  </a:cubicBezTo>
                  <a:cubicBezTo>
                    <a:pt x="1384538" y="1477031"/>
                    <a:pt x="1410167" y="1495465"/>
                    <a:pt x="1446586" y="1487372"/>
                  </a:cubicBezTo>
                  <a:cubicBezTo>
                    <a:pt x="1478960" y="1480178"/>
                    <a:pt x="1510434" y="1466689"/>
                    <a:pt x="1541908" y="1454999"/>
                  </a:cubicBezTo>
                  <a:cubicBezTo>
                    <a:pt x="1547303" y="1453200"/>
                    <a:pt x="1551350" y="1447355"/>
                    <a:pt x="1555397" y="1442409"/>
                  </a:cubicBezTo>
                  <a:cubicBezTo>
                    <a:pt x="1572932" y="1422176"/>
                    <a:pt x="1591367" y="1402392"/>
                    <a:pt x="1607554" y="1380810"/>
                  </a:cubicBezTo>
                  <a:cubicBezTo>
                    <a:pt x="1620593" y="1362825"/>
                    <a:pt x="1636780" y="1354282"/>
                    <a:pt x="1658811" y="1351135"/>
                  </a:cubicBezTo>
                  <a:cubicBezTo>
                    <a:pt x="1688487" y="1347088"/>
                    <a:pt x="1717713" y="1340793"/>
                    <a:pt x="1747388" y="1335398"/>
                  </a:cubicBezTo>
                  <a:cubicBezTo>
                    <a:pt x="1752334" y="1334498"/>
                    <a:pt x="1757730" y="1333599"/>
                    <a:pt x="1761776" y="1330901"/>
                  </a:cubicBezTo>
                  <a:cubicBezTo>
                    <a:pt x="1818879" y="1294931"/>
                    <a:pt x="1856648" y="1245921"/>
                    <a:pt x="1862943" y="1177578"/>
                  </a:cubicBezTo>
                  <a:cubicBezTo>
                    <a:pt x="1864292" y="1162740"/>
                    <a:pt x="1869238" y="1155996"/>
                    <a:pt x="1881827" y="1150150"/>
                  </a:cubicBezTo>
                  <a:cubicBezTo>
                    <a:pt x="1918247" y="1133964"/>
                    <a:pt x="1954217" y="1116428"/>
                    <a:pt x="1990637" y="1100242"/>
                  </a:cubicBezTo>
                  <a:cubicBezTo>
                    <a:pt x="2000529" y="1095745"/>
                    <a:pt x="2004576" y="1090350"/>
                    <a:pt x="2004576" y="1079109"/>
                  </a:cubicBezTo>
                  <a:cubicBezTo>
                    <a:pt x="2004126" y="1045837"/>
                    <a:pt x="2007274" y="1012564"/>
                    <a:pt x="2004576" y="979741"/>
                  </a:cubicBezTo>
                  <a:cubicBezTo>
                    <a:pt x="2002777" y="955461"/>
                    <a:pt x="1994235" y="931181"/>
                    <a:pt x="1987940" y="907351"/>
                  </a:cubicBezTo>
                  <a:cubicBezTo>
                    <a:pt x="1982095" y="884420"/>
                    <a:pt x="1975350" y="861938"/>
                    <a:pt x="1971753" y="838108"/>
                  </a:cubicBezTo>
                  <a:cubicBezTo>
                    <a:pt x="1977598" y="848899"/>
                    <a:pt x="1983443" y="859241"/>
                    <a:pt x="1989288" y="870032"/>
                  </a:cubicBezTo>
                  <a:cubicBezTo>
                    <a:pt x="1992885" y="876776"/>
                    <a:pt x="1995583" y="883521"/>
                    <a:pt x="2000080" y="889815"/>
                  </a:cubicBezTo>
                  <a:cubicBezTo>
                    <a:pt x="2049988" y="960857"/>
                    <a:pt x="2067074" y="1040891"/>
                    <a:pt x="2068873" y="1126320"/>
                  </a:cubicBezTo>
                  <a:cubicBezTo>
                    <a:pt x="2069322" y="1153298"/>
                    <a:pt x="2067974" y="1177578"/>
                    <a:pt x="2052686" y="1200509"/>
                  </a:cubicBezTo>
                  <a:cubicBezTo>
                    <a:pt x="2044593" y="1213098"/>
                    <a:pt x="2038748" y="1227037"/>
                    <a:pt x="2029755" y="1243224"/>
                  </a:cubicBezTo>
                  <a:cubicBezTo>
                    <a:pt x="2080563" y="1248619"/>
                    <a:pt x="2116533" y="1276946"/>
                    <a:pt x="2147558" y="1310668"/>
                  </a:cubicBezTo>
                  <a:cubicBezTo>
                    <a:pt x="2130922" y="1306172"/>
                    <a:pt x="2112936" y="1299877"/>
                    <a:pt x="2094951" y="1297629"/>
                  </a:cubicBezTo>
                  <a:cubicBezTo>
                    <a:pt x="2063927" y="1293582"/>
                    <a:pt x="2031554" y="1313366"/>
                    <a:pt x="2018964" y="1341692"/>
                  </a:cubicBezTo>
                  <a:cubicBezTo>
                    <a:pt x="2016716" y="1346638"/>
                    <a:pt x="2016266" y="1352483"/>
                    <a:pt x="2016716" y="1357879"/>
                  </a:cubicBezTo>
                  <a:cubicBezTo>
                    <a:pt x="2019414" y="1406439"/>
                    <a:pt x="2023011" y="1454999"/>
                    <a:pt x="2025259" y="1503559"/>
                  </a:cubicBezTo>
                  <a:cubicBezTo>
                    <a:pt x="2025709" y="1510753"/>
                    <a:pt x="2021662" y="1520645"/>
                    <a:pt x="2016266" y="1525590"/>
                  </a:cubicBezTo>
                  <a:cubicBezTo>
                    <a:pt x="1969955" y="1568305"/>
                    <a:pt x="1922294" y="1609671"/>
                    <a:pt x="1875982" y="1652386"/>
                  </a:cubicBezTo>
                  <a:cubicBezTo>
                    <a:pt x="1844508" y="1681612"/>
                    <a:pt x="1844958" y="1682061"/>
                    <a:pt x="1811236" y="1655983"/>
                  </a:cubicBezTo>
                  <a:cubicBezTo>
                    <a:pt x="1794150" y="1642494"/>
                    <a:pt x="1777064" y="1629455"/>
                    <a:pt x="1758179" y="1614617"/>
                  </a:cubicBezTo>
                  <a:cubicBezTo>
                    <a:pt x="1750086" y="1638897"/>
                    <a:pt x="1741543" y="1660479"/>
                    <a:pt x="1736148" y="1682961"/>
                  </a:cubicBezTo>
                  <a:cubicBezTo>
                    <a:pt x="1732101" y="1697798"/>
                    <a:pt x="1723558" y="1705892"/>
                    <a:pt x="1710519" y="1712186"/>
                  </a:cubicBezTo>
                  <a:cubicBezTo>
                    <a:pt x="1654765" y="1738265"/>
                    <a:pt x="1595863" y="1741412"/>
                    <a:pt x="1538760" y="1723427"/>
                  </a:cubicBezTo>
                  <a:cubicBezTo>
                    <a:pt x="1502341" y="1712186"/>
                    <a:pt x="1478060" y="1717132"/>
                    <a:pt x="1456029" y="1747257"/>
                  </a:cubicBezTo>
                  <a:cubicBezTo>
                    <a:pt x="1445238" y="1761646"/>
                    <a:pt x="1430849" y="1772886"/>
                    <a:pt x="1417361" y="1785026"/>
                  </a:cubicBezTo>
                  <a:cubicBezTo>
                    <a:pt x="1395329" y="1804810"/>
                    <a:pt x="1380941" y="1802112"/>
                    <a:pt x="1368351" y="1775134"/>
                  </a:cubicBezTo>
                  <a:cubicBezTo>
                    <a:pt x="1360707" y="1758049"/>
                    <a:pt x="1355762" y="1740063"/>
                    <a:pt x="1349467" y="1722528"/>
                  </a:cubicBezTo>
                  <a:cubicBezTo>
                    <a:pt x="1344071" y="1706791"/>
                    <a:pt x="1337327" y="1691054"/>
                    <a:pt x="1333280" y="1674867"/>
                  </a:cubicBezTo>
                  <a:cubicBezTo>
                    <a:pt x="1323388" y="1635749"/>
                    <a:pt x="1293263" y="1623610"/>
                    <a:pt x="1258192" y="1617764"/>
                  </a:cubicBezTo>
                  <a:cubicBezTo>
                    <a:pt x="1248300" y="1616415"/>
                    <a:pt x="1238408" y="1617315"/>
                    <a:pt x="1228517" y="1618214"/>
                  </a:cubicBezTo>
                  <a:cubicBezTo>
                    <a:pt x="1198841" y="1620912"/>
                    <a:pt x="1174111" y="1629904"/>
                    <a:pt x="1171863" y="1666324"/>
                  </a:cubicBezTo>
                  <a:cubicBezTo>
                    <a:pt x="1170515" y="1687457"/>
                    <a:pt x="1157026" y="1696899"/>
                    <a:pt x="1137692" y="1704543"/>
                  </a:cubicBezTo>
                  <a:cubicBezTo>
                    <a:pt x="1103520" y="1718481"/>
                    <a:pt x="1070247" y="1736466"/>
                    <a:pt x="1036075" y="1753103"/>
                  </a:cubicBezTo>
                  <a:close/>
                  <a:moveTo>
                    <a:pt x="633658" y="888467"/>
                  </a:moveTo>
                  <a:cubicBezTo>
                    <a:pt x="656139" y="872730"/>
                    <a:pt x="673225" y="863737"/>
                    <a:pt x="686264" y="851147"/>
                  </a:cubicBezTo>
                  <a:cubicBezTo>
                    <a:pt x="697505" y="840356"/>
                    <a:pt x="691660" y="830015"/>
                    <a:pt x="675473" y="830015"/>
                  </a:cubicBezTo>
                  <a:cubicBezTo>
                    <a:pt x="665132" y="830015"/>
                    <a:pt x="654340" y="831364"/>
                    <a:pt x="643999" y="833612"/>
                  </a:cubicBezTo>
                  <a:cubicBezTo>
                    <a:pt x="630061" y="836759"/>
                    <a:pt x="621518" y="832713"/>
                    <a:pt x="612525" y="821472"/>
                  </a:cubicBezTo>
                  <a:cubicBezTo>
                    <a:pt x="600835" y="807084"/>
                    <a:pt x="586896" y="794044"/>
                    <a:pt x="571609" y="783703"/>
                  </a:cubicBezTo>
                  <a:cubicBezTo>
                    <a:pt x="537437" y="759873"/>
                    <a:pt x="497420" y="752679"/>
                    <a:pt x="457403" y="745035"/>
                  </a:cubicBezTo>
                  <a:cubicBezTo>
                    <a:pt x="424131" y="738740"/>
                    <a:pt x="394455" y="745485"/>
                    <a:pt x="371074" y="769315"/>
                  </a:cubicBezTo>
                  <a:cubicBezTo>
                    <a:pt x="348143" y="792246"/>
                    <a:pt x="328360" y="817875"/>
                    <a:pt x="308126" y="843054"/>
                  </a:cubicBezTo>
                  <a:cubicBezTo>
                    <a:pt x="304979" y="847101"/>
                    <a:pt x="304080" y="854744"/>
                    <a:pt x="304979" y="860140"/>
                  </a:cubicBezTo>
                  <a:cubicBezTo>
                    <a:pt x="309475" y="899707"/>
                    <a:pt x="334205" y="920390"/>
                    <a:pt x="370625" y="930282"/>
                  </a:cubicBezTo>
                  <a:cubicBezTo>
                    <a:pt x="440767" y="949616"/>
                    <a:pt x="512258" y="966252"/>
                    <a:pt x="575206" y="1005370"/>
                  </a:cubicBezTo>
                  <a:cubicBezTo>
                    <a:pt x="577454" y="1006719"/>
                    <a:pt x="579702" y="1007168"/>
                    <a:pt x="581950" y="1008068"/>
                  </a:cubicBezTo>
                  <a:cubicBezTo>
                    <a:pt x="600835" y="1014812"/>
                    <a:pt x="618820" y="1011665"/>
                    <a:pt x="635456" y="1000874"/>
                  </a:cubicBezTo>
                  <a:cubicBezTo>
                    <a:pt x="643999" y="995478"/>
                    <a:pt x="645798" y="989633"/>
                    <a:pt x="643999" y="979292"/>
                  </a:cubicBezTo>
                  <a:cubicBezTo>
                    <a:pt x="638603" y="946469"/>
                    <a:pt x="636355" y="913646"/>
                    <a:pt x="633658" y="888467"/>
                  </a:cubicBezTo>
                  <a:close/>
                  <a:moveTo>
                    <a:pt x="1594514" y="1526939"/>
                  </a:moveTo>
                  <a:cubicBezTo>
                    <a:pt x="1592716" y="1527839"/>
                    <a:pt x="1591367" y="1528288"/>
                    <a:pt x="1589569" y="1529188"/>
                  </a:cubicBezTo>
                  <a:cubicBezTo>
                    <a:pt x="1600809" y="1555716"/>
                    <a:pt x="1612050" y="1582693"/>
                    <a:pt x="1623291" y="1609221"/>
                  </a:cubicBezTo>
                  <a:cubicBezTo>
                    <a:pt x="1624190" y="1611470"/>
                    <a:pt x="1626438" y="1612819"/>
                    <a:pt x="1628686" y="1614167"/>
                  </a:cubicBezTo>
                  <a:cubicBezTo>
                    <a:pt x="1663308" y="1637098"/>
                    <a:pt x="1723558" y="1620012"/>
                    <a:pt x="1741543" y="1581794"/>
                  </a:cubicBezTo>
                  <a:cubicBezTo>
                    <a:pt x="1742892" y="1579096"/>
                    <a:pt x="1743791" y="1575499"/>
                    <a:pt x="1743341" y="1572801"/>
                  </a:cubicBezTo>
                  <a:cubicBezTo>
                    <a:pt x="1736597" y="1534133"/>
                    <a:pt x="1756830" y="1507156"/>
                    <a:pt x="1782459" y="1482876"/>
                  </a:cubicBezTo>
                  <a:cubicBezTo>
                    <a:pt x="1828321" y="1438812"/>
                    <a:pt x="1875532" y="1395648"/>
                    <a:pt x="1919596" y="1349786"/>
                  </a:cubicBezTo>
                  <a:cubicBezTo>
                    <a:pt x="1936232" y="1332250"/>
                    <a:pt x="1949272" y="1309769"/>
                    <a:pt x="1958714" y="1287287"/>
                  </a:cubicBezTo>
                  <a:cubicBezTo>
                    <a:pt x="1973102" y="1252666"/>
                    <a:pt x="1962311" y="1223890"/>
                    <a:pt x="1931736" y="1201858"/>
                  </a:cubicBezTo>
                  <a:cubicBezTo>
                    <a:pt x="1925891" y="1197361"/>
                    <a:pt x="1918697" y="1194214"/>
                    <a:pt x="1912402" y="1191067"/>
                  </a:cubicBezTo>
                  <a:cubicBezTo>
                    <a:pt x="1893068" y="1181175"/>
                    <a:pt x="1882726" y="1185671"/>
                    <a:pt x="1875532" y="1206354"/>
                  </a:cubicBezTo>
                  <a:cubicBezTo>
                    <a:pt x="1867889" y="1227487"/>
                    <a:pt x="1872835" y="1245921"/>
                    <a:pt x="1888122" y="1261209"/>
                  </a:cubicBezTo>
                  <a:cubicBezTo>
                    <a:pt x="1902960" y="1276046"/>
                    <a:pt x="1897115" y="1288186"/>
                    <a:pt x="1885874" y="1301226"/>
                  </a:cubicBezTo>
                  <a:cubicBezTo>
                    <a:pt x="1870137" y="1318761"/>
                    <a:pt x="1849004" y="1322808"/>
                    <a:pt x="1827872" y="1328653"/>
                  </a:cubicBezTo>
                  <a:cubicBezTo>
                    <a:pt x="1812584" y="1332700"/>
                    <a:pt x="1797297" y="1338545"/>
                    <a:pt x="1783808" y="1346638"/>
                  </a:cubicBezTo>
                  <a:cubicBezTo>
                    <a:pt x="1759078" y="1361026"/>
                    <a:pt x="1734799" y="1376763"/>
                    <a:pt x="1711867" y="1393849"/>
                  </a:cubicBezTo>
                  <a:cubicBezTo>
                    <a:pt x="1681743" y="1416780"/>
                    <a:pt x="1652067" y="1441060"/>
                    <a:pt x="1623740" y="1466240"/>
                  </a:cubicBezTo>
                  <a:cubicBezTo>
                    <a:pt x="1605306" y="1481527"/>
                    <a:pt x="1594964" y="1502210"/>
                    <a:pt x="1594514" y="1526939"/>
                  </a:cubicBezTo>
                  <a:close/>
                  <a:moveTo>
                    <a:pt x="888597" y="1254464"/>
                  </a:moveTo>
                  <a:cubicBezTo>
                    <a:pt x="893993" y="1252216"/>
                    <a:pt x="903435" y="1250418"/>
                    <a:pt x="903884" y="1247270"/>
                  </a:cubicBezTo>
                  <a:cubicBezTo>
                    <a:pt x="904784" y="1240076"/>
                    <a:pt x="903435" y="1231084"/>
                    <a:pt x="899838" y="1224789"/>
                  </a:cubicBezTo>
                  <a:cubicBezTo>
                    <a:pt x="868364" y="1176679"/>
                    <a:pt x="829246" y="1136212"/>
                    <a:pt x="773042" y="1118676"/>
                  </a:cubicBezTo>
                  <a:cubicBezTo>
                    <a:pt x="726281" y="1103839"/>
                    <a:pt x="678620" y="1089451"/>
                    <a:pt x="630061" y="1081807"/>
                  </a:cubicBezTo>
                  <a:cubicBezTo>
                    <a:pt x="525297" y="1066070"/>
                    <a:pt x="424131" y="1042689"/>
                    <a:pt x="335554" y="981090"/>
                  </a:cubicBezTo>
                  <a:cubicBezTo>
                    <a:pt x="331507" y="978392"/>
                    <a:pt x="327011" y="976144"/>
                    <a:pt x="322514" y="973896"/>
                  </a:cubicBezTo>
                  <a:cubicBezTo>
                    <a:pt x="318468" y="972097"/>
                    <a:pt x="314871" y="969849"/>
                    <a:pt x="310824" y="968500"/>
                  </a:cubicBezTo>
                  <a:cubicBezTo>
                    <a:pt x="290141" y="961306"/>
                    <a:pt x="282048" y="967152"/>
                    <a:pt x="281149" y="989633"/>
                  </a:cubicBezTo>
                  <a:cubicBezTo>
                    <a:pt x="280249" y="1004920"/>
                    <a:pt x="283846" y="1017960"/>
                    <a:pt x="296436" y="1027851"/>
                  </a:cubicBezTo>
                  <a:cubicBezTo>
                    <a:pt x="313522" y="1041340"/>
                    <a:pt x="322964" y="1063372"/>
                    <a:pt x="348143" y="1068318"/>
                  </a:cubicBezTo>
                  <a:cubicBezTo>
                    <a:pt x="421882" y="1083605"/>
                    <a:pt x="496071" y="1098893"/>
                    <a:pt x="568911" y="1117328"/>
                  </a:cubicBezTo>
                  <a:cubicBezTo>
                    <a:pt x="599486" y="1124971"/>
                    <a:pt x="629161" y="1137111"/>
                    <a:pt x="657938" y="1150600"/>
                  </a:cubicBezTo>
                  <a:cubicBezTo>
                    <a:pt x="719537" y="1179376"/>
                    <a:pt x="779787" y="1210850"/>
                    <a:pt x="840936" y="1240076"/>
                  </a:cubicBezTo>
                  <a:cubicBezTo>
                    <a:pt x="855325" y="1246821"/>
                    <a:pt x="871961" y="1249518"/>
                    <a:pt x="888597" y="1254464"/>
                  </a:cubicBezTo>
                  <a:close/>
                  <a:moveTo>
                    <a:pt x="224046" y="573726"/>
                  </a:moveTo>
                  <a:cubicBezTo>
                    <a:pt x="228542" y="558439"/>
                    <a:pt x="235286" y="546749"/>
                    <a:pt x="234387" y="535958"/>
                  </a:cubicBezTo>
                  <a:cubicBezTo>
                    <a:pt x="231240" y="496840"/>
                    <a:pt x="258217" y="475258"/>
                    <a:pt x="278900" y="449629"/>
                  </a:cubicBezTo>
                  <a:cubicBezTo>
                    <a:pt x="280699" y="447830"/>
                    <a:pt x="282947" y="446032"/>
                    <a:pt x="283846" y="444233"/>
                  </a:cubicBezTo>
                  <a:cubicBezTo>
                    <a:pt x="285645" y="440636"/>
                    <a:pt x="288343" y="436590"/>
                    <a:pt x="288343" y="432543"/>
                  </a:cubicBezTo>
                  <a:cubicBezTo>
                    <a:pt x="288792" y="408713"/>
                    <a:pt x="290591" y="384882"/>
                    <a:pt x="287893" y="361502"/>
                  </a:cubicBezTo>
                  <a:cubicBezTo>
                    <a:pt x="286094" y="345765"/>
                    <a:pt x="280699" y="325531"/>
                    <a:pt x="269458" y="317888"/>
                  </a:cubicBezTo>
                  <a:cubicBezTo>
                    <a:pt x="253272" y="306197"/>
                    <a:pt x="230341" y="303499"/>
                    <a:pt x="207409" y="296305"/>
                  </a:cubicBezTo>
                  <a:cubicBezTo>
                    <a:pt x="209658" y="328229"/>
                    <a:pt x="194370" y="349362"/>
                    <a:pt x="173687" y="367347"/>
                  </a:cubicBezTo>
                  <a:cubicBezTo>
                    <a:pt x="151655" y="386231"/>
                    <a:pt x="144911" y="413658"/>
                    <a:pt x="134570" y="438838"/>
                  </a:cubicBezTo>
                  <a:cubicBezTo>
                    <a:pt x="132771" y="442435"/>
                    <a:pt x="133670" y="448730"/>
                    <a:pt x="135469" y="452327"/>
                  </a:cubicBezTo>
                  <a:cubicBezTo>
                    <a:pt x="154353" y="483801"/>
                    <a:pt x="174137" y="514825"/>
                    <a:pt x="193021" y="546299"/>
                  </a:cubicBezTo>
                  <a:cubicBezTo>
                    <a:pt x="208309" y="571478"/>
                    <a:pt x="216852" y="597557"/>
                    <a:pt x="202014" y="626783"/>
                  </a:cubicBezTo>
                  <a:cubicBezTo>
                    <a:pt x="195269" y="640271"/>
                    <a:pt x="193921" y="656458"/>
                    <a:pt x="190773" y="671745"/>
                  </a:cubicBezTo>
                  <a:cubicBezTo>
                    <a:pt x="188075" y="684335"/>
                    <a:pt x="192122" y="692428"/>
                    <a:pt x="205611" y="696925"/>
                  </a:cubicBezTo>
                  <a:cubicBezTo>
                    <a:pt x="212355" y="699173"/>
                    <a:pt x="220898" y="705468"/>
                    <a:pt x="223596" y="711762"/>
                  </a:cubicBezTo>
                  <a:cubicBezTo>
                    <a:pt x="233038" y="733794"/>
                    <a:pt x="249225" y="736042"/>
                    <a:pt x="270807" y="730197"/>
                  </a:cubicBezTo>
                  <a:cubicBezTo>
                    <a:pt x="274404" y="673994"/>
                    <a:pt x="290141" y="617790"/>
                    <a:pt x="275303" y="558889"/>
                  </a:cubicBezTo>
                  <a:cubicBezTo>
                    <a:pt x="258667" y="563385"/>
                    <a:pt x="243380" y="567881"/>
                    <a:pt x="224046" y="573726"/>
                  </a:cubicBezTo>
                  <a:close/>
                  <a:moveTo>
                    <a:pt x="693908" y="1397446"/>
                  </a:moveTo>
                  <a:cubicBezTo>
                    <a:pt x="694807" y="1396097"/>
                    <a:pt x="695257" y="1394299"/>
                    <a:pt x="696156" y="1392950"/>
                  </a:cubicBezTo>
                  <a:cubicBezTo>
                    <a:pt x="703800" y="1392500"/>
                    <a:pt x="711443" y="1393400"/>
                    <a:pt x="718188" y="1390702"/>
                  </a:cubicBezTo>
                  <a:cubicBezTo>
                    <a:pt x="722684" y="1389353"/>
                    <a:pt x="729429" y="1381709"/>
                    <a:pt x="728529" y="1379012"/>
                  </a:cubicBezTo>
                  <a:cubicBezTo>
                    <a:pt x="722684" y="1358778"/>
                    <a:pt x="720886" y="1336297"/>
                    <a:pt x="699753" y="1322358"/>
                  </a:cubicBezTo>
                  <a:cubicBezTo>
                    <a:pt x="635456" y="1279194"/>
                    <a:pt x="572508" y="1234681"/>
                    <a:pt x="507761" y="1191966"/>
                  </a:cubicBezTo>
                  <a:cubicBezTo>
                    <a:pt x="491575" y="1181175"/>
                    <a:pt x="481683" y="1169035"/>
                    <a:pt x="475838" y="1151050"/>
                  </a:cubicBezTo>
                  <a:cubicBezTo>
                    <a:pt x="466396" y="1120925"/>
                    <a:pt x="433573" y="1097094"/>
                    <a:pt x="402099" y="1096195"/>
                  </a:cubicBezTo>
                  <a:cubicBezTo>
                    <a:pt x="388160" y="1095745"/>
                    <a:pt x="378268" y="1100691"/>
                    <a:pt x="377819" y="1115529"/>
                  </a:cubicBezTo>
                  <a:cubicBezTo>
                    <a:pt x="377369" y="1139809"/>
                    <a:pt x="381865" y="1162290"/>
                    <a:pt x="402548" y="1178927"/>
                  </a:cubicBezTo>
                  <a:cubicBezTo>
                    <a:pt x="487978" y="1246371"/>
                    <a:pt x="572958" y="1313815"/>
                    <a:pt x="658387" y="1380810"/>
                  </a:cubicBezTo>
                  <a:cubicBezTo>
                    <a:pt x="669178" y="1388004"/>
                    <a:pt x="682218" y="1391601"/>
                    <a:pt x="693908" y="1397446"/>
                  </a:cubicBezTo>
                  <a:close/>
                  <a:moveTo>
                    <a:pt x="1261339" y="1455898"/>
                  </a:moveTo>
                  <a:cubicBezTo>
                    <a:pt x="1259541" y="1463991"/>
                    <a:pt x="1258192" y="1468937"/>
                    <a:pt x="1257293" y="1473883"/>
                  </a:cubicBezTo>
                  <a:cubicBezTo>
                    <a:pt x="1252347" y="1504008"/>
                    <a:pt x="1242455" y="1512102"/>
                    <a:pt x="1211431" y="1512102"/>
                  </a:cubicBezTo>
                  <a:cubicBezTo>
                    <a:pt x="1204686" y="1512102"/>
                    <a:pt x="1197492" y="1511202"/>
                    <a:pt x="1191197" y="1509853"/>
                  </a:cubicBezTo>
                  <a:cubicBezTo>
                    <a:pt x="1130947" y="1496814"/>
                    <a:pt x="1081038" y="1463991"/>
                    <a:pt x="1033378" y="1427122"/>
                  </a:cubicBezTo>
                  <a:cubicBezTo>
                    <a:pt x="1026633" y="1421726"/>
                    <a:pt x="1019439" y="1415881"/>
                    <a:pt x="1011795" y="1412734"/>
                  </a:cubicBezTo>
                  <a:cubicBezTo>
                    <a:pt x="996508" y="1406439"/>
                    <a:pt x="976275" y="1413183"/>
                    <a:pt x="969081" y="1426672"/>
                  </a:cubicBezTo>
                  <a:cubicBezTo>
                    <a:pt x="962336" y="1439262"/>
                    <a:pt x="965933" y="1450053"/>
                    <a:pt x="975825" y="1458596"/>
                  </a:cubicBezTo>
                  <a:cubicBezTo>
                    <a:pt x="1048665" y="1518846"/>
                    <a:pt x="1127800" y="1559313"/>
                    <a:pt x="1226268" y="1542227"/>
                  </a:cubicBezTo>
                  <a:cubicBezTo>
                    <a:pt x="1237509" y="1540428"/>
                    <a:pt x="1244703" y="1543126"/>
                    <a:pt x="1251897" y="1552568"/>
                  </a:cubicBezTo>
                  <a:cubicBezTo>
                    <a:pt x="1257293" y="1559762"/>
                    <a:pt x="1264487" y="1568305"/>
                    <a:pt x="1272131" y="1569654"/>
                  </a:cubicBezTo>
                  <a:cubicBezTo>
                    <a:pt x="1286968" y="1572352"/>
                    <a:pt x="1302705" y="1570553"/>
                    <a:pt x="1319342" y="1570553"/>
                  </a:cubicBezTo>
                  <a:cubicBezTo>
                    <a:pt x="1317993" y="1559313"/>
                    <a:pt x="1316644" y="1550320"/>
                    <a:pt x="1315295" y="1540878"/>
                  </a:cubicBezTo>
                  <a:cubicBezTo>
                    <a:pt x="1329683" y="1536382"/>
                    <a:pt x="1342273" y="1532335"/>
                    <a:pt x="1356661" y="1527839"/>
                  </a:cubicBezTo>
                  <a:cubicBezTo>
                    <a:pt x="1353963" y="1517048"/>
                    <a:pt x="1351265" y="1507156"/>
                    <a:pt x="1348567" y="1497264"/>
                  </a:cubicBezTo>
                  <a:cubicBezTo>
                    <a:pt x="1334179" y="1497264"/>
                    <a:pt x="1322039" y="1497264"/>
                    <a:pt x="1309450" y="1497264"/>
                  </a:cubicBezTo>
                  <a:cubicBezTo>
                    <a:pt x="1306752" y="1484674"/>
                    <a:pt x="1307651" y="1468038"/>
                    <a:pt x="1300008" y="1461743"/>
                  </a:cubicBezTo>
                  <a:cubicBezTo>
                    <a:pt x="1291464" y="1454549"/>
                    <a:pt x="1275278" y="1457247"/>
                    <a:pt x="1261339" y="1455898"/>
                  </a:cubicBezTo>
                  <a:close/>
                  <a:moveTo>
                    <a:pt x="61280" y="732895"/>
                  </a:moveTo>
                  <a:cubicBezTo>
                    <a:pt x="73870" y="729748"/>
                    <a:pt x="87808" y="729298"/>
                    <a:pt x="99049" y="723453"/>
                  </a:cubicBezTo>
                  <a:cubicBezTo>
                    <a:pt x="111638" y="717158"/>
                    <a:pt x="122879" y="707266"/>
                    <a:pt x="132321" y="696925"/>
                  </a:cubicBezTo>
                  <a:cubicBezTo>
                    <a:pt x="137267" y="691079"/>
                    <a:pt x="137267" y="680738"/>
                    <a:pt x="139066" y="672195"/>
                  </a:cubicBezTo>
                  <a:cubicBezTo>
                    <a:pt x="140415" y="666800"/>
                    <a:pt x="143562" y="661404"/>
                    <a:pt x="142663" y="656458"/>
                  </a:cubicBezTo>
                  <a:cubicBezTo>
                    <a:pt x="132771" y="615092"/>
                    <a:pt x="130073" y="571478"/>
                    <a:pt x="104444" y="534159"/>
                  </a:cubicBezTo>
                  <a:cubicBezTo>
                    <a:pt x="97700" y="524267"/>
                    <a:pt x="95002" y="509879"/>
                    <a:pt x="94553" y="497739"/>
                  </a:cubicBezTo>
                  <a:cubicBezTo>
                    <a:pt x="93204" y="461319"/>
                    <a:pt x="94103" y="424899"/>
                    <a:pt x="94103" y="388479"/>
                  </a:cubicBezTo>
                  <a:cubicBezTo>
                    <a:pt x="81963" y="399270"/>
                    <a:pt x="74319" y="411860"/>
                    <a:pt x="64877" y="423550"/>
                  </a:cubicBezTo>
                  <a:cubicBezTo>
                    <a:pt x="51388" y="440187"/>
                    <a:pt x="41496" y="456373"/>
                    <a:pt x="51388" y="478855"/>
                  </a:cubicBezTo>
                  <a:cubicBezTo>
                    <a:pt x="54536" y="485599"/>
                    <a:pt x="53636" y="495491"/>
                    <a:pt x="50939" y="502685"/>
                  </a:cubicBezTo>
                  <a:cubicBezTo>
                    <a:pt x="34302" y="549446"/>
                    <a:pt x="37450" y="593060"/>
                    <a:pt x="71622" y="630380"/>
                  </a:cubicBezTo>
                  <a:cubicBezTo>
                    <a:pt x="59032" y="641620"/>
                    <a:pt x="55435" y="684785"/>
                    <a:pt x="61280" y="732895"/>
                  </a:cubicBezTo>
                  <a:close/>
                  <a:moveTo>
                    <a:pt x="1795049" y="1572801"/>
                  </a:moveTo>
                  <a:cubicBezTo>
                    <a:pt x="1800894" y="1581794"/>
                    <a:pt x="1803142" y="1589438"/>
                    <a:pt x="1808538" y="1592585"/>
                  </a:cubicBezTo>
                  <a:cubicBezTo>
                    <a:pt x="1835066" y="1607873"/>
                    <a:pt x="1869687" y="1595733"/>
                    <a:pt x="1886773" y="1569204"/>
                  </a:cubicBezTo>
                  <a:cubicBezTo>
                    <a:pt x="1900712" y="1547173"/>
                    <a:pt x="1914200" y="1521993"/>
                    <a:pt x="1933984" y="1507605"/>
                  </a:cubicBezTo>
                  <a:cubicBezTo>
                    <a:pt x="1962311" y="1486922"/>
                    <a:pt x="1972203" y="1461294"/>
                    <a:pt x="1974900" y="1429370"/>
                  </a:cubicBezTo>
                  <a:cubicBezTo>
                    <a:pt x="1974900" y="1428021"/>
                    <a:pt x="1975350" y="1426672"/>
                    <a:pt x="1975350" y="1425773"/>
                  </a:cubicBezTo>
                  <a:cubicBezTo>
                    <a:pt x="1979397" y="1398795"/>
                    <a:pt x="1968156" y="1389353"/>
                    <a:pt x="1942527" y="1400594"/>
                  </a:cubicBezTo>
                  <a:cubicBezTo>
                    <a:pt x="1928589" y="1406888"/>
                    <a:pt x="1914650" y="1417230"/>
                    <a:pt x="1904309" y="1428471"/>
                  </a:cubicBezTo>
                  <a:cubicBezTo>
                    <a:pt x="1875532" y="1460844"/>
                    <a:pt x="1855299" y="1500411"/>
                    <a:pt x="1820678" y="1528288"/>
                  </a:cubicBezTo>
                  <a:cubicBezTo>
                    <a:pt x="1808538" y="1538180"/>
                    <a:pt x="1803592" y="1557064"/>
                    <a:pt x="1795049" y="1572801"/>
                  </a:cubicBezTo>
                  <a:close/>
                  <a:moveTo>
                    <a:pt x="875558" y="1353383"/>
                  </a:moveTo>
                  <a:cubicBezTo>
                    <a:pt x="869263" y="1343041"/>
                    <a:pt x="864767" y="1327304"/>
                    <a:pt x="854425" y="1319661"/>
                  </a:cubicBezTo>
                  <a:cubicBezTo>
                    <a:pt x="810362" y="1286838"/>
                    <a:pt x="764949" y="1256263"/>
                    <a:pt x="719537" y="1225688"/>
                  </a:cubicBezTo>
                  <a:cubicBezTo>
                    <a:pt x="713242" y="1221192"/>
                    <a:pt x="702900" y="1221192"/>
                    <a:pt x="694357" y="1221641"/>
                  </a:cubicBezTo>
                  <a:cubicBezTo>
                    <a:pt x="680869" y="1222541"/>
                    <a:pt x="675923" y="1230634"/>
                    <a:pt x="684466" y="1241875"/>
                  </a:cubicBezTo>
                  <a:cubicBezTo>
                    <a:pt x="693458" y="1253565"/>
                    <a:pt x="702900" y="1266604"/>
                    <a:pt x="714591" y="1274698"/>
                  </a:cubicBezTo>
                  <a:cubicBezTo>
                    <a:pt x="755507" y="1303474"/>
                    <a:pt x="783834" y="1342592"/>
                    <a:pt x="811711" y="1382609"/>
                  </a:cubicBezTo>
                  <a:cubicBezTo>
                    <a:pt x="814858" y="1387105"/>
                    <a:pt x="818005" y="1392051"/>
                    <a:pt x="821602" y="1396097"/>
                  </a:cubicBezTo>
                  <a:cubicBezTo>
                    <a:pt x="834642" y="1411385"/>
                    <a:pt x="853976" y="1410935"/>
                    <a:pt x="863418" y="1393400"/>
                  </a:cubicBezTo>
                  <a:cubicBezTo>
                    <a:pt x="868813" y="1383058"/>
                    <a:pt x="870162" y="1370019"/>
                    <a:pt x="875558" y="1353383"/>
                  </a:cubicBezTo>
                  <a:close/>
                  <a:moveTo>
                    <a:pt x="1435346" y="1578647"/>
                  </a:moveTo>
                  <a:cubicBezTo>
                    <a:pt x="1469518" y="1580895"/>
                    <a:pt x="1469518" y="1580895"/>
                    <a:pt x="1474463" y="1611919"/>
                  </a:cubicBezTo>
                  <a:cubicBezTo>
                    <a:pt x="1476262" y="1623160"/>
                    <a:pt x="1495596" y="1638897"/>
                    <a:pt x="1508635" y="1639347"/>
                  </a:cubicBezTo>
                  <a:cubicBezTo>
                    <a:pt x="1525271" y="1640246"/>
                    <a:pt x="1530667" y="1627656"/>
                    <a:pt x="1531566" y="1615067"/>
                  </a:cubicBezTo>
                  <a:cubicBezTo>
                    <a:pt x="1532915" y="1598430"/>
                    <a:pt x="1532915" y="1581345"/>
                    <a:pt x="1529318" y="1565158"/>
                  </a:cubicBezTo>
                  <a:cubicBezTo>
                    <a:pt x="1525271" y="1545374"/>
                    <a:pt x="1510434" y="1535033"/>
                    <a:pt x="1490200" y="1533684"/>
                  </a:cubicBezTo>
                  <a:cubicBezTo>
                    <a:pt x="1453331" y="1531436"/>
                    <a:pt x="1443439" y="1539079"/>
                    <a:pt x="1435346" y="1578647"/>
                  </a:cubicBezTo>
                  <a:close/>
                  <a:moveTo>
                    <a:pt x="103545" y="771563"/>
                  </a:moveTo>
                  <a:cubicBezTo>
                    <a:pt x="141314" y="829565"/>
                    <a:pt x="177734" y="833612"/>
                    <a:pt x="208309" y="802138"/>
                  </a:cubicBezTo>
                  <a:cubicBezTo>
                    <a:pt x="184029" y="777858"/>
                    <a:pt x="160198" y="754027"/>
                    <a:pt x="135019" y="728848"/>
                  </a:cubicBezTo>
                  <a:cubicBezTo>
                    <a:pt x="125127" y="742337"/>
                    <a:pt x="114786" y="756725"/>
                    <a:pt x="103545" y="771563"/>
                  </a:cubicBezTo>
                  <a:close/>
                </a:path>
              </a:pathLst>
            </a:custGeom>
            <a:solidFill>
              <a:schemeClr val="accent2"/>
            </a:solidFill>
            <a:ln w="4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E6D5C5-FF84-456D-B8EE-66797267934E}"/>
                </a:ext>
              </a:extLst>
            </p:cNvPr>
            <p:cNvSpPr/>
            <p:nvPr/>
          </p:nvSpPr>
          <p:spPr>
            <a:xfrm>
              <a:off x="2220385" y="146750"/>
              <a:ext cx="3262957" cy="4798887"/>
            </a:xfrm>
            <a:custGeom>
              <a:avLst/>
              <a:gdLst>
                <a:gd name="connsiteX0" fmla="*/ 2011190 w 3262957"/>
                <a:gd name="connsiteY0" fmla="*/ 3216643 h 4798887"/>
                <a:gd name="connsiteX1" fmla="*/ 1964428 w 3262957"/>
                <a:gd name="connsiteY1" fmla="*/ 3251714 h 4798887"/>
                <a:gd name="connsiteX2" fmla="*/ 1900131 w 3262957"/>
                <a:gd name="connsiteY2" fmla="*/ 3354679 h 4798887"/>
                <a:gd name="connsiteX3" fmla="*/ 1756700 w 3262957"/>
                <a:gd name="connsiteY3" fmla="*/ 3779578 h 4798887"/>
                <a:gd name="connsiteX4" fmla="*/ 1726575 w 3262957"/>
                <a:gd name="connsiteY4" fmla="*/ 3954484 h 4798887"/>
                <a:gd name="connsiteX5" fmla="*/ 1729273 w 3262957"/>
                <a:gd name="connsiteY5" fmla="*/ 3981911 h 4798887"/>
                <a:gd name="connsiteX6" fmla="*/ 1736017 w 3262957"/>
                <a:gd name="connsiteY6" fmla="*/ 3983261 h 4798887"/>
                <a:gd name="connsiteX7" fmla="*/ 1753103 w 3262957"/>
                <a:gd name="connsiteY7" fmla="*/ 3960329 h 4798887"/>
                <a:gd name="connsiteX8" fmla="*/ 1794019 w 3262957"/>
                <a:gd name="connsiteY8" fmla="*/ 3872202 h 4798887"/>
                <a:gd name="connsiteX9" fmla="*/ 1868657 w 3262957"/>
                <a:gd name="connsiteY9" fmla="*/ 3631201 h 4798887"/>
                <a:gd name="connsiteX10" fmla="*/ 2022431 w 3262957"/>
                <a:gd name="connsiteY10" fmla="*/ 3429767 h 4798887"/>
                <a:gd name="connsiteX11" fmla="*/ 2038168 w 3262957"/>
                <a:gd name="connsiteY11" fmla="*/ 3414930 h 4798887"/>
                <a:gd name="connsiteX12" fmla="*/ 2059300 w 3262957"/>
                <a:gd name="connsiteY12" fmla="*/ 3351082 h 4798887"/>
                <a:gd name="connsiteX13" fmla="*/ 2035470 w 3262957"/>
                <a:gd name="connsiteY13" fmla="*/ 3307468 h 4798887"/>
                <a:gd name="connsiteX14" fmla="*/ 1983762 w 3262957"/>
                <a:gd name="connsiteY14" fmla="*/ 3318709 h 4798887"/>
                <a:gd name="connsiteX15" fmla="*/ 1948242 w 3262957"/>
                <a:gd name="connsiteY15" fmla="*/ 3371316 h 4798887"/>
                <a:gd name="connsiteX16" fmla="*/ 1861014 w 3262957"/>
                <a:gd name="connsiteY16" fmla="*/ 3551167 h 4798887"/>
                <a:gd name="connsiteX17" fmla="*/ 1821446 w 3262957"/>
                <a:gd name="connsiteY17" fmla="*/ 3637496 h 4798887"/>
                <a:gd name="connsiteX18" fmla="*/ 2011190 w 3262957"/>
                <a:gd name="connsiteY18" fmla="*/ 3216643 h 4798887"/>
                <a:gd name="connsiteX19" fmla="*/ 1373167 w 3262957"/>
                <a:gd name="connsiteY19" fmla="*/ 2707664 h 4798887"/>
                <a:gd name="connsiteX20" fmla="*/ 1163639 w 3262957"/>
                <a:gd name="connsiteY20" fmla="*/ 2914043 h 4798887"/>
                <a:gd name="connsiteX21" fmla="*/ 1239627 w 3262957"/>
                <a:gd name="connsiteY21" fmla="*/ 3083104 h 4798887"/>
                <a:gd name="connsiteX22" fmla="*/ 1377213 w 3262957"/>
                <a:gd name="connsiteY22" fmla="*/ 3175727 h 4798887"/>
                <a:gd name="connsiteX23" fmla="*/ 1420827 w 3262957"/>
                <a:gd name="connsiteY23" fmla="*/ 3134361 h 4798887"/>
                <a:gd name="connsiteX24" fmla="*/ 1401943 w 3262957"/>
                <a:gd name="connsiteY24" fmla="*/ 3029598 h 4798887"/>
                <a:gd name="connsiteX25" fmla="*/ 1431169 w 3262957"/>
                <a:gd name="connsiteY25" fmla="*/ 2920338 h 4798887"/>
                <a:gd name="connsiteX26" fmla="*/ 1348886 w 3262957"/>
                <a:gd name="connsiteY26" fmla="*/ 2869080 h 4798887"/>
                <a:gd name="connsiteX27" fmla="*/ 1351135 w 3262957"/>
                <a:gd name="connsiteY27" fmla="*/ 2860987 h 4798887"/>
                <a:gd name="connsiteX28" fmla="*/ 1377663 w 3262957"/>
                <a:gd name="connsiteY28" fmla="*/ 2861437 h 4798887"/>
                <a:gd name="connsiteX29" fmla="*/ 1436564 w 3262957"/>
                <a:gd name="connsiteY29" fmla="*/ 2879422 h 4798887"/>
                <a:gd name="connsiteX30" fmla="*/ 1572352 w 3262957"/>
                <a:gd name="connsiteY30" fmla="*/ 2905950 h 4798887"/>
                <a:gd name="connsiteX31" fmla="*/ 1693302 w 3262957"/>
                <a:gd name="connsiteY31" fmla="*/ 2950013 h 4798887"/>
                <a:gd name="connsiteX32" fmla="*/ 1668573 w 3262957"/>
                <a:gd name="connsiteY32" fmla="*/ 2982837 h 4798887"/>
                <a:gd name="connsiteX33" fmla="*/ 1629005 w 3262957"/>
                <a:gd name="connsiteY33" fmla="*/ 2976991 h 4798887"/>
                <a:gd name="connsiteX34" fmla="*/ 1619563 w 3262957"/>
                <a:gd name="connsiteY34" fmla="*/ 2975642 h 4798887"/>
                <a:gd name="connsiteX35" fmla="*/ 1576848 w 3262957"/>
                <a:gd name="connsiteY35" fmla="*/ 3010713 h 4798887"/>
                <a:gd name="connsiteX36" fmla="*/ 1568305 w 3262957"/>
                <a:gd name="connsiteY36" fmla="*/ 3098391 h 4798887"/>
                <a:gd name="connsiteX37" fmla="*/ 1553917 w 3262957"/>
                <a:gd name="connsiteY37" fmla="*/ 3146052 h 4798887"/>
                <a:gd name="connsiteX38" fmla="*/ 1521544 w 3262957"/>
                <a:gd name="connsiteY38" fmla="*/ 3207651 h 4798887"/>
                <a:gd name="connsiteX39" fmla="*/ 1526940 w 3262957"/>
                <a:gd name="connsiteY39" fmla="*/ 3214395 h 4798887"/>
                <a:gd name="connsiteX40" fmla="*/ 1562460 w 3262957"/>
                <a:gd name="connsiteY40" fmla="*/ 3201356 h 4798887"/>
                <a:gd name="connsiteX41" fmla="*/ 1621362 w 3262957"/>
                <a:gd name="connsiteY41" fmla="*/ 3150098 h 4798887"/>
                <a:gd name="connsiteX42" fmla="*/ 1734668 w 3262957"/>
                <a:gd name="connsiteY42" fmla="*/ 2982837 h 4798887"/>
                <a:gd name="connsiteX43" fmla="*/ 1757599 w 3262957"/>
                <a:gd name="connsiteY43" fmla="*/ 2953611 h 4798887"/>
                <a:gd name="connsiteX44" fmla="*/ 1799415 w 3262957"/>
                <a:gd name="connsiteY44" fmla="*/ 2894260 h 4798887"/>
                <a:gd name="connsiteX45" fmla="*/ 1777383 w 3262957"/>
                <a:gd name="connsiteY45" fmla="*/ 2851994 h 4798887"/>
                <a:gd name="connsiteX46" fmla="*/ 1660929 w 3262957"/>
                <a:gd name="connsiteY46" fmla="*/ 2834459 h 4798887"/>
                <a:gd name="connsiteX47" fmla="*/ 1533684 w 3262957"/>
                <a:gd name="connsiteY47" fmla="*/ 2782752 h 4798887"/>
                <a:gd name="connsiteX48" fmla="*/ 1373167 w 3262957"/>
                <a:gd name="connsiteY48" fmla="*/ 2707664 h 4798887"/>
                <a:gd name="connsiteX49" fmla="*/ 2581319 w 3262957"/>
                <a:gd name="connsiteY49" fmla="*/ 2592559 h 4798887"/>
                <a:gd name="connsiteX50" fmla="*/ 2563334 w 3262957"/>
                <a:gd name="connsiteY50" fmla="*/ 2600202 h 4798887"/>
                <a:gd name="connsiteX51" fmla="*/ 2375839 w 3262957"/>
                <a:gd name="connsiteY51" fmla="*/ 2833560 h 4798887"/>
                <a:gd name="connsiteX52" fmla="*/ 2281866 w 3262957"/>
                <a:gd name="connsiteY52" fmla="*/ 3167184 h 4798887"/>
                <a:gd name="connsiteX53" fmla="*/ 2266579 w 3262957"/>
                <a:gd name="connsiteY53" fmla="*/ 3280041 h 4798887"/>
                <a:gd name="connsiteX54" fmla="*/ 2272424 w 3262957"/>
                <a:gd name="connsiteY54" fmla="*/ 3297577 h 4798887"/>
                <a:gd name="connsiteX55" fmla="*/ 2290859 w 3262957"/>
                <a:gd name="connsiteY55" fmla="*/ 3293530 h 4798887"/>
                <a:gd name="connsiteX56" fmla="*/ 2302549 w 3262957"/>
                <a:gd name="connsiteY56" fmla="*/ 3277793 h 4798887"/>
                <a:gd name="connsiteX57" fmla="*/ 2336272 w 3262957"/>
                <a:gd name="connsiteY57" fmla="*/ 3200906 h 4798887"/>
                <a:gd name="connsiteX58" fmla="*/ 2673493 w 3262957"/>
                <a:gd name="connsiteY58" fmla="*/ 2699121 h 4798887"/>
                <a:gd name="connsiteX59" fmla="*/ 2682486 w 3262957"/>
                <a:gd name="connsiteY59" fmla="*/ 2629428 h 4798887"/>
                <a:gd name="connsiteX60" fmla="*/ 2592110 w 3262957"/>
                <a:gd name="connsiteY60" fmla="*/ 2702718 h 4798887"/>
                <a:gd name="connsiteX61" fmla="*/ 2417654 w 3262957"/>
                <a:gd name="connsiteY61" fmla="*/ 3005318 h 4798887"/>
                <a:gd name="connsiteX62" fmla="*/ 2382134 w 3262957"/>
                <a:gd name="connsiteY62" fmla="*/ 3039040 h 4798887"/>
                <a:gd name="connsiteX63" fmla="*/ 2413608 w 3262957"/>
                <a:gd name="connsiteY63" fmla="*/ 2823218 h 4798887"/>
                <a:gd name="connsiteX64" fmla="*/ 2688780 w 3262957"/>
                <a:gd name="connsiteY64" fmla="*/ 2607396 h 4798887"/>
                <a:gd name="connsiteX65" fmla="*/ 2688331 w 3262957"/>
                <a:gd name="connsiteY65" fmla="*/ 2601102 h 4798887"/>
                <a:gd name="connsiteX66" fmla="*/ 2581319 w 3262957"/>
                <a:gd name="connsiteY66" fmla="*/ 2592559 h 4798887"/>
                <a:gd name="connsiteX67" fmla="*/ 2206779 w 3262957"/>
                <a:gd name="connsiteY67" fmla="*/ 2230158 h 4798887"/>
                <a:gd name="connsiteX68" fmla="*/ 2224764 w 3262957"/>
                <a:gd name="connsiteY68" fmla="*/ 2240050 h 4798887"/>
                <a:gd name="connsiteX69" fmla="*/ 2372692 w 3262957"/>
                <a:gd name="connsiteY69" fmla="*/ 2262082 h 4798887"/>
                <a:gd name="connsiteX70" fmla="*/ 2451827 w 3262957"/>
                <a:gd name="connsiteY70" fmla="*/ 2239600 h 4798887"/>
                <a:gd name="connsiteX71" fmla="*/ 2209477 w 3262957"/>
                <a:gd name="connsiteY71" fmla="*/ 2303897 h 4798887"/>
                <a:gd name="connsiteX72" fmla="*/ 2174855 w 3262957"/>
                <a:gd name="connsiteY72" fmla="*/ 2253089 h 4798887"/>
                <a:gd name="connsiteX73" fmla="*/ 2206779 w 3262957"/>
                <a:gd name="connsiteY73" fmla="*/ 2230158 h 4798887"/>
                <a:gd name="connsiteX74" fmla="*/ 1358779 w 3262957"/>
                <a:gd name="connsiteY74" fmla="*/ 1872255 h 4798887"/>
                <a:gd name="connsiteX75" fmla="*/ 1472985 w 3262957"/>
                <a:gd name="connsiteY75" fmla="*/ 1954086 h 4798887"/>
                <a:gd name="connsiteX76" fmla="*/ 1736917 w 3262957"/>
                <a:gd name="connsiteY76" fmla="*/ 2015236 h 4798887"/>
                <a:gd name="connsiteX77" fmla="*/ 1771988 w 3262957"/>
                <a:gd name="connsiteY77" fmla="*/ 2025128 h 4798887"/>
                <a:gd name="connsiteX78" fmla="*/ 1745460 w 3262957"/>
                <a:gd name="connsiteY78" fmla="*/ 2053005 h 4798887"/>
                <a:gd name="connsiteX79" fmla="*/ 1508505 w 3262957"/>
                <a:gd name="connsiteY79" fmla="*/ 2038167 h 4798887"/>
                <a:gd name="connsiteX80" fmla="*/ 1383509 w 3262957"/>
                <a:gd name="connsiteY80" fmla="*/ 1932955 h 4798887"/>
                <a:gd name="connsiteX81" fmla="*/ 1352934 w 3262957"/>
                <a:gd name="connsiteY81" fmla="*/ 1874503 h 4798887"/>
                <a:gd name="connsiteX82" fmla="*/ 1358779 w 3262957"/>
                <a:gd name="connsiteY82" fmla="*/ 1872255 h 4798887"/>
                <a:gd name="connsiteX83" fmla="*/ 1382777 w 3262957"/>
                <a:gd name="connsiteY83" fmla="*/ 1738603 h 4798887"/>
                <a:gd name="connsiteX84" fmla="*/ 1513900 w 3262957"/>
                <a:gd name="connsiteY84" fmla="*/ 1753103 h 4798887"/>
                <a:gd name="connsiteX85" fmla="*/ 1583593 w 3262957"/>
                <a:gd name="connsiteY85" fmla="*/ 1789074 h 4798887"/>
                <a:gd name="connsiteX86" fmla="*/ 1725675 w 3262957"/>
                <a:gd name="connsiteY86" fmla="*/ 1889340 h 4798887"/>
                <a:gd name="connsiteX87" fmla="*/ 1963979 w 3262957"/>
                <a:gd name="connsiteY87" fmla="*/ 2021081 h 4798887"/>
                <a:gd name="connsiteX88" fmla="*/ 1971622 w 3262957"/>
                <a:gd name="connsiteY88" fmla="*/ 2026027 h 4798887"/>
                <a:gd name="connsiteX89" fmla="*/ 1821446 w 3262957"/>
                <a:gd name="connsiteY89" fmla="*/ 2028724 h 4798887"/>
                <a:gd name="connsiteX90" fmla="*/ 1707241 w 3262957"/>
                <a:gd name="connsiteY90" fmla="*/ 1958133 h 4798887"/>
                <a:gd name="connsiteX91" fmla="*/ 1405090 w 3262957"/>
                <a:gd name="connsiteY91" fmla="*/ 1800765 h 4798887"/>
                <a:gd name="connsiteX92" fmla="*/ 1267504 w 3262957"/>
                <a:gd name="connsiteY92" fmla="*/ 1765244 h 4798887"/>
                <a:gd name="connsiteX93" fmla="*/ 1249968 w 3262957"/>
                <a:gd name="connsiteY93" fmla="*/ 1761197 h 4798887"/>
                <a:gd name="connsiteX94" fmla="*/ 1382777 w 3262957"/>
                <a:gd name="connsiteY94" fmla="*/ 1738603 h 4798887"/>
                <a:gd name="connsiteX95" fmla="*/ 3031847 w 3262957"/>
                <a:gd name="connsiteY95" fmla="*/ 1719831 h 4798887"/>
                <a:gd name="connsiteX96" fmla="*/ 2993179 w 3262957"/>
                <a:gd name="connsiteY96" fmla="*/ 1722978 h 4798887"/>
                <a:gd name="connsiteX97" fmla="*/ 2993179 w 3262957"/>
                <a:gd name="connsiteY97" fmla="*/ 1748606 h 4798887"/>
                <a:gd name="connsiteX98" fmla="*/ 3011164 w 3262957"/>
                <a:gd name="connsiteY98" fmla="*/ 1770189 h 4798887"/>
                <a:gd name="connsiteX99" fmla="*/ 3021956 w 3262957"/>
                <a:gd name="connsiteY99" fmla="*/ 1859215 h 4798887"/>
                <a:gd name="connsiteX100" fmla="*/ 2990482 w 3262957"/>
                <a:gd name="connsiteY100" fmla="*/ 1888441 h 4798887"/>
                <a:gd name="connsiteX101" fmla="*/ 2946418 w 3262957"/>
                <a:gd name="connsiteY101" fmla="*/ 1987358 h 4798887"/>
                <a:gd name="connsiteX102" fmla="*/ 2948666 w 3262957"/>
                <a:gd name="connsiteY102" fmla="*/ 2035918 h 4798887"/>
                <a:gd name="connsiteX103" fmla="*/ 2956759 w 3262957"/>
                <a:gd name="connsiteY103" fmla="*/ 2125394 h 4798887"/>
                <a:gd name="connsiteX104" fmla="*/ 2907300 w 3262957"/>
                <a:gd name="connsiteY104" fmla="*/ 2215770 h 4798887"/>
                <a:gd name="connsiteX105" fmla="*/ 2855143 w 3262957"/>
                <a:gd name="connsiteY105" fmla="*/ 2312440 h 4798887"/>
                <a:gd name="connsiteX106" fmla="*/ 2858740 w 3262957"/>
                <a:gd name="connsiteY106" fmla="*/ 2452724 h 4798887"/>
                <a:gd name="connsiteX107" fmla="*/ 2856492 w 3262957"/>
                <a:gd name="connsiteY107" fmla="*/ 2662251 h 4798887"/>
                <a:gd name="connsiteX108" fmla="*/ 2860089 w 3262957"/>
                <a:gd name="connsiteY108" fmla="*/ 2681585 h 4798887"/>
                <a:gd name="connsiteX109" fmla="*/ 2879873 w 3262957"/>
                <a:gd name="connsiteY109" fmla="*/ 2690578 h 4798887"/>
                <a:gd name="connsiteX110" fmla="*/ 2899207 w 3262957"/>
                <a:gd name="connsiteY110" fmla="*/ 2666298 h 4798887"/>
                <a:gd name="connsiteX111" fmla="*/ 2905951 w 3262957"/>
                <a:gd name="connsiteY111" fmla="*/ 2608745 h 4798887"/>
                <a:gd name="connsiteX112" fmla="*/ 2948666 w 3262957"/>
                <a:gd name="connsiteY112" fmla="*/ 2584465 h 4798887"/>
                <a:gd name="connsiteX113" fmla="*/ 2950015 w 3262957"/>
                <a:gd name="connsiteY113" fmla="*/ 2569628 h 4798887"/>
                <a:gd name="connsiteX114" fmla="*/ 2948666 w 3262957"/>
                <a:gd name="connsiteY114" fmla="*/ 2423498 h 4798887"/>
                <a:gd name="connsiteX115" fmla="*/ 2999024 w 3262957"/>
                <a:gd name="connsiteY115" fmla="*/ 2258035 h 4798887"/>
                <a:gd name="connsiteX116" fmla="*/ 3057027 w 3262957"/>
                <a:gd name="connsiteY116" fmla="*/ 2141581 h 4798887"/>
                <a:gd name="connsiteX117" fmla="*/ 3092997 w 3262957"/>
                <a:gd name="connsiteY117" fmla="*/ 1841680 h 4798887"/>
                <a:gd name="connsiteX118" fmla="*/ 3045786 w 3262957"/>
                <a:gd name="connsiteY118" fmla="*/ 1731521 h 4798887"/>
                <a:gd name="connsiteX119" fmla="*/ 3031847 w 3262957"/>
                <a:gd name="connsiteY119" fmla="*/ 1719831 h 4798887"/>
                <a:gd name="connsiteX120" fmla="*/ 2515674 w 3262957"/>
                <a:gd name="connsiteY120" fmla="*/ 1648789 h 4798887"/>
                <a:gd name="connsiteX121" fmla="*/ 2554792 w 3262957"/>
                <a:gd name="connsiteY121" fmla="*/ 1679813 h 4798887"/>
                <a:gd name="connsiteX122" fmla="*/ 2557040 w 3262957"/>
                <a:gd name="connsiteY122" fmla="*/ 1729722 h 4798887"/>
                <a:gd name="connsiteX123" fmla="*/ 2534109 w 3262957"/>
                <a:gd name="connsiteY123" fmla="*/ 1754002 h 4798887"/>
                <a:gd name="connsiteX124" fmla="*/ 2499937 w 3262957"/>
                <a:gd name="connsiteY124" fmla="*/ 1726574 h 4798887"/>
                <a:gd name="connsiteX125" fmla="*/ 2460819 w 3262957"/>
                <a:gd name="connsiteY125" fmla="*/ 1693302 h 4798887"/>
                <a:gd name="connsiteX126" fmla="*/ 2515674 w 3262957"/>
                <a:gd name="connsiteY126" fmla="*/ 1648789 h 4798887"/>
                <a:gd name="connsiteX127" fmla="*/ 2012876 w 3262957"/>
                <a:gd name="connsiteY127" fmla="*/ 1527390 h 4798887"/>
                <a:gd name="connsiteX128" fmla="*/ 2037268 w 3262957"/>
                <a:gd name="connsiteY128" fmla="*/ 1527839 h 4798887"/>
                <a:gd name="connsiteX129" fmla="*/ 2058851 w 3262957"/>
                <a:gd name="connsiteY129" fmla="*/ 1542228 h 4798887"/>
                <a:gd name="connsiteX130" fmla="*/ 2216670 w 3262957"/>
                <a:gd name="connsiteY130" fmla="*/ 1624959 h 4798887"/>
                <a:gd name="connsiteX131" fmla="*/ 2236904 w 3262957"/>
                <a:gd name="connsiteY131" fmla="*/ 1627207 h 4798887"/>
                <a:gd name="connsiteX132" fmla="*/ 2282766 w 3262957"/>
                <a:gd name="connsiteY132" fmla="*/ 1588988 h 4798887"/>
                <a:gd name="connsiteX133" fmla="*/ 2286812 w 3262957"/>
                <a:gd name="connsiteY133" fmla="*/ 1571004 h 4798887"/>
                <a:gd name="connsiteX134" fmla="*/ 2325031 w 3262957"/>
                <a:gd name="connsiteY134" fmla="*/ 1575950 h 4798887"/>
                <a:gd name="connsiteX135" fmla="*/ 2334473 w 3262957"/>
                <a:gd name="connsiteY135" fmla="*/ 1611469 h 4798887"/>
                <a:gd name="connsiteX136" fmla="*/ 2374040 w 3262957"/>
                <a:gd name="connsiteY136" fmla="*/ 1612370 h 4798887"/>
                <a:gd name="connsiteX137" fmla="*/ 2382134 w 3262957"/>
                <a:gd name="connsiteY137" fmla="*/ 1642944 h 4798887"/>
                <a:gd name="connsiteX138" fmla="*/ 2340768 w 3262957"/>
                <a:gd name="connsiteY138" fmla="*/ 1655984 h 4798887"/>
                <a:gd name="connsiteX139" fmla="*/ 2344814 w 3262957"/>
                <a:gd name="connsiteY139" fmla="*/ 1685659 h 4798887"/>
                <a:gd name="connsiteX140" fmla="*/ 2297603 w 3262957"/>
                <a:gd name="connsiteY140" fmla="*/ 1684760 h 4798887"/>
                <a:gd name="connsiteX141" fmla="*/ 2277370 w 3262957"/>
                <a:gd name="connsiteY141" fmla="*/ 1667674 h 4798887"/>
                <a:gd name="connsiteX142" fmla="*/ 2251741 w 3262957"/>
                <a:gd name="connsiteY142" fmla="*/ 1657333 h 4798887"/>
                <a:gd name="connsiteX143" fmla="*/ 2001298 w 3262957"/>
                <a:gd name="connsiteY143" fmla="*/ 1573702 h 4798887"/>
                <a:gd name="connsiteX144" fmla="*/ 1994554 w 3262957"/>
                <a:gd name="connsiteY144" fmla="*/ 1541778 h 4798887"/>
                <a:gd name="connsiteX145" fmla="*/ 2012876 w 3262957"/>
                <a:gd name="connsiteY145" fmla="*/ 1527390 h 4798887"/>
                <a:gd name="connsiteX146" fmla="*/ 2995203 w 3262957"/>
                <a:gd name="connsiteY146" fmla="*/ 1513057 h 4798887"/>
                <a:gd name="connsiteX147" fmla="*/ 3000823 w 3262957"/>
                <a:gd name="connsiteY147" fmla="*/ 1539979 h 4798887"/>
                <a:gd name="connsiteX148" fmla="*/ 3000374 w 3262957"/>
                <a:gd name="connsiteY148" fmla="*/ 1543575 h 4798887"/>
                <a:gd name="connsiteX149" fmla="*/ 2959457 w 3262957"/>
                <a:gd name="connsiteY149" fmla="*/ 1621811 h 4798887"/>
                <a:gd name="connsiteX150" fmla="*/ 2912246 w 3262957"/>
                <a:gd name="connsiteY150" fmla="*/ 1683410 h 4798887"/>
                <a:gd name="connsiteX151" fmla="*/ 2834011 w 3262957"/>
                <a:gd name="connsiteY151" fmla="*/ 1706791 h 4798887"/>
                <a:gd name="connsiteX152" fmla="*/ 2820522 w 3262957"/>
                <a:gd name="connsiteY152" fmla="*/ 1687008 h 4798887"/>
                <a:gd name="connsiteX153" fmla="*/ 2846151 w 3262957"/>
                <a:gd name="connsiteY153" fmla="*/ 1642494 h 4798887"/>
                <a:gd name="connsiteX154" fmla="*/ 2929782 w 3262957"/>
                <a:gd name="connsiteY154" fmla="*/ 1542676 h 4798887"/>
                <a:gd name="connsiteX155" fmla="*/ 2968000 w 3262957"/>
                <a:gd name="connsiteY155" fmla="*/ 1514799 h 4798887"/>
                <a:gd name="connsiteX156" fmla="*/ 2995203 w 3262957"/>
                <a:gd name="connsiteY156" fmla="*/ 1513057 h 4798887"/>
                <a:gd name="connsiteX157" fmla="*/ 1719830 w 3262957"/>
                <a:gd name="connsiteY157" fmla="*/ 1336296 h 4798887"/>
                <a:gd name="connsiteX158" fmla="*/ 1745009 w 3262957"/>
                <a:gd name="connsiteY158" fmla="*/ 1340343 h 4798887"/>
                <a:gd name="connsiteX159" fmla="*/ 1879898 w 3262957"/>
                <a:gd name="connsiteY159" fmla="*/ 1434315 h 4798887"/>
                <a:gd name="connsiteX160" fmla="*/ 1901031 w 3262957"/>
                <a:gd name="connsiteY160" fmla="*/ 1467588 h 4798887"/>
                <a:gd name="connsiteX161" fmla="*/ 1888891 w 3262957"/>
                <a:gd name="connsiteY161" fmla="*/ 1508054 h 4798887"/>
                <a:gd name="connsiteX162" fmla="*/ 1847075 w 3262957"/>
                <a:gd name="connsiteY162" fmla="*/ 1510752 h 4798887"/>
                <a:gd name="connsiteX163" fmla="*/ 1837183 w 3262957"/>
                <a:gd name="connsiteY163" fmla="*/ 1497263 h 4798887"/>
                <a:gd name="connsiteX164" fmla="*/ 1740064 w 3262957"/>
                <a:gd name="connsiteY164" fmla="*/ 1389352 h 4798887"/>
                <a:gd name="connsiteX165" fmla="*/ 1709938 w 3262957"/>
                <a:gd name="connsiteY165" fmla="*/ 1356529 h 4798887"/>
                <a:gd name="connsiteX166" fmla="*/ 1719830 w 3262957"/>
                <a:gd name="connsiteY166" fmla="*/ 1336296 h 4798887"/>
                <a:gd name="connsiteX167" fmla="*/ 2914888 w 3262957"/>
                <a:gd name="connsiteY167" fmla="*/ 1301901 h 4798887"/>
                <a:gd name="connsiteX168" fmla="*/ 2937875 w 3262957"/>
                <a:gd name="connsiteY168" fmla="*/ 1305723 h 4798887"/>
                <a:gd name="connsiteX169" fmla="*/ 2957209 w 3262957"/>
                <a:gd name="connsiteY169" fmla="*/ 1316514 h 4798887"/>
                <a:gd name="connsiteX170" fmla="*/ 2984187 w 3262957"/>
                <a:gd name="connsiteY170" fmla="*/ 1401943 h 4798887"/>
                <a:gd name="connsiteX171" fmla="*/ 2945069 w 3262957"/>
                <a:gd name="connsiteY171" fmla="*/ 1464442 h 4798887"/>
                <a:gd name="connsiteX172" fmla="*/ 2808832 w 3262957"/>
                <a:gd name="connsiteY172" fmla="*/ 1597532 h 4798887"/>
                <a:gd name="connsiteX173" fmla="*/ 2769714 w 3262957"/>
                <a:gd name="connsiteY173" fmla="*/ 1687457 h 4798887"/>
                <a:gd name="connsiteX174" fmla="*/ 2767916 w 3262957"/>
                <a:gd name="connsiteY174" fmla="*/ 1696450 h 4798887"/>
                <a:gd name="connsiteX175" fmla="*/ 2655059 w 3262957"/>
                <a:gd name="connsiteY175" fmla="*/ 1728823 h 4798887"/>
                <a:gd name="connsiteX176" fmla="*/ 2649663 w 3262957"/>
                <a:gd name="connsiteY176" fmla="*/ 1723877 h 4798887"/>
                <a:gd name="connsiteX177" fmla="*/ 2615941 w 3262957"/>
                <a:gd name="connsiteY177" fmla="*/ 1643844 h 4798887"/>
                <a:gd name="connsiteX178" fmla="*/ 2620887 w 3262957"/>
                <a:gd name="connsiteY178" fmla="*/ 1641595 h 4798887"/>
                <a:gd name="connsiteX179" fmla="*/ 2649214 w 3262957"/>
                <a:gd name="connsiteY179" fmla="*/ 1580896 h 4798887"/>
                <a:gd name="connsiteX180" fmla="*/ 2737341 w 3262957"/>
                <a:gd name="connsiteY180" fmla="*/ 1508505 h 4798887"/>
                <a:gd name="connsiteX181" fmla="*/ 2809281 w 3262957"/>
                <a:gd name="connsiteY181" fmla="*/ 1461294 h 4798887"/>
                <a:gd name="connsiteX182" fmla="*/ 2853345 w 3262957"/>
                <a:gd name="connsiteY182" fmla="*/ 1443309 h 4798887"/>
                <a:gd name="connsiteX183" fmla="*/ 2911347 w 3262957"/>
                <a:gd name="connsiteY183" fmla="*/ 1415882 h 4798887"/>
                <a:gd name="connsiteX184" fmla="*/ 2913595 w 3262957"/>
                <a:gd name="connsiteY184" fmla="*/ 1375865 h 4798887"/>
                <a:gd name="connsiteX185" fmla="*/ 2901006 w 3262957"/>
                <a:gd name="connsiteY185" fmla="*/ 1321010 h 4798887"/>
                <a:gd name="connsiteX186" fmla="*/ 2914888 w 3262957"/>
                <a:gd name="connsiteY186" fmla="*/ 1301901 h 4798887"/>
                <a:gd name="connsiteX187" fmla="*/ 1428022 w 3262957"/>
                <a:gd name="connsiteY187" fmla="*/ 1210851 h 4798887"/>
                <a:gd name="connsiteX188" fmla="*/ 1501761 w 3262957"/>
                <a:gd name="connsiteY188" fmla="*/ 1265706 h 4798887"/>
                <a:gd name="connsiteX189" fmla="*/ 1533684 w 3262957"/>
                <a:gd name="connsiteY189" fmla="*/ 1306622 h 4798887"/>
                <a:gd name="connsiteX190" fmla="*/ 1725676 w 3262957"/>
                <a:gd name="connsiteY190" fmla="*/ 1437014 h 4798887"/>
                <a:gd name="connsiteX191" fmla="*/ 1753553 w 3262957"/>
                <a:gd name="connsiteY191" fmla="*/ 1493667 h 4798887"/>
                <a:gd name="connsiteX192" fmla="*/ 1743211 w 3262957"/>
                <a:gd name="connsiteY192" fmla="*/ 1505358 h 4798887"/>
                <a:gd name="connsiteX193" fmla="*/ 1721180 w 3262957"/>
                <a:gd name="connsiteY193" fmla="*/ 1507606 h 4798887"/>
                <a:gd name="connsiteX194" fmla="*/ 1718932 w 3262957"/>
                <a:gd name="connsiteY194" fmla="*/ 1512102 h 4798887"/>
                <a:gd name="connsiteX195" fmla="*/ 1684310 w 3262957"/>
                <a:gd name="connsiteY195" fmla="*/ 1495466 h 4798887"/>
                <a:gd name="connsiteX196" fmla="*/ 1428471 w 3262957"/>
                <a:gd name="connsiteY196" fmla="*/ 1293583 h 4798887"/>
                <a:gd name="connsiteX197" fmla="*/ 1403742 w 3262957"/>
                <a:gd name="connsiteY197" fmla="*/ 1230185 h 4798887"/>
                <a:gd name="connsiteX198" fmla="*/ 1428022 w 3262957"/>
                <a:gd name="connsiteY198" fmla="*/ 1210851 h 4798887"/>
                <a:gd name="connsiteX199" fmla="*/ 2519720 w 3262957"/>
                <a:gd name="connsiteY199" fmla="*/ 1194665 h 4798887"/>
                <a:gd name="connsiteX200" fmla="*/ 2559287 w 3262957"/>
                <a:gd name="connsiteY200" fmla="*/ 1329104 h 4798887"/>
                <a:gd name="connsiteX201" fmla="*/ 2603801 w 3262957"/>
                <a:gd name="connsiteY201" fmla="*/ 1308869 h 4798887"/>
                <a:gd name="connsiteX202" fmla="*/ 2603801 w 3262957"/>
                <a:gd name="connsiteY202" fmla="*/ 1361476 h 4798887"/>
                <a:gd name="connsiteX203" fmla="*/ 2618638 w 3262957"/>
                <a:gd name="connsiteY203" fmla="*/ 1362826 h 4798887"/>
                <a:gd name="connsiteX204" fmla="*/ 2668997 w 3262957"/>
                <a:gd name="connsiteY204" fmla="*/ 1362826 h 4798887"/>
                <a:gd name="connsiteX205" fmla="*/ 2673043 w 3262957"/>
                <a:gd name="connsiteY205" fmla="*/ 1357430 h 4798887"/>
                <a:gd name="connsiteX206" fmla="*/ 2629879 w 3262957"/>
                <a:gd name="connsiteY206" fmla="*/ 1307521 h 4798887"/>
                <a:gd name="connsiteX207" fmla="*/ 2572776 w 3262957"/>
                <a:gd name="connsiteY207" fmla="*/ 1227488 h 4798887"/>
                <a:gd name="connsiteX208" fmla="*/ 2570978 w 3262957"/>
                <a:gd name="connsiteY208" fmla="*/ 1222092 h 4798887"/>
                <a:gd name="connsiteX209" fmla="*/ 2519720 w 3262957"/>
                <a:gd name="connsiteY209" fmla="*/ 1194665 h 4798887"/>
                <a:gd name="connsiteX210" fmla="*/ 2074588 w 3262957"/>
                <a:gd name="connsiteY210" fmla="*/ 1153299 h 4798887"/>
                <a:gd name="connsiteX211" fmla="*/ 2209926 w 3262957"/>
                <a:gd name="connsiteY211" fmla="*/ 1221193 h 4798887"/>
                <a:gd name="connsiteX212" fmla="*/ 2088076 w 3262957"/>
                <a:gd name="connsiteY212" fmla="*/ 1258062 h 4798887"/>
                <a:gd name="connsiteX213" fmla="*/ 2088526 w 3262957"/>
                <a:gd name="connsiteY213" fmla="*/ 1263908 h 4798887"/>
                <a:gd name="connsiteX214" fmla="*/ 2261184 w 3262957"/>
                <a:gd name="connsiteY214" fmla="*/ 1291783 h 4798887"/>
                <a:gd name="connsiteX215" fmla="*/ 2251292 w 3262957"/>
                <a:gd name="connsiteY215" fmla="*/ 1227038 h 4798887"/>
                <a:gd name="connsiteX216" fmla="*/ 2227012 w 3262957"/>
                <a:gd name="connsiteY216" fmla="*/ 1200060 h 4798887"/>
                <a:gd name="connsiteX217" fmla="*/ 2152823 w 3262957"/>
                <a:gd name="connsiteY217" fmla="*/ 1176680 h 4798887"/>
                <a:gd name="connsiteX218" fmla="*/ 2074588 w 3262957"/>
                <a:gd name="connsiteY218" fmla="*/ 1153299 h 4798887"/>
                <a:gd name="connsiteX219" fmla="*/ 1314491 w 3262957"/>
                <a:gd name="connsiteY219" fmla="*/ 1082594 h 4798887"/>
                <a:gd name="connsiteX220" fmla="*/ 1336747 w 3262957"/>
                <a:gd name="connsiteY220" fmla="*/ 1083156 h 4798887"/>
                <a:gd name="connsiteX221" fmla="*/ 1348438 w 3262957"/>
                <a:gd name="connsiteY221" fmla="*/ 1088552 h 4798887"/>
                <a:gd name="connsiteX222" fmla="*/ 1361477 w 3262957"/>
                <a:gd name="connsiteY222" fmla="*/ 1095746 h 4798887"/>
                <a:gd name="connsiteX223" fmla="*/ 1655984 w 3262957"/>
                <a:gd name="connsiteY223" fmla="*/ 1196463 h 4798887"/>
                <a:gd name="connsiteX224" fmla="*/ 1798966 w 3262957"/>
                <a:gd name="connsiteY224" fmla="*/ 1233332 h 4798887"/>
                <a:gd name="connsiteX225" fmla="*/ 1925761 w 3262957"/>
                <a:gd name="connsiteY225" fmla="*/ 1339445 h 4798887"/>
                <a:gd name="connsiteX226" fmla="*/ 1929808 w 3262957"/>
                <a:gd name="connsiteY226" fmla="*/ 1361926 h 4798887"/>
                <a:gd name="connsiteX227" fmla="*/ 1914520 w 3262957"/>
                <a:gd name="connsiteY227" fmla="*/ 1369120 h 4798887"/>
                <a:gd name="connsiteX228" fmla="*/ 1866860 w 3262957"/>
                <a:gd name="connsiteY228" fmla="*/ 1354732 h 4798887"/>
                <a:gd name="connsiteX229" fmla="*/ 1683861 w 3262957"/>
                <a:gd name="connsiteY229" fmla="*/ 1265256 h 4798887"/>
                <a:gd name="connsiteX230" fmla="*/ 1594834 w 3262957"/>
                <a:gd name="connsiteY230" fmla="*/ 1231983 h 4798887"/>
                <a:gd name="connsiteX231" fmla="*/ 1374066 w 3262957"/>
                <a:gd name="connsiteY231" fmla="*/ 1182974 h 4798887"/>
                <a:gd name="connsiteX232" fmla="*/ 1322359 w 3262957"/>
                <a:gd name="connsiteY232" fmla="*/ 1142507 h 4798887"/>
                <a:gd name="connsiteX233" fmla="*/ 1307072 w 3262957"/>
                <a:gd name="connsiteY233" fmla="*/ 1104289 h 4798887"/>
                <a:gd name="connsiteX234" fmla="*/ 1314491 w 3262957"/>
                <a:gd name="connsiteY234" fmla="*/ 1082594 h 4798887"/>
                <a:gd name="connsiteX235" fmla="*/ 2012089 w 3262957"/>
                <a:gd name="connsiteY235" fmla="*/ 928034 h 4798887"/>
                <a:gd name="connsiteX236" fmla="*/ 1975669 w 3262957"/>
                <a:gd name="connsiteY236" fmla="*/ 934329 h 4798887"/>
                <a:gd name="connsiteX237" fmla="*/ 1929807 w 3262957"/>
                <a:gd name="connsiteY237" fmla="*/ 962655 h 4798887"/>
                <a:gd name="connsiteX238" fmla="*/ 1881247 w 3262957"/>
                <a:gd name="connsiteY238" fmla="*/ 1030100 h 4798887"/>
                <a:gd name="connsiteX239" fmla="*/ 1861463 w 3262957"/>
                <a:gd name="connsiteY239" fmla="*/ 1053481 h 4798887"/>
                <a:gd name="connsiteX240" fmla="*/ 1863711 w 3262957"/>
                <a:gd name="connsiteY240" fmla="*/ 1059326 h 4798887"/>
                <a:gd name="connsiteX241" fmla="*/ 1901480 w 3262957"/>
                <a:gd name="connsiteY241" fmla="*/ 1059326 h 4798887"/>
                <a:gd name="connsiteX242" fmla="*/ 1970723 w 3262957"/>
                <a:gd name="connsiteY242" fmla="*/ 1057978 h 4798887"/>
                <a:gd name="connsiteX243" fmla="*/ 2018833 w 3262957"/>
                <a:gd name="connsiteY243" fmla="*/ 1034597 h 4798887"/>
                <a:gd name="connsiteX244" fmla="*/ 2034570 w 3262957"/>
                <a:gd name="connsiteY244" fmla="*/ 1021558 h 4798887"/>
                <a:gd name="connsiteX245" fmla="*/ 2152823 w 3262957"/>
                <a:gd name="connsiteY245" fmla="*/ 1051233 h 4798887"/>
                <a:gd name="connsiteX246" fmla="*/ 2115504 w 3262957"/>
                <a:gd name="connsiteY246" fmla="*/ 1103390 h 4798887"/>
                <a:gd name="connsiteX247" fmla="*/ 2245447 w 3262957"/>
                <a:gd name="connsiteY247" fmla="*/ 1109685 h 4798887"/>
                <a:gd name="connsiteX248" fmla="*/ 2238702 w 3262957"/>
                <a:gd name="connsiteY248" fmla="*/ 1086754 h 4798887"/>
                <a:gd name="connsiteX249" fmla="*/ 2222066 w 3262957"/>
                <a:gd name="connsiteY249" fmla="*/ 1025604 h 4798887"/>
                <a:gd name="connsiteX250" fmla="*/ 2170358 w 3262957"/>
                <a:gd name="connsiteY250" fmla="*/ 968500 h 4798887"/>
                <a:gd name="connsiteX251" fmla="*/ 2152373 w 3262957"/>
                <a:gd name="connsiteY251" fmla="*/ 969401 h 4798887"/>
                <a:gd name="connsiteX252" fmla="*/ 2092573 w 3262957"/>
                <a:gd name="connsiteY252" fmla="*/ 983789 h 4798887"/>
                <a:gd name="connsiteX253" fmla="*/ 2030524 w 3262957"/>
                <a:gd name="connsiteY253" fmla="*/ 970300 h 4798887"/>
                <a:gd name="connsiteX254" fmla="*/ 2015236 w 3262957"/>
                <a:gd name="connsiteY254" fmla="*/ 934329 h 4798887"/>
                <a:gd name="connsiteX255" fmla="*/ 2012089 w 3262957"/>
                <a:gd name="connsiteY255" fmla="*/ 928034 h 4798887"/>
                <a:gd name="connsiteX256" fmla="*/ 1482427 w 3262957"/>
                <a:gd name="connsiteY256" fmla="*/ 859241 h 4798887"/>
                <a:gd name="connsiteX257" fmla="*/ 1596632 w 3262957"/>
                <a:gd name="connsiteY257" fmla="*/ 897909 h 4798887"/>
                <a:gd name="connsiteX258" fmla="*/ 1637549 w 3262957"/>
                <a:gd name="connsiteY258" fmla="*/ 935678 h 4798887"/>
                <a:gd name="connsiteX259" fmla="*/ 1669023 w 3262957"/>
                <a:gd name="connsiteY259" fmla="*/ 947818 h 4798887"/>
                <a:gd name="connsiteX260" fmla="*/ 1700497 w 3262957"/>
                <a:gd name="connsiteY260" fmla="*/ 944221 h 4798887"/>
                <a:gd name="connsiteX261" fmla="*/ 1711288 w 3262957"/>
                <a:gd name="connsiteY261" fmla="*/ 965354 h 4798887"/>
                <a:gd name="connsiteX262" fmla="*/ 1658681 w 3262957"/>
                <a:gd name="connsiteY262" fmla="*/ 1002673 h 4798887"/>
                <a:gd name="connsiteX263" fmla="*/ 1668573 w 3262957"/>
                <a:gd name="connsiteY263" fmla="*/ 1093498 h 4798887"/>
                <a:gd name="connsiteX264" fmla="*/ 1660030 w 3262957"/>
                <a:gd name="connsiteY264" fmla="*/ 1115080 h 4798887"/>
                <a:gd name="connsiteX265" fmla="*/ 1606524 w 3262957"/>
                <a:gd name="connsiteY265" fmla="*/ 1122274 h 4798887"/>
                <a:gd name="connsiteX266" fmla="*/ 1599780 w 3262957"/>
                <a:gd name="connsiteY266" fmla="*/ 1119576 h 4798887"/>
                <a:gd name="connsiteX267" fmla="*/ 1395199 w 3262957"/>
                <a:gd name="connsiteY267" fmla="*/ 1044488 h 4798887"/>
                <a:gd name="connsiteX268" fmla="*/ 1330003 w 3262957"/>
                <a:gd name="connsiteY268" fmla="*/ 974346 h 4798887"/>
                <a:gd name="connsiteX269" fmla="*/ 1333150 w 3262957"/>
                <a:gd name="connsiteY269" fmla="*/ 957260 h 4798887"/>
                <a:gd name="connsiteX270" fmla="*/ 1396098 w 3262957"/>
                <a:gd name="connsiteY270" fmla="*/ 883521 h 4798887"/>
                <a:gd name="connsiteX271" fmla="*/ 1482427 w 3262957"/>
                <a:gd name="connsiteY271" fmla="*/ 859241 h 4798887"/>
                <a:gd name="connsiteX272" fmla="*/ 1160492 w 3262957"/>
                <a:gd name="connsiteY272" fmla="*/ 843503 h 4798887"/>
                <a:gd name="connsiteX273" fmla="*/ 1233782 w 3262957"/>
                <a:gd name="connsiteY273" fmla="*/ 916792 h 4798887"/>
                <a:gd name="connsiteX274" fmla="*/ 1129018 w 3262957"/>
                <a:gd name="connsiteY274" fmla="*/ 886218 h 4798887"/>
                <a:gd name="connsiteX275" fmla="*/ 1160492 w 3262957"/>
                <a:gd name="connsiteY275" fmla="*/ 843503 h 4798887"/>
                <a:gd name="connsiteX276" fmla="*/ 1821446 w 3262957"/>
                <a:gd name="connsiteY276" fmla="*/ 630380 h 4798887"/>
                <a:gd name="connsiteX277" fmla="*/ 1797616 w 3262957"/>
                <a:gd name="connsiteY277" fmla="*/ 645217 h 4798887"/>
                <a:gd name="connsiteX278" fmla="*/ 1715334 w 3262957"/>
                <a:gd name="connsiteY278" fmla="*/ 647465 h 4798887"/>
                <a:gd name="connsiteX279" fmla="*/ 1695550 w 3262957"/>
                <a:gd name="connsiteY279" fmla="*/ 643419 h 4798887"/>
                <a:gd name="connsiteX280" fmla="*/ 1591686 w 3262957"/>
                <a:gd name="connsiteY280" fmla="*/ 690630 h 4798887"/>
                <a:gd name="connsiteX281" fmla="*/ 1688806 w 3262957"/>
                <a:gd name="connsiteY281" fmla="*/ 723003 h 4798887"/>
                <a:gd name="connsiteX282" fmla="*/ 1821446 w 3262957"/>
                <a:gd name="connsiteY282" fmla="*/ 630380 h 4798887"/>
                <a:gd name="connsiteX283" fmla="*/ 1941497 w 3262957"/>
                <a:gd name="connsiteY283" fmla="*/ 610596 h 4798887"/>
                <a:gd name="connsiteX284" fmla="*/ 1941048 w 3262957"/>
                <a:gd name="connsiteY284" fmla="*/ 616891 h 4798887"/>
                <a:gd name="connsiteX285" fmla="*/ 1926660 w 3262957"/>
                <a:gd name="connsiteY285" fmla="*/ 625883 h 4798887"/>
                <a:gd name="connsiteX286" fmla="*/ 1875402 w 3262957"/>
                <a:gd name="connsiteY286" fmla="*/ 635775 h 4798887"/>
                <a:gd name="connsiteX287" fmla="*/ 1853820 w 3262957"/>
                <a:gd name="connsiteY287" fmla="*/ 654210 h 4798887"/>
                <a:gd name="connsiteX288" fmla="*/ 1808857 w 3262957"/>
                <a:gd name="connsiteY288" fmla="*/ 723453 h 4798887"/>
                <a:gd name="connsiteX289" fmla="*/ 1781429 w 3262957"/>
                <a:gd name="connsiteY289" fmla="*/ 770214 h 4798887"/>
                <a:gd name="connsiteX290" fmla="*/ 1862363 w 3262957"/>
                <a:gd name="connsiteY290" fmla="*/ 748182 h 4798887"/>
                <a:gd name="connsiteX291" fmla="*/ 1944195 w 3262957"/>
                <a:gd name="connsiteY291" fmla="*/ 694227 h 4798887"/>
                <a:gd name="connsiteX292" fmla="*/ 2010740 w 3262957"/>
                <a:gd name="connsiteY292" fmla="*/ 665001 h 4798887"/>
                <a:gd name="connsiteX293" fmla="*/ 2026927 w 3262957"/>
                <a:gd name="connsiteY293" fmla="*/ 651512 h 4798887"/>
                <a:gd name="connsiteX294" fmla="*/ 2011190 w 3262957"/>
                <a:gd name="connsiteY294" fmla="*/ 634876 h 4798887"/>
                <a:gd name="connsiteX295" fmla="*/ 1941497 w 3262957"/>
                <a:gd name="connsiteY295" fmla="*/ 610596 h 4798887"/>
                <a:gd name="connsiteX296" fmla="*/ 1119577 w 3262957"/>
                <a:gd name="connsiteY296" fmla="*/ 502684 h 4798887"/>
                <a:gd name="connsiteX297" fmla="*/ 1120026 w 3262957"/>
                <a:gd name="connsiteY297" fmla="*/ 611944 h 4798887"/>
                <a:gd name="connsiteX298" fmla="*/ 1129918 w 3262957"/>
                <a:gd name="connsiteY298" fmla="*/ 648364 h 4798887"/>
                <a:gd name="connsiteX299" fmla="*/ 1168137 w 3262957"/>
                <a:gd name="connsiteY299" fmla="*/ 770663 h 4798887"/>
                <a:gd name="connsiteX300" fmla="*/ 1164539 w 3262957"/>
                <a:gd name="connsiteY300" fmla="*/ 786400 h 4798887"/>
                <a:gd name="connsiteX301" fmla="*/ 1157795 w 3262957"/>
                <a:gd name="connsiteY301" fmla="*/ 811129 h 4798887"/>
                <a:gd name="connsiteX302" fmla="*/ 1124523 w 3262957"/>
                <a:gd name="connsiteY302" fmla="*/ 837657 h 4798887"/>
                <a:gd name="connsiteX303" fmla="*/ 1086754 w 3262957"/>
                <a:gd name="connsiteY303" fmla="*/ 847101 h 4798887"/>
                <a:gd name="connsiteX304" fmla="*/ 1097095 w 3262957"/>
                <a:gd name="connsiteY304" fmla="*/ 744584 h 4798887"/>
                <a:gd name="connsiteX305" fmla="*/ 1076412 w 3262957"/>
                <a:gd name="connsiteY305" fmla="*/ 616890 h 4798887"/>
                <a:gd name="connsiteX306" fmla="*/ 1076862 w 3262957"/>
                <a:gd name="connsiteY306" fmla="*/ 593059 h 4798887"/>
                <a:gd name="connsiteX307" fmla="*/ 1090351 w 3262957"/>
                <a:gd name="connsiteY307" fmla="*/ 537755 h 4798887"/>
                <a:gd name="connsiteX308" fmla="*/ 1119577 w 3262957"/>
                <a:gd name="connsiteY308" fmla="*/ 502684 h 4798887"/>
                <a:gd name="connsiteX309" fmla="*/ 2466664 w 3262957"/>
                <a:gd name="connsiteY309" fmla="*/ 465366 h 4798887"/>
                <a:gd name="connsiteX310" fmla="*/ 2456322 w 3262957"/>
                <a:gd name="connsiteY310" fmla="*/ 477056 h 4798887"/>
                <a:gd name="connsiteX311" fmla="*/ 2472959 w 3262957"/>
                <a:gd name="connsiteY311" fmla="*/ 558889 h 4798887"/>
                <a:gd name="connsiteX312" fmla="*/ 2478354 w 3262957"/>
                <a:gd name="connsiteY312" fmla="*/ 564284 h 4798887"/>
                <a:gd name="connsiteX313" fmla="*/ 2490044 w 3262957"/>
                <a:gd name="connsiteY313" fmla="*/ 598006 h 4798887"/>
                <a:gd name="connsiteX314" fmla="*/ 2485099 w 3262957"/>
                <a:gd name="connsiteY314" fmla="*/ 636225 h 4798887"/>
                <a:gd name="connsiteX315" fmla="*/ 2522868 w 3262957"/>
                <a:gd name="connsiteY315" fmla="*/ 651962 h 4798887"/>
                <a:gd name="connsiteX316" fmla="*/ 2541752 w 3262957"/>
                <a:gd name="connsiteY316" fmla="*/ 685684 h 4798887"/>
                <a:gd name="connsiteX317" fmla="*/ 2535457 w 3262957"/>
                <a:gd name="connsiteY317" fmla="*/ 802587 h 4798887"/>
                <a:gd name="connsiteX318" fmla="*/ 2526914 w 3262957"/>
                <a:gd name="connsiteY318" fmla="*/ 892513 h 4798887"/>
                <a:gd name="connsiteX319" fmla="*/ 2522868 w 3262957"/>
                <a:gd name="connsiteY319" fmla="*/ 907801 h 4798887"/>
                <a:gd name="connsiteX320" fmla="*/ 2549396 w 3262957"/>
                <a:gd name="connsiteY320" fmla="*/ 918142 h 4798887"/>
                <a:gd name="connsiteX321" fmla="*/ 2578621 w 3262957"/>
                <a:gd name="connsiteY321" fmla="*/ 909600 h 4798887"/>
                <a:gd name="connsiteX322" fmla="*/ 2617290 w 3262957"/>
                <a:gd name="connsiteY322" fmla="*/ 842155 h 4798887"/>
                <a:gd name="connsiteX323" fmla="*/ 2662702 w 3262957"/>
                <a:gd name="connsiteY323" fmla="*/ 924887 h 4798887"/>
                <a:gd name="connsiteX324" fmla="*/ 2687881 w 3262957"/>
                <a:gd name="connsiteY324" fmla="*/ 960858 h 4798887"/>
                <a:gd name="connsiteX325" fmla="*/ 2700021 w 3262957"/>
                <a:gd name="connsiteY325" fmla="*/ 982890 h 4798887"/>
                <a:gd name="connsiteX326" fmla="*/ 2702269 w 3262957"/>
                <a:gd name="connsiteY326" fmla="*/ 1018410 h 4798887"/>
                <a:gd name="connsiteX327" fmla="*/ 2748581 w 3262957"/>
                <a:gd name="connsiteY327" fmla="*/ 1076412 h 4798887"/>
                <a:gd name="connsiteX328" fmla="*/ 2767466 w 3262957"/>
                <a:gd name="connsiteY328" fmla="*/ 973446 h 4798887"/>
                <a:gd name="connsiteX329" fmla="*/ 2758923 w 3262957"/>
                <a:gd name="connsiteY329" fmla="*/ 949617 h 4798887"/>
                <a:gd name="connsiteX330" fmla="*/ 2703169 w 3262957"/>
                <a:gd name="connsiteY330" fmla="*/ 877675 h 4798887"/>
                <a:gd name="connsiteX331" fmla="*/ 2682036 w 3262957"/>
                <a:gd name="connsiteY331" fmla="*/ 855194 h 4798887"/>
                <a:gd name="connsiteX332" fmla="*/ 2627631 w 3262957"/>
                <a:gd name="connsiteY332" fmla="*/ 763919 h 4798887"/>
                <a:gd name="connsiteX333" fmla="*/ 2608747 w 3262957"/>
                <a:gd name="connsiteY333" fmla="*/ 707266 h 4798887"/>
                <a:gd name="connsiteX334" fmla="*/ 2598405 w 3262957"/>
                <a:gd name="connsiteY334" fmla="*/ 654210 h 4798887"/>
                <a:gd name="connsiteX335" fmla="*/ 2628530 w 3262957"/>
                <a:gd name="connsiteY335" fmla="*/ 623186 h 4798887"/>
                <a:gd name="connsiteX336" fmla="*/ 2649663 w 3262957"/>
                <a:gd name="connsiteY336" fmla="*/ 614643 h 4798887"/>
                <a:gd name="connsiteX337" fmla="*/ 2597955 w 3262957"/>
                <a:gd name="connsiteY337" fmla="*/ 602503 h 4798887"/>
                <a:gd name="connsiteX338" fmla="*/ 2534558 w 3262957"/>
                <a:gd name="connsiteY338" fmla="*/ 558889 h 4798887"/>
                <a:gd name="connsiteX339" fmla="*/ 2479254 w 3262957"/>
                <a:gd name="connsiteY339" fmla="*/ 474358 h 4798887"/>
                <a:gd name="connsiteX340" fmla="*/ 2466664 w 3262957"/>
                <a:gd name="connsiteY340" fmla="*/ 465366 h 4798887"/>
                <a:gd name="connsiteX341" fmla="*/ 1232882 w 3262957"/>
                <a:gd name="connsiteY341" fmla="*/ 410961 h 4798887"/>
                <a:gd name="connsiteX342" fmla="*/ 1294931 w 3262957"/>
                <a:gd name="connsiteY342" fmla="*/ 432543 h 4798887"/>
                <a:gd name="connsiteX343" fmla="*/ 1313366 w 3262957"/>
                <a:gd name="connsiteY343" fmla="*/ 476157 h 4798887"/>
                <a:gd name="connsiteX344" fmla="*/ 1313815 w 3262957"/>
                <a:gd name="connsiteY344" fmla="*/ 547199 h 4798887"/>
                <a:gd name="connsiteX345" fmla="*/ 1309319 w 3262957"/>
                <a:gd name="connsiteY345" fmla="*/ 558889 h 4798887"/>
                <a:gd name="connsiteX346" fmla="*/ 1304373 w 3262957"/>
                <a:gd name="connsiteY346" fmla="*/ 564284 h 4798887"/>
                <a:gd name="connsiteX347" fmla="*/ 1259860 w 3262957"/>
                <a:gd name="connsiteY347" fmla="*/ 650613 h 4798887"/>
                <a:gd name="connsiteX348" fmla="*/ 1249519 w 3262957"/>
                <a:gd name="connsiteY348" fmla="*/ 688382 h 4798887"/>
                <a:gd name="connsiteX349" fmla="*/ 1300776 w 3262957"/>
                <a:gd name="connsiteY349" fmla="*/ 673544 h 4798887"/>
                <a:gd name="connsiteX350" fmla="*/ 1296280 w 3262957"/>
                <a:gd name="connsiteY350" fmla="*/ 844853 h 4798887"/>
                <a:gd name="connsiteX351" fmla="*/ 1249069 w 3262957"/>
                <a:gd name="connsiteY351" fmla="*/ 826418 h 4798887"/>
                <a:gd name="connsiteX352" fmla="*/ 1231084 w 3262957"/>
                <a:gd name="connsiteY352" fmla="*/ 811580 h 4798887"/>
                <a:gd name="connsiteX353" fmla="*/ 1216246 w 3262957"/>
                <a:gd name="connsiteY353" fmla="*/ 786401 h 4798887"/>
                <a:gd name="connsiteX354" fmla="*/ 1227487 w 3262957"/>
                <a:gd name="connsiteY354" fmla="*/ 741438 h 4798887"/>
                <a:gd name="connsiteX355" fmla="*/ 1218494 w 3262957"/>
                <a:gd name="connsiteY355" fmla="*/ 660955 h 4798887"/>
                <a:gd name="connsiteX356" fmla="*/ 1160942 w 3262957"/>
                <a:gd name="connsiteY356" fmla="*/ 566982 h 4798887"/>
                <a:gd name="connsiteX357" fmla="*/ 1160042 w 3262957"/>
                <a:gd name="connsiteY357" fmla="*/ 553493 h 4798887"/>
                <a:gd name="connsiteX358" fmla="*/ 1199160 w 3262957"/>
                <a:gd name="connsiteY358" fmla="*/ 482002 h 4798887"/>
                <a:gd name="connsiteX359" fmla="*/ 1232882 w 3262957"/>
                <a:gd name="connsiteY359" fmla="*/ 410961 h 4798887"/>
                <a:gd name="connsiteX360" fmla="*/ 1810655 w 3262957"/>
                <a:gd name="connsiteY360" fmla="*/ 291359 h 4798887"/>
                <a:gd name="connsiteX361" fmla="*/ 1801213 w 3262957"/>
                <a:gd name="connsiteY361" fmla="*/ 303499 h 4798887"/>
                <a:gd name="connsiteX362" fmla="*/ 1776034 w 3262957"/>
                <a:gd name="connsiteY362" fmla="*/ 342168 h 4798887"/>
                <a:gd name="connsiteX363" fmla="*/ 1754452 w 3262957"/>
                <a:gd name="connsiteY363" fmla="*/ 356556 h 4798887"/>
                <a:gd name="connsiteX364" fmla="*/ 1733319 w 3262957"/>
                <a:gd name="connsiteY364" fmla="*/ 371843 h 4798887"/>
                <a:gd name="connsiteX365" fmla="*/ 1736467 w 3262957"/>
                <a:gd name="connsiteY365" fmla="*/ 378587 h 4798887"/>
                <a:gd name="connsiteX366" fmla="*/ 1845277 w 3262957"/>
                <a:gd name="connsiteY366" fmla="*/ 341718 h 4798887"/>
                <a:gd name="connsiteX367" fmla="*/ 1897434 w 3262957"/>
                <a:gd name="connsiteY367" fmla="*/ 321485 h 4798887"/>
                <a:gd name="connsiteX368" fmla="*/ 1956335 w 3262957"/>
                <a:gd name="connsiteY368" fmla="*/ 302600 h 4798887"/>
                <a:gd name="connsiteX369" fmla="*/ 1955436 w 3262957"/>
                <a:gd name="connsiteY369" fmla="*/ 297654 h 4798887"/>
                <a:gd name="connsiteX370" fmla="*/ 1810655 w 3262957"/>
                <a:gd name="connsiteY370" fmla="*/ 291359 h 4798887"/>
                <a:gd name="connsiteX371" fmla="*/ 2175304 w 3262957"/>
                <a:gd name="connsiteY371" fmla="*/ 274723 h 4798887"/>
                <a:gd name="connsiteX372" fmla="*/ 2111907 w 3262957"/>
                <a:gd name="connsiteY372" fmla="*/ 291809 h 4798887"/>
                <a:gd name="connsiteX373" fmla="*/ 2150575 w 3262957"/>
                <a:gd name="connsiteY373" fmla="*/ 327779 h 4798887"/>
                <a:gd name="connsiteX374" fmla="*/ 2157769 w 3262957"/>
                <a:gd name="connsiteY374" fmla="*/ 350261 h 4798887"/>
                <a:gd name="connsiteX375" fmla="*/ 2147427 w 3262957"/>
                <a:gd name="connsiteY375" fmla="*/ 409162 h 4798887"/>
                <a:gd name="connsiteX376" fmla="*/ 2152823 w 3262957"/>
                <a:gd name="connsiteY376" fmla="*/ 428496 h 4798887"/>
                <a:gd name="connsiteX377" fmla="*/ 2209476 w 3262957"/>
                <a:gd name="connsiteY377" fmla="*/ 496840 h 4798887"/>
                <a:gd name="connsiteX378" fmla="*/ 2221166 w 3262957"/>
                <a:gd name="connsiteY378" fmla="*/ 506282 h 4798887"/>
                <a:gd name="connsiteX379" fmla="*/ 2267478 w 3262957"/>
                <a:gd name="connsiteY379" fmla="*/ 499987 h 4798887"/>
                <a:gd name="connsiteX380" fmla="*/ 2234206 w 3262957"/>
                <a:gd name="connsiteY380" fmla="*/ 450078 h 4798887"/>
                <a:gd name="connsiteX381" fmla="*/ 2220717 w 3262957"/>
                <a:gd name="connsiteY381" fmla="*/ 433892 h 4798887"/>
                <a:gd name="connsiteX382" fmla="*/ 2208127 w 3262957"/>
                <a:gd name="connsiteY382" fmla="*/ 322833 h 4798887"/>
                <a:gd name="connsiteX383" fmla="*/ 2175304 w 3262957"/>
                <a:gd name="connsiteY383" fmla="*/ 274723 h 4798887"/>
                <a:gd name="connsiteX384" fmla="*/ 1881191 w 3262957"/>
                <a:gd name="connsiteY384" fmla="*/ 155347 h 4798887"/>
                <a:gd name="connsiteX385" fmla="*/ 1805260 w 3262957"/>
                <a:gd name="connsiteY385" fmla="*/ 166363 h 4798887"/>
                <a:gd name="connsiteX386" fmla="*/ 1848424 w 3262957"/>
                <a:gd name="connsiteY386" fmla="*/ 189294 h 4798887"/>
                <a:gd name="connsiteX387" fmla="*/ 1866859 w 3262957"/>
                <a:gd name="connsiteY387" fmla="*/ 207729 h 4798887"/>
                <a:gd name="connsiteX388" fmla="*/ 1900581 w 3262957"/>
                <a:gd name="connsiteY388" fmla="*/ 216271 h 4798887"/>
                <a:gd name="connsiteX389" fmla="*/ 1954537 w 3262957"/>
                <a:gd name="connsiteY389" fmla="*/ 227512 h 4798887"/>
                <a:gd name="connsiteX390" fmla="*/ 1966227 w 3262957"/>
                <a:gd name="connsiteY390" fmla="*/ 184797 h 4798887"/>
                <a:gd name="connsiteX391" fmla="*/ 1881191 w 3262957"/>
                <a:gd name="connsiteY391" fmla="*/ 155347 h 4798887"/>
                <a:gd name="connsiteX392" fmla="*/ 2075150 w 3262957"/>
                <a:gd name="connsiteY392" fmla="*/ 137699 h 4798887"/>
                <a:gd name="connsiteX393" fmla="*/ 2016136 w 3262957"/>
                <a:gd name="connsiteY393" fmla="*/ 145680 h 4798887"/>
                <a:gd name="connsiteX394" fmla="*/ 2015236 w 3262957"/>
                <a:gd name="connsiteY394" fmla="*/ 151975 h 4798887"/>
                <a:gd name="connsiteX395" fmla="*/ 2084030 w 3262957"/>
                <a:gd name="connsiteY395" fmla="*/ 178503 h 4798887"/>
                <a:gd name="connsiteX396" fmla="*/ 2121799 w 3262957"/>
                <a:gd name="connsiteY396" fmla="*/ 196488 h 4798887"/>
                <a:gd name="connsiteX397" fmla="*/ 2177103 w 3262957"/>
                <a:gd name="connsiteY397" fmla="*/ 237854 h 4798887"/>
                <a:gd name="connsiteX398" fmla="*/ 2194189 w 3262957"/>
                <a:gd name="connsiteY398" fmla="*/ 242350 h 4798887"/>
                <a:gd name="connsiteX399" fmla="*/ 2262982 w 3262957"/>
                <a:gd name="connsiteY399" fmla="*/ 212674 h 4798887"/>
                <a:gd name="connsiteX400" fmla="*/ 2199135 w 3262957"/>
                <a:gd name="connsiteY400" fmla="*/ 173107 h 4798887"/>
                <a:gd name="connsiteX401" fmla="*/ 2134838 w 3262957"/>
                <a:gd name="connsiteY401" fmla="*/ 149277 h 4798887"/>
                <a:gd name="connsiteX402" fmla="*/ 2075150 w 3262957"/>
                <a:gd name="connsiteY402" fmla="*/ 137699 h 4798887"/>
                <a:gd name="connsiteX403" fmla="*/ 1541777 w 3262957"/>
                <a:gd name="connsiteY403" fmla="*/ 114655 h 4798887"/>
                <a:gd name="connsiteX404" fmla="*/ 1487822 w 3262957"/>
                <a:gd name="connsiteY404" fmla="*/ 118252 h 4798887"/>
                <a:gd name="connsiteX405" fmla="*/ 1461294 w 3262957"/>
                <a:gd name="connsiteY405" fmla="*/ 136238 h 4798887"/>
                <a:gd name="connsiteX406" fmla="*/ 1411835 w 3262957"/>
                <a:gd name="connsiteY406" fmla="*/ 210426 h 4798887"/>
                <a:gd name="connsiteX407" fmla="*/ 1331801 w 3262957"/>
                <a:gd name="connsiteY407" fmla="*/ 301701 h 4798887"/>
                <a:gd name="connsiteX408" fmla="*/ 1301226 w 3262957"/>
                <a:gd name="connsiteY408" fmla="*/ 339919 h 4798887"/>
                <a:gd name="connsiteX409" fmla="*/ 1258961 w 3262957"/>
                <a:gd name="connsiteY409" fmla="*/ 259436 h 4798887"/>
                <a:gd name="connsiteX410" fmla="*/ 1252216 w 3262957"/>
                <a:gd name="connsiteY410" fmla="*/ 254940 h 4798887"/>
                <a:gd name="connsiteX411" fmla="*/ 1216696 w 3262957"/>
                <a:gd name="connsiteY411" fmla="*/ 298554 h 4798887"/>
                <a:gd name="connsiteX412" fmla="*/ 1206354 w 3262957"/>
                <a:gd name="connsiteY412" fmla="*/ 324182 h 4798887"/>
                <a:gd name="connsiteX413" fmla="*/ 1179377 w 3262957"/>
                <a:gd name="connsiteY413" fmla="*/ 412310 h 4798887"/>
                <a:gd name="connsiteX414" fmla="*/ 1097094 w 3262957"/>
                <a:gd name="connsiteY414" fmla="*/ 489196 h 4798887"/>
                <a:gd name="connsiteX415" fmla="*/ 1027402 w 3262957"/>
                <a:gd name="connsiteY415" fmla="*/ 615991 h 4798887"/>
                <a:gd name="connsiteX416" fmla="*/ 1034596 w 3262957"/>
                <a:gd name="connsiteY416" fmla="*/ 836310 h 4798887"/>
                <a:gd name="connsiteX417" fmla="*/ 1042689 w 3262957"/>
                <a:gd name="connsiteY417" fmla="*/ 917692 h 4798887"/>
                <a:gd name="connsiteX418" fmla="*/ 1093048 w 3262957"/>
                <a:gd name="connsiteY418" fmla="*/ 944221 h 4798887"/>
                <a:gd name="connsiteX419" fmla="*/ 1115529 w 3262957"/>
                <a:gd name="connsiteY419" fmla="*/ 950515 h 4798887"/>
                <a:gd name="connsiteX420" fmla="*/ 1227936 w 3262957"/>
                <a:gd name="connsiteY420" fmla="*/ 1075963 h 4798887"/>
                <a:gd name="connsiteX421" fmla="*/ 1233332 w 3262957"/>
                <a:gd name="connsiteY421" fmla="*/ 1098894 h 4798887"/>
                <a:gd name="connsiteX422" fmla="*/ 1227487 w 3262957"/>
                <a:gd name="connsiteY422" fmla="*/ 1206805 h 4798887"/>
                <a:gd name="connsiteX423" fmla="*/ 1236929 w 3262957"/>
                <a:gd name="connsiteY423" fmla="*/ 1331802 h 4798887"/>
                <a:gd name="connsiteX424" fmla="*/ 1224339 w 3262957"/>
                <a:gd name="connsiteY424" fmla="*/ 1356081 h 4798887"/>
                <a:gd name="connsiteX425" fmla="*/ 1073264 w 3262957"/>
                <a:gd name="connsiteY425" fmla="*/ 1453651 h 4798887"/>
                <a:gd name="connsiteX426" fmla="*/ 1061124 w 3262957"/>
                <a:gd name="connsiteY426" fmla="*/ 1463542 h 4798887"/>
                <a:gd name="connsiteX427" fmla="*/ 1120025 w 3262957"/>
                <a:gd name="connsiteY427" fmla="*/ 1471635 h 4798887"/>
                <a:gd name="connsiteX428" fmla="*/ 1175330 w 3262957"/>
                <a:gd name="connsiteY428" fmla="*/ 1450952 h 4798887"/>
                <a:gd name="connsiteX429" fmla="*/ 1192416 w 3262957"/>
                <a:gd name="connsiteY429" fmla="*/ 1433866 h 4798887"/>
                <a:gd name="connsiteX430" fmla="*/ 1441510 w 3262957"/>
                <a:gd name="connsiteY430" fmla="*/ 1389803 h 4798887"/>
                <a:gd name="connsiteX431" fmla="*/ 1373167 w 3262957"/>
                <a:gd name="connsiteY431" fmla="*/ 1450503 h 4798887"/>
                <a:gd name="connsiteX432" fmla="*/ 1449154 w 3262957"/>
                <a:gd name="connsiteY432" fmla="*/ 1485124 h 4798887"/>
                <a:gd name="connsiteX433" fmla="*/ 1560662 w 3262957"/>
                <a:gd name="connsiteY433" fmla="*/ 1498164 h 4798887"/>
                <a:gd name="connsiteX434" fmla="*/ 1599779 w 3262957"/>
                <a:gd name="connsiteY434" fmla="*/ 1584043 h 4798887"/>
                <a:gd name="connsiteX435" fmla="*/ 1586291 w 3262957"/>
                <a:gd name="connsiteY435" fmla="*/ 1683860 h 4798887"/>
                <a:gd name="connsiteX436" fmla="*/ 1660479 w 3262957"/>
                <a:gd name="connsiteY436" fmla="*/ 1678464 h 4798887"/>
                <a:gd name="connsiteX437" fmla="*/ 1726575 w 3262957"/>
                <a:gd name="connsiteY437" fmla="*/ 1636650 h 4798887"/>
                <a:gd name="connsiteX438" fmla="*/ 1755351 w 3262957"/>
                <a:gd name="connsiteY438" fmla="*/ 1586290 h 4798887"/>
                <a:gd name="connsiteX439" fmla="*/ 1802112 w 3262957"/>
                <a:gd name="connsiteY439" fmla="*/ 1563809 h 4798887"/>
                <a:gd name="connsiteX440" fmla="*/ 1871355 w 3262957"/>
                <a:gd name="connsiteY440" fmla="*/ 1654185 h 4798887"/>
                <a:gd name="connsiteX441" fmla="*/ 1859215 w 3262957"/>
                <a:gd name="connsiteY441" fmla="*/ 1718481 h 4798887"/>
                <a:gd name="connsiteX442" fmla="*/ 1854269 w 3262957"/>
                <a:gd name="connsiteY442" fmla="*/ 1757149 h 4798887"/>
                <a:gd name="connsiteX443" fmla="*/ 1881247 w 3262957"/>
                <a:gd name="connsiteY443" fmla="*/ 1733320 h 4798887"/>
                <a:gd name="connsiteX444" fmla="*/ 2023779 w 3262957"/>
                <a:gd name="connsiteY444" fmla="*/ 1686108 h 4798887"/>
                <a:gd name="connsiteX445" fmla="*/ 2076836 w 3262957"/>
                <a:gd name="connsiteY445" fmla="*/ 1730172 h 4798887"/>
                <a:gd name="connsiteX446" fmla="*/ 2088976 w 3262957"/>
                <a:gd name="connsiteY446" fmla="*/ 1775584 h 4798887"/>
                <a:gd name="connsiteX447" fmla="*/ 2062447 w 3262957"/>
                <a:gd name="connsiteY447" fmla="*/ 1867759 h 4798887"/>
                <a:gd name="connsiteX448" fmla="*/ 2164513 w 3262957"/>
                <a:gd name="connsiteY448" fmla="*/ 1818748 h 4798887"/>
                <a:gd name="connsiteX449" fmla="*/ 2198685 w 3262957"/>
                <a:gd name="connsiteY449" fmla="*/ 1780530 h 4798887"/>
                <a:gd name="connsiteX450" fmla="*/ 2255338 w 3262957"/>
                <a:gd name="connsiteY450" fmla="*/ 1732420 h 4798887"/>
                <a:gd name="connsiteX451" fmla="*/ 2285014 w 3262957"/>
                <a:gd name="connsiteY451" fmla="*/ 1731971 h 4798887"/>
                <a:gd name="connsiteX452" fmla="*/ 2360102 w 3262957"/>
                <a:gd name="connsiteY452" fmla="*/ 1789074 h 4798887"/>
                <a:gd name="connsiteX453" fmla="*/ 2376288 w 3262957"/>
                <a:gd name="connsiteY453" fmla="*/ 1836734 h 4798887"/>
                <a:gd name="connsiteX454" fmla="*/ 2395173 w 3262957"/>
                <a:gd name="connsiteY454" fmla="*/ 1889340 h 4798887"/>
                <a:gd name="connsiteX455" fmla="*/ 2444183 w 3262957"/>
                <a:gd name="connsiteY455" fmla="*/ 1899232 h 4798887"/>
                <a:gd name="connsiteX456" fmla="*/ 2482851 w 3262957"/>
                <a:gd name="connsiteY456" fmla="*/ 1861463 h 4798887"/>
                <a:gd name="connsiteX457" fmla="*/ 2565582 w 3262957"/>
                <a:gd name="connsiteY457" fmla="*/ 1837633 h 4798887"/>
                <a:gd name="connsiteX458" fmla="*/ 2737340 w 3262957"/>
                <a:gd name="connsiteY458" fmla="*/ 1826392 h 4798887"/>
                <a:gd name="connsiteX459" fmla="*/ 2762969 w 3262957"/>
                <a:gd name="connsiteY459" fmla="*/ 1797166 h 4798887"/>
                <a:gd name="connsiteX460" fmla="*/ 2785001 w 3262957"/>
                <a:gd name="connsiteY460" fmla="*/ 1728823 h 4798887"/>
                <a:gd name="connsiteX461" fmla="*/ 2838057 w 3262957"/>
                <a:gd name="connsiteY461" fmla="*/ 1770189 h 4798887"/>
                <a:gd name="connsiteX462" fmla="*/ 2902804 w 3262957"/>
                <a:gd name="connsiteY462" fmla="*/ 1766592 h 4798887"/>
                <a:gd name="connsiteX463" fmla="*/ 3043088 w 3262957"/>
                <a:gd name="connsiteY463" fmla="*/ 1639796 h 4798887"/>
                <a:gd name="connsiteX464" fmla="*/ 3052080 w 3262957"/>
                <a:gd name="connsiteY464" fmla="*/ 1617765 h 4798887"/>
                <a:gd name="connsiteX465" fmla="*/ 3043538 w 3262957"/>
                <a:gd name="connsiteY465" fmla="*/ 1472086 h 4798887"/>
                <a:gd name="connsiteX466" fmla="*/ 3045786 w 3262957"/>
                <a:gd name="connsiteY466" fmla="*/ 1455898 h 4798887"/>
                <a:gd name="connsiteX467" fmla="*/ 3121773 w 3262957"/>
                <a:gd name="connsiteY467" fmla="*/ 1411834 h 4798887"/>
                <a:gd name="connsiteX468" fmla="*/ 3173930 w 3262957"/>
                <a:gd name="connsiteY468" fmla="*/ 1425324 h 4798887"/>
                <a:gd name="connsiteX469" fmla="*/ 3056127 w 3262957"/>
                <a:gd name="connsiteY469" fmla="*/ 1357880 h 4798887"/>
                <a:gd name="connsiteX470" fmla="*/ 3079058 w 3262957"/>
                <a:gd name="connsiteY470" fmla="*/ 1315165 h 4798887"/>
                <a:gd name="connsiteX471" fmla="*/ 3095245 w 3262957"/>
                <a:gd name="connsiteY471" fmla="*/ 1240976 h 4798887"/>
                <a:gd name="connsiteX472" fmla="*/ 3026452 w 3262957"/>
                <a:gd name="connsiteY472" fmla="*/ 1004472 h 4798887"/>
                <a:gd name="connsiteX473" fmla="*/ 3015661 w 3262957"/>
                <a:gd name="connsiteY473" fmla="*/ 984687 h 4798887"/>
                <a:gd name="connsiteX474" fmla="*/ 2998125 w 3262957"/>
                <a:gd name="connsiteY474" fmla="*/ 952764 h 4798887"/>
                <a:gd name="connsiteX475" fmla="*/ 3014312 w 3262957"/>
                <a:gd name="connsiteY475" fmla="*/ 1022007 h 4798887"/>
                <a:gd name="connsiteX476" fmla="*/ 3030948 w 3262957"/>
                <a:gd name="connsiteY476" fmla="*/ 1094397 h 4798887"/>
                <a:gd name="connsiteX477" fmla="*/ 3030948 w 3262957"/>
                <a:gd name="connsiteY477" fmla="*/ 1193765 h 4798887"/>
                <a:gd name="connsiteX478" fmla="*/ 3017010 w 3262957"/>
                <a:gd name="connsiteY478" fmla="*/ 1214898 h 4798887"/>
                <a:gd name="connsiteX479" fmla="*/ 2908199 w 3262957"/>
                <a:gd name="connsiteY479" fmla="*/ 1264807 h 4798887"/>
                <a:gd name="connsiteX480" fmla="*/ 2889315 w 3262957"/>
                <a:gd name="connsiteY480" fmla="*/ 1292234 h 4798887"/>
                <a:gd name="connsiteX481" fmla="*/ 2788149 w 3262957"/>
                <a:gd name="connsiteY481" fmla="*/ 1445557 h 4798887"/>
                <a:gd name="connsiteX482" fmla="*/ 2773760 w 3262957"/>
                <a:gd name="connsiteY482" fmla="*/ 1450053 h 4798887"/>
                <a:gd name="connsiteX483" fmla="*/ 2685183 w 3262957"/>
                <a:gd name="connsiteY483" fmla="*/ 1465790 h 4798887"/>
                <a:gd name="connsiteX484" fmla="*/ 2633926 w 3262957"/>
                <a:gd name="connsiteY484" fmla="*/ 1495465 h 4798887"/>
                <a:gd name="connsiteX485" fmla="*/ 2581769 w 3262957"/>
                <a:gd name="connsiteY485" fmla="*/ 1557064 h 4798887"/>
                <a:gd name="connsiteX486" fmla="*/ 2568280 w 3262957"/>
                <a:gd name="connsiteY486" fmla="*/ 1569655 h 4798887"/>
                <a:gd name="connsiteX487" fmla="*/ 2472959 w 3262957"/>
                <a:gd name="connsiteY487" fmla="*/ 1602027 h 4798887"/>
                <a:gd name="connsiteX488" fmla="*/ 2401018 w 3262957"/>
                <a:gd name="connsiteY488" fmla="*/ 1555717 h 4798887"/>
                <a:gd name="connsiteX489" fmla="*/ 2390227 w 3262957"/>
                <a:gd name="connsiteY489" fmla="*/ 1500861 h 4798887"/>
                <a:gd name="connsiteX490" fmla="*/ 2329077 w 3262957"/>
                <a:gd name="connsiteY490" fmla="*/ 1478830 h 4798887"/>
                <a:gd name="connsiteX491" fmla="*/ 2262982 w 3262957"/>
                <a:gd name="connsiteY491" fmla="*/ 1536831 h 4798887"/>
                <a:gd name="connsiteX492" fmla="*/ 2233307 w 3262957"/>
                <a:gd name="connsiteY492" fmla="*/ 1543127 h 4798887"/>
                <a:gd name="connsiteX493" fmla="*/ 2037718 w 3262957"/>
                <a:gd name="connsiteY493" fmla="*/ 1485124 h 4798887"/>
                <a:gd name="connsiteX494" fmla="*/ 2003096 w 3262957"/>
                <a:gd name="connsiteY494" fmla="*/ 1439711 h 4798887"/>
                <a:gd name="connsiteX495" fmla="*/ 2028276 w 3262957"/>
                <a:gd name="connsiteY495" fmla="*/ 1373617 h 4798887"/>
                <a:gd name="connsiteX496" fmla="*/ 2097968 w 3262957"/>
                <a:gd name="connsiteY496" fmla="*/ 1297180 h 4798887"/>
                <a:gd name="connsiteX497" fmla="*/ 2058401 w 3262957"/>
                <a:gd name="connsiteY497" fmla="*/ 1298978 h 4798887"/>
                <a:gd name="connsiteX498" fmla="*/ 1974320 w 3262957"/>
                <a:gd name="connsiteY498" fmla="*/ 1304823 h 4798887"/>
                <a:gd name="connsiteX499" fmla="*/ 1950490 w 3262957"/>
                <a:gd name="connsiteY499" fmla="*/ 1295382 h 4798887"/>
                <a:gd name="connsiteX500" fmla="*/ 1781429 w 3262957"/>
                <a:gd name="connsiteY500" fmla="*/ 1117329 h 4798887"/>
                <a:gd name="connsiteX501" fmla="*/ 1775135 w 3262957"/>
                <a:gd name="connsiteY501" fmla="*/ 1094847 h 4798887"/>
                <a:gd name="connsiteX502" fmla="*/ 1789523 w 3262957"/>
                <a:gd name="connsiteY502" fmla="*/ 1025155 h 4798887"/>
                <a:gd name="connsiteX503" fmla="*/ 1814702 w 3262957"/>
                <a:gd name="connsiteY503" fmla="*/ 904654 h 4798887"/>
                <a:gd name="connsiteX504" fmla="*/ 1697798 w 3262957"/>
                <a:gd name="connsiteY504" fmla="*/ 904205 h 4798887"/>
                <a:gd name="connsiteX505" fmla="*/ 1674418 w 3262957"/>
                <a:gd name="connsiteY505" fmla="*/ 896110 h 4798887"/>
                <a:gd name="connsiteX506" fmla="*/ 1461294 w 3262957"/>
                <a:gd name="connsiteY506" fmla="*/ 764369 h 4798887"/>
                <a:gd name="connsiteX507" fmla="*/ 1380810 w 3262957"/>
                <a:gd name="connsiteY507" fmla="*/ 683885 h 4798887"/>
                <a:gd name="connsiteX508" fmla="*/ 1368670 w 3262957"/>
                <a:gd name="connsiteY508" fmla="*/ 648365 h 4798887"/>
                <a:gd name="connsiteX509" fmla="*/ 1418579 w 3262957"/>
                <a:gd name="connsiteY509" fmla="*/ 459071 h 4798887"/>
                <a:gd name="connsiteX510" fmla="*/ 1528738 w 3262957"/>
                <a:gd name="connsiteY510" fmla="*/ 346664 h 4798887"/>
                <a:gd name="connsiteX511" fmla="*/ 1542227 w 3262957"/>
                <a:gd name="connsiteY511" fmla="*/ 331826 h 4798887"/>
                <a:gd name="connsiteX512" fmla="*/ 1437014 w 3262957"/>
                <a:gd name="connsiteY512" fmla="*/ 299453 h 4798887"/>
                <a:gd name="connsiteX513" fmla="*/ 1427122 w 3262957"/>
                <a:gd name="connsiteY513" fmla="*/ 321035 h 4798887"/>
                <a:gd name="connsiteX514" fmla="*/ 1379461 w 3262957"/>
                <a:gd name="connsiteY514" fmla="*/ 398821 h 4798887"/>
                <a:gd name="connsiteX515" fmla="*/ 1358329 w 3262957"/>
                <a:gd name="connsiteY515" fmla="*/ 410961 h 4798887"/>
                <a:gd name="connsiteX516" fmla="*/ 1352933 w 3262957"/>
                <a:gd name="connsiteY516" fmla="*/ 388030 h 4798887"/>
                <a:gd name="connsiteX517" fmla="*/ 1452751 w 3262957"/>
                <a:gd name="connsiteY517" fmla="*/ 217171 h 4798887"/>
                <a:gd name="connsiteX518" fmla="*/ 1505357 w 3262957"/>
                <a:gd name="connsiteY518" fmla="*/ 188394 h 4798887"/>
                <a:gd name="connsiteX519" fmla="*/ 1541777 w 3262957"/>
                <a:gd name="connsiteY519" fmla="*/ 114655 h 4798887"/>
                <a:gd name="connsiteX520" fmla="*/ 1307970 w 3262957"/>
                <a:gd name="connsiteY520" fmla="*/ 0 h 4798887"/>
                <a:gd name="connsiteX521" fmla="*/ 1311567 w 3262957"/>
                <a:gd name="connsiteY521" fmla="*/ 0 h 4798887"/>
                <a:gd name="connsiteX522" fmla="*/ 1403292 w 3262957"/>
                <a:gd name="connsiteY522" fmla="*/ 53506 h 4798887"/>
                <a:gd name="connsiteX523" fmla="*/ 1464441 w 3262957"/>
                <a:gd name="connsiteY523" fmla="*/ 93073 h 4798887"/>
                <a:gd name="connsiteX524" fmla="*/ 1535932 w 3262957"/>
                <a:gd name="connsiteY524" fmla="*/ 102515 h 4798887"/>
                <a:gd name="connsiteX525" fmla="*/ 1733319 w 3262957"/>
                <a:gd name="connsiteY525" fmla="*/ 50358 h 4798887"/>
                <a:gd name="connsiteX526" fmla="*/ 2263881 w 3262957"/>
                <a:gd name="connsiteY526" fmla="*/ 77336 h 4798887"/>
                <a:gd name="connsiteX527" fmla="*/ 2424848 w 3262957"/>
                <a:gd name="connsiteY527" fmla="*/ 218969 h 4798887"/>
                <a:gd name="connsiteX528" fmla="*/ 2507131 w 3262957"/>
                <a:gd name="connsiteY528" fmla="*/ 425349 h 4798887"/>
                <a:gd name="connsiteX529" fmla="*/ 2545349 w 3262957"/>
                <a:gd name="connsiteY529" fmla="*/ 457272 h 4798887"/>
                <a:gd name="connsiteX530" fmla="*/ 2619987 w 3262957"/>
                <a:gd name="connsiteY530" fmla="*/ 492793 h 4798887"/>
                <a:gd name="connsiteX531" fmla="*/ 2740488 w 3262957"/>
                <a:gd name="connsiteY531" fmla="*/ 670397 h 4798887"/>
                <a:gd name="connsiteX532" fmla="*/ 2773760 w 3262957"/>
                <a:gd name="connsiteY532" fmla="*/ 672645 h 4798887"/>
                <a:gd name="connsiteX533" fmla="*/ 2781404 w 3262957"/>
                <a:gd name="connsiteY533" fmla="*/ 657807 h 4798887"/>
                <a:gd name="connsiteX534" fmla="*/ 2749930 w 3262957"/>
                <a:gd name="connsiteY534" fmla="*/ 529213 h 4798887"/>
                <a:gd name="connsiteX535" fmla="*/ 2642019 w 3262957"/>
                <a:gd name="connsiteY535" fmla="*/ 436140 h 4798887"/>
                <a:gd name="connsiteX536" fmla="*/ 2545799 w 3262957"/>
                <a:gd name="connsiteY536" fmla="*/ 362401 h 4798887"/>
                <a:gd name="connsiteX537" fmla="*/ 2471610 w 3262957"/>
                <a:gd name="connsiteY537" fmla="*/ 245497 h 4798887"/>
                <a:gd name="connsiteX538" fmla="*/ 2503084 w 3262957"/>
                <a:gd name="connsiteY538" fmla="*/ 151975 h 4798887"/>
                <a:gd name="connsiteX539" fmla="*/ 2530961 w 3262957"/>
                <a:gd name="connsiteY539" fmla="*/ 148827 h 4798887"/>
                <a:gd name="connsiteX540" fmla="*/ 2722503 w 3262957"/>
                <a:gd name="connsiteY540" fmla="*/ 269777 h 4798887"/>
                <a:gd name="connsiteX541" fmla="*/ 2935177 w 3262957"/>
                <a:gd name="connsiteY541" fmla="*/ 481103 h 4798887"/>
                <a:gd name="connsiteX542" fmla="*/ 2976993 w 3262957"/>
                <a:gd name="connsiteY542" fmla="*/ 767516 h 4798887"/>
                <a:gd name="connsiteX543" fmla="*/ 2978342 w 3262957"/>
                <a:gd name="connsiteY543" fmla="*/ 773362 h 4798887"/>
                <a:gd name="connsiteX544" fmla="*/ 3167186 w 3262957"/>
                <a:gd name="connsiteY544" fmla="*/ 685234 h 4798887"/>
                <a:gd name="connsiteX545" fmla="*/ 3167186 w 3262957"/>
                <a:gd name="connsiteY545" fmla="*/ 727499 h 4798887"/>
                <a:gd name="connsiteX546" fmla="*/ 3150100 w 3262957"/>
                <a:gd name="connsiteY546" fmla="*/ 770214 h 4798887"/>
                <a:gd name="connsiteX547" fmla="*/ 3051631 w 3262957"/>
                <a:gd name="connsiteY547" fmla="*/ 878125 h 4798887"/>
                <a:gd name="connsiteX548" fmla="*/ 3025103 w 3262957"/>
                <a:gd name="connsiteY548" fmla="*/ 920841 h 4798887"/>
                <a:gd name="connsiteX549" fmla="*/ 3043088 w 3262957"/>
                <a:gd name="connsiteY549" fmla="*/ 950067 h 4798887"/>
                <a:gd name="connsiteX550" fmla="*/ 3061523 w 3262957"/>
                <a:gd name="connsiteY550" fmla="*/ 949167 h 4798887"/>
                <a:gd name="connsiteX551" fmla="*/ 3183372 w 3262957"/>
                <a:gd name="connsiteY551" fmla="*/ 913197 h 4798887"/>
                <a:gd name="connsiteX552" fmla="*/ 3204954 w 3262957"/>
                <a:gd name="connsiteY552" fmla="*/ 906002 h 4798887"/>
                <a:gd name="connsiteX553" fmla="*/ 3208552 w 3262957"/>
                <a:gd name="connsiteY553" fmla="*/ 909600 h 4798887"/>
                <a:gd name="connsiteX554" fmla="*/ 3113230 w 3262957"/>
                <a:gd name="connsiteY554" fmla="*/ 1126771 h 4798887"/>
                <a:gd name="connsiteX555" fmla="*/ 3252615 w 3262957"/>
                <a:gd name="connsiteY555" fmla="*/ 1139810 h 4798887"/>
                <a:gd name="connsiteX556" fmla="*/ 3168534 w 3262957"/>
                <a:gd name="connsiteY556" fmla="*/ 1280993 h 4798887"/>
                <a:gd name="connsiteX557" fmla="*/ 3151449 w 3262957"/>
                <a:gd name="connsiteY557" fmla="*/ 1383957 h 4798887"/>
                <a:gd name="connsiteX558" fmla="*/ 3170783 w 3262957"/>
                <a:gd name="connsiteY558" fmla="*/ 1406439 h 4798887"/>
                <a:gd name="connsiteX559" fmla="*/ 3248568 w 3262957"/>
                <a:gd name="connsiteY559" fmla="*/ 1447806 h 4798887"/>
                <a:gd name="connsiteX560" fmla="*/ 3262957 w 3262957"/>
                <a:gd name="connsiteY560" fmla="*/ 1472086 h 4798887"/>
                <a:gd name="connsiteX561" fmla="*/ 3201807 w 3262957"/>
                <a:gd name="connsiteY561" fmla="*/ 1520195 h 4798887"/>
                <a:gd name="connsiteX562" fmla="*/ 3133014 w 3262957"/>
                <a:gd name="connsiteY562" fmla="*/ 1526939 h 4798887"/>
                <a:gd name="connsiteX563" fmla="*/ 3118626 w 3262957"/>
                <a:gd name="connsiteY563" fmla="*/ 1569655 h 4798887"/>
                <a:gd name="connsiteX564" fmla="*/ 3151449 w 3262957"/>
                <a:gd name="connsiteY564" fmla="*/ 1602927 h 4798887"/>
                <a:gd name="connsiteX565" fmla="*/ 3169883 w 3262957"/>
                <a:gd name="connsiteY565" fmla="*/ 1631704 h 4798887"/>
                <a:gd name="connsiteX566" fmla="*/ 3145604 w 3262957"/>
                <a:gd name="connsiteY566" fmla="*/ 1789074 h 4798887"/>
                <a:gd name="connsiteX567" fmla="*/ 3162689 w 3262957"/>
                <a:gd name="connsiteY567" fmla="*/ 1823694 h 4798887"/>
                <a:gd name="connsiteX568" fmla="*/ 3182473 w 3262957"/>
                <a:gd name="connsiteY568" fmla="*/ 1843028 h 4798887"/>
                <a:gd name="connsiteX569" fmla="*/ 3182473 w 3262957"/>
                <a:gd name="connsiteY569" fmla="*/ 1950938 h 4798887"/>
                <a:gd name="connsiteX570" fmla="*/ 3097943 w 3262957"/>
                <a:gd name="connsiteY570" fmla="*/ 2194188 h 4798887"/>
                <a:gd name="connsiteX571" fmla="*/ 3073663 w 3262957"/>
                <a:gd name="connsiteY571" fmla="*/ 2277819 h 4798887"/>
                <a:gd name="connsiteX572" fmla="*/ 3068717 w 3262957"/>
                <a:gd name="connsiteY572" fmla="*/ 2350658 h 4798887"/>
                <a:gd name="connsiteX573" fmla="*/ 3057027 w 3262957"/>
                <a:gd name="connsiteY573" fmla="*/ 2520618 h 4798887"/>
                <a:gd name="connsiteX574" fmla="*/ 3045336 w 3262957"/>
                <a:gd name="connsiteY574" fmla="*/ 2557038 h 4798887"/>
                <a:gd name="connsiteX575" fmla="*/ 3001272 w 3262957"/>
                <a:gd name="connsiteY575" fmla="*/ 2621784 h 4798887"/>
                <a:gd name="connsiteX576" fmla="*/ 2877175 w 3262957"/>
                <a:gd name="connsiteY576" fmla="*/ 2811078 h 4798887"/>
                <a:gd name="connsiteX577" fmla="*/ 2873578 w 3262957"/>
                <a:gd name="connsiteY577" fmla="*/ 2829963 h 4798887"/>
                <a:gd name="connsiteX578" fmla="*/ 2872679 w 3262957"/>
                <a:gd name="connsiteY578" fmla="*/ 3070964 h 4798887"/>
                <a:gd name="connsiteX579" fmla="*/ 2829065 w 3262957"/>
                <a:gd name="connsiteY579" fmla="*/ 3285437 h 4798887"/>
                <a:gd name="connsiteX580" fmla="*/ 2680238 w 3262957"/>
                <a:gd name="connsiteY580" fmla="*/ 3528236 h 4798887"/>
                <a:gd name="connsiteX581" fmla="*/ 2536356 w 3262957"/>
                <a:gd name="connsiteY581" fmla="*/ 3695948 h 4798887"/>
                <a:gd name="connsiteX582" fmla="*/ 2503983 w 3262957"/>
                <a:gd name="connsiteY582" fmla="*/ 3757547 h 4798887"/>
                <a:gd name="connsiteX583" fmla="*/ 2486897 w 3262957"/>
                <a:gd name="connsiteY583" fmla="*/ 3868605 h 4798887"/>
                <a:gd name="connsiteX584" fmla="*/ 2427096 w 3262957"/>
                <a:gd name="connsiteY584" fmla="*/ 4051604 h 4798887"/>
                <a:gd name="connsiteX585" fmla="*/ 2277370 w 3262957"/>
                <a:gd name="connsiteY585" fmla="*/ 4151422 h 4798887"/>
                <a:gd name="connsiteX586" fmla="*/ 2365048 w 3262957"/>
                <a:gd name="connsiteY586" fmla="*/ 4023727 h 4798887"/>
                <a:gd name="connsiteX587" fmla="*/ 2398770 w 3262957"/>
                <a:gd name="connsiteY587" fmla="*/ 3908622 h 4798887"/>
                <a:gd name="connsiteX588" fmla="*/ 2401468 w 3262957"/>
                <a:gd name="connsiteY588" fmla="*/ 3831736 h 4798887"/>
                <a:gd name="connsiteX589" fmla="*/ 2508479 w 3262957"/>
                <a:gd name="connsiteY589" fmla="*/ 3540826 h 4798887"/>
                <a:gd name="connsiteX590" fmla="*/ 2596607 w 3262957"/>
                <a:gd name="connsiteY590" fmla="*/ 3436512 h 4798887"/>
                <a:gd name="connsiteX591" fmla="*/ 2615941 w 3262957"/>
                <a:gd name="connsiteY591" fmla="*/ 3405038 h 4798887"/>
                <a:gd name="connsiteX592" fmla="*/ 2606049 w 3262957"/>
                <a:gd name="connsiteY592" fmla="*/ 3356927 h 4798887"/>
                <a:gd name="connsiteX593" fmla="*/ 2560636 w 3262957"/>
                <a:gd name="connsiteY593" fmla="*/ 3358726 h 4798887"/>
                <a:gd name="connsiteX594" fmla="*/ 2467114 w 3262957"/>
                <a:gd name="connsiteY594" fmla="*/ 3446404 h 4798887"/>
                <a:gd name="connsiteX595" fmla="*/ 2378537 w 3262957"/>
                <a:gd name="connsiteY595" fmla="*/ 3661326 h 4798887"/>
                <a:gd name="connsiteX596" fmla="*/ 2322783 w 3262957"/>
                <a:gd name="connsiteY596" fmla="*/ 4012486 h 4798887"/>
                <a:gd name="connsiteX597" fmla="*/ 2185196 w 3262957"/>
                <a:gd name="connsiteY597" fmla="*/ 4116800 h 4798887"/>
                <a:gd name="connsiteX598" fmla="*/ 2138884 w 3262957"/>
                <a:gd name="connsiteY598" fmla="*/ 4090272 h 4798887"/>
                <a:gd name="connsiteX599" fmla="*/ 2186545 w 3262957"/>
                <a:gd name="connsiteY599" fmla="*/ 4020130 h 4798887"/>
                <a:gd name="connsiteX600" fmla="*/ 2185196 w 3262957"/>
                <a:gd name="connsiteY600" fmla="*/ 4007091 h 4798887"/>
                <a:gd name="connsiteX601" fmla="*/ 2166761 w 3262957"/>
                <a:gd name="connsiteY601" fmla="*/ 3905924 h 4798887"/>
                <a:gd name="connsiteX602" fmla="*/ 2209027 w 3262957"/>
                <a:gd name="connsiteY602" fmla="*/ 3770586 h 4798887"/>
                <a:gd name="connsiteX603" fmla="*/ 2253090 w 3262957"/>
                <a:gd name="connsiteY603" fmla="*/ 3724724 h 4798887"/>
                <a:gd name="connsiteX604" fmla="*/ 2285014 w 3262957"/>
                <a:gd name="connsiteY604" fmla="*/ 3646938 h 4798887"/>
                <a:gd name="connsiteX605" fmla="*/ 2290409 w 3262957"/>
                <a:gd name="connsiteY605" fmla="*/ 3610069 h 4798887"/>
                <a:gd name="connsiteX606" fmla="*/ 2391126 w 3262957"/>
                <a:gd name="connsiteY606" fmla="*/ 3408635 h 4798887"/>
                <a:gd name="connsiteX607" fmla="*/ 2503533 w 3262957"/>
                <a:gd name="connsiteY607" fmla="*/ 3261157 h 4798887"/>
                <a:gd name="connsiteX608" fmla="*/ 2736891 w 3262957"/>
                <a:gd name="connsiteY608" fmla="*/ 2863235 h 4798887"/>
                <a:gd name="connsiteX609" fmla="*/ 2734193 w 3262957"/>
                <a:gd name="connsiteY609" fmla="*/ 2816923 h 4798887"/>
                <a:gd name="connsiteX610" fmla="*/ 2685633 w 3262957"/>
                <a:gd name="connsiteY610" fmla="*/ 2822319 h 4798887"/>
                <a:gd name="connsiteX611" fmla="*/ 2656407 w 3262957"/>
                <a:gd name="connsiteY611" fmla="*/ 2857839 h 4798887"/>
                <a:gd name="connsiteX612" fmla="*/ 2649213 w 3262957"/>
                <a:gd name="connsiteY612" fmla="*/ 2874926 h 4798887"/>
                <a:gd name="connsiteX613" fmla="*/ 2479254 w 3262957"/>
                <a:gd name="connsiteY613" fmla="*/ 3161339 h 4798887"/>
                <a:gd name="connsiteX614" fmla="*/ 2337171 w 3262957"/>
                <a:gd name="connsiteY614" fmla="*/ 3322306 h 4798887"/>
                <a:gd name="connsiteX615" fmla="*/ 2284115 w 3262957"/>
                <a:gd name="connsiteY615" fmla="*/ 3405038 h 4798887"/>
                <a:gd name="connsiteX616" fmla="*/ 2261633 w 3262957"/>
                <a:gd name="connsiteY616" fmla="*/ 3503507 h 4798887"/>
                <a:gd name="connsiteX617" fmla="*/ 2195088 w 3262957"/>
                <a:gd name="connsiteY617" fmla="*/ 3706739 h 4798887"/>
                <a:gd name="connsiteX618" fmla="*/ 2151024 w 3262957"/>
                <a:gd name="connsiteY618" fmla="*/ 3795315 h 4798887"/>
                <a:gd name="connsiteX619" fmla="*/ 2114155 w 3262957"/>
                <a:gd name="connsiteY619" fmla="*/ 4103311 h 4798887"/>
                <a:gd name="connsiteX620" fmla="*/ 2115953 w 3262957"/>
                <a:gd name="connsiteY620" fmla="*/ 4155468 h 4798887"/>
                <a:gd name="connsiteX621" fmla="*/ 2091224 w 3262957"/>
                <a:gd name="connsiteY621" fmla="*/ 4170756 h 4798887"/>
                <a:gd name="connsiteX622" fmla="*/ 2017485 w 3262957"/>
                <a:gd name="connsiteY622" fmla="*/ 4134785 h 4798887"/>
                <a:gd name="connsiteX623" fmla="*/ 1937451 w 3262957"/>
                <a:gd name="connsiteY623" fmla="*/ 4002145 h 4798887"/>
                <a:gd name="connsiteX624" fmla="*/ 1963529 w 3262957"/>
                <a:gd name="connsiteY624" fmla="*/ 3863659 h 4798887"/>
                <a:gd name="connsiteX625" fmla="*/ 2168110 w 3262957"/>
                <a:gd name="connsiteY625" fmla="*/ 3575447 h 4798887"/>
                <a:gd name="connsiteX626" fmla="*/ 2179351 w 3262957"/>
                <a:gd name="connsiteY626" fmla="*/ 3548020 h 4798887"/>
                <a:gd name="connsiteX627" fmla="*/ 2182049 w 3262957"/>
                <a:gd name="connsiteY627" fmla="*/ 3418976 h 4798887"/>
                <a:gd name="connsiteX628" fmla="*/ 2192840 w 3262957"/>
                <a:gd name="connsiteY628" fmla="*/ 3226535 h 4798887"/>
                <a:gd name="connsiteX629" fmla="*/ 2189243 w 3262957"/>
                <a:gd name="connsiteY629" fmla="*/ 3108733 h 4798887"/>
                <a:gd name="connsiteX630" fmla="*/ 2331775 w 3262957"/>
                <a:gd name="connsiteY630" fmla="*/ 2723401 h 4798887"/>
                <a:gd name="connsiteX631" fmla="*/ 2338070 w 3262957"/>
                <a:gd name="connsiteY631" fmla="*/ 2712160 h 4798887"/>
                <a:gd name="connsiteX632" fmla="*/ 2317837 w 3262957"/>
                <a:gd name="connsiteY632" fmla="*/ 2712160 h 4798887"/>
                <a:gd name="connsiteX633" fmla="*/ 2141582 w 3262957"/>
                <a:gd name="connsiteY633" fmla="*/ 2808380 h 4798887"/>
                <a:gd name="connsiteX634" fmla="*/ 2110108 w 3262957"/>
                <a:gd name="connsiteY634" fmla="*/ 2926183 h 4798887"/>
                <a:gd name="connsiteX635" fmla="*/ 2129892 w 3262957"/>
                <a:gd name="connsiteY635" fmla="*/ 3441907 h 4798887"/>
                <a:gd name="connsiteX636" fmla="*/ 2117752 w 3262957"/>
                <a:gd name="connsiteY636" fmla="*/ 3499910 h 4798887"/>
                <a:gd name="connsiteX637" fmla="*/ 1912271 w 3262957"/>
                <a:gd name="connsiteY637" fmla="*/ 3869954 h 4798887"/>
                <a:gd name="connsiteX638" fmla="*/ 1901480 w 3262957"/>
                <a:gd name="connsiteY638" fmla="*/ 3895583 h 4798887"/>
                <a:gd name="connsiteX639" fmla="*/ 1872255 w 3262957"/>
                <a:gd name="connsiteY639" fmla="*/ 4274170 h 4798887"/>
                <a:gd name="connsiteX640" fmla="*/ 1935203 w 3262957"/>
                <a:gd name="connsiteY640" fmla="*/ 4429742 h 4798887"/>
                <a:gd name="connsiteX641" fmla="*/ 1945094 w 3262957"/>
                <a:gd name="connsiteY641" fmla="*/ 4443231 h 4798887"/>
                <a:gd name="connsiteX642" fmla="*/ 1962180 w 3262957"/>
                <a:gd name="connsiteY642" fmla="*/ 4525962 h 4798887"/>
                <a:gd name="connsiteX643" fmla="*/ 1898783 w 3262957"/>
                <a:gd name="connsiteY643" fmla="*/ 4693674 h 4798887"/>
                <a:gd name="connsiteX644" fmla="*/ 1894286 w 3262957"/>
                <a:gd name="connsiteY644" fmla="*/ 4699519 h 4798887"/>
                <a:gd name="connsiteX645" fmla="*/ 1825493 w 3262957"/>
                <a:gd name="connsiteY645" fmla="*/ 4713458 h 4798887"/>
                <a:gd name="connsiteX646" fmla="*/ 1795818 w 3262957"/>
                <a:gd name="connsiteY646" fmla="*/ 4651409 h 4798887"/>
                <a:gd name="connsiteX647" fmla="*/ 1799415 w 3262957"/>
                <a:gd name="connsiteY647" fmla="*/ 4599252 h 4798887"/>
                <a:gd name="connsiteX648" fmla="*/ 1803461 w 3262957"/>
                <a:gd name="connsiteY648" fmla="*/ 4521017 h 4798887"/>
                <a:gd name="connsiteX649" fmla="*/ 1788624 w 3262957"/>
                <a:gd name="connsiteY649" fmla="*/ 4499884 h 4798887"/>
                <a:gd name="connsiteX650" fmla="*/ 1769289 w 3262957"/>
                <a:gd name="connsiteY650" fmla="*/ 4518768 h 4798887"/>
                <a:gd name="connsiteX651" fmla="*/ 1747707 w 3262957"/>
                <a:gd name="connsiteY651" fmla="*/ 4664898 h 4798887"/>
                <a:gd name="connsiteX652" fmla="*/ 1706791 w 3262957"/>
                <a:gd name="connsiteY652" fmla="*/ 4798887 h 4798887"/>
                <a:gd name="connsiteX653" fmla="*/ 1691953 w 3262957"/>
                <a:gd name="connsiteY653" fmla="*/ 4798887 h 4798887"/>
                <a:gd name="connsiteX654" fmla="*/ 1678015 w 3262957"/>
                <a:gd name="connsiteY654" fmla="*/ 4752126 h 4798887"/>
                <a:gd name="connsiteX655" fmla="*/ 1690604 w 3262957"/>
                <a:gd name="connsiteY655" fmla="*/ 4494039 h 4798887"/>
                <a:gd name="connsiteX656" fmla="*/ 1720730 w 3262957"/>
                <a:gd name="connsiteY656" fmla="*/ 4226060 h 4798887"/>
                <a:gd name="connsiteX657" fmla="*/ 1701845 w 3262957"/>
                <a:gd name="connsiteY657" fmla="*/ 4055201 h 4798887"/>
                <a:gd name="connsiteX658" fmla="*/ 1676216 w 3262957"/>
                <a:gd name="connsiteY658" fmla="*/ 3898281 h 4798887"/>
                <a:gd name="connsiteX659" fmla="*/ 1715784 w 3262957"/>
                <a:gd name="connsiteY659" fmla="*/ 3680211 h 4798887"/>
                <a:gd name="connsiteX660" fmla="*/ 1892038 w 3262957"/>
                <a:gd name="connsiteY660" fmla="*/ 3273297 h 4798887"/>
                <a:gd name="connsiteX661" fmla="*/ 1953637 w 3262957"/>
                <a:gd name="connsiteY661" fmla="*/ 2926183 h 4798887"/>
                <a:gd name="connsiteX662" fmla="*/ 1946443 w 3262957"/>
                <a:gd name="connsiteY662" fmla="*/ 2872677 h 4798887"/>
                <a:gd name="connsiteX663" fmla="*/ 1911372 w 3262957"/>
                <a:gd name="connsiteY663" fmla="*/ 2861437 h 4798887"/>
                <a:gd name="connsiteX664" fmla="*/ 1856967 w 3262957"/>
                <a:gd name="connsiteY664" fmla="*/ 2925284 h 4798887"/>
                <a:gd name="connsiteX665" fmla="*/ 1758049 w 3262957"/>
                <a:gd name="connsiteY665" fmla="*/ 3090747 h 4798887"/>
                <a:gd name="connsiteX666" fmla="*/ 1585391 w 3262957"/>
                <a:gd name="connsiteY666" fmla="*/ 3263854 h 4798887"/>
                <a:gd name="connsiteX667" fmla="*/ 1269302 w 3262957"/>
                <a:gd name="connsiteY667" fmla="*/ 3285886 h 4798887"/>
                <a:gd name="connsiteX668" fmla="*/ 943321 w 3262957"/>
                <a:gd name="connsiteY668" fmla="*/ 2950013 h 4798887"/>
                <a:gd name="connsiteX669" fmla="*/ 911847 w 3262957"/>
                <a:gd name="connsiteY669" fmla="*/ 2836257 h 4798887"/>
                <a:gd name="connsiteX670" fmla="*/ 820573 w 3262957"/>
                <a:gd name="connsiteY670" fmla="*/ 2575023 h 4798887"/>
                <a:gd name="connsiteX671" fmla="*/ 735143 w 3262957"/>
                <a:gd name="connsiteY671" fmla="*/ 2211723 h 4798887"/>
                <a:gd name="connsiteX672" fmla="*/ 801688 w 3262957"/>
                <a:gd name="connsiteY672" fmla="*/ 1849773 h 4798887"/>
                <a:gd name="connsiteX673" fmla="*/ 878575 w 3262957"/>
                <a:gd name="connsiteY673" fmla="*/ 1790422 h 4798887"/>
                <a:gd name="connsiteX674" fmla="*/ 1073714 w 3262957"/>
                <a:gd name="connsiteY674" fmla="*/ 1803011 h 4798887"/>
                <a:gd name="connsiteX675" fmla="*/ 1007618 w 3262957"/>
                <a:gd name="connsiteY675" fmla="*/ 1834037 h 4798887"/>
                <a:gd name="connsiteX676" fmla="*/ 946469 w 3262957"/>
                <a:gd name="connsiteY676" fmla="*/ 1882596 h 4798887"/>
                <a:gd name="connsiteX677" fmla="*/ 941073 w 3262957"/>
                <a:gd name="connsiteY677" fmla="*/ 1938799 h 4798887"/>
                <a:gd name="connsiteX678" fmla="*/ 1047186 w 3262957"/>
                <a:gd name="connsiteY678" fmla="*/ 2194188 h 4798887"/>
                <a:gd name="connsiteX679" fmla="*/ 1089001 w 3262957"/>
                <a:gd name="connsiteY679" fmla="*/ 2460368 h 4798887"/>
                <a:gd name="connsiteX680" fmla="*/ 1071915 w 3262957"/>
                <a:gd name="connsiteY680" fmla="*/ 2552991 h 4798887"/>
                <a:gd name="connsiteX681" fmla="*/ 1043139 w 3262957"/>
                <a:gd name="connsiteY681" fmla="*/ 2655057 h 4798887"/>
                <a:gd name="connsiteX682" fmla="*/ 1069667 w 3262957"/>
                <a:gd name="connsiteY682" fmla="*/ 2679337 h 4798887"/>
                <a:gd name="connsiteX683" fmla="*/ 1232882 w 3262957"/>
                <a:gd name="connsiteY683" fmla="*/ 2624482 h 4798887"/>
                <a:gd name="connsiteX684" fmla="*/ 1432967 w 3262957"/>
                <a:gd name="connsiteY684" fmla="*/ 2594357 h 4798887"/>
                <a:gd name="connsiteX685" fmla="*/ 1635300 w 3262957"/>
                <a:gd name="connsiteY685" fmla="*/ 2660902 h 4798887"/>
                <a:gd name="connsiteX686" fmla="*/ 1666774 w 3262957"/>
                <a:gd name="connsiteY686" fmla="*/ 2672143 h 4798887"/>
                <a:gd name="connsiteX687" fmla="*/ 1646990 w 3262957"/>
                <a:gd name="connsiteY687" fmla="*/ 2609195 h 4798887"/>
                <a:gd name="connsiteX688" fmla="*/ 1624509 w 3262957"/>
                <a:gd name="connsiteY688" fmla="*/ 2537704 h 4798887"/>
                <a:gd name="connsiteX689" fmla="*/ 1620013 w 3262957"/>
                <a:gd name="connsiteY689" fmla="*/ 2512075 h 4798887"/>
                <a:gd name="connsiteX690" fmla="*/ 1636649 w 3262957"/>
                <a:gd name="connsiteY690" fmla="*/ 2487795 h 4798887"/>
                <a:gd name="connsiteX691" fmla="*/ 1667224 w 3262957"/>
                <a:gd name="connsiteY691" fmla="*/ 2507579 h 4798887"/>
                <a:gd name="connsiteX692" fmla="*/ 1756700 w 3262957"/>
                <a:gd name="connsiteY692" fmla="*/ 2730145 h 4798887"/>
                <a:gd name="connsiteX693" fmla="*/ 1851122 w 3262957"/>
                <a:gd name="connsiteY693" fmla="*/ 2779604 h 4798887"/>
                <a:gd name="connsiteX694" fmla="*/ 1889340 w 3262957"/>
                <a:gd name="connsiteY694" fmla="*/ 2757123 h 4798887"/>
                <a:gd name="connsiteX695" fmla="*/ 1908674 w 3262957"/>
                <a:gd name="connsiteY695" fmla="*/ 2709012 h 4798887"/>
                <a:gd name="connsiteX696" fmla="*/ 2082681 w 3262957"/>
                <a:gd name="connsiteY696" fmla="*/ 2257585 h 4798887"/>
                <a:gd name="connsiteX697" fmla="*/ 2273323 w 3262957"/>
                <a:gd name="connsiteY697" fmla="*/ 2104711 h 4798887"/>
                <a:gd name="connsiteX698" fmla="*/ 2529612 w 3262957"/>
                <a:gd name="connsiteY698" fmla="*/ 2062896 h 4798887"/>
                <a:gd name="connsiteX699" fmla="*/ 2648764 w 3262957"/>
                <a:gd name="connsiteY699" fmla="*/ 2055252 h 4798887"/>
                <a:gd name="connsiteX700" fmla="*/ 2613243 w 3262957"/>
                <a:gd name="connsiteY700" fmla="*/ 2111456 h 4798887"/>
                <a:gd name="connsiteX701" fmla="*/ 2594808 w 3262957"/>
                <a:gd name="connsiteY701" fmla="*/ 2115502 h 4798887"/>
                <a:gd name="connsiteX702" fmla="*/ 2351559 w 3262957"/>
                <a:gd name="connsiteY702" fmla="*/ 2137085 h 4798887"/>
                <a:gd name="connsiteX703" fmla="*/ 2078185 w 3262957"/>
                <a:gd name="connsiteY703" fmla="*/ 2388427 h 4798887"/>
                <a:gd name="connsiteX704" fmla="*/ 2001298 w 3262957"/>
                <a:gd name="connsiteY704" fmla="*/ 2621335 h 4798887"/>
                <a:gd name="connsiteX705" fmla="*/ 2000399 w 3262957"/>
                <a:gd name="connsiteY705" fmla="*/ 2624932 h 4798887"/>
                <a:gd name="connsiteX706" fmla="*/ 2048959 w 3262957"/>
                <a:gd name="connsiteY706" fmla="*/ 2671244 h 4798887"/>
                <a:gd name="connsiteX707" fmla="*/ 2128543 w 3262957"/>
                <a:gd name="connsiteY707" fmla="*/ 2631227 h 4798887"/>
                <a:gd name="connsiteX708" fmla="*/ 2463067 w 3262957"/>
                <a:gd name="connsiteY708" fmla="*/ 2329526 h 4798887"/>
                <a:gd name="connsiteX709" fmla="*/ 2480153 w 3262957"/>
                <a:gd name="connsiteY709" fmla="*/ 2307494 h 4798887"/>
                <a:gd name="connsiteX710" fmla="*/ 2590312 w 3262957"/>
                <a:gd name="connsiteY710" fmla="*/ 2165861 h 4798887"/>
                <a:gd name="connsiteX711" fmla="*/ 2674842 w 3262957"/>
                <a:gd name="connsiteY711" fmla="*/ 1981063 h 4798887"/>
                <a:gd name="connsiteX712" fmla="*/ 2666299 w 3262957"/>
                <a:gd name="connsiteY712" fmla="*/ 1892488 h 4798887"/>
                <a:gd name="connsiteX713" fmla="*/ 2628980 w 3262957"/>
                <a:gd name="connsiteY713" fmla="*/ 1865060 h 4798887"/>
                <a:gd name="connsiteX714" fmla="*/ 2588064 w 3262957"/>
                <a:gd name="connsiteY714" fmla="*/ 1869556 h 4798887"/>
                <a:gd name="connsiteX715" fmla="*/ 2512526 w 3262957"/>
                <a:gd name="connsiteY715" fmla="*/ 1883945 h 4798887"/>
                <a:gd name="connsiteX716" fmla="*/ 2403266 w 3262957"/>
                <a:gd name="connsiteY716" fmla="*/ 1981513 h 4798887"/>
                <a:gd name="connsiteX717" fmla="*/ 2377637 w 3262957"/>
                <a:gd name="connsiteY717" fmla="*/ 1895185 h 4798887"/>
                <a:gd name="connsiteX718" fmla="*/ 2363699 w 3262957"/>
                <a:gd name="connsiteY718" fmla="*/ 1847974 h 4798887"/>
                <a:gd name="connsiteX719" fmla="*/ 2315139 w 3262957"/>
                <a:gd name="connsiteY719" fmla="*/ 1839882 h 4798887"/>
                <a:gd name="connsiteX720" fmla="*/ 2095720 w 3262957"/>
                <a:gd name="connsiteY720" fmla="*/ 1873604 h 4798887"/>
                <a:gd name="connsiteX721" fmla="*/ 2015686 w 3262957"/>
                <a:gd name="connsiteY721" fmla="*/ 1906426 h 4798887"/>
                <a:gd name="connsiteX722" fmla="*/ 2062897 w 3262957"/>
                <a:gd name="connsiteY722" fmla="*/ 1844827 h 4798887"/>
                <a:gd name="connsiteX723" fmla="*/ 2047160 w 3262957"/>
                <a:gd name="connsiteY723" fmla="*/ 1722079 h 4798887"/>
                <a:gd name="connsiteX724" fmla="*/ 1968925 w 3262957"/>
                <a:gd name="connsiteY724" fmla="*/ 1695550 h 4798887"/>
                <a:gd name="connsiteX725" fmla="*/ 1955885 w 3262957"/>
                <a:gd name="connsiteY725" fmla="*/ 1702295 h 4798887"/>
                <a:gd name="connsiteX726" fmla="*/ 1845726 w 3262957"/>
                <a:gd name="connsiteY726" fmla="*/ 1789524 h 4798887"/>
                <a:gd name="connsiteX727" fmla="*/ 1834036 w 3262957"/>
                <a:gd name="connsiteY727" fmla="*/ 1734668 h 4798887"/>
                <a:gd name="connsiteX728" fmla="*/ 1812454 w 3262957"/>
                <a:gd name="connsiteY728" fmla="*/ 1675318 h 4798887"/>
                <a:gd name="connsiteX729" fmla="*/ 1733319 w 3262957"/>
                <a:gd name="connsiteY729" fmla="*/ 1657333 h 4798887"/>
                <a:gd name="connsiteX730" fmla="*/ 1669472 w 3262957"/>
                <a:gd name="connsiteY730" fmla="*/ 1696899 h 4798887"/>
                <a:gd name="connsiteX731" fmla="*/ 1591686 w 3262957"/>
                <a:gd name="connsiteY731" fmla="*/ 1706341 h 4798887"/>
                <a:gd name="connsiteX732" fmla="*/ 1575949 w 3262957"/>
                <a:gd name="connsiteY732" fmla="*/ 1687008 h 4798887"/>
                <a:gd name="connsiteX733" fmla="*/ 1571003 w 3262957"/>
                <a:gd name="connsiteY733" fmla="*/ 1608772 h 4798887"/>
                <a:gd name="connsiteX734" fmla="*/ 1538630 w 3262957"/>
                <a:gd name="connsiteY734" fmla="*/ 1578648 h 4798887"/>
                <a:gd name="connsiteX735" fmla="*/ 1437913 w 3262957"/>
                <a:gd name="connsiteY735" fmla="*/ 1567856 h 4798887"/>
                <a:gd name="connsiteX736" fmla="*/ 1384857 w 3262957"/>
                <a:gd name="connsiteY736" fmla="*/ 1534134 h 4798887"/>
                <a:gd name="connsiteX737" fmla="*/ 1365523 w 3262957"/>
                <a:gd name="connsiteY737" fmla="*/ 1497715 h 4798887"/>
                <a:gd name="connsiteX738" fmla="*/ 1271101 w 3262957"/>
                <a:gd name="connsiteY738" fmla="*/ 1450053 h 4798887"/>
                <a:gd name="connsiteX739" fmla="*/ 1181625 w 3262957"/>
                <a:gd name="connsiteY739" fmla="*/ 1510754 h 4798887"/>
                <a:gd name="connsiteX740" fmla="*/ 1170834 w 3262957"/>
                <a:gd name="connsiteY740" fmla="*/ 1518846 h 4798887"/>
                <a:gd name="connsiteX741" fmla="*/ 1070117 w 3262957"/>
                <a:gd name="connsiteY741" fmla="*/ 1485124 h 4798887"/>
                <a:gd name="connsiteX742" fmla="*/ 1044937 w 3262957"/>
                <a:gd name="connsiteY742" fmla="*/ 1500861 h 4798887"/>
                <a:gd name="connsiteX743" fmla="*/ 989183 w 3262957"/>
                <a:gd name="connsiteY743" fmla="*/ 1477931 h 4798887"/>
                <a:gd name="connsiteX744" fmla="*/ 974346 w 3262957"/>
                <a:gd name="connsiteY744" fmla="*/ 1415881 h 4798887"/>
                <a:gd name="connsiteX745" fmla="*/ 932980 w 3262957"/>
                <a:gd name="connsiteY745" fmla="*/ 1384407 h 4798887"/>
                <a:gd name="connsiteX746" fmla="*/ 916344 w 3262957"/>
                <a:gd name="connsiteY746" fmla="*/ 1386656 h 4798887"/>
                <a:gd name="connsiteX747" fmla="*/ 743686 w 3262957"/>
                <a:gd name="connsiteY747" fmla="*/ 1473883 h 4798887"/>
                <a:gd name="connsiteX748" fmla="*/ 727949 w 3262957"/>
                <a:gd name="connsiteY748" fmla="*/ 1497715 h 4798887"/>
                <a:gd name="connsiteX749" fmla="*/ 753578 w 3262957"/>
                <a:gd name="connsiteY749" fmla="*/ 1513001 h 4798887"/>
                <a:gd name="connsiteX750" fmla="*/ 835410 w 3262957"/>
                <a:gd name="connsiteY750" fmla="*/ 1541327 h 4798887"/>
                <a:gd name="connsiteX751" fmla="*/ 995928 w 3262957"/>
                <a:gd name="connsiteY751" fmla="*/ 1574600 h 4798887"/>
                <a:gd name="connsiteX752" fmla="*/ 1050783 w 3262957"/>
                <a:gd name="connsiteY752" fmla="*/ 1588988 h 4798887"/>
                <a:gd name="connsiteX753" fmla="*/ 1140708 w 3262957"/>
                <a:gd name="connsiteY753" fmla="*/ 1575950 h 4798887"/>
                <a:gd name="connsiteX754" fmla="*/ 1316513 w 3262957"/>
                <a:gd name="connsiteY754" fmla="*/ 1493668 h 4798887"/>
                <a:gd name="connsiteX755" fmla="*/ 1331351 w 3262957"/>
                <a:gd name="connsiteY755" fmla="*/ 1492319 h 4798887"/>
                <a:gd name="connsiteX756" fmla="*/ 1345290 w 3262957"/>
                <a:gd name="connsiteY756" fmla="*/ 1513901 h 4798887"/>
                <a:gd name="connsiteX757" fmla="*/ 1317862 w 3262957"/>
                <a:gd name="connsiteY757" fmla="*/ 1556166 h 4798887"/>
                <a:gd name="connsiteX758" fmla="*/ 1251767 w 3262957"/>
                <a:gd name="connsiteY758" fmla="*/ 1637549 h 4798887"/>
                <a:gd name="connsiteX759" fmla="*/ 1120925 w 3262957"/>
                <a:gd name="connsiteY759" fmla="*/ 1721630 h 4798887"/>
                <a:gd name="connsiteX760" fmla="*/ 899707 w 3262957"/>
                <a:gd name="connsiteY760" fmla="*/ 1746808 h 4798887"/>
                <a:gd name="connsiteX761" fmla="*/ 781905 w 3262957"/>
                <a:gd name="connsiteY761" fmla="*/ 1748158 h 4798887"/>
                <a:gd name="connsiteX762" fmla="*/ 733794 w 3262957"/>
                <a:gd name="connsiteY762" fmla="*/ 1786375 h 4798887"/>
                <a:gd name="connsiteX763" fmla="*/ 704119 w 3262957"/>
                <a:gd name="connsiteY763" fmla="*/ 1861014 h 4798887"/>
                <a:gd name="connsiteX764" fmla="*/ 434341 w 3262957"/>
                <a:gd name="connsiteY764" fmla="*/ 1962629 h 4798887"/>
                <a:gd name="connsiteX765" fmla="*/ 388929 w 3262957"/>
                <a:gd name="connsiteY765" fmla="*/ 1936551 h 4798887"/>
                <a:gd name="connsiteX766" fmla="*/ 351610 w 3262957"/>
                <a:gd name="connsiteY766" fmla="*/ 1860114 h 4798887"/>
                <a:gd name="connsiteX767" fmla="*/ 357005 w 3262957"/>
                <a:gd name="connsiteY767" fmla="*/ 1817401 h 4798887"/>
                <a:gd name="connsiteX768" fmla="*/ 343966 w 3262957"/>
                <a:gd name="connsiteY768" fmla="*/ 1777833 h 4798887"/>
                <a:gd name="connsiteX769" fmla="*/ 138935 w 3262957"/>
                <a:gd name="connsiteY769" fmla="*/ 1681163 h 4798887"/>
                <a:gd name="connsiteX770" fmla="*/ 0 w 3262957"/>
                <a:gd name="connsiteY770" fmla="*/ 1677565 h 4798887"/>
                <a:gd name="connsiteX771" fmla="*/ 35071 w 3262957"/>
                <a:gd name="connsiteY771" fmla="*/ 1668123 h 4798887"/>
                <a:gd name="connsiteX772" fmla="*/ 173107 w 3262957"/>
                <a:gd name="connsiteY772" fmla="*/ 1635301 h 4798887"/>
                <a:gd name="connsiteX773" fmla="*/ 326431 w 3262957"/>
                <a:gd name="connsiteY773" fmla="*/ 1673069 h 4798887"/>
                <a:gd name="connsiteX774" fmla="*/ 433892 w 3262957"/>
                <a:gd name="connsiteY774" fmla="*/ 1766142 h 4798887"/>
                <a:gd name="connsiteX775" fmla="*/ 482901 w 3262957"/>
                <a:gd name="connsiteY775" fmla="*/ 1783229 h 4798887"/>
                <a:gd name="connsiteX776" fmla="*/ 526515 w 3262957"/>
                <a:gd name="connsiteY776" fmla="*/ 1773336 h 4798887"/>
                <a:gd name="connsiteX777" fmla="*/ 695576 w 3262957"/>
                <a:gd name="connsiteY777" fmla="*/ 1661828 h 4798887"/>
                <a:gd name="connsiteX778" fmla="*/ 721654 w 3262957"/>
                <a:gd name="connsiteY778" fmla="*/ 1621361 h 4798887"/>
                <a:gd name="connsiteX779" fmla="*/ 704119 w 3262957"/>
                <a:gd name="connsiteY779" fmla="*/ 1602027 h 4798887"/>
                <a:gd name="connsiteX780" fmla="*/ 619139 w 3262957"/>
                <a:gd name="connsiteY780" fmla="*/ 1625408 h 4798887"/>
                <a:gd name="connsiteX781" fmla="*/ 602952 w 3262957"/>
                <a:gd name="connsiteY781" fmla="*/ 1634401 h 4798887"/>
                <a:gd name="connsiteX782" fmla="*/ 569680 w 3262957"/>
                <a:gd name="connsiteY782" fmla="*/ 1661828 h 4798887"/>
                <a:gd name="connsiteX783" fmla="*/ 475707 w 3262957"/>
                <a:gd name="connsiteY783" fmla="*/ 1682512 h 4798887"/>
                <a:gd name="connsiteX784" fmla="*/ 405116 w 3262957"/>
                <a:gd name="connsiteY784" fmla="*/ 1653286 h 4798887"/>
                <a:gd name="connsiteX785" fmla="*/ 374091 w 3262957"/>
                <a:gd name="connsiteY785" fmla="*/ 1602927 h 4798887"/>
                <a:gd name="connsiteX786" fmla="*/ 326431 w 3262957"/>
                <a:gd name="connsiteY786" fmla="*/ 1507157 h 4798887"/>
                <a:gd name="connsiteX787" fmla="*/ 295856 w 3262957"/>
                <a:gd name="connsiteY787" fmla="*/ 1503109 h 4798887"/>
                <a:gd name="connsiteX788" fmla="*/ 195139 w 3262957"/>
                <a:gd name="connsiteY788" fmla="*/ 1548523 h 4798887"/>
                <a:gd name="connsiteX789" fmla="*/ 177154 w 3262957"/>
                <a:gd name="connsiteY789" fmla="*/ 1553018 h 4798887"/>
                <a:gd name="connsiteX790" fmla="*/ 250443 w 3262957"/>
                <a:gd name="connsiteY790" fmla="*/ 1487373 h 4798887"/>
                <a:gd name="connsiteX791" fmla="*/ 241900 w 3262957"/>
                <a:gd name="connsiteY791" fmla="*/ 1384858 h 4798887"/>
                <a:gd name="connsiteX792" fmla="*/ 174006 w 3262957"/>
                <a:gd name="connsiteY792" fmla="*/ 1353383 h 4798887"/>
                <a:gd name="connsiteX793" fmla="*/ 146129 w 3262957"/>
                <a:gd name="connsiteY793" fmla="*/ 1337196 h 4798887"/>
                <a:gd name="connsiteX794" fmla="*/ 246846 w 3262957"/>
                <a:gd name="connsiteY794" fmla="*/ 1304373 h 4798887"/>
                <a:gd name="connsiteX795" fmla="*/ 390727 w 3262957"/>
                <a:gd name="connsiteY795" fmla="*/ 1270202 h 4798887"/>
                <a:gd name="connsiteX796" fmla="*/ 490995 w 3262957"/>
                <a:gd name="connsiteY796" fmla="*/ 1285490 h 4798887"/>
                <a:gd name="connsiteX797" fmla="*/ 463118 w 3262957"/>
                <a:gd name="connsiteY797" fmla="*/ 1308420 h 4798887"/>
                <a:gd name="connsiteX798" fmla="*/ 374990 w 3262957"/>
                <a:gd name="connsiteY798" fmla="*/ 1349786 h 4798887"/>
                <a:gd name="connsiteX799" fmla="*/ 340819 w 3262957"/>
                <a:gd name="connsiteY799" fmla="*/ 1369121 h 4798887"/>
                <a:gd name="connsiteX800" fmla="*/ 340369 w 3262957"/>
                <a:gd name="connsiteY800" fmla="*/ 1387554 h 4798887"/>
                <a:gd name="connsiteX801" fmla="*/ 358804 w 3262957"/>
                <a:gd name="connsiteY801" fmla="*/ 1399694 h 4798887"/>
                <a:gd name="connsiteX802" fmla="*/ 648814 w 3262957"/>
                <a:gd name="connsiteY802" fmla="*/ 1447806 h 4798887"/>
                <a:gd name="connsiteX803" fmla="*/ 837659 w 3262957"/>
                <a:gd name="connsiteY803" fmla="*/ 1380811 h 4798887"/>
                <a:gd name="connsiteX804" fmla="*/ 980640 w 3262957"/>
                <a:gd name="connsiteY804" fmla="*/ 1285490 h 4798887"/>
                <a:gd name="connsiteX805" fmla="*/ 1052132 w 3262957"/>
                <a:gd name="connsiteY805" fmla="*/ 1184323 h 4798887"/>
                <a:gd name="connsiteX806" fmla="*/ 1096195 w 3262957"/>
                <a:gd name="connsiteY806" fmla="*/ 1035496 h 4798887"/>
                <a:gd name="connsiteX807" fmla="*/ 1034146 w 3262957"/>
                <a:gd name="connsiteY807" fmla="*/ 979741 h 4798887"/>
                <a:gd name="connsiteX808" fmla="*/ 986935 w 3262957"/>
                <a:gd name="connsiteY808" fmla="*/ 1052582 h 4798887"/>
                <a:gd name="connsiteX809" fmla="*/ 989633 w 3262957"/>
                <a:gd name="connsiteY809" fmla="*/ 1063373 h 4798887"/>
                <a:gd name="connsiteX810" fmla="*/ 960857 w 3262957"/>
                <a:gd name="connsiteY810" fmla="*/ 1212200 h 4798887"/>
                <a:gd name="connsiteX811" fmla="*/ 728399 w 3262957"/>
                <a:gd name="connsiteY811" fmla="*/ 1337647 h 4798887"/>
                <a:gd name="connsiteX812" fmla="*/ 698723 w 3262957"/>
                <a:gd name="connsiteY812" fmla="*/ 1336746 h 4798887"/>
                <a:gd name="connsiteX813" fmla="*/ 447381 w 3262957"/>
                <a:gd name="connsiteY813" fmla="*/ 1248171 h 4798887"/>
                <a:gd name="connsiteX814" fmla="*/ 396123 w 3262957"/>
                <a:gd name="connsiteY814" fmla="*/ 1210851 h 4798887"/>
                <a:gd name="connsiteX815" fmla="*/ 178952 w 3262957"/>
                <a:gd name="connsiteY815" fmla="*/ 1169486 h 4798887"/>
                <a:gd name="connsiteX816" fmla="*/ 78685 w 3262957"/>
                <a:gd name="connsiteY816" fmla="*/ 1215348 h 4798887"/>
                <a:gd name="connsiteX817" fmla="*/ 49010 w 3262957"/>
                <a:gd name="connsiteY817" fmla="*/ 1225239 h 4798887"/>
                <a:gd name="connsiteX818" fmla="*/ 46312 w 3262957"/>
                <a:gd name="connsiteY818" fmla="*/ 1219844 h 4798887"/>
                <a:gd name="connsiteX819" fmla="*/ 56653 w 3262957"/>
                <a:gd name="connsiteY819" fmla="*/ 1205456 h 4798887"/>
                <a:gd name="connsiteX820" fmla="*/ 208178 w 3262957"/>
                <a:gd name="connsiteY820" fmla="*/ 1135314 h 4798887"/>
                <a:gd name="connsiteX821" fmla="*/ 608348 w 3262957"/>
                <a:gd name="connsiteY821" fmla="*/ 1108336 h 4798887"/>
                <a:gd name="connsiteX822" fmla="*/ 649264 w 3262957"/>
                <a:gd name="connsiteY822" fmla="*/ 1097095 h 4798887"/>
                <a:gd name="connsiteX823" fmla="*/ 789548 w 3262957"/>
                <a:gd name="connsiteY823" fmla="*/ 1015263 h 4798887"/>
                <a:gd name="connsiteX824" fmla="*/ 871381 w 3262957"/>
                <a:gd name="connsiteY824" fmla="*/ 895211 h 4798887"/>
                <a:gd name="connsiteX825" fmla="*/ 874078 w 3262957"/>
                <a:gd name="connsiteY825" fmla="*/ 855194 h 4798887"/>
                <a:gd name="connsiteX826" fmla="*/ 837659 w 3262957"/>
                <a:gd name="connsiteY826" fmla="*/ 845752 h 4798887"/>
                <a:gd name="connsiteX827" fmla="*/ 777408 w 3262957"/>
                <a:gd name="connsiteY827" fmla="*/ 914996 h 4798887"/>
                <a:gd name="connsiteX828" fmla="*/ 619139 w 3262957"/>
                <a:gd name="connsiteY828" fmla="*/ 992332 h 4798887"/>
                <a:gd name="connsiteX829" fmla="*/ 495941 w 3262957"/>
                <a:gd name="connsiteY829" fmla="*/ 984238 h 4798887"/>
                <a:gd name="connsiteX830" fmla="*/ 411860 w 3262957"/>
                <a:gd name="connsiteY830" fmla="*/ 1004921 h 4798887"/>
                <a:gd name="connsiteX831" fmla="*/ 252242 w 3262957"/>
                <a:gd name="connsiteY831" fmla="*/ 1033698 h 4798887"/>
                <a:gd name="connsiteX832" fmla="*/ 206829 w 3262957"/>
                <a:gd name="connsiteY832" fmla="*/ 1022906 h 4798887"/>
                <a:gd name="connsiteX833" fmla="*/ 109260 w 3262957"/>
                <a:gd name="connsiteY833" fmla="*/ 933879 h 4798887"/>
                <a:gd name="connsiteX834" fmla="*/ 111958 w 3262957"/>
                <a:gd name="connsiteY834" fmla="*/ 928034 h 4798887"/>
                <a:gd name="connsiteX835" fmla="*/ 153323 w 3262957"/>
                <a:gd name="connsiteY835" fmla="*/ 939724 h 4798887"/>
                <a:gd name="connsiteX836" fmla="*/ 211326 w 3262957"/>
                <a:gd name="connsiteY836" fmla="*/ 969850 h 4798887"/>
                <a:gd name="connsiteX837" fmla="*/ 309345 w 3262957"/>
                <a:gd name="connsiteY837" fmla="*/ 959059 h 4798887"/>
                <a:gd name="connsiteX838" fmla="*/ 342168 w 3262957"/>
                <a:gd name="connsiteY838" fmla="*/ 921290 h 4798887"/>
                <a:gd name="connsiteX839" fmla="*/ 474358 w 3262957"/>
                <a:gd name="connsiteY839" fmla="*/ 847101 h 4798887"/>
                <a:gd name="connsiteX840" fmla="*/ 667249 w 3262957"/>
                <a:gd name="connsiteY840" fmla="*/ 847550 h 4798887"/>
                <a:gd name="connsiteX841" fmla="*/ 694677 w 3262957"/>
                <a:gd name="connsiteY841" fmla="*/ 829565 h 4798887"/>
                <a:gd name="connsiteX842" fmla="*/ 883521 w 3262957"/>
                <a:gd name="connsiteY842" fmla="*/ 477056 h 4798887"/>
                <a:gd name="connsiteX843" fmla="*/ 989183 w 3262957"/>
                <a:gd name="connsiteY843" fmla="*/ 361052 h 4798887"/>
                <a:gd name="connsiteX844" fmla="*/ 1116878 w 3262957"/>
                <a:gd name="connsiteY844" fmla="*/ 330927 h 4798887"/>
                <a:gd name="connsiteX845" fmla="*/ 1014363 w 3262957"/>
                <a:gd name="connsiteY845" fmla="*/ 239652 h 4798887"/>
                <a:gd name="connsiteX846" fmla="*/ 1218494 w 3262957"/>
                <a:gd name="connsiteY846" fmla="*/ 239652 h 4798887"/>
                <a:gd name="connsiteX847" fmla="*/ 1301675 w 3262957"/>
                <a:gd name="connsiteY847" fmla="*/ 158719 h 4798887"/>
                <a:gd name="connsiteX848" fmla="*/ 1316963 w 3262957"/>
                <a:gd name="connsiteY848" fmla="*/ 134439 h 4798887"/>
                <a:gd name="connsiteX849" fmla="*/ 1307970 w 3262957"/>
                <a:gd name="connsiteY849" fmla="*/ 0 h 479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</a:cxnLst>
              <a:rect l="l" t="t" r="r" b="b"/>
              <a:pathLst>
                <a:path w="3262957" h="4798887">
                  <a:moveTo>
                    <a:pt x="2011190" y="3216643"/>
                  </a:moveTo>
                  <a:cubicBezTo>
                    <a:pt x="1993654" y="3226535"/>
                    <a:pt x="1975220" y="3236427"/>
                    <a:pt x="1964428" y="3251714"/>
                  </a:cubicBezTo>
                  <a:cubicBezTo>
                    <a:pt x="1940598" y="3284537"/>
                    <a:pt x="1917667" y="3318709"/>
                    <a:pt x="1900131" y="3354679"/>
                  </a:cubicBezTo>
                  <a:cubicBezTo>
                    <a:pt x="1834036" y="3490018"/>
                    <a:pt x="1790872" y="3633449"/>
                    <a:pt x="1756700" y="3779578"/>
                  </a:cubicBezTo>
                  <a:cubicBezTo>
                    <a:pt x="1743661" y="3837131"/>
                    <a:pt x="1736017" y="3896032"/>
                    <a:pt x="1726575" y="3954484"/>
                  </a:cubicBezTo>
                  <a:cubicBezTo>
                    <a:pt x="1724776" y="3963027"/>
                    <a:pt x="1728373" y="3972919"/>
                    <a:pt x="1729273" y="3981911"/>
                  </a:cubicBezTo>
                  <a:cubicBezTo>
                    <a:pt x="1731521" y="3982361"/>
                    <a:pt x="1733769" y="3982811"/>
                    <a:pt x="1736017" y="3983261"/>
                  </a:cubicBezTo>
                  <a:cubicBezTo>
                    <a:pt x="1741862" y="3975617"/>
                    <a:pt x="1749056" y="3968872"/>
                    <a:pt x="1753103" y="3960329"/>
                  </a:cubicBezTo>
                  <a:cubicBezTo>
                    <a:pt x="1767491" y="3931103"/>
                    <a:pt x="1783678" y="3902777"/>
                    <a:pt x="1794019" y="3872202"/>
                  </a:cubicBezTo>
                  <a:cubicBezTo>
                    <a:pt x="1820547" y="3792618"/>
                    <a:pt x="1845726" y="3712134"/>
                    <a:pt x="1868657" y="3631201"/>
                  </a:cubicBezTo>
                  <a:cubicBezTo>
                    <a:pt x="1893837" y="3543523"/>
                    <a:pt x="1943296" y="3475630"/>
                    <a:pt x="2022431" y="3429767"/>
                  </a:cubicBezTo>
                  <a:cubicBezTo>
                    <a:pt x="2028725" y="3426170"/>
                    <a:pt x="2035919" y="3421225"/>
                    <a:pt x="2038168" y="3414930"/>
                  </a:cubicBezTo>
                  <a:cubicBezTo>
                    <a:pt x="2046261" y="3393797"/>
                    <a:pt x="2054354" y="3372664"/>
                    <a:pt x="2059300" y="3351082"/>
                  </a:cubicBezTo>
                  <a:cubicBezTo>
                    <a:pt x="2064246" y="3329051"/>
                    <a:pt x="2055253" y="3314662"/>
                    <a:pt x="2035470" y="3307468"/>
                  </a:cubicBezTo>
                  <a:cubicBezTo>
                    <a:pt x="2009841" y="3297127"/>
                    <a:pt x="1998151" y="3299375"/>
                    <a:pt x="1983762" y="3318709"/>
                  </a:cubicBezTo>
                  <a:cubicBezTo>
                    <a:pt x="1971173" y="3335795"/>
                    <a:pt x="1957684" y="3352431"/>
                    <a:pt x="1948242" y="3371316"/>
                  </a:cubicBezTo>
                  <a:cubicBezTo>
                    <a:pt x="1918117" y="3430667"/>
                    <a:pt x="1889790" y="3490917"/>
                    <a:pt x="1861014" y="3551167"/>
                  </a:cubicBezTo>
                  <a:cubicBezTo>
                    <a:pt x="1847525" y="3579494"/>
                    <a:pt x="1834486" y="3608720"/>
                    <a:pt x="1821446" y="3637496"/>
                  </a:cubicBezTo>
                  <a:cubicBezTo>
                    <a:pt x="1861913" y="3487320"/>
                    <a:pt x="1927559" y="3348385"/>
                    <a:pt x="2011190" y="3216643"/>
                  </a:cubicBezTo>
                  <a:close/>
                  <a:moveTo>
                    <a:pt x="1373167" y="2707664"/>
                  </a:moveTo>
                  <a:cubicBezTo>
                    <a:pt x="1275597" y="2695524"/>
                    <a:pt x="1142507" y="2768813"/>
                    <a:pt x="1163639" y="2914043"/>
                  </a:cubicBezTo>
                  <a:cubicBezTo>
                    <a:pt x="1172632" y="2977441"/>
                    <a:pt x="1201858" y="3032745"/>
                    <a:pt x="1239627" y="3083104"/>
                  </a:cubicBezTo>
                  <a:cubicBezTo>
                    <a:pt x="1274248" y="3129415"/>
                    <a:pt x="1322358" y="3158641"/>
                    <a:pt x="1377213" y="3175727"/>
                  </a:cubicBezTo>
                  <a:cubicBezTo>
                    <a:pt x="1413183" y="3186968"/>
                    <a:pt x="1428471" y="3171231"/>
                    <a:pt x="1420827" y="3134361"/>
                  </a:cubicBezTo>
                  <a:cubicBezTo>
                    <a:pt x="1414083" y="3099740"/>
                    <a:pt x="1406439" y="3064669"/>
                    <a:pt x="1401943" y="3029598"/>
                  </a:cubicBezTo>
                  <a:cubicBezTo>
                    <a:pt x="1396997" y="2990030"/>
                    <a:pt x="1393849" y="2950463"/>
                    <a:pt x="1431169" y="2920338"/>
                  </a:cubicBezTo>
                  <a:cubicBezTo>
                    <a:pt x="1402842" y="2902802"/>
                    <a:pt x="1375864" y="2885717"/>
                    <a:pt x="1348886" y="2869080"/>
                  </a:cubicBezTo>
                  <a:cubicBezTo>
                    <a:pt x="1349336" y="2866383"/>
                    <a:pt x="1350235" y="2863685"/>
                    <a:pt x="1351135" y="2860987"/>
                  </a:cubicBezTo>
                  <a:cubicBezTo>
                    <a:pt x="1360127" y="2860987"/>
                    <a:pt x="1369569" y="2859189"/>
                    <a:pt x="1377663" y="2861437"/>
                  </a:cubicBezTo>
                  <a:cubicBezTo>
                    <a:pt x="1397446" y="2866383"/>
                    <a:pt x="1416780" y="2874926"/>
                    <a:pt x="1436564" y="2879422"/>
                  </a:cubicBezTo>
                  <a:cubicBezTo>
                    <a:pt x="1481527" y="2889314"/>
                    <a:pt x="1526940" y="2896957"/>
                    <a:pt x="1572352" y="2905950"/>
                  </a:cubicBezTo>
                  <a:cubicBezTo>
                    <a:pt x="1614617" y="2914493"/>
                    <a:pt x="1655983" y="2925284"/>
                    <a:pt x="1693302" y="2950013"/>
                  </a:cubicBezTo>
                  <a:cubicBezTo>
                    <a:pt x="1684759" y="2962153"/>
                    <a:pt x="1678914" y="2978790"/>
                    <a:pt x="1668573" y="2982837"/>
                  </a:cubicBezTo>
                  <a:cubicBezTo>
                    <a:pt x="1657782" y="2987333"/>
                    <a:pt x="1642494" y="2979239"/>
                    <a:pt x="1629005" y="2976991"/>
                  </a:cubicBezTo>
                  <a:cubicBezTo>
                    <a:pt x="1625858" y="2976542"/>
                    <a:pt x="1622711" y="2976092"/>
                    <a:pt x="1619563" y="2975642"/>
                  </a:cubicBezTo>
                  <a:cubicBezTo>
                    <a:pt x="1590787" y="2972045"/>
                    <a:pt x="1579546" y="2981487"/>
                    <a:pt x="1576848" y="3010713"/>
                  </a:cubicBezTo>
                  <a:cubicBezTo>
                    <a:pt x="1574151" y="3039939"/>
                    <a:pt x="1572352" y="3069615"/>
                    <a:pt x="1568305" y="3098391"/>
                  </a:cubicBezTo>
                  <a:cubicBezTo>
                    <a:pt x="1565608" y="3114578"/>
                    <a:pt x="1560662" y="3130764"/>
                    <a:pt x="1553917" y="3146052"/>
                  </a:cubicBezTo>
                  <a:cubicBezTo>
                    <a:pt x="1544475" y="3167184"/>
                    <a:pt x="1532335" y="3186968"/>
                    <a:pt x="1521544" y="3207651"/>
                  </a:cubicBezTo>
                  <a:cubicBezTo>
                    <a:pt x="1523343" y="3209899"/>
                    <a:pt x="1525141" y="3212147"/>
                    <a:pt x="1526940" y="3214395"/>
                  </a:cubicBezTo>
                  <a:cubicBezTo>
                    <a:pt x="1539080" y="3210349"/>
                    <a:pt x="1552568" y="3208550"/>
                    <a:pt x="1562460" y="3201356"/>
                  </a:cubicBezTo>
                  <a:cubicBezTo>
                    <a:pt x="1583593" y="3186068"/>
                    <a:pt x="1606524" y="3170781"/>
                    <a:pt x="1621362" y="3150098"/>
                  </a:cubicBezTo>
                  <a:cubicBezTo>
                    <a:pt x="1661379" y="3095693"/>
                    <a:pt x="1696899" y="3038590"/>
                    <a:pt x="1734668" y="2982837"/>
                  </a:cubicBezTo>
                  <a:cubicBezTo>
                    <a:pt x="1741862" y="2972945"/>
                    <a:pt x="1750405" y="2963502"/>
                    <a:pt x="1757599" y="2953611"/>
                  </a:cubicBezTo>
                  <a:cubicBezTo>
                    <a:pt x="1771987" y="2933827"/>
                    <a:pt x="1788174" y="2915392"/>
                    <a:pt x="1799415" y="2894260"/>
                  </a:cubicBezTo>
                  <a:cubicBezTo>
                    <a:pt x="1811105" y="2871328"/>
                    <a:pt x="1802562" y="2856491"/>
                    <a:pt x="1777383" y="2851994"/>
                  </a:cubicBezTo>
                  <a:cubicBezTo>
                    <a:pt x="1738715" y="2844800"/>
                    <a:pt x="1700047" y="2838955"/>
                    <a:pt x="1660929" y="2834459"/>
                  </a:cubicBezTo>
                  <a:cubicBezTo>
                    <a:pt x="1613718" y="2829063"/>
                    <a:pt x="1571003" y="2816474"/>
                    <a:pt x="1533684" y="2782752"/>
                  </a:cubicBezTo>
                  <a:cubicBezTo>
                    <a:pt x="1488721" y="2741835"/>
                    <a:pt x="1434766" y="2715307"/>
                    <a:pt x="1373167" y="2707664"/>
                  </a:cubicBezTo>
                  <a:close/>
                  <a:moveTo>
                    <a:pt x="2581319" y="2592559"/>
                  </a:moveTo>
                  <a:cubicBezTo>
                    <a:pt x="2575474" y="2592109"/>
                    <a:pt x="2568280" y="2596156"/>
                    <a:pt x="2563334" y="2600202"/>
                  </a:cubicBezTo>
                  <a:cubicBezTo>
                    <a:pt x="2485099" y="2665398"/>
                    <a:pt x="2421251" y="2742285"/>
                    <a:pt x="2375839" y="2833560"/>
                  </a:cubicBezTo>
                  <a:cubicBezTo>
                    <a:pt x="2323682" y="2939222"/>
                    <a:pt x="2296255" y="3051180"/>
                    <a:pt x="2281866" y="3167184"/>
                  </a:cubicBezTo>
                  <a:cubicBezTo>
                    <a:pt x="2277370" y="3204503"/>
                    <a:pt x="2271075" y="3242272"/>
                    <a:pt x="2266579" y="3280041"/>
                  </a:cubicBezTo>
                  <a:cubicBezTo>
                    <a:pt x="2266129" y="3285886"/>
                    <a:pt x="2268378" y="3295329"/>
                    <a:pt x="2272424" y="3297577"/>
                  </a:cubicBezTo>
                  <a:cubicBezTo>
                    <a:pt x="2276921" y="3299825"/>
                    <a:pt x="2285913" y="3297127"/>
                    <a:pt x="2290859" y="3293530"/>
                  </a:cubicBezTo>
                  <a:cubicBezTo>
                    <a:pt x="2295805" y="3289933"/>
                    <a:pt x="2299852" y="3283638"/>
                    <a:pt x="2302549" y="3277793"/>
                  </a:cubicBezTo>
                  <a:cubicBezTo>
                    <a:pt x="2314240" y="3252614"/>
                    <a:pt x="2324132" y="3226086"/>
                    <a:pt x="2336272" y="3200906"/>
                  </a:cubicBezTo>
                  <a:cubicBezTo>
                    <a:pt x="2423050" y="3016559"/>
                    <a:pt x="2540403" y="2852444"/>
                    <a:pt x="2673493" y="2699121"/>
                  </a:cubicBezTo>
                  <a:cubicBezTo>
                    <a:pt x="2692377" y="2677089"/>
                    <a:pt x="2695525" y="2658204"/>
                    <a:pt x="2682486" y="2629428"/>
                  </a:cubicBezTo>
                  <a:cubicBezTo>
                    <a:pt x="2651461" y="2654158"/>
                    <a:pt x="2619987" y="2676190"/>
                    <a:pt x="2592110" y="2702718"/>
                  </a:cubicBezTo>
                  <a:cubicBezTo>
                    <a:pt x="2504433" y="2785899"/>
                    <a:pt x="2451376" y="2890213"/>
                    <a:pt x="2417654" y="3005318"/>
                  </a:cubicBezTo>
                  <a:cubicBezTo>
                    <a:pt x="2412259" y="3024652"/>
                    <a:pt x="2398320" y="3031846"/>
                    <a:pt x="2382134" y="3039040"/>
                  </a:cubicBezTo>
                  <a:cubicBezTo>
                    <a:pt x="2371343" y="3003070"/>
                    <a:pt x="2389777" y="2875825"/>
                    <a:pt x="2413608" y="2823218"/>
                  </a:cubicBezTo>
                  <a:cubicBezTo>
                    <a:pt x="2467114" y="2703617"/>
                    <a:pt x="2570528" y="2646064"/>
                    <a:pt x="2688780" y="2607396"/>
                  </a:cubicBezTo>
                  <a:cubicBezTo>
                    <a:pt x="2688331" y="2605148"/>
                    <a:pt x="2688331" y="2603350"/>
                    <a:pt x="2688331" y="2601102"/>
                  </a:cubicBezTo>
                  <a:cubicBezTo>
                    <a:pt x="2652810" y="2597954"/>
                    <a:pt x="2616840" y="2594807"/>
                    <a:pt x="2581319" y="2592559"/>
                  </a:cubicBezTo>
                  <a:close/>
                  <a:moveTo>
                    <a:pt x="2206779" y="2230158"/>
                  </a:moveTo>
                  <a:cubicBezTo>
                    <a:pt x="2213074" y="2232406"/>
                    <a:pt x="2219369" y="2236003"/>
                    <a:pt x="2224764" y="2240050"/>
                  </a:cubicBezTo>
                  <a:cubicBezTo>
                    <a:pt x="2270177" y="2274671"/>
                    <a:pt x="2320085" y="2276020"/>
                    <a:pt x="2372692" y="2262082"/>
                  </a:cubicBezTo>
                  <a:cubicBezTo>
                    <a:pt x="2397871" y="2255787"/>
                    <a:pt x="2423050" y="2248143"/>
                    <a:pt x="2451827" y="2239600"/>
                  </a:cubicBezTo>
                  <a:cubicBezTo>
                    <a:pt x="2393825" y="2316487"/>
                    <a:pt x="2291309" y="2342116"/>
                    <a:pt x="2209477" y="2303897"/>
                  </a:cubicBezTo>
                  <a:cubicBezTo>
                    <a:pt x="2186995" y="2293556"/>
                    <a:pt x="2175305" y="2277369"/>
                    <a:pt x="2174855" y="2253089"/>
                  </a:cubicBezTo>
                  <a:cubicBezTo>
                    <a:pt x="2174406" y="2232856"/>
                    <a:pt x="2187445" y="2223414"/>
                    <a:pt x="2206779" y="2230158"/>
                  </a:cubicBezTo>
                  <a:close/>
                  <a:moveTo>
                    <a:pt x="1358779" y="1872255"/>
                  </a:moveTo>
                  <a:cubicBezTo>
                    <a:pt x="1396998" y="1899682"/>
                    <a:pt x="1436115" y="1925761"/>
                    <a:pt x="1472985" y="1954086"/>
                  </a:cubicBezTo>
                  <a:cubicBezTo>
                    <a:pt x="1552120" y="2014786"/>
                    <a:pt x="1641146" y="2029174"/>
                    <a:pt x="1736917" y="2015236"/>
                  </a:cubicBezTo>
                  <a:cubicBezTo>
                    <a:pt x="1750406" y="2013437"/>
                    <a:pt x="1767941" y="2009840"/>
                    <a:pt x="1771988" y="2025128"/>
                  </a:cubicBezTo>
                  <a:cubicBezTo>
                    <a:pt x="1776934" y="2042663"/>
                    <a:pt x="1758499" y="2048509"/>
                    <a:pt x="1745460" y="2053005"/>
                  </a:cubicBezTo>
                  <a:cubicBezTo>
                    <a:pt x="1664527" y="2080882"/>
                    <a:pt x="1584942" y="2080882"/>
                    <a:pt x="1508505" y="2038167"/>
                  </a:cubicBezTo>
                  <a:cubicBezTo>
                    <a:pt x="1459946" y="2011189"/>
                    <a:pt x="1415882" y="1978816"/>
                    <a:pt x="1383509" y="1932955"/>
                  </a:cubicBezTo>
                  <a:cubicBezTo>
                    <a:pt x="1370919" y="1914970"/>
                    <a:pt x="1362826" y="1894287"/>
                    <a:pt x="1352934" y="1874503"/>
                  </a:cubicBezTo>
                  <a:cubicBezTo>
                    <a:pt x="1355182" y="1874053"/>
                    <a:pt x="1356981" y="1873154"/>
                    <a:pt x="1358779" y="1872255"/>
                  </a:cubicBezTo>
                  <a:close/>
                  <a:moveTo>
                    <a:pt x="1382777" y="1738603"/>
                  </a:moveTo>
                  <a:cubicBezTo>
                    <a:pt x="1432068" y="1736917"/>
                    <a:pt x="1481077" y="1741413"/>
                    <a:pt x="1513900" y="1753103"/>
                  </a:cubicBezTo>
                  <a:cubicBezTo>
                    <a:pt x="1538630" y="1761647"/>
                    <a:pt x="1562011" y="1774685"/>
                    <a:pt x="1583593" y="1789074"/>
                  </a:cubicBezTo>
                  <a:cubicBezTo>
                    <a:pt x="1631703" y="1820997"/>
                    <a:pt x="1678914" y="1855169"/>
                    <a:pt x="1725675" y="1889340"/>
                  </a:cubicBezTo>
                  <a:cubicBezTo>
                    <a:pt x="1799415" y="1943296"/>
                    <a:pt x="1877650" y="1989607"/>
                    <a:pt x="1963979" y="2021081"/>
                  </a:cubicBezTo>
                  <a:cubicBezTo>
                    <a:pt x="1965777" y="2021980"/>
                    <a:pt x="1967126" y="2023329"/>
                    <a:pt x="1971622" y="2026027"/>
                  </a:cubicBezTo>
                  <a:cubicBezTo>
                    <a:pt x="1920814" y="2050756"/>
                    <a:pt x="1870006" y="2053004"/>
                    <a:pt x="1821446" y="2028724"/>
                  </a:cubicBezTo>
                  <a:cubicBezTo>
                    <a:pt x="1781879" y="2008491"/>
                    <a:pt x="1742761" y="1985110"/>
                    <a:pt x="1707241" y="1958133"/>
                  </a:cubicBezTo>
                  <a:cubicBezTo>
                    <a:pt x="1615067" y="1888891"/>
                    <a:pt x="1515249" y="1834935"/>
                    <a:pt x="1405090" y="1800765"/>
                  </a:cubicBezTo>
                  <a:cubicBezTo>
                    <a:pt x="1359678" y="1786825"/>
                    <a:pt x="1313366" y="1776933"/>
                    <a:pt x="1267504" y="1765244"/>
                  </a:cubicBezTo>
                  <a:cubicBezTo>
                    <a:pt x="1262108" y="1763894"/>
                    <a:pt x="1256712" y="1762995"/>
                    <a:pt x="1249968" y="1761197"/>
                  </a:cubicBezTo>
                  <a:cubicBezTo>
                    <a:pt x="1283915" y="1748158"/>
                    <a:pt x="1333487" y="1740289"/>
                    <a:pt x="1382777" y="1738603"/>
                  </a:cubicBezTo>
                  <a:close/>
                  <a:moveTo>
                    <a:pt x="3031847" y="1719831"/>
                  </a:moveTo>
                  <a:cubicBezTo>
                    <a:pt x="3019258" y="1718931"/>
                    <a:pt x="3005319" y="1719380"/>
                    <a:pt x="2993179" y="1722978"/>
                  </a:cubicBezTo>
                  <a:cubicBezTo>
                    <a:pt x="2990931" y="1723427"/>
                    <a:pt x="2990032" y="1740963"/>
                    <a:pt x="2993179" y="1748606"/>
                  </a:cubicBezTo>
                  <a:cubicBezTo>
                    <a:pt x="2996327" y="1757149"/>
                    <a:pt x="3003521" y="1765244"/>
                    <a:pt x="3011164" y="1770189"/>
                  </a:cubicBezTo>
                  <a:cubicBezTo>
                    <a:pt x="3047584" y="1794020"/>
                    <a:pt x="3052530" y="1827742"/>
                    <a:pt x="3021956" y="1859215"/>
                  </a:cubicBezTo>
                  <a:cubicBezTo>
                    <a:pt x="3012064" y="1869556"/>
                    <a:pt x="3001272" y="1879449"/>
                    <a:pt x="2990482" y="1888441"/>
                  </a:cubicBezTo>
                  <a:cubicBezTo>
                    <a:pt x="2959457" y="1914519"/>
                    <a:pt x="2945069" y="1947342"/>
                    <a:pt x="2946418" y="1987358"/>
                  </a:cubicBezTo>
                  <a:cubicBezTo>
                    <a:pt x="2946868" y="2003545"/>
                    <a:pt x="2947317" y="2019732"/>
                    <a:pt x="2948666" y="2035918"/>
                  </a:cubicBezTo>
                  <a:cubicBezTo>
                    <a:pt x="2950914" y="2065594"/>
                    <a:pt x="2954061" y="2095719"/>
                    <a:pt x="2956759" y="2125394"/>
                  </a:cubicBezTo>
                  <a:cubicBezTo>
                    <a:pt x="2960356" y="2166310"/>
                    <a:pt x="2949116" y="2197785"/>
                    <a:pt x="2907300" y="2215770"/>
                  </a:cubicBezTo>
                  <a:cubicBezTo>
                    <a:pt x="2866384" y="2233305"/>
                    <a:pt x="2852445" y="2268376"/>
                    <a:pt x="2855143" y="2312440"/>
                  </a:cubicBezTo>
                  <a:cubicBezTo>
                    <a:pt x="2857841" y="2359201"/>
                    <a:pt x="2858740" y="2405963"/>
                    <a:pt x="2858740" y="2452724"/>
                  </a:cubicBezTo>
                  <a:cubicBezTo>
                    <a:pt x="2858740" y="2522417"/>
                    <a:pt x="2857391" y="2592559"/>
                    <a:pt x="2856492" y="2662251"/>
                  </a:cubicBezTo>
                  <a:cubicBezTo>
                    <a:pt x="2856492" y="2668995"/>
                    <a:pt x="2856492" y="2677538"/>
                    <a:pt x="2860089" y="2681585"/>
                  </a:cubicBezTo>
                  <a:cubicBezTo>
                    <a:pt x="2864585" y="2686981"/>
                    <a:pt x="2876276" y="2692826"/>
                    <a:pt x="2879873" y="2690578"/>
                  </a:cubicBezTo>
                  <a:cubicBezTo>
                    <a:pt x="2887966" y="2685182"/>
                    <a:pt x="2896959" y="2675740"/>
                    <a:pt x="2899207" y="2666298"/>
                  </a:cubicBezTo>
                  <a:cubicBezTo>
                    <a:pt x="2903703" y="2647413"/>
                    <a:pt x="2902354" y="2627630"/>
                    <a:pt x="2905951" y="2608745"/>
                  </a:cubicBezTo>
                  <a:cubicBezTo>
                    <a:pt x="2911347" y="2578620"/>
                    <a:pt x="2920339" y="2574124"/>
                    <a:pt x="2948666" y="2584465"/>
                  </a:cubicBezTo>
                  <a:cubicBezTo>
                    <a:pt x="2949116" y="2579070"/>
                    <a:pt x="2950015" y="2574573"/>
                    <a:pt x="2950015" y="2569628"/>
                  </a:cubicBezTo>
                  <a:cubicBezTo>
                    <a:pt x="2949565" y="2520618"/>
                    <a:pt x="2949565" y="2472058"/>
                    <a:pt x="2948666" y="2423498"/>
                  </a:cubicBezTo>
                  <a:cubicBezTo>
                    <a:pt x="2947317" y="2362798"/>
                    <a:pt x="2966202" y="2309292"/>
                    <a:pt x="2999024" y="2258035"/>
                  </a:cubicBezTo>
                  <a:cubicBezTo>
                    <a:pt x="3022405" y="2222065"/>
                    <a:pt x="3042638" y="2182048"/>
                    <a:pt x="3057027" y="2141581"/>
                  </a:cubicBezTo>
                  <a:cubicBezTo>
                    <a:pt x="3091648" y="2044911"/>
                    <a:pt x="3093896" y="1943745"/>
                    <a:pt x="3092997" y="1841680"/>
                  </a:cubicBezTo>
                  <a:cubicBezTo>
                    <a:pt x="3092547" y="1796717"/>
                    <a:pt x="3071415" y="1763894"/>
                    <a:pt x="3045786" y="1731521"/>
                  </a:cubicBezTo>
                  <a:cubicBezTo>
                    <a:pt x="3042189" y="1726576"/>
                    <a:pt x="3036793" y="1720280"/>
                    <a:pt x="3031847" y="1719831"/>
                  </a:cubicBezTo>
                  <a:close/>
                  <a:moveTo>
                    <a:pt x="2515674" y="1648789"/>
                  </a:moveTo>
                  <a:cubicBezTo>
                    <a:pt x="2535907" y="1650138"/>
                    <a:pt x="2550745" y="1660479"/>
                    <a:pt x="2554792" y="1679813"/>
                  </a:cubicBezTo>
                  <a:cubicBezTo>
                    <a:pt x="2558389" y="1696000"/>
                    <a:pt x="2558389" y="1713086"/>
                    <a:pt x="2557040" y="1729722"/>
                  </a:cubicBezTo>
                  <a:cubicBezTo>
                    <a:pt x="2556140" y="1742311"/>
                    <a:pt x="2550745" y="1754901"/>
                    <a:pt x="2534109" y="1754002"/>
                  </a:cubicBezTo>
                  <a:cubicBezTo>
                    <a:pt x="2521069" y="1753552"/>
                    <a:pt x="2501735" y="1737815"/>
                    <a:pt x="2499937" y="1726574"/>
                  </a:cubicBezTo>
                  <a:cubicBezTo>
                    <a:pt x="2494991" y="1695550"/>
                    <a:pt x="2494991" y="1695550"/>
                    <a:pt x="2460819" y="1693302"/>
                  </a:cubicBezTo>
                  <a:cubicBezTo>
                    <a:pt x="2468913" y="1653734"/>
                    <a:pt x="2478804" y="1646091"/>
                    <a:pt x="2515674" y="1648789"/>
                  </a:cubicBezTo>
                  <a:close/>
                  <a:moveTo>
                    <a:pt x="2012876" y="1527390"/>
                  </a:moveTo>
                  <a:cubicBezTo>
                    <a:pt x="2020745" y="1524804"/>
                    <a:pt x="2029625" y="1524692"/>
                    <a:pt x="2037268" y="1527839"/>
                  </a:cubicBezTo>
                  <a:cubicBezTo>
                    <a:pt x="2044912" y="1530987"/>
                    <a:pt x="2052106" y="1536832"/>
                    <a:pt x="2058851" y="1542228"/>
                  </a:cubicBezTo>
                  <a:cubicBezTo>
                    <a:pt x="2106511" y="1579097"/>
                    <a:pt x="2156420" y="1611920"/>
                    <a:pt x="2216670" y="1624959"/>
                  </a:cubicBezTo>
                  <a:cubicBezTo>
                    <a:pt x="2222965" y="1626308"/>
                    <a:pt x="2230159" y="1627207"/>
                    <a:pt x="2236904" y="1627207"/>
                  </a:cubicBezTo>
                  <a:cubicBezTo>
                    <a:pt x="2267928" y="1627207"/>
                    <a:pt x="2277820" y="1619114"/>
                    <a:pt x="2282766" y="1588988"/>
                  </a:cubicBezTo>
                  <a:cubicBezTo>
                    <a:pt x="2283665" y="1584043"/>
                    <a:pt x="2285014" y="1579097"/>
                    <a:pt x="2286812" y="1571004"/>
                  </a:cubicBezTo>
                  <a:cubicBezTo>
                    <a:pt x="2300751" y="1572353"/>
                    <a:pt x="2316937" y="1569205"/>
                    <a:pt x="2325031" y="1575950"/>
                  </a:cubicBezTo>
                  <a:cubicBezTo>
                    <a:pt x="2332674" y="1582245"/>
                    <a:pt x="2331775" y="1598881"/>
                    <a:pt x="2334473" y="1611469"/>
                  </a:cubicBezTo>
                  <a:cubicBezTo>
                    <a:pt x="2347512" y="1611469"/>
                    <a:pt x="2359652" y="1611469"/>
                    <a:pt x="2374040" y="1612370"/>
                  </a:cubicBezTo>
                  <a:cubicBezTo>
                    <a:pt x="2376738" y="1622261"/>
                    <a:pt x="2379436" y="1632153"/>
                    <a:pt x="2382134" y="1642944"/>
                  </a:cubicBezTo>
                  <a:cubicBezTo>
                    <a:pt x="2367746" y="1647441"/>
                    <a:pt x="2355156" y="1651487"/>
                    <a:pt x="2340768" y="1655984"/>
                  </a:cubicBezTo>
                  <a:cubicBezTo>
                    <a:pt x="2342117" y="1665426"/>
                    <a:pt x="2343466" y="1674418"/>
                    <a:pt x="2344814" y="1685659"/>
                  </a:cubicBezTo>
                  <a:cubicBezTo>
                    <a:pt x="2328178" y="1685659"/>
                    <a:pt x="2312441" y="1687458"/>
                    <a:pt x="2297603" y="1684760"/>
                  </a:cubicBezTo>
                  <a:cubicBezTo>
                    <a:pt x="2289960" y="1683411"/>
                    <a:pt x="2282766" y="1674868"/>
                    <a:pt x="2277370" y="1667674"/>
                  </a:cubicBezTo>
                  <a:cubicBezTo>
                    <a:pt x="2270176" y="1658232"/>
                    <a:pt x="2262982" y="1655534"/>
                    <a:pt x="2251741" y="1657333"/>
                  </a:cubicBezTo>
                  <a:cubicBezTo>
                    <a:pt x="2153273" y="1674418"/>
                    <a:pt x="2074138" y="1633952"/>
                    <a:pt x="2001298" y="1573702"/>
                  </a:cubicBezTo>
                  <a:cubicBezTo>
                    <a:pt x="1991406" y="1565159"/>
                    <a:pt x="1987809" y="1554368"/>
                    <a:pt x="1994554" y="1541778"/>
                  </a:cubicBezTo>
                  <a:cubicBezTo>
                    <a:pt x="1998151" y="1535033"/>
                    <a:pt x="2005008" y="1529975"/>
                    <a:pt x="2012876" y="1527390"/>
                  </a:cubicBezTo>
                  <a:close/>
                  <a:moveTo>
                    <a:pt x="2995203" y="1513057"/>
                  </a:moveTo>
                  <a:cubicBezTo>
                    <a:pt x="3000711" y="1517385"/>
                    <a:pt x="3002622" y="1526490"/>
                    <a:pt x="3000823" y="1539979"/>
                  </a:cubicBezTo>
                  <a:cubicBezTo>
                    <a:pt x="3000823" y="1540878"/>
                    <a:pt x="3000374" y="1542226"/>
                    <a:pt x="3000374" y="1543575"/>
                  </a:cubicBezTo>
                  <a:cubicBezTo>
                    <a:pt x="2997676" y="1575499"/>
                    <a:pt x="2987784" y="1601129"/>
                    <a:pt x="2959457" y="1621811"/>
                  </a:cubicBezTo>
                  <a:cubicBezTo>
                    <a:pt x="2939674" y="1636200"/>
                    <a:pt x="2926185" y="1661378"/>
                    <a:pt x="2912246" y="1683410"/>
                  </a:cubicBezTo>
                  <a:cubicBezTo>
                    <a:pt x="2895161" y="1709939"/>
                    <a:pt x="2860539" y="1722078"/>
                    <a:pt x="2834011" y="1706791"/>
                  </a:cubicBezTo>
                  <a:cubicBezTo>
                    <a:pt x="2828616" y="1703644"/>
                    <a:pt x="2826367" y="1695999"/>
                    <a:pt x="2820522" y="1687008"/>
                  </a:cubicBezTo>
                  <a:cubicBezTo>
                    <a:pt x="2829065" y="1671270"/>
                    <a:pt x="2834011" y="1652386"/>
                    <a:pt x="2846151" y="1642494"/>
                  </a:cubicBezTo>
                  <a:cubicBezTo>
                    <a:pt x="2880772" y="1614617"/>
                    <a:pt x="2901006" y="1575049"/>
                    <a:pt x="2929782" y="1542676"/>
                  </a:cubicBezTo>
                  <a:cubicBezTo>
                    <a:pt x="2940123" y="1531435"/>
                    <a:pt x="2954062" y="1521095"/>
                    <a:pt x="2968000" y="1514799"/>
                  </a:cubicBezTo>
                  <a:cubicBezTo>
                    <a:pt x="2980590" y="1509179"/>
                    <a:pt x="2989695" y="1508730"/>
                    <a:pt x="2995203" y="1513057"/>
                  </a:cubicBezTo>
                  <a:close/>
                  <a:moveTo>
                    <a:pt x="1719830" y="1336296"/>
                  </a:moveTo>
                  <a:cubicBezTo>
                    <a:pt x="1728373" y="1335846"/>
                    <a:pt x="1738715" y="1335846"/>
                    <a:pt x="1745009" y="1340343"/>
                  </a:cubicBezTo>
                  <a:cubicBezTo>
                    <a:pt x="1790422" y="1370917"/>
                    <a:pt x="1835835" y="1401492"/>
                    <a:pt x="1879898" y="1434315"/>
                  </a:cubicBezTo>
                  <a:cubicBezTo>
                    <a:pt x="1890240" y="1441959"/>
                    <a:pt x="1894736" y="1457696"/>
                    <a:pt x="1901031" y="1467588"/>
                  </a:cubicBezTo>
                  <a:cubicBezTo>
                    <a:pt x="1896085" y="1484674"/>
                    <a:pt x="1894736" y="1497263"/>
                    <a:pt x="1888891" y="1508054"/>
                  </a:cubicBezTo>
                  <a:cubicBezTo>
                    <a:pt x="1879448" y="1525590"/>
                    <a:pt x="1860114" y="1526039"/>
                    <a:pt x="1847075" y="1510752"/>
                  </a:cubicBezTo>
                  <a:cubicBezTo>
                    <a:pt x="1843478" y="1506705"/>
                    <a:pt x="1840331" y="1501759"/>
                    <a:pt x="1837183" y="1497263"/>
                  </a:cubicBezTo>
                  <a:cubicBezTo>
                    <a:pt x="1809306" y="1457246"/>
                    <a:pt x="1780980" y="1418128"/>
                    <a:pt x="1740064" y="1389352"/>
                  </a:cubicBezTo>
                  <a:cubicBezTo>
                    <a:pt x="1728373" y="1381259"/>
                    <a:pt x="1718931" y="1368220"/>
                    <a:pt x="1709938" y="1356529"/>
                  </a:cubicBezTo>
                  <a:cubicBezTo>
                    <a:pt x="1701396" y="1345289"/>
                    <a:pt x="1706341" y="1337195"/>
                    <a:pt x="1719830" y="1336296"/>
                  </a:cubicBezTo>
                  <a:close/>
                  <a:moveTo>
                    <a:pt x="2914888" y="1301901"/>
                  </a:moveTo>
                  <a:cubicBezTo>
                    <a:pt x="2920789" y="1299428"/>
                    <a:pt x="2928208" y="1300777"/>
                    <a:pt x="2937875" y="1305723"/>
                  </a:cubicBezTo>
                  <a:cubicBezTo>
                    <a:pt x="2944170" y="1308870"/>
                    <a:pt x="2951364" y="1312017"/>
                    <a:pt x="2957209" y="1316514"/>
                  </a:cubicBezTo>
                  <a:cubicBezTo>
                    <a:pt x="2987784" y="1338546"/>
                    <a:pt x="2998575" y="1367322"/>
                    <a:pt x="2984187" y="1401943"/>
                  </a:cubicBezTo>
                  <a:cubicBezTo>
                    <a:pt x="2974745" y="1424425"/>
                    <a:pt x="2961706" y="1446906"/>
                    <a:pt x="2945069" y="1464442"/>
                  </a:cubicBezTo>
                  <a:cubicBezTo>
                    <a:pt x="2900556" y="1510304"/>
                    <a:pt x="2853795" y="1553018"/>
                    <a:pt x="2808832" y="1597532"/>
                  </a:cubicBezTo>
                  <a:cubicBezTo>
                    <a:pt x="2783203" y="1621812"/>
                    <a:pt x="2762970" y="1648789"/>
                    <a:pt x="2769714" y="1687457"/>
                  </a:cubicBezTo>
                  <a:cubicBezTo>
                    <a:pt x="2770164" y="1690155"/>
                    <a:pt x="2769265" y="1693752"/>
                    <a:pt x="2767916" y="1696450"/>
                  </a:cubicBezTo>
                  <a:cubicBezTo>
                    <a:pt x="2749931" y="1734668"/>
                    <a:pt x="2689680" y="1751754"/>
                    <a:pt x="2655059" y="1728823"/>
                  </a:cubicBezTo>
                  <a:cubicBezTo>
                    <a:pt x="2652811" y="1727475"/>
                    <a:pt x="2650562" y="1726126"/>
                    <a:pt x="2649663" y="1723877"/>
                  </a:cubicBezTo>
                  <a:cubicBezTo>
                    <a:pt x="2638422" y="1697349"/>
                    <a:pt x="2627182" y="1670372"/>
                    <a:pt x="2615941" y="1643844"/>
                  </a:cubicBezTo>
                  <a:cubicBezTo>
                    <a:pt x="2617740" y="1642944"/>
                    <a:pt x="2619088" y="1642495"/>
                    <a:pt x="2620887" y="1641595"/>
                  </a:cubicBezTo>
                  <a:cubicBezTo>
                    <a:pt x="2620887" y="1617315"/>
                    <a:pt x="2631228" y="1596633"/>
                    <a:pt x="2649214" y="1580896"/>
                  </a:cubicBezTo>
                  <a:cubicBezTo>
                    <a:pt x="2677540" y="1555716"/>
                    <a:pt x="2707216" y="1531436"/>
                    <a:pt x="2737341" y="1508505"/>
                  </a:cubicBezTo>
                  <a:cubicBezTo>
                    <a:pt x="2760272" y="1491419"/>
                    <a:pt x="2784552" y="1475682"/>
                    <a:pt x="2809281" y="1461294"/>
                  </a:cubicBezTo>
                  <a:cubicBezTo>
                    <a:pt x="2822770" y="1453201"/>
                    <a:pt x="2838058" y="1447356"/>
                    <a:pt x="2853345" y="1443309"/>
                  </a:cubicBezTo>
                  <a:cubicBezTo>
                    <a:pt x="2874478" y="1437464"/>
                    <a:pt x="2895610" y="1433417"/>
                    <a:pt x="2911347" y="1415882"/>
                  </a:cubicBezTo>
                  <a:cubicBezTo>
                    <a:pt x="2922588" y="1402842"/>
                    <a:pt x="2928433" y="1390702"/>
                    <a:pt x="2913595" y="1375865"/>
                  </a:cubicBezTo>
                  <a:cubicBezTo>
                    <a:pt x="2898308" y="1360577"/>
                    <a:pt x="2893362" y="1342143"/>
                    <a:pt x="2901006" y="1321010"/>
                  </a:cubicBezTo>
                  <a:cubicBezTo>
                    <a:pt x="2904603" y="1310669"/>
                    <a:pt x="2908987" y="1304374"/>
                    <a:pt x="2914888" y="1301901"/>
                  </a:cubicBezTo>
                  <a:close/>
                  <a:moveTo>
                    <a:pt x="1428022" y="1210851"/>
                  </a:moveTo>
                  <a:cubicBezTo>
                    <a:pt x="1459496" y="1211750"/>
                    <a:pt x="1492319" y="1235580"/>
                    <a:pt x="1501761" y="1265706"/>
                  </a:cubicBezTo>
                  <a:cubicBezTo>
                    <a:pt x="1507606" y="1283691"/>
                    <a:pt x="1517498" y="1295831"/>
                    <a:pt x="1533684" y="1306622"/>
                  </a:cubicBezTo>
                  <a:cubicBezTo>
                    <a:pt x="1598431" y="1349337"/>
                    <a:pt x="1661379" y="1393850"/>
                    <a:pt x="1725676" y="1437014"/>
                  </a:cubicBezTo>
                  <a:cubicBezTo>
                    <a:pt x="1746808" y="1450953"/>
                    <a:pt x="1748157" y="1473434"/>
                    <a:pt x="1753553" y="1493667"/>
                  </a:cubicBezTo>
                  <a:cubicBezTo>
                    <a:pt x="1754452" y="1496365"/>
                    <a:pt x="1747708" y="1504009"/>
                    <a:pt x="1743211" y="1505358"/>
                  </a:cubicBezTo>
                  <a:cubicBezTo>
                    <a:pt x="1736467" y="1508055"/>
                    <a:pt x="1728823" y="1507156"/>
                    <a:pt x="1721180" y="1507606"/>
                  </a:cubicBezTo>
                  <a:cubicBezTo>
                    <a:pt x="1720280" y="1508955"/>
                    <a:pt x="1719831" y="1510753"/>
                    <a:pt x="1718932" y="1512102"/>
                  </a:cubicBezTo>
                  <a:cubicBezTo>
                    <a:pt x="1707241" y="1506707"/>
                    <a:pt x="1694202" y="1503109"/>
                    <a:pt x="1684310" y="1495466"/>
                  </a:cubicBezTo>
                  <a:cubicBezTo>
                    <a:pt x="1598881" y="1428471"/>
                    <a:pt x="1513901" y="1361027"/>
                    <a:pt x="1428471" y="1293583"/>
                  </a:cubicBezTo>
                  <a:cubicBezTo>
                    <a:pt x="1407788" y="1276946"/>
                    <a:pt x="1403292" y="1254465"/>
                    <a:pt x="1403742" y="1230185"/>
                  </a:cubicBezTo>
                  <a:cubicBezTo>
                    <a:pt x="1404191" y="1215347"/>
                    <a:pt x="1414083" y="1210401"/>
                    <a:pt x="1428022" y="1210851"/>
                  </a:cubicBezTo>
                  <a:close/>
                  <a:moveTo>
                    <a:pt x="2519720" y="1194665"/>
                  </a:moveTo>
                  <a:cubicBezTo>
                    <a:pt x="2517922" y="1269753"/>
                    <a:pt x="2526015" y="1297180"/>
                    <a:pt x="2559287" y="1329104"/>
                  </a:cubicBezTo>
                  <a:cubicBezTo>
                    <a:pt x="2573226" y="1322809"/>
                    <a:pt x="2587164" y="1316514"/>
                    <a:pt x="2603801" y="1308869"/>
                  </a:cubicBezTo>
                  <a:cubicBezTo>
                    <a:pt x="2603801" y="1328204"/>
                    <a:pt x="2603801" y="1344390"/>
                    <a:pt x="2603801" y="1361476"/>
                  </a:cubicBezTo>
                  <a:cubicBezTo>
                    <a:pt x="2610095" y="1361927"/>
                    <a:pt x="2614592" y="1362826"/>
                    <a:pt x="2618638" y="1362826"/>
                  </a:cubicBezTo>
                  <a:cubicBezTo>
                    <a:pt x="2635724" y="1362826"/>
                    <a:pt x="2652361" y="1362826"/>
                    <a:pt x="2668997" y="1362826"/>
                  </a:cubicBezTo>
                  <a:cubicBezTo>
                    <a:pt x="2670346" y="1361026"/>
                    <a:pt x="2671695" y="1359228"/>
                    <a:pt x="2673043" y="1357430"/>
                  </a:cubicBezTo>
                  <a:cubicBezTo>
                    <a:pt x="2659105" y="1340344"/>
                    <a:pt x="2647415" y="1318762"/>
                    <a:pt x="2629879" y="1307521"/>
                  </a:cubicBezTo>
                  <a:cubicBezTo>
                    <a:pt x="2598855" y="1287737"/>
                    <a:pt x="2578172" y="1263908"/>
                    <a:pt x="2572776" y="1227488"/>
                  </a:cubicBezTo>
                  <a:cubicBezTo>
                    <a:pt x="2572327" y="1225689"/>
                    <a:pt x="2571427" y="1223891"/>
                    <a:pt x="2570978" y="1222092"/>
                  </a:cubicBezTo>
                  <a:cubicBezTo>
                    <a:pt x="2562884" y="1196913"/>
                    <a:pt x="2546698" y="1188370"/>
                    <a:pt x="2519720" y="1194665"/>
                  </a:cubicBezTo>
                  <a:close/>
                  <a:moveTo>
                    <a:pt x="2074588" y="1153299"/>
                  </a:moveTo>
                  <a:cubicBezTo>
                    <a:pt x="2109209" y="1196014"/>
                    <a:pt x="2161816" y="1202758"/>
                    <a:pt x="2209926" y="1221193"/>
                  </a:cubicBezTo>
                  <a:cubicBezTo>
                    <a:pt x="2167211" y="1234232"/>
                    <a:pt x="2127644" y="1245922"/>
                    <a:pt x="2088076" y="1258062"/>
                  </a:cubicBezTo>
                  <a:cubicBezTo>
                    <a:pt x="2088076" y="1259861"/>
                    <a:pt x="2088526" y="1262109"/>
                    <a:pt x="2088526" y="1263908"/>
                  </a:cubicBezTo>
                  <a:cubicBezTo>
                    <a:pt x="2143381" y="1285040"/>
                    <a:pt x="2200034" y="1293583"/>
                    <a:pt x="2261184" y="1291783"/>
                  </a:cubicBezTo>
                  <a:cubicBezTo>
                    <a:pt x="2257586" y="1268854"/>
                    <a:pt x="2253540" y="1247721"/>
                    <a:pt x="2251292" y="1227038"/>
                  </a:cubicBezTo>
                  <a:cubicBezTo>
                    <a:pt x="2249493" y="1211301"/>
                    <a:pt x="2243198" y="1203657"/>
                    <a:pt x="2227012" y="1200060"/>
                  </a:cubicBezTo>
                  <a:cubicBezTo>
                    <a:pt x="2201832" y="1194215"/>
                    <a:pt x="2174855" y="1189269"/>
                    <a:pt x="2152823" y="1176680"/>
                  </a:cubicBezTo>
                  <a:cubicBezTo>
                    <a:pt x="2128093" y="1162741"/>
                    <a:pt x="2103364" y="1154198"/>
                    <a:pt x="2074588" y="1153299"/>
                  </a:cubicBezTo>
                  <a:close/>
                  <a:moveTo>
                    <a:pt x="1314491" y="1082594"/>
                  </a:moveTo>
                  <a:cubicBezTo>
                    <a:pt x="1319212" y="1079222"/>
                    <a:pt x="1326406" y="1079559"/>
                    <a:pt x="1336747" y="1083156"/>
                  </a:cubicBezTo>
                  <a:cubicBezTo>
                    <a:pt x="1340794" y="1084505"/>
                    <a:pt x="1344391" y="1086753"/>
                    <a:pt x="1348438" y="1088552"/>
                  </a:cubicBezTo>
                  <a:cubicBezTo>
                    <a:pt x="1352934" y="1090800"/>
                    <a:pt x="1357430" y="1093048"/>
                    <a:pt x="1361477" y="1095746"/>
                  </a:cubicBezTo>
                  <a:cubicBezTo>
                    <a:pt x="1450054" y="1157345"/>
                    <a:pt x="1551220" y="1180726"/>
                    <a:pt x="1655984" y="1196463"/>
                  </a:cubicBezTo>
                  <a:cubicBezTo>
                    <a:pt x="1704544" y="1204106"/>
                    <a:pt x="1752204" y="1218495"/>
                    <a:pt x="1798966" y="1233332"/>
                  </a:cubicBezTo>
                  <a:cubicBezTo>
                    <a:pt x="1854720" y="1251317"/>
                    <a:pt x="1893837" y="1291335"/>
                    <a:pt x="1925761" y="1339445"/>
                  </a:cubicBezTo>
                  <a:cubicBezTo>
                    <a:pt x="1929358" y="1345740"/>
                    <a:pt x="1930707" y="1354732"/>
                    <a:pt x="1929808" y="1361926"/>
                  </a:cubicBezTo>
                  <a:cubicBezTo>
                    <a:pt x="1929358" y="1365074"/>
                    <a:pt x="1919916" y="1366872"/>
                    <a:pt x="1914520" y="1369120"/>
                  </a:cubicBezTo>
                  <a:cubicBezTo>
                    <a:pt x="1897884" y="1364174"/>
                    <a:pt x="1881248" y="1361477"/>
                    <a:pt x="1866860" y="1354732"/>
                  </a:cubicBezTo>
                  <a:cubicBezTo>
                    <a:pt x="1805710" y="1325506"/>
                    <a:pt x="1745460" y="1294032"/>
                    <a:pt x="1683861" y="1265256"/>
                  </a:cubicBezTo>
                  <a:cubicBezTo>
                    <a:pt x="1655084" y="1251767"/>
                    <a:pt x="1625409" y="1239627"/>
                    <a:pt x="1594834" y="1231983"/>
                  </a:cubicBezTo>
                  <a:cubicBezTo>
                    <a:pt x="1521994" y="1213549"/>
                    <a:pt x="1447805" y="1198261"/>
                    <a:pt x="1374066" y="1182974"/>
                  </a:cubicBezTo>
                  <a:cubicBezTo>
                    <a:pt x="1348887" y="1178028"/>
                    <a:pt x="1339445" y="1155996"/>
                    <a:pt x="1322359" y="1142507"/>
                  </a:cubicBezTo>
                  <a:cubicBezTo>
                    <a:pt x="1309770" y="1132615"/>
                    <a:pt x="1306172" y="1119576"/>
                    <a:pt x="1307072" y="1104289"/>
                  </a:cubicBezTo>
                  <a:cubicBezTo>
                    <a:pt x="1307522" y="1093048"/>
                    <a:pt x="1309770" y="1085966"/>
                    <a:pt x="1314491" y="1082594"/>
                  </a:cubicBezTo>
                  <a:close/>
                  <a:moveTo>
                    <a:pt x="2012089" y="928034"/>
                  </a:moveTo>
                  <a:cubicBezTo>
                    <a:pt x="1999949" y="929833"/>
                    <a:pt x="1986460" y="929383"/>
                    <a:pt x="1975669" y="934329"/>
                  </a:cubicBezTo>
                  <a:cubicBezTo>
                    <a:pt x="1959033" y="941524"/>
                    <a:pt x="1935652" y="949167"/>
                    <a:pt x="1929807" y="962655"/>
                  </a:cubicBezTo>
                  <a:cubicBezTo>
                    <a:pt x="1918117" y="989634"/>
                    <a:pt x="1900581" y="1009867"/>
                    <a:pt x="1881247" y="1030100"/>
                  </a:cubicBezTo>
                  <a:cubicBezTo>
                    <a:pt x="1874053" y="1037744"/>
                    <a:pt x="1868208" y="1045838"/>
                    <a:pt x="1861463" y="1053481"/>
                  </a:cubicBezTo>
                  <a:cubicBezTo>
                    <a:pt x="1861913" y="1055729"/>
                    <a:pt x="1862812" y="1057528"/>
                    <a:pt x="1863711" y="1059326"/>
                  </a:cubicBezTo>
                  <a:cubicBezTo>
                    <a:pt x="1876301" y="1059326"/>
                    <a:pt x="1888891" y="1059776"/>
                    <a:pt x="1901480" y="1059326"/>
                  </a:cubicBezTo>
                  <a:cubicBezTo>
                    <a:pt x="1924861" y="1058877"/>
                    <a:pt x="1948242" y="1054830"/>
                    <a:pt x="1970723" y="1057978"/>
                  </a:cubicBezTo>
                  <a:cubicBezTo>
                    <a:pt x="1994104" y="1061125"/>
                    <a:pt x="2008042" y="1054381"/>
                    <a:pt x="2018833" y="1034597"/>
                  </a:cubicBezTo>
                  <a:cubicBezTo>
                    <a:pt x="2021981" y="1028752"/>
                    <a:pt x="2030524" y="1020658"/>
                    <a:pt x="2034570" y="1021558"/>
                  </a:cubicBezTo>
                  <a:cubicBezTo>
                    <a:pt x="2073239" y="1030100"/>
                    <a:pt x="2112356" y="1040892"/>
                    <a:pt x="2152823" y="1051233"/>
                  </a:cubicBezTo>
                  <a:cubicBezTo>
                    <a:pt x="2138884" y="1070567"/>
                    <a:pt x="2127194" y="1086754"/>
                    <a:pt x="2115504" y="1103390"/>
                  </a:cubicBezTo>
                  <a:cubicBezTo>
                    <a:pt x="2170808" y="1121825"/>
                    <a:pt x="2211724" y="1123623"/>
                    <a:pt x="2245447" y="1109685"/>
                  </a:cubicBezTo>
                  <a:cubicBezTo>
                    <a:pt x="2243198" y="1102041"/>
                    <a:pt x="2240950" y="1094397"/>
                    <a:pt x="2238702" y="1086754"/>
                  </a:cubicBezTo>
                  <a:cubicBezTo>
                    <a:pt x="2232857" y="1066520"/>
                    <a:pt x="2224764" y="1046287"/>
                    <a:pt x="2222066" y="1025604"/>
                  </a:cubicBezTo>
                  <a:cubicBezTo>
                    <a:pt x="2215771" y="978393"/>
                    <a:pt x="2216670" y="978393"/>
                    <a:pt x="2170358" y="968500"/>
                  </a:cubicBezTo>
                  <a:cubicBezTo>
                    <a:pt x="2164513" y="967153"/>
                    <a:pt x="2158218" y="968051"/>
                    <a:pt x="2152373" y="969401"/>
                  </a:cubicBezTo>
                  <a:cubicBezTo>
                    <a:pt x="2132590" y="973896"/>
                    <a:pt x="2112806" y="979741"/>
                    <a:pt x="2092573" y="983789"/>
                  </a:cubicBezTo>
                  <a:cubicBezTo>
                    <a:pt x="2070091" y="988285"/>
                    <a:pt x="2047610" y="984238"/>
                    <a:pt x="2030524" y="970300"/>
                  </a:cubicBezTo>
                  <a:cubicBezTo>
                    <a:pt x="2021531" y="963105"/>
                    <a:pt x="2020182" y="946469"/>
                    <a:pt x="2015236" y="934329"/>
                  </a:cubicBezTo>
                  <a:cubicBezTo>
                    <a:pt x="2014787" y="933430"/>
                    <a:pt x="2014337" y="932081"/>
                    <a:pt x="2012089" y="928034"/>
                  </a:cubicBezTo>
                  <a:close/>
                  <a:moveTo>
                    <a:pt x="1482427" y="859241"/>
                  </a:moveTo>
                  <a:cubicBezTo>
                    <a:pt x="1522444" y="866885"/>
                    <a:pt x="1562461" y="874079"/>
                    <a:pt x="1596632" y="897909"/>
                  </a:cubicBezTo>
                  <a:cubicBezTo>
                    <a:pt x="1611920" y="908251"/>
                    <a:pt x="1625858" y="921290"/>
                    <a:pt x="1637549" y="935678"/>
                  </a:cubicBezTo>
                  <a:cubicBezTo>
                    <a:pt x="1646541" y="946919"/>
                    <a:pt x="1655084" y="950965"/>
                    <a:pt x="1669023" y="947818"/>
                  </a:cubicBezTo>
                  <a:cubicBezTo>
                    <a:pt x="1679364" y="945570"/>
                    <a:pt x="1690155" y="944221"/>
                    <a:pt x="1700497" y="944221"/>
                  </a:cubicBezTo>
                  <a:cubicBezTo>
                    <a:pt x="1716683" y="944221"/>
                    <a:pt x="1722528" y="954563"/>
                    <a:pt x="1711288" y="965354"/>
                  </a:cubicBezTo>
                  <a:cubicBezTo>
                    <a:pt x="1698249" y="977943"/>
                    <a:pt x="1681163" y="986936"/>
                    <a:pt x="1658681" y="1002673"/>
                  </a:cubicBezTo>
                  <a:cubicBezTo>
                    <a:pt x="1661379" y="1028302"/>
                    <a:pt x="1663627" y="1061125"/>
                    <a:pt x="1668573" y="1093498"/>
                  </a:cubicBezTo>
                  <a:cubicBezTo>
                    <a:pt x="1670371" y="1103839"/>
                    <a:pt x="1668573" y="1109684"/>
                    <a:pt x="1660030" y="1115080"/>
                  </a:cubicBezTo>
                  <a:cubicBezTo>
                    <a:pt x="1643394" y="1125871"/>
                    <a:pt x="1625409" y="1129019"/>
                    <a:pt x="1606524" y="1122274"/>
                  </a:cubicBezTo>
                  <a:cubicBezTo>
                    <a:pt x="1604276" y="1121375"/>
                    <a:pt x="1602028" y="1120925"/>
                    <a:pt x="1599780" y="1119576"/>
                  </a:cubicBezTo>
                  <a:cubicBezTo>
                    <a:pt x="1536832" y="1080459"/>
                    <a:pt x="1465341" y="1063822"/>
                    <a:pt x="1395199" y="1044488"/>
                  </a:cubicBezTo>
                  <a:cubicBezTo>
                    <a:pt x="1358779" y="1034596"/>
                    <a:pt x="1334049" y="1013914"/>
                    <a:pt x="1330003" y="974346"/>
                  </a:cubicBezTo>
                  <a:cubicBezTo>
                    <a:pt x="1329103" y="968951"/>
                    <a:pt x="1330003" y="961307"/>
                    <a:pt x="1333150" y="957260"/>
                  </a:cubicBezTo>
                  <a:cubicBezTo>
                    <a:pt x="1353383" y="932081"/>
                    <a:pt x="1373167" y="906452"/>
                    <a:pt x="1396098" y="883521"/>
                  </a:cubicBezTo>
                  <a:cubicBezTo>
                    <a:pt x="1419479" y="859691"/>
                    <a:pt x="1449154" y="852946"/>
                    <a:pt x="1482427" y="859241"/>
                  </a:cubicBezTo>
                  <a:close/>
                  <a:moveTo>
                    <a:pt x="1160492" y="843503"/>
                  </a:moveTo>
                  <a:cubicBezTo>
                    <a:pt x="1185671" y="868682"/>
                    <a:pt x="1209502" y="892513"/>
                    <a:pt x="1233782" y="916792"/>
                  </a:cubicBezTo>
                  <a:cubicBezTo>
                    <a:pt x="1203207" y="948266"/>
                    <a:pt x="1166787" y="944220"/>
                    <a:pt x="1129018" y="886218"/>
                  </a:cubicBezTo>
                  <a:cubicBezTo>
                    <a:pt x="1140259" y="871380"/>
                    <a:pt x="1150600" y="856992"/>
                    <a:pt x="1160492" y="843503"/>
                  </a:cubicBezTo>
                  <a:close/>
                  <a:moveTo>
                    <a:pt x="1821446" y="630380"/>
                  </a:moveTo>
                  <a:cubicBezTo>
                    <a:pt x="1812004" y="636225"/>
                    <a:pt x="1803911" y="639372"/>
                    <a:pt x="1797616" y="645217"/>
                  </a:cubicBezTo>
                  <a:cubicBezTo>
                    <a:pt x="1770638" y="669947"/>
                    <a:pt x="1743661" y="670846"/>
                    <a:pt x="1715334" y="647465"/>
                  </a:cubicBezTo>
                  <a:cubicBezTo>
                    <a:pt x="1710838" y="643419"/>
                    <a:pt x="1700946" y="641171"/>
                    <a:pt x="1695550" y="643419"/>
                  </a:cubicBezTo>
                  <a:cubicBezTo>
                    <a:pt x="1660479" y="658257"/>
                    <a:pt x="1625858" y="674443"/>
                    <a:pt x="1591686" y="690630"/>
                  </a:cubicBezTo>
                  <a:cubicBezTo>
                    <a:pt x="1612819" y="720305"/>
                    <a:pt x="1651487" y="733794"/>
                    <a:pt x="1688806" y="723003"/>
                  </a:cubicBezTo>
                  <a:cubicBezTo>
                    <a:pt x="1720280" y="714011"/>
                    <a:pt x="1799864" y="658706"/>
                    <a:pt x="1821446" y="630380"/>
                  </a:cubicBezTo>
                  <a:close/>
                  <a:moveTo>
                    <a:pt x="1941497" y="610596"/>
                  </a:moveTo>
                  <a:cubicBezTo>
                    <a:pt x="1941048" y="612844"/>
                    <a:pt x="1941048" y="614643"/>
                    <a:pt x="1941048" y="616891"/>
                  </a:cubicBezTo>
                  <a:cubicBezTo>
                    <a:pt x="1936102" y="620038"/>
                    <a:pt x="1931605" y="624534"/>
                    <a:pt x="1926660" y="625883"/>
                  </a:cubicBezTo>
                  <a:cubicBezTo>
                    <a:pt x="1909574" y="629930"/>
                    <a:pt x="1892488" y="633527"/>
                    <a:pt x="1875402" y="635775"/>
                  </a:cubicBezTo>
                  <a:cubicBezTo>
                    <a:pt x="1863262" y="637124"/>
                    <a:pt x="1857417" y="642070"/>
                    <a:pt x="1853820" y="654210"/>
                  </a:cubicBezTo>
                  <a:cubicBezTo>
                    <a:pt x="1845277" y="681188"/>
                    <a:pt x="1833137" y="707266"/>
                    <a:pt x="1808857" y="723453"/>
                  </a:cubicBezTo>
                  <a:cubicBezTo>
                    <a:pt x="1791321" y="735593"/>
                    <a:pt x="1787724" y="752679"/>
                    <a:pt x="1781429" y="770214"/>
                  </a:cubicBezTo>
                  <a:cubicBezTo>
                    <a:pt x="1812903" y="774710"/>
                    <a:pt x="1839432" y="773362"/>
                    <a:pt x="1862363" y="748182"/>
                  </a:cubicBezTo>
                  <a:cubicBezTo>
                    <a:pt x="1884844" y="723902"/>
                    <a:pt x="1912271" y="705468"/>
                    <a:pt x="1944195" y="694227"/>
                  </a:cubicBezTo>
                  <a:cubicBezTo>
                    <a:pt x="1967126" y="686134"/>
                    <a:pt x="1988708" y="675342"/>
                    <a:pt x="2010740" y="665001"/>
                  </a:cubicBezTo>
                  <a:cubicBezTo>
                    <a:pt x="2016585" y="662303"/>
                    <a:pt x="2021531" y="656008"/>
                    <a:pt x="2026927" y="651512"/>
                  </a:cubicBezTo>
                  <a:cubicBezTo>
                    <a:pt x="2021531" y="645667"/>
                    <a:pt x="2017485" y="637574"/>
                    <a:pt x="2011190" y="634876"/>
                  </a:cubicBezTo>
                  <a:cubicBezTo>
                    <a:pt x="1988259" y="625883"/>
                    <a:pt x="1964428" y="618689"/>
                    <a:pt x="1941497" y="610596"/>
                  </a:cubicBezTo>
                  <a:close/>
                  <a:moveTo>
                    <a:pt x="1119577" y="502684"/>
                  </a:moveTo>
                  <a:cubicBezTo>
                    <a:pt x="1119577" y="539104"/>
                    <a:pt x="1118677" y="575524"/>
                    <a:pt x="1120026" y="611944"/>
                  </a:cubicBezTo>
                  <a:cubicBezTo>
                    <a:pt x="1120476" y="624084"/>
                    <a:pt x="1123174" y="638472"/>
                    <a:pt x="1129918" y="648364"/>
                  </a:cubicBezTo>
                  <a:cubicBezTo>
                    <a:pt x="1155547" y="685683"/>
                    <a:pt x="1158245" y="729297"/>
                    <a:pt x="1168137" y="770663"/>
                  </a:cubicBezTo>
                  <a:cubicBezTo>
                    <a:pt x="1169036" y="775609"/>
                    <a:pt x="1165888" y="781004"/>
                    <a:pt x="1164539" y="786400"/>
                  </a:cubicBezTo>
                  <a:cubicBezTo>
                    <a:pt x="1162741" y="794943"/>
                    <a:pt x="1162741" y="805284"/>
                    <a:pt x="1157795" y="811129"/>
                  </a:cubicBezTo>
                  <a:cubicBezTo>
                    <a:pt x="1148803" y="821920"/>
                    <a:pt x="1137112" y="831363"/>
                    <a:pt x="1124523" y="837657"/>
                  </a:cubicBezTo>
                  <a:cubicBezTo>
                    <a:pt x="1113282" y="843503"/>
                    <a:pt x="1099343" y="843952"/>
                    <a:pt x="1086754" y="847101"/>
                  </a:cubicBezTo>
                  <a:cubicBezTo>
                    <a:pt x="1080909" y="798989"/>
                    <a:pt x="1084056" y="756275"/>
                    <a:pt x="1097095" y="744584"/>
                  </a:cubicBezTo>
                  <a:cubicBezTo>
                    <a:pt x="1062923" y="707265"/>
                    <a:pt x="1059776" y="663651"/>
                    <a:pt x="1076412" y="616890"/>
                  </a:cubicBezTo>
                  <a:cubicBezTo>
                    <a:pt x="1079110" y="609696"/>
                    <a:pt x="1080009" y="599804"/>
                    <a:pt x="1076862" y="593059"/>
                  </a:cubicBezTo>
                  <a:cubicBezTo>
                    <a:pt x="1066970" y="570578"/>
                    <a:pt x="1076862" y="554391"/>
                    <a:pt x="1090351" y="537755"/>
                  </a:cubicBezTo>
                  <a:cubicBezTo>
                    <a:pt x="1099793" y="526065"/>
                    <a:pt x="1107437" y="513475"/>
                    <a:pt x="1119577" y="502684"/>
                  </a:cubicBezTo>
                  <a:close/>
                  <a:moveTo>
                    <a:pt x="2466664" y="465366"/>
                  </a:moveTo>
                  <a:cubicBezTo>
                    <a:pt x="2462617" y="465815"/>
                    <a:pt x="2458121" y="472560"/>
                    <a:pt x="2456322" y="477056"/>
                  </a:cubicBezTo>
                  <a:cubicBezTo>
                    <a:pt x="2441485" y="512577"/>
                    <a:pt x="2445981" y="532810"/>
                    <a:pt x="2472959" y="558889"/>
                  </a:cubicBezTo>
                  <a:cubicBezTo>
                    <a:pt x="2474757" y="560687"/>
                    <a:pt x="2477455" y="562036"/>
                    <a:pt x="2478354" y="564284"/>
                  </a:cubicBezTo>
                  <a:cubicBezTo>
                    <a:pt x="2482851" y="575525"/>
                    <a:pt x="2489595" y="586766"/>
                    <a:pt x="2490044" y="598006"/>
                  </a:cubicBezTo>
                  <a:cubicBezTo>
                    <a:pt x="2490944" y="611046"/>
                    <a:pt x="2479703" y="628131"/>
                    <a:pt x="2485099" y="636225"/>
                  </a:cubicBezTo>
                  <a:cubicBezTo>
                    <a:pt x="2491394" y="645667"/>
                    <a:pt x="2509379" y="647465"/>
                    <a:pt x="2522868" y="651962"/>
                  </a:cubicBezTo>
                  <a:cubicBezTo>
                    <a:pt x="2539953" y="657357"/>
                    <a:pt x="2545799" y="666800"/>
                    <a:pt x="2541752" y="685684"/>
                  </a:cubicBezTo>
                  <a:cubicBezTo>
                    <a:pt x="2533209" y="724352"/>
                    <a:pt x="2527364" y="763020"/>
                    <a:pt x="2535457" y="802587"/>
                  </a:cubicBezTo>
                  <a:cubicBezTo>
                    <a:pt x="2541752" y="833162"/>
                    <a:pt x="2539054" y="863287"/>
                    <a:pt x="2526914" y="892513"/>
                  </a:cubicBezTo>
                  <a:cubicBezTo>
                    <a:pt x="2525116" y="897009"/>
                    <a:pt x="2524216" y="901956"/>
                    <a:pt x="2522868" y="907801"/>
                  </a:cubicBezTo>
                  <a:cubicBezTo>
                    <a:pt x="2532310" y="911398"/>
                    <a:pt x="2541302" y="914096"/>
                    <a:pt x="2549396" y="918142"/>
                  </a:cubicBezTo>
                  <a:cubicBezTo>
                    <a:pt x="2561985" y="924438"/>
                    <a:pt x="2571427" y="922638"/>
                    <a:pt x="2578621" y="909600"/>
                  </a:cubicBezTo>
                  <a:cubicBezTo>
                    <a:pt x="2590312" y="888467"/>
                    <a:pt x="2602452" y="867784"/>
                    <a:pt x="2617290" y="842155"/>
                  </a:cubicBezTo>
                  <a:cubicBezTo>
                    <a:pt x="2632577" y="870032"/>
                    <a:pt x="2646965" y="897909"/>
                    <a:pt x="2662702" y="924887"/>
                  </a:cubicBezTo>
                  <a:cubicBezTo>
                    <a:pt x="2669896" y="937477"/>
                    <a:pt x="2679788" y="948718"/>
                    <a:pt x="2687881" y="960858"/>
                  </a:cubicBezTo>
                  <a:cubicBezTo>
                    <a:pt x="2692827" y="968051"/>
                    <a:pt x="2698223" y="975246"/>
                    <a:pt x="2700021" y="982890"/>
                  </a:cubicBezTo>
                  <a:cubicBezTo>
                    <a:pt x="2702719" y="994580"/>
                    <a:pt x="2702269" y="1006720"/>
                    <a:pt x="2702269" y="1018410"/>
                  </a:cubicBezTo>
                  <a:cubicBezTo>
                    <a:pt x="2702719" y="1051233"/>
                    <a:pt x="2715309" y="1067420"/>
                    <a:pt x="2748581" y="1076412"/>
                  </a:cubicBezTo>
                  <a:cubicBezTo>
                    <a:pt x="2754876" y="1042241"/>
                    <a:pt x="2762520" y="1008068"/>
                    <a:pt x="2767466" y="973446"/>
                  </a:cubicBezTo>
                  <a:cubicBezTo>
                    <a:pt x="2768365" y="965804"/>
                    <a:pt x="2764318" y="955013"/>
                    <a:pt x="2758923" y="949617"/>
                  </a:cubicBezTo>
                  <a:cubicBezTo>
                    <a:pt x="2736891" y="928483"/>
                    <a:pt x="2717557" y="905103"/>
                    <a:pt x="2703169" y="877675"/>
                  </a:cubicBezTo>
                  <a:cubicBezTo>
                    <a:pt x="2698672" y="868683"/>
                    <a:pt x="2690129" y="861489"/>
                    <a:pt x="2682036" y="855194"/>
                  </a:cubicBezTo>
                  <a:cubicBezTo>
                    <a:pt x="2652361" y="831813"/>
                    <a:pt x="2624484" y="808433"/>
                    <a:pt x="2627631" y="763919"/>
                  </a:cubicBezTo>
                  <a:cubicBezTo>
                    <a:pt x="2628980" y="744585"/>
                    <a:pt x="2625832" y="722104"/>
                    <a:pt x="2608747" y="707266"/>
                  </a:cubicBezTo>
                  <a:cubicBezTo>
                    <a:pt x="2590761" y="691529"/>
                    <a:pt x="2591211" y="675342"/>
                    <a:pt x="2598405" y="654210"/>
                  </a:cubicBezTo>
                  <a:cubicBezTo>
                    <a:pt x="2604250" y="637574"/>
                    <a:pt x="2611444" y="626783"/>
                    <a:pt x="2628530" y="623186"/>
                  </a:cubicBezTo>
                  <a:cubicBezTo>
                    <a:pt x="2634375" y="621837"/>
                    <a:pt x="2639771" y="618689"/>
                    <a:pt x="2649663" y="614643"/>
                  </a:cubicBezTo>
                  <a:cubicBezTo>
                    <a:pt x="2628980" y="609697"/>
                    <a:pt x="2613692" y="606549"/>
                    <a:pt x="2597955" y="602503"/>
                  </a:cubicBezTo>
                  <a:cubicBezTo>
                    <a:pt x="2571427" y="595758"/>
                    <a:pt x="2548946" y="585417"/>
                    <a:pt x="2534558" y="558889"/>
                  </a:cubicBezTo>
                  <a:cubicBezTo>
                    <a:pt x="2518821" y="529213"/>
                    <a:pt x="2498138" y="502235"/>
                    <a:pt x="2479254" y="474358"/>
                  </a:cubicBezTo>
                  <a:cubicBezTo>
                    <a:pt x="2476556" y="470312"/>
                    <a:pt x="2470710" y="464916"/>
                    <a:pt x="2466664" y="465366"/>
                  </a:cubicBezTo>
                  <a:close/>
                  <a:moveTo>
                    <a:pt x="1232882" y="410961"/>
                  </a:moveTo>
                  <a:cubicBezTo>
                    <a:pt x="1255813" y="418155"/>
                    <a:pt x="1278744" y="420853"/>
                    <a:pt x="1294931" y="432543"/>
                  </a:cubicBezTo>
                  <a:cubicBezTo>
                    <a:pt x="1306172" y="440187"/>
                    <a:pt x="1311567" y="460420"/>
                    <a:pt x="1313366" y="476157"/>
                  </a:cubicBezTo>
                  <a:cubicBezTo>
                    <a:pt x="1316064" y="499538"/>
                    <a:pt x="1314265" y="523368"/>
                    <a:pt x="1313815" y="547199"/>
                  </a:cubicBezTo>
                  <a:cubicBezTo>
                    <a:pt x="1313815" y="551245"/>
                    <a:pt x="1311118" y="555292"/>
                    <a:pt x="1309319" y="558889"/>
                  </a:cubicBezTo>
                  <a:cubicBezTo>
                    <a:pt x="1308420" y="560687"/>
                    <a:pt x="1306172" y="562486"/>
                    <a:pt x="1304373" y="564284"/>
                  </a:cubicBezTo>
                  <a:cubicBezTo>
                    <a:pt x="1283690" y="589913"/>
                    <a:pt x="1256713" y="611495"/>
                    <a:pt x="1259860" y="650613"/>
                  </a:cubicBezTo>
                  <a:cubicBezTo>
                    <a:pt x="1260759" y="661404"/>
                    <a:pt x="1254015" y="673095"/>
                    <a:pt x="1249519" y="688382"/>
                  </a:cubicBezTo>
                  <a:cubicBezTo>
                    <a:pt x="1269302" y="682986"/>
                    <a:pt x="1284590" y="678490"/>
                    <a:pt x="1300776" y="673544"/>
                  </a:cubicBezTo>
                  <a:cubicBezTo>
                    <a:pt x="1315614" y="731996"/>
                    <a:pt x="1299877" y="788200"/>
                    <a:pt x="1296280" y="844853"/>
                  </a:cubicBezTo>
                  <a:cubicBezTo>
                    <a:pt x="1274698" y="850698"/>
                    <a:pt x="1258511" y="848450"/>
                    <a:pt x="1249069" y="826418"/>
                  </a:cubicBezTo>
                  <a:cubicBezTo>
                    <a:pt x="1246371" y="820123"/>
                    <a:pt x="1237828" y="813828"/>
                    <a:pt x="1231084" y="811580"/>
                  </a:cubicBezTo>
                  <a:cubicBezTo>
                    <a:pt x="1217595" y="807084"/>
                    <a:pt x="1213548" y="798991"/>
                    <a:pt x="1216246" y="786401"/>
                  </a:cubicBezTo>
                  <a:cubicBezTo>
                    <a:pt x="1219393" y="771114"/>
                    <a:pt x="1220742" y="754927"/>
                    <a:pt x="1227487" y="741438"/>
                  </a:cubicBezTo>
                  <a:cubicBezTo>
                    <a:pt x="1242324" y="712212"/>
                    <a:pt x="1233782" y="686134"/>
                    <a:pt x="1218494" y="660955"/>
                  </a:cubicBezTo>
                  <a:cubicBezTo>
                    <a:pt x="1199610" y="629481"/>
                    <a:pt x="1179826" y="598456"/>
                    <a:pt x="1160942" y="566982"/>
                  </a:cubicBezTo>
                  <a:cubicBezTo>
                    <a:pt x="1159143" y="563385"/>
                    <a:pt x="1158244" y="557090"/>
                    <a:pt x="1160042" y="553493"/>
                  </a:cubicBezTo>
                  <a:cubicBezTo>
                    <a:pt x="1170384" y="528314"/>
                    <a:pt x="1177128" y="500887"/>
                    <a:pt x="1199160" y="482002"/>
                  </a:cubicBezTo>
                  <a:cubicBezTo>
                    <a:pt x="1219843" y="464017"/>
                    <a:pt x="1235130" y="442885"/>
                    <a:pt x="1232882" y="410961"/>
                  </a:cubicBezTo>
                  <a:close/>
                  <a:moveTo>
                    <a:pt x="1810655" y="291359"/>
                  </a:moveTo>
                  <a:cubicBezTo>
                    <a:pt x="1807508" y="291359"/>
                    <a:pt x="1802112" y="299003"/>
                    <a:pt x="1801213" y="303499"/>
                  </a:cubicBezTo>
                  <a:cubicBezTo>
                    <a:pt x="1798515" y="320585"/>
                    <a:pt x="1792670" y="334524"/>
                    <a:pt x="1776034" y="342168"/>
                  </a:cubicBezTo>
                  <a:cubicBezTo>
                    <a:pt x="1768390" y="345765"/>
                    <a:pt x="1761646" y="351610"/>
                    <a:pt x="1754452" y="356556"/>
                  </a:cubicBezTo>
                  <a:cubicBezTo>
                    <a:pt x="1747707" y="361502"/>
                    <a:pt x="1740513" y="366447"/>
                    <a:pt x="1733319" y="371843"/>
                  </a:cubicBezTo>
                  <a:cubicBezTo>
                    <a:pt x="1734218" y="374091"/>
                    <a:pt x="1735567" y="376339"/>
                    <a:pt x="1736467" y="378587"/>
                  </a:cubicBezTo>
                  <a:cubicBezTo>
                    <a:pt x="1772887" y="366447"/>
                    <a:pt x="1809307" y="354308"/>
                    <a:pt x="1845277" y="341718"/>
                  </a:cubicBezTo>
                  <a:cubicBezTo>
                    <a:pt x="1862812" y="335423"/>
                    <a:pt x="1879898" y="327779"/>
                    <a:pt x="1897434" y="321485"/>
                  </a:cubicBezTo>
                  <a:cubicBezTo>
                    <a:pt x="1916768" y="314740"/>
                    <a:pt x="1936551" y="308895"/>
                    <a:pt x="1956335" y="302600"/>
                  </a:cubicBezTo>
                  <a:cubicBezTo>
                    <a:pt x="1955885" y="300802"/>
                    <a:pt x="1955885" y="299453"/>
                    <a:pt x="1955436" y="297654"/>
                  </a:cubicBezTo>
                  <a:cubicBezTo>
                    <a:pt x="1907326" y="295406"/>
                    <a:pt x="1858766" y="292708"/>
                    <a:pt x="1810655" y="291359"/>
                  </a:cubicBezTo>
                  <a:close/>
                  <a:moveTo>
                    <a:pt x="2175304" y="274723"/>
                  </a:moveTo>
                  <a:cubicBezTo>
                    <a:pt x="2154172" y="272025"/>
                    <a:pt x="2134388" y="276072"/>
                    <a:pt x="2111907" y="291809"/>
                  </a:cubicBezTo>
                  <a:cubicBezTo>
                    <a:pt x="2126295" y="304848"/>
                    <a:pt x="2139334" y="315190"/>
                    <a:pt x="2150575" y="327779"/>
                  </a:cubicBezTo>
                  <a:cubicBezTo>
                    <a:pt x="2155521" y="333625"/>
                    <a:pt x="2158668" y="343067"/>
                    <a:pt x="2157769" y="350261"/>
                  </a:cubicBezTo>
                  <a:cubicBezTo>
                    <a:pt x="2155521" y="370045"/>
                    <a:pt x="2150125" y="389379"/>
                    <a:pt x="2147427" y="409162"/>
                  </a:cubicBezTo>
                  <a:cubicBezTo>
                    <a:pt x="2146528" y="415457"/>
                    <a:pt x="2148327" y="425798"/>
                    <a:pt x="2152823" y="428496"/>
                  </a:cubicBezTo>
                  <a:cubicBezTo>
                    <a:pt x="2179351" y="445582"/>
                    <a:pt x="2194638" y="470761"/>
                    <a:pt x="2209476" y="496840"/>
                  </a:cubicBezTo>
                  <a:cubicBezTo>
                    <a:pt x="2211724" y="500886"/>
                    <a:pt x="2217570" y="506732"/>
                    <a:pt x="2221166" y="506282"/>
                  </a:cubicBezTo>
                  <a:cubicBezTo>
                    <a:pt x="2236903" y="505383"/>
                    <a:pt x="2252640" y="502235"/>
                    <a:pt x="2267478" y="499987"/>
                  </a:cubicBezTo>
                  <a:cubicBezTo>
                    <a:pt x="2267029" y="473459"/>
                    <a:pt x="2261184" y="455024"/>
                    <a:pt x="2234206" y="450078"/>
                  </a:cubicBezTo>
                  <a:cubicBezTo>
                    <a:pt x="2228810" y="449179"/>
                    <a:pt x="2221616" y="440187"/>
                    <a:pt x="2220717" y="433892"/>
                  </a:cubicBezTo>
                  <a:cubicBezTo>
                    <a:pt x="2215771" y="397022"/>
                    <a:pt x="2211275" y="360153"/>
                    <a:pt x="2208127" y="322833"/>
                  </a:cubicBezTo>
                  <a:cubicBezTo>
                    <a:pt x="2205429" y="294956"/>
                    <a:pt x="2195538" y="276971"/>
                    <a:pt x="2175304" y="274723"/>
                  </a:cubicBezTo>
                  <a:close/>
                  <a:moveTo>
                    <a:pt x="1881191" y="155347"/>
                  </a:moveTo>
                  <a:cubicBezTo>
                    <a:pt x="1855281" y="152312"/>
                    <a:pt x="1830889" y="156021"/>
                    <a:pt x="1805260" y="166363"/>
                  </a:cubicBezTo>
                  <a:cubicBezTo>
                    <a:pt x="1826842" y="161417"/>
                    <a:pt x="1836284" y="177603"/>
                    <a:pt x="1848424" y="189294"/>
                  </a:cubicBezTo>
                  <a:cubicBezTo>
                    <a:pt x="1854719" y="195139"/>
                    <a:pt x="1861463" y="200984"/>
                    <a:pt x="1866859" y="207729"/>
                  </a:cubicBezTo>
                  <a:cubicBezTo>
                    <a:pt x="1875852" y="219419"/>
                    <a:pt x="1886193" y="221667"/>
                    <a:pt x="1900581" y="216271"/>
                  </a:cubicBezTo>
                  <a:cubicBezTo>
                    <a:pt x="1919016" y="209527"/>
                    <a:pt x="1939249" y="197387"/>
                    <a:pt x="1954537" y="227512"/>
                  </a:cubicBezTo>
                  <a:cubicBezTo>
                    <a:pt x="1959483" y="210426"/>
                    <a:pt x="1962630" y="197387"/>
                    <a:pt x="1966227" y="184797"/>
                  </a:cubicBezTo>
                  <a:cubicBezTo>
                    <a:pt x="1934528" y="168161"/>
                    <a:pt x="1907101" y="158382"/>
                    <a:pt x="1881191" y="155347"/>
                  </a:cubicBezTo>
                  <a:close/>
                  <a:moveTo>
                    <a:pt x="2075150" y="137699"/>
                  </a:moveTo>
                  <a:cubicBezTo>
                    <a:pt x="2055479" y="139272"/>
                    <a:pt x="2035920" y="144106"/>
                    <a:pt x="2016136" y="145680"/>
                  </a:cubicBezTo>
                  <a:cubicBezTo>
                    <a:pt x="2016136" y="147928"/>
                    <a:pt x="2015686" y="150176"/>
                    <a:pt x="2015236" y="151975"/>
                  </a:cubicBezTo>
                  <a:cubicBezTo>
                    <a:pt x="2038168" y="161417"/>
                    <a:pt x="2060199" y="175355"/>
                    <a:pt x="2084030" y="178503"/>
                  </a:cubicBezTo>
                  <a:cubicBezTo>
                    <a:pt x="2100666" y="180751"/>
                    <a:pt x="2110558" y="187945"/>
                    <a:pt x="2121799" y="196488"/>
                  </a:cubicBezTo>
                  <a:cubicBezTo>
                    <a:pt x="2139784" y="210876"/>
                    <a:pt x="2158218" y="224814"/>
                    <a:pt x="2177103" y="237854"/>
                  </a:cubicBezTo>
                  <a:cubicBezTo>
                    <a:pt x="2181599" y="241001"/>
                    <a:pt x="2189692" y="244148"/>
                    <a:pt x="2194189" y="242350"/>
                  </a:cubicBezTo>
                  <a:cubicBezTo>
                    <a:pt x="2215771" y="234257"/>
                    <a:pt x="2236903" y="223915"/>
                    <a:pt x="2262982" y="212674"/>
                  </a:cubicBezTo>
                  <a:cubicBezTo>
                    <a:pt x="2239152" y="197387"/>
                    <a:pt x="2220267" y="183449"/>
                    <a:pt x="2199135" y="173107"/>
                  </a:cubicBezTo>
                  <a:cubicBezTo>
                    <a:pt x="2178901" y="163215"/>
                    <a:pt x="2154621" y="160517"/>
                    <a:pt x="2134838" y="149277"/>
                  </a:cubicBezTo>
                  <a:cubicBezTo>
                    <a:pt x="2114605" y="137811"/>
                    <a:pt x="2094821" y="136125"/>
                    <a:pt x="2075150" y="137699"/>
                  </a:cubicBezTo>
                  <a:close/>
                  <a:moveTo>
                    <a:pt x="1541777" y="114655"/>
                  </a:moveTo>
                  <a:cubicBezTo>
                    <a:pt x="1523792" y="116004"/>
                    <a:pt x="1505807" y="117803"/>
                    <a:pt x="1487822" y="118252"/>
                  </a:cubicBezTo>
                  <a:cubicBezTo>
                    <a:pt x="1473883" y="118252"/>
                    <a:pt x="1468038" y="124547"/>
                    <a:pt x="1461294" y="136238"/>
                  </a:cubicBezTo>
                  <a:cubicBezTo>
                    <a:pt x="1446456" y="161866"/>
                    <a:pt x="1430269" y="187046"/>
                    <a:pt x="1411835" y="210426"/>
                  </a:cubicBezTo>
                  <a:cubicBezTo>
                    <a:pt x="1386655" y="241900"/>
                    <a:pt x="1358329" y="271126"/>
                    <a:pt x="1331801" y="301701"/>
                  </a:cubicBezTo>
                  <a:cubicBezTo>
                    <a:pt x="1321909" y="313391"/>
                    <a:pt x="1312467" y="325981"/>
                    <a:pt x="1301226" y="339919"/>
                  </a:cubicBezTo>
                  <a:cubicBezTo>
                    <a:pt x="1286388" y="312042"/>
                    <a:pt x="1272899" y="285514"/>
                    <a:pt x="1258961" y="259436"/>
                  </a:cubicBezTo>
                  <a:cubicBezTo>
                    <a:pt x="1256713" y="258087"/>
                    <a:pt x="1254464" y="256288"/>
                    <a:pt x="1252216" y="254940"/>
                  </a:cubicBezTo>
                  <a:cubicBezTo>
                    <a:pt x="1240076" y="269328"/>
                    <a:pt x="1227487" y="283266"/>
                    <a:pt x="1216696" y="298554"/>
                  </a:cubicBezTo>
                  <a:cubicBezTo>
                    <a:pt x="1211300" y="305748"/>
                    <a:pt x="1205455" y="316089"/>
                    <a:pt x="1206354" y="324182"/>
                  </a:cubicBezTo>
                  <a:cubicBezTo>
                    <a:pt x="1209951" y="357905"/>
                    <a:pt x="1197811" y="384882"/>
                    <a:pt x="1179377" y="412310"/>
                  </a:cubicBezTo>
                  <a:cubicBezTo>
                    <a:pt x="1157345" y="444683"/>
                    <a:pt x="1135313" y="472560"/>
                    <a:pt x="1097094" y="489196"/>
                  </a:cubicBezTo>
                  <a:cubicBezTo>
                    <a:pt x="1043589" y="512127"/>
                    <a:pt x="1021107" y="554392"/>
                    <a:pt x="1027402" y="615991"/>
                  </a:cubicBezTo>
                  <a:cubicBezTo>
                    <a:pt x="1034596" y="688831"/>
                    <a:pt x="1031898" y="762570"/>
                    <a:pt x="1034596" y="836310"/>
                  </a:cubicBezTo>
                  <a:cubicBezTo>
                    <a:pt x="1035495" y="863287"/>
                    <a:pt x="1036844" y="891164"/>
                    <a:pt x="1042689" y="917692"/>
                  </a:cubicBezTo>
                  <a:cubicBezTo>
                    <a:pt x="1048534" y="943322"/>
                    <a:pt x="1067419" y="951864"/>
                    <a:pt x="1093048" y="944221"/>
                  </a:cubicBezTo>
                  <a:cubicBezTo>
                    <a:pt x="1103389" y="941074"/>
                    <a:pt x="1108785" y="942873"/>
                    <a:pt x="1115529" y="950515"/>
                  </a:cubicBezTo>
                  <a:cubicBezTo>
                    <a:pt x="1152848" y="992332"/>
                    <a:pt x="1191067" y="1033698"/>
                    <a:pt x="1227936" y="1075963"/>
                  </a:cubicBezTo>
                  <a:cubicBezTo>
                    <a:pt x="1232433" y="1081358"/>
                    <a:pt x="1233782" y="1091250"/>
                    <a:pt x="1233332" y="1098894"/>
                  </a:cubicBezTo>
                  <a:cubicBezTo>
                    <a:pt x="1231983" y="1134864"/>
                    <a:pt x="1227037" y="1170834"/>
                    <a:pt x="1227487" y="1206805"/>
                  </a:cubicBezTo>
                  <a:cubicBezTo>
                    <a:pt x="1227936" y="1248620"/>
                    <a:pt x="1233332" y="1289986"/>
                    <a:pt x="1236929" y="1331802"/>
                  </a:cubicBezTo>
                  <a:cubicBezTo>
                    <a:pt x="1237828" y="1343041"/>
                    <a:pt x="1234231" y="1349786"/>
                    <a:pt x="1224339" y="1356081"/>
                  </a:cubicBezTo>
                  <a:cubicBezTo>
                    <a:pt x="1173531" y="1388005"/>
                    <a:pt x="1123622" y="1420827"/>
                    <a:pt x="1073264" y="1453651"/>
                  </a:cubicBezTo>
                  <a:cubicBezTo>
                    <a:pt x="1069667" y="1455898"/>
                    <a:pt x="1066520" y="1459046"/>
                    <a:pt x="1061124" y="1463542"/>
                  </a:cubicBezTo>
                  <a:cubicBezTo>
                    <a:pt x="1083156" y="1466689"/>
                    <a:pt x="1101591" y="1468489"/>
                    <a:pt x="1120025" y="1471635"/>
                  </a:cubicBezTo>
                  <a:cubicBezTo>
                    <a:pt x="1142957" y="1475683"/>
                    <a:pt x="1163639" y="1477931"/>
                    <a:pt x="1175330" y="1450952"/>
                  </a:cubicBezTo>
                  <a:cubicBezTo>
                    <a:pt x="1178028" y="1443759"/>
                    <a:pt x="1186121" y="1438362"/>
                    <a:pt x="1192416" y="1433866"/>
                  </a:cubicBezTo>
                  <a:cubicBezTo>
                    <a:pt x="1267504" y="1379462"/>
                    <a:pt x="1351135" y="1374516"/>
                    <a:pt x="1441510" y="1389803"/>
                  </a:cubicBezTo>
                  <a:cubicBezTo>
                    <a:pt x="1417680" y="1410935"/>
                    <a:pt x="1395648" y="1430270"/>
                    <a:pt x="1373167" y="1450503"/>
                  </a:cubicBezTo>
                  <a:cubicBezTo>
                    <a:pt x="1396997" y="1468038"/>
                    <a:pt x="1418129" y="1484225"/>
                    <a:pt x="1449154" y="1485124"/>
                  </a:cubicBezTo>
                  <a:cubicBezTo>
                    <a:pt x="1486473" y="1486023"/>
                    <a:pt x="1524242" y="1490519"/>
                    <a:pt x="1560662" y="1498164"/>
                  </a:cubicBezTo>
                  <a:cubicBezTo>
                    <a:pt x="1611020" y="1508954"/>
                    <a:pt x="1623160" y="1538631"/>
                    <a:pt x="1599779" y="1584043"/>
                  </a:cubicBezTo>
                  <a:cubicBezTo>
                    <a:pt x="1583593" y="1616416"/>
                    <a:pt x="1584492" y="1650138"/>
                    <a:pt x="1586291" y="1683860"/>
                  </a:cubicBezTo>
                  <a:cubicBezTo>
                    <a:pt x="1612369" y="1682062"/>
                    <a:pt x="1636199" y="1680264"/>
                    <a:pt x="1660479" y="1678464"/>
                  </a:cubicBezTo>
                  <a:cubicBezTo>
                    <a:pt x="1690155" y="1676216"/>
                    <a:pt x="1712636" y="1664077"/>
                    <a:pt x="1726575" y="1636650"/>
                  </a:cubicBezTo>
                  <a:cubicBezTo>
                    <a:pt x="1735567" y="1619564"/>
                    <a:pt x="1746358" y="1603377"/>
                    <a:pt x="1755351" y="1586290"/>
                  </a:cubicBezTo>
                  <a:cubicBezTo>
                    <a:pt x="1765243" y="1566957"/>
                    <a:pt x="1781429" y="1561111"/>
                    <a:pt x="1802112" y="1563809"/>
                  </a:cubicBezTo>
                  <a:cubicBezTo>
                    <a:pt x="1852471" y="1570553"/>
                    <a:pt x="1878549" y="1603827"/>
                    <a:pt x="1871355" y="1654185"/>
                  </a:cubicBezTo>
                  <a:cubicBezTo>
                    <a:pt x="1868657" y="1675768"/>
                    <a:pt x="1862812" y="1696899"/>
                    <a:pt x="1859215" y="1718481"/>
                  </a:cubicBezTo>
                  <a:cubicBezTo>
                    <a:pt x="1856967" y="1731521"/>
                    <a:pt x="1856068" y="1744111"/>
                    <a:pt x="1854269" y="1757149"/>
                  </a:cubicBezTo>
                  <a:cubicBezTo>
                    <a:pt x="1865960" y="1749507"/>
                    <a:pt x="1873603" y="1741412"/>
                    <a:pt x="1881247" y="1733320"/>
                  </a:cubicBezTo>
                  <a:cubicBezTo>
                    <a:pt x="1920365" y="1691504"/>
                    <a:pt x="1967576" y="1675768"/>
                    <a:pt x="2023779" y="1686108"/>
                  </a:cubicBezTo>
                  <a:cubicBezTo>
                    <a:pt x="2049858" y="1691054"/>
                    <a:pt x="2068742" y="1704094"/>
                    <a:pt x="2076836" y="1730172"/>
                  </a:cubicBezTo>
                  <a:cubicBezTo>
                    <a:pt x="2081781" y="1745459"/>
                    <a:pt x="2084929" y="1760298"/>
                    <a:pt x="2088976" y="1775584"/>
                  </a:cubicBezTo>
                  <a:cubicBezTo>
                    <a:pt x="2098418" y="1811105"/>
                    <a:pt x="2096170" y="1843928"/>
                    <a:pt x="2062447" y="1867759"/>
                  </a:cubicBezTo>
                  <a:cubicBezTo>
                    <a:pt x="2096619" y="1851123"/>
                    <a:pt x="2129442" y="1833137"/>
                    <a:pt x="2164513" y="1818748"/>
                  </a:cubicBezTo>
                  <a:cubicBezTo>
                    <a:pt x="2183847" y="1811105"/>
                    <a:pt x="2197336" y="1801663"/>
                    <a:pt x="2198685" y="1780530"/>
                  </a:cubicBezTo>
                  <a:cubicBezTo>
                    <a:pt x="2200933" y="1744111"/>
                    <a:pt x="2225663" y="1735117"/>
                    <a:pt x="2255338" y="1732420"/>
                  </a:cubicBezTo>
                  <a:cubicBezTo>
                    <a:pt x="2265230" y="1731521"/>
                    <a:pt x="2275122" y="1730621"/>
                    <a:pt x="2285014" y="1731971"/>
                  </a:cubicBezTo>
                  <a:cubicBezTo>
                    <a:pt x="2320085" y="1737816"/>
                    <a:pt x="2350210" y="1749956"/>
                    <a:pt x="2360102" y="1789074"/>
                  </a:cubicBezTo>
                  <a:cubicBezTo>
                    <a:pt x="2364148" y="1805261"/>
                    <a:pt x="2370893" y="1820997"/>
                    <a:pt x="2376288" y="1836734"/>
                  </a:cubicBezTo>
                  <a:cubicBezTo>
                    <a:pt x="2382583" y="1854269"/>
                    <a:pt x="2387529" y="1872254"/>
                    <a:pt x="2395173" y="1889340"/>
                  </a:cubicBezTo>
                  <a:cubicBezTo>
                    <a:pt x="2407762" y="1916318"/>
                    <a:pt x="2422151" y="1919016"/>
                    <a:pt x="2444183" y="1899232"/>
                  </a:cubicBezTo>
                  <a:cubicBezTo>
                    <a:pt x="2457671" y="1887092"/>
                    <a:pt x="2472059" y="1875851"/>
                    <a:pt x="2482851" y="1861463"/>
                  </a:cubicBezTo>
                  <a:cubicBezTo>
                    <a:pt x="2504882" y="1831338"/>
                    <a:pt x="2529162" y="1826392"/>
                    <a:pt x="2565582" y="1837633"/>
                  </a:cubicBezTo>
                  <a:cubicBezTo>
                    <a:pt x="2622685" y="1855618"/>
                    <a:pt x="2681587" y="1852471"/>
                    <a:pt x="2737340" y="1826392"/>
                  </a:cubicBezTo>
                  <a:cubicBezTo>
                    <a:pt x="2750380" y="1820097"/>
                    <a:pt x="2758923" y="1812005"/>
                    <a:pt x="2762969" y="1797166"/>
                  </a:cubicBezTo>
                  <a:cubicBezTo>
                    <a:pt x="2768365" y="1774685"/>
                    <a:pt x="2776908" y="1753103"/>
                    <a:pt x="2785001" y="1728823"/>
                  </a:cubicBezTo>
                  <a:cubicBezTo>
                    <a:pt x="2803886" y="1743660"/>
                    <a:pt x="2820971" y="1756700"/>
                    <a:pt x="2838057" y="1770189"/>
                  </a:cubicBezTo>
                  <a:cubicBezTo>
                    <a:pt x="2871779" y="1796267"/>
                    <a:pt x="2871330" y="1795817"/>
                    <a:pt x="2902804" y="1766592"/>
                  </a:cubicBezTo>
                  <a:cubicBezTo>
                    <a:pt x="2949116" y="1723877"/>
                    <a:pt x="2996776" y="1682512"/>
                    <a:pt x="3043088" y="1639796"/>
                  </a:cubicBezTo>
                  <a:cubicBezTo>
                    <a:pt x="3048484" y="1634851"/>
                    <a:pt x="3052530" y="1624959"/>
                    <a:pt x="3052080" y="1617765"/>
                  </a:cubicBezTo>
                  <a:cubicBezTo>
                    <a:pt x="3049832" y="1569205"/>
                    <a:pt x="3046235" y="1520646"/>
                    <a:pt x="3043538" y="1472086"/>
                  </a:cubicBezTo>
                  <a:cubicBezTo>
                    <a:pt x="3043088" y="1466689"/>
                    <a:pt x="3043538" y="1460845"/>
                    <a:pt x="3045786" y="1455898"/>
                  </a:cubicBezTo>
                  <a:cubicBezTo>
                    <a:pt x="3058375" y="1427572"/>
                    <a:pt x="3090749" y="1407789"/>
                    <a:pt x="3121773" y="1411834"/>
                  </a:cubicBezTo>
                  <a:cubicBezTo>
                    <a:pt x="3140208" y="1414084"/>
                    <a:pt x="3157743" y="1420827"/>
                    <a:pt x="3173930" y="1425324"/>
                  </a:cubicBezTo>
                  <a:cubicBezTo>
                    <a:pt x="3142906" y="1391602"/>
                    <a:pt x="3106935" y="1363276"/>
                    <a:pt x="3056127" y="1357880"/>
                  </a:cubicBezTo>
                  <a:cubicBezTo>
                    <a:pt x="3065120" y="1341693"/>
                    <a:pt x="3070965" y="1327755"/>
                    <a:pt x="3079058" y="1315165"/>
                  </a:cubicBezTo>
                  <a:cubicBezTo>
                    <a:pt x="3094346" y="1292234"/>
                    <a:pt x="3095695" y="1267954"/>
                    <a:pt x="3095245" y="1240976"/>
                  </a:cubicBezTo>
                  <a:cubicBezTo>
                    <a:pt x="3093446" y="1155547"/>
                    <a:pt x="3076361" y="1075513"/>
                    <a:pt x="3026452" y="1004472"/>
                  </a:cubicBezTo>
                  <a:cubicBezTo>
                    <a:pt x="3021956" y="998177"/>
                    <a:pt x="3019258" y="991432"/>
                    <a:pt x="3015661" y="984687"/>
                  </a:cubicBezTo>
                  <a:cubicBezTo>
                    <a:pt x="3009816" y="973896"/>
                    <a:pt x="3003970" y="963556"/>
                    <a:pt x="2998125" y="952764"/>
                  </a:cubicBezTo>
                  <a:cubicBezTo>
                    <a:pt x="3001722" y="976595"/>
                    <a:pt x="3008467" y="999076"/>
                    <a:pt x="3014312" y="1022007"/>
                  </a:cubicBezTo>
                  <a:cubicBezTo>
                    <a:pt x="3020606" y="1045838"/>
                    <a:pt x="3029150" y="1070118"/>
                    <a:pt x="3030948" y="1094397"/>
                  </a:cubicBezTo>
                  <a:cubicBezTo>
                    <a:pt x="3033646" y="1127220"/>
                    <a:pt x="3030498" y="1160493"/>
                    <a:pt x="3030948" y="1193765"/>
                  </a:cubicBezTo>
                  <a:cubicBezTo>
                    <a:pt x="3030948" y="1205006"/>
                    <a:pt x="3026901" y="1210402"/>
                    <a:pt x="3017010" y="1214898"/>
                  </a:cubicBezTo>
                  <a:cubicBezTo>
                    <a:pt x="2980590" y="1231085"/>
                    <a:pt x="2944619" y="1248620"/>
                    <a:pt x="2908199" y="1264807"/>
                  </a:cubicBezTo>
                  <a:cubicBezTo>
                    <a:pt x="2895610" y="1270652"/>
                    <a:pt x="2890664" y="1277396"/>
                    <a:pt x="2889315" y="1292234"/>
                  </a:cubicBezTo>
                  <a:cubicBezTo>
                    <a:pt x="2883020" y="1360577"/>
                    <a:pt x="2845251" y="1409586"/>
                    <a:pt x="2788149" y="1445557"/>
                  </a:cubicBezTo>
                  <a:cubicBezTo>
                    <a:pt x="2784102" y="1448255"/>
                    <a:pt x="2778706" y="1449154"/>
                    <a:pt x="2773760" y="1450053"/>
                  </a:cubicBezTo>
                  <a:cubicBezTo>
                    <a:pt x="2744085" y="1455448"/>
                    <a:pt x="2714859" y="1461743"/>
                    <a:pt x="2685183" y="1465790"/>
                  </a:cubicBezTo>
                  <a:cubicBezTo>
                    <a:pt x="2663152" y="1468937"/>
                    <a:pt x="2646965" y="1477480"/>
                    <a:pt x="2633926" y="1495465"/>
                  </a:cubicBezTo>
                  <a:cubicBezTo>
                    <a:pt x="2617739" y="1517049"/>
                    <a:pt x="2599304" y="1536831"/>
                    <a:pt x="2581769" y="1557064"/>
                  </a:cubicBezTo>
                  <a:cubicBezTo>
                    <a:pt x="2577722" y="1562010"/>
                    <a:pt x="2573676" y="1567856"/>
                    <a:pt x="2568280" y="1569655"/>
                  </a:cubicBezTo>
                  <a:cubicBezTo>
                    <a:pt x="2536806" y="1581345"/>
                    <a:pt x="2505332" y="1594833"/>
                    <a:pt x="2472959" y="1602027"/>
                  </a:cubicBezTo>
                  <a:cubicBezTo>
                    <a:pt x="2436539" y="1610122"/>
                    <a:pt x="2410910" y="1591686"/>
                    <a:pt x="2401018" y="1555717"/>
                  </a:cubicBezTo>
                  <a:cubicBezTo>
                    <a:pt x="2396072" y="1537731"/>
                    <a:pt x="2394274" y="1519297"/>
                    <a:pt x="2390227" y="1500861"/>
                  </a:cubicBezTo>
                  <a:cubicBezTo>
                    <a:pt x="2380785" y="1459046"/>
                    <a:pt x="2362800" y="1452301"/>
                    <a:pt x="2329077" y="1478830"/>
                  </a:cubicBezTo>
                  <a:cubicBezTo>
                    <a:pt x="2306146" y="1497264"/>
                    <a:pt x="2284115" y="1516599"/>
                    <a:pt x="2262982" y="1536831"/>
                  </a:cubicBezTo>
                  <a:cubicBezTo>
                    <a:pt x="2253540" y="1545824"/>
                    <a:pt x="2245447" y="1546723"/>
                    <a:pt x="2233307" y="1543127"/>
                  </a:cubicBezTo>
                  <a:cubicBezTo>
                    <a:pt x="2168110" y="1523342"/>
                    <a:pt x="2102914" y="1504458"/>
                    <a:pt x="2037718" y="1485124"/>
                  </a:cubicBezTo>
                  <a:cubicBezTo>
                    <a:pt x="2003546" y="1475233"/>
                    <a:pt x="2005345" y="1474782"/>
                    <a:pt x="2003096" y="1439711"/>
                  </a:cubicBezTo>
                  <a:cubicBezTo>
                    <a:pt x="2001298" y="1412734"/>
                    <a:pt x="2008942" y="1392500"/>
                    <a:pt x="2028276" y="1373617"/>
                  </a:cubicBezTo>
                  <a:cubicBezTo>
                    <a:pt x="2051656" y="1350686"/>
                    <a:pt x="2072339" y="1325506"/>
                    <a:pt x="2097968" y="1297180"/>
                  </a:cubicBezTo>
                  <a:cubicBezTo>
                    <a:pt x="2081332" y="1297629"/>
                    <a:pt x="2070091" y="1298079"/>
                    <a:pt x="2058401" y="1298978"/>
                  </a:cubicBezTo>
                  <a:cubicBezTo>
                    <a:pt x="2030524" y="1301227"/>
                    <a:pt x="2002197" y="1303925"/>
                    <a:pt x="1974320" y="1304823"/>
                  </a:cubicBezTo>
                  <a:cubicBezTo>
                    <a:pt x="1966227" y="1305273"/>
                    <a:pt x="1955885" y="1301227"/>
                    <a:pt x="1950490" y="1295382"/>
                  </a:cubicBezTo>
                  <a:cubicBezTo>
                    <a:pt x="1893387" y="1236480"/>
                    <a:pt x="1837183" y="1177129"/>
                    <a:pt x="1781429" y="1117329"/>
                  </a:cubicBezTo>
                  <a:cubicBezTo>
                    <a:pt x="1776484" y="1112383"/>
                    <a:pt x="1774235" y="1102041"/>
                    <a:pt x="1775135" y="1094847"/>
                  </a:cubicBezTo>
                  <a:cubicBezTo>
                    <a:pt x="1778732" y="1071466"/>
                    <a:pt x="1784577" y="1048535"/>
                    <a:pt x="1789523" y="1025155"/>
                  </a:cubicBezTo>
                  <a:cubicBezTo>
                    <a:pt x="1797616" y="986487"/>
                    <a:pt x="1805709" y="947369"/>
                    <a:pt x="1814702" y="904654"/>
                  </a:cubicBezTo>
                  <a:cubicBezTo>
                    <a:pt x="1773786" y="904654"/>
                    <a:pt x="1735567" y="905103"/>
                    <a:pt x="1697798" y="904205"/>
                  </a:cubicBezTo>
                  <a:cubicBezTo>
                    <a:pt x="1689705" y="904205"/>
                    <a:pt x="1679813" y="901506"/>
                    <a:pt x="1674418" y="896110"/>
                  </a:cubicBezTo>
                  <a:cubicBezTo>
                    <a:pt x="1613268" y="836759"/>
                    <a:pt x="1542677" y="789998"/>
                    <a:pt x="1461294" y="764369"/>
                  </a:cubicBezTo>
                  <a:cubicBezTo>
                    <a:pt x="1417230" y="750430"/>
                    <a:pt x="1396098" y="721654"/>
                    <a:pt x="1380810" y="683885"/>
                  </a:cubicBezTo>
                  <a:cubicBezTo>
                    <a:pt x="1376314" y="672195"/>
                    <a:pt x="1371368" y="660505"/>
                    <a:pt x="1368670" y="648365"/>
                  </a:cubicBezTo>
                  <a:cubicBezTo>
                    <a:pt x="1352933" y="576874"/>
                    <a:pt x="1363724" y="512577"/>
                    <a:pt x="1418579" y="459071"/>
                  </a:cubicBezTo>
                  <a:cubicBezTo>
                    <a:pt x="1456348" y="422651"/>
                    <a:pt x="1492318" y="384433"/>
                    <a:pt x="1528738" y="346664"/>
                  </a:cubicBezTo>
                  <a:cubicBezTo>
                    <a:pt x="1532785" y="342168"/>
                    <a:pt x="1536831" y="338121"/>
                    <a:pt x="1542227" y="331826"/>
                  </a:cubicBezTo>
                  <a:cubicBezTo>
                    <a:pt x="1505357" y="320585"/>
                    <a:pt x="1471635" y="310244"/>
                    <a:pt x="1437014" y="299453"/>
                  </a:cubicBezTo>
                  <a:cubicBezTo>
                    <a:pt x="1433417" y="307546"/>
                    <a:pt x="1430719" y="314740"/>
                    <a:pt x="1427122" y="321035"/>
                  </a:cubicBezTo>
                  <a:cubicBezTo>
                    <a:pt x="1411835" y="347113"/>
                    <a:pt x="1396547" y="373642"/>
                    <a:pt x="1379461" y="398821"/>
                  </a:cubicBezTo>
                  <a:cubicBezTo>
                    <a:pt x="1375415" y="404666"/>
                    <a:pt x="1365523" y="406914"/>
                    <a:pt x="1358329" y="410961"/>
                  </a:cubicBezTo>
                  <a:cubicBezTo>
                    <a:pt x="1356530" y="403317"/>
                    <a:pt x="1352484" y="395224"/>
                    <a:pt x="1352933" y="388030"/>
                  </a:cubicBezTo>
                  <a:cubicBezTo>
                    <a:pt x="1358329" y="314740"/>
                    <a:pt x="1389353" y="256288"/>
                    <a:pt x="1452751" y="217171"/>
                  </a:cubicBezTo>
                  <a:cubicBezTo>
                    <a:pt x="1469837" y="206829"/>
                    <a:pt x="1487822" y="197837"/>
                    <a:pt x="1505357" y="188394"/>
                  </a:cubicBezTo>
                  <a:cubicBezTo>
                    <a:pt x="1540428" y="169960"/>
                    <a:pt x="1547173" y="156920"/>
                    <a:pt x="1541777" y="114655"/>
                  </a:cubicBezTo>
                  <a:close/>
                  <a:moveTo>
                    <a:pt x="1307970" y="0"/>
                  </a:moveTo>
                  <a:cubicBezTo>
                    <a:pt x="1308870" y="0"/>
                    <a:pt x="1310219" y="0"/>
                    <a:pt x="1311567" y="0"/>
                  </a:cubicBezTo>
                  <a:cubicBezTo>
                    <a:pt x="1342142" y="17536"/>
                    <a:pt x="1373167" y="35071"/>
                    <a:pt x="1403292" y="53506"/>
                  </a:cubicBezTo>
                  <a:cubicBezTo>
                    <a:pt x="1423975" y="66095"/>
                    <a:pt x="1443309" y="80933"/>
                    <a:pt x="1464441" y="93073"/>
                  </a:cubicBezTo>
                  <a:cubicBezTo>
                    <a:pt x="1486473" y="106112"/>
                    <a:pt x="1509404" y="110159"/>
                    <a:pt x="1535932" y="102515"/>
                  </a:cubicBezTo>
                  <a:cubicBezTo>
                    <a:pt x="1601578" y="83631"/>
                    <a:pt x="1667673" y="67894"/>
                    <a:pt x="1733319" y="50358"/>
                  </a:cubicBezTo>
                  <a:cubicBezTo>
                    <a:pt x="1913171" y="2698"/>
                    <a:pt x="2089425" y="6295"/>
                    <a:pt x="2263881" y="77336"/>
                  </a:cubicBezTo>
                  <a:cubicBezTo>
                    <a:pt x="2335822" y="106562"/>
                    <a:pt x="2387080" y="153323"/>
                    <a:pt x="2424848" y="218969"/>
                  </a:cubicBezTo>
                  <a:cubicBezTo>
                    <a:pt x="2462168" y="283716"/>
                    <a:pt x="2486897" y="353858"/>
                    <a:pt x="2507131" y="425349"/>
                  </a:cubicBezTo>
                  <a:cubicBezTo>
                    <a:pt x="2514774" y="452776"/>
                    <a:pt x="2517022" y="454575"/>
                    <a:pt x="2545349" y="457272"/>
                  </a:cubicBezTo>
                  <a:cubicBezTo>
                    <a:pt x="2574575" y="459970"/>
                    <a:pt x="2602452" y="471211"/>
                    <a:pt x="2619987" y="492793"/>
                  </a:cubicBezTo>
                  <a:cubicBezTo>
                    <a:pt x="2664501" y="548547"/>
                    <a:pt x="2709913" y="604751"/>
                    <a:pt x="2740488" y="670397"/>
                  </a:cubicBezTo>
                  <a:cubicBezTo>
                    <a:pt x="2749930" y="691079"/>
                    <a:pt x="2760272" y="691529"/>
                    <a:pt x="2773760" y="672645"/>
                  </a:cubicBezTo>
                  <a:cubicBezTo>
                    <a:pt x="2776908" y="668148"/>
                    <a:pt x="2779606" y="663202"/>
                    <a:pt x="2781404" y="657807"/>
                  </a:cubicBezTo>
                  <a:cubicBezTo>
                    <a:pt x="2798040" y="614643"/>
                    <a:pt x="2784551" y="559788"/>
                    <a:pt x="2749930" y="529213"/>
                  </a:cubicBezTo>
                  <a:cubicBezTo>
                    <a:pt x="2713960" y="497739"/>
                    <a:pt x="2678889" y="466265"/>
                    <a:pt x="2642019" y="436140"/>
                  </a:cubicBezTo>
                  <a:cubicBezTo>
                    <a:pt x="2610995" y="410511"/>
                    <a:pt x="2578621" y="386231"/>
                    <a:pt x="2545799" y="362401"/>
                  </a:cubicBezTo>
                  <a:cubicBezTo>
                    <a:pt x="2505332" y="333175"/>
                    <a:pt x="2478354" y="295406"/>
                    <a:pt x="2471610" y="245497"/>
                  </a:cubicBezTo>
                  <a:cubicBezTo>
                    <a:pt x="2466664" y="209527"/>
                    <a:pt x="2475207" y="177603"/>
                    <a:pt x="2503084" y="151975"/>
                  </a:cubicBezTo>
                  <a:cubicBezTo>
                    <a:pt x="2512076" y="143881"/>
                    <a:pt x="2519720" y="141633"/>
                    <a:pt x="2530961" y="148827"/>
                  </a:cubicBezTo>
                  <a:cubicBezTo>
                    <a:pt x="2594808" y="189294"/>
                    <a:pt x="2660454" y="226613"/>
                    <a:pt x="2722503" y="269777"/>
                  </a:cubicBezTo>
                  <a:cubicBezTo>
                    <a:pt x="2805234" y="327779"/>
                    <a:pt x="2879423" y="395224"/>
                    <a:pt x="2935177" y="481103"/>
                  </a:cubicBezTo>
                  <a:cubicBezTo>
                    <a:pt x="2992730" y="570129"/>
                    <a:pt x="3016110" y="664102"/>
                    <a:pt x="2976993" y="767516"/>
                  </a:cubicBezTo>
                  <a:cubicBezTo>
                    <a:pt x="2976543" y="768865"/>
                    <a:pt x="2977892" y="770664"/>
                    <a:pt x="2978342" y="773362"/>
                  </a:cubicBezTo>
                  <a:cubicBezTo>
                    <a:pt x="3041290" y="744136"/>
                    <a:pt x="3103788" y="714910"/>
                    <a:pt x="3167186" y="685234"/>
                  </a:cubicBezTo>
                  <a:cubicBezTo>
                    <a:pt x="3167186" y="701421"/>
                    <a:pt x="3166286" y="714460"/>
                    <a:pt x="3167186" y="727499"/>
                  </a:cubicBezTo>
                  <a:cubicBezTo>
                    <a:pt x="3168534" y="745035"/>
                    <a:pt x="3162689" y="757625"/>
                    <a:pt x="3150100" y="770214"/>
                  </a:cubicBezTo>
                  <a:cubicBezTo>
                    <a:pt x="3116378" y="805285"/>
                    <a:pt x="3083555" y="841255"/>
                    <a:pt x="3051631" y="878125"/>
                  </a:cubicBezTo>
                  <a:cubicBezTo>
                    <a:pt x="3040840" y="890715"/>
                    <a:pt x="3031847" y="905552"/>
                    <a:pt x="3025103" y="920841"/>
                  </a:cubicBezTo>
                  <a:cubicBezTo>
                    <a:pt x="3017010" y="938826"/>
                    <a:pt x="3023754" y="948268"/>
                    <a:pt x="3043088" y="950067"/>
                  </a:cubicBezTo>
                  <a:cubicBezTo>
                    <a:pt x="3048933" y="950515"/>
                    <a:pt x="3055678" y="950965"/>
                    <a:pt x="3061523" y="949167"/>
                  </a:cubicBezTo>
                  <a:cubicBezTo>
                    <a:pt x="3102439" y="937477"/>
                    <a:pt x="3142906" y="925337"/>
                    <a:pt x="3183372" y="913197"/>
                  </a:cubicBezTo>
                  <a:cubicBezTo>
                    <a:pt x="3190566" y="910948"/>
                    <a:pt x="3197760" y="908251"/>
                    <a:pt x="3204954" y="906002"/>
                  </a:cubicBezTo>
                  <a:cubicBezTo>
                    <a:pt x="3205854" y="906901"/>
                    <a:pt x="3207202" y="908251"/>
                    <a:pt x="3208552" y="909600"/>
                  </a:cubicBezTo>
                  <a:cubicBezTo>
                    <a:pt x="3146503" y="968500"/>
                    <a:pt x="3125820" y="1044938"/>
                    <a:pt x="3113230" y="1126771"/>
                  </a:cubicBezTo>
                  <a:cubicBezTo>
                    <a:pt x="3158643" y="1131267"/>
                    <a:pt x="3203605" y="1135314"/>
                    <a:pt x="3252615" y="1139810"/>
                  </a:cubicBezTo>
                  <a:cubicBezTo>
                    <a:pt x="3223839" y="1189719"/>
                    <a:pt x="3201357" y="1239628"/>
                    <a:pt x="3168534" y="1280993"/>
                  </a:cubicBezTo>
                  <a:cubicBezTo>
                    <a:pt x="3141107" y="1315614"/>
                    <a:pt x="3129867" y="1345290"/>
                    <a:pt x="3151449" y="1383957"/>
                  </a:cubicBezTo>
                  <a:cubicBezTo>
                    <a:pt x="3156394" y="1392500"/>
                    <a:pt x="3162689" y="1401494"/>
                    <a:pt x="3170783" y="1406439"/>
                  </a:cubicBezTo>
                  <a:cubicBezTo>
                    <a:pt x="3195962" y="1421277"/>
                    <a:pt x="3222040" y="1434767"/>
                    <a:pt x="3248568" y="1447806"/>
                  </a:cubicBezTo>
                  <a:cubicBezTo>
                    <a:pt x="3258910" y="1453201"/>
                    <a:pt x="3260708" y="1459946"/>
                    <a:pt x="3262957" y="1472086"/>
                  </a:cubicBezTo>
                  <a:cubicBezTo>
                    <a:pt x="3257111" y="1500412"/>
                    <a:pt x="3234630" y="1518397"/>
                    <a:pt x="3201807" y="1520195"/>
                  </a:cubicBezTo>
                  <a:cubicBezTo>
                    <a:pt x="3178876" y="1521544"/>
                    <a:pt x="3155495" y="1522443"/>
                    <a:pt x="3133014" y="1526939"/>
                  </a:cubicBezTo>
                  <a:cubicBezTo>
                    <a:pt x="3106935" y="1532336"/>
                    <a:pt x="3101989" y="1548972"/>
                    <a:pt x="3118626" y="1569655"/>
                  </a:cubicBezTo>
                  <a:cubicBezTo>
                    <a:pt x="3128517" y="1581794"/>
                    <a:pt x="3141107" y="1591237"/>
                    <a:pt x="3151449" y="1602927"/>
                  </a:cubicBezTo>
                  <a:cubicBezTo>
                    <a:pt x="3158643" y="1611470"/>
                    <a:pt x="3166286" y="1621361"/>
                    <a:pt x="3169883" y="1631704"/>
                  </a:cubicBezTo>
                  <a:cubicBezTo>
                    <a:pt x="3188768" y="1687906"/>
                    <a:pt x="3174380" y="1739614"/>
                    <a:pt x="3145604" y="1789074"/>
                  </a:cubicBezTo>
                  <a:cubicBezTo>
                    <a:pt x="3132115" y="1812454"/>
                    <a:pt x="3136611" y="1820997"/>
                    <a:pt x="3162689" y="1823694"/>
                  </a:cubicBezTo>
                  <a:cubicBezTo>
                    <a:pt x="3176178" y="1825043"/>
                    <a:pt x="3182473" y="1830439"/>
                    <a:pt x="3182473" y="1843028"/>
                  </a:cubicBezTo>
                  <a:cubicBezTo>
                    <a:pt x="3182923" y="1879000"/>
                    <a:pt x="3187419" y="1915868"/>
                    <a:pt x="3182473" y="1950938"/>
                  </a:cubicBezTo>
                  <a:cubicBezTo>
                    <a:pt x="3170333" y="2037267"/>
                    <a:pt x="3133014" y="2115502"/>
                    <a:pt x="3097943" y="2194188"/>
                  </a:cubicBezTo>
                  <a:cubicBezTo>
                    <a:pt x="3086252" y="2220266"/>
                    <a:pt x="3079058" y="2249492"/>
                    <a:pt x="3073663" y="2277819"/>
                  </a:cubicBezTo>
                  <a:cubicBezTo>
                    <a:pt x="3069167" y="2301649"/>
                    <a:pt x="3070066" y="2326379"/>
                    <a:pt x="3068717" y="2350658"/>
                  </a:cubicBezTo>
                  <a:cubicBezTo>
                    <a:pt x="3064670" y="2407312"/>
                    <a:pt x="3061523" y="2463965"/>
                    <a:pt x="3057027" y="2520618"/>
                  </a:cubicBezTo>
                  <a:cubicBezTo>
                    <a:pt x="3056127" y="2533208"/>
                    <a:pt x="3051631" y="2546247"/>
                    <a:pt x="3045336" y="2557038"/>
                  </a:cubicBezTo>
                  <a:cubicBezTo>
                    <a:pt x="3031847" y="2579070"/>
                    <a:pt x="3015661" y="2599753"/>
                    <a:pt x="3001272" y="2621784"/>
                  </a:cubicBezTo>
                  <a:cubicBezTo>
                    <a:pt x="2959457" y="2684732"/>
                    <a:pt x="2918091" y="2747680"/>
                    <a:pt x="2877175" y="2811078"/>
                  </a:cubicBezTo>
                  <a:cubicBezTo>
                    <a:pt x="2874028" y="2816024"/>
                    <a:pt x="2872679" y="2823668"/>
                    <a:pt x="2873578" y="2829963"/>
                  </a:cubicBezTo>
                  <a:cubicBezTo>
                    <a:pt x="2884819" y="2910446"/>
                    <a:pt x="2885268" y="2990930"/>
                    <a:pt x="2872679" y="3070964"/>
                  </a:cubicBezTo>
                  <a:cubicBezTo>
                    <a:pt x="2860988" y="3143354"/>
                    <a:pt x="2850197" y="3215744"/>
                    <a:pt x="2829065" y="3285437"/>
                  </a:cubicBezTo>
                  <a:cubicBezTo>
                    <a:pt x="2800738" y="3378060"/>
                    <a:pt x="2741387" y="3454497"/>
                    <a:pt x="2680238" y="3528236"/>
                  </a:cubicBezTo>
                  <a:cubicBezTo>
                    <a:pt x="2633027" y="3584889"/>
                    <a:pt x="2583118" y="3638845"/>
                    <a:pt x="2536356" y="3695948"/>
                  </a:cubicBezTo>
                  <a:cubicBezTo>
                    <a:pt x="2521518" y="3713483"/>
                    <a:pt x="2509379" y="3735515"/>
                    <a:pt x="2503983" y="3757547"/>
                  </a:cubicBezTo>
                  <a:cubicBezTo>
                    <a:pt x="2494991" y="3793967"/>
                    <a:pt x="2490944" y="3831286"/>
                    <a:pt x="2486897" y="3868605"/>
                  </a:cubicBezTo>
                  <a:cubicBezTo>
                    <a:pt x="2479703" y="3933801"/>
                    <a:pt x="2464416" y="3995850"/>
                    <a:pt x="2427096" y="4051604"/>
                  </a:cubicBezTo>
                  <a:cubicBezTo>
                    <a:pt x="2389777" y="4107807"/>
                    <a:pt x="2335372" y="4137033"/>
                    <a:pt x="2277370" y="4151422"/>
                  </a:cubicBezTo>
                  <a:cubicBezTo>
                    <a:pt x="2305247" y="4110955"/>
                    <a:pt x="2336272" y="4068240"/>
                    <a:pt x="2365048" y="4023727"/>
                  </a:cubicBezTo>
                  <a:cubicBezTo>
                    <a:pt x="2387529" y="3989106"/>
                    <a:pt x="2399220" y="3950437"/>
                    <a:pt x="2398770" y="3908622"/>
                  </a:cubicBezTo>
                  <a:cubicBezTo>
                    <a:pt x="2398320" y="3882993"/>
                    <a:pt x="2401468" y="3857364"/>
                    <a:pt x="2401468" y="3831736"/>
                  </a:cubicBezTo>
                  <a:cubicBezTo>
                    <a:pt x="2401917" y="3722026"/>
                    <a:pt x="2438787" y="3625356"/>
                    <a:pt x="2508479" y="3540826"/>
                  </a:cubicBezTo>
                  <a:cubicBezTo>
                    <a:pt x="2537255" y="3505755"/>
                    <a:pt x="2567381" y="3471583"/>
                    <a:pt x="2596607" y="3436512"/>
                  </a:cubicBezTo>
                  <a:cubicBezTo>
                    <a:pt x="2604250" y="3427070"/>
                    <a:pt x="2611444" y="3416278"/>
                    <a:pt x="2615941" y="3405038"/>
                  </a:cubicBezTo>
                  <a:cubicBezTo>
                    <a:pt x="2623584" y="3386153"/>
                    <a:pt x="2619088" y="3366370"/>
                    <a:pt x="2606049" y="3356927"/>
                  </a:cubicBezTo>
                  <a:cubicBezTo>
                    <a:pt x="2590761" y="3345237"/>
                    <a:pt x="2575474" y="3349733"/>
                    <a:pt x="2560636" y="3358726"/>
                  </a:cubicBezTo>
                  <a:cubicBezTo>
                    <a:pt x="2523317" y="3381207"/>
                    <a:pt x="2492293" y="3410883"/>
                    <a:pt x="2467114" y="3446404"/>
                  </a:cubicBezTo>
                  <a:cubicBezTo>
                    <a:pt x="2421251" y="3511600"/>
                    <a:pt x="2392475" y="3583990"/>
                    <a:pt x="2378537" y="3661326"/>
                  </a:cubicBezTo>
                  <a:cubicBezTo>
                    <a:pt x="2357404" y="3778230"/>
                    <a:pt x="2341217" y="3895583"/>
                    <a:pt x="2322783" y="4012486"/>
                  </a:cubicBezTo>
                  <a:cubicBezTo>
                    <a:pt x="2312441" y="4079031"/>
                    <a:pt x="2253090" y="4124444"/>
                    <a:pt x="2185196" y="4116800"/>
                  </a:cubicBezTo>
                  <a:cubicBezTo>
                    <a:pt x="2166761" y="4114552"/>
                    <a:pt x="2150125" y="4107358"/>
                    <a:pt x="2138884" y="4090272"/>
                  </a:cubicBezTo>
                  <a:cubicBezTo>
                    <a:pt x="2179801" y="4075884"/>
                    <a:pt x="2189243" y="4061946"/>
                    <a:pt x="2186545" y="4020130"/>
                  </a:cubicBezTo>
                  <a:cubicBezTo>
                    <a:pt x="2186545" y="4015634"/>
                    <a:pt x="2186095" y="4011587"/>
                    <a:pt x="2185196" y="4007091"/>
                  </a:cubicBezTo>
                  <a:cubicBezTo>
                    <a:pt x="2179351" y="3973369"/>
                    <a:pt x="2174405" y="3939197"/>
                    <a:pt x="2166761" y="3905924"/>
                  </a:cubicBezTo>
                  <a:cubicBezTo>
                    <a:pt x="2154621" y="3852418"/>
                    <a:pt x="2168110" y="3807456"/>
                    <a:pt x="2209027" y="3770586"/>
                  </a:cubicBezTo>
                  <a:cubicBezTo>
                    <a:pt x="2224314" y="3756198"/>
                    <a:pt x="2238702" y="3740461"/>
                    <a:pt x="2253090" y="3724724"/>
                  </a:cubicBezTo>
                  <a:cubicBezTo>
                    <a:pt x="2272874" y="3702692"/>
                    <a:pt x="2285014" y="3677513"/>
                    <a:pt x="2285014" y="3646938"/>
                  </a:cubicBezTo>
                  <a:cubicBezTo>
                    <a:pt x="2285014" y="3634798"/>
                    <a:pt x="2287262" y="3622208"/>
                    <a:pt x="2290409" y="3610069"/>
                  </a:cubicBezTo>
                  <a:cubicBezTo>
                    <a:pt x="2309743" y="3535880"/>
                    <a:pt x="2345264" y="3469335"/>
                    <a:pt x="2391126" y="3408635"/>
                  </a:cubicBezTo>
                  <a:cubicBezTo>
                    <a:pt x="2428446" y="3359176"/>
                    <a:pt x="2466214" y="3310616"/>
                    <a:pt x="2503533" y="3261157"/>
                  </a:cubicBezTo>
                  <a:cubicBezTo>
                    <a:pt x="2596607" y="3137509"/>
                    <a:pt x="2678439" y="3007116"/>
                    <a:pt x="2736891" y="2863235"/>
                  </a:cubicBezTo>
                  <a:cubicBezTo>
                    <a:pt x="2743635" y="2847948"/>
                    <a:pt x="2750829" y="2829963"/>
                    <a:pt x="2734193" y="2816923"/>
                  </a:cubicBezTo>
                  <a:cubicBezTo>
                    <a:pt x="2718006" y="2804334"/>
                    <a:pt x="2699572" y="2811078"/>
                    <a:pt x="2685633" y="2822319"/>
                  </a:cubicBezTo>
                  <a:cubicBezTo>
                    <a:pt x="2673943" y="2831761"/>
                    <a:pt x="2665400" y="2845250"/>
                    <a:pt x="2656407" y="2857839"/>
                  </a:cubicBezTo>
                  <a:cubicBezTo>
                    <a:pt x="2652810" y="2862786"/>
                    <a:pt x="2651911" y="2869530"/>
                    <a:pt x="2649213" y="2874926"/>
                  </a:cubicBezTo>
                  <a:cubicBezTo>
                    <a:pt x="2598405" y="2973844"/>
                    <a:pt x="2544000" y="3070514"/>
                    <a:pt x="2479254" y="3161339"/>
                  </a:cubicBezTo>
                  <a:cubicBezTo>
                    <a:pt x="2437438" y="3219791"/>
                    <a:pt x="2393374" y="3276444"/>
                    <a:pt x="2337171" y="3322306"/>
                  </a:cubicBezTo>
                  <a:cubicBezTo>
                    <a:pt x="2310643" y="3343888"/>
                    <a:pt x="2293557" y="3372664"/>
                    <a:pt x="2284115" y="3405038"/>
                  </a:cubicBezTo>
                  <a:cubicBezTo>
                    <a:pt x="2274672" y="3437411"/>
                    <a:pt x="2266579" y="3470234"/>
                    <a:pt x="2261633" y="3503507"/>
                  </a:cubicBezTo>
                  <a:cubicBezTo>
                    <a:pt x="2250842" y="3575447"/>
                    <a:pt x="2233756" y="3644240"/>
                    <a:pt x="2195088" y="3706739"/>
                  </a:cubicBezTo>
                  <a:cubicBezTo>
                    <a:pt x="2178002" y="3734616"/>
                    <a:pt x="2165413" y="3765640"/>
                    <a:pt x="2151024" y="3795315"/>
                  </a:cubicBezTo>
                  <a:cubicBezTo>
                    <a:pt x="2103813" y="3893784"/>
                    <a:pt x="2088076" y="3995850"/>
                    <a:pt x="2114155" y="4103311"/>
                  </a:cubicBezTo>
                  <a:cubicBezTo>
                    <a:pt x="2118202" y="4119948"/>
                    <a:pt x="2116403" y="4137933"/>
                    <a:pt x="2115953" y="4155468"/>
                  </a:cubicBezTo>
                  <a:cubicBezTo>
                    <a:pt x="2115054" y="4171205"/>
                    <a:pt x="2104713" y="4176601"/>
                    <a:pt x="2091224" y="4170756"/>
                  </a:cubicBezTo>
                  <a:cubicBezTo>
                    <a:pt x="2066044" y="4159965"/>
                    <a:pt x="2040416" y="4149623"/>
                    <a:pt x="2017485" y="4134785"/>
                  </a:cubicBezTo>
                  <a:cubicBezTo>
                    <a:pt x="1969374" y="4104211"/>
                    <a:pt x="1941947" y="4059697"/>
                    <a:pt x="1937451" y="4002145"/>
                  </a:cubicBezTo>
                  <a:cubicBezTo>
                    <a:pt x="1933404" y="3953585"/>
                    <a:pt x="1945094" y="3907723"/>
                    <a:pt x="1963529" y="3863659"/>
                  </a:cubicBezTo>
                  <a:cubicBezTo>
                    <a:pt x="2009841" y="3752151"/>
                    <a:pt x="2083130" y="3659528"/>
                    <a:pt x="2168110" y="3575447"/>
                  </a:cubicBezTo>
                  <a:cubicBezTo>
                    <a:pt x="2176204" y="3567354"/>
                    <a:pt x="2179351" y="3559710"/>
                    <a:pt x="2179351" y="3548020"/>
                  </a:cubicBezTo>
                  <a:cubicBezTo>
                    <a:pt x="2178901" y="3504855"/>
                    <a:pt x="2179801" y="3462141"/>
                    <a:pt x="2182049" y="3418976"/>
                  </a:cubicBezTo>
                  <a:cubicBezTo>
                    <a:pt x="2185196" y="3354679"/>
                    <a:pt x="2191041" y="3290832"/>
                    <a:pt x="2192840" y="3226535"/>
                  </a:cubicBezTo>
                  <a:cubicBezTo>
                    <a:pt x="2194189" y="3187418"/>
                    <a:pt x="2189243" y="3147850"/>
                    <a:pt x="2189243" y="3108733"/>
                  </a:cubicBezTo>
                  <a:cubicBezTo>
                    <a:pt x="2189692" y="2963053"/>
                    <a:pt x="2229260" y="2831312"/>
                    <a:pt x="2331775" y="2723401"/>
                  </a:cubicBezTo>
                  <a:cubicBezTo>
                    <a:pt x="2334023" y="2721153"/>
                    <a:pt x="2335372" y="2717556"/>
                    <a:pt x="2338070" y="2712160"/>
                  </a:cubicBezTo>
                  <a:cubicBezTo>
                    <a:pt x="2329977" y="2712160"/>
                    <a:pt x="2323682" y="2710811"/>
                    <a:pt x="2317837" y="2712160"/>
                  </a:cubicBezTo>
                  <a:cubicBezTo>
                    <a:pt x="2249943" y="2727447"/>
                    <a:pt x="2189243" y="2756223"/>
                    <a:pt x="2141582" y="2808380"/>
                  </a:cubicBezTo>
                  <a:cubicBezTo>
                    <a:pt x="2111007" y="2841653"/>
                    <a:pt x="2099767" y="2880771"/>
                    <a:pt x="2110108" y="2926183"/>
                  </a:cubicBezTo>
                  <a:cubicBezTo>
                    <a:pt x="2148776" y="3097042"/>
                    <a:pt x="2155071" y="3268800"/>
                    <a:pt x="2129892" y="3441907"/>
                  </a:cubicBezTo>
                  <a:cubicBezTo>
                    <a:pt x="2126744" y="3461691"/>
                    <a:pt x="2126744" y="3483273"/>
                    <a:pt x="2117752" y="3499910"/>
                  </a:cubicBezTo>
                  <a:cubicBezTo>
                    <a:pt x="2050307" y="3624007"/>
                    <a:pt x="1981065" y="3746756"/>
                    <a:pt x="1912271" y="3869954"/>
                  </a:cubicBezTo>
                  <a:cubicBezTo>
                    <a:pt x="1907775" y="3878047"/>
                    <a:pt x="1904178" y="3886590"/>
                    <a:pt x="1901480" y="3895583"/>
                  </a:cubicBezTo>
                  <a:cubicBezTo>
                    <a:pt x="1863711" y="4019680"/>
                    <a:pt x="1862363" y="4146026"/>
                    <a:pt x="1872255" y="4274170"/>
                  </a:cubicBezTo>
                  <a:cubicBezTo>
                    <a:pt x="1877200" y="4333971"/>
                    <a:pt x="1895186" y="4385678"/>
                    <a:pt x="1935203" y="4429742"/>
                  </a:cubicBezTo>
                  <a:cubicBezTo>
                    <a:pt x="1938800" y="4433788"/>
                    <a:pt x="1941497" y="4438735"/>
                    <a:pt x="1945094" y="4443231"/>
                  </a:cubicBezTo>
                  <a:cubicBezTo>
                    <a:pt x="1965328" y="4467960"/>
                    <a:pt x="1972072" y="4496736"/>
                    <a:pt x="1962180" y="4525962"/>
                  </a:cubicBezTo>
                  <a:cubicBezTo>
                    <a:pt x="1943296" y="4582616"/>
                    <a:pt x="1920365" y="4637920"/>
                    <a:pt x="1898783" y="4693674"/>
                  </a:cubicBezTo>
                  <a:cubicBezTo>
                    <a:pt x="1897883" y="4695922"/>
                    <a:pt x="1896085" y="4697721"/>
                    <a:pt x="1894286" y="4699519"/>
                  </a:cubicBezTo>
                  <a:cubicBezTo>
                    <a:pt x="1878100" y="4714357"/>
                    <a:pt x="1842129" y="4721551"/>
                    <a:pt x="1825493" y="4713458"/>
                  </a:cubicBezTo>
                  <a:cubicBezTo>
                    <a:pt x="1806609" y="4704015"/>
                    <a:pt x="1794019" y="4677488"/>
                    <a:pt x="1795818" y="4651409"/>
                  </a:cubicBezTo>
                  <a:cubicBezTo>
                    <a:pt x="1796717" y="4634323"/>
                    <a:pt x="1798066" y="4616788"/>
                    <a:pt x="1799415" y="4599252"/>
                  </a:cubicBezTo>
                  <a:cubicBezTo>
                    <a:pt x="1801213" y="4573173"/>
                    <a:pt x="1803911" y="4547095"/>
                    <a:pt x="1803461" y="4521017"/>
                  </a:cubicBezTo>
                  <a:cubicBezTo>
                    <a:pt x="1803461" y="4513373"/>
                    <a:pt x="1795368" y="4501683"/>
                    <a:pt x="1788624" y="4499884"/>
                  </a:cubicBezTo>
                  <a:cubicBezTo>
                    <a:pt x="1776933" y="4496736"/>
                    <a:pt x="1771088" y="4505729"/>
                    <a:pt x="1769289" y="4518768"/>
                  </a:cubicBezTo>
                  <a:cubicBezTo>
                    <a:pt x="1762995" y="4567328"/>
                    <a:pt x="1755351" y="4616338"/>
                    <a:pt x="1747707" y="4664898"/>
                  </a:cubicBezTo>
                  <a:cubicBezTo>
                    <a:pt x="1740513" y="4711659"/>
                    <a:pt x="1737366" y="4759320"/>
                    <a:pt x="1706791" y="4798887"/>
                  </a:cubicBezTo>
                  <a:cubicBezTo>
                    <a:pt x="1701845" y="4798887"/>
                    <a:pt x="1696899" y="4798887"/>
                    <a:pt x="1691953" y="4798887"/>
                  </a:cubicBezTo>
                  <a:cubicBezTo>
                    <a:pt x="1687007" y="4783150"/>
                    <a:pt x="1677565" y="4767413"/>
                    <a:pt x="1678015" y="4752126"/>
                  </a:cubicBezTo>
                  <a:cubicBezTo>
                    <a:pt x="1680713" y="4665797"/>
                    <a:pt x="1683410" y="4579918"/>
                    <a:pt x="1690604" y="4494039"/>
                  </a:cubicBezTo>
                  <a:cubicBezTo>
                    <a:pt x="1698248" y="4404563"/>
                    <a:pt x="1711287" y="4315536"/>
                    <a:pt x="1720730" y="4226060"/>
                  </a:cubicBezTo>
                  <a:cubicBezTo>
                    <a:pt x="1726575" y="4168058"/>
                    <a:pt x="1712187" y="4111854"/>
                    <a:pt x="1701845" y="4055201"/>
                  </a:cubicBezTo>
                  <a:cubicBezTo>
                    <a:pt x="1692403" y="4003044"/>
                    <a:pt x="1682511" y="3950887"/>
                    <a:pt x="1676216" y="3898281"/>
                  </a:cubicBezTo>
                  <a:cubicBezTo>
                    <a:pt x="1667224" y="3821844"/>
                    <a:pt x="1680263" y="3748554"/>
                    <a:pt x="1715784" y="3680211"/>
                  </a:cubicBezTo>
                  <a:cubicBezTo>
                    <a:pt x="1784127" y="3548469"/>
                    <a:pt x="1843029" y="3413131"/>
                    <a:pt x="1892038" y="3273297"/>
                  </a:cubicBezTo>
                  <a:cubicBezTo>
                    <a:pt x="1931156" y="3161339"/>
                    <a:pt x="1950940" y="3044885"/>
                    <a:pt x="1953637" y="2926183"/>
                  </a:cubicBezTo>
                  <a:cubicBezTo>
                    <a:pt x="1954087" y="2908198"/>
                    <a:pt x="1950940" y="2889763"/>
                    <a:pt x="1946443" y="2872677"/>
                  </a:cubicBezTo>
                  <a:cubicBezTo>
                    <a:pt x="1941048" y="2852444"/>
                    <a:pt x="1926210" y="2847049"/>
                    <a:pt x="1911372" y="2861437"/>
                  </a:cubicBezTo>
                  <a:cubicBezTo>
                    <a:pt x="1891139" y="2880771"/>
                    <a:pt x="1871805" y="2901903"/>
                    <a:pt x="1856967" y="2925284"/>
                  </a:cubicBezTo>
                  <a:cubicBezTo>
                    <a:pt x="1822346" y="2979239"/>
                    <a:pt x="1792221" y="3036342"/>
                    <a:pt x="1758049" y="3090747"/>
                  </a:cubicBezTo>
                  <a:cubicBezTo>
                    <a:pt x="1713985" y="3161339"/>
                    <a:pt x="1659580" y="3222938"/>
                    <a:pt x="1585391" y="3263854"/>
                  </a:cubicBezTo>
                  <a:cubicBezTo>
                    <a:pt x="1483775" y="3320058"/>
                    <a:pt x="1377213" y="3317360"/>
                    <a:pt x="1269302" y="3285886"/>
                  </a:cubicBezTo>
                  <a:cubicBezTo>
                    <a:pt x="1097094" y="3235977"/>
                    <a:pt x="992781" y="3119523"/>
                    <a:pt x="943321" y="2950013"/>
                  </a:cubicBezTo>
                  <a:cubicBezTo>
                    <a:pt x="932530" y="2912245"/>
                    <a:pt x="920840" y="2874476"/>
                    <a:pt x="911847" y="2836257"/>
                  </a:cubicBezTo>
                  <a:cubicBezTo>
                    <a:pt x="890715" y="2745882"/>
                    <a:pt x="851597" y="2661801"/>
                    <a:pt x="820573" y="2575023"/>
                  </a:cubicBezTo>
                  <a:cubicBezTo>
                    <a:pt x="778308" y="2457220"/>
                    <a:pt x="744585" y="2337169"/>
                    <a:pt x="735143" y="2211723"/>
                  </a:cubicBezTo>
                  <a:cubicBezTo>
                    <a:pt x="725701" y="2085377"/>
                    <a:pt x="745035" y="1963977"/>
                    <a:pt x="801688" y="1849773"/>
                  </a:cubicBezTo>
                  <a:cubicBezTo>
                    <a:pt x="816976" y="1818748"/>
                    <a:pt x="847550" y="1802562"/>
                    <a:pt x="878575" y="1790422"/>
                  </a:cubicBezTo>
                  <a:cubicBezTo>
                    <a:pt x="944670" y="1764343"/>
                    <a:pt x="1008068" y="1780080"/>
                    <a:pt x="1073714" y="1803011"/>
                  </a:cubicBezTo>
                  <a:cubicBezTo>
                    <a:pt x="1049883" y="1813803"/>
                    <a:pt x="1027402" y="1821896"/>
                    <a:pt x="1007618" y="1834037"/>
                  </a:cubicBezTo>
                  <a:cubicBezTo>
                    <a:pt x="985586" y="1847974"/>
                    <a:pt x="964454" y="1864161"/>
                    <a:pt x="946469" y="1882596"/>
                  </a:cubicBezTo>
                  <a:cubicBezTo>
                    <a:pt x="928034" y="1901030"/>
                    <a:pt x="927584" y="1920814"/>
                    <a:pt x="941073" y="1938799"/>
                  </a:cubicBezTo>
                  <a:cubicBezTo>
                    <a:pt x="999075" y="2014786"/>
                    <a:pt x="1029200" y="2102463"/>
                    <a:pt x="1047186" y="2194188"/>
                  </a:cubicBezTo>
                  <a:cubicBezTo>
                    <a:pt x="1064271" y="2282315"/>
                    <a:pt x="1075512" y="2371341"/>
                    <a:pt x="1089001" y="2460368"/>
                  </a:cubicBezTo>
                  <a:cubicBezTo>
                    <a:pt x="1093947" y="2493191"/>
                    <a:pt x="1084954" y="2523316"/>
                    <a:pt x="1071915" y="2552991"/>
                  </a:cubicBezTo>
                  <a:cubicBezTo>
                    <a:pt x="1057527" y="2585814"/>
                    <a:pt x="1042689" y="2618187"/>
                    <a:pt x="1043139" y="2655057"/>
                  </a:cubicBezTo>
                  <a:cubicBezTo>
                    <a:pt x="1043589" y="2681585"/>
                    <a:pt x="1044038" y="2681135"/>
                    <a:pt x="1069667" y="2679337"/>
                  </a:cubicBezTo>
                  <a:cubicBezTo>
                    <a:pt x="1128568" y="2674841"/>
                    <a:pt x="1184772" y="2658204"/>
                    <a:pt x="1232882" y="2624482"/>
                  </a:cubicBezTo>
                  <a:cubicBezTo>
                    <a:pt x="1295830" y="2580419"/>
                    <a:pt x="1362825" y="2574573"/>
                    <a:pt x="1432967" y="2594357"/>
                  </a:cubicBezTo>
                  <a:cubicBezTo>
                    <a:pt x="1501311" y="2613242"/>
                    <a:pt x="1567856" y="2638421"/>
                    <a:pt x="1635300" y="2660902"/>
                  </a:cubicBezTo>
                  <a:cubicBezTo>
                    <a:pt x="1644293" y="2664050"/>
                    <a:pt x="1653735" y="2667197"/>
                    <a:pt x="1666774" y="2672143"/>
                  </a:cubicBezTo>
                  <a:cubicBezTo>
                    <a:pt x="1659580" y="2648762"/>
                    <a:pt x="1653285" y="2628979"/>
                    <a:pt x="1646990" y="2609195"/>
                  </a:cubicBezTo>
                  <a:cubicBezTo>
                    <a:pt x="1639796" y="2585365"/>
                    <a:pt x="1631703" y="2561534"/>
                    <a:pt x="1624509" y="2537704"/>
                  </a:cubicBezTo>
                  <a:cubicBezTo>
                    <a:pt x="1622261" y="2529610"/>
                    <a:pt x="1620462" y="2520618"/>
                    <a:pt x="1620013" y="2512075"/>
                  </a:cubicBezTo>
                  <a:cubicBezTo>
                    <a:pt x="1619563" y="2500385"/>
                    <a:pt x="1621811" y="2487795"/>
                    <a:pt x="1636649" y="2487795"/>
                  </a:cubicBezTo>
                  <a:cubicBezTo>
                    <a:pt x="1650138" y="2487346"/>
                    <a:pt x="1663627" y="2488245"/>
                    <a:pt x="1667224" y="2507579"/>
                  </a:cubicBezTo>
                  <a:cubicBezTo>
                    <a:pt x="1682511" y="2587613"/>
                    <a:pt x="1711287" y="2662701"/>
                    <a:pt x="1756700" y="2730145"/>
                  </a:cubicBezTo>
                  <a:cubicBezTo>
                    <a:pt x="1778732" y="2762518"/>
                    <a:pt x="1812903" y="2776007"/>
                    <a:pt x="1851122" y="2779604"/>
                  </a:cubicBezTo>
                  <a:cubicBezTo>
                    <a:pt x="1868208" y="2780953"/>
                    <a:pt x="1881697" y="2771511"/>
                    <a:pt x="1889340" y="2757123"/>
                  </a:cubicBezTo>
                  <a:cubicBezTo>
                    <a:pt x="1897434" y="2742285"/>
                    <a:pt x="1904628" y="2725649"/>
                    <a:pt x="1908674" y="2709012"/>
                  </a:cubicBezTo>
                  <a:cubicBezTo>
                    <a:pt x="1947792" y="2551193"/>
                    <a:pt x="2011190" y="2402815"/>
                    <a:pt x="2082681" y="2257585"/>
                  </a:cubicBezTo>
                  <a:cubicBezTo>
                    <a:pt x="2122248" y="2177102"/>
                    <a:pt x="2191041" y="2132139"/>
                    <a:pt x="2273323" y="2104711"/>
                  </a:cubicBezTo>
                  <a:cubicBezTo>
                    <a:pt x="2356505" y="2076834"/>
                    <a:pt x="2442833" y="2069640"/>
                    <a:pt x="2529612" y="2062896"/>
                  </a:cubicBezTo>
                  <a:cubicBezTo>
                    <a:pt x="2568280" y="2060198"/>
                    <a:pt x="2606498" y="2057950"/>
                    <a:pt x="2648764" y="2055252"/>
                  </a:cubicBezTo>
                  <a:cubicBezTo>
                    <a:pt x="2635724" y="2075935"/>
                    <a:pt x="2625383" y="2094370"/>
                    <a:pt x="2613243" y="2111456"/>
                  </a:cubicBezTo>
                  <a:cubicBezTo>
                    <a:pt x="2610545" y="2115502"/>
                    <a:pt x="2601103" y="2115952"/>
                    <a:pt x="2594808" y="2115502"/>
                  </a:cubicBezTo>
                  <a:cubicBezTo>
                    <a:pt x="2512526" y="2111006"/>
                    <a:pt x="2431143" y="2114603"/>
                    <a:pt x="2351559" y="2137085"/>
                  </a:cubicBezTo>
                  <a:cubicBezTo>
                    <a:pt x="2217570" y="2174854"/>
                    <a:pt x="2123597" y="2255337"/>
                    <a:pt x="2078185" y="2388427"/>
                  </a:cubicBezTo>
                  <a:cubicBezTo>
                    <a:pt x="2051656" y="2465763"/>
                    <a:pt x="2026927" y="2543549"/>
                    <a:pt x="2001298" y="2621335"/>
                  </a:cubicBezTo>
                  <a:cubicBezTo>
                    <a:pt x="2001298" y="2622684"/>
                    <a:pt x="2000848" y="2623583"/>
                    <a:pt x="2000399" y="2624932"/>
                  </a:cubicBezTo>
                  <a:cubicBezTo>
                    <a:pt x="1990057" y="2667197"/>
                    <a:pt x="2008492" y="2685632"/>
                    <a:pt x="2048959" y="2671244"/>
                  </a:cubicBezTo>
                  <a:cubicBezTo>
                    <a:pt x="2076836" y="2661352"/>
                    <a:pt x="2106062" y="2649661"/>
                    <a:pt x="2128543" y="2631227"/>
                  </a:cubicBezTo>
                  <a:cubicBezTo>
                    <a:pt x="2244547" y="2535905"/>
                    <a:pt x="2366397" y="2446879"/>
                    <a:pt x="2463067" y="2329526"/>
                  </a:cubicBezTo>
                  <a:cubicBezTo>
                    <a:pt x="2468912" y="2322332"/>
                    <a:pt x="2474307" y="2314688"/>
                    <a:pt x="2480153" y="2307494"/>
                  </a:cubicBezTo>
                  <a:cubicBezTo>
                    <a:pt x="2517022" y="2260283"/>
                    <a:pt x="2553442" y="2213072"/>
                    <a:pt x="2590312" y="2165861"/>
                  </a:cubicBezTo>
                  <a:cubicBezTo>
                    <a:pt x="2633027" y="2111006"/>
                    <a:pt x="2668547" y="2051655"/>
                    <a:pt x="2674842" y="1981063"/>
                  </a:cubicBezTo>
                  <a:cubicBezTo>
                    <a:pt x="2677540" y="1951838"/>
                    <a:pt x="2671245" y="1921713"/>
                    <a:pt x="2666299" y="1892488"/>
                  </a:cubicBezTo>
                  <a:cubicBezTo>
                    <a:pt x="2663152" y="1873604"/>
                    <a:pt x="2647864" y="1864611"/>
                    <a:pt x="2628980" y="1865060"/>
                  </a:cubicBezTo>
                  <a:cubicBezTo>
                    <a:pt x="2615041" y="1865510"/>
                    <a:pt x="2601553" y="1867308"/>
                    <a:pt x="2588064" y="1869556"/>
                  </a:cubicBezTo>
                  <a:cubicBezTo>
                    <a:pt x="2562435" y="1873604"/>
                    <a:pt x="2537255" y="1878099"/>
                    <a:pt x="2512526" y="1883945"/>
                  </a:cubicBezTo>
                  <a:cubicBezTo>
                    <a:pt x="2459920" y="1896984"/>
                    <a:pt x="2420352" y="1925311"/>
                    <a:pt x="2403266" y="1981513"/>
                  </a:cubicBezTo>
                  <a:cubicBezTo>
                    <a:pt x="2394723" y="1952737"/>
                    <a:pt x="2385731" y="1923962"/>
                    <a:pt x="2377637" y="1895185"/>
                  </a:cubicBezTo>
                  <a:cubicBezTo>
                    <a:pt x="2373141" y="1879000"/>
                    <a:pt x="2374040" y="1856968"/>
                    <a:pt x="2363699" y="1847974"/>
                  </a:cubicBezTo>
                  <a:cubicBezTo>
                    <a:pt x="2353357" y="1838982"/>
                    <a:pt x="2331775" y="1843028"/>
                    <a:pt x="2315139" y="1839882"/>
                  </a:cubicBezTo>
                  <a:cubicBezTo>
                    <a:pt x="2237803" y="1825493"/>
                    <a:pt x="2164963" y="1836284"/>
                    <a:pt x="2095720" y="1873604"/>
                  </a:cubicBezTo>
                  <a:cubicBezTo>
                    <a:pt x="2070541" y="1887092"/>
                    <a:pt x="2044013" y="1897883"/>
                    <a:pt x="2015686" y="1906426"/>
                  </a:cubicBezTo>
                  <a:cubicBezTo>
                    <a:pt x="2031423" y="1885743"/>
                    <a:pt x="2047610" y="1865510"/>
                    <a:pt x="2062897" y="1844827"/>
                  </a:cubicBezTo>
                  <a:cubicBezTo>
                    <a:pt x="2092123" y="1805710"/>
                    <a:pt x="2085379" y="1752653"/>
                    <a:pt x="2047160" y="1722079"/>
                  </a:cubicBezTo>
                  <a:cubicBezTo>
                    <a:pt x="2024679" y="1704094"/>
                    <a:pt x="1997251" y="1696899"/>
                    <a:pt x="1968925" y="1695550"/>
                  </a:cubicBezTo>
                  <a:cubicBezTo>
                    <a:pt x="1964428" y="1695101"/>
                    <a:pt x="1957234" y="1698698"/>
                    <a:pt x="1955885" y="1702295"/>
                  </a:cubicBezTo>
                  <a:cubicBezTo>
                    <a:pt x="1935203" y="1750854"/>
                    <a:pt x="1892488" y="1770638"/>
                    <a:pt x="1845726" y="1789524"/>
                  </a:cubicBezTo>
                  <a:cubicBezTo>
                    <a:pt x="1841680" y="1770638"/>
                    <a:pt x="1838982" y="1752203"/>
                    <a:pt x="1834036" y="1734668"/>
                  </a:cubicBezTo>
                  <a:cubicBezTo>
                    <a:pt x="1828191" y="1714436"/>
                    <a:pt x="1822346" y="1693753"/>
                    <a:pt x="1812454" y="1675318"/>
                  </a:cubicBezTo>
                  <a:cubicBezTo>
                    <a:pt x="1794019" y="1641596"/>
                    <a:pt x="1765243" y="1636200"/>
                    <a:pt x="1733319" y="1657333"/>
                  </a:cubicBezTo>
                  <a:cubicBezTo>
                    <a:pt x="1712187" y="1671271"/>
                    <a:pt x="1691054" y="1684759"/>
                    <a:pt x="1669472" y="1696899"/>
                  </a:cubicBezTo>
                  <a:cubicBezTo>
                    <a:pt x="1645192" y="1710839"/>
                    <a:pt x="1619113" y="1713985"/>
                    <a:pt x="1591686" y="1706341"/>
                  </a:cubicBezTo>
                  <a:cubicBezTo>
                    <a:pt x="1580895" y="1703195"/>
                    <a:pt x="1576399" y="1698698"/>
                    <a:pt x="1575949" y="1687008"/>
                  </a:cubicBezTo>
                  <a:cubicBezTo>
                    <a:pt x="1575050" y="1660929"/>
                    <a:pt x="1573251" y="1634851"/>
                    <a:pt x="1571003" y="1608772"/>
                  </a:cubicBezTo>
                  <a:cubicBezTo>
                    <a:pt x="1569205" y="1590337"/>
                    <a:pt x="1560662" y="1579546"/>
                    <a:pt x="1538630" y="1578648"/>
                  </a:cubicBezTo>
                  <a:cubicBezTo>
                    <a:pt x="1504908" y="1576849"/>
                    <a:pt x="1471635" y="1570553"/>
                    <a:pt x="1437913" y="1567856"/>
                  </a:cubicBezTo>
                  <a:cubicBezTo>
                    <a:pt x="1413633" y="1565609"/>
                    <a:pt x="1396997" y="1553467"/>
                    <a:pt x="1384857" y="1534134"/>
                  </a:cubicBezTo>
                  <a:cubicBezTo>
                    <a:pt x="1377663" y="1522443"/>
                    <a:pt x="1371818" y="1509854"/>
                    <a:pt x="1365523" y="1497715"/>
                  </a:cubicBezTo>
                  <a:cubicBezTo>
                    <a:pt x="1345739" y="1459946"/>
                    <a:pt x="1313366" y="1442860"/>
                    <a:pt x="1271101" y="1450053"/>
                  </a:cubicBezTo>
                  <a:cubicBezTo>
                    <a:pt x="1231983" y="1456348"/>
                    <a:pt x="1200509" y="1474334"/>
                    <a:pt x="1181625" y="1510754"/>
                  </a:cubicBezTo>
                  <a:cubicBezTo>
                    <a:pt x="1179826" y="1514350"/>
                    <a:pt x="1174431" y="1518397"/>
                    <a:pt x="1170834" y="1518846"/>
                  </a:cubicBezTo>
                  <a:cubicBezTo>
                    <a:pt x="1133065" y="1521544"/>
                    <a:pt x="1096195" y="1520195"/>
                    <a:pt x="1070117" y="1485124"/>
                  </a:cubicBezTo>
                  <a:cubicBezTo>
                    <a:pt x="1061574" y="1490519"/>
                    <a:pt x="1053480" y="1495916"/>
                    <a:pt x="1044937" y="1500861"/>
                  </a:cubicBezTo>
                  <a:cubicBezTo>
                    <a:pt x="1015262" y="1517497"/>
                    <a:pt x="997726" y="1510754"/>
                    <a:pt x="989183" y="1477931"/>
                  </a:cubicBezTo>
                  <a:cubicBezTo>
                    <a:pt x="983788" y="1457248"/>
                    <a:pt x="979292" y="1436565"/>
                    <a:pt x="974346" y="1415881"/>
                  </a:cubicBezTo>
                  <a:cubicBezTo>
                    <a:pt x="968501" y="1392052"/>
                    <a:pt x="957260" y="1383508"/>
                    <a:pt x="932980" y="1384407"/>
                  </a:cubicBezTo>
                  <a:cubicBezTo>
                    <a:pt x="927584" y="1384858"/>
                    <a:pt x="921739" y="1385307"/>
                    <a:pt x="916344" y="1386656"/>
                  </a:cubicBezTo>
                  <a:cubicBezTo>
                    <a:pt x="853396" y="1404640"/>
                    <a:pt x="796293" y="1434767"/>
                    <a:pt x="743686" y="1473883"/>
                  </a:cubicBezTo>
                  <a:cubicBezTo>
                    <a:pt x="736492" y="1479279"/>
                    <a:pt x="733345" y="1489620"/>
                    <a:pt x="727949" y="1497715"/>
                  </a:cubicBezTo>
                  <a:cubicBezTo>
                    <a:pt x="736492" y="1503109"/>
                    <a:pt x="744585" y="1512102"/>
                    <a:pt x="753578" y="1513001"/>
                  </a:cubicBezTo>
                  <a:cubicBezTo>
                    <a:pt x="783703" y="1515699"/>
                    <a:pt x="808882" y="1528288"/>
                    <a:pt x="835410" y="1541327"/>
                  </a:cubicBezTo>
                  <a:cubicBezTo>
                    <a:pt x="885769" y="1566057"/>
                    <a:pt x="941073" y="1569205"/>
                    <a:pt x="995928" y="1574600"/>
                  </a:cubicBezTo>
                  <a:cubicBezTo>
                    <a:pt x="1014363" y="1576399"/>
                    <a:pt x="1034146" y="1580446"/>
                    <a:pt x="1050783" y="1588988"/>
                  </a:cubicBezTo>
                  <a:cubicBezTo>
                    <a:pt x="1084954" y="1606074"/>
                    <a:pt x="1113281" y="1602927"/>
                    <a:pt x="1140708" y="1575950"/>
                  </a:cubicBezTo>
                  <a:cubicBezTo>
                    <a:pt x="1189718" y="1528288"/>
                    <a:pt x="1253565" y="1512102"/>
                    <a:pt x="1316513" y="1493668"/>
                  </a:cubicBezTo>
                  <a:cubicBezTo>
                    <a:pt x="1321010" y="1492319"/>
                    <a:pt x="1326405" y="1492319"/>
                    <a:pt x="1331351" y="1492319"/>
                  </a:cubicBezTo>
                  <a:cubicBezTo>
                    <a:pt x="1347538" y="1492769"/>
                    <a:pt x="1352484" y="1499513"/>
                    <a:pt x="1345290" y="1513901"/>
                  </a:cubicBezTo>
                  <a:cubicBezTo>
                    <a:pt x="1337646" y="1528738"/>
                    <a:pt x="1328204" y="1543127"/>
                    <a:pt x="1317862" y="1556166"/>
                  </a:cubicBezTo>
                  <a:cubicBezTo>
                    <a:pt x="1296730" y="1583593"/>
                    <a:pt x="1274248" y="1611020"/>
                    <a:pt x="1251767" y="1637549"/>
                  </a:cubicBezTo>
                  <a:cubicBezTo>
                    <a:pt x="1216696" y="1678464"/>
                    <a:pt x="1169934" y="1701845"/>
                    <a:pt x="1120925" y="1721630"/>
                  </a:cubicBezTo>
                  <a:cubicBezTo>
                    <a:pt x="1049434" y="1750406"/>
                    <a:pt x="975245" y="1751754"/>
                    <a:pt x="899707" y="1746808"/>
                  </a:cubicBezTo>
                  <a:cubicBezTo>
                    <a:pt x="860590" y="1744111"/>
                    <a:pt x="821022" y="1745909"/>
                    <a:pt x="781905" y="1748158"/>
                  </a:cubicBezTo>
                  <a:cubicBezTo>
                    <a:pt x="758524" y="1749507"/>
                    <a:pt x="741888" y="1762545"/>
                    <a:pt x="733794" y="1786375"/>
                  </a:cubicBezTo>
                  <a:cubicBezTo>
                    <a:pt x="725251" y="1811555"/>
                    <a:pt x="714460" y="1836284"/>
                    <a:pt x="704119" y="1861014"/>
                  </a:cubicBezTo>
                  <a:cubicBezTo>
                    <a:pt x="663203" y="1962629"/>
                    <a:pt x="531461" y="2012088"/>
                    <a:pt x="434341" y="1962629"/>
                  </a:cubicBezTo>
                  <a:cubicBezTo>
                    <a:pt x="418604" y="1954535"/>
                    <a:pt x="403767" y="1945993"/>
                    <a:pt x="388929" y="1936551"/>
                  </a:cubicBezTo>
                  <a:cubicBezTo>
                    <a:pt x="360602" y="1919016"/>
                    <a:pt x="348462" y="1892937"/>
                    <a:pt x="351610" y="1860114"/>
                  </a:cubicBezTo>
                  <a:cubicBezTo>
                    <a:pt x="352959" y="1845727"/>
                    <a:pt x="352959" y="1830888"/>
                    <a:pt x="357005" y="1817401"/>
                  </a:cubicBezTo>
                  <a:cubicBezTo>
                    <a:pt x="361502" y="1800315"/>
                    <a:pt x="354757" y="1789524"/>
                    <a:pt x="343966" y="1777833"/>
                  </a:cubicBezTo>
                  <a:cubicBezTo>
                    <a:pt x="288662" y="1718481"/>
                    <a:pt x="218969" y="1687457"/>
                    <a:pt x="138935" y="1681163"/>
                  </a:cubicBezTo>
                  <a:cubicBezTo>
                    <a:pt x="93073" y="1677565"/>
                    <a:pt x="46761" y="1680713"/>
                    <a:pt x="0" y="1677565"/>
                  </a:cubicBezTo>
                  <a:cubicBezTo>
                    <a:pt x="11690" y="1674418"/>
                    <a:pt x="23381" y="1670821"/>
                    <a:pt x="35071" y="1668123"/>
                  </a:cubicBezTo>
                  <a:cubicBezTo>
                    <a:pt x="80933" y="1656882"/>
                    <a:pt x="126346" y="1642494"/>
                    <a:pt x="173107" y="1635301"/>
                  </a:cubicBezTo>
                  <a:cubicBezTo>
                    <a:pt x="228411" y="1626757"/>
                    <a:pt x="281917" y="1634851"/>
                    <a:pt x="326431" y="1673069"/>
                  </a:cubicBezTo>
                  <a:cubicBezTo>
                    <a:pt x="362401" y="1704094"/>
                    <a:pt x="398821" y="1734218"/>
                    <a:pt x="433892" y="1766142"/>
                  </a:cubicBezTo>
                  <a:cubicBezTo>
                    <a:pt x="448280" y="1779631"/>
                    <a:pt x="464017" y="1785926"/>
                    <a:pt x="482901" y="1783229"/>
                  </a:cubicBezTo>
                  <a:cubicBezTo>
                    <a:pt x="497739" y="1781429"/>
                    <a:pt x="512577" y="1778733"/>
                    <a:pt x="526515" y="1773336"/>
                  </a:cubicBezTo>
                  <a:cubicBezTo>
                    <a:pt x="591262" y="1748606"/>
                    <a:pt x="647915" y="1711737"/>
                    <a:pt x="695576" y="1661828"/>
                  </a:cubicBezTo>
                  <a:cubicBezTo>
                    <a:pt x="706367" y="1650138"/>
                    <a:pt x="715359" y="1635749"/>
                    <a:pt x="721654" y="1621361"/>
                  </a:cubicBezTo>
                  <a:cubicBezTo>
                    <a:pt x="727949" y="1606525"/>
                    <a:pt x="719406" y="1597982"/>
                    <a:pt x="704119" y="1602027"/>
                  </a:cubicBezTo>
                  <a:cubicBezTo>
                    <a:pt x="675792" y="1609222"/>
                    <a:pt x="647466" y="1617315"/>
                    <a:pt x="619139" y="1625408"/>
                  </a:cubicBezTo>
                  <a:cubicBezTo>
                    <a:pt x="613294" y="1627207"/>
                    <a:pt x="607898" y="1630805"/>
                    <a:pt x="602952" y="1634401"/>
                  </a:cubicBezTo>
                  <a:cubicBezTo>
                    <a:pt x="591262" y="1642945"/>
                    <a:pt x="578672" y="1651037"/>
                    <a:pt x="569680" y="1661828"/>
                  </a:cubicBezTo>
                  <a:cubicBezTo>
                    <a:pt x="543152" y="1692853"/>
                    <a:pt x="511228" y="1696000"/>
                    <a:pt x="475707" y="1682512"/>
                  </a:cubicBezTo>
                  <a:cubicBezTo>
                    <a:pt x="451877" y="1673518"/>
                    <a:pt x="427597" y="1664975"/>
                    <a:pt x="405116" y="1653286"/>
                  </a:cubicBezTo>
                  <a:cubicBezTo>
                    <a:pt x="386231" y="1642945"/>
                    <a:pt x="376339" y="1625859"/>
                    <a:pt x="374091" y="1602927"/>
                  </a:cubicBezTo>
                  <a:cubicBezTo>
                    <a:pt x="370494" y="1565609"/>
                    <a:pt x="358804" y="1530986"/>
                    <a:pt x="326431" y="1507157"/>
                  </a:cubicBezTo>
                  <a:cubicBezTo>
                    <a:pt x="316539" y="1499513"/>
                    <a:pt x="307996" y="1497264"/>
                    <a:pt x="295856" y="1503109"/>
                  </a:cubicBezTo>
                  <a:cubicBezTo>
                    <a:pt x="262583" y="1518846"/>
                    <a:pt x="228861" y="1533235"/>
                    <a:pt x="195139" y="1548523"/>
                  </a:cubicBezTo>
                  <a:cubicBezTo>
                    <a:pt x="189743" y="1550770"/>
                    <a:pt x="184348" y="1553018"/>
                    <a:pt x="177154" y="1553018"/>
                  </a:cubicBezTo>
                  <a:cubicBezTo>
                    <a:pt x="201434" y="1531436"/>
                    <a:pt x="226163" y="1509405"/>
                    <a:pt x="250443" y="1487373"/>
                  </a:cubicBezTo>
                  <a:cubicBezTo>
                    <a:pt x="284615" y="1456797"/>
                    <a:pt x="281468" y="1408238"/>
                    <a:pt x="241900" y="1384858"/>
                  </a:cubicBezTo>
                  <a:cubicBezTo>
                    <a:pt x="220318" y="1372267"/>
                    <a:pt x="196937" y="1363725"/>
                    <a:pt x="174006" y="1353383"/>
                  </a:cubicBezTo>
                  <a:cubicBezTo>
                    <a:pt x="165014" y="1349336"/>
                    <a:pt x="156021" y="1345740"/>
                    <a:pt x="146129" y="1337196"/>
                  </a:cubicBezTo>
                  <a:cubicBezTo>
                    <a:pt x="179402" y="1326406"/>
                    <a:pt x="212674" y="1313816"/>
                    <a:pt x="246846" y="1304373"/>
                  </a:cubicBezTo>
                  <a:cubicBezTo>
                    <a:pt x="294507" y="1291335"/>
                    <a:pt x="342617" y="1279645"/>
                    <a:pt x="390727" y="1270202"/>
                  </a:cubicBezTo>
                  <a:cubicBezTo>
                    <a:pt x="423550" y="1263908"/>
                    <a:pt x="456373" y="1263908"/>
                    <a:pt x="490995" y="1285490"/>
                  </a:cubicBezTo>
                  <a:cubicBezTo>
                    <a:pt x="480204" y="1294482"/>
                    <a:pt x="473010" y="1303475"/>
                    <a:pt x="463118" y="1308420"/>
                  </a:cubicBezTo>
                  <a:cubicBezTo>
                    <a:pt x="434341" y="1322809"/>
                    <a:pt x="404216" y="1335848"/>
                    <a:pt x="374990" y="1349786"/>
                  </a:cubicBezTo>
                  <a:cubicBezTo>
                    <a:pt x="363300" y="1355181"/>
                    <a:pt x="351610" y="1361927"/>
                    <a:pt x="340819" y="1369121"/>
                  </a:cubicBezTo>
                  <a:cubicBezTo>
                    <a:pt x="333175" y="1374067"/>
                    <a:pt x="332725" y="1381260"/>
                    <a:pt x="340369" y="1387554"/>
                  </a:cubicBezTo>
                  <a:cubicBezTo>
                    <a:pt x="346214" y="1392052"/>
                    <a:pt x="352059" y="1397447"/>
                    <a:pt x="358804" y="1399694"/>
                  </a:cubicBezTo>
                  <a:cubicBezTo>
                    <a:pt x="453226" y="1430720"/>
                    <a:pt x="548098" y="1455000"/>
                    <a:pt x="648814" y="1447806"/>
                  </a:cubicBezTo>
                  <a:cubicBezTo>
                    <a:pt x="717608" y="1442860"/>
                    <a:pt x="779207" y="1413634"/>
                    <a:pt x="837659" y="1380811"/>
                  </a:cubicBezTo>
                  <a:cubicBezTo>
                    <a:pt x="887567" y="1352934"/>
                    <a:pt x="934329" y="1319212"/>
                    <a:pt x="980640" y="1285490"/>
                  </a:cubicBezTo>
                  <a:cubicBezTo>
                    <a:pt x="1015262" y="1260310"/>
                    <a:pt x="1038193" y="1223891"/>
                    <a:pt x="1052132" y="1184323"/>
                  </a:cubicBezTo>
                  <a:cubicBezTo>
                    <a:pt x="1069667" y="1135314"/>
                    <a:pt x="1083156" y="1085405"/>
                    <a:pt x="1096195" y="1035496"/>
                  </a:cubicBezTo>
                  <a:cubicBezTo>
                    <a:pt x="1103389" y="1007169"/>
                    <a:pt x="1063822" y="972998"/>
                    <a:pt x="1034146" y="979741"/>
                  </a:cubicBezTo>
                  <a:cubicBezTo>
                    <a:pt x="1002672" y="986936"/>
                    <a:pt x="980640" y="1021108"/>
                    <a:pt x="986935" y="1052582"/>
                  </a:cubicBezTo>
                  <a:cubicBezTo>
                    <a:pt x="987835" y="1056179"/>
                    <a:pt x="988284" y="1059776"/>
                    <a:pt x="989633" y="1063373"/>
                  </a:cubicBezTo>
                  <a:cubicBezTo>
                    <a:pt x="1012114" y="1119127"/>
                    <a:pt x="995478" y="1168137"/>
                    <a:pt x="960857" y="1212200"/>
                  </a:cubicBezTo>
                  <a:cubicBezTo>
                    <a:pt x="901955" y="1287288"/>
                    <a:pt x="822371" y="1325955"/>
                    <a:pt x="728399" y="1337647"/>
                  </a:cubicBezTo>
                  <a:cubicBezTo>
                    <a:pt x="718957" y="1338545"/>
                    <a:pt x="708165" y="1338994"/>
                    <a:pt x="698723" y="1336746"/>
                  </a:cubicBezTo>
                  <a:cubicBezTo>
                    <a:pt x="612394" y="1315165"/>
                    <a:pt x="525166" y="1294033"/>
                    <a:pt x="447381" y="1248171"/>
                  </a:cubicBezTo>
                  <a:cubicBezTo>
                    <a:pt x="429396" y="1237379"/>
                    <a:pt x="411410" y="1225239"/>
                    <a:pt x="396123" y="1210851"/>
                  </a:cubicBezTo>
                  <a:cubicBezTo>
                    <a:pt x="331826" y="1151500"/>
                    <a:pt x="258986" y="1139810"/>
                    <a:pt x="178952" y="1169486"/>
                  </a:cubicBezTo>
                  <a:cubicBezTo>
                    <a:pt x="144780" y="1182075"/>
                    <a:pt x="112407" y="1200060"/>
                    <a:pt x="78685" y="1215348"/>
                  </a:cubicBezTo>
                  <a:cubicBezTo>
                    <a:pt x="69243" y="1219394"/>
                    <a:pt x="58901" y="1222092"/>
                    <a:pt x="49010" y="1225239"/>
                  </a:cubicBezTo>
                  <a:cubicBezTo>
                    <a:pt x="48110" y="1223441"/>
                    <a:pt x="47211" y="1221642"/>
                    <a:pt x="46312" y="1219844"/>
                  </a:cubicBezTo>
                  <a:cubicBezTo>
                    <a:pt x="49909" y="1214898"/>
                    <a:pt x="52157" y="1209053"/>
                    <a:pt x="56653" y="1205456"/>
                  </a:cubicBezTo>
                  <a:cubicBezTo>
                    <a:pt x="100267" y="1167237"/>
                    <a:pt x="147928" y="1138911"/>
                    <a:pt x="208178" y="1135314"/>
                  </a:cubicBezTo>
                  <a:cubicBezTo>
                    <a:pt x="341718" y="1127220"/>
                    <a:pt x="475258" y="1117778"/>
                    <a:pt x="608348" y="1108336"/>
                  </a:cubicBezTo>
                  <a:cubicBezTo>
                    <a:pt x="622286" y="1107437"/>
                    <a:pt x="637124" y="1103840"/>
                    <a:pt x="649264" y="1097095"/>
                  </a:cubicBezTo>
                  <a:cubicBezTo>
                    <a:pt x="696925" y="1071017"/>
                    <a:pt x="745035" y="1045838"/>
                    <a:pt x="789548" y="1015263"/>
                  </a:cubicBezTo>
                  <a:cubicBezTo>
                    <a:pt x="830914" y="986936"/>
                    <a:pt x="856543" y="943772"/>
                    <a:pt x="871381" y="895211"/>
                  </a:cubicBezTo>
                  <a:cubicBezTo>
                    <a:pt x="875427" y="882621"/>
                    <a:pt x="876776" y="867784"/>
                    <a:pt x="874078" y="855194"/>
                  </a:cubicBezTo>
                  <a:cubicBezTo>
                    <a:pt x="870481" y="836310"/>
                    <a:pt x="850698" y="831813"/>
                    <a:pt x="837659" y="845752"/>
                  </a:cubicBezTo>
                  <a:cubicBezTo>
                    <a:pt x="816526" y="868233"/>
                    <a:pt x="794944" y="890265"/>
                    <a:pt x="777408" y="914996"/>
                  </a:cubicBezTo>
                  <a:cubicBezTo>
                    <a:pt x="737841" y="969850"/>
                    <a:pt x="683885" y="993231"/>
                    <a:pt x="619139" y="992332"/>
                  </a:cubicBezTo>
                  <a:cubicBezTo>
                    <a:pt x="578223" y="991882"/>
                    <a:pt x="536857" y="988285"/>
                    <a:pt x="495941" y="984238"/>
                  </a:cubicBezTo>
                  <a:cubicBezTo>
                    <a:pt x="464916" y="981091"/>
                    <a:pt x="438388" y="984687"/>
                    <a:pt x="411860" y="1004921"/>
                  </a:cubicBezTo>
                  <a:cubicBezTo>
                    <a:pt x="364649" y="1040892"/>
                    <a:pt x="308445" y="1042241"/>
                    <a:pt x="252242" y="1033698"/>
                  </a:cubicBezTo>
                  <a:cubicBezTo>
                    <a:pt x="236954" y="1031449"/>
                    <a:pt x="222117" y="1026504"/>
                    <a:pt x="206829" y="1022906"/>
                  </a:cubicBezTo>
                  <a:cubicBezTo>
                    <a:pt x="157820" y="1010767"/>
                    <a:pt x="136238" y="968951"/>
                    <a:pt x="109260" y="933879"/>
                  </a:cubicBezTo>
                  <a:cubicBezTo>
                    <a:pt x="110159" y="931632"/>
                    <a:pt x="111058" y="929833"/>
                    <a:pt x="111958" y="928034"/>
                  </a:cubicBezTo>
                  <a:cubicBezTo>
                    <a:pt x="125446" y="931632"/>
                    <a:pt x="140284" y="933879"/>
                    <a:pt x="153323" y="939724"/>
                  </a:cubicBezTo>
                  <a:cubicBezTo>
                    <a:pt x="173107" y="948718"/>
                    <a:pt x="191992" y="959958"/>
                    <a:pt x="211326" y="969850"/>
                  </a:cubicBezTo>
                  <a:cubicBezTo>
                    <a:pt x="250443" y="990084"/>
                    <a:pt x="276072" y="987835"/>
                    <a:pt x="309345" y="959059"/>
                  </a:cubicBezTo>
                  <a:cubicBezTo>
                    <a:pt x="321934" y="948268"/>
                    <a:pt x="334524" y="935679"/>
                    <a:pt x="342168" y="921290"/>
                  </a:cubicBezTo>
                  <a:cubicBezTo>
                    <a:pt x="370944" y="868233"/>
                    <a:pt x="416356" y="846651"/>
                    <a:pt x="474358" y="847101"/>
                  </a:cubicBezTo>
                  <a:cubicBezTo>
                    <a:pt x="538655" y="847550"/>
                    <a:pt x="602952" y="846651"/>
                    <a:pt x="667249" y="847550"/>
                  </a:cubicBezTo>
                  <a:cubicBezTo>
                    <a:pt x="682087" y="847550"/>
                    <a:pt x="688831" y="843054"/>
                    <a:pt x="694677" y="829565"/>
                  </a:cubicBezTo>
                  <a:cubicBezTo>
                    <a:pt x="749082" y="707716"/>
                    <a:pt x="806634" y="587215"/>
                    <a:pt x="883521" y="477056"/>
                  </a:cubicBezTo>
                  <a:cubicBezTo>
                    <a:pt x="913646" y="433892"/>
                    <a:pt x="946918" y="392976"/>
                    <a:pt x="989183" y="361052"/>
                  </a:cubicBezTo>
                  <a:cubicBezTo>
                    <a:pt x="1026503" y="332725"/>
                    <a:pt x="1066969" y="316089"/>
                    <a:pt x="1116878" y="330927"/>
                  </a:cubicBezTo>
                  <a:cubicBezTo>
                    <a:pt x="1083606" y="301251"/>
                    <a:pt x="1050333" y="271576"/>
                    <a:pt x="1014363" y="239652"/>
                  </a:cubicBezTo>
                  <a:cubicBezTo>
                    <a:pt x="1084055" y="239652"/>
                    <a:pt x="1150600" y="239652"/>
                    <a:pt x="1218494" y="239652"/>
                  </a:cubicBezTo>
                  <a:cubicBezTo>
                    <a:pt x="1227487" y="192891"/>
                    <a:pt x="1263457" y="174456"/>
                    <a:pt x="1301675" y="158719"/>
                  </a:cubicBezTo>
                  <a:cubicBezTo>
                    <a:pt x="1314265" y="153773"/>
                    <a:pt x="1317862" y="147928"/>
                    <a:pt x="1316963" y="134439"/>
                  </a:cubicBezTo>
                  <a:cubicBezTo>
                    <a:pt x="1312916" y="89926"/>
                    <a:pt x="1310668" y="44963"/>
                    <a:pt x="1307970" y="0"/>
                  </a:cubicBezTo>
                  <a:close/>
                </a:path>
              </a:pathLst>
            </a:custGeom>
            <a:solidFill>
              <a:srgbClr val="000000"/>
            </a:solidFill>
            <a:ln w="449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A43446-4937-4C1A-B057-F3B0D07509C9}"/>
              </a:ext>
            </a:extLst>
          </p:cNvPr>
          <p:cNvSpPr/>
          <p:nvPr/>
        </p:nvSpPr>
        <p:spPr>
          <a:xfrm>
            <a:off x="10792297" y="1563904"/>
            <a:ext cx="532900" cy="826802"/>
          </a:xfrm>
          <a:custGeom>
            <a:avLst/>
            <a:gdLst>
              <a:gd name="connsiteX0" fmla="*/ 3916561 w 4420195"/>
              <a:gd name="connsiteY0" fmla="*/ 4367582 h 6858000"/>
              <a:gd name="connsiteX1" fmla="*/ 3585717 w 4420195"/>
              <a:gd name="connsiteY1" fmla="*/ 4378968 h 6858000"/>
              <a:gd name="connsiteX2" fmla="*/ 3414266 w 4420195"/>
              <a:gd name="connsiteY2" fmla="*/ 4360885 h 6858000"/>
              <a:gd name="connsiteX3" fmla="*/ 3394175 w 4420195"/>
              <a:gd name="connsiteY3" fmla="*/ 4347490 h 6858000"/>
              <a:gd name="connsiteX4" fmla="*/ 3275633 w 4420195"/>
              <a:gd name="connsiteY4" fmla="*/ 4173361 h 6858000"/>
              <a:gd name="connsiteX5" fmla="*/ 3226743 w 4420195"/>
              <a:gd name="connsiteY5" fmla="*/ 3900113 h 6858000"/>
              <a:gd name="connsiteX6" fmla="*/ 3107532 w 4420195"/>
              <a:gd name="connsiteY6" fmla="*/ 3341561 h 6858000"/>
              <a:gd name="connsiteX7" fmla="*/ 3022476 w 4420195"/>
              <a:gd name="connsiteY7" fmla="*/ 2869404 h 6858000"/>
              <a:gd name="connsiteX8" fmla="*/ 2966219 w 4420195"/>
              <a:gd name="connsiteY8" fmla="*/ 2568027 h 6858000"/>
              <a:gd name="connsiteX9" fmla="*/ 2780035 w 4420195"/>
              <a:gd name="connsiteY9" fmla="*/ 2172219 h 6858000"/>
              <a:gd name="connsiteX10" fmla="*/ 2546301 w 4420195"/>
              <a:gd name="connsiteY10" fmla="*/ 1704080 h 6858000"/>
              <a:gd name="connsiteX11" fmla="*/ 2406998 w 4420195"/>
              <a:gd name="connsiteY11" fmla="*/ 1124766 h 6858000"/>
              <a:gd name="connsiteX12" fmla="*/ 2329309 w 4420195"/>
              <a:gd name="connsiteY12" fmla="*/ 1055784 h 6858000"/>
              <a:gd name="connsiteX13" fmla="*/ 2127052 w 4420195"/>
              <a:gd name="connsiteY13" fmla="*/ 1144858 h 6858000"/>
              <a:gd name="connsiteX14" fmla="*/ 2013868 w 4420195"/>
              <a:gd name="connsiteY14" fmla="*/ 1131463 h 6858000"/>
              <a:gd name="connsiteX15" fmla="*/ 2012529 w 4420195"/>
              <a:gd name="connsiteY15" fmla="*/ 1129454 h 6858000"/>
              <a:gd name="connsiteX16" fmla="*/ 1796207 w 4420195"/>
              <a:gd name="connsiteY16" fmla="*/ 870270 h 6858000"/>
              <a:gd name="connsiteX17" fmla="*/ 1123132 w 4420195"/>
              <a:gd name="connsiteY17" fmla="*/ 281580 h 6858000"/>
              <a:gd name="connsiteX18" fmla="*/ 924893 w 4420195"/>
              <a:gd name="connsiteY18" fmla="*/ 158351 h 6858000"/>
              <a:gd name="connsiteX19" fmla="*/ 760809 w 4420195"/>
              <a:gd name="connsiteY19" fmla="*/ 204562 h 6858000"/>
              <a:gd name="connsiteX20" fmla="*/ 748085 w 4420195"/>
              <a:gd name="connsiteY20" fmla="*/ 217956 h 6858000"/>
              <a:gd name="connsiteX21" fmla="*/ 705892 w 4420195"/>
              <a:gd name="connsiteY21" fmla="*/ 219296 h 6858000"/>
              <a:gd name="connsiteX22" fmla="*/ 612130 w 4420195"/>
              <a:gd name="connsiteY22" fmla="*/ 123525 h 6858000"/>
              <a:gd name="connsiteX23" fmla="*/ 511671 w 4420195"/>
              <a:gd name="connsiteY23" fmla="*/ 31772 h 6858000"/>
              <a:gd name="connsiteX24" fmla="*/ 230386 w 4420195"/>
              <a:gd name="connsiteY24" fmla="*/ 134910 h 6858000"/>
              <a:gd name="connsiteX25" fmla="*/ 212973 w 4420195"/>
              <a:gd name="connsiteY25" fmla="*/ 317746 h 6858000"/>
              <a:gd name="connsiteX26" fmla="*/ 184175 w 4420195"/>
              <a:gd name="connsiteY26" fmla="*/ 451691 h 6858000"/>
              <a:gd name="connsiteX27" fmla="*/ 145331 w 4420195"/>
              <a:gd name="connsiteY27" fmla="*/ 578939 h 6858000"/>
              <a:gd name="connsiteX28" fmla="*/ 163413 w 4420195"/>
              <a:gd name="connsiteY28" fmla="*/ 726949 h 6858000"/>
              <a:gd name="connsiteX29" fmla="*/ 150019 w 4420195"/>
              <a:gd name="connsiteY29" fmla="*/ 826068 h 6858000"/>
              <a:gd name="connsiteX30" fmla="*/ 58936 w 4420195"/>
              <a:gd name="connsiteY30" fmla="*/ 1031004 h 6858000"/>
              <a:gd name="connsiteX31" fmla="*/ 42863 w 4420195"/>
              <a:gd name="connsiteY31" fmla="*/ 1393327 h 6858000"/>
              <a:gd name="connsiteX32" fmla="*/ 103138 w 4420195"/>
              <a:gd name="connsiteY32" fmla="*/ 1676621 h 6858000"/>
              <a:gd name="connsiteX33" fmla="*/ 113184 w 4420195"/>
              <a:gd name="connsiteY33" fmla="*/ 1751630 h 6858000"/>
              <a:gd name="connsiteX34" fmla="*/ 89074 w 4420195"/>
              <a:gd name="connsiteY34" fmla="*/ 1888254 h 6858000"/>
              <a:gd name="connsiteX35" fmla="*/ 14734 w 4420195"/>
              <a:gd name="connsiteY35" fmla="*/ 2306164 h 6858000"/>
              <a:gd name="connsiteX36" fmla="*/ 0 w 4420195"/>
              <a:gd name="connsiteY36" fmla="*/ 2438100 h 6858000"/>
              <a:gd name="connsiteX37" fmla="*/ 0 w 4420195"/>
              <a:gd name="connsiteY37" fmla="*/ 2577403 h 6858000"/>
              <a:gd name="connsiteX38" fmla="*/ 20092 w 4420195"/>
              <a:gd name="connsiteY38" fmla="*/ 2692596 h 6858000"/>
              <a:gd name="connsiteX39" fmla="*/ 134615 w 4420195"/>
              <a:gd name="connsiteY39" fmla="*/ 2911597 h 6858000"/>
              <a:gd name="connsiteX40" fmla="*/ 269230 w 4420195"/>
              <a:gd name="connsiteY40" fmla="*/ 3107827 h 6858000"/>
              <a:gd name="connsiteX41" fmla="*/ 396478 w 4420195"/>
              <a:gd name="connsiteY41" fmla="*/ 3469479 h 6858000"/>
              <a:gd name="connsiteX42" fmla="*/ 495598 w 4420195"/>
              <a:gd name="connsiteY42" fmla="*/ 3961058 h 6858000"/>
              <a:gd name="connsiteX43" fmla="*/ 726653 w 4420195"/>
              <a:gd name="connsiteY43" fmla="*/ 4571849 h 6858000"/>
              <a:gd name="connsiteX44" fmla="*/ 723975 w 4420195"/>
              <a:gd name="connsiteY44" fmla="*/ 4613372 h 6858000"/>
              <a:gd name="connsiteX45" fmla="*/ 504974 w 4420195"/>
              <a:gd name="connsiteY45" fmla="*/ 5017217 h 6858000"/>
              <a:gd name="connsiteX46" fmla="*/ 395808 w 4420195"/>
              <a:gd name="connsiteY46" fmla="*/ 5738513 h 6858000"/>
              <a:gd name="connsiteX47" fmla="*/ 575965 w 4420195"/>
              <a:gd name="connsiteY47" fmla="*/ 6320505 h 6858000"/>
              <a:gd name="connsiteX48" fmla="*/ 1011287 w 4420195"/>
              <a:gd name="connsiteY48" fmla="*/ 6702249 h 6858000"/>
              <a:gd name="connsiteX49" fmla="*/ 1997125 w 4420195"/>
              <a:gd name="connsiteY49" fmla="*/ 6457799 h 6858000"/>
              <a:gd name="connsiteX50" fmla="*/ 2287117 w 4420195"/>
              <a:gd name="connsiteY50" fmla="*/ 5920009 h 6858000"/>
              <a:gd name="connsiteX51" fmla="*/ 2355429 w 4420195"/>
              <a:gd name="connsiteY51" fmla="*/ 5601889 h 6858000"/>
              <a:gd name="connsiteX52" fmla="*/ 2363465 w 4420195"/>
              <a:gd name="connsiteY52" fmla="*/ 5511476 h 6858000"/>
              <a:gd name="connsiteX53" fmla="*/ 2373511 w 4420195"/>
              <a:gd name="connsiteY53" fmla="*/ 5473971 h 6858000"/>
              <a:gd name="connsiteX54" fmla="*/ 2407667 w 4420195"/>
              <a:gd name="connsiteY54" fmla="*/ 5501430 h 6858000"/>
              <a:gd name="connsiteX55" fmla="*/ 2642741 w 4420195"/>
              <a:gd name="connsiteY55" fmla="*/ 5828926 h 6858000"/>
              <a:gd name="connsiteX56" fmla="*/ 2645420 w 4420195"/>
              <a:gd name="connsiteY56" fmla="*/ 5849017 h 6858000"/>
              <a:gd name="connsiteX57" fmla="*/ 2550319 w 4420195"/>
              <a:gd name="connsiteY57" fmla="*/ 6360689 h 6858000"/>
              <a:gd name="connsiteX58" fmla="*/ 2534246 w 4420195"/>
              <a:gd name="connsiteY58" fmla="*/ 6461148 h 6858000"/>
              <a:gd name="connsiteX59" fmla="*/ 2542952 w 4420195"/>
              <a:gd name="connsiteY59" fmla="*/ 6483249 h 6858000"/>
              <a:gd name="connsiteX60" fmla="*/ 2579787 w 4420195"/>
              <a:gd name="connsiteY60" fmla="*/ 6509368 h 6858000"/>
              <a:gd name="connsiteX61" fmla="*/ 3151734 w 4420195"/>
              <a:gd name="connsiteY61" fmla="*/ 6794002 h 6858000"/>
              <a:gd name="connsiteX62" fmla="*/ 3372743 w 4420195"/>
              <a:gd name="connsiteY62" fmla="*/ 6860975 h 6858000"/>
              <a:gd name="connsiteX63" fmla="*/ 3453110 w 4420195"/>
              <a:gd name="connsiteY63" fmla="*/ 6860975 h 6858000"/>
              <a:gd name="connsiteX64" fmla="*/ 3473872 w 4420195"/>
              <a:gd name="connsiteY64" fmla="*/ 6856286 h 6858000"/>
              <a:gd name="connsiteX65" fmla="*/ 3550891 w 4420195"/>
              <a:gd name="connsiteY65" fmla="*/ 6789314 h 6858000"/>
              <a:gd name="connsiteX66" fmla="*/ 3570983 w 4420195"/>
              <a:gd name="connsiteY66" fmla="*/ 6720332 h 6858000"/>
              <a:gd name="connsiteX67" fmla="*/ 3727029 w 4420195"/>
              <a:gd name="connsiteY67" fmla="*/ 6055293 h 6858000"/>
              <a:gd name="connsiteX68" fmla="*/ 3994250 w 4420195"/>
              <a:gd name="connsiteY68" fmla="*/ 5222823 h 6858000"/>
              <a:gd name="connsiteX69" fmla="*/ 4417517 w 4420195"/>
              <a:gd name="connsiteY69" fmla="*/ 4559124 h 6858000"/>
              <a:gd name="connsiteX70" fmla="*/ 4425554 w 4420195"/>
              <a:gd name="connsiteY70" fmla="*/ 4546399 h 6858000"/>
              <a:gd name="connsiteX71" fmla="*/ 3916561 w 4420195"/>
              <a:gd name="connsiteY71" fmla="*/ 4367582 h 6858000"/>
              <a:gd name="connsiteX72" fmla="*/ 139973 w 4420195"/>
              <a:gd name="connsiteY72" fmla="*/ 998188 h 6858000"/>
              <a:gd name="connsiteX73" fmla="*/ 162074 w 4420195"/>
              <a:gd name="connsiteY73" fmla="*/ 918490 h 6858000"/>
              <a:gd name="connsiteX74" fmla="*/ 170111 w 4420195"/>
              <a:gd name="connsiteY74" fmla="*/ 903087 h 6858000"/>
              <a:gd name="connsiteX75" fmla="*/ 259184 w 4420195"/>
              <a:gd name="connsiteY75" fmla="*/ 1283491 h 6858000"/>
              <a:gd name="connsiteX76" fmla="*/ 229716 w 4420195"/>
              <a:gd name="connsiteY76" fmla="*/ 1451593 h 6858000"/>
              <a:gd name="connsiteX77" fmla="*/ 205606 w 4420195"/>
              <a:gd name="connsiteY77" fmla="*/ 1492446 h 6858000"/>
              <a:gd name="connsiteX78" fmla="*/ 194890 w 4420195"/>
              <a:gd name="connsiteY78" fmla="*/ 1516556 h 6858000"/>
              <a:gd name="connsiteX79" fmla="*/ 163413 w 4420195"/>
              <a:gd name="connsiteY79" fmla="*/ 1539327 h 6858000"/>
              <a:gd name="connsiteX80" fmla="*/ 143991 w 4420195"/>
              <a:gd name="connsiteY80" fmla="*/ 1507180 h 6858000"/>
              <a:gd name="connsiteX81" fmla="*/ 131266 w 4420195"/>
              <a:gd name="connsiteY81" fmla="*/ 1406721 h 6858000"/>
              <a:gd name="connsiteX82" fmla="*/ 139973 w 4420195"/>
              <a:gd name="connsiteY82" fmla="*/ 998188 h 6858000"/>
              <a:gd name="connsiteX83" fmla="*/ 2101602 w 4420195"/>
              <a:gd name="connsiteY83" fmla="*/ 5315915 h 6858000"/>
              <a:gd name="connsiteX84" fmla="*/ 1940198 w 4420195"/>
              <a:gd name="connsiteY84" fmla="*/ 5611265 h 6858000"/>
              <a:gd name="connsiteX85" fmla="*/ 1567830 w 4420195"/>
              <a:gd name="connsiteY85" fmla="*/ 5892550 h 6858000"/>
              <a:gd name="connsiteX86" fmla="*/ 1237655 w 4420195"/>
              <a:gd name="connsiteY86" fmla="*/ 5909293 h 6858000"/>
              <a:gd name="connsiteX87" fmla="*/ 1040086 w 4420195"/>
              <a:gd name="connsiteY87" fmla="*/ 5717751 h 6858000"/>
              <a:gd name="connsiteX88" fmla="*/ 1053480 w 4420195"/>
              <a:gd name="connsiteY88" fmla="*/ 5310558 h 6858000"/>
              <a:gd name="connsiteX89" fmla="*/ 1090315 w 4420195"/>
              <a:gd name="connsiteY89" fmla="*/ 5101603 h 6858000"/>
              <a:gd name="connsiteX90" fmla="*/ 1062856 w 4420195"/>
              <a:gd name="connsiteY90" fmla="*/ 4941538 h 6858000"/>
              <a:gd name="connsiteX91" fmla="*/ 967085 w 4420195"/>
              <a:gd name="connsiteY91" fmla="*/ 4770088 h 6858000"/>
              <a:gd name="connsiteX92" fmla="*/ 743397 w 4420195"/>
              <a:gd name="connsiteY92" fmla="*/ 4394371 h 6858000"/>
              <a:gd name="connsiteX93" fmla="*/ 537791 w 4420195"/>
              <a:gd name="connsiteY93" fmla="*/ 3850554 h 6858000"/>
              <a:gd name="connsiteX94" fmla="*/ 478855 w 4420195"/>
              <a:gd name="connsiteY94" fmla="*/ 3544488 h 6858000"/>
              <a:gd name="connsiteX95" fmla="*/ 208285 w 4420195"/>
              <a:gd name="connsiteY95" fmla="*/ 2847973 h 6858000"/>
              <a:gd name="connsiteX96" fmla="*/ 111844 w 4420195"/>
              <a:gd name="connsiteY96" fmla="*/ 2549275 h 6858000"/>
              <a:gd name="connsiteX97" fmla="*/ 160065 w 4420195"/>
              <a:gd name="connsiteY97" fmla="*/ 2076448 h 6858000"/>
              <a:gd name="connsiteX98" fmla="*/ 235744 w 4420195"/>
              <a:gd name="connsiteY98" fmla="*/ 1653180 h 6858000"/>
              <a:gd name="connsiteX99" fmla="*/ 263203 w 4420195"/>
              <a:gd name="connsiteY99" fmla="*/ 1525263 h 6858000"/>
              <a:gd name="connsiteX100" fmla="*/ 279946 w 4420195"/>
              <a:gd name="connsiteY100" fmla="*/ 1483740 h 6858000"/>
              <a:gd name="connsiteX101" fmla="*/ 293340 w 4420195"/>
              <a:gd name="connsiteY101" fmla="*/ 1506510 h 6858000"/>
              <a:gd name="connsiteX102" fmla="*/ 410542 w 4420195"/>
              <a:gd name="connsiteY102" fmla="*/ 1842043 h 6858000"/>
              <a:gd name="connsiteX103" fmla="*/ 410542 w 4420195"/>
              <a:gd name="connsiteY103" fmla="*/ 2411311 h 6858000"/>
              <a:gd name="connsiteX104" fmla="*/ 411882 w 4420195"/>
              <a:gd name="connsiteY104" fmla="*/ 2411311 h 6858000"/>
              <a:gd name="connsiteX105" fmla="*/ 472827 w 4420195"/>
              <a:gd name="connsiteY105" fmla="*/ 2630312 h 6858000"/>
              <a:gd name="connsiteX106" fmla="*/ 644277 w 4420195"/>
              <a:gd name="connsiteY106" fmla="*/ 2962496 h 6858000"/>
              <a:gd name="connsiteX107" fmla="*/ 747415 w 4420195"/>
              <a:gd name="connsiteY107" fmla="*/ 3170781 h 6858000"/>
              <a:gd name="connsiteX108" fmla="*/ 745406 w 4420195"/>
              <a:gd name="connsiteY108" fmla="*/ 3200919 h 6858000"/>
              <a:gd name="connsiteX109" fmla="*/ 662360 w 4420195"/>
              <a:gd name="connsiteY109" fmla="*/ 3344240 h 6858000"/>
              <a:gd name="connsiteX110" fmla="*/ 646956 w 4420195"/>
              <a:gd name="connsiteY110" fmla="*/ 3394469 h 6858000"/>
              <a:gd name="connsiteX111" fmla="*/ 656332 w 4420195"/>
              <a:gd name="connsiteY111" fmla="*/ 3400497 h 6858000"/>
              <a:gd name="connsiteX112" fmla="*/ 699195 w 4420195"/>
              <a:gd name="connsiteY112" fmla="*/ 3376387 h 6858000"/>
              <a:gd name="connsiteX113" fmla="*/ 846534 w 4420195"/>
              <a:gd name="connsiteY113" fmla="*/ 3289323 h 6858000"/>
              <a:gd name="connsiteX114" fmla="*/ 863278 w 4420195"/>
              <a:gd name="connsiteY114" fmla="*/ 3281286 h 6858000"/>
              <a:gd name="connsiteX115" fmla="*/ 955700 w 4420195"/>
              <a:gd name="connsiteY115" fmla="*/ 3323479 h 6858000"/>
              <a:gd name="connsiteX116" fmla="*/ 1044774 w 4420195"/>
              <a:gd name="connsiteY116" fmla="*/ 3697186 h 6858000"/>
              <a:gd name="connsiteX117" fmla="*/ 1674317 w 4420195"/>
              <a:gd name="connsiteY117" fmla="*/ 4889299 h 6858000"/>
              <a:gd name="connsiteX118" fmla="*/ 2012529 w 4420195"/>
              <a:gd name="connsiteY118" fmla="*/ 5175942 h 6858000"/>
              <a:gd name="connsiteX119" fmla="*/ 2076822 w 4420195"/>
              <a:gd name="connsiteY119" fmla="*/ 5227511 h 6858000"/>
              <a:gd name="connsiteX120" fmla="*/ 2101602 w 4420195"/>
              <a:gd name="connsiteY120" fmla="*/ 5315915 h 6858000"/>
              <a:gd name="connsiteX121" fmla="*/ 474166 w 4420195"/>
              <a:gd name="connsiteY121" fmla="*/ 2022870 h 6858000"/>
              <a:gd name="connsiteX122" fmla="*/ 573956 w 4420195"/>
              <a:gd name="connsiteY122" fmla="*/ 2302146 h 6858000"/>
              <a:gd name="connsiteX123" fmla="*/ 809030 w 4420195"/>
              <a:gd name="connsiteY123" fmla="*/ 2904230 h 6858000"/>
              <a:gd name="connsiteX124" fmla="*/ 879351 w 4420195"/>
              <a:gd name="connsiteY124" fmla="*/ 3080368 h 6858000"/>
              <a:gd name="connsiteX125" fmla="*/ 873324 w 4420195"/>
              <a:gd name="connsiteY125" fmla="*/ 3138634 h 6858000"/>
              <a:gd name="connsiteX126" fmla="*/ 827112 w 4420195"/>
              <a:gd name="connsiteY126" fmla="*/ 3108496 h 6858000"/>
              <a:gd name="connsiteX127" fmla="*/ 606772 w 4420195"/>
              <a:gd name="connsiteY127" fmla="*/ 2718046 h 6858000"/>
              <a:gd name="connsiteX128" fmla="*/ 474166 w 4420195"/>
              <a:gd name="connsiteY128" fmla="*/ 2406623 h 6858000"/>
              <a:gd name="connsiteX129" fmla="*/ 474166 w 4420195"/>
              <a:gd name="connsiteY129" fmla="*/ 2022870 h 6858000"/>
              <a:gd name="connsiteX130" fmla="*/ 3295725 w 4420195"/>
              <a:gd name="connsiteY130" fmla="*/ 4573858 h 6858000"/>
              <a:gd name="connsiteX131" fmla="*/ 2768650 w 4420195"/>
              <a:gd name="connsiteY131" fmla="*/ 5394943 h 6858000"/>
              <a:gd name="connsiteX132" fmla="*/ 2707035 w 4420195"/>
              <a:gd name="connsiteY132" fmla="*/ 5576439 h 6858000"/>
              <a:gd name="connsiteX133" fmla="*/ 2686943 w 4420195"/>
              <a:gd name="connsiteY133" fmla="*/ 5625999 h 6858000"/>
              <a:gd name="connsiteX134" fmla="*/ 2638053 w 4420195"/>
              <a:gd name="connsiteY134" fmla="*/ 5630017 h 6858000"/>
              <a:gd name="connsiteX135" fmla="*/ 2555007 w 4420195"/>
              <a:gd name="connsiteY135" fmla="*/ 5508796 h 6858000"/>
              <a:gd name="connsiteX136" fmla="*/ 2406998 w 4420195"/>
              <a:gd name="connsiteY136" fmla="*/ 5329310 h 6858000"/>
              <a:gd name="connsiteX137" fmla="*/ 2196034 w 4420195"/>
              <a:gd name="connsiteY137" fmla="*/ 5161208 h 6858000"/>
              <a:gd name="connsiteX138" fmla="*/ 1329407 w 4420195"/>
              <a:gd name="connsiteY138" fmla="*/ 4178050 h 6858000"/>
              <a:gd name="connsiteX139" fmla="*/ 1149251 w 4420195"/>
              <a:gd name="connsiteY139" fmla="*/ 3659681 h 6858000"/>
              <a:gd name="connsiteX140" fmla="*/ 816397 w 4420195"/>
              <a:gd name="connsiteY140" fmla="*/ 2691257 h 6858000"/>
              <a:gd name="connsiteX141" fmla="*/ 558552 w 4420195"/>
              <a:gd name="connsiteY141" fmla="*/ 1990053 h 6858000"/>
              <a:gd name="connsiteX142" fmla="*/ 386432 w 4420195"/>
              <a:gd name="connsiteY142" fmla="*/ 1405382 h 6858000"/>
              <a:gd name="connsiteX143" fmla="*/ 395139 w 4420195"/>
              <a:gd name="connsiteY143" fmla="*/ 1272106 h 6858000"/>
              <a:gd name="connsiteX144" fmla="*/ 500286 w 4420195"/>
              <a:gd name="connsiteY144" fmla="*/ 1282152 h 6858000"/>
              <a:gd name="connsiteX145" fmla="*/ 601415 w 4420195"/>
              <a:gd name="connsiteY145" fmla="*/ 1435519 h 6858000"/>
              <a:gd name="connsiteX146" fmla="*/ 820415 w 4420195"/>
              <a:gd name="connsiteY146" fmla="*/ 1836686 h 6858000"/>
              <a:gd name="connsiteX147" fmla="*/ 960388 w 4420195"/>
              <a:gd name="connsiteY147" fmla="*/ 2140072 h 6858000"/>
              <a:gd name="connsiteX148" fmla="*/ 1256407 w 4420195"/>
              <a:gd name="connsiteY148" fmla="*/ 2651743 h 6858000"/>
              <a:gd name="connsiteX149" fmla="*/ 1307306 w 4420195"/>
              <a:gd name="connsiteY149" fmla="*/ 2692596 h 6858000"/>
              <a:gd name="connsiteX150" fmla="*/ 1316013 w 4420195"/>
              <a:gd name="connsiteY150" fmla="*/ 2687238 h 6858000"/>
              <a:gd name="connsiteX151" fmla="*/ 1304628 w 4420195"/>
              <a:gd name="connsiteY151" fmla="*/ 2651743 h 6858000"/>
              <a:gd name="connsiteX152" fmla="*/ 1121792 w 4420195"/>
              <a:gd name="connsiteY152" fmla="*/ 2265311 h 6858000"/>
              <a:gd name="connsiteX153" fmla="*/ 889397 w 4420195"/>
              <a:gd name="connsiteY153" fmla="*/ 1740245 h 6858000"/>
              <a:gd name="connsiteX154" fmla="*/ 602084 w 4420195"/>
              <a:gd name="connsiteY154" fmla="*/ 1221877 h 6858000"/>
              <a:gd name="connsiteX155" fmla="*/ 454075 w 4420195"/>
              <a:gd name="connsiteY155" fmla="*/ 1111372 h 6858000"/>
              <a:gd name="connsiteX156" fmla="*/ 338882 w 4420195"/>
              <a:gd name="connsiteY156" fmla="*/ 1124766 h 6858000"/>
              <a:gd name="connsiteX157" fmla="*/ 304056 w 4420195"/>
              <a:gd name="connsiteY157" fmla="*/ 977426 h 6858000"/>
              <a:gd name="connsiteX158" fmla="*/ 304056 w 4420195"/>
              <a:gd name="connsiteY158" fmla="*/ 974747 h 6858000"/>
              <a:gd name="connsiteX159" fmla="*/ 264542 w 4420195"/>
              <a:gd name="connsiteY159" fmla="*/ 629838 h 6858000"/>
              <a:gd name="connsiteX160" fmla="*/ 259184 w 4420195"/>
              <a:gd name="connsiteY160" fmla="*/ 579609 h 6858000"/>
              <a:gd name="connsiteX161" fmla="*/ 315441 w 4420195"/>
              <a:gd name="connsiteY161" fmla="*/ 531388 h 6858000"/>
              <a:gd name="connsiteX162" fmla="*/ 479524 w 4420195"/>
              <a:gd name="connsiteY162" fmla="*/ 625820 h 6858000"/>
              <a:gd name="connsiteX163" fmla="*/ 580653 w 4420195"/>
              <a:gd name="connsiteY163" fmla="*/ 766462 h 6858000"/>
              <a:gd name="connsiteX164" fmla="*/ 817067 w 4420195"/>
              <a:gd name="connsiteY164" fmla="*/ 1128785 h 6858000"/>
              <a:gd name="connsiteX165" fmla="*/ 1038746 w 4420195"/>
              <a:gd name="connsiteY165" fmla="*/ 1389978 h 6858000"/>
              <a:gd name="connsiteX166" fmla="*/ 1421830 w 4420195"/>
              <a:gd name="connsiteY166" fmla="*/ 2050328 h 6858000"/>
              <a:gd name="connsiteX167" fmla="*/ 1603326 w 4420195"/>
              <a:gd name="connsiteY167" fmla="*/ 2445467 h 6858000"/>
              <a:gd name="connsiteX168" fmla="*/ 1646188 w 4420195"/>
              <a:gd name="connsiteY168" fmla="*/ 2505742 h 6858000"/>
              <a:gd name="connsiteX169" fmla="*/ 1655564 w 4420195"/>
              <a:gd name="connsiteY169" fmla="*/ 2501054 h 6858000"/>
              <a:gd name="connsiteX170" fmla="*/ 1650206 w 4420195"/>
              <a:gd name="connsiteY170" fmla="*/ 2468908 h 6858000"/>
              <a:gd name="connsiteX171" fmla="*/ 1417142 w 4420195"/>
              <a:gd name="connsiteY171" fmla="*/ 1773062 h 6858000"/>
              <a:gd name="connsiteX172" fmla="*/ 1136526 w 4420195"/>
              <a:gd name="connsiteY172" fmla="*/ 1323675 h 6858000"/>
              <a:gd name="connsiteX173" fmla="*/ 786929 w 4420195"/>
              <a:gd name="connsiteY173" fmla="*/ 876967 h 6858000"/>
              <a:gd name="connsiteX174" fmla="*/ 632222 w 4420195"/>
              <a:gd name="connsiteY174" fmla="*/ 629838 h 6858000"/>
              <a:gd name="connsiteX175" fmla="*/ 318120 w 4420195"/>
              <a:gd name="connsiteY175" fmla="*/ 411507 h 6858000"/>
              <a:gd name="connsiteX176" fmla="*/ 275258 w 4420195"/>
              <a:gd name="connsiteY176" fmla="*/ 355250 h 6858000"/>
              <a:gd name="connsiteX177" fmla="*/ 299368 w 4420195"/>
              <a:gd name="connsiteY177" fmla="*/ 197195 h 6858000"/>
              <a:gd name="connsiteX178" fmla="*/ 463451 w 4420195"/>
              <a:gd name="connsiteY178" fmla="*/ 130892 h 6858000"/>
              <a:gd name="connsiteX179" fmla="*/ 581323 w 4420195"/>
              <a:gd name="connsiteY179" fmla="*/ 238048 h 6858000"/>
              <a:gd name="connsiteX180" fmla="*/ 745406 w 4420195"/>
              <a:gd name="connsiteY180" fmla="*/ 466425 h 6858000"/>
              <a:gd name="connsiteX181" fmla="*/ 1134517 w 4420195"/>
              <a:gd name="connsiteY181" fmla="*/ 923848 h 6858000"/>
              <a:gd name="connsiteX182" fmla="*/ 1434554 w 4420195"/>
              <a:gd name="connsiteY182" fmla="*/ 1262060 h 6858000"/>
              <a:gd name="connsiteX183" fmla="*/ 1700436 w 4420195"/>
              <a:gd name="connsiteY183" fmla="*/ 1696713 h 6858000"/>
              <a:gd name="connsiteX184" fmla="*/ 1884611 w 4420195"/>
              <a:gd name="connsiteY184" fmla="*/ 2070420 h 6858000"/>
              <a:gd name="connsiteX185" fmla="*/ 2039318 w 4420195"/>
              <a:gd name="connsiteY185" fmla="*/ 2277366 h 6858000"/>
              <a:gd name="connsiteX186" fmla="*/ 2153841 w 4420195"/>
              <a:gd name="connsiteY186" fmla="*/ 2349026 h 6858000"/>
              <a:gd name="connsiteX187" fmla="*/ 2181300 w 4420195"/>
              <a:gd name="connsiteY187" fmla="*/ 2351036 h 6858000"/>
              <a:gd name="connsiteX188" fmla="*/ 2175272 w 4420195"/>
              <a:gd name="connsiteY188" fmla="*/ 2321568 h 6858000"/>
              <a:gd name="connsiteX189" fmla="*/ 2119015 w 4420195"/>
              <a:gd name="connsiteY189" fmla="*/ 2243879 h 6858000"/>
              <a:gd name="connsiteX190" fmla="*/ 1841079 w 4420195"/>
              <a:gd name="connsiteY190" fmla="*/ 1748951 h 6858000"/>
              <a:gd name="connsiteX191" fmla="*/ 1601316 w 4420195"/>
              <a:gd name="connsiteY191" fmla="*/ 1302913 h 6858000"/>
              <a:gd name="connsiteX192" fmla="*/ 1331417 w 4420195"/>
              <a:gd name="connsiteY192" fmla="*/ 995509 h 6858000"/>
              <a:gd name="connsiteX193" fmla="*/ 937617 w 4420195"/>
              <a:gd name="connsiteY193" fmla="*/ 564205 h 6858000"/>
              <a:gd name="connsiteX194" fmla="*/ 806351 w 4420195"/>
              <a:gd name="connsiteY194" fmla="*/ 376012 h 6858000"/>
              <a:gd name="connsiteX195" fmla="*/ 832470 w 4420195"/>
              <a:gd name="connsiteY195" fmla="*/ 280241 h 6858000"/>
              <a:gd name="connsiteX196" fmla="*/ 848544 w 4420195"/>
              <a:gd name="connsiteY196" fmla="*/ 270865 h 6858000"/>
              <a:gd name="connsiteX197" fmla="*/ 964406 w 4420195"/>
              <a:gd name="connsiteY197" fmla="*/ 279571 h 6858000"/>
              <a:gd name="connsiteX198" fmla="*/ 1258416 w 4420195"/>
              <a:gd name="connsiteY198" fmla="*/ 541434 h 6858000"/>
              <a:gd name="connsiteX199" fmla="*/ 1662931 w 4420195"/>
              <a:gd name="connsiteY199" fmla="*/ 892371 h 6858000"/>
              <a:gd name="connsiteX200" fmla="*/ 1944886 w 4420195"/>
              <a:gd name="connsiteY200" fmla="*/ 1209152 h 6858000"/>
              <a:gd name="connsiteX201" fmla="*/ 2086868 w 4420195"/>
              <a:gd name="connsiteY201" fmla="*/ 1548703 h 6858000"/>
              <a:gd name="connsiteX202" fmla="*/ 2377530 w 4420195"/>
              <a:gd name="connsiteY202" fmla="*/ 2129356 h 6858000"/>
              <a:gd name="connsiteX203" fmla="*/ 2542282 w 4420195"/>
              <a:gd name="connsiteY203" fmla="*/ 2311522 h 6858000"/>
              <a:gd name="connsiteX204" fmla="*/ 2574429 w 4420195"/>
              <a:gd name="connsiteY204" fmla="*/ 2332283 h 6858000"/>
              <a:gd name="connsiteX205" fmla="*/ 2581127 w 4420195"/>
              <a:gd name="connsiteY205" fmla="*/ 2326256 h 6858000"/>
              <a:gd name="connsiteX206" fmla="*/ 2528218 w 4420195"/>
              <a:gd name="connsiteY206" fmla="*/ 2229815 h 6858000"/>
              <a:gd name="connsiteX207" fmla="*/ 2155850 w 4420195"/>
              <a:gd name="connsiteY207" fmla="*/ 1450253 h 6858000"/>
              <a:gd name="connsiteX208" fmla="*/ 2113657 w 4420195"/>
              <a:gd name="connsiteY208" fmla="*/ 1304253 h 6858000"/>
              <a:gd name="connsiteX209" fmla="*/ 2131740 w 4420195"/>
              <a:gd name="connsiteY209" fmla="*/ 1243978 h 6858000"/>
              <a:gd name="connsiteX210" fmla="*/ 2249612 w 4420195"/>
              <a:gd name="connsiteY210" fmla="*/ 1157583 h 6858000"/>
              <a:gd name="connsiteX211" fmla="*/ 2340695 w 4420195"/>
              <a:gd name="connsiteY211" fmla="*/ 1204464 h 6858000"/>
              <a:gd name="connsiteX212" fmla="*/ 2354759 w 4420195"/>
              <a:gd name="connsiteY212" fmla="*/ 1334391 h 6858000"/>
              <a:gd name="connsiteX213" fmla="*/ 2621310 w 4420195"/>
              <a:gd name="connsiteY213" fmla="*/ 2117971 h 6858000"/>
              <a:gd name="connsiteX214" fmla="*/ 2844999 w 4420195"/>
              <a:gd name="connsiteY214" fmla="*/ 2555302 h 6858000"/>
              <a:gd name="connsiteX215" fmla="*/ 2907953 w 4420195"/>
              <a:gd name="connsiteY215" fmla="*/ 2857349 h 6858000"/>
              <a:gd name="connsiteX216" fmla="*/ 2930724 w 4420195"/>
              <a:gd name="connsiteY216" fmla="*/ 3148010 h 6858000"/>
              <a:gd name="connsiteX217" fmla="*/ 2989660 w 4420195"/>
              <a:gd name="connsiteY217" fmla="*/ 3338213 h 6858000"/>
              <a:gd name="connsiteX218" fmla="*/ 3148385 w 4420195"/>
              <a:gd name="connsiteY218" fmla="*/ 3943645 h 6858000"/>
              <a:gd name="connsiteX219" fmla="*/ 3181202 w 4420195"/>
              <a:gd name="connsiteY219" fmla="*/ 4219573 h 6858000"/>
              <a:gd name="connsiteX220" fmla="*/ 3291037 w 4420195"/>
              <a:gd name="connsiteY220" fmla="*/ 4402408 h 6858000"/>
              <a:gd name="connsiteX221" fmla="*/ 3390826 w 4420195"/>
              <a:gd name="connsiteY221" fmla="*/ 4467372 h 6858000"/>
              <a:gd name="connsiteX222" fmla="*/ 3295725 w 4420195"/>
              <a:gd name="connsiteY222" fmla="*/ 45738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4420195" h="6858000">
                <a:moveTo>
                  <a:pt x="3916561" y="4367582"/>
                </a:moveTo>
                <a:cubicBezTo>
                  <a:pt x="3805387" y="4329408"/>
                  <a:pt x="3692203" y="4327399"/>
                  <a:pt x="3585717" y="4378968"/>
                </a:cubicBezTo>
                <a:cubicBezTo>
                  <a:pt x="3520753" y="4410445"/>
                  <a:pt x="3467845" y="4399059"/>
                  <a:pt x="3414266" y="4360885"/>
                </a:cubicBezTo>
                <a:cubicBezTo>
                  <a:pt x="3407569" y="4356197"/>
                  <a:pt x="3400872" y="4352179"/>
                  <a:pt x="3394175" y="4347490"/>
                </a:cubicBezTo>
                <a:cubicBezTo>
                  <a:pt x="3333230" y="4303958"/>
                  <a:pt x="3289028" y="4249041"/>
                  <a:pt x="3275633" y="4173361"/>
                </a:cubicBezTo>
                <a:cubicBezTo>
                  <a:pt x="3259560" y="4082279"/>
                  <a:pt x="3242147" y="3991196"/>
                  <a:pt x="3226743" y="3900113"/>
                </a:cubicBezTo>
                <a:cubicBezTo>
                  <a:pt x="3195266" y="3712590"/>
                  <a:pt x="3162449" y="3524397"/>
                  <a:pt x="3107532" y="3341561"/>
                </a:cubicBezTo>
                <a:cubicBezTo>
                  <a:pt x="3060651" y="3186854"/>
                  <a:pt x="3035201" y="3030138"/>
                  <a:pt x="3022476" y="2869404"/>
                </a:cubicBezTo>
                <a:cubicBezTo>
                  <a:pt x="3014440" y="2766936"/>
                  <a:pt x="2998366" y="2666477"/>
                  <a:pt x="2966219" y="2568027"/>
                </a:cubicBezTo>
                <a:cubicBezTo>
                  <a:pt x="2920678" y="2428054"/>
                  <a:pt x="2851026" y="2300136"/>
                  <a:pt x="2780035" y="2172219"/>
                </a:cubicBezTo>
                <a:cubicBezTo>
                  <a:pt x="2695650" y="2019521"/>
                  <a:pt x="2609255" y="1867493"/>
                  <a:pt x="2546301" y="1704080"/>
                </a:cubicBezTo>
                <a:cubicBezTo>
                  <a:pt x="2474640" y="1517226"/>
                  <a:pt x="2424411" y="1325014"/>
                  <a:pt x="2406998" y="1124766"/>
                </a:cubicBezTo>
                <a:cubicBezTo>
                  <a:pt x="2402310" y="1074537"/>
                  <a:pt x="2380209" y="1055115"/>
                  <a:pt x="2329309" y="1055784"/>
                </a:cubicBezTo>
                <a:cubicBezTo>
                  <a:pt x="2249612" y="1057124"/>
                  <a:pt x="2181300" y="1087262"/>
                  <a:pt x="2127052" y="1144858"/>
                </a:cubicBezTo>
                <a:cubicBezTo>
                  <a:pt x="2074144" y="1199776"/>
                  <a:pt x="2052712" y="1198436"/>
                  <a:pt x="2013868" y="1131463"/>
                </a:cubicBezTo>
                <a:cubicBezTo>
                  <a:pt x="2013198" y="1130794"/>
                  <a:pt x="2013198" y="1130124"/>
                  <a:pt x="2012529" y="1129454"/>
                </a:cubicBezTo>
                <a:cubicBezTo>
                  <a:pt x="1962299" y="1024977"/>
                  <a:pt x="1884611" y="942601"/>
                  <a:pt x="1796207" y="870270"/>
                </a:cubicBezTo>
                <a:cubicBezTo>
                  <a:pt x="1565821" y="681407"/>
                  <a:pt x="1333426" y="494553"/>
                  <a:pt x="1123132" y="281580"/>
                </a:cubicBezTo>
                <a:cubicBezTo>
                  <a:pt x="1067544" y="225323"/>
                  <a:pt x="1001911" y="181791"/>
                  <a:pt x="924893" y="158351"/>
                </a:cubicBezTo>
                <a:cubicBezTo>
                  <a:pt x="860599" y="138929"/>
                  <a:pt x="803002" y="144286"/>
                  <a:pt x="760809" y="204562"/>
                </a:cubicBezTo>
                <a:cubicBezTo>
                  <a:pt x="757461" y="209920"/>
                  <a:pt x="752103" y="213268"/>
                  <a:pt x="748085" y="217956"/>
                </a:cubicBezTo>
                <a:cubicBezTo>
                  <a:pt x="734690" y="233360"/>
                  <a:pt x="721296" y="236039"/>
                  <a:pt x="705892" y="219296"/>
                </a:cubicBezTo>
                <a:cubicBezTo>
                  <a:pt x="675084" y="186479"/>
                  <a:pt x="644277" y="154332"/>
                  <a:pt x="612130" y="123525"/>
                </a:cubicBezTo>
                <a:cubicBezTo>
                  <a:pt x="579314" y="92048"/>
                  <a:pt x="546497" y="60571"/>
                  <a:pt x="511671" y="31772"/>
                </a:cubicBezTo>
                <a:cubicBezTo>
                  <a:pt x="423267" y="-40558"/>
                  <a:pt x="251147" y="17708"/>
                  <a:pt x="230386" y="134910"/>
                </a:cubicBezTo>
                <a:cubicBezTo>
                  <a:pt x="219670" y="195186"/>
                  <a:pt x="219001" y="256801"/>
                  <a:pt x="212973" y="317746"/>
                </a:cubicBezTo>
                <a:cubicBezTo>
                  <a:pt x="208285" y="363287"/>
                  <a:pt x="214982" y="412177"/>
                  <a:pt x="184175" y="451691"/>
                </a:cubicBezTo>
                <a:cubicBezTo>
                  <a:pt x="154707" y="489865"/>
                  <a:pt x="141982" y="532728"/>
                  <a:pt x="145331" y="578939"/>
                </a:cubicBezTo>
                <a:cubicBezTo>
                  <a:pt x="148679" y="628499"/>
                  <a:pt x="157386" y="678059"/>
                  <a:pt x="163413" y="726949"/>
                </a:cubicBezTo>
                <a:cubicBezTo>
                  <a:pt x="167432" y="761105"/>
                  <a:pt x="178147" y="796600"/>
                  <a:pt x="150019" y="826068"/>
                </a:cubicBezTo>
                <a:cubicBezTo>
                  <a:pt x="95771" y="884334"/>
                  <a:pt x="73670" y="955995"/>
                  <a:pt x="58936" y="1031004"/>
                </a:cubicBezTo>
                <a:cubicBezTo>
                  <a:pt x="35496" y="1150886"/>
                  <a:pt x="32147" y="1272106"/>
                  <a:pt x="42863" y="1393327"/>
                </a:cubicBezTo>
                <a:cubicBezTo>
                  <a:pt x="51569" y="1490437"/>
                  <a:pt x="64963" y="1586208"/>
                  <a:pt x="103138" y="1676621"/>
                </a:cubicBezTo>
                <a:cubicBezTo>
                  <a:pt x="112514" y="1699392"/>
                  <a:pt x="115193" y="1726850"/>
                  <a:pt x="113184" y="1751630"/>
                </a:cubicBezTo>
                <a:cubicBezTo>
                  <a:pt x="108496" y="1797841"/>
                  <a:pt x="97780" y="1842713"/>
                  <a:pt x="89074" y="1888254"/>
                </a:cubicBezTo>
                <a:cubicBezTo>
                  <a:pt x="64294" y="2027558"/>
                  <a:pt x="38844" y="2166861"/>
                  <a:pt x="14734" y="2306164"/>
                </a:cubicBezTo>
                <a:cubicBezTo>
                  <a:pt x="7367" y="2349696"/>
                  <a:pt x="4688" y="2394568"/>
                  <a:pt x="0" y="2438100"/>
                </a:cubicBezTo>
                <a:cubicBezTo>
                  <a:pt x="0" y="2484311"/>
                  <a:pt x="0" y="2531192"/>
                  <a:pt x="0" y="2577403"/>
                </a:cubicBezTo>
                <a:cubicBezTo>
                  <a:pt x="6697" y="2615578"/>
                  <a:pt x="11385" y="2655091"/>
                  <a:pt x="20092" y="2692596"/>
                </a:cubicBezTo>
                <a:cubicBezTo>
                  <a:pt x="40184" y="2774972"/>
                  <a:pt x="89074" y="2842615"/>
                  <a:pt x="134615" y="2911597"/>
                </a:cubicBezTo>
                <a:cubicBezTo>
                  <a:pt x="178147" y="2977900"/>
                  <a:pt x="225028" y="3042193"/>
                  <a:pt x="269230" y="3107827"/>
                </a:cubicBezTo>
                <a:cubicBezTo>
                  <a:pt x="342900" y="3216992"/>
                  <a:pt x="383753" y="3338213"/>
                  <a:pt x="396478" y="3469479"/>
                </a:cubicBezTo>
                <a:cubicBezTo>
                  <a:pt x="412552" y="3636241"/>
                  <a:pt x="450726" y="3799654"/>
                  <a:pt x="495598" y="3961058"/>
                </a:cubicBezTo>
                <a:cubicBezTo>
                  <a:pt x="554534" y="4171352"/>
                  <a:pt x="634231" y="4374280"/>
                  <a:pt x="726653" y="4571849"/>
                </a:cubicBezTo>
                <a:cubicBezTo>
                  <a:pt x="734020" y="4587253"/>
                  <a:pt x="732681" y="4598638"/>
                  <a:pt x="723975" y="4613372"/>
                </a:cubicBezTo>
                <a:cubicBezTo>
                  <a:pt x="642938" y="4743299"/>
                  <a:pt x="566589" y="4875905"/>
                  <a:pt x="504974" y="5017217"/>
                </a:cubicBezTo>
                <a:cubicBezTo>
                  <a:pt x="404515" y="5248273"/>
                  <a:pt x="373707" y="5489374"/>
                  <a:pt x="395808" y="5738513"/>
                </a:cubicBezTo>
                <a:cubicBezTo>
                  <a:pt x="414561" y="5945458"/>
                  <a:pt x="471488" y="6140349"/>
                  <a:pt x="575965" y="6320505"/>
                </a:cubicBezTo>
                <a:cubicBezTo>
                  <a:pt x="678433" y="6495974"/>
                  <a:pt x="815727" y="6635277"/>
                  <a:pt x="1011287" y="6702249"/>
                </a:cubicBezTo>
                <a:cubicBezTo>
                  <a:pt x="1391022" y="6832176"/>
                  <a:pt x="1720528" y="6745782"/>
                  <a:pt x="1997125" y="6457799"/>
                </a:cubicBezTo>
                <a:cubicBezTo>
                  <a:pt x="2143125" y="6305771"/>
                  <a:pt x="2232869" y="6120927"/>
                  <a:pt x="2287117" y="5920009"/>
                </a:cubicBezTo>
                <a:cubicBezTo>
                  <a:pt x="2315245" y="5815531"/>
                  <a:pt x="2333997" y="5708375"/>
                  <a:pt x="2355429" y="5601889"/>
                </a:cubicBezTo>
                <a:cubicBezTo>
                  <a:pt x="2361456" y="5572420"/>
                  <a:pt x="2360117" y="5541613"/>
                  <a:pt x="2363465" y="5511476"/>
                </a:cubicBezTo>
                <a:cubicBezTo>
                  <a:pt x="2364805" y="5500760"/>
                  <a:pt x="2368823" y="5490044"/>
                  <a:pt x="2373511" y="5473971"/>
                </a:cubicBezTo>
                <a:cubicBezTo>
                  <a:pt x="2387576" y="5484686"/>
                  <a:pt x="2398291" y="5492053"/>
                  <a:pt x="2407667" y="5501430"/>
                </a:cubicBezTo>
                <a:cubicBezTo>
                  <a:pt x="2502099" y="5598540"/>
                  <a:pt x="2575099" y="5711724"/>
                  <a:pt x="2642741" y="5828926"/>
                </a:cubicBezTo>
                <a:cubicBezTo>
                  <a:pt x="2646090" y="5834283"/>
                  <a:pt x="2646090" y="5842320"/>
                  <a:pt x="2645420" y="5849017"/>
                </a:cubicBezTo>
                <a:cubicBezTo>
                  <a:pt x="2613943" y="6019798"/>
                  <a:pt x="2581796" y="6189908"/>
                  <a:pt x="2550319" y="6360689"/>
                </a:cubicBezTo>
                <a:cubicBezTo>
                  <a:pt x="2544292" y="6394175"/>
                  <a:pt x="2538264" y="6426991"/>
                  <a:pt x="2534246" y="6461148"/>
                </a:cubicBezTo>
                <a:cubicBezTo>
                  <a:pt x="2533576" y="6468515"/>
                  <a:pt x="2537594" y="6478560"/>
                  <a:pt x="2542952" y="6483249"/>
                </a:cubicBezTo>
                <a:cubicBezTo>
                  <a:pt x="2554337" y="6493295"/>
                  <a:pt x="2566393" y="6502671"/>
                  <a:pt x="2579787" y="6509368"/>
                </a:cubicBezTo>
                <a:cubicBezTo>
                  <a:pt x="2769989" y="6604469"/>
                  <a:pt x="2960192" y="6700240"/>
                  <a:pt x="3151734" y="6794002"/>
                </a:cubicBezTo>
                <a:cubicBezTo>
                  <a:pt x="3221385" y="6828158"/>
                  <a:pt x="3295725" y="6848919"/>
                  <a:pt x="3372743" y="6860975"/>
                </a:cubicBezTo>
                <a:cubicBezTo>
                  <a:pt x="3399533" y="6860975"/>
                  <a:pt x="3426322" y="6860975"/>
                  <a:pt x="3453110" y="6860975"/>
                </a:cubicBezTo>
                <a:cubicBezTo>
                  <a:pt x="3459808" y="6859635"/>
                  <a:pt x="3466505" y="6857626"/>
                  <a:pt x="3473872" y="6856286"/>
                </a:cubicBezTo>
                <a:cubicBezTo>
                  <a:pt x="3512716" y="6848919"/>
                  <a:pt x="3541514" y="6830837"/>
                  <a:pt x="3550891" y="6789314"/>
                </a:cubicBezTo>
                <a:cubicBezTo>
                  <a:pt x="3556249" y="6765873"/>
                  <a:pt x="3565625" y="6743772"/>
                  <a:pt x="3570983" y="6720332"/>
                </a:cubicBezTo>
                <a:cubicBezTo>
                  <a:pt x="3623221" y="6498652"/>
                  <a:pt x="3672111" y="6276303"/>
                  <a:pt x="3727029" y="6055293"/>
                </a:cubicBezTo>
                <a:cubicBezTo>
                  <a:pt x="3797350" y="5771999"/>
                  <a:pt x="3879726" y="5492053"/>
                  <a:pt x="3994250" y="5222823"/>
                </a:cubicBezTo>
                <a:cubicBezTo>
                  <a:pt x="4098058" y="4978373"/>
                  <a:pt x="4232673" y="4752675"/>
                  <a:pt x="4417517" y="4559124"/>
                </a:cubicBezTo>
                <a:cubicBezTo>
                  <a:pt x="4420196" y="4556445"/>
                  <a:pt x="4422205" y="4552427"/>
                  <a:pt x="4425554" y="4546399"/>
                </a:cubicBezTo>
                <a:cubicBezTo>
                  <a:pt x="4254104" y="4485454"/>
                  <a:pt x="4086002" y="4425849"/>
                  <a:pt x="3916561" y="4367582"/>
                </a:cubicBezTo>
                <a:close/>
                <a:moveTo>
                  <a:pt x="139973" y="998188"/>
                </a:moveTo>
                <a:cubicBezTo>
                  <a:pt x="144661" y="971399"/>
                  <a:pt x="151358" y="943940"/>
                  <a:pt x="162074" y="918490"/>
                </a:cubicBezTo>
                <a:cubicBezTo>
                  <a:pt x="164753" y="912463"/>
                  <a:pt x="167432" y="907105"/>
                  <a:pt x="170111" y="903087"/>
                </a:cubicBezTo>
                <a:lnTo>
                  <a:pt x="259184" y="1283491"/>
                </a:lnTo>
                <a:cubicBezTo>
                  <a:pt x="257845" y="1323005"/>
                  <a:pt x="265881" y="1359170"/>
                  <a:pt x="229716" y="1451593"/>
                </a:cubicBezTo>
                <a:cubicBezTo>
                  <a:pt x="224358" y="1465657"/>
                  <a:pt x="212973" y="1478382"/>
                  <a:pt x="205606" y="1492446"/>
                </a:cubicBezTo>
                <a:cubicBezTo>
                  <a:pt x="201588" y="1500483"/>
                  <a:pt x="200248" y="1510529"/>
                  <a:pt x="194890" y="1516556"/>
                </a:cubicBezTo>
                <a:cubicBezTo>
                  <a:pt x="186184" y="1525263"/>
                  <a:pt x="174129" y="1531960"/>
                  <a:pt x="163413" y="1539327"/>
                </a:cubicBezTo>
                <a:cubicBezTo>
                  <a:pt x="156716" y="1528611"/>
                  <a:pt x="146000" y="1518565"/>
                  <a:pt x="143991" y="1507180"/>
                </a:cubicBezTo>
                <a:cubicBezTo>
                  <a:pt x="137964" y="1473694"/>
                  <a:pt x="133276" y="1440207"/>
                  <a:pt x="131266" y="1406721"/>
                </a:cubicBezTo>
                <a:cubicBezTo>
                  <a:pt x="122560" y="1270767"/>
                  <a:pt x="117202" y="1134142"/>
                  <a:pt x="139973" y="998188"/>
                </a:cubicBezTo>
                <a:close/>
                <a:moveTo>
                  <a:pt x="2101602" y="5315915"/>
                </a:moveTo>
                <a:cubicBezTo>
                  <a:pt x="2068116" y="5425750"/>
                  <a:pt x="2015207" y="5524870"/>
                  <a:pt x="1940198" y="5611265"/>
                </a:cubicBezTo>
                <a:cubicBezTo>
                  <a:pt x="1836391" y="5731815"/>
                  <a:pt x="1717179" y="5832274"/>
                  <a:pt x="1567830" y="5892550"/>
                </a:cubicBezTo>
                <a:cubicBezTo>
                  <a:pt x="1460004" y="5936082"/>
                  <a:pt x="1347490" y="5942110"/>
                  <a:pt x="1237655" y="5909293"/>
                </a:cubicBezTo>
                <a:cubicBezTo>
                  <a:pt x="1142554" y="5881164"/>
                  <a:pt x="1078930" y="5808164"/>
                  <a:pt x="1040086" y="5717751"/>
                </a:cubicBezTo>
                <a:cubicBezTo>
                  <a:pt x="981819" y="5580457"/>
                  <a:pt x="981819" y="5443163"/>
                  <a:pt x="1053480" y="5310558"/>
                </a:cubicBezTo>
                <a:cubicBezTo>
                  <a:pt x="1089645" y="5243585"/>
                  <a:pt x="1100361" y="5174603"/>
                  <a:pt x="1090315" y="5101603"/>
                </a:cubicBezTo>
                <a:cubicBezTo>
                  <a:pt x="1082948" y="5048025"/>
                  <a:pt x="1076920" y="4993777"/>
                  <a:pt x="1062856" y="4941538"/>
                </a:cubicBezTo>
                <a:cubicBezTo>
                  <a:pt x="1046113" y="4876574"/>
                  <a:pt x="1009278" y="4820318"/>
                  <a:pt x="967085" y="4770088"/>
                </a:cubicBezTo>
                <a:cubicBezTo>
                  <a:pt x="872654" y="4656235"/>
                  <a:pt x="805011" y="4526977"/>
                  <a:pt x="743397" y="4394371"/>
                </a:cubicBezTo>
                <a:cubicBezTo>
                  <a:pt x="661690" y="4218233"/>
                  <a:pt x="588020" y="4038747"/>
                  <a:pt x="537791" y="3850554"/>
                </a:cubicBezTo>
                <a:cubicBezTo>
                  <a:pt x="511001" y="3750095"/>
                  <a:pt x="488231" y="3647626"/>
                  <a:pt x="478855" y="3544488"/>
                </a:cubicBezTo>
                <a:cubicBezTo>
                  <a:pt x="455414" y="3285304"/>
                  <a:pt x="374377" y="3050230"/>
                  <a:pt x="208285" y="2847973"/>
                </a:cubicBezTo>
                <a:cubicBezTo>
                  <a:pt x="135955" y="2760239"/>
                  <a:pt x="114523" y="2658440"/>
                  <a:pt x="111844" y="2549275"/>
                </a:cubicBezTo>
                <a:cubicBezTo>
                  <a:pt x="108496" y="2389880"/>
                  <a:pt x="130597" y="2233164"/>
                  <a:pt x="160065" y="2076448"/>
                </a:cubicBezTo>
                <a:cubicBezTo>
                  <a:pt x="186854" y="1935805"/>
                  <a:pt x="210294" y="1794493"/>
                  <a:pt x="235744" y="1653180"/>
                </a:cubicBezTo>
                <a:cubicBezTo>
                  <a:pt x="243781" y="1610318"/>
                  <a:pt x="253157" y="1568125"/>
                  <a:pt x="263203" y="1525263"/>
                </a:cubicBezTo>
                <a:cubicBezTo>
                  <a:pt x="265881" y="1512538"/>
                  <a:pt x="273248" y="1501153"/>
                  <a:pt x="279946" y="1483740"/>
                </a:cubicBezTo>
                <a:cubicBezTo>
                  <a:pt x="286643" y="1495125"/>
                  <a:pt x="291331" y="1500483"/>
                  <a:pt x="293340" y="1506510"/>
                </a:cubicBezTo>
                <a:cubicBezTo>
                  <a:pt x="332854" y="1618355"/>
                  <a:pt x="371698" y="1730199"/>
                  <a:pt x="410542" y="1842043"/>
                </a:cubicBezTo>
                <a:lnTo>
                  <a:pt x="410542" y="2411311"/>
                </a:lnTo>
                <a:lnTo>
                  <a:pt x="411882" y="2411311"/>
                </a:lnTo>
                <a:cubicBezTo>
                  <a:pt x="417240" y="2487660"/>
                  <a:pt x="440680" y="2560660"/>
                  <a:pt x="472827" y="2630312"/>
                </a:cubicBezTo>
                <a:cubicBezTo>
                  <a:pt x="525735" y="2742826"/>
                  <a:pt x="587350" y="2851991"/>
                  <a:pt x="644277" y="2962496"/>
                </a:cubicBezTo>
                <a:cubicBezTo>
                  <a:pt x="679773" y="3031478"/>
                  <a:pt x="713929" y="3101129"/>
                  <a:pt x="747415" y="3170781"/>
                </a:cubicBezTo>
                <a:cubicBezTo>
                  <a:pt x="751433" y="3178818"/>
                  <a:pt x="750094" y="3192882"/>
                  <a:pt x="745406" y="3200919"/>
                </a:cubicBezTo>
                <a:cubicBezTo>
                  <a:pt x="718617" y="3249139"/>
                  <a:pt x="688479" y="3296020"/>
                  <a:pt x="662360" y="3344240"/>
                </a:cubicBezTo>
                <a:cubicBezTo>
                  <a:pt x="654323" y="3358974"/>
                  <a:pt x="651644" y="3377726"/>
                  <a:pt x="646956" y="3394469"/>
                </a:cubicBezTo>
                <a:cubicBezTo>
                  <a:pt x="650305" y="3396479"/>
                  <a:pt x="652983" y="3398488"/>
                  <a:pt x="656332" y="3400497"/>
                </a:cubicBezTo>
                <a:cubicBezTo>
                  <a:pt x="670396" y="3392460"/>
                  <a:pt x="685130" y="3385093"/>
                  <a:pt x="699195" y="3376387"/>
                </a:cubicBezTo>
                <a:cubicBezTo>
                  <a:pt x="748085" y="3347589"/>
                  <a:pt x="796975" y="3318121"/>
                  <a:pt x="846534" y="3289323"/>
                </a:cubicBezTo>
                <a:cubicBezTo>
                  <a:pt x="851892" y="3285974"/>
                  <a:pt x="857920" y="3283295"/>
                  <a:pt x="863278" y="3281286"/>
                </a:cubicBezTo>
                <a:cubicBezTo>
                  <a:pt x="924893" y="3253827"/>
                  <a:pt x="938957" y="3257845"/>
                  <a:pt x="955700" y="3323479"/>
                </a:cubicBezTo>
                <a:cubicBezTo>
                  <a:pt x="987177" y="3447378"/>
                  <a:pt x="1013966" y="3572617"/>
                  <a:pt x="1044774" y="3697186"/>
                </a:cubicBezTo>
                <a:cubicBezTo>
                  <a:pt x="1156618" y="4146572"/>
                  <a:pt x="1359545" y="4547739"/>
                  <a:pt x="1674317" y="4889299"/>
                </a:cubicBezTo>
                <a:cubicBezTo>
                  <a:pt x="1775445" y="4999135"/>
                  <a:pt x="1889299" y="5092896"/>
                  <a:pt x="2012529" y="5175942"/>
                </a:cubicBezTo>
                <a:cubicBezTo>
                  <a:pt x="2035299" y="5191346"/>
                  <a:pt x="2057400" y="5208759"/>
                  <a:pt x="2076822" y="5227511"/>
                </a:cubicBezTo>
                <a:cubicBezTo>
                  <a:pt x="2103611" y="5251621"/>
                  <a:pt x="2112318" y="5281089"/>
                  <a:pt x="2101602" y="5315915"/>
                </a:cubicBezTo>
                <a:close/>
                <a:moveTo>
                  <a:pt x="474166" y="2022870"/>
                </a:moveTo>
                <a:cubicBezTo>
                  <a:pt x="506983" y="2115962"/>
                  <a:pt x="540469" y="2209053"/>
                  <a:pt x="573956" y="2302146"/>
                </a:cubicBezTo>
                <a:cubicBezTo>
                  <a:pt x="648295" y="2504403"/>
                  <a:pt x="730002" y="2703312"/>
                  <a:pt x="809030" y="2904230"/>
                </a:cubicBezTo>
                <a:cubicBezTo>
                  <a:pt x="831800" y="2963166"/>
                  <a:pt x="856580" y="3020762"/>
                  <a:pt x="879351" y="3080368"/>
                </a:cubicBezTo>
                <a:cubicBezTo>
                  <a:pt x="886718" y="3099790"/>
                  <a:pt x="896094" y="3125909"/>
                  <a:pt x="873324" y="3138634"/>
                </a:cubicBezTo>
                <a:cubicBezTo>
                  <a:pt x="848544" y="3151359"/>
                  <a:pt x="838498" y="3123900"/>
                  <a:pt x="827112" y="3108496"/>
                </a:cubicBezTo>
                <a:cubicBezTo>
                  <a:pt x="740048" y="2985936"/>
                  <a:pt x="670396" y="2853331"/>
                  <a:pt x="606772" y="2718046"/>
                </a:cubicBezTo>
                <a:cubicBezTo>
                  <a:pt x="558552" y="2616247"/>
                  <a:pt x="517699" y="2511100"/>
                  <a:pt x="474166" y="2406623"/>
                </a:cubicBezTo>
                <a:lnTo>
                  <a:pt x="474166" y="2022870"/>
                </a:lnTo>
                <a:close/>
                <a:moveTo>
                  <a:pt x="3295725" y="4573858"/>
                </a:moveTo>
                <a:cubicBezTo>
                  <a:pt x="3068688" y="4814960"/>
                  <a:pt x="2892549" y="5088208"/>
                  <a:pt x="2768650" y="5394943"/>
                </a:cubicBezTo>
                <a:cubicBezTo>
                  <a:pt x="2744540" y="5454549"/>
                  <a:pt x="2727797" y="5516163"/>
                  <a:pt x="2707035" y="5576439"/>
                </a:cubicBezTo>
                <a:cubicBezTo>
                  <a:pt x="2701008" y="5593182"/>
                  <a:pt x="2694310" y="5609925"/>
                  <a:pt x="2686943" y="5625999"/>
                </a:cubicBezTo>
                <a:cubicBezTo>
                  <a:pt x="2671540" y="5659485"/>
                  <a:pt x="2659485" y="5660824"/>
                  <a:pt x="2638053" y="5630017"/>
                </a:cubicBezTo>
                <a:cubicBezTo>
                  <a:pt x="2609925" y="5589833"/>
                  <a:pt x="2585145" y="5546971"/>
                  <a:pt x="2555007" y="5508796"/>
                </a:cubicBezTo>
                <a:cubicBezTo>
                  <a:pt x="2507457" y="5447852"/>
                  <a:pt x="2456557" y="5388915"/>
                  <a:pt x="2406998" y="5329310"/>
                </a:cubicBezTo>
                <a:cubicBezTo>
                  <a:pt x="2348062" y="5258989"/>
                  <a:pt x="2273052" y="5208759"/>
                  <a:pt x="2196034" y="5161208"/>
                </a:cubicBezTo>
                <a:cubicBezTo>
                  <a:pt x="1806253" y="4922116"/>
                  <a:pt x="1535683" y="4579216"/>
                  <a:pt x="1329407" y="4178050"/>
                </a:cubicBezTo>
                <a:cubicBezTo>
                  <a:pt x="1245022" y="4013967"/>
                  <a:pt x="1193453" y="3837829"/>
                  <a:pt x="1149251" y="3659681"/>
                </a:cubicBezTo>
                <a:cubicBezTo>
                  <a:pt x="1066875" y="3326827"/>
                  <a:pt x="938957" y="3010046"/>
                  <a:pt x="816397" y="2691257"/>
                </a:cubicBezTo>
                <a:cubicBezTo>
                  <a:pt x="726653" y="2458862"/>
                  <a:pt x="634231" y="2227136"/>
                  <a:pt x="558552" y="1990053"/>
                </a:cubicBezTo>
                <a:cubicBezTo>
                  <a:pt x="499616" y="1805878"/>
                  <a:pt x="429964" y="1594245"/>
                  <a:pt x="386432" y="1405382"/>
                </a:cubicBezTo>
                <a:cubicBezTo>
                  <a:pt x="376386" y="1361180"/>
                  <a:pt x="370359" y="1315638"/>
                  <a:pt x="395139" y="1272106"/>
                </a:cubicBezTo>
                <a:cubicBezTo>
                  <a:pt x="416570" y="1233932"/>
                  <a:pt x="474166" y="1247996"/>
                  <a:pt x="500286" y="1282152"/>
                </a:cubicBezTo>
                <a:cubicBezTo>
                  <a:pt x="537791" y="1331042"/>
                  <a:pt x="571277" y="1382611"/>
                  <a:pt x="601415" y="1435519"/>
                </a:cubicBezTo>
                <a:cubicBezTo>
                  <a:pt x="676424" y="1568125"/>
                  <a:pt x="753442" y="1700061"/>
                  <a:pt x="820415" y="1836686"/>
                </a:cubicBezTo>
                <a:cubicBezTo>
                  <a:pt x="867966" y="1933796"/>
                  <a:pt x="921544" y="2038943"/>
                  <a:pt x="960388" y="2140072"/>
                </a:cubicBezTo>
                <a:cubicBezTo>
                  <a:pt x="1034058" y="2330944"/>
                  <a:pt x="1111746" y="2505073"/>
                  <a:pt x="1256407" y="2651743"/>
                </a:cubicBezTo>
                <a:cubicBezTo>
                  <a:pt x="1271811" y="2667147"/>
                  <a:pt x="1289894" y="2679202"/>
                  <a:pt x="1307306" y="2692596"/>
                </a:cubicBezTo>
                <a:cubicBezTo>
                  <a:pt x="1309985" y="2690587"/>
                  <a:pt x="1312664" y="2688578"/>
                  <a:pt x="1316013" y="2687238"/>
                </a:cubicBezTo>
                <a:cubicBezTo>
                  <a:pt x="1312664" y="2675183"/>
                  <a:pt x="1309985" y="2663128"/>
                  <a:pt x="1304628" y="2651743"/>
                </a:cubicBezTo>
                <a:cubicBezTo>
                  <a:pt x="1243682" y="2523155"/>
                  <a:pt x="1180728" y="2395238"/>
                  <a:pt x="1121792" y="2265311"/>
                </a:cubicBezTo>
                <a:cubicBezTo>
                  <a:pt x="1042764" y="2091182"/>
                  <a:pt x="969094" y="1914374"/>
                  <a:pt x="889397" y="1740245"/>
                </a:cubicBezTo>
                <a:cubicBezTo>
                  <a:pt x="807021" y="1560088"/>
                  <a:pt x="716608" y="1384620"/>
                  <a:pt x="602084" y="1221877"/>
                </a:cubicBezTo>
                <a:cubicBezTo>
                  <a:pt x="564580" y="1168968"/>
                  <a:pt x="521717" y="1122757"/>
                  <a:pt x="454075" y="1111372"/>
                </a:cubicBezTo>
                <a:cubicBezTo>
                  <a:pt x="398487" y="1101995"/>
                  <a:pt x="362992" y="1106684"/>
                  <a:pt x="338882" y="1124766"/>
                </a:cubicBezTo>
                <a:lnTo>
                  <a:pt x="304056" y="977426"/>
                </a:lnTo>
                <a:cubicBezTo>
                  <a:pt x="304056" y="976757"/>
                  <a:pt x="304056" y="975417"/>
                  <a:pt x="304056" y="974747"/>
                </a:cubicBezTo>
                <a:cubicBezTo>
                  <a:pt x="292001" y="859554"/>
                  <a:pt x="277937" y="745031"/>
                  <a:pt x="264542" y="629838"/>
                </a:cubicBezTo>
                <a:cubicBezTo>
                  <a:pt x="262533" y="613095"/>
                  <a:pt x="259854" y="596352"/>
                  <a:pt x="259184" y="579609"/>
                </a:cubicBezTo>
                <a:cubicBezTo>
                  <a:pt x="257175" y="539425"/>
                  <a:pt x="276597" y="522682"/>
                  <a:pt x="315441" y="531388"/>
                </a:cubicBezTo>
                <a:cubicBezTo>
                  <a:pt x="379735" y="546122"/>
                  <a:pt x="437332" y="573581"/>
                  <a:pt x="479524" y="625820"/>
                </a:cubicBezTo>
                <a:cubicBezTo>
                  <a:pt x="515690" y="670692"/>
                  <a:pt x="549176" y="718242"/>
                  <a:pt x="580653" y="766462"/>
                </a:cubicBezTo>
                <a:cubicBezTo>
                  <a:pt x="659681" y="887013"/>
                  <a:pt x="732681" y="1012252"/>
                  <a:pt x="817067" y="1128785"/>
                </a:cubicBezTo>
                <a:cubicBezTo>
                  <a:pt x="884039" y="1221207"/>
                  <a:pt x="962397" y="1304923"/>
                  <a:pt x="1038746" y="1389978"/>
                </a:cubicBezTo>
                <a:cubicBezTo>
                  <a:pt x="1211535" y="1584199"/>
                  <a:pt x="1326059" y="1811236"/>
                  <a:pt x="1421830" y="2050328"/>
                </a:cubicBezTo>
                <a:cubicBezTo>
                  <a:pt x="1475408" y="2184943"/>
                  <a:pt x="1541711" y="2314201"/>
                  <a:pt x="1603326" y="2445467"/>
                </a:cubicBezTo>
                <a:cubicBezTo>
                  <a:pt x="1614041" y="2467568"/>
                  <a:pt x="1632124" y="2485651"/>
                  <a:pt x="1646188" y="2505742"/>
                </a:cubicBezTo>
                <a:cubicBezTo>
                  <a:pt x="1649537" y="2504403"/>
                  <a:pt x="1652216" y="2502394"/>
                  <a:pt x="1655564" y="2501054"/>
                </a:cubicBezTo>
                <a:cubicBezTo>
                  <a:pt x="1653555" y="2490339"/>
                  <a:pt x="1653555" y="2478953"/>
                  <a:pt x="1650206" y="2468908"/>
                </a:cubicBezTo>
                <a:cubicBezTo>
                  <a:pt x="1578546" y="2235173"/>
                  <a:pt x="1508894" y="2000099"/>
                  <a:pt x="1417142" y="1773062"/>
                </a:cubicBezTo>
                <a:cubicBezTo>
                  <a:pt x="1349499" y="1606969"/>
                  <a:pt x="1249040" y="1461639"/>
                  <a:pt x="1136526" y="1323675"/>
                </a:cubicBezTo>
                <a:cubicBezTo>
                  <a:pt x="1017315" y="1177005"/>
                  <a:pt x="899443" y="1028995"/>
                  <a:pt x="786929" y="876967"/>
                </a:cubicBezTo>
                <a:cubicBezTo>
                  <a:pt x="729332" y="799279"/>
                  <a:pt x="682451" y="713554"/>
                  <a:pt x="632222" y="629838"/>
                </a:cubicBezTo>
                <a:cubicBezTo>
                  <a:pt x="559891" y="509957"/>
                  <a:pt x="458093" y="434278"/>
                  <a:pt x="318120" y="411507"/>
                </a:cubicBezTo>
                <a:cubicBezTo>
                  <a:pt x="277267" y="404810"/>
                  <a:pt x="271239" y="396773"/>
                  <a:pt x="275258" y="355250"/>
                </a:cubicBezTo>
                <a:cubicBezTo>
                  <a:pt x="280615" y="302342"/>
                  <a:pt x="285304" y="248764"/>
                  <a:pt x="299368" y="197195"/>
                </a:cubicBezTo>
                <a:cubicBezTo>
                  <a:pt x="321469" y="116158"/>
                  <a:pt x="391790" y="86020"/>
                  <a:pt x="463451" y="130892"/>
                </a:cubicBezTo>
                <a:cubicBezTo>
                  <a:pt x="507653" y="158351"/>
                  <a:pt x="548506" y="197195"/>
                  <a:pt x="581323" y="238048"/>
                </a:cubicBezTo>
                <a:cubicBezTo>
                  <a:pt x="639589" y="311048"/>
                  <a:pt x="695176" y="387397"/>
                  <a:pt x="745406" y="466425"/>
                </a:cubicBezTo>
                <a:cubicBezTo>
                  <a:pt x="854571" y="637205"/>
                  <a:pt x="986507" y="786554"/>
                  <a:pt x="1134517" y="923848"/>
                </a:cubicBezTo>
                <a:cubicBezTo>
                  <a:pt x="1241673" y="1023637"/>
                  <a:pt x="1344811" y="1144858"/>
                  <a:pt x="1434554" y="1262060"/>
                </a:cubicBezTo>
                <a:cubicBezTo>
                  <a:pt x="1541711" y="1402703"/>
                  <a:pt x="1622748" y="1539327"/>
                  <a:pt x="1700436" y="1696713"/>
                </a:cubicBezTo>
                <a:cubicBezTo>
                  <a:pt x="1762051" y="1821282"/>
                  <a:pt x="1820987" y="1947190"/>
                  <a:pt x="1884611" y="2070420"/>
                </a:cubicBezTo>
                <a:cubicBezTo>
                  <a:pt x="1924125" y="2147439"/>
                  <a:pt x="1973015" y="2220439"/>
                  <a:pt x="2039318" y="2277366"/>
                </a:cubicBezTo>
                <a:cubicBezTo>
                  <a:pt x="2072804" y="2306834"/>
                  <a:pt x="2114997" y="2326256"/>
                  <a:pt x="2153841" y="2349026"/>
                </a:cubicBezTo>
                <a:cubicBezTo>
                  <a:pt x="2161208" y="2353045"/>
                  <a:pt x="2171923" y="2350366"/>
                  <a:pt x="2181300" y="2351036"/>
                </a:cubicBezTo>
                <a:cubicBezTo>
                  <a:pt x="2179291" y="2340990"/>
                  <a:pt x="2180630" y="2329604"/>
                  <a:pt x="2175272" y="2321568"/>
                </a:cubicBezTo>
                <a:cubicBezTo>
                  <a:pt x="2157859" y="2294779"/>
                  <a:pt x="2138437" y="2268659"/>
                  <a:pt x="2119015" y="2243879"/>
                </a:cubicBezTo>
                <a:cubicBezTo>
                  <a:pt x="2001143" y="2093191"/>
                  <a:pt x="1914079" y="1925089"/>
                  <a:pt x="1841079" y="1748951"/>
                </a:cubicBezTo>
                <a:cubicBezTo>
                  <a:pt x="1776115" y="1592235"/>
                  <a:pt x="1708473" y="1436189"/>
                  <a:pt x="1601316" y="1302913"/>
                </a:cubicBezTo>
                <a:cubicBezTo>
                  <a:pt x="1515591" y="1196427"/>
                  <a:pt x="1422499" y="1096638"/>
                  <a:pt x="1331417" y="995509"/>
                </a:cubicBezTo>
                <a:cubicBezTo>
                  <a:pt x="1200820" y="851518"/>
                  <a:pt x="1066205" y="710205"/>
                  <a:pt x="937617" y="564205"/>
                </a:cubicBezTo>
                <a:cubicBezTo>
                  <a:pt x="887388" y="507278"/>
                  <a:pt x="846534" y="440975"/>
                  <a:pt x="806351" y="376012"/>
                </a:cubicBezTo>
                <a:cubicBezTo>
                  <a:pt x="776213" y="327122"/>
                  <a:pt x="783580" y="311718"/>
                  <a:pt x="832470" y="280241"/>
                </a:cubicBezTo>
                <a:cubicBezTo>
                  <a:pt x="837828" y="276892"/>
                  <a:pt x="843186" y="273544"/>
                  <a:pt x="848544" y="270865"/>
                </a:cubicBezTo>
                <a:cubicBezTo>
                  <a:pt x="888727" y="247424"/>
                  <a:pt x="925562" y="243406"/>
                  <a:pt x="964406" y="279571"/>
                </a:cubicBezTo>
                <a:cubicBezTo>
                  <a:pt x="1060847" y="368645"/>
                  <a:pt x="1159297" y="455040"/>
                  <a:pt x="1258416" y="541434"/>
                </a:cubicBezTo>
                <a:cubicBezTo>
                  <a:pt x="1393031" y="658636"/>
                  <a:pt x="1528986" y="774499"/>
                  <a:pt x="1662931" y="892371"/>
                </a:cubicBezTo>
                <a:cubicBezTo>
                  <a:pt x="1770087" y="986133"/>
                  <a:pt x="1871886" y="1084583"/>
                  <a:pt x="1944886" y="1209152"/>
                </a:cubicBezTo>
                <a:cubicBezTo>
                  <a:pt x="2007840" y="1315638"/>
                  <a:pt x="2048694" y="1431501"/>
                  <a:pt x="2086868" y="1548703"/>
                </a:cubicBezTo>
                <a:cubicBezTo>
                  <a:pt x="2154511" y="1756988"/>
                  <a:pt x="2246933" y="1953218"/>
                  <a:pt x="2377530" y="2129356"/>
                </a:cubicBezTo>
                <a:cubicBezTo>
                  <a:pt x="2425750" y="2194989"/>
                  <a:pt x="2486695" y="2251246"/>
                  <a:pt x="2542282" y="2311522"/>
                </a:cubicBezTo>
                <a:cubicBezTo>
                  <a:pt x="2550989" y="2320898"/>
                  <a:pt x="2563714" y="2325586"/>
                  <a:pt x="2574429" y="2332283"/>
                </a:cubicBezTo>
                <a:cubicBezTo>
                  <a:pt x="2576439" y="2330274"/>
                  <a:pt x="2579117" y="2328265"/>
                  <a:pt x="2581127" y="2326256"/>
                </a:cubicBezTo>
                <a:cubicBezTo>
                  <a:pt x="2563714" y="2294109"/>
                  <a:pt x="2546970" y="2261292"/>
                  <a:pt x="2528218" y="2229815"/>
                </a:cubicBezTo>
                <a:cubicBezTo>
                  <a:pt x="2381548" y="1980677"/>
                  <a:pt x="2252960" y="1722832"/>
                  <a:pt x="2155850" y="1450253"/>
                </a:cubicBezTo>
                <a:cubicBezTo>
                  <a:pt x="2139107" y="1402703"/>
                  <a:pt x="2123703" y="1353813"/>
                  <a:pt x="2113657" y="1304253"/>
                </a:cubicBezTo>
                <a:cubicBezTo>
                  <a:pt x="2110309" y="1285501"/>
                  <a:pt x="2118345" y="1256702"/>
                  <a:pt x="2131740" y="1243978"/>
                </a:cubicBezTo>
                <a:cubicBezTo>
                  <a:pt x="2167905" y="1211161"/>
                  <a:pt x="2207419" y="1181023"/>
                  <a:pt x="2249612" y="1157583"/>
                </a:cubicBezTo>
                <a:cubicBezTo>
                  <a:pt x="2297162" y="1131463"/>
                  <a:pt x="2331319" y="1150216"/>
                  <a:pt x="2340695" y="1204464"/>
                </a:cubicBezTo>
                <a:cubicBezTo>
                  <a:pt x="2348062" y="1247326"/>
                  <a:pt x="2348062" y="1291528"/>
                  <a:pt x="2354759" y="1334391"/>
                </a:cubicBezTo>
                <a:cubicBezTo>
                  <a:pt x="2396282" y="1611657"/>
                  <a:pt x="2475310" y="1875530"/>
                  <a:pt x="2621310" y="2117971"/>
                </a:cubicBezTo>
                <a:cubicBezTo>
                  <a:pt x="2705696" y="2257944"/>
                  <a:pt x="2786733" y="2401265"/>
                  <a:pt x="2844999" y="2555302"/>
                </a:cubicBezTo>
                <a:cubicBezTo>
                  <a:pt x="2881834" y="2652413"/>
                  <a:pt x="2901256" y="2753541"/>
                  <a:pt x="2907953" y="2857349"/>
                </a:cubicBezTo>
                <a:cubicBezTo>
                  <a:pt x="2913981" y="2954459"/>
                  <a:pt x="2915990" y="3052239"/>
                  <a:pt x="2930724" y="3148010"/>
                </a:cubicBezTo>
                <a:cubicBezTo>
                  <a:pt x="2940770" y="3212974"/>
                  <a:pt x="2964880" y="3276598"/>
                  <a:pt x="2989660" y="3338213"/>
                </a:cubicBezTo>
                <a:cubicBezTo>
                  <a:pt x="3068688" y="3533103"/>
                  <a:pt x="3118247" y="3736030"/>
                  <a:pt x="3148385" y="3943645"/>
                </a:cubicBezTo>
                <a:cubicBezTo>
                  <a:pt x="3161780" y="4035398"/>
                  <a:pt x="3173165" y="4127151"/>
                  <a:pt x="3181202" y="4219573"/>
                </a:cubicBezTo>
                <a:cubicBezTo>
                  <a:pt x="3188569" y="4299270"/>
                  <a:pt x="3223394" y="4359546"/>
                  <a:pt x="3291037" y="4402408"/>
                </a:cubicBezTo>
                <a:cubicBezTo>
                  <a:pt x="3323184" y="4422500"/>
                  <a:pt x="3354661" y="4443931"/>
                  <a:pt x="3390826" y="4467372"/>
                </a:cubicBezTo>
                <a:cubicBezTo>
                  <a:pt x="3356000" y="4506886"/>
                  <a:pt x="3326532" y="4541042"/>
                  <a:pt x="3295725" y="4573858"/>
                </a:cubicBezTo>
                <a:close/>
              </a:path>
            </a:pathLst>
          </a:custGeom>
          <a:solidFill>
            <a:schemeClr val="accent1"/>
          </a:solidFill>
          <a:ln w="66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0" name="Graphic 17">
            <a:extLst>
              <a:ext uri="{FF2B5EF4-FFF2-40B4-BE49-F238E27FC236}">
                <a16:creationId xmlns:a16="http://schemas.microsoft.com/office/drawing/2014/main" id="{79A938E8-18BB-4C86-B3AF-697195010DFC}"/>
              </a:ext>
            </a:extLst>
          </p:cNvPr>
          <p:cNvSpPr/>
          <p:nvPr/>
        </p:nvSpPr>
        <p:spPr>
          <a:xfrm>
            <a:off x="10750009" y="3477056"/>
            <a:ext cx="617476" cy="751215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4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A87D5A-AEAE-409A-9B44-B926A90C9AA2}"/>
              </a:ext>
            </a:extLst>
          </p:cNvPr>
          <p:cNvSpPr/>
          <p:nvPr/>
        </p:nvSpPr>
        <p:spPr>
          <a:xfrm>
            <a:off x="10719018" y="2620773"/>
            <a:ext cx="679458" cy="626215"/>
          </a:xfrm>
          <a:custGeom>
            <a:avLst/>
            <a:gdLst>
              <a:gd name="connsiteX0" fmla="*/ 1108201 w 2216403"/>
              <a:gd name="connsiteY0" fmla="*/ 748666 h 2042725"/>
              <a:gd name="connsiteX1" fmla="*/ 1693759 w 2216403"/>
              <a:gd name="connsiteY1" fmla="*/ 1310730 h 2042725"/>
              <a:gd name="connsiteX2" fmla="*/ 1702045 w 2216403"/>
              <a:gd name="connsiteY2" fmla="*/ 1310730 h 2042725"/>
              <a:gd name="connsiteX3" fmla="*/ 1702045 w 2216403"/>
              <a:gd name="connsiteY3" fmla="*/ 1469983 h 2042725"/>
              <a:gd name="connsiteX4" fmla="*/ 2216403 w 2216403"/>
              <a:gd name="connsiteY4" fmla="*/ 1690534 h 2042725"/>
              <a:gd name="connsiteX5" fmla="*/ 2216403 w 2216403"/>
              <a:gd name="connsiteY5" fmla="*/ 2042725 h 2042725"/>
              <a:gd name="connsiteX6" fmla="*/ 1702045 w 2216403"/>
              <a:gd name="connsiteY6" fmla="*/ 2042725 h 2042725"/>
              <a:gd name="connsiteX7" fmla="*/ 1692066 w 2216403"/>
              <a:gd name="connsiteY7" fmla="*/ 2042725 h 2042725"/>
              <a:gd name="connsiteX8" fmla="*/ 1273725 w 2216403"/>
              <a:gd name="connsiteY8" fmla="*/ 2042725 h 2042725"/>
              <a:gd name="connsiteX9" fmla="*/ 1273725 w 2216403"/>
              <a:gd name="connsiteY9" fmla="*/ 1622480 h 2042725"/>
              <a:gd name="connsiteX10" fmla="*/ 1112038 w 2216403"/>
              <a:gd name="connsiteY10" fmla="*/ 1460793 h 2042725"/>
              <a:gd name="connsiteX11" fmla="*/ 950351 w 2216403"/>
              <a:gd name="connsiteY11" fmla="*/ 1622480 h 2042725"/>
              <a:gd name="connsiteX12" fmla="*/ 950351 w 2216403"/>
              <a:gd name="connsiteY12" fmla="*/ 2042725 h 2042725"/>
              <a:gd name="connsiteX13" fmla="*/ 524337 w 2216403"/>
              <a:gd name="connsiteY13" fmla="*/ 2042725 h 2042725"/>
              <a:gd name="connsiteX14" fmla="*/ 522032 w 2216403"/>
              <a:gd name="connsiteY14" fmla="*/ 2042725 h 2042725"/>
              <a:gd name="connsiteX15" fmla="*/ 0 w 2216403"/>
              <a:gd name="connsiteY15" fmla="*/ 2042725 h 2042725"/>
              <a:gd name="connsiteX16" fmla="*/ 0 w 2216403"/>
              <a:gd name="connsiteY16" fmla="*/ 1690534 h 2042725"/>
              <a:gd name="connsiteX17" fmla="*/ 522032 w 2216403"/>
              <a:gd name="connsiteY17" fmla="*/ 1466693 h 2042725"/>
              <a:gd name="connsiteX18" fmla="*/ 522032 w 2216403"/>
              <a:gd name="connsiteY18" fmla="*/ 1316792 h 2042725"/>
              <a:gd name="connsiteX19" fmla="*/ 516328 w 2216403"/>
              <a:gd name="connsiteY19" fmla="*/ 1316792 h 2042725"/>
              <a:gd name="connsiteX20" fmla="*/ 522032 w 2216403"/>
              <a:gd name="connsiteY20" fmla="*/ 1311317 h 2042725"/>
              <a:gd name="connsiteX21" fmla="*/ 522032 w 2216403"/>
              <a:gd name="connsiteY21" fmla="*/ 1310730 h 2042725"/>
              <a:gd name="connsiteX22" fmla="*/ 522643 w 2216403"/>
              <a:gd name="connsiteY22" fmla="*/ 1310730 h 2042725"/>
              <a:gd name="connsiteX23" fmla="*/ 1066318 w 2216403"/>
              <a:gd name="connsiteY23" fmla="*/ 0 h 2042725"/>
              <a:gd name="connsiteX24" fmla="*/ 1157758 w 2216403"/>
              <a:gd name="connsiteY24" fmla="*/ 0 h 2042725"/>
              <a:gd name="connsiteX25" fmla="*/ 1157758 w 2216403"/>
              <a:gd name="connsiteY25" fmla="*/ 150610 h 2042725"/>
              <a:gd name="connsiteX26" fmla="*/ 1336975 w 2216403"/>
              <a:gd name="connsiteY26" fmla="*/ 150610 h 2042725"/>
              <a:gd name="connsiteX27" fmla="*/ 1336975 w 2216403"/>
              <a:gd name="connsiteY27" fmla="*/ 242050 h 2042725"/>
              <a:gd name="connsiteX28" fmla="*/ 1157758 w 2216403"/>
              <a:gd name="connsiteY28" fmla="*/ 242050 h 2042725"/>
              <a:gd name="connsiteX29" fmla="*/ 1157758 w 2216403"/>
              <a:gd name="connsiteY29" fmla="*/ 578206 h 2042725"/>
              <a:gd name="connsiteX30" fmla="*/ 1828924 w 2216403"/>
              <a:gd name="connsiteY30" fmla="*/ 1249372 h 2042725"/>
              <a:gd name="connsiteX31" fmla="*/ 1772135 w 2216403"/>
              <a:gd name="connsiteY31" fmla="*/ 1306162 h 2042725"/>
              <a:gd name="connsiteX32" fmla="*/ 1104209 w 2216403"/>
              <a:gd name="connsiteY32" fmla="*/ 638236 h 2042725"/>
              <a:gd name="connsiteX33" fmla="*/ 434968 w 2216403"/>
              <a:gd name="connsiteY33" fmla="*/ 1307477 h 2042725"/>
              <a:gd name="connsiteX34" fmla="*/ 376864 w 2216403"/>
              <a:gd name="connsiteY34" fmla="*/ 1249372 h 2042725"/>
              <a:gd name="connsiteX35" fmla="*/ 1066318 w 2216403"/>
              <a:gd name="connsiteY35" fmla="*/ 559918 h 2042725"/>
              <a:gd name="connsiteX36" fmla="*/ 1066318 w 2216403"/>
              <a:gd name="connsiteY36" fmla="*/ 242050 h 2042725"/>
              <a:gd name="connsiteX37" fmla="*/ 887101 w 2216403"/>
              <a:gd name="connsiteY37" fmla="*/ 242050 h 2042725"/>
              <a:gd name="connsiteX38" fmla="*/ 887101 w 2216403"/>
              <a:gd name="connsiteY38" fmla="*/ 150610 h 2042725"/>
              <a:gd name="connsiteX39" fmla="*/ 1066318 w 2216403"/>
              <a:gd name="connsiteY39" fmla="*/ 150610 h 20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16403" h="2042725">
                <a:moveTo>
                  <a:pt x="1108201" y="748666"/>
                </a:moveTo>
                <a:lnTo>
                  <a:pt x="1693759" y="1310730"/>
                </a:lnTo>
                <a:lnTo>
                  <a:pt x="1702045" y="1310730"/>
                </a:lnTo>
                <a:lnTo>
                  <a:pt x="1702045" y="1469983"/>
                </a:lnTo>
                <a:lnTo>
                  <a:pt x="2216403" y="1690534"/>
                </a:lnTo>
                <a:lnTo>
                  <a:pt x="2216403" y="2042725"/>
                </a:lnTo>
                <a:lnTo>
                  <a:pt x="1702045" y="2042725"/>
                </a:lnTo>
                <a:lnTo>
                  <a:pt x="1692066" y="2042725"/>
                </a:lnTo>
                <a:lnTo>
                  <a:pt x="1273725" y="2042725"/>
                </a:lnTo>
                <a:lnTo>
                  <a:pt x="1273725" y="1622480"/>
                </a:lnTo>
                <a:cubicBezTo>
                  <a:pt x="1273725" y="1533183"/>
                  <a:pt x="1201335" y="1460793"/>
                  <a:pt x="1112038" y="1460793"/>
                </a:cubicBezTo>
                <a:cubicBezTo>
                  <a:pt x="1022741" y="1460793"/>
                  <a:pt x="950351" y="1533183"/>
                  <a:pt x="950351" y="1622480"/>
                </a:cubicBezTo>
                <a:lnTo>
                  <a:pt x="950351" y="2042725"/>
                </a:lnTo>
                <a:lnTo>
                  <a:pt x="524337" y="2042725"/>
                </a:lnTo>
                <a:lnTo>
                  <a:pt x="522032" y="2042725"/>
                </a:lnTo>
                <a:lnTo>
                  <a:pt x="0" y="2042725"/>
                </a:lnTo>
                <a:lnTo>
                  <a:pt x="0" y="1690534"/>
                </a:lnTo>
                <a:lnTo>
                  <a:pt x="522032" y="1466693"/>
                </a:lnTo>
                <a:lnTo>
                  <a:pt x="522032" y="1316792"/>
                </a:lnTo>
                <a:lnTo>
                  <a:pt x="516328" y="1316792"/>
                </a:lnTo>
                <a:lnTo>
                  <a:pt x="522032" y="1311317"/>
                </a:lnTo>
                <a:lnTo>
                  <a:pt x="522032" y="1310730"/>
                </a:lnTo>
                <a:lnTo>
                  <a:pt x="522643" y="1310730"/>
                </a:lnTo>
                <a:close/>
                <a:moveTo>
                  <a:pt x="1066318" y="0"/>
                </a:moveTo>
                <a:lnTo>
                  <a:pt x="1157758" y="0"/>
                </a:lnTo>
                <a:lnTo>
                  <a:pt x="1157758" y="150610"/>
                </a:lnTo>
                <a:lnTo>
                  <a:pt x="1336975" y="150610"/>
                </a:lnTo>
                <a:lnTo>
                  <a:pt x="1336975" y="242050"/>
                </a:lnTo>
                <a:lnTo>
                  <a:pt x="1157758" y="242050"/>
                </a:lnTo>
                <a:lnTo>
                  <a:pt x="1157758" y="578206"/>
                </a:lnTo>
                <a:lnTo>
                  <a:pt x="1828924" y="1249372"/>
                </a:lnTo>
                <a:lnTo>
                  <a:pt x="1772135" y="1306162"/>
                </a:lnTo>
                <a:lnTo>
                  <a:pt x="1104209" y="638236"/>
                </a:lnTo>
                <a:lnTo>
                  <a:pt x="434968" y="1307477"/>
                </a:lnTo>
                <a:lnTo>
                  <a:pt x="376864" y="1249372"/>
                </a:lnTo>
                <a:lnTo>
                  <a:pt x="1066318" y="559918"/>
                </a:lnTo>
                <a:lnTo>
                  <a:pt x="1066318" y="242050"/>
                </a:lnTo>
                <a:lnTo>
                  <a:pt x="887101" y="242050"/>
                </a:lnTo>
                <a:lnTo>
                  <a:pt x="887101" y="150610"/>
                </a:lnTo>
                <a:lnTo>
                  <a:pt x="1066318" y="15061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0">
            <a:extLst>
              <a:ext uri="{FF2B5EF4-FFF2-40B4-BE49-F238E27FC236}">
                <a16:creationId xmlns:a16="http://schemas.microsoft.com/office/drawing/2014/main" id="{6AD3A8D3-BDB1-4814-B916-D43F2FFE8943}"/>
              </a:ext>
            </a:extLst>
          </p:cNvPr>
          <p:cNvSpPr/>
          <p:nvPr/>
        </p:nvSpPr>
        <p:spPr>
          <a:xfrm>
            <a:off x="10781531" y="595172"/>
            <a:ext cx="554432" cy="738665"/>
          </a:xfrm>
          <a:custGeom>
            <a:avLst/>
            <a:gdLst>
              <a:gd name="connsiteX0" fmla="*/ 0 w 5143500"/>
              <a:gd name="connsiteY0" fmla="*/ 2631222 h 6852642"/>
              <a:gd name="connsiteX1" fmla="*/ 0 w 5143500"/>
              <a:gd name="connsiteY1" fmla="*/ 2513350 h 6852642"/>
              <a:gd name="connsiteX2" fmla="*/ 9108 w 5143500"/>
              <a:gd name="connsiteY2" fmla="*/ 2479596 h 6852642"/>
              <a:gd name="connsiteX3" fmla="*/ 395942 w 5143500"/>
              <a:gd name="connsiteY3" fmla="*/ 2143661 h 6852642"/>
              <a:gd name="connsiteX4" fmla="*/ 429161 w 5143500"/>
              <a:gd name="connsiteY4" fmla="*/ 2109371 h 6852642"/>
              <a:gd name="connsiteX5" fmla="*/ 856178 w 5143500"/>
              <a:gd name="connsiteY5" fmla="*/ 1713429 h 6852642"/>
              <a:gd name="connsiteX6" fmla="*/ 1284804 w 5143500"/>
              <a:gd name="connsiteY6" fmla="*/ 2107228 h 6852642"/>
              <a:gd name="connsiteX7" fmla="*/ 1324451 w 5143500"/>
              <a:gd name="connsiteY7" fmla="*/ 2142054 h 6852642"/>
              <a:gd name="connsiteX8" fmla="*/ 2104013 w 5143500"/>
              <a:gd name="connsiteY8" fmla="*/ 2141518 h 6852642"/>
              <a:gd name="connsiteX9" fmla="*/ 2142053 w 5143500"/>
              <a:gd name="connsiteY9" fmla="*/ 2104013 h 6852642"/>
              <a:gd name="connsiteX10" fmla="*/ 2142589 w 5143500"/>
              <a:gd name="connsiteY10" fmla="*/ 1324451 h 6852642"/>
              <a:gd name="connsiteX11" fmla="*/ 2107764 w 5143500"/>
              <a:gd name="connsiteY11" fmla="*/ 1284268 h 6852642"/>
              <a:gd name="connsiteX12" fmla="*/ 1822728 w 5143500"/>
              <a:gd name="connsiteY12" fmla="*/ 1142286 h 6852642"/>
              <a:gd name="connsiteX13" fmla="*/ 1745575 w 5143500"/>
              <a:gd name="connsiteY13" fmla="*/ 697051 h 6852642"/>
              <a:gd name="connsiteX14" fmla="*/ 2109371 w 5143500"/>
              <a:gd name="connsiteY14" fmla="*/ 429161 h 6852642"/>
              <a:gd name="connsiteX15" fmla="*/ 2143661 w 5143500"/>
              <a:gd name="connsiteY15" fmla="*/ 393263 h 6852642"/>
              <a:gd name="connsiteX16" fmla="*/ 2392799 w 5143500"/>
              <a:gd name="connsiteY16" fmla="*/ 38040 h 6852642"/>
              <a:gd name="connsiteX17" fmla="*/ 2512278 w 5143500"/>
              <a:gd name="connsiteY17" fmla="*/ 0 h 6852642"/>
              <a:gd name="connsiteX18" fmla="*/ 2630150 w 5143500"/>
              <a:gd name="connsiteY18" fmla="*/ 0 h 6852642"/>
              <a:gd name="connsiteX19" fmla="*/ 2655868 w 5143500"/>
              <a:gd name="connsiteY19" fmla="*/ 7501 h 6852642"/>
              <a:gd name="connsiteX20" fmla="*/ 2999839 w 5143500"/>
              <a:gd name="connsiteY20" fmla="*/ 399157 h 6852642"/>
              <a:gd name="connsiteX21" fmla="*/ 3033594 w 5143500"/>
              <a:gd name="connsiteY21" fmla="*/ 429161 h 6852642"/>
              <a:gd name="connsiteX22" fmla="*/ 3429000 w 5143500"/>
              <a:gd name="connsiteY22" fmla="*/ 872788 h 6852642"/>
              <a:gd name="connsiteX23" fmla="*/ 3037344 w 5143500"/>
              <a:gd name="connsiteY23" fmla="*/ 1285339 h 6852642"/>
              <a:gd name="connsiteX24" fmla="*/ 3000375 w 5143500"/>
              <a:gd name="connsiteY24" fmla="*/ 1327666 h 6852642"/>
              <a:gd name="connsiteX25" fmla="*/ 3000375 w 5143500"/>
              <a:gd name="connsiteY25" fmla="*/ 2101870 h 6852642"/>
              <a:gd name="connsiteX26" fmla="*/ 3041094 w 5143500"/>
              <a:gd name="connsiteY26" fmla="*/ 2142054 h 6852642"/>
              <a:gd name="connsiteX27" fmla="*/ 3815298 w 5143500"/>
              <a:gd name="connsiteY27" fmla="*/ 2142054 h 6852642"/>
              <a:gd name="connsiteX28" fmla="*/ 3823335 w 5143500"/>
              <a:gd name="connsiteY28" fmla="*/ 2142054 h 6852642"/>
              <a:gd name="connsiteX29" fmla="*/ 3857089 w 5143500"/>
              <a:gd name="connsiteY29" fmla="*/ 2112586 h 6852642"/>
              <a:gd name="connsiteX30" fmla="*/ 3865126 w 5143500"/>
              <a:gd name="connsiteY30" fmla="*/ 2054185 h 6852642"/>
              <a:gd name="connsiteX31" fmla="*/ 4316254 w 5143500"/>
              <a:gd name="connsiteY31" fmla="*/ 1713964 h 6852642"/>
              <a:gd name="connsiteX32" fmla="*/ 4713804 w 5143500"/>
              <a:gd name="connsiteY32" fmla="*/ 2106156 h 6852642"/>
              <a:gd name="connsiteX33" fmla="*/ 4749701 w 5143500"/>
              <a:gd name="connsiteY33" fmla="*/ 2143661 h 6852642"/>
              <a:gd name="connsiteX34" fmla="*/ 5107603 w 5143500"/>
              <a:gd name="connsiteY34" fmla="*/ 2397621 h 6852642"/>
              <a:gd name="connsiteX35" fmla="*/ 5143500 w 5143500"/>
              <a:gd name="connsiteY35" fmla="*/ 2512278 h 6852642"/>
              <a:gd name="connsiteX36" fmla="*/ 5143500 w 5143500"/>
              <a:gd name="connsiteY36" fmla="*/ 2630150 h 6852642"/>
              <a:gd name="connsiteX37" fmla="*/ 5133856 w 5143500"/>
              <a:gd name="connsiteY37" fmla="*/ 2666048 h 6852642"/>
              <a:gd name="connsiteX38" fmla="*/ 4747558 w 5143500"/>
              <a:gd name="connsiteY38" fmla="*/ 2999304 h 6852642"/>
              <a:gd name="connsiteX39" fmla="*/ 4714875 w 5143500"/>
              <a:gd name="connsiteY39" fmla="*/ 3033593 h 6852642"/>
              <a:gd name="connsiteX40" fmla="*/ 4583073 w 5143500"/>
              <a:gd name="connsiteY40" fmla="*/ 3310057 h 6852642"/>
              <a:gd name="connsiteX41" fmla="*/ 4133552 w 5143500"/>
              <a:gd name="connsiteY41" fmla="*/ 3399532 h 6852642"/>
              <a:gd name="connsiteX42" fmla="*/ 3858697 w 5143500"/>
              <a:gd name="connsiteY42" fmla="*/ 3037880 h 6852642"/>
              <a:gd name="connsiteX43" fmla="*/ 3816370 w 5143500"/>
              <a:gd name="connsiteY43" fmla="*/ 3000911 h 6852642"/>
              <a:gd name="connsiteX44" fmla="*/ 3460075 w 5143500"/>
              <a:gd name="connsiteY44" fmla="*/ 3000911 h 6852642"/>
              <a:gd name="connsiteX45" fmla="*/ 3036808 w 5143500"/>
              <a:gd name="connsiteY45" fmla="*/ 3000911 h 6852642"/>
              <a:gd name="connsiteX46" fmla="*/ 3001982 w 5143500"/>
              <a:gd name="connsiteY46" fmla="*/ 3036272 h 6852642"/>
              <a:gd name="connsiteX47" fmla="*/ 3001982 w 5143500"/>
              <a:gd name="connsiteY47" fmla="*/ 3052346 h 6852642"/>
              <a:gd name="connsiteX48" fmla="*/ 3001982 w 5143500"/>
              <a:gd name="connsiteY48" fmla="*/ 5519619 h 6852642"/>
              <a:gd name="connsiteX49" fmla="*/ 3001982 w 5143500"/>
              <a:gd name="connsiteY49" fmla="*/ 5543729 h 6852642"/>
              <a:gd name="connsiteX50" fmla="*/ 3028771 w 5143500"/>
              <a:gd name="connsiteY50" fmla="*/ 5571590 h 6852642"/>
              <a:gd name="connsiteX51" fmla="*/ 3143964 w 5143500"/>
              <a:gd name="connsiteY51" fmla="*/ 5595164 h 6852642"/>
              <a:gd name="connsiteX52" fmla="*/ 3429000 w 5143500"/>
              <a:gd name="connsiteY52" fmla="*/ 6044149 h 6852642"/>
              <a:gd name="connsiteX53" fmla="*/ 3037880 w 5143500"/>
              <a:gd name="connsiteY53" fmla="*/ 6428303 h 6852642"/>
              <a:gd name="connsiteX54" fmla="*/ 3000911 w 5143500"/>
              <a:gd name="connsiteY54" fmla="*/ 6464201 h 6852642"/>
              <a:gd name="connsiteX55" fmla="*/ 2746951 w 5143500"/>
              <a:gd name="connsiteY55" fmla="*/ 6821567 h 6852642"/>
              <a:gd name="connsiteX56" fmla="*/ 2632293 w 5143500"/>
              <a:gd name="connsiteY56" fmla="*/ 6857465 h 6852642"/>
              <a:gd name="connsiteX57" fmla="*/ 2514421 w 5143500"/>
              <a:gd name="connsiteY57" fmla="*/ 6857465 h 6852642"/>
              <a:gd name="connsiteX58" fmla="*/ 2486025 w 5143500"/>
              <a:gd name="connsiteY58" fmla="*/ 6849428 h 6852642"/>
              <a:gd name="connsiteX59" fmla="*/ 2144732 w 5143500"/>
              <a:gd name="connsiteY59" fmla="*/ 6458843 h 6852642"/>
              <a:gd name="connsiteX60" fmla="*/ 2113657 w 5143500"/>
              <a:gd name="connsiteY60" fmla="*/ 6428840 h 6852642"/>
              <a:gd name="connsiteX61" fmla="*/ 1820049 w 5143500"/>
              <a:gd name="connsiteY61" fmla="*/ 6280964 h 6852642"/>
              <a:gd name="connsiteX62" fmla="*/ 1747183 w 5143500"/>
              <a:gd name="connsiteY62" fmla="*/ 5839480 h 6852642"/>
              <a:gd name="connsiteX63" fmla="*/ 2111514 w 5143500"/>
              <a:gd name="connsiteY63" fmla="*/ 5572125 h 6852642"/>
              <a:gd name="connsiteX64" fmla="*/ 2144197 w 5143500"/>
              <a:gd name="connsiteY64" fmla="*/ 5535692 h 6852642"/>
              <a:gd name="connsiteX65" fmla="*/ 2143661 w 5143500"/>
              <a:gd name="connsiteY65" fmla="*/ 3036272 h 6852642"/>
              <a:gd name="connsiteX66" fmla="*/ 2108835 w 5143500"/>
              <a:gd name="connsiteY66" fmla="*/ 3000911 h 6852642"/>
              <a:gd name="connsiteX67" fmla="*/ 1323916 w 5143500"/>
              <a:gd name="connsiteY67" fmla="*/ 3000375 h 6852642"/>
              <a:gd name="connsiteX68" fmla="*/ 1286411 w 5143500"/>
              <a:gd name="connsiteY68" fmla="*/ 3035201 h 6852642"/>
              <a:gd name="connsiteX69" fmla="*/ 1151930 w 5143500"/>
              <a:gd name="connsiteY69" fmla="*/ 3313271 h 6852642"/>
              <a:gd name="connsiteX70" fmla="*/ 701338 w 5143500"/>
              <a:gd name="connsiteY70" fmla="*/ 3398996 h 6852642"/>
              <a:gd name="connsiteX71" fmla="*/ 430232 w 5143500"/>
              <a:gd name="connsiteY71" fmla="*/ 3031451 h 6852642"/>
              <a:gd name="connsiteX72" fmla="*/ 397550 w 5143500"/>
              <a:gd name="connsiteY72" fmla="*/ 2999839 h 6852642"/>
              <a:gd name="connsiteX73" fmla="*/ 56257 w 5143500"/>
              <a:gd name="connsiteY73" fmla="*/ 2783920 h 6852642"/>
              <a:gd name="connsiteX74" fmla="*/ 0 w 5143500"/>
              <a:gd name="connsiteY74" fmla="*/ 263122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43500" h="6852642">
                <a:moveTo>
                  <a:pt x="0" y="2631222"/>
                </a:moveTo>
                <a:cubicBezTo>
                  <a:pt x="0" y="2592110"/>
                  <a:pt x="0" y="2552462"/>
                  <a:pt x="0" y="2513350"/>
                </a:cubicBezTo>
                <a:cubicBezTo>
                  <a:pt x="3215" y="2502099"/>
                  <a:pt x="6429" y="2490847"/>
                  <a:pt x="9108" y="2479596"/>
                </a:cubicBezTo>
                <a:cubicBezTo>
                  <a:pt x="54650" y="2289929"/>
                  <a:pt x="201990" y="2161342"/>
                  <a:pt x="395942" y="2143661"/>
                </a:cubicBezTo>
                <a:cubicBezTo>
                  <a:pt x="420053" y="2141518"/>
                  <a:pt x="427018" y="2132409"/>
                  <a:pt x="429161" y="2109371"/>
                </a:cubicBezTo>
                <a:cubicBezTo>
                  <a:pt x="449520" y="1882735"/>
                  <a:pt x="632222" y="1713964"/>
                  <a:pt x="856178" y="1713429"/>
                </a:cubicBezTo>
                <a:cubicBezTo>
                  <a:pt x="1080671" y="1713429"/>
                  <a:pt x="1264444" y="1881128"/>
                  <a:pt x="1284804" y="2107228"/>
                </a:cubicBezTo>
                <a:cubicBezTo>
                  <a:pt x="1287482" y="2136160"/>
                  <a:pt x="1298734" y="2142589"/>
                  <a:pt x="1324451" y="2142054"/>
                </a:cubicBezTo>
                <a:cubicBezTo>
                  <a:pt x="1584305" y="2141518"/>
                  <a:pt x="1844159" y="2141518"/>
                  <a:pt x="2104013" y="2141518"/>
                </a:cubicBezTo>
                <a:cubicBezTo>
                  <a:pt x="2140982" y="2141518"/>
                  <a:pt x="2142053" y="2140446"/>
                  <a:pt x="2142053" y="2104013"/>
                </a:cubicBezTo>
                <a:cubicBezTo>
                  <a:pt x="2142053" y="1844159"/>
                  <a:pt x="2142053" y="1584305"/>
                  <a:pt x="2142589" y="1324451"/>
                </a:cubicBezTo>
                <a:cubicBezTo>
                  <a:pt x="2142589" y="1298198"/>
                  <a:pt x="2136696" y="1286411"/>
                  <a:pt x="2107764" y="1284268"/>
                </a:cubicBezTo>
                <a:cubicBezTo>
                  <a:pt x="1994178" y="1274624"/>
                  <a:pt x="1896666" y="1228546"/>
                  <a:pt x="1822728" y="1142286"/>
                </a:cubicBezTo>
                <a:cubicBezTo>
                  <a:pt x="1709678" y="1009948"/>
                  <a:pt x="1680746" y="858322"/>
                  <a:pt x="1745575" y="697051"/>
                </a:cubicBezTo>
                <a:cubicBezTo>
                  <a:pt x="1810405" y="535246"/>
                  <a:pt x="1936849" y="447913"/>
                  <a:pt x="2109371" y="429161"/>
                </a:cubicBezTo>
                <a:cubicBezTo>
                  <a:pt x="2134553" y="426482"/>
                  <a:pt x="2140982" y="416838"/>
                  <a:pt x="2143661" y="393263"/>
                </a:cubicBezTo>
                <a:cubicBezTo>
                  <a:pt x="2161877" y="229850"/>
                  <a:pt x="2244388" y="110371"/>
                  <a:pt x="2392799" y="38040"/>
                </a:cubicBezTo>
                <a:cubicBezTo>
                  <a:pt x="2430840" y="19288"/>
                  <a:pt x="2472631" y="12323"/>
                  <a:pt x="2512278" y="0"/>
                </a:cubicBezTo>
                <a:cubicBezTo>
                  <a:pt x="2551391" y="0"/>
                  <a:pt x="2591038" y="0"/>
                  <a:pt x="2630150" y="0"/>
                </a:cubicBezTo>
                <a:cubicBezTo>
                  <a:pt x="2638723" y="2679"/>
                  <a:pt x="2647295" y="5358"/>
                  <a:pt x="2655868" y="7501"/>
                </a:cubicBezTo>
                <a:cubicBezTo>
                  <a:pt x="2853035" y="53578"/>
                  <a:pt x="2980551" y="198239"/>
                  <a:pt x="2999839" y="399157"/>
                </a:cubicBezTo>
                <a:cubicBezTo>
                  <a:pt x="3001982" y="423267"/>
                  <a:pt x="3013234" y="427553"/>
                  <a:pt x="3033594" y="429161"/>
                </a:cubicBezTo>
                <a:cubicBezTo>
                  <a:pt x="3266658" y="450592"/>
                  <a:pt x="3434358" y="638651"/>
                  <a:pt x="3429000" y="872788"/>
                </a:cubicBezTo>
                <a:cubicBezTo>
                  <a:pt x="3424178" y="1086029"/>
                  <a:pt x="3260765" y="1258550"/>
                  <a:pt x="3037344" y="1285339"/>
                </a:cubicBezTo>
                <a:cubicBezTo>
                  <a:pt x="3000375" y="1289626"/>
                  <a:pt x="3000375" y="1289626"/>
                  <a:pt x="3000375" y="1327666"/>
                </a:cubicBezTo>
                <a:cubicBezTo>
                  <a:pt x="3000375" y="1585913"/>
                  <a:pt x="3000375" y="1843623"/>
                  <a:pt x="3000375" y="2101870"/>
                </a:cubicBezTo>
                <a:cubicBezTo>
                  <a:pt x="3000375" y="2142054"/>
                  <a:pt x="3000911" y="2142054"/>
                  <a:pt x="3041094" y="2142054"/>
                </a:cubicBezTo>
                <a:cubicBezTo>
                  <a:pt x="3299341" y="2142054"/>
                  <a:pt x="3557052" y="2142054"/>
                  <a:pt x="3815298" y="2142054"/>
                </a:cubicBezTo>
                <a:cubicBezTo>
                  <a:pt x="3817977" y="2142054"/>
                  <a:pt x="3820656" y="2142054"/>
                  <a:pt x="3823335" y="2142054"/>
                </a:cubicBezTo>
                <a:cubicBezTo>
                  <a:pt x="3845302" y="2144197"/>
                  <a:pt x="3856553" y="2136160"/>
                  <a:pt x="3857089" y="2112586"/>
                </a:cubicBezTo>
                <a:cubicBezTo>
                  <a:pt x="3857625" y="2093297"/>
                  <a:pt x="3860840" y="2073473"/>
                  <a:pt x="3865126" y="2054185"/>
                </a:cubicBezTo>
                <a:cubicBezTo>
                  <a:pt x="3912275" y="1841480"/>
                  <a:pt x="4100334" y="1700570"/>
                  <a:pt x="4316254" y="1713964"/>
                </a:cubicBezTo>
                <a:cubicBezTo>
                  <a:pt x="4524673" y="1727359"/>
                  <a:pt x="4693980" y="1893451"/>
                  <a:pt x="4713804" y="2106156"/>
                </a:cubicBezTo>
                <a:cubicBezTo>
                  <a:pt x="4715947" y="2131338"/>
                  <a:pt x="4723448" y="2140446"/>
                  <a:pt x="4749701" y="2143661"/>
                </a:cubicBezTo>
                <a:cubicBezTo>
                  <a:pt x="4915793" y="2161877"/>
                  <a:pt x="5035808" y="2245995"/>
                  <a:pt x="5107603" y="2397621"/>
                </a:cubicBezTo>
                <a:cubicBezTo>
                  <a:pt x="5124748" y="2434054"/>
                  <a:pt x="5131713" y="2474238"/>
                  <a:pt x="5143500" y="2512278"/>
                </a:cubicBezTo>
                <a:cubicBezTo>
                  <a:pt x="5143500" y="2551390"/>
                  <a:pt x="5143500" y="2591038"/>
                  <a:pt x="5143500" y="2630150"/>
                </a:cubicBezTo>
                <a:cubicBezTo>
                  <a:pt x="5140286" y="2641937"/>
                  <a:pt x="5136535" y="2654260"/>
                  <a:pt x="5133856" y="2666048"/>
                </a:cubicBezTo>
                <a:cubicBezTo>
                  <a:pt x="5088315" y="2853571"/>
                  <a:pt x="4939903" y="2982159"/>
                  <a:pt x="4747558" y="2999304"/>
                </a:cubicBezTo>
                <a:cubicBezTo>
                  <a:pt x="4723448" y="3001447"/>
                  <a:pt x="4716483" y="3010555"/>
                  <a:pt x="4714875" y="3033593"/>
                </a:cubicBezTo>
                <a:cubicBezTo>
                  <a:pt x="4705767" y="3141821"/>
                  <a:pt x="4663440" y="3236655"/>
                  <a:pt x="4583073" y="3310057"/>
                </a:cubicBezTo>
                <a:cubicBezTo>
                  <a:pt x="4452342" y="3429536"/>
                  <a:pt x="4299109" y="3463290"/>
                  <a:pt x="4133552" y="3399532"/>
                </a:cubicBezTo>
                <a:cubicBezTo>
                  <a:pt x="3970139" y="3336846"/>
                  <a:pt x="3880128" y="3211473"/>
                  <a:pt x="3858697" y="3037880"/>
                </a:cubicBezTo>
                <a:cubicBezTo>
                  <a:pt x="3853875" y="3000911"/>
                  <a:pt x="3854946" y="3000911"/>
                  <a:pt x="3816370" y="3000911"/>
                </a:cubicBezTo>
                <a:cubicBezTo>
                  <a:pt x="3697426" y="3000911"/>
                  <a:pt x="3579019" y="3000911"/>
                  <a:pt x="3460075" y="3000911"/>
                </a:cubicBezTo>
                <a:cubicBezTo>
                  <a:pt x="3319165" y="3000911"/>
                  <a:pt x="3177719" y="3000911"/>
                  <a:pt x="3036808" y="3000911"/>
                </a:cubicBezTo>
                <a:cubicBezTo>
                  <a:pt x="3003590" y="3000911"/>
                  <a:pt x="3002518" y="3002518"/>
                  <a:pt x="3001982" y="3036272"/>
                </a:cubicBezTo>
                <a:cubicBezTo>
                  <a:pt x="3001982" y="3041630"/>
                  <a:pt x="3001982" y="3046988"/>
                  <a:pt x="3001982" y="3052346"/>
                </a:cubicBezTo>
                <a:cubicBezTo>
                  <a:pt x="3001982" y="3874770"/>
                  <a:pt x="3001982" y="4697194"/>
                  <a:pt x="3001982" y="5519619"/>
                </a:cubicBezTo>
                <a:cubicBezTo>
                  <a:pt x="3001982" y="5527655"/>
                  <a:pt x="3002518" y="5535692"/>
                  <a:pt x="3001982" y="5543729"/>
                </a:cubicBezTo>
                <a:cubicBezTo>
                  <a:pt x="3000911" y="5563017"/>
                  <a:pt x="3009483" y="5570518"/>
                  <a:pt x="3028771" y="5571590"/>
                </a:cubicBezTo>
                <a:cubicBezTo>
                  <a:pt x="3068419" y="5573732"/>
                  <a:pt x="3106460" y="5582305"/>
                  <a:pt x="3143964" y="5595164"/>
                </a:cubicBezTo>
                <a:cubicBezTo>
                  <a:pt x="3330416" y="5659994"/>
                  <a:pt x="3452575" y="5852875"/>
                  <a:pt x="3429000" y="6044149"/>
                </a:cubicBezTo>
                <a:cubicBezTo>
                  <a:pt x="3403283" y="6254175"/>
                  <a:pt x="3246835" y="6408480"/>
                  <a:pt x="3037880" y="6428303"/>
                </a:cubicBezTo>
                <a:cubicBezTo>
                  <a:pt x="3012698" y="6430447"/>
                  <a:pt x="3003590" y="6437948"/>
                  <a:pt x="3000911" y="6464201"/>
                </a:cubicBezTo>
                <a:cubicBezTo>
                  <a:pt x="2982694" y="6630293"/>
                  <a:pt x="2898577" y="6749772"/>
                  <a:pt x="2746951" y="6821567"/>
                </a:cubicBezTo>
                <a:cubicBezTo>
                  <a:pt x="2710517" y="6838712"/>
                  <a:pt x="2670334" y="6845142"/>
                  <a:pt x="2632293" y="6857465"/>
                </a:cubicBezTo>
                <a:cubicBezTo>
                  <a:pt x="2593181" y="6857465"/>
                  <a:pt x="2553534" y="6857465"/>
                  <a:pt x="2514421" y="6857465"/>
                </a:cubicBezTo>
                <a:cubicBezTo>
                  <a:pt x="2504777" y="6854786"/>
                  <a:pt x="2495669" y="6851571"/>
                  <a:pt x="2486025" y="6849428"/>
                </a:cubicBezTo>
                <a:cubicBezTo>
                  <a:pt x="2291537" y="6803887"/>
                  <a:pt x="2163485" y="6658689"/>
                  <a:pt x="2144732" y="6458843"/>
                </a:cubicBezTo>
                <a:cubicBezTo>
                  <a:pt x="2142589" y="6437412"/>
                  <a:pt x="2134553" y="6430447"/>
                  <a:pt x="2113657" y="6428840"/>
                </a:cubicBezTo>
                <a:cubicBezTo>
                  <a:pt x="1996321" y="6418660"/>
                  <a:pt x="1895594" y="6372046"/>
                  <a:pt x="1820049" y="6280964"/>
                </a:cubicBezTo>
                <a:cubicBezTo>
                  <a:pt x="1710214" y="6149162"/>
                  <a:pt x="1682889" y="5999143"/>
                  <a:pt x="1747183" y="5839480"/>
                </a:cubicBezTo>
                <a:cubicBezTo>
                  <a:pt x="1812548" y="5677674"/>
                  <a:pt x="1938992" y="5590342"/>
                  <a:pt x="2111514" y="5572125"/>
                </a:cubicBezTo>
                <a:cubicBezTo>
                  <a:pt x="2137767" y="5569446"/>
                  <a:pt x="2144197" y="5559267"/>
                  <a:pt x="2144197" y="5535692"/>
                </a:cubicBezTo>
                <a:cubicBezTo>
                  <a:pt x="2143661" y="4702552"/>
                  <a:pt x="2143661" y="3869412"/>
                  <a:pt x="2143661" y="3036272"/>
                </a:cubicBezTo>
                <a:cubicBezTo>
                  <a:pt x="2143661" y="3003054"/>
                  <a:pt x="2142053" y="3000911"/>
                  <a:pt x="2108835" y="3000911"/>
                </a:cubicBezTo>
                <a:cubicBezTo>
                  <a:pt x="1847374" y="3000911"/>
                  <a:pt x="1585377" y="3000911"/>
                  <a:pt x="1323916" y="3000375"/>
                </a:cubicBezTo>
                <a:cubicBezTo>
                  <a:pt x="1297662" y="3000375"/>
                  <a:pt x="1288554" y="3008412"/>
                  <a:pt x="1286411" y="3035201"/>
                </a:cubicBezTo>
                <a:cubicBezTo>
                  <a:pt x="1277303" y="3144500"/>
                  <a:pt x="1233904" y="3239869"/>
                  <a:pt x="1151930" y="3313271"/>
                </a:cubicBezTo>
                <a:cubicBezTo>
                  <a:pt x="1020127" y="3431679"/>
                  <a:pt x="866358" y="3463826"/>
                  <a:pt x="701338" y="3398996"/>
                </a:cubicBezTo>
                <a:cubicBezTo>
                  <a:pt x="537389" y="3334167"/>
                  <a:pt x="448985" y="3206651"/>
                  <a:pt x="430232" y="3031451"/>
                </a:cubicBezTo>
                <a:cubicBezTo>
                  <a:pt x="428089" y="3008412"/>
                  <a:pt x="418981" y="3001983"/>
                  <a:pt x="397550" y="2999839"/>
                </a:cubicBezTo>
                <a:cubicBezTo>
                  <a:pt x="248067" y="2984837"/>
                  <a:pt x="133945" y="2913579"/>
                  <a:pt x="56257" y="2783920"/>
                </a:cubicBezTo>
                <a:cubicBezTo>
                  <a:pt x="26789" y="2736771"/>
                  <a:pt x="13930" y="2683728"/>
                  <a:pt x="0" y="2631222"/>
                </a:cubicBezTo>
                <a:close/>
              </a:path>
            </a:pathLst>
          </a:custGeom>
          <a:solidFill>
            <a:schemeClr val="accent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CF3F7BB-EF42-4D63-86A9-81F1E0184280}"/>
              </a:ext>
            </a:extLst>
          </p:cNvPr>
          <p:cNvSpPr/>
          <p:nvPr/>
        </p:nvSpPr>
        <p:spPr>
          <a:xfrm flipH="1">
            <a:off x="0" y="5559064"/>
            <a:ext cx="12192000" cy="1298937"/>
          </a:xfrm>
          <a:custGeom>
            <a:avLst/>
            <a:gdLst>
              <a:gd name="connsiteX0" fmla="*/ 472390 w 12192000"/>
              <a:gd name="connsiteY0" fmla="*/ 1136600 h 1298937"/>
              <a:gd name="connsiteX1" fmla="*/ 481676 w 12192000"/>
              <a:gd name="connsiteY1" fmla="*/ 1136856 h 1298937"/>
              <a:gd name="connsiteX2" fmla="*/ 497422 w 12192000"/>
              <a:gd name="connsiteY2" fmla="*/ 1151062 h 1298937"/>
              <a:gd name="connsiteX3" fmla="*/ 500502 w 12192000"/>
              <a:gd name="connsiteY3" fmla="*/ 1139081 h 1298937"/>
              <a:gd name="connsiteX4" fmla="*/ 566909 w 12192000"/>
              <a:gd name="connsiteY4" fmla="*/ 1178446 h 1298937"/>
              <a:gd name="connsiteX5" fmla="*/ 576494 w 12192000"/>
              <a:gd name="connsiteY5" fmla="*/ 1183752 h 1298937"/>
              <a:gd name="connsiteX6" fmla="*/ 533877 w 12192000"/>
              <a:gd name="connsiteY6" fmla="*/ 1189058 h 1298937"/>
              <a:gd name="connsiteX7" fmla="*/ 509231 w 12192000"/>
              <a:gd name="connsiteY7" fmla="*/ 1200354 h 1298937"/>
              <a:gd name="connsiteX8" fmla="*/ 502385 w 12192000"/>
              <a:gd name="connsiteY8" fmla="*/ 1189571 h 1298937"/>
              <a:gd name="connsiteX9" fmla="*/ 461822 w 12192000"/>
              <a:gd name="connsiteY9" fmla="*/ 1158592 h 1298937"/>
              <a:gd name="connsiteX10" fmla="*/ 449499 w 12192000"/>
              <a:gd name="connsiteY10" fmla="*/ 1156539 h 1298937"/>
              <a:gd name="connsiteX11" fmla="*/ 463362 w 12192000"/>
              <a:gd name="connsiteY11" fmla="*/ 1139937 h 1298937"/>
              <a:gd name="connsiteX12" fmla="*/ 472390 w 12192000"/>
              <a:gd name="connsiteY12" fmla="*/ 1136600 h 1298937"/>
              <a:gd name="connsiteX13" fmla="*/ 757744 w 12192000"/>
              <a:gd name="connsiteY13" fmla="*/ 226668 h 1298937"/>
              <a:gd name="connsiteX14" fmla="*/ 765960 w 12192000"/>
              <a:gd name="connsiteY14" fmla="*/ 227695 h 1298937"/>
              <a:gd name="connsiteX15" fmla="*/ 766815 w 12192000"/>
              <a:gd name="connsiteY15" fmla="*/ 264835 h 1298937"/>
              <a:gd name="connsiteX16" fmla="*/ 786022 w 12192000"/>
              <a:gd name="connsiteY16" fmla="*/ 287436 h 1298937"/>
              <a:gd name="connsiteX17" fmla="*/ 795618 w 12192000"/>
              <a:gd name="connsiteY17" fmla="*/ 290977 h 1298937"/>
              <a:gd name="connsiteX18" fmla="*/ 800810 w 12192000"/>
              <a:gd name="connsiteY18" fmla="*/ 289909 h 1298937"/>
              <a:gd name="connsiteX19" fmla="*/ 805838 w 12192000"/>
              <a:gd name="connsiteY19" fmla="*/ 286229 h 1298937"/>
              <a:gd name="connsiteX20" fmla="*/ 811850 w 12192000"/>
              <a:gd name="connsiteY20" fmla="*/ 282507 h 1298937"/>
              <a:gd name="connsiteX21" fmla="*/ 812013 w 12192000"/>
              <a:gd name="connsiteY21" fmla="*/ 282579 h 1298937"/>
              <a:gd name="connsiteX22" fmla="*/ 812128 w 12192000"/>
              <a:gd name="connsiteY22" fmla="*/ 282507 h 1298937"/>
              <a:gd name="connsiteX23" fmla="*/ 818332 w 12192000"/>
              <a:gd name="connsiteY23" fmla="*/ 285202 h 1298937"/>
              <a:gd name="connsiteX24" fmla="*/ 824322 w 12192000"/>
              <a:gd name="connsiteY24" fmla="*/ 289995 h 1298937"/>
              <a:gd name="connsiteX25" fmla="*/ 828580 w 12192000"/>
              <a:gd name="connsiteY25" fmla="*/ 293316 h 1298937"/>
              <a:gd name="connsiteX26" fmla="*/ 832901 w 12192000"/>
              <a:gd name="connsiteY26" fmla="*/ 295102 h 1298937"/>
              <a:gd name="connsiteX27" fmla="*/ 837242 w 12192000"/>
              <a:gd name="connsiteY27" fmla="*/ 294760 h 1298937"/>
              <a:gd name="connsiteX28" fmla="*/ 842293 w 12192000"/>
              <a:gd name="connsiteY28" fmla="*/ 291535 h 1298937"/>
              <a:gd name="connsiteX29" fmla="*/ 842281 w 12192000"/>
              <a:gd name="connsiteY29" fmla="*/ 291763 h 1298937"/>
              <a:gd name="connsiteX30" fmla="*/ 842636 w 12192000"/>
              <a:gd name="connsiteY30" fmla="*/ 291535 h 1298937"/>
              <a:gd name="connsiteX31" fmla="*/ 842465 w 12192000"/>
              <a:gd name="connsiteY31" fmla="*/ 294616 h 1298937"/>
              <a:gd name="connsiteX32" fmla="*/ 848066 w 12192000"/>
              <a:gd name="connsiteY32" fmla="*/ 295413 h 1298937"/>
              <a:gd name="connsiteX33" fmla="*/ 852905 w 12192000"/>
              <a:gd name="connsiteY33" fmla="*/ 294958 h 1298937"/>
              <a:gd name="connsiteX34" fmla="*/ 865870 w 12192000"/>
              <a:gd name="connsiteY34" fmla="*/ 292648 h 1298937"/>
              <a:gd name="connsiteX35" fmla="*/ 866144 w 12192000"/>
              <a:gd name="connsiteY35" fmla="*/ 292774 h 1298937"/>
              <a:gd name="connsiteX36" fmla="*/ 866212 w 12192000"/>
              <a:gd name="connsiteY36" fmla="*/ 292776 h 1298937"/>
              <a:gd name="connsiteX37" fmla="*/ 877893 w 12192000"/>
              <a:gd name="connsiteY37" fmla="*/ 298039 h 1298937"/>
              <a:gd name="connsiteX38" fmla="*/ 891414 w 12192000"/>
              <a:gd name="connsiteY38" fmla="*/ 309164 h 1298937"/>
              <a:gd name="connsiteX39" fmla="*/ 891035 w 12192000"/>
              <a:gd name="connsiteY39" fmla="*/ 309134 h 1298937"/>
              <a:gd name="connsiteX40" fmla="*/ 891072 w 12192000"/>
              <a:gd name="connsiteY40" fmla="*/ 309164 h 1298937"/>
              <a:gd name="connsiteX41" fmla="*/ 878466 w 12192000"/>
              <a:gd name="connsiteY41" fmla="*/ 308155 h 1298937"/>
              <a:gd name="connsiteX42" fmla="*/ 869400 w 12192000"/>
              <a:gd name="connsiteY42" fmla="*/ 309656 h 1298937"/>
              <a:gd name="connsiteX43" fmla="*/ 864201 w 12192000"/>
              <a:gd name="connsiteY43" fmla="*/ 317208 h 1298937"/>
              <a:gd name="connsiteX44" fmla="*/ 845374 w 12192000"/>
              <a:gd name="connsiteY44" fmla="*/ 342710 h 1298937"/>
              <a:gd name="connsiteX45" fmla="*/ 840582 w 12192000"/>
              <a:gd name="connsiteY45" fmla="*/ 352636 h 1298937"/>
              <a:gd name="connsiteX46" fmla="*/ 829286 w 12192000"/>
              <a:gd name="connsiteY46" fmla="*/ 384642 h 1298937"/>
              <a:gd name="connsiteX47" fmla="*/ 795055 w 12192000"/>
              <a:gd name="connsiteY47" fmla="*/ 409288 h 1298937"/>
              <a:gd name="connsiteX48" fmla="*/ 741485 w 12192000"/>
              <a:gd name="connsiteY48" fmla="*/ 460805 h 1298937"/>
              <a:gd name="connsiteX49" fmla="*/ 725225 w 12192000"/>
              <a:gd name="connsiteY49" fmla="*/ 466453 h 1298937"/>
              <a:gd name="connsiteX50" fmla="*/ 725246 w 12192000"/>
              <a:gd name="connsiteY50" fmla="*/ 466327 h 1298937"/>
              <a:gd name="connsiteX51" fmla="*/ 724883 w 12192000"/>
              <a:gd name="connsiteY51" fmla="*/ 466453 h 1298937"/>
              <a:gd name="connsiteX52" fmla="*/ 732585 w 12192000"/>
              <a:gd name="connsiteY52" fmla="*/ 420413 h 1298937"/>
              <a:gd name="connsiteX53" fmla="*/ 737377 w 12192000"/>
              <a:gd name="connsiteY53" fmla="*/ 414936 h 1298937"/>
              <a:gd name="connsiteX54" fmla="*/ 749871 w 12192000"/>
              <a:gd name="connsiteY54" fmla="*/ 372319 h 1298937"/>
              <a:gd name="connsiteX55" fmla="*/ 762536 w 12192000"/>
              <a:gd name="connsiteY55" fmla="*/ 263637 h 1298937"/>
              <a:gd name="connsiteX56" fmla="*/ 750385 w 12192000"/>
              <a:gd name="connsiteY56" fmla="*/ 241045 h 1298937"/>
              <a:gd name="connsiteX57" fmla="*/ 745079 w 12192000"/>
              <a:gd name="connsiteY57" fmla="*/ 229578 h 1298937"/>
              <a:gd name="connsiteX58" fmla="*/ 757402 w 12192000"/>
              <a:gd name="connsiteY58" fmla="*/ 226668 h 1298937"/>
              <a:gd name="connsiteX59" fmla="*/ 757629 w 12192000"/>
              <a:gd name="connsiteY59" fmla="*/ 226696 h 1298937"/>
              <a:gd name="connsiteX60" fmla="*/ 903660 w 12192000"/>
              <a:gd name="connsiteY60" fmla="*/ 66 h 1298937"/>
              <a:gd name="connsiteX61" fmla="*/ 897404 w 12192000"/>
              <a:gd name="connsiteY61" fmla="*/ 1432 h 1298937"/>
              <a:gd name="connsiteX62" fmla="*/ 850166 w 12192000"/>
              <a:gd name="connsiteY62" fmla="*/ 28474 h 1298937"/>
              <a:gd name="connsiteX63" fmla="*/ 737035 w 12192000"/>
              <a:gd name="connsiteY63" fmla="*/ 97962 h 1298937"/>
              <a:gd name="connsiteX64" fmla="*/ 669772 w 12192000"/>
              <a:gd name="connsiteY64" fmla="*/ 107718 h 1298937"/>
              <a:gd name="connsiteX65" fmla="*/ 650945 w 12192000"/>
              <a:gd name="connsiteY65" fmla="*/ 108231 h 1298937"/>
              <a:gd name="connsiteX66" fmla="*/ 611067 w 12192000"/>
              <a:gd name="connsiteY66" fmla="*/ 117987 h 1298937"/>
              <a:gd name="connsiteX67" fmla="*/ 566054 w 12192000"/>
              <a:gd name="connsiteY67" fmla="*/ 125689 h 1298937"/>
              <a:gd name="connsiteX68" fmla="*/ 447274 w 12192000"/>
              <a:gd name="connsiteY68" fmla="*/ 223074 h 1298937"/>
              <a:gd name="connsiteX69" fmla="*/ 355708 w 12192000"/>
              <a:gd name="connsiteY69" fmla="*/ 417161 h 1298937"/>
              <a:gd name="connsiteX70" fmla="*/ 345781 w 12192000"/>
              <a:gd name="connsiteY70" fmla="*/ 564694 h 1298937"/>
              <a:gd name="connsiteX71" fmla="*/ 342358 w 12192000"/>
              <a:gd name="connsiteY71" fmla="*/ 649586 h 1298937"/>
              <a:gd name="connsiteX72" fmla="*/ 350573 w 12192000"/>
              <a:gd name="connsiteY72" fmla="*/ 690491 h 1298937"/>
              <a:gd name="connsiteX73" fmla="*/ 363067 w 12192000"/>
              <a:gd name="connsiteY73" fmla="*/ 706751 h 1298937"/>
              <a:gd name="connsiteX74" fmla="*/ 356050 w 12192000"/>
              <a:gd name="connsiteY74" fmla="*/ 720443 h 1298937"/>
              <a:gd name="connsiteX75" fmla="*/ 354167 w 12192000"/>
              <a:gd name="connsiteY75" fmla="*/ 745089 h 1298937"/>
              <a:gd name="connsiteX76" fmla="*/ 361013 w 12192000"/>
              <a:gd name="connsiteY76" fmla="*/ 842303 h 1298937"/>
              <a:gd name="connsiteX77" fmla="*/ 389082 w 12192000"/>
              <a:gd name="connsiteY77" fmla="*/ 897072 h 1298937"/>
              <a:gd name="connsiteX78" fmla="*/ 408422 w 12192000"/>
              <a:gd name="connsiteY78" fmla="*/ 915214 h 1298937"/>
              <a:gd name="connsiteX79" fmla="*/ 415782 w 12192000"/>
              <a:gd name="connsiteY79" fmla="*/ 924970 h 1298937"/>
              <a:gd name="connsiteX80" fmla="*/ 414755 w 12192000"/>
              <a:gd name="connsiteY80" fmla="*/ 927879 h 1298937"/>
              <a:gd name="connsiteX81" fmla="*/ 335340 w 12192000"/>
              <a:gd name="connsiteY81" fmla="*/ 914187 h 1298937"/>
              <a:gd name="connsiteX82" fmla="*/ 292381 w 12192000"/>
              <a:gd name="connsiteY82" fmla="*/ 914529 h 1298937"/>
              <a:gd name="connsiteX83" fmla="*/ 267222 w 12192000"/>
              <a:gd name="connsiteY83" fmla="*/ 930789 h 1298937"/>
              <a:gd name="connsiteX84" fmla="*/ 267051 w 12192000"/>
              <a:gd name="connsiteY84" fmla="*/ 1048884 h 1298937"/>
              <a:gd name="connsiteX85" fmla="*/ 275095 w 12192000"/>
              <a:gd name="connsiteY85" fmla="*/ 1061207 h 1298937"/>
              <a:gd name="connsiteX86" fmla="*/ 283310 w 12192000"/>
              <a:gd name="connsiteY86" fmla="*/ 1076953 h 1298937"/>
              <a:gd name="connsiteX87" fmla="*/ 276464 w 12192000"/>
              <a:gd name="connsiteY87" fmla="*/ 1106391 h 1298937"/>
              <a:gd name="connsiteX88" fmla="*/ 272527 w 12192000"/>
              <a:gd name="connsiteY88" fmla="*/ 1123335 h 1298937"/>
              <a:gd name="connsiteX89" fmla="*/ 288616 w 12192000"/>
              <a:gd name="connsiteY89" fmla="*/ 1195390 h 1298937"/>
              <a:gd name="connsiteX90" fmla="*/ 294435 w 12192000"/>
              <a:gd name="connsiteY90" fmla="*/ 1213190 h 1298937"/>
              <a:gd name="connsiteX91" fmla="*/ 286391 w 12192000"/>
              <a:gd name="connsiteY91" fmla="*/ 1221063 h 1298937"/>
              <a:gd name="connsiteX92" fmla="*/ 261574 w 12192000"/>
              <a:gd name="connsiteY92" fmla="*/ 1212163 h 1298937"/>
              <a:gd name="connsiteX93" fmla="*/ 241378 w 12192000"/>
              <a:gd name="connsiteY93" fmla="*/ 1217811 h 1298937"/>
              <a:gd name="connsiteX94" fmla="*/ 227686 w 12192000"/>
              <a:gd name="connsiteY94" fmla="*/ 1221063 h 1298937"/>
              <a:gd name="connsiteX95" fmla="*/ 216047 w 12192000"/>
              <a:gd name="connsiteY95" fmla="*/ 1216784 h 1298937"/>
              <a:gd name="connsiteX96" fmla="*/ 215020 w 12192000"/>
              <a:gd name="connsiteY96" fmla="*/ 1232873 h 1298937"/>
              <a:gd name="connsiteX97" fmla="*/ 180961 w 12192000"/>
              <a:gd name="connsiteY97" fmla="*/ 1222604 h 1298937"/>
              <a:gd name="connsiteX98" fmla="*/ 161621 w 12192000"/>
              <a:gd name="connsiteY98" fmla="*/ 1223802 h 1298937"/>
              <a:gd name="connsiteX99" fmla="*/ 155973 w 12192000"/>
              <a:gd name="connsiteY99" fmla="*/ 1223802 h 1298937"/>
              <a:gd name="connsiteX100" fmla="*/ 127219 w 12192000"/>
              <a:gd name="connsiteY100" fmla="*/ 1222432 h 1298937"/>
              <a:gd name="connsiteX101" fmla="*/ 92304 w 12192000"/>
              <a:gd name="connsiteY101" fmla="*/ 1220550 h 1298937"/>
              <a:gd name="connsiteX102" fmla="*/ 58929 w 12192000"/>
              <a:gd name="connsiteY102" fmla="*/ 1231161 h 1298937"/>
              <a:gd name="connsiteX103" fmla="*/ 45922 w 12192000"/>
              <a:gd name="connsiteY103" fmla="*/ 1220721 h 1298937"/>
              <a:gd name="connsiteX104" fmla="*/ 36166 w 12192000"/>
              <a:gd name="connsiteY104" fmla="*/ 1223973 h 1298937"/>
              <a:gd name="connsiteX105" fmla="*/ 24014 w 12192000"/>
              <a:gd name="connsiteY105" fmla="*/ 1220207 h 1298937"/>
              <a:gd name="connsiteX106" fmla="*/ 13916 w 12192000"/>
              <a:gd name="connsiteY106" fmla="*/ 1217982 h 1298937"/>
              <a:gd name="connsiteX107" fmla="*/ 0 w 12192000"/>
              <a:gd name="connsiteY107" fmla="*/ 1223574 h 1298937"/>
              <a:gd name="connsiteX108" fmla="*/ 0 w 12192000"/>
              <a:gd name="connsiteY108" fmla="*/ 1298937 h 1298937"/>
              <a:gd name="connsiteX109" fmla="*/ 2316480 w 12192000"/>
              <a:gd name="connsiteY109" fmla="*/ 1298937 h 1298937"/>
              <a:gd name="connsiteX110" fmla="*/ 3086100 w 12192000"/>
              <a:gd name="connsiteY110" fmla="*/ 1298937 h 1298937"/>
              <a:gd name="connsiteX111" fmla="*/ 5059680 w 12192000"/>
              <a:gd name="connsiteY111" fmla="*/ 1298937 h 1298937"/>
              <a:gd name="connsiteX112" fmla="*/ 8625840 w 12192000"/>
              <a:gd name="connsiteY112" fmla="*/ 1298937 h 1298937"/>
              <a:gd name="connsiteX113" fmla="*/ 8625840 w 12192000"/>
              <a:gd name="connsiteY113" fmla="*/ 1298937 h 1298937"/>
              <a:gd name="connsiteX114" fmla="*/ 12192000 w 12192000"/>
              <a:gd name="connsiteY114" fmla="*/ 1298937 h 1298937"/>
              <a:gd name="connsiteX115" fmla="*/ 12192000 w 12192000"/>
              <a:gd name="connsiteY115" fmla="*/ 1182554 h 1298937"/>
              <a:gd name="connsiteX116" fmla="*/ 12012012 w 12192000"/>
              <a:gd name="connsiteY116" fmla="*/ 1195733 h 1298937"/>
              <a:gd name="connsiteX117" fmla="*/ 11873174 w 12192000"/>
              <a:gd name="connsiteY117" fmla="*/ 1194363 h 1298937"/>
              <a:gd name="connsiteX118" fmla="*/ 11752239 w 12192000"/>
              <a:gd name="connsiteY118" fmla="*/ 1173825 h 1298937"/>
              <a:gd name="connsiteX119" fmla="*/ 11711404 w 12192000"/>
              <a:gd name="connsiteY119" fmla="*/ 1183239 h 1298937"/>
              <a:gd name="connsiteX120" fmla="*/ 11662088 w 12192000"/>
              <a:gd name="connsiteY120" fmla="*/ 1189571 h 1298937"/>
              <a:gd name="connsiteX121" fmla="*/ 11660832 w 12192000"/>
              <a:gd name="connsiteY121" fmla="*/ 1189058 h 1298937"/>
              <a:gd name="connsiteX122" fmla="*/ 11605548 w 12192000"/>
              <a:gd name="connsiteY122" fmla="*/ 1186148 h 1298937"/>
              <a:gd name="connsiteX123" fmla="*/ 11560001 w 12192000"/>
              <a:gd name="connsiteY123" fmla="*/ 1190427 h 1298937"/>
              <a:gd name="connsiteX124" fmla="*/ 11533615 w 12192000"/>
              <a:gd name="connsiteY124" fmla="*/ 1190769 h 1298937"/>
              <a:gd name="connsiteX125" fmla="*/ 11381269 w 12192000"/>
              <a:gd name="connsiteY125" fmla="*/ 1200867 h 1298937"/>
              <a:gd name="connsiteX126" fmla="*/ 11266932 w 12192000"/>
              <a:gd name="connsiteY126" fmla="*/ 1186832 h 1298937"/>
              <a:gd name="connsiteX127" fmla="*/ 11213847 w 12192000"/>
              <a:gd name="connsiteY127" fmla="*/ 1182383 h 1298937"/>
              <a:gd name="connsiteX128" fmla="*/ 11111445 w 12192000"/>
              <a:gd name="connsiteY128" fmla="*/ 1203606 h 1298937"/>
              <a:gd name="connsiteX129" fmla="*/ 11073124 w 12192000"/>
              <a:gd name="connsiteY129" fmla="*/ 1198642 h 1298937"/>
              <a:gd name="connsiteX130" fmla="*/ 11034487 w 12192000"/>
              <a:gd name="connsiteY130" fmla="*/ 1189571 h 1298937"/>
              <a:gd name="connsiteX131" fmla="*/ 10954701 w 12192000"/>
              <a:gd name="connsiteY131" fmla="*/ 1192310 h 1298937"/>
              <a:gd name="connsiteX132" fmla="*/ 10741418 w 12192000"/>
              <a:gd name="connsiteY132" fmla="*/ 1188544 h 1298937"/>
              <a:gd name="connsiteX133" fmla="*/ 10714404 w 12192000"/>
              <a:gd name="connsiteY133" fmla="*/ 1195048 h 1298937"/>
              <a:gd name="connsiteX134" fmla="*/ 10686447 w 12192000"/>
              <a:gd name="connsiteY134" fmla="*/ 1202750 h 1298937"/>
              <a:gd name="connsiteX135" fmla="*/ 10663203 w 12192000"/>
              <a:gd name="connsiteY135" fmla="*/ 1201210 h 1298937"/>
              <a:gd name="connsiteX136" fmla="*/ 10597553 w 12192000"/>
              <a:gd name="connsiteY136" fmla="*/ 1184437 h 1298937"/>
              <a:gd name="connsiteX137" fmla="*/ 10573837 w 12192000"/>
              <a:gd name="connsiteY137" fmla="*/ 1170851 h 1298937"/>
              <a:gd name="connsiteX138" fmla="*/ 10539756 w 12192000"/>
              <a:gd name="connsiteY138" fmla="*/ 1174852 h 1298937"/>
              <a:gd name="connsiteX139" fmla="*/ 10456830 w 12192000"/>
              <a:gd name="connsiteY139" fmla="*/ 1194877 h 1298937"/>
              <a:gd name="connsiteX140" fmla="*/ 10433270 w 12192000"/>
              <a:gd name="connsiteY140" fmla="*/ 1190598 h 1298937"/>
              <a:gd name="connsiteX141" fmla="*/ 10381442 w 12192000"/>
              <a:gd name="connsiteY141" fmla="*/ 1183923 h 1298937"/>
              <a:gd name="connsiteX142" fmla="*/ 10370448 w 12192000"/>
              <a:gd name="connsiteY142" fmla="*/ 1187175 h 1298937"/>
              <a:gd name="connsiteX143" fmla="*/ 10338408 w 12192000"/>
              <a:gd name="connsiteY143" fmla="*/ 1186832 h 1298937"/>
              <a:gd name="connsiteX144" fmla="*/ 10307940 w 12192000"/>
              <a:gd name="connsiteY144" fmla="*/ 1184094 h 1298937"/>
              <a:gd name="connsiteX145" fmla="*/ 10237263 w 12192000"/>
              <a:gd name="connsiteY145" fmla="*/ 1194877 h 1298937"/>
              <a:gd name="connsiteX146" fmla="*/ 10204910 w 12192000"/>
              <a:gd name="connsiteY146" fmla="*/ 1187517 h 1298937"/>
              <a:gd name="connsiteX147" fmla="*/ 10180723 w 12192000"/>
              <a:gd name="connsiteY147" fmla="*/ 1180842 h 1298937"/>
              <a:gd name="connsiteX148" fmla="*/ 10140831 w 12192000"/>
              <a:gd name="connsiteY148" fmla="*/ 1185464 h 1298937"/>
              <a:gd name="connsiteX149" fmla="*/ 10012359 w 12192000"/>
              <a:gd name="connsiteY149" fmla="*/ 1192994 h 1298937"/>
              <a:gd name="connsiteX150" fmla="*/ 9909956 w 12192000"/>
              <a:gd name="connsiteY150" fmla="*/ 1180500 h 1298937"/>
              <a:gd name="connsiteX151" fmla="*/ 9885455 w 12192000"/>
              <a:gd name="connsiteY151" fmla="*/ 1191796 h 1298937"/>
              <a:gd name="connsiteX152" fmla="*/ 9883884 w 12192000"/>
              <a:gd name="connsiteY152" fmla="*/ 1194706 h 1298937"/>
              <a:gd name="connsiteX153" fmla="*/ 9858755 w 12192000"/>
              <a:gd name="connsiteY153" fmla="*/ 1190085 h 1298937"/>
              <a:gd name="connsiteX154" fmla="*/ 9796561 w 12192000"/>
              <a:gd name="connsiteY154" fmla="*/ 1185464 h 1298937"/>
              <a:gd name="connsiteX155" fmla="*/ 9667145 w 12192000"/>
              <a:gd name="connsiteY155" fmla="*/ 1188031 h 1298937"/>
              <a:gd name="connsiteX156" fmla="*/ 9624427 w 12192000"/>
              <a:gd name="connsiteY156" fmla="*/ 1188887 h 1298937"/>
              <a:gd name="connsiteX157" fmla="*/ 9593642 w 12192000"/>
              <a:gd name="connsiteY157" fmla="*/ 1188373 h 1298937"/>
              <a:gd name="connsiteX158" fmla="*/ 9485587 w 12192000"/>
              <a:gd name="connsiteY158" fmla="*/ 1173996 h 1298937"/>
              <a:gd name="connsiteX159" fmla="*/ 9459831 w 12192000"/>
              <a:gd name="connsiteY159" fmla="*/ 1188544 h 1298937"/>
              <a:gd name="connsiteX160" fmla="*/ 9446323 w 12192000"/>
              <a:gd name="connsiteY160" fmla="*/ 1198129 h 1298937"/>
              <a:gd name="connsiteX161" fmla="*/ 9363397 w 12192000"/>
              <a:gd name="connsiteY161" fmla="*/ 1198300 h 1298937"/>
              <a:gd name="connsiteX162" fmla="*/ 9284868 w 12192000"/>
              <a:gd name="connsiteY162" fmla="*/ 1186148 h 1298937"/>
              <a:gd name="connsiteX163" fmla="*/ 9229270 w 12192000"/>
              <a:gd name="connsiteY163" fmla="*/ 1181869 h 1298937"/>
              <a:gd name="connsiteX164" fmla="*/ 9145714 w 12192000"/>
              <a:gd name="connsiteY164" fmla="*/ 1193337 h 1298937"/>
              <a:gd name="connsiteX165" fmla="*/ 9022896 w 12192000"/>
              <a:gd name="connsiteY165" fmla="*/ 1179644 h 1298937"/>
              <a:gd name="connsiteX166" fmla="*/ 8996197 w 12192000"/>
              <a:gd name="connsiteY166" fmla="*/ 1179815 h 1298937"/>
              <a:gd name="connsiteX167" fmla="*/ 8982061 w 12192000"/>
              <a:gd name="connsiteY167" fmla="*/ 1186662 h 1298937"/>
              <a:gd name="connsiteX168" fmla="*/ 8954734 w 12192000"/>
              <a:gd name="connsiteY168" fmla="*/ 1187860 h 1298937"/>
              <a:gd name="connsiteX169" fmla="*/ 8885941 w 12192000"/>
              <a:gd name="connsiteY169" fmla="*/ 1181698 h 1298937"/>
              <a:gd name="connsiteX170" fmla="*/ 8698730 w 12192000"/>
              <a:gd name="connsiteY170" fmla="*/ 1192652 h 1298937"/>
              <a:gd name="connsiteX171" fmla="*/ 8664805 w 12192000"/>
              <a:gd name="connsiteY171" fmla="*/ 1183752 h 1298937"/>
              <a:gd name="connsiteX172" fmla="*/ 8630252 w 12192000"/>
              <a:gd name="connsiteY172" fmla="*/ 1172456 h 1298937"/>
              <a:gd name="connsiteX173" fmla="*/ 8625840 w 12192000"/>
              <a:gd name="connsiteY173" fmla="*/ 1172361 h 1298937"/>
              <a:gd name="connsiteX174" fmla="*/ 8625840 w 12192000"/>
              <a:gd name="connsiteY174" fmla="*/ 1182554 h 1298937"/>
              <a:gd name="connsiteX175" fmla="*/ 8445853 w 12192000"/>
              <a:gd name="connsiteY175" fmla="*/ 1195733 h 1298937"/>
              <a:gd name="connsiteX176" fmla="*/ 8307014 w 12192000"/>
              <a:gd name="connsiteY176" fmla="*/ 1194363 h 1298937"/>
              <a:gd name="connsiteX177" fmla="*/ 8186080 w 12192000"/>
              <a:gd name="connsiteY177" fmla="*/ 1173825 h 1298937"/>
              <a:gd name="connsiteX178" fmla="*/ 8145244 w 12192000"/>
              <a:gd name="connsiteY178" fmla="*/ 1183239 h 1298937"/>
              <a:gd name="connsiteX179" fmla="*/ 8095928 w 12192000"/>
              <a:gd name="connsiteY179" fmla="*/ 1189571 h 1298937"/>
              <a:gd name="connsiteX180" fmla="*/ 8094673 w 12192000"/>
              <a:gd name="connsiteY180" fmla="*/ 1189058 h 1298937"/>
              <a:gd name="connsiteX181" fmla="*/ 8039388 w 12192000"/>
              <a:gd name="connsiteY181" fmla="*/ 1186148 h 1298937"/>
              <a:gd name="connsiteX182" fmla="*/ 7993842 w 12192000"/>
              <a:gd name="connsiteY182" fmla="*/ 1190427 h 1298937"/>
              <a:gd name="connsiteX183" fmla="*/ 7967456 w 12192000"/>
              <a:gd name="connsiteY183" fmla="*/ 1190769 h 1298937"/>
              <a:gd name="connsiteX184" fmla="*/ 7815110 w 12192000"/>
              <a:gd name="connsiteY184" fmla="*/ 1200867 h 1298937"/>
              <a:gd name="connsiteX185" fmla="*/ 7700773 w 12192000"/>
              <a:gd name="connsiteY185" fmla="*/ 1186832 h 1298937"/>
              <a:gd name="connsiteX186" fmla="*/ 7647687 w 12192000"/>
              <a:gd name="connsiteY186" fmla="*/ 1182383 h 1298937"/>
              <a:gd name="connsiteX187" fmla="*/ 7545285 w 12192000"/>
              <a:gd name="connsiteY187" fmla="*/ 1203606 h 1298937"/>
              <a:gd name="connsiteX188" fmla="*/ 7506964 w 12192000"/>
              <a:gd name="connsiteY188" fmla="*/ 1198642 h 1298937"/>
              <a:gd name="connsiteX189" fmla="*/ 7468327 w 12192000"/>
              <a:gd name="connsiteY189" fmla="*/ 1189571 h 1298937"/>
              <a:gd name="connsiteX190" fmla="*/ 7388542 w 12192000"/>
              <a:gd name="connsiteY190" fmla="*/ 1192310 h 1298937"/>
              <a:gd name="connsiteX191" fmla="*/ 7175259 w 12192000"/>
              <a:gd name="connsiteY191" fmla="*/ 1188544 h 1298937"/>
              <a:gd name="connsiteX192" fmla="*/ 7148245 w 12192000"/>
              <a:gd name="connsiteY192" fmla="*/ 1195048 h 1298937"/>
              <a:gd name="connsiteX193" fmla="*/ 7120288 w 12192000"/>
              <a:gd name="connsiteY193" fmla="*/ 1202750 h 1298937"/>
              <a:gd name="connsiteX194" fmla="*/ 7097044 w 12192000"/>
              <a:gd name="connsiteY194" fmla="*/ 1201210 h 1298937"/>
              <a:gd name="connsiteX195" fmla="*/ 7031394 w 12192000"/>
              <a:gd name="connsiteY195" fmla="*/ 1184437 h 1298937"/>
              <a:gd name="connsiteX196" fmla="*/ 7007678 w 12192000"/>
              <a:gd name="connsiteY196" fmla="*/ 1170851 h 1298937"/>
              <a:gd name="connsiteX197" fmla="*/ 6973596 w 12192000"/>
              <a:gd name="connsiteY197" fmla="*/ 1174852 h 1298937"/>
              <a:gd name="connsiteX198" fmla="*/ 6890671 w 12192000"/>
              <a:gd name="connsiteY198" fmla="*/ 1194877 h 1298937"/>
              <a:gd name="connsiteX199" fmla="*/ 6867111 w 12192000"/>
              <a:gd name="connsiteY199" fmla="*/ 1190598 h 1298937"/>
              <a:gd name="connsiteX200" fmla="*/ 6815282 w 12192000"/>
              <a:gd name="connsiteY200" fmla="*/ 1183923 h 1298937"/>
              <a:gd name="connsiteX201" fmla="*/ 6804288 w 12192000"/>
              <a:gd name="connsiteY201" fmla="*/ 1187175 h 1298937"/>
              <a:gd name="connsiteX202" fmla="*/ 6772248 w 12192000"/>
              <a:gd name="connsiteY202" fmla="*/ 1186832 h 1298937"/>
              <a:gd name="connsiteX203" fmla="*/ 6741780 w 12192000"/>
              <a:gd name="connsiteY203" fmla="*/ 1184094 h 1298937"/>
              <a:gd name="connsiteX204" fmla="*/ 6671103 w 12192000"/>
              <a:gd name="connsiteY204" fmla="*/ 1194877 h 1298937"/>
              <a:gd name="connsiteX205" fmla="*/ 6638751 w 12192000"/>
              <a:gd name="connsiteY205" fmla="*/ 1187517 h 1298937"/>
              <a:gd name="connsiteX206" fmla="*/ 6614563 w 12192000"/>
              <a:gd name="connsiteY206" fmla="*/ 1180842 h 1298937"/>
              <a:gd name="connsiteX207" fmla="*/ 6574671 w 12192000"/>
              <a:gd name="connsiteY207" fmla="*/ 1185464 h 1298937"/>
              <a:gd name="connsiteX208" fmla="*/ 6446199 w 12192000"/>
              <a:gd name="connsiteY208" fmla="*/ 1192994 h 1298937"/>
              <a:gd name="connsiteX209" fmla="*/ 6343797 w 12192000"/>
              <a:gd name="connsiteY209" fmla="*/ 1180500 h 1298937"/>
              <a:gd name="connsiteX210" fmla="*/ 6319296 w 12192000"/>
              <a:gd name="connsiteY210" fmla="*/ 1191796 h 1298937"/>
              <a:gd name="connsiteX211" fmla="*/ 6317725 w 12192000"/>
              <a:gd name="connsiteY211" fmla="*/ 1194706 h 1298937"/>
              <a:gd name="connsiteX212" fmla="*/ 6292596 w 12192000"/>
              <a:gd name="connsiteY212" fmla="*/ 1190085 h 1298937"/>
              <a:gd name="connsiteX213" fmla="*/ 6230401 w 12192000"/>
              <a:gd name="connsiteY213" fmla="*/ 1185464 h 1298937"/>
              <a:gd name="connsiteX214" fmla="*/ 6100986 w 12192000"/>
              <a:gd name="connsiteY214" fmla="*/ 1188031 h 1298937"/>
              <a:gd name="connsiteX215" fmla="*/ 6058267 w 12192000"/>
              <a:gd name="connsiteY215" fmla="*/ 1188887 h 1298937"/>
              <a:gd name="connsiteX216" fmla="*/ 6027482 w 12192000"/>
              <a:gd name="connsiteY216" fmla="*/ 1188373 h 1298937"/>
              <a:gd name="connsiteX217" fmla="*/ 5919427 w 12192000"/>
              <a:gd name="connsiteY217" fmla="*/ 1173996 h 1298937"/>
              <a:gd name="connsiteX218" fmla="*/ 5893671 w 12192000"/>
              <a:gd name="connsiteY218" fmla="*/ 1188544 h 1298937"/>
              <a:gd name="connsiteX219" fmla="*/ 5880163 w 12192000"/>
              <a:gd name="connsiteY219" fmla="*/ 1198129 h 1298937"/>
              <a:gd name="connsiteX220" fmla="*/ 5797237 w 12192000"/>
              <a:gd name="connsiteY220" fmla="*/ 1198300 h 1298937"/>
              <a:gd name="connsiteX221" fmla="*/ 5718709 w 12192000"/>
              <a:gd name="connsiteY221" fmla="*/ 1186148 h 1298937"/>
              <a:gd name="connsiteX222" fmla="*/ 5663110 w 12192000"/>
              <a:gd name="connsiteY222" fmla="*/ 1181869 h 1298937"/>
              <a:gd name="connsiteX223" fmla="*/ 5579555 w 12192000"/>
              <a:gd name="connsiteY223" fmla="*/ 1193337 h 1298937"/>
              <a:gd name="connsiteX224" fmla="*/ 5456737 w 12192000"/>
              <a:gd name="connsiteY224" fmla="*/ 1179644 h 1298937"/>
              <a:gd name="connsiteX225" fmla="*/ 5430037 w 12192000"/>
              <a:gd name="connsiteY225" fmla="*/ 1179815 h 1298937"/>
              <a:gd name="connsiteX226" fmla="*/ 5415902 w 12192000"/>
              <a:gd name="connsiteY226" fmla="*/ 1186662 h 1298937"/>
              <a:gd name="connsiteX227" fmla="*/ 5388574 w 12192000"/>
              <a:gd name="connsiteY227" fmla="*/ 1187860 h 1298937"/>
              <a:gd name="connsiteX228" fmla="*/ 5319782 w 12192000"/>
              <a:gd name="connsiteY228" fmla="*/ 1181698 h 1298937"/>
              <a:gd name="connsiteX229" fmla="*/ 5132571 w 12192000"/>
              <a:gd name="connsiteY229" fmla="*/ 1192652 h 1298937"/>
              <a:gd name="connsiteX230" fmla="*/ 5098645 w 12192000"/>
              <a:gd name="connsiteY230" fmla="*/ 1183752 h 1298937"/>
              <a:gd name="connsiteX231" fmla="*/ 5064092 w 12192000"/>
              <a:gd name="connsiteY231" fmla="*/ 1172456 h 1298937"/>
              <a:gd name="connsiteX232" fmla="*/ 5059680 w 12192000"/>
              <a:gd name="connsiteY232" fmla="*/ 1172361 h 1298937"/>
              <a:gd name="connsiteX233" fmla="*/ 5059680 w 12192000"/>
              <a:gd name="connsiteY233" fmla="*/ 1182554 h 1298937"/>
              <a:gd name="connsiteX234" fmla="*/ 4921228 w 12192000"/>
              <a:gd name="connsiteY234" fmla="*/ 1195733 h 1298937"/>
              <a:gd name="connsiteX235" fmla="*/ 4814430 w 12192000"/>
              <a:gd name="connsiteY235" fmla="*/ 1194363 h 1298937"/>
              <a:gd name="connsiteX236" fmla="*/ 4721403 w 12192000"/>
              <a:gd name="connsiteY236" fmla="*/ 1173825 h 1298937"/>
              <a:gd name="connsiteX237" fmla="*/ 4689991 w 12192000"/>
              <a:gd name="connsiteY237" fmla="*/ 1183239 h 1298937"/>
              <a:gd name="connsiteX238" fmla="*/ 4652056 w 12192000"/>
              <a:gd name="connsiteY238" fmla="*/ 1189571 h 1298937"/>
              <a:gd name="connsiteX239" fmla="*/ 4651090 w 12192000"/>
              <a:gd name="connsiteY239" fmla="*/ 1189058 h 1298937"/>
              <a:gd name="connsiteX240" fmla="*/ 4608563 w 12192000"/>
              <a:gd name="connsiteY240" fmla="*/ 1186148 h 1298937"/>
              <a:gd name="connsiteX241" fmla="*/ 4573528 w 12192000"/>
              <a:gd name="connsiteY241" fmla="*/ 1190427 h 1298937"/>
              <a:gd name="connsiteX242" fmla="*/ 4553231 w 12192000"/>
              <a:gd name="connsiteY242" fmla="*/ 1190769 h 1298937"/>
              <a:gd name="connsiteX243" fmla="*/ 4436042 w 12192000"/>
              <a:gd name="connsiteY243" fmla="*/ 1200867 h 1298937"/>
              <a:gd name="connsiteX244" fmla="*/ 4348090 w 12192000"/>
              <a:gd name="connsiteY244" fmla="*/ 1186832 h 1298937"/>
              <a:gd name="connsiteX245" fmla="*/ 4307255 w 12192000"/>
              <a:gd name="connsiteY245" fmla="*/ 1182383 h 1298937"/>
              <a:gd name="connsiteX246" fmla="*/ 4228484 w 12192000"/>
              <a:gd name="connsiteY246" fmla="*/ 1203606 h 1298937"/>
              <a:gd name="connsiteX247" fmla="*/ 4199006 w 12192000"/>
              <a:gd name="connsiteY247" fmla="*/ 1198642 h 1298937"/>
              <a:gd name="connsiteX248" fmla="*/ 4169286 w 12192000"/>
              <a:gd name="connsiteY248" fmla="*/ 1189571 h 1298937"/>
              <a:gd name="connsiteX249" fmla="*/ 4107912 w 12192000"/>
              <a:gd name="connsiteY249" fmla="*/ 1192310 h 1298937"/>
              <a:gd name="connsiteX250" fmla="*/ 3943848 w 12192000"/>
              <a:gd name="connsiteY250" fmla="*/ 1188544 h 1298937"/>
              <a:gd name="connsiteX251" fmla="*/ 3923068 w 12192000"/>
              <a:gd name="connsiteY251" fmla="*/ 1195048 h 1298937"/>
              <a:gd name="connsiteX252" fmla="*/ 3901563 w 12192000"/>
              <a:gd name="connsiteY252" fmla="*/ 1202750 h 1298937"/>
              <a:gd name="connsiteX253" fmla="*/ 3883683 w 12192000"/>
              <a:gd name="connsiteY253" fmla="*/ 1201210 h 1298937"/>
              <a:gd name="connsiteX254" fmla="*/ 3833183 w 12192000"/>
              <a:gd name="connsiteY254" fmla="*/ 1184437 h 1298937"/>
              <a:gd name="connsiteX255" fmla="*/ 3814940 w 12192000"/>
              <a:gd name="connsiteY255" fmla="*/ 1170851 h 1298937"/>
              <a:gd name="connsiteX256" fmla="*/ 3788723 w 12192000"/>
              <a:gd name="connsiteY256" fmla="*/ 1174852 h 1298937"/>
              <a:gd name="connsiteX257" fmla="*/ 3724934 w 12192000"/>
              <a:gd name="connsiteY257" fmla="*/ 1194877 h 1298937"/>
              <a:gd name="connsiteX258" fmla="*/ 3706811 w 12192000"/>
              <a:gd name="connsiteY258" fmla="*/ 1190598 h 1298937"/>
              <a:gd name="connsiteX259" fmla="*/ 3666943 w 12192000"/>
              <a:gd name="connsiteY259" fmla="*/ 1183923 h 1298937"/>
              <a:gd name="connsiteX260" fmla="*/ 3658487 w 12192000"/>
              <a:gd name="connsiteY260" fmla="*/ 1187175 h 1298937"/>
              <a:gd name="connsiteX261" fmla="*/ 3633840 w 12192000"/>
              <a:gd name="connsiteY261" fmla="*/ 1186832 h 1298937"/>
              <a:gd name="connsiteX262" fmla="*/ 3610403 w 12192000"/>
              <a:gd name="connsiteY262" fmla="*/ 1184094 h 1298937"/>
              <a:gd name="connsiteX263" fmla="*/ 3556036 w 12192000"/>
              <a:gd name="connsiteY263" fmla="*/ 1194877 h 1298937"/>
              <a:gd name="connsiteX264" fmla="*/ 3531150 w 12192000"/>
              <a:gd name="connsiteY264" fmla="*/ 1187517 h 1298937"/>
              <a:gd name="connsiteX265" fmla="*/ 3512544 w 12192000"/>
              <a:gd name="connsiteY265" fmla="*/ 1180842 h 1298937"/>
              <a:gd name="connsiteX266" fmla="*/ 3481858 w 12192000"/>
              <a:gd name="connsiteY266" fmla="*/ 1185464 h 1298937"/>
              <a:gd name="connsiteX267" fmla="*/ 3383033 w 12192000"/>
              <a:gd name="connsiteY267" fmla="*/ 1192994 h 1298937"/>
              <a:gd name="connsiteX268" fmla="*/ 3304262 w 12192000"/>
              <a:gd name="connsiteY268" fmla="*/ 1180500 h 1298937"/>
              <a:gd name="connsiteX269" fmla="*/ 3285415 w 12192000"/>
              <a:gd name="connsiteY269" fmla="*/ 1191796 h 1298937"/>
              <a:gd name="connsiteX270" fmla="*/ 3284207 w 12192000"/>
              <a:gd name="connsiteY270" fmla="*/ 1194706 h 1298937"/>
              <a:gd name="connsiteX271" fmla="*/ 3264877 w 12192000"/>
              <a:gd name="connsiteY271" fmla="*/ 1190085 h 1298937"/>
              <a:gd name="connsiteX272" fmla="*/ 3217035 w 12192000"/>
              <a:gd name="connsiteY272" fmla="*/ 1185464 h 1298937"/>
              <a:gd name="connsiteX273" fmla="*/ 3117484 w 12192000"/>
              <a:gd name="connsiteY273" fmla="*/ 1188031 h 1298937"/>
              <a:gd name="connsiteX274" fmla="*/ 3086100 w 12192000"/>
              <a:gd name="connsiteY274" fmla="*/ 1188849 h 1298937"/>
              <a:gd name="connsiteX275" fmla="*/ 3086100 w 12192000"/>
              <a:gd name="connsiteY275" fmla="*/ 1182554 h 1298937"/>
              <a:gd name="connsiteX276" fmla="*/ 3053010 w 12192000"/>
              <a:gd name="connsiteY276" fmla="*/ 1187001 h 1298937"/>
              <a:gd name="connsiteX277" fmla="*/ 2977824 w 12192000"/>
              <a:gd name="connsiteY277" fmla="*/ 1173996 h 1298937"/>
              <a:gd name="connsiteX278" fmla="*/ 2958011 w 12192000"/>
              <a:gd name="connsiteY278" fmla="*/ 1188544 h 1298937"/>
              <a:gd name="connsiteX279" fmla="*/ 2947621 w 12192000"/>
              <a:gd name="connsiteY279" fmla="*/ 1198129 h 1298937"/>
              <a:gd name="connsiteX280" fmla="*/ 2945180 w 12192000"/>
              <a:gd name="connsiteY280" fmla="*/ 1198136 h 1298937"/>
              <a:gd name="connsiteX281" fmla="*/ 2912380 w 12192000"/>
              <a:gd name="connsiteY281" fmla="*/ 1194363 h 1298937"/>
              <a:gd name="connsiteX282" fmla="*/ 2846487 w 12192000"/>
              <a:gd name="connsiteY282" fmla="*/ 1173825 h 1298937"/>
              <a:gd name="connsiteX283" fmla="*/ 2824237 w 12192000"/>
              <a:gd name="connsiteY283" fmla="*/ 1183239 h 1298937"/>
              <a:gd name="connsiteX284" fmla="*/ 2822060 w 12192000"/>
              <a:gd name="connsiteY284" fmla="*/ 1185781 h 1298937"/>
              <a:gd name="connsiteX285" fmla="*/ 2802856 w 12192000"/>
              <a:gd name="connsiteY285" fmla="*/ 1180607 h 1298937"/>
              <a:gd name="connsiteX286" fmla="*/ 2780657 w 12192000"/>
              <a:gd name="connsiteY286" fmla="*/ 1181869 h 1298937"/>
              <a:gd name="connsiteX287" fmla="*/ 2731301 w 12192000"/>
              <a:gd name="connsiteY287" fmla="*/ 1190676 h 1298937"/>
              <a:gd name="connsiteX288" fmla="*/ 2727365 w 12192000"/>
              <a:gd name="connsiteY288" fmla="*/ 1190769 h 1298937"/>
              <a:gd name="connsiteX289" fmla="*/ 2704278 w 12192000"/>
              <a:gd name="connsiteY289" fmla="*/ 1193578 h 1298937"/>
              <a:gd name="connsiteX290" fmla="*/ 2666881 w 12192000"/>
              <a:gd name="connsiteY290" fmla="*/ 1194321 h 1298937"/>
              <a:gd name="connsiteX291" fmla="*/ 2621908 w 12192000"/>
              <a:gd name="connsiteY291" fmla="*/ 1179644 h 1298937"/>
              <a:gd name="connsiteX292" fmla="*/ 2601370 w 12192000"/>
              <a:gd name="connsiteY292" fmla="*/ 1179815 h 1298937"/>
              <a:gd name="connsiteX293" fmla="*/ 2590496 w 12192000"/>
              <a:gd name="connsiteY293" fmla="*/ 1186662 h 1298937"/>
              <a:gd name="connsiteX294" fmla="*/ 2582615 w 12192000"/>
              <a:gd name="connsiteY294" fmla="*/ 1187111 h 1298937"/>
              <a:gd name="connsiteX295" fmla="*/ 2582056 w 12192000"/>
              <a:gd name="connsiteY295" fmla="*/ 1186832 h 1298937"/>
              <a:gd name="connsiteX296" fmla="*/ 2553132 w 12192000"/>
              <a:gd name="connsiteY296" fmla="*/ 1182383 h 1298937"/>
              <a:gd name="connsiteX297" fmla="*/ 2551668 w 12192000"/>
              <a:gd name="connsiteY297" fmla="*/ 1182940 h 1298937"/>
              <a:gd name="connsiteX298" fmla="*/ 2543922 w 12192000"/>
              <a:gd name="connsiteY298" fmla="*/ 1180800 h 1298937"/>
              <a:gd name="connsiteX299" fmla="*/ 2516558 w 12192000"/>
              <a:gd name="connsiteY299" fmla="*/ 1181698 h 1298937"/>
              <a:gd name="connsiteX300" fmla="*/ 2372550 w 12192000"/>
              <a:gd name="connsiteY300" fmla="*/ 1192652 h 1298937"/>
              <a:gd name="connsiteX301" fmla="*/ 2346453 w 12192000"/>
              <a:gd name="connsiteY301" fmla="*/ 1183752 h 1298937"/>
              <a:gd name="connsiteX302" fmla="*/ 2319874 w 12192000"/>
              <a:gd name="connsiteY302" fmla="*/ 1172456 h 1298937"/>
              <a:gd name="connsiteX303" fmla="*/ 2316480 w 12192000"/>
              <a:gd name="connsiteY303" fmla="*/ 1172361 h 1298937"/>
              <a:gd name="connsiteX304" fmla="*/ 2316480 w 12192000"/>
              <a:gd name="connsiteY304" fmla="*/ 1191175 h 1298937"/>
              <a:gd name="connsiteX305" fmla="*/ 2295719 w 12192000"/>
              <a:gd name="connsiteY305" fmla="*/ 1188544 h 1298937"/>
              <a:gd name="connsiteX306" fmla="*/ 2281000 w 12192000"/>
              <a:gd name="connsiteY306" fmla="*/ 1195048 h 1298937"/>
              <a:gd name="connsiteX307" fmla="*/ 2265767 w 12192000"/>
              <a:gd name="connsiteY307" fmla="*/ 1202750 h 1298937"/>
              <a:gd name="connsiteX308" fmla="*/ 2253102 w 12192000"/>
              <a:gd name="connsiteY308" fmla="*/ 1201210 h 1298937"/>
              <a:gd name="connsiteX309" fmla="*/ 2217331 w 12192000"/>
              <a:gd name="connsiteY309" fmla="*/ 1184437 h 1298937"/>
              <a:gd name="connsiteX310" fmla="*/ 2185839 w 12192000"/>
              <a:gd name="connsiteY310" fmla="*/ 1174852 h 1298937"/>
              <a:gd name="connsiteX311" fmla="*/ 2140655 w 12192000"/>
              <a:gd name="connsiteY311" fmla="*/ 1194877 h 1298937"/>
              <a:gd name="connsiteX312" fmla="*/ 2127818 w 12192000"/>
              <a:gd name="connsiteY312" fmla="*/ 1190598 h 1298937"/>
              <a:gd name="connsiteX313" fmla="*/ 2099578 w 12192000"/>
              <a:gd name="connsiteY313" fmla="*/ 1183923 h 1298937"/>
              <a:gd name="connsiteX314" fmla="*/ 2093588 w 12192000"/>
              <a:gd name="connsiteY314" fmla="*/ 1187175 h 1298937"/>
              <a:gd name="connsiteX315" fmla="*/ 2076130 w 12192000"/>
              <a:gd name="connsiteY315" fmla="*/ 1186832 h 1298937"/>
              <a:gd name="connsiteX316" fmla="*/ 2059528 w 12192000"/>
              <a:gd name="connsiteY316" fmla="*/ 1184094 h 1298937"/>
              <a:gd name="connsiteX317" fmla="*/ 2021019 w 12192000"/>
              <a:gd name="connsiteY317" fmla="*/ 1194877 h 1298937"/>
              <a:gd name="connsiteX318" fmla="*/ 2003390 w 12192000"/>
              <a:gd name="connsiteY318" fmla="*/ 1187517 h 1298937"/>
              <a:gd name="connsiteX319" fmla="*/ 1990212 w 12192000"/>
              <a:gd name="connsiteY319" fmla="*/ 1180842 h 1298937"/>
              <a:gd name="connsiteX320" fmla="*/ 1968476 w 12192000"/>
              <a:gd name="connsiteY320" fmla="*/ 1185464 h 1298937"/>
              <a:gd name="connsiteX321" fmla="*/ 1898474 w 12192000"/>
              <a:gd name="connsiteY321" fmla="*/ 1192994 h 1298937"/>
              <a:gd name="connsiteX322" fmla="*/ 1842679 w 12192000"/>
              <a:gd name="connsiteY322" fmla="*/ 1180500 h 1298937"/>
              <a:gd name="connsiteX323" fmla="*/ 1829329 w 12192000"/>
              <a:gd name="connsiteY323" fmla="*/ 1191796 h 1298937"/>
              <a:gd name="connsiteX324" fmla="*/ 1828473 w 12192000"/>
              <a:gd name="connsiteY324" fmla="*/ 1194706 h 1298937"/>
              <a:gd name="connsiteX325" fmla="*/ 1814781 w 12192000"/>
              <a:gd name="connsiteY325" fmla="*/ 1190085 h 1298937"/>
              <a:gd name="connsiteX326" fmla="*/ 1780893 w 12192000"/>
              <a:gd name="connsiteY326" fmla="*/ 1185464 h 1298937"/>
              <a:gd name="connsiteX327" fmla="*/ 1710378 w 12192000"/>
              <a:gd name="connsiteY327" fmla="*/ 1188031 h 1298937"/>
              <a:gd name="connsiteX328" fmla="*/ 1687101 w 12192000"/>
              <a:gd name="connsiteY328" fmla="*/ 1188887 h 1298937"/>
              <a:gd name="connsiteX329" fmla="*/ 1670328 w 12192000"/>
              <a:gd name="connsiteY329" fmla="*/ 1188373 h 1298937"/>
              <a:gd name="connsiteX330" fmla="*/ 1611452 w 12192000"/>
              <a:gd name="connsiteY330" fmla="*/ 1173996 h 1298937"/>
              <a:gd name="connsiteX331" fmla="*/ 1597417 w 12192000"/>
              <a:gd name="connsiteY331" fmla="*/ 1188544 h 1298937"/>
              <a:gd name="connsiteX332" fmla="*/ 1590058 w 12192000"/>
              <a:gd name="connsiteY332" fmla="*/ 1198129 h 1298937"/>
              <a:gd name="connsiteX333" fmla="*/ 1544874 w 12192000"/>
              <a:gd name="connsiteY333" fmla="*/ 1198300 h 1298937"/>
              <a:gd name="connsiteX334" fmla="*/ 1502086 w 12192000"/>
              <a:gd name="connsiteY334" fmla="*/ 1186148 h 1298937"/>
              <a:gd name="connsiteX335" fmla="*/ 1471792 w 12192000"/>
              <a:gd name="connsiteY335" fmla="*/ 1181869 h 1298937"/>
              <a:gd name="connsiteX336" fmla="*/ 1426265 w 12192000"/>
              <a:gd name="connsiteY336" fmla="*/ 1193337 h 1298937"/>
              <a:gd name="connsiteX337" fmla="*/ 1359344 w 12192000"/>
              <a:gd name="connsiteY337" fmla="*/ 1179644 h 1298937"/>
              <a:gd name="connsiteX338" fmla="*/ 1344797 w 12192000"/>
              <a:gd name="connsiteY338" fmla="*/ 1179815 h 1298937"/>
              <a:gd name="connsiteX339" fmla="*/ 1337095 w 12192000"/>
              <a:gd name="connsiteY339" fmla="*/ 1186662 h 1298937"/>
              <a:gd name="connsiteX340" fmla="*/ 1322204 w 12192000"/>
              <a:gd name="connsiteY340" fmla="*/ 1187860 h 1298937"/>
              <a:gd name="connsiteX341" fmla="*/ 1284722 w 12192000"/>
              <a:gd name="connsiteY341" fmla="*/ 1181698 h 1298937"/>
              <a:gd name="connsiteX342" fmla="*/ 1182715 w 12192000"/>
              <a:gd name="connsiteY342" fmla="*/ 1192652 h 1298937"/>
              <a:gd name="connsiteX343" fmla="*/ 1164231 w 12192000"/>
              <a:gd name="connsiteY343" fmla="*/ 1183752 h 1298937"/>
              <a:gd name="connsiteX344" fmla="*/ 1145404 w 12192000"/>
              <a:gd name="connsiteY344" fmla="*/ 1172456 h 1298937"/>
              <a:gd name="connsiteX345" fmla="*/ 1101932 w 12192000"/>
              <a:gd name="connsiteY345" fmla="*/ 1170744 h 1298937"/>
              <a:gd name="connsiteX346" fmla="*/ 1076088 w 12192000"/>
              <a:gd name="connsiteY346" fmla="*/ 1181698 h 1298937"/>
              <a:gd name="connsiteX347" fmla="*/ 1065990 w 12192000"/>
              <a:gd name="connsiteY347" fmla="*/ 1193337 h 1298937"/>
              <a:gd name="connsiteX348" fmla="*/ 1062909 w 12192000"/>
              <a:gd name="connsiteY348" fmla="*/ 1191111 h 1298937"/>
              <a:gd name="connsiteX349" fmla="*/ 1072151 w 12192000"/>
              <a:gd name="connsiteY349" fmla="*/ 1170573 h 1298937"/>
              <a:gd name="connsiteX350" fmla="*/ 1087384 w 12192000"/>
              <a:gd name="connsiteY350" fmla="*/ 1122308 h 1298937"/>
              <a:gd name="connsiteX351" fmla="*/ 1086015 w 12192000"/>
              <a:gd name="connsiteY351" fmla="*/ 1080034 h 1298937"/>
              <a:gd name="connsiteX352" fmla="*/ 1068386 w 12192000"/>
              <a:gd name="connsiteY352" fmla="*/ 1061891 h 1298937"/>
              <a:gd name="connsiteX353" fmla="*/ 894666 w 12192000"/>
              <a:gd name="connsiteY353" fmla="*/ 902035 h 1298937"/>
              <a:gd name="connsiteX354" fmla="*/ 821926 w 12192000"/>
              <a:gd name="connsiteY354" fmla="*/ 858905 h 1298937"/>
              <a:gd name="connsiteX355" fmla="*/ 755177 w 12192000"/>
              <a:gd name="connsiteY355" fmla="*/ 827242 h 1298937"/>
              <a:gd name="connsiteX356" fmla="*/ 752781 w 12192000"/>
              <a:gd name="connsiteY356" fmla="*/ 811496 h 1298937"/>
              <a:gd name="connsiteX357" fmla="*/ 756717 w 12192000"/>
              <a:gd name="connsiteY357" fmla="*/ 796606 h 1298937"/>
              <a:gd name="connsiteX358" fmla="*/ 748502 w 12192000"/>
              <a:gd name="connsiteY358" fmla="*/ 768194 h 1298937"/>
              <a:gd name="connsiteX359" fmla="*/ 740116 w 12192000"/>
              <a:gd name="connsiteY359" fmla="*/ 747656 h 1298937"/>
              <a:gd name="connsiteX360" fmla="*/ 731387 w 12192000"/>
              <a:gd name="connsiteY360" fmla="*/ 736360 h 1298937"/>
              <a:gd name="connsiteX361" fmla="*/ 718037 w 12192000"/>
              <a:gd name="connsiteY361" fmla="*/ 716677 h 1298937"/>
              <a:gd name="connsiteX362" fmla="*/ 704345 w 12192000"/>
              <a:gd name="connsiteY362" fmla="*/ 695968 h 1298937"/>
              <a:gd name="connsiteX363" fmla="*/ 691337 w 12192000"/>
              <a:gd name="connsiteY363" fmla="*/ 684158 h 1298937"/>
              <a:gd name="connsiteX364" fmla="*/ 684320 w 12192000"/>
              <a:gd name="connsiteY364" fmla="*/ 667557 h 1298937"/>
              <a:gd name="connsiteX365" fmla="*/ 681068 w 12192000"/>
              <a:gd name="connsiteY365" fmla="*/ 656089 h 1298937"/>
              <a:gd name="connsiteX366" fmla="*/ 679014 w 12192000"/>
              <a:gd name="connsiteY366" fmla="*/ 647874 h 1298937"/>
              <a:gd name="connsiteX367" fmla="*/ 699552 w 12192000"/>
              <a:gd name="connsiteY367" fmla="*/ 623228 h 1298937"/>
              <a:gd name="connsiteX368" fmla="*/ 843834 w 12192000"/>
              <a:gd name="connsiteY368" fmla="*/ 507700 h 1298937"/>
              <a:gd name="connsiteX369" fmla="*/ 848797 w 12192000"/>
              <a:gd name="connsiteY369" fmla="*/ 503251 h 1298937"/>
              <a:gd name="connsiteX370" fmla="*/ 862489 w 12192000"/>
              <a:gd name="connsiteY370" fmla="*/ 488531 h 1298937"/>
              <a:gd name="connsiteX371" fmla="*/ 946868 w 12192000"/>
              <a:gd name="connsiteY371" fmla="*/ 442834 h 1298937"/>
              <a:gd name="connsiteX372" fmla="*/ 973738 w 12192000"/>
              <a:gd name="connsiteY372" fmla="*/ 434618 h 1298937"/>
              <a:gd name="connsiteX373" fmla="*/ 986062 w 12192000"/>
              <a:gd name="connsiteY373" fmla="*/ 417503 h 1298937"/>
              <a:gd name="connsiteX374" fmla="*/ 989313 w 12192000"/>
              <a:gd name="connsiteY374" fmla="*/ 399019 h 1298937"/>
              <a:gd name="connsiteX375" fmla="*/ 1003348 w 12192000"/>
              <a:gd name="connsiteY375" fmla="*/ 387209 h 1298937"/>
              <a:gd name="connsiteX376" fmla="*/ 995646 w 12192000"/>
              <a:gd name="connsiteY376" fmla="*/ 373346 h 1298937"/>
              <a:gd name="connsiteX377" fmla="*/ 982639 w 12192000"/>
              <a:gd name="connsiteY377" fmla="*/ 361708 h 1298937"/>
              <a:gd name="connsiteX378" fmla="*/ 985719 w 12192000"/>
              <a:gd name="connsiteY378" fmla="*/ 357771 h 1298937"/>
              <a:gd name="connsiteX379" fmla="*/ 982467 w 12192000"/>
              <a:gd name="connsiteY379" fmla="*/ 339115 h 1298937"/>
              <a:gd name="connsiteX380" fmla="*/ 977504 w 12192000"/>
              <a:gd name="connsiteY380" fmla="*/ 334665 h 1298937"/>
              <a:gd name="connsiteX381" fmla="*/ 963298 w 12192000"/>
              <a:gd name="connsiteY381" fmla="*/ 330558 h 1298937"/>
              <a:gd name="connsiteX382" fmla="*/ 949777 w 12192000"/>
              <a:gd name="connsiteY382" fmla="*/ 334494 h 1298937"/>
              <a:gd name="connsiteX383" fmla="*/ 949264 w 12192000"/>
              <a:gd name="connsiteY383" fmla="*/ 317893 h 1298937"/>
              <a:gd name="connsiteX384" fmla="*/ 936598 w 12192000"/>
              <a:gd name="connsiteY384" fmla="*/ 311218 h 1298937"/>
              <a:gd name="connsiteX385" fmla="*/ 927870 w 12192000"/>
              <a:gd name="connsiteY385" fmla="*/ 299237 h 1298937"/>
              <a:gd name="connsiteX386" fmla="*/ 918798 w 12192000"/>
              <a:gd name="connsiteY386" fmla="*/ 301291 h 1298937"/>
              <a:gd name="connsiteX387" fmla="*/ 899972 w 12192000"/>
              <a:gd name="connsiteY387" fmla="*/ 307623 h 1298937"/>
              <a:gd name="connsiteX388" fmla="*/ 928896 w 12192000"/>
              <a:gd name="connsiteY388" fmla="*/ 274933 h 1298937"/>
              <a:gd name="connsiteX389" fmla="*/ 959020 w 12192000"/>
              <a:gd name="connsiteY389" fmla="*/ 272366 h 1298937"/>
              <a:gd name="connsiteX390" fmla="*/ 968262 w 12192000"/>
              <a:gd name="connsiteY390" fmla="*/ 272880 h 1298937"/>
              <a:gd name="connsiteX391" fmla="*/ 1024057 w 12192000"/>
              <a:gd name="connsiteY391" fmla="*/ 242928 h 1298937"/>
              <a:gd name="connsiteX392" fmla="*/ 1025940 w 12192000"/>
              <a:gd name="connsiteY392" fmla="*/ 243099 h 1298937"/>
              <a:gd name="connsiteX393" fmla="*/ 1021490 w 12192000"/>
              <a:gd name="connsiteY393" fmla="*/ 253882 h 1298937"/>
              <a:gd name="connsiteX394" fmla="*/ 1026453 w 12192000"/>
              <a:gd name="connsiteY394" fmla="*/ 260385 h 1298937"/>
              <a:gd name="connsiteX395" fmla="*/ 1062396 w 12192000"/>
              <a:gd name="connsiteY395" fmla="*/ 236253 h 1298937"/>
              <a:gd name="connsiteX396" fmla="*/ 1078141 w 12192000"/>
              <a:gd name="connsiteY396" fmla="*/ 123806 h 1298937"/>
              <a:gd name="connsiteX397" fmla="*/ 1024742 w 12192000"/>
              <a:gd name="connsiteY397" fmla="*/ 31213 h 1298937"/>
              <a:gd name="connsiteX398" fmla="*/ 995132 w 12192000"/>
              <a:gd name="connsiteY398" fmla="*/ 15980 h 1298937"/>
              <a:gd name="connsiteX399" fmla="*/ 941904 w 12192000"/>
              <a:gd name="connsiteY399" fmla="*/ 2972 h 1298937"/>
              <a:gd name="connsiteX400" fmla="*/ 924960 w 12192000"/>
              <a:gd name="connsiteY400" fmla="*/ 1774 h 1298937"/>
              <a:gd name="connsiteX401" fmla="*/ 903660 w 12192000"/>
              <a:gd name="connsiteY401" fmla="*/ 66 h 129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92000" h="1298937">
                <a:moveTo>
                  <a:pt x="472390" y="1136600"/>
                </a:moveTo>
                <a:cubicBezTo>
                  <a:pt x="475685" y="1136001"/>
                  <a:pt x="479023" y="1136001"/>
                  <a:pt x="481676" y="1136856"/>
                </a:cubicBezTo>
                <a:cubicBezTo>
                  <a:pt x="487324" y="1138739"/>
                  <a:pt x="491431" y="1145414"/>
                  <a:pt x="497422" y="1151062"/>
                </a:cubicBezTo>
                <a:cubicBezTo>
                  <a:pt x="498620" y="1146441"/>
                  <a:pt x="499475" y="1143360"/>
                  <a:pt x="500502" y="1139081"/>
                </a:cubicBezTo>
                <a:cubicBezTo>
                  <a:pt x="517275" y="1161673"/>
                  <a:pt x="544660" y="1165610"/>
                  <a:pt x="566909" y="1178446"/>
                </a:cubicBezTo>
                <a:cubicBezTo>
                  <a:pt x="570161" y="1180329"/>
                  <a:pt x="573242" y="1182040"/>
                  <a:pt x="576494" y="1183752"/>
                </a:cubicBezTo>
                <a:cubicBezTo>
                  <a:pt x="562288" y="1189742"/>
                  <a:pt x="548254" y="1191454"/>
                  <a:pt x="533877" y="1189058"/>
                </a:cubicBezTo>
                <a:cubicBezTo>
                  <a:pt x="517960" y="1185977"/>
                  <a:pt x="517789" y="1186319"/>
                  <a:pt x="509231" y="1200354"/>
                </a:cubicBezTo>
                <a:cubicBezTo>
                  <a:pt x="506664" y="1196417"/>
                  <a:pt x="503754" y="1193337"/>
                  <a:pt x="502385" y="1189571"/>
                </a:cubicBezTo>
                <a:cubicBezTo>
                  <a:pt x="495368" y="1170573"/>
                  <a:pt x="482360" y="1159791"/>
                  <a:pt x="461822" y="1158592"/>
                </a:cubicBezTo>
                <a:cubicBezTo>
                  <a:pt x="458570" y="1158421"/>
                  <a:pt x="455318" y="1157566"/>
                  <a:pt x="449499" y="1156539"/>
                </a:cubicBezTo>
                <a:cubicBezTo>
                  <a:pt x="454805" y="1149693"/>
                  <a:pt x="458057" y="1143189"/>
                  <a:pt x="463362" y="1139937"/>
                </a:cubicBezTo>
                <a:cubicBezTo>
                  <a:pt x="465844" y="1138397"/>
                  <a:pt x="469096" y="1137199"/>
                  <a:pt x="472390" y="1136600"/>
                </a:cubicBezTo>
                <a:close/>
                <a:moveTo>
                  <a:pt x="757744" y="226668"/>
                </a:moveTo>
                <a:cubicBezTo>
                  <a:pt x="760140" y="226326"/>
                  <a:pt x="762536" y="227182"/>
                  <a:pt x="765960" y="227695"/>
                </a:cubicBezTo>
                <a:cubicBezTo>
                  <a:pt x="761338" y="240532"/>
                  <a:pt x="763221" y="252684"/>
                  <a:pt x="766815" y="264835"/>
                </a:cubicBezTo>
                <a:cubicBezTo>
                  <a:pt x="769896" y="276003"/>
                  <a:pt x="776924" y="283031"/>
                  <a:pt x="786022" y="287436"/>
                </a:cubicBezTo>
                <a:lnTo>
                  <a:pt x="795618" y="290977"/>
                </a:lnTo>
                <a:lnTo>
                  <a:pt x="800810" y="289909"/>
                </a:lnTo>
                <a:cubicBezTo>
                  <a:pt x="802757" y="288925"/>
                  <a:pt x="804640" y="287513"/>
                  <a:pt x="805838" y="286229"/>
                </a:cubicBezTo>
                <a:cubicBezTo>
                  <a:pt x="807978" y="283919"/>
                  <a:pt x="809903" y="282678"/>
                  <a:pt x="811850" y="282507"/>
                </a:cubicBezTo>
                <a:lnTo>
                  <a:pt x="812013" y="282579"/>
                </a:lnTo>
                <a:lnTo>
                  <a:pt x="812128" y="282507"/>
                </a:lnTo>
                <a:cubicBezTo>
                  <a:pt x="814096" y="282336"/>
                  <a:pt x="816107" y="283234"/>
                  <a:pt x="818332" y="285202"/>
                </a:cubicBezTo>
                <a:cubicBezTo>
                  <a:pt x="820215" y="286914"/>
                  <a:pt x="822440" y="288283"/>
                  <a:pt x="824322" y="289995"/>
                </a:cubicBezTo>
                <a:cubicBezTo>
                  <a:pt x="825735" y="291279"/>
                  <a:pt x="827147" y="292423"/>
                  <a:pt x="828580" y="293316"/>
                </a:cubicBezTo>
                <a:lnTo>
                  <a:pt x="832901" y="295102"/>
                </a:lnTo>
                <a:lnTo>
                  <a:pt x="837242" y="294760"/>
                </a:lnTo>
                <a:cubicBezTo>
                  <a:pt x="838860" y="294199"/>
                  <a:pt x="840539" y="293161"/>
                  <a:pt x="842293" y="291535"/>
                </a:cubicBezTo>
                <a:lnTo>
                  <a:pt x="842281" y="291763"/>
                </a:lnTo>
                <a:lnTo>
                  <a:pt x="842636" y="291535"/>
                </a:lnTo>
                <a:cubicBezTo>
                  <a:pt x="842465" y="292562"/>
                  <a:pt x="842465" y="293589"/>
                  <a:pt x="842465" y="294616"/>
                </a:cubicBezTo>
                <a:lnTo>
                  <a:pt x="848066" y="295413"/>
                </a:lnTo>
                <a:lnTo>
                  <a:pt x="852905" y="294958"/>
                </a:lnTo>
                <a:cubicBezTo>
                  <a:pt x="857526" y="292305"/>
                  <a:pt x="861805" y="291835"/>
                  <a:pt x="865870" y="292648"/>
                </a:cubicBezTo>
                <a:lnTo>
                  <a:pt x="866144" y="292774"/>
                </a:lnTo>
                <a:lnTo>
                  <a:pt x="866212" y="292776"/>
                </a:lnTo>
                <a:cubicBezTo>
                  <a:pt x="870277" y="293589"/>
                  <a:pt x="874128" y="295643"/>
                  <a:pt x="877893" y="298039"/>
                </a:cubicBezTo>
                <a:cubicBezTo>
                  <a:pt x="882172" y="300777"/>
                  <a:pt x="885766" y="304372"/>
                  <a:pt x="891414" y="309164"/>
                </a:cubicBezTo>
                <a:lnTo>
                  <a:pt x="891035" y="309134"/>
                </a:lnTo>
                <a:lnTo>
                  <a:pt x="891072" y="309164"/>
                </a:lnTo>
                <a:lnTo>
                  <a:pt x="878466" y="308155"/>
                </a:lnTo>
                <a:lnTo>
                  <a:pt x="869400" y="309656"/>
                </a:lnTo>
                <a:cubicBezTo>
                  <a:pt x="866982" y="311132"/>
                  <a:pt x="865228" y="313614"/>
                  <a:pt x="864201" y="317208"/>
                </a:cubicBezTo>
                <a:cubicBezTo>
                  <a:pt x="861120" y="328162"/>
                  <a:pt x="854788" y="336377"/>
                  <a:pt x="845374" y="342710"/>
                </a:cubicBezTo>
                <a:cubicBezTo>
                  <a:pt x="842636" y="344592"/>
                  <a:pt x="840240" y="349385"/>
                  <a:pt x="840582" y="352636"/>
                </a:cubicBezTo>
                <a:cubicBezTo>
                  <a:pt x="841780" y="365302"/>
                  <a:pt x="836303" y="374715"/>
                  <a:pt x="829286" y="384642"/>
                </a:cubicBezTo>
                <a:cubicBezTo>
                  <a:pt x="820557" y="396965"/>
                  <a:pt x="809432" y="404153"/>
                  <a:pt x="795055" y="409288"/>
                </a:cubicBezTo>
                <a:cubicBezTo>
                  <a:pt x="776571" y="415792"/>
                  <a:pt x="759285" y="452761"/>
                  <a:pt x="741485" y="460805"/>
                </a:cubicBezTo>
                <a:cubicBezTo>
                  <a:pt x="737035" y="462859"/>
                  <a:pt x="732243" y="464057"/>
                  <a:pt x="725225" y="466453"/>
                </a:cubicBezTo>
                <a:lnTo>
                  <a:pt x="725246" y="466327"/>
                </a:lnTo>
                <a:lnTo>
                  <a:pt x="724883" y="466453"/>
                </a:lnTo>
                <a:cubicBezTo>
                  <a:pt x="727621" y="449337"/>
                  <a:pt x="729846" y="434790"/>
                  <a:pt x="732585" y="420413"/>
                </a:cubicBezTo>
                <a:cubicBezTo>
                  <a:pt x="732927" y="418359"/>
                  <a:pt x="735323" y="415792"/>
                  <a:pt x="737377" y="414936"/>
                </a:cubicBezTo>
                <a:cubicBezTo>
                  <a:pt x="744394" y="412026"/>
                  <a:pt x="747304" y="378823"/>
                  <a:pt x="749871" y="372319"/>
                </a:cubicBezTo>
                <a:cubicBezTo>
                  <a:pt x="763906" y="337233"/>
                  <a:pt x="768869" y="300777"/>
                  <a:pt x="762536" y="263637"/>
                </a:cubicBezTo>
                <a:cubicBezTo>
                  <a:pt x="761167" y="255593"/>
                  <a:pt x="754492" y="248576"/>
                  <a:pt x="750385" y="241045"/>
                </a:cubicBezTo>
                <a:cubicBezTo>
                  <a:pt x="748331" y="237280"/>
                  <a:pt x="746790" y="233515"/>
                  <a:pt x="745079" y="229578"/>
                </a:cubicBezTo>
                <a:cubicBezTo>
                  <a:pt x="749187" y="228551"/>
                  <a:pt x="753294" y="227353"/>
                  <a:pt x="757402" y="226668"/>
                </a:cubicBezTo>
                <a:lnTo>
                  <a:pt x="757629" y="226696"/>
                </a:lnTo>
                <a:close/>
                <a:moveTo>
                  <a:pt x="903660" y="66"/>
                </a:moveTo>
                <a:cubicBezTo>
                  <a:pt x="901437" y="213"/>
                  <a:pt x="899330" y="619"/>
                  <a:pt x="897404" y="1432"/>
                </a:cubicBezTo>
                <a:cubicBezTo>
                  <a:pt x="880803" y="8620"/>
                  <a:pt x="864886" y="17863"/>
                  <a:pt x="850166" y="28474"/>
                </a:cubicBezTo>
                <a:cubicBezTo>
                  <a:pt x="812855" y="55345"/>
                  <a:pt x="783930" y="93854"/>
                  <a:pt x="737035" y="97962"/>
                </a:cubicBezTo>
                <a:cubicBezTo>
                  <a:pt x="714443" y="99845"/>
                  <a:pt x="692022" y="117816"/>
                  <a:pt x="669772" y="107718"/>
                </a:cubicBezTo>
                <a:cubicBezTo>
                  <a:pt x="664637" y="105321"/>
                  <a:pt x="656422" y="105835"/>
                  <a:pt x="650945" y="108231"/>
                </a:cubicBezTo>
                <a:cubicBezTo>
                  <a:pt x="638109" y="113879"/>
                  <a:pt x="624759" y="116618"/>
                  <a:pt x="611067" y="117987"/>
                </a:cubicBezTo>
                <a:cubicBezTo>
                  <a:pt x="596005" y="119356"/>
                  <a:pt x="579746" y="119869"/>
                  <a:pt x="566054" y="125689"/>
                </a:cubicBezTo>
                <a:cubicBezTo>
                  <a:pt x="518644" y="146056"/>
                  <a:pt x="478081" y="180971"/>
                  <a:pt x="447274" y="223074"/>
                </a:cubicBezTo>
                <a:cubicBezTo>
                  <a:pt x="404144" y="281779"/>
                  <a:pt x="376075" y="347502"/>
                  <a:pt x="355708" y="417161"/>
                </a:cubicBezTo>
                <a:cubicBezTo>
                  <a:pt x="341502" y="465768"/>
                  <a:pt x="334827" y="514718"/>
                  <a:pt x="345781" y="564694"/>
                </a:cubicBezTo>
                <a:cubicBezTo>
                  <a:pt x="352113" y="593448"/>
                  <a:pt x="351942" y="621517"/>
                  <a:pt x="342358" y="649586"/>
                </a:cubicBezTo>
                <a:cubicBezTo>
                  <a:pt x="337223" y="664476"/>
                  <a:pt x="340988" y="678168"/>
                  <a:pt x="350573" y="690491"/>
                </a:cubicBezTo>
                <a:cubicBezTo>
                  <a:pt x="355194" y="696482"/>
                  <a:pt x="359815" y="702643"/>
                  <a:pt x="363067" y="706751"/>
                </a:cubicBezTo>
                <a:cubicBezTo>
                  <a:pt x="360157" y="712227"/>
                  <a:pt x="356906" y="715993"/>
                  <a:pt x="356050" y="720443"/>
                </a:cubicBezTo>
                <a:cubicBezTo>
                  <a:pt x="354509" y="728487"/>
                  <a:pt x="353654" y="736874"/>
                  <a:pt x="354167" y="745089"/>
                </a:cubicBezTo>
                <a:cubicBezTo>
                  <a:pt x="356050" y="777607"/>
                  <a:pt x="358446" y="809955"/>
                  <a:pt x="361013" y="842303"/>
                </a:cubicBezTo>
                <a:cubicBezTo>
                  <a:pt x="362725" y="864211"/>
                  <a:pt x="372138" y="882695"/>
                  <a:pt x="389082" y="897072"/>
                </a:cubicBezTo>
                <a:cubicBezTo>
                  <a:pt x="395757" y="902720"/>
                  <a:pt x="402261" y="908882"/>
                  <a:pt x="408422" y="915214"/>
                </a:cubicBezTo>
                <a:cubicBezTo>
                  <a:pt x="411332" y="918123"/>
                  <a:pt x="413386" y="921718"/>
                  <a:pt x="415782" y="924970"/>
                </a:cubicBezTo>
                <a:cubicBezTo>
                  <a:pt x="415440" y="925825"/>
                  <a:pt x="415097" y="926853"/>
                  <a:pt x="414755" y="927879"/>
                </a:cubicBezTo>
                <a:cubicBezTo>
                  <a:pt x="408936" y="927879"/>
                  <a:pt x="340988" y="914872"/>
                  <a:pt x="335340" y="914187"/>
                </a:cubicBezTo>
                <a:cubicBezTo>
                  <a:pt x="300425" y="909908"/>
                  <a:pt x="327467" y="918979"/>
                  <a:pt x="292381" y="914529"/>
                </a:cubicBezTo>
                <a:cubicBezTo>
                  <a:pt x="277149" y="912647"/>
                  <a:pt x="271158" y="916412"/>
                  <a:pt x="267222" y="930789"/>
                </a:cubicBezTo>
                <a:cubicBezTo>
                  <a:pt x="256610" y="970154"/>
                  <a:pt x="256268" y="1009519"/>
                  <a:pt x="267051" y="1048884"/>
                </a:cubicBezTo>
                <a:cubicBezTo>
                  <a:pt x="268249" y="1053505"/>
                  <a:pt x="271329" y="1058811"/>
                  <a:pt x="275095" y="1061207"/>
                </a:cubicBezTo>
                <a:cubicBezTo>
                  <a:pt x="281256" y="1065314"/>
                  <a:pt x="283481" y="1070449"/>
                  <a:pt x="283310" y="1076953"/>
                </a:cubicBezTo>
                <a:cubicBezTo>
                  <a:pt x="282968" y="1087051"/>
                  <a:pt x="282283" y="1097149"/>
                  <a:pt x="276464" y="1106391"/>
                </a:cubicBezTo>
                <a:cubicBezTo>
                  <a:pt x="273554" y="1111183"/>
                  <a:pt x="272014" y="1117858"/>
                  <a:pt x="272527" y="1123335"/>
                </a:cubicBezTo>
                <a:cubicBezTo>
                  <a:pt x="275095" y="1147810"/>
                  <a:pt x="278176" y="1172456"/>
                  <a:pt x="288616" y="1195390"/>
                </a:cubicBezTo>
                <a:cubicBezTo>
                  <a:pt x="291183" y="1201038"/>
                  <a:pt x="293066" y="1207200"/>
                  <a:pt x="294435" y="1213190"/>
                </a:cubicBezTo>
                <a:cubicBezTo>
                  <a:pt x="296146" y="1220550"/>
                  <a:pt x="293579" y="1223117"/>
                  <a:pt x="286391" y="1221063"/>
                </a:cubicBezTo>
                <a:cubicBezTo>
                  <a:pt x="278004" y="1218667"/>
                  <a:pt x="269618" y="1215757"/>
                  <a:pt x="261574" y="1212163"/>
                </a:cubicBezTo>
                <a:cubicBezTo>
                  <a:pt x="252845" y="1208398"/>
                  <a:pt x="246170" y="1209082"/>
                  <a:pt x="241378" y="1217811"/>
                </a:cubicBezTo>
                <a:cubicBezTo>
                  <a:pt x="238126" y="1223973"/>
                  <a:pt x="233334" y="1223973"/>
                  <a:pt x="227686" y="1221063"/>
                </a:cubicBezTo>
                <a:cubicBezTo>
                  <a:pt x="224263" y="1219351"/>
                  <a:pt x="220668" y="1218496"/>
                  <a:pt x="216047" y="1216784"/>
                </a:cubicBezTo>
                <a:cubicBezTo>
                  <a:pt x="215705" y="1222946"/>
                  <a:pt x="215363" y="1227225"/>
                  <a:pt x="215020" y="1232873"/>
                </a:cubicBezTo>
                <a:cubicBezTo>
                  <a:pt x="203211" y="1229278"/>
                  <a:pt x="192086" y="1225855"/>
                  <a:pt x="180961" y="1222604"/>
                </a:cubicBezTo>
                <a:cubicBezTo>
                  <a:pt x="174457" y="1220892"/>
                  <a:pt x="167782" y="1215928"/>
                  <a:pt x="161621" y="1223802"/>
                </a:cubicBezTo>
                <a:cubicBezTo>
                  <a:pt x="160936" y="1224657"/>
                  <a:pt x="157855" y="1223973"/>
                  <a:pt x="155973" y="1223802"/>
                </a:cubicBezTo>
                <a:cubicBezTo>
                  <a:pt x="146388" y="1223117"/>
                  <a:pt x="135948" y="1219865"/>
                  <a:pt x="127219" y="1222432"/>
                </a:cubicBezTo>
                <a:cubicBezTo>
                  <a:pt x="114725" y="1226197"/>
                  <a:pt x="103771" y="1223630"/>
                  <a:pt x="92304" y="1220550"/>
                </a:cubicBezTo>
                <a:cubicBezTo>
                  <a:pt x="79639" y="1217298"/>
                  <a:pt x="66631" y="1213019"/>
                  <a:pt x="58929" y="1231161"/>
                </a:cubicBezTo>
                <a:cubicBezTo>
                  <a:pt x="57731" y="1217298"/>
                  <a:pt x="57389" y="1217127"/>
                  <a:pt x="45922" y="1220721"/>
                </a:cubicBezTo>
                <a:cubicBezTo>
                  <a:pt x="42670" y="1221748"/>
                  <a:pt x="39418" y="1222774"/>
                  <a:pt x="36166" y="1223973"/>
                </a:cubicBezTo>
                <a:cubicBezTo>
                  <a:pt x="31032" y="1226027"/>
                  <a:pt x="26924" y="1225684"/>
                  <a:pt x="24014" y="1220207"/>
                </a:cubicBezTo>
                <a:cubicBezTo>
                  <a:pt x="21618" y="1215757"/>
                  <a:pt x="17511" y="1214731"/>
                  <a:pt x="13916" y="1217982"/>
                </a:cubicBezTo>
                <a:lnTo>
                  <a:pt x="0" y="1223574"/>
                </a:lnTo>
                <a:lnTo>
                  <a:pt x="0" y="1298937"/>
                </a:lnTo>
                <a:lnTo>
                  <a:pt x="2316480" y="1298937"/>
                </a:lnTo>
                <a:lnTo>
                  <a:pt x="3086100" y="1298937"/>
                </a:lnTo>
                <a:lnTo>
                  <a:pt x="5059680" y="1298937"/>
                </a:lnTo>
                <a:lnTo>
                  <a:pt x="8625840" y="1298937"/>
                </a:lnTo>
                <a:lnTo>
                  <a:pt x="8625840" y="1298937"/>
                </a:lnTo>
                <a:lnTo>
                  <a:pt x="12192000" y="1298937"/>
                </a:lnTo>
                <a:cubicBezTo>
                  <a:pt x="12192000" y="1260086"/>
                  <a:pt x="12192000" y="1221405"/>
                  <a:pt x="12192000" y="1182554"/>
                </a:cubicBezTo>
                <a:cubicBezTo>
                  <a:pt x="12132004" y="1187004"/>
                  <a:pt x="12072322" y="1191967"/>
                  <a:pt x="12012012" y="1195733"/>
                </a:cubicBezTo>
                <a:cubicBezTo>
                  <a:pt x="11965836" y="1198471"/>
                  <a:pt x="11919034" y="1201380"/>
                  <a:pt x="11873174" y="1194363"/>
                </a:cubicBezTo>
                <a:cubicBezTo>
                  <a:pt x="11832653" y="1188031"/>
                  <a:pt x="11792761" y="1180500"/>
                  <a:pt x="11752239" y="1173825"/>
                </a:cubicBezTo>
                <a:cubicBezTo>
                  <a:pt x="11729937" y="1170231"/>
                  <a:pt x="11723341" y="1172114"/>
                  <a:pt x="11711404" y="1183239"/>
                </a:cubicBezTo>
                <a:cubicBezTo>
                  <a:pt x="11694756" y="1199156"/>
                  <a:pt x="11690045" y="1199840"/>
                  <a:pt x="11662088" y="1189571"/>
                </a:cubicBezTo>
                <a:cubicBezTo>
                  <a:pt x="11661774" y="1189400"/>
                  <a:pt x="11661146" y="1189229"/>
                  <a:pt x="11660832" y="1189058"/>
                </a:cubicBezTo>
                <a:cubicBezTo>
                  <a:pt x="11643555" y="1181356"/>
                  <a:pt x="11626279" y="1181356"/>
                  <a:pt x="11605548" y="1186148"/>
                </a:cubicBezTo>
                <a:cubicBezTo>
                  <a:pt x="11591726" y="1189400"/>
                  <a:pt x="11575392" y="1189400"/>
                  <a:pt x="11560001" y="1190427"/>
                </a:cubicBezTo>
                <a:cubicBezTo>
                  <a:pt x="11551521" y="1191111"/>
                  <a:pt x="11542410" y="1190256"/>
                  <a:pt x="11533615" y="1190769"/>
                </a:cubicBezTo>
                <a:cubicBezTo>
                  <a:pt x="11483042" y="1194021"/>
                  <a:pt x="11432157" y="1197444"/>
                  <a:pt x="11381269" y="1200867"/>
                </a:cubicBezTo>
                <a:cubicBezTo>
                  <a:pt x="11340120" y="1203777"/>
                  <a:pt x="11300542" y="1204633"/>
                  <a:pt x="11266932" y="1186832"/>
                </a:cubicBezTo>
                <a:cubicBezTo>
                  <a:pt x="11252797" y="1179302"/>
                  <a:pt x="11232693" y="1178617"/>
                  <a:pt x="11213847" y="1182383"/>
                </a:cubicBezTo>
                <a:cubicBezTo>
                  <a:pt x="11179607" y="1189229"/>
                  <a:pt x="11145370" y="1196075"/>
                  <a:pt x="11111445" y="1203606"/>
                </a:cubicBezTo>
                <a:cubicBezTo>
                  <a:pt x="11095740" y="1207200"/>
                  <a:pt x="11083489" y="1206173"/>
                  <a:pt x="11073124" y="1198642"/>
                </a:cubicBezTo>
                <a:cubicBezTo>
                  <a:pt x="11063386" y="1191625"/>
                  <a:pt x="11050507" y="1188887"/>
                  <a:pt x="11034487" y="1189571"/>
                </a:cubicBezTo>
                <a:cubicBezTo>
                  <a:pt x="11008101" y="1190769"/>
                  <a:pt x="10981401" y="1191454"/>
                  <a:pt x="10954701" y="1192310"/>
                </a:cubicBezTo>
                <a:cubicBezTo>
                  <a:pt x="10883398" y="1194706"/>
                  <a:pt x="10811780" y="1200696"/>
                  <a:pt x="10741418" y="1188544"/>
                </a:cubicBezTo>
                <a:cubicBezTo>
                  <a:pt x="10729481" y="1186490"/>
                  <a:pt x="10719430" y="1188373"/>
                  <a:pt x="10714404" y="1195048"/>
                </a:cubicBezTo>
                <a:cubicBezTo>
                  <a:pt x="10708750" y="1202236"/>
                  <a:pt x="10699012" y="1203777"/>
                  <a:pt x="10686447" y="1202750"/>
                </a:cubicBezTo>
                <a:cubicBezTo>
                  <a:pt x="10678910" y="1202065"/>
                  <a:pt x="10670743" y="1202236"/>
                  <a:pt x="10663203" y="1201210"/>
                </a:cubicBezTo>
                <a:cubicBezTo>
                  <a:pt x="10639330" y="1198129"/>
                  <a:pt x="10613259" y="1198129"/>
                  <a:pt x="10597553" y="1184437"/>
                </a:cubicBezTo>
                <a:cubicBezTo>
                  <a:pt x="10588287" y="1176392"/>
                  <a:pt x="10581926" y="1172156"/>
                  <a:pt x="10573837" y="1170851"/>
                </a:cubicBezTo>
                <a:cubicBezTo>
                  <a:pt x="10565749" y="1169546"/>
                  <a:pt x="10555934" y="1171172"/>
                  <a:pt x="10539756" y="1174852"/>
                </a:cubicBezTo>
                <a:cubicBezTo>
                  <a:pt x="10512115" y="1181356"/>
                  <a:pt x="10484472" y="1188031"/>
                  <a:pt x="10456830" y="1194877"/>
                </a:cubicBezTo>
                <a:cubicBezTo>
                  <a:pt x="10446150" y="1197615"/>
                  <a:pt x="10439553" y="1195562"/>
                  <a:pt x="10433270" y="1190598"/>
                </a:cubicBezTo>
                <a:cubicBezTo>
                  <a:pt x="10415053" y="1175879"/>
                  <a:pt x="10410970" y="1175366"/>
                  <a:pt x="10381442" y="1183923"/>
                </a:cubicBezTo>
                <a:cubicBezTo>
                  <a:pt x="10377672" y="1184950"/>
                  <a:pt x="10373904" y="1185977"/>
                  <a:pt x="10370448" y="1187175"/>
                </a:cubicBezTo>
                <a:cubicBezTo>
                  <a:pt x="10359769" y="1190769"/>
                  <a:pt x="10350031" y="1190427"/>
                  <a:pt x="10338408" y="1186832"/>
                </a:cubicBezTo>
                <a:cubicBezTo>
                  <a:pt x="10329927" y="1184094"/>
                  <a:pt x="10317676" y="1183067"/>
                  <a:pt x="10307940" y="1184094"/>
                </a:cubicBezTo>
                <a:cubicBezTo>
                  <a:pt x="10284066" y="1186832"/>
                  <a:pt x="10260509" y="1190769"/>
                  <a:pt x="10237263" y="1194877"/>
                </a:cubicBezTo>
                <a:cubicBezTo>
                  <a:pt x="10221872" y="1197615"/>
                  <a:pt x="10211192" y="1196417"/>
                  <a:pt x="10204910" y="1187517"/>
                </a:cubicBezTo>
                <a:cubicBezTo>
                  <a:pt x="10200827" y="1181869"/>
                  <a:pt x="10192346" y="1179473"/>
                  <a:pt x="10180723" y="1180842"/>
                </a:cubicBezTo>
                <a:cubicBezTo>
                  <a:pt x="10167215" y="1182383"/>
                  <a:pt x="10154023" y="1183923"/>
                  <a:pt x="10140831" y="1185464"/>
                </a:cubicBezTo>
                <a:cubicBezTo>
                  <a:pt x="10098425" y="1190256"/>
                  <a:pt x="10056334" y="1197444"/>
                  <a:pt x="10012359" y="1192994"/>
                </a:cubicBezTo>
                <a:cubicBezTo>
                  <a:pt x="9977805" y="1189400"/>
                  <a:pt x="9943880" y="1184950"/>
                  <a:pt x="9909956" y="1180500"/>
                </a:cubicBezTo>
                <a:cubicBezTo>
                  <a:pt x="9883257" y="1176906"/>
                  <a:pt x="9883257" y="1176735"/>
                  <a:pt x="9885455" y="1191796"/>
                </a:cubicBezTo>
                <a:cubicBezTo>
                  <a:pt x="9885769" y="1192481"/>
                  <a:pt x="9884828" y="1193337"/>
                  <a:pt x="9883884" y="1194706"/>
                </a:cubicBezTo>
                <a:cubicBezTo>
                  <a:pt x="9875403" y="1193165"/>
                  <a:pt x="9866609" y="1192138"/>
                  <a:pt x="9858755" y="1190085"/>
                </a:cubicBezTo>
                <a:cubicBezTo>
                  <a:pt x="9838965" y="1184950"/>
                  <a:pt x="9818863" y="1184094"/>
                  <a:pt x="9796561" y="1185464"/>
                </a:cubicBezTo>
                <a:cubicBezTo>
                  <a:pt x="9753841" y="1188373"/>
                  <a:pt x="9710809" y="1192652"/>
                  <a:pt x="9667145" y="1188031"/>
                </a:cubicBezTo>
                <a:cubicBezTo>
                  <a:pt x="9653639" y="1186490"/>
                  <a:pt x="9638874" y="1188715"/>
                  <a:pt x="9624427" y="1188887"/>
                </a:cubicBezTo>
                <a:cubicBezTo>
                  <a:pt x="9614059" y="1189058"/>
                  <a:pt x="9603380" y="1189571"/>
                  <a:pt x="9593642" y="1188373"/>
                </a:cubicBezTo>
                <a:cubicBezTo>
                  <a:pt x="9557520" y="1183923"/>
                  <a:pt x="9521711" y="1178446"/>
                  <a:pt x="9485587" y="1173996"/>
                </a:cubicBezTo>
                <a:cubicBezTo>
                  <a:pt x="9454804" y="1170060"/>
                  <a:pt x="9452605" y="1171600"/>
                  <a:pt x="9459831" y="1188544"/>
                </a:cubicBezTo>
                <a:cubicBezTo>
                  <a:pt x="9462971" y="1195390"/>
                  <a:pt x="9458573" y="1198129"/>
                  <a:pt x="9446323" y="1198129"/>
                </a:cubicBezTo>
                <a:cubicBezTo>
                  <a:pt x="9418681" y="1198129"/>
                  <a:pt x="9391038" y="1198129"/>
                  <a:pt x="9363397" y="1198300"/>
                </a:cubicBezTo>
                <a:cubicBezTo>
                  <a:pt x="9335126" y="1198300"/>
                  <a:pt x="9308740" y="1195219"/>
                  <a:pt x="9284868" y="1186148"/>
                </a:cubicBezTo>
                <a:cubicBezTo>
                  <a:pt x="9268220" y="1179644"/>
                  <a:pt x="9248744" y="1179302"/>
                  <a:pt x="9229270" y="1181869"/>
                </a:cubicBezTo>
                <a:cubicBezTo>
                  <a:pt x="9201313" y="1185464"/>
                  <a:pt x="9173671" y="1189571"/>
                  <a:pt x="9145714" y="1193337"/>
                </a:cubicBezTo>
                <a:cubicBezTo>
                  <a:pt x="9100796" y="1199498"/>
                  <a:pt x="9059962" y="1194363"/>
                  <a:pt x="9022896" y="1179644"/>
                </a:cubicBezTo>
                <a:cubicBezTo>
                  <a:pt x="9013472" y="1175879"/>
                  <a:pt x="9004991" y="1175366"/>
                  <a:pt x="8996197" y="1179815"/>
                </a:cubicBezTo>
                <a:cubicBezTo>
                  <a:pt x="8991484" y="1182212"/>
                  <a:pt x="8986772" y="1184437"/>
                  <a:pt x="8982061" y="1186662"/>
                </a:cubicBezTo>
                <a:cubicBezTo>
                  <a:pt x="8973580" y="1190598"/>
                  <a:pt x="8963215" y="1191625"/>
                  <a:pt x="8954734" y="1187860"/>
                </a:cubicBezTo>
                <a:cubicBezTo>
                  <a:pt x="8933687" y="1178617"/>
                  <a:pt x="8910129" y="1180329"/>
                  <a:pt x="8885941" y="1181698"/>
                </a:cubicBezTo>
                <a:cubicBezTo>
                  <a:pt x="8823433" y="1185464"/>
                  <a:pt x="8760925" y="1188887"/>
                  <a:pt x="8698730" y="1192652"/>
                </a:cubicBezTo>
                <a:cubicBezTo>
                  <a:pt x="8683652" y="1193508"/>
                  <a:pt x="8672031" y="1191454"/>
                  <a:pt x="8664805" y="1183752"/>
                </a:cubicBezTo>
                <a:cubicBezTo>
                  <a:pt x="8657581" y="1176221"/>
                  <a:pt x="8645330" y="1172969"/>
                  <a:pt x="8630252" y="1172456"/>
                </a:cubicBezTo>
                <a:lnTo>
                  <a:pt x="8625840" y="1172361"/>
                </a:lnTo>
                <a:lnTo>
                  <a:pt x="8625840" y="1182554"/>
                </a:lnTo>
                <a:lnTo>
                  <a:pt x="8445853" y="1195733"/>
                </a:lnTo>
                <a:cubicBezTo>
                  <a:pt x="8399677" y="1198471"/>
                  <a:pt x="8352875" y="1201380"/>
                  <a:pt x="8307014" y="1194363"/>
                </a:cubicBezTo>
                <a:cubicBezTo>
                  <a:pt x="8266493" y="1188031"/>
                  <a:pt x="8226601" y="1180500"/>
                  <a:pt x="8186080" y="1173825"/>
                </a:cubicBezTo>
                <a:cubicBezTo>
                  <a:pt x="8163777" y="1170231"/>
                  <a:pt x="8157181" y="1172114"/>
                  <a:pt x="8145244" y="1183239"/>
                </a:cubicBezTo>
                <a:cubicBezTo>
                  <a:pt x="8128597" y="1199156"/>
                  <a:pt x="8123885" y="1199840"/>
                  <a:pt x="8095928" y="1189571"/>
                </a:cubicBezTo>
                <a:cubicBezTo>
                  <a:pt x="8095614" y="1189400"/>
                  <a:pt x="8094987" y="1189229"/>
                  <a:pt x="8094673" y="1189058"/>
                </a:cubicBezTo>
                <a:cubicBezTo>
                  <a:pt x="8077395" y="1181356"/>
                  <a:pt x="8060120" y="1181356"/>
                  <a:pt x="8039388" y="1186148"/>
                </a:cubicBezTo>
                <a:cubicBezTo>
                  <a:pt x="8025567" y="1189400"/>
                  <a:pt x="8009232" y="1189400"/>
                  <a:pt x="7993842" y="1190427"/>
                </a:cubicBezTo>
                <a:cubicBezTo>
                  <a:pt x="7985361" y="1191111"/>
                  <a:pt x="7976251" y="1190256"/>
                  <a:pt x="7967456" y="1190769"/>
                </a:cubicBezTo>
                <a:cubicBezTo>
                  <a:pt x="7916883" y="1194021"/>
                  <a:pt x="7865997" y="1197444"/>
                  <a:pt x="7815110" y="1200867"/>
                </a:cubicBezTo>
                <a:cubicBezTo>
                  <a:pt x="7773961" y="1203777"/>
                  <a:pt x="7734383" y="1204633"/>
                  <a:pt x="7700773" y="1186832"/>
                </a:cubicBezTo>
                <a:cubicBezTo>
                  <a:pt x="7686638" y="1179302"/>
                  <a:pt x="7666534" y="1178617"/>
                  <a:pt x="7647687" y="1182383"/>
                </a:cubicBezTo>
                <a:cubicBezTo>
                  <a:pt x="7613448" y="1189229"/>
                  <a:pt x="7579210" y="1196075"/>
                  <a:pt x="7545285" y="1203606"/>
                </a:cubicBezTo>
                <a:cubicBezTo>
                  <a:pt x="7529580" y="1207200"/>
                  <a:pt x="7517330" y="1206173"/>
                  <a:pt x="7506964" y="1198642"/>
                </a:cubicBezTo>
                <a:cubicBezTo>
                  <a:pt x="7497226" y="1191625"/>
                  <a:pt x="7484348" y="1188887"/>
                  <a:pt x="7468327" y="1189571"/>
                </a:cubicBezTo>
                <a:cubicBezTo>
                  <a:pt x="7441941" y="1190769"/>
                  <a:pt x="7415242" y="1191454"/>
                  <a:pt x="7388542" y="1192310"/>
                </a:cubicBezTo>
                <a:cubicBezTo>
                  <a:pt x="7317239" y="1194706"/>
                  <a:pt x="7245620" y="1200696"/>
                  <a:pt x="7175259" y="1188544"/>
                </a:cubicBezTo>
                <a:cubicBezTo>
                  <a:pt x="7163322" y="1186490"/>
                  <a:pt x="7153270" y="1188373"/>
                  <a:pt x="7148245" y="1195048"/>
                </a:cubicBezTo>
                <a:cubicBezTo>
                  <a:pt x="7142590" y="1202236"/>
                  <a:pt x="7132852" y="1203777"/>
                  <a:pt x="7120288" y="1202750"/>
                </a:cubicBezTo>
                <a:cubicBezTo>
                  <a:pt x="7112750" y="1202065"/>
                  <a:pt x="7104583" y="1202236"/>
                  <a:pt x="7097044" y="1201210"/>
                </a:cubicBezTo>
                <a:cubicBezTo>
                  <a:pt x="7073170" y="1198129"/>
                  <a:pt x="7047100" y="1198129"/>
                  <a:pt x="7031394" y="1184437"/>
                </a:cubicBezTo>
                <a:cubicBezTo>
                  <a:pt x="7022127" y="1176392"/>
                  <a:pt x="7015766" y="1172156"/>
                  <a:pt x="7007678" y="1170851"/>
                </a:cubicBezTo>
                <a:cubicBezTo>
                  <a:pt x="6999590" y="1169546"/>
                  <a:pt x="6989775" y="1171172"/>
                  <a:pt x="6973596" y="1174852"/>
                </a:cubicBezTo>
                <a:cubicBezTo>
                  <a:pt x="6945955" y="1181356"/>
                  <a:pt x="6918312" y="1188031"/>
                  <a:pt x="6890671" y="1194877"/>
                </a:cubicBezTo>
                <a:cubicBezTo>
                  <a:pt x="6879991" y="1197615"/>
                  <a:pt x="6873393" y="1195562"/>
                  <a:pt x="6867111" y="1190598"/>
                </a:cubicBezTo>
                <a:cubicBezTo>
                  <a:pt x="6848894" y="1175879"/>
                  <a:pt x="6844810" y="1175366"/>
                  <a:pt x="6815282" y="1183923"/>
                </a:cubicBezTo>
                <a:cubicBezTo>
                  <a:pt x="6811512" y="1184950"/>
                  <a:pt x="6807744" y="1185977"/>
                  <a:pt x="6804288" y="1187175"/>
                </a:cubicBezTo>
                <a:cubicBezTo>
                  <a:pt x="6793609" y="1190769"/>
                  <a:pt x="6783871" y="1190427"/>
                  <a:pt x="6772248" y="1186832"/>
                </a:cubicBezTo>
                <a:cubicBezTo>
                  <a:pt x="6763767" y="1184094"/>
                  <a:pt x="6751517" y="1183067"/>
                  <a:pt x="6741780" y="1184094"/>
                </a:cubicBezTo>
                <a:cubicBezTo>
                  <a:pt x="6717907" y="1186832"/>
                  <a:pt x="6694349" y="1190769"/>
                  <a:pt x="6671103" y="1194877"/>
                </a:cubicBezTo>
                <a:cubicBezTo>
                  <a:pt x="6655713" y="1197615"/>
                  <a:pt x="6645033" y="1196417"/>
                  <a:pt x="6638751" y="1187517"/>
                </a:cubicBezTo>
                <a:cubicBezTo>
                  <a:pt x="6634667" y="1181869"/>
                  <a:pt x="6626186" y="1179473"/>
                  <a:pt x="6614563" y="1180842"/>
                </a:cubicBezTo>
                <a:cubicBezTo>
                  <a:pt x="6601056" y="1182383"/>
                  <a:pt x="6587863" y="1183923"/>
                  <a:pt x="6574671" y="1185464"/>
                </a:cubicBezTo>
                <a:cubicBezTo>
                  <a:pt x="6532265" y="1190256"/>
                  <a:pt x="6490174" y="1197444"/>
                  <a:pt x="6446199" y="1192994"/>
                </a:cubicBezTo>
                <a:cubicBezTo>
                  <a:pt x="6411646" y="1189400"/>
                  <a:pt x="6377721" y="1184950"/>
                  <a:pt x="6343797" y="1180500"/>
                </a:cubicBezTo>
                <a:cubicBezTo>
                  <a:pt x="6317097" y="1176906"/>
                  <a:pt x="6317097" y="1176735"/>
                  <a:pt x="6319296" y="1191796"/>
                </a:cubicBezTo>
                <a:cubicBezTo>
                  <a:pt x="6319610" y="1192481"/>
                  <a:pt x="6318668" y="1193337"/>
                  <a:pt x="6317725" y="1194706"/>
                </a:cubicBezTo>
                <a:cubicBezTo>
                  <a:pt x="6309243" y="1193165"/>
                  <a:pt x="6300449" y="1192138"/>
                  <a:pt x="6292596" y="1190085"/>
                </a:cubicBezTo>
                <a:cubicBezTo>
                  <a:pt x="6272806" y="1184950"/>
                  <a:pt x="6252704" y="1184094"/>
                  <a:pt x="6230401" y="1185464"/>
                </a:cubicBezTo>
                <a:cubicBezTo>
                  <a:pt x="6187681" y="1188373"/>
                  <a:pt x="6144649" y="1192652"/>
                  <a:pt x="6100986" y="1188031"/>
                </a:cubicBezTo>
                <a:cubicBezTo>
                  <a:pt x="6087480" y="1186490"/>
                  <a:pt x="6072715" y="1188715"/>
                  <a:pt x="6058267" y="1188887"/>
                </a:cubicBezTo>
                <a:cubicBezTo>
                  <a:pt x="6047900" y="1189058"/>
                  <a:pt x="6037220" y="1189571"/>
                  <a:pt x="6027482" y="1188373"/>
                </a:cubicBezTo>
                <a:cubicBezTo>
                  <a:pt x="5991360" y="1183923"/>
                  <a:pt x="5955552" y="1178446"/>
                  <a:pt x="5919427" y="1173996"/>
                </a:cubicBezTo>
                <a:cubicBezTo>
                  <a:pt x="5888644" y="1170060"/>
                  <a:pt x="5886445" y="1171600"/>
                  <a:pt x="5893671" y="1188544"/>
                </a:cubicBezTo>
                <a:cubicBezTo>
                  <a:pt x="5896811" y="1195390"/>
                  <a:pt x="5892414" y="1198129"/>
                  <a:pt x="5880163" y="1198129"/>
                </a:cubicBezTo>
                <a:cubicBezTo>
                  <a:pt x="5852522" y="1198129"/>
                  <a:pt x="5824879" y="1198129"/>
                  <a:pt x="5797237" y="1198300"/>
                </a:cubicBezTo>
                <a:cubicBezTo>
                  <a:pt x="5768966" y="1198300"/>
                  <a:pt x="5742580" y="1195219"/>
                  <a:pt x="5718709" y="1186148"/>
                </a:cubicBezTo>
                <a:cubicBezTo>
                  <a:pt x="5702061" y="1179644"/>
                  <a:pt x="5682585" y="1179302"/>
                  <a:pt x="5663110" y="1181869"/>
                </a:cubicBezTo>
                <a:cubicBezTo>
                  <a:pt x="5635153" y="1185464"/>
                  <a:pt x="5607512" y="1189571"/>
                  <a:pt x="5579555" y="1193337"/>
                </a:cubicBezTo>
                <a:cubicBezTo>
                  <a:pt x="5534636" y="1199498"/>
                  <a:pt x="5493803" y="1194363"/>
                  <a:pt x="5456737" y="1179644"/>
                </a:cubicBezTo>
                <a:cubicBezTo>
                  <a:pt x="5447313" y="1175879"/>
                  <a:pt x="5438832" y="1175366"/>
                  <a:pt x="5430037" y="1179815"/>
                </a:cubicBezTo>
                <a:cubicBezTo>
                  <a:pt x="5425324" y="1182212"/>
                  <a:pt x="5420613" y="1184437"/>
                  <a:pt x="5415902" y="1186662"/>
                </a:cubicBezTo>
                <a:cubicBezTo>
                  <a:pt x="5407421" y="1190598"/>
                  <a:pt x="5397055" y="1191625"/>
                  <a:pt x="5388574" y="1187860"/>
                </a:cubicBezTo>
                <a:cubicBezTo>
                  <a:pt x="5367527" y="1178617"/>
                  <a:pt x="5343969" y="1180329"/>
                  <a:pt x="5319782" y="1181698"/>
                </a:cubicBezTo>
                <a:cubicBezTo>
                  <a:pt x="5257274" y="1185464"/>
                  <a:pt x="5194765" y="1188887"/>
                  <a:pt x="5132571" y="1192652"/>
                </a:cubicBezTo>
                <a:cubicBezTo>
                  <a:pt x="5117492" y="1193508"/>
                  <a:pt x="5105871" y="1191454"/>
                  <a:pt x="5098645" y="1183752"/>
                </a:cubicBezTo>
                <a:cubicBezTo>
                  <a:pt x="5091422" y="1176221"/>
                  <a:pt x="5079171" y="1172969"/>
                  <a:pt x="5064092" y="1172456"/>
                </a:cubicBezTo>
                <a:lnTo>
                  <a:pt x="5059680" y="1172361"/>
                </a:lnTo>
                <a:lnTo>
                  <a:pt x="5059680" y="1182554"/>
                </a:lnTo>
                <a:cubicBezTo>
                  <a:pt x="5013530" y="1187004"/>
                  <a:pt x="4967620" y="1191967"/>
                  <a:pt x="4921228" y="1195733"/>
                </a:cubicBezTo>
                <a:cubicBezTo>
                  <a:pt x="4885708" y="1198471"/>
                  <a:pt x="4849707" y="1201380"/>
                  <a:pt x="4814430" y="1194363"/>
                </a:cubicBezTo>
                <a:cubicBezTo>
                  <a:pt x="4783259" y="1188031"/>
                  <a:pt x="4752573" y="1180500"/>
                  <a:pt x="4721403" y="1173825"/>
                </a:cubicBezTo>
                <a:cubicBezTo>
                  <a:pt x="4704247" y="1170231"/>
                  <a:pt x="4699173" y="1172114"/>
                  <a:pt x="4689991" y="1183239"/>
                </a:cubicBezTo>
                <a:cubicBezTo>
                  <a:pt x="4677185" y="1199156"/>
                  <a:pt x="4673561" y="1199840"/>
                  <a:pt x="4652056" y="1189571"/>
                </a:cubicBezTo>
                <a:cubicBezTo>
                  <a:pt x="4651814" y="1189400"/>
                  <a:pt x="4651331" y="1189229"/>
                  <a:pt x="4651090" y="1189058"/>
                </a:cubicBezTo>
                <a:cubicBezTo>
                  <a:pt x="4637800" y="1181356"/>
                  <a:pt x="4624511" y="1181356"/>
                  <a:pt x="4608563" y="1186148"/>
                </a:cubicBezTo>
                <a:cubicBezTo>
                  <a:pt x="4597931" y="1189400"/>
                  <a:pt x="4585367" y="1189400"/>
                  <a:pt x="4573528" y="1190427"/>
                </a:cubicBezTo>
                <a:cubicBezTo>
                  <a:pt x="4567004" y="1191111"/>
                  <a:pt x="4559996" y="1190256"/>
                  <a:pt x="4553231" y="1190769"/>
                </a:cubicBezTo>
                <a:cubicBezTo>
                  <a:pt x="4514328" y="1194021"/>
                  <a:pt x="4475186" y="1197444"/>
                  <a:pt x="4436042" y="1200867"/>
                </a:cubicBezTo>
                <a:cubicBezTo>
                  <a:pt x="4404388" y="1203777"/>
                  <a:pt x="4373944" y="1204633"/>
                  <a:pt x="4348090" y="1186832"/>
                </a:cubicBezTo>
                <a:cubicBezTo>
                  <a:pt x="4337217" y="1179302"/>
                  <a:pt x="4321752" y="1178617"/>
                  <a:pt x="4307255" y="1182383"/>
                </a:cubicBezTo>
                <a:cubicBezTo>
                  <a:pt x="4280917" y="1189229"/>
                  <a:pt x="4254580" y="1196075"/>
                  <a:pt x="4228484" y="1203606"/>
                </a:cubicBezTo>
                <a:cubicBezTo>
                  <a:pt x="4216403" y="1207200"/>
                  <a:pt x="4206980" y="1206173"/>
                  <a:pt x="4199006" y="1198642"/>
                </a:cubicBezTo>
                <a:cubicBezTo>
                  <a:pt x="4191515" y="1191625"/>
                  <a:pt x="4181609" y="1188887"/>
                  <a:pt x="4169286" y="1189571"/>
                </a:cubicBezTo>
                <a:cubicBezTo>
                  <a:pt x="4148989" y="1190769"/>
                  <a:pt x="4128451" y="1191454"/>
                  <a:pt x="4107912" y="1192310"/>
                </a:cubicBezTo>
                <a:cubicBezTo>
                  <a:pt x="4053064" y="1194706"/>
                  <a:pt x="3997972" y="1200696"/>
                  <a:pt x="3943848" y="1188544"/>
                </a:cubicBezTo>
                <a:cubicBezTo>
                  <a:pt x="3934666" y="1186490"/>
                  <a:pt x="3926934" y="1188373"/>
                  <a:pt x="3923068" y="1195048"/>
                </a:cubicBezTo>
                <a:cubicBezTo>
                  <a:pt x="3918719" y="1202236"/>
                  <a:pt x="3911228" y="1203777"/>
                  <a:pt x="3901563" y="1202750"/>
                </a:cubicBezTo>
                <a:cubicBezTo>
                  <a:pt x="3895765" y="1202065"/>
                  <a:pt x="3889483" y="1202236"/>
                  <a:pt x="3883683" y="1201210"/>
                </a:cubicBezTo>
                <a:cubicBezTo>
                  <a:pt x="3865319" y="1198129"/>
                  <a:pt x="3845265" y="1198129"/>
                  <a:pt x="3833183" y="1184437"/>
                </a:cubicBezTo>
                <a:cubicBezTo>
                  <a:pt x="3826055" y="1176392"/>
                  <a:pt x="3821162" y="1172156"/>
                  <a:pt x="3814940" y="1170851"/>
                </a:cubicBezTo>
                <a:cubicBezTo>
                  <a:pt x="3808718" y="1169546"/>
                  <a:pt x="3801168" y="1171172"/>
                  <a:pt x="3788723" y="1174852"/>
                </a:cubicBezTo>
                <a:cubicBezTo>
                  <a:pt x="3767461" y="1181356"/>
                  <a:pt x="3746197" y="1188031"/>
                  <a:pt x="3724934" y="1194877"/>
                </a:cubicBezTo>
                <a:cubicBezTo>
                  <a:pt x="3716719" y="1197615"/>
                  <a:pt x="3711644" y="1195562"/>
                  <a:pt x="3706811" y="1190598"/>
                </a:cubicBezTo>
                <a:cubicBezTo>
                  <a:pt x="3692798" y="1175879"/>
                  <a:pt x="3689657" y="1175366"/>
                  <a:pt x="3666943" y="1183923"/>
                </a:cubicBezTo>
                <a:cubicBezTo>
                  <a:pt x="3664043" y="1184950"/>
                  <a:pt x="3661145" y="1185977"/>
                  <a:pt x="3658487" y="1187175"/>
                </a:cubicBezTo>
                <a:cubicBezTo>
                  <a:pt x="3650272" y="1190769"/>
                  <a:pt x="3642781" y="1190427"/>
                  <a:pt x="3633840" y="1186832"/>
                </a:cubicBezTo>
                <a:cubicBezTo>
                  <a:pt x="3627316" y="1184094"/>
                  <a:pt x="3617893" y="1183067"/>
                  <a:pt x="3610403" y="1184094"/>
                </a:cubicBezTo>
                <a:cubicBezTo>
                  <a:pt x="3592039" y="1186832"/>
                  <a:pt x="3573918" y="1190769"/>
                  <a:pt x="3556036" y="1194877"/>
                </a:cubicBezTo>
                <a:cubicBezTo>
                  <a:pt x="3544197" y="1197615"/>
                  <a:pt x="3535982" y="1196417"/>
                  <a:pt x="3531150" y="1187517"/>
                </a:cubicBezTo>
                <a:cubicBezTo>
                  <a:pt x="3528008" y="1181869"/>
                  <a:pt x="3521485" y="1179473"/>
                  <a:pt x="3512544" y="1180842"/>
                </a:cubicBezTo>
                <a:cubicBezTo>
                  <a:pt x="3502153" y="1182383"/>
                  <a:pt x="3492006" y="1183923"/>
                  <a:pt x="3481858" y="1185464"/>
                </a:cubicBezTo>
                <a:cubicBezTo>
                  <a:pt x="3449238" y="1190256"/>
                  <a:pt x="3416860" y="1197444"/>
                  <a:pt x="3383033" y="1192994"/>
                </a:cubicBezTo>
                <a:cubicBezTo>
                  <a:pt x="3356454" y="1189400"/>
                  <a:pt x="3330357" y="1184950"/>
                  <a:pt x="3304262" y="1180500"/>
                </a:cubicBezTo>
                <a:cubicBezTo>
                  <a:pt x="3283724" y="1176906"/>
                  <a:pt x="3283724" y="1176735"/>
                  <a:pt x="3285415" y="1191796"/>
                </a:cubicBezTo>
                <a:cubicBezTo>
                  <a:pt x="3285656" y="1192481"/>
                  <a:pt x="3284932" y="1193337"/>
                  <a:pt x="3284207" y="1194706"/>
                </a:cubicBezTo>
                <a:cubicBezTo>
                  <a:pt x="3277683" y="1193165"/>
                  <a:pt x="3270918" y="1192138"/>
                  <a:pt x="3264877" y="1190085"/>
                </a:cubicBezTo>
                <a:cubicBezTo>
                  <a:pt x="3249654" y="1184950"/>
                  <a:pt x="3234191" y="1184094"/>
                  <a:pt x="3217035" y="1185464"/>
                </a:cubicBezTo>
                <a:cubicBezTo>
                  <a:pt x="3184173" y="1188373"/>
                  <a:pt x="3151072" y="1192652"/>
                  <a:pt x="3117484" y="1188031"/>
                </a:cubicBezTo>
                <a:lnTo>
                  <a:pt x="3086100" y="1188849"/>
                </a:lnTo>
                <a:lnTo>
                  <a:pt x="3086100" y="1182554"/>
                </a:lnTo>
                <a:lnTo>
                  <a:pt x="3053010" y="1187001"/>
                </a:lnTo>
                <a:lnTo>
                  <a:pt x="2977824" y="1173996"/>
                </a:lnTo>
                <a:cubicBezTo>
                  <a:pt x="2954144" y="1170060"/>
                  <a:pt x="2952453" y="1171600"/>
                  <a:pt x="2958011" y="1188544"/>
                </a:cubicBezTo>
                <a:cubicBezTo>
                  <a:pt x="2960427" y="1195390"/>
                  <a:pt x="2957044" y="1198129"/>
                  <a:pt x="2947621" y="1198129"/>
                </a:cubicBezTo>
                <a:lnTo>
                  <a:pt x="2945180" y="1198136"/>
                </a:lnTo>
                <a:lnTo>
                  <a:pt x="2912380" y="1194363"/>
                </a:lnTo>
                <a:cubicBezTo>
                  <a:pt x="2890302" y="1188031"/>
                  <a:pt x="2868566" y="1180500"/>
                  <a:pt x="2846487" y="1173825"/>
                </a:cubicBezTo>
                <a:cubicBezTo>
                  <a:pt x="2834335" y="1170231"/>
                  <a:pt x="2830741" y="1172114"/>
                  <a:pt x="2824237" y="1183239"/>
                </a:cubicBezTo>
                <a:lnTo>
                  <a:pt x="2822060" y="1185781"/>
                </a:lnTo>
                <a:lnTo>
                  <a:pt x="2802856" y="1180607"/>
                </a:lnTo>
                <a:cubicBezTo>
                  <a:pt x="2795637" y="1180029"/>
                  <a:pt x="2788147" y="1180586"/>
                  <a:pt x="2780657" y="1181869"/>
                </a:cubicBezTo>
                <a:lnTo>
                  <a:pt x="2731301" y="1190676"/>
                </a:lnTo>
                <a:lnTo>
                  <a:pt x="2727365" y="1190769"/>
                </a:lnTo>
                <a:lnTo>
                  <a:pt x="2704278" y="1193578"/>
                </a:lnTo>
                <a:lnTo>
                  <a:pt x="2666881" y="1194321"/>
                </a:lnTo>
                <a:cubicBezTo>
                  <a:pt x="2651145" y="1191967"/>
                  <a:pt x="2636164" y="1187004"/>
                  <a:pt x="2621908" y="1179644"/>
                </a:cubicBezTo>
                <a:cubicBezTo>
                  <a:pt x="2614659" y="1175879"/>
                  <a:pt x="2608135" y="1175366"/>
                  <a:pt x="2601370" y="1179815"/>
                </a:cubicBezTo>
                <a:cubicBezTo>
                  <a:pt x="2597744" y="1182212"/>
                  <a:pt x="2594120" y="1184437"/>
                  <a:pt x="2590496" y="1186662"/>
                </a:cubicBezTo>
                <a:lnTo>
                  <a:pt x="2582615" y="1187111"/>
                </a:lnTo>
                <a:lnTo>
                  <a:pt x="2582056" y="1186832"/>
                </a:lnTo>
                <a:cubicBezTo>
                  <a:pt x="2574355" y="1179302"/>
                  <a:pt x="2563401" y="1178617"/>
                  <a:pt x="2553132" y="1182383"/>
                </a:cubicBezTo>
                <a:lnTo>
                  <a:pt x="2551668" y="1182940"/>
                </a:lnTo>
                <a:lnTo>
                  <a:pt x="2543922" y="1180800"/>
                </a:lnTo>
                <a:cubicBezTo>
                  <a:pt x="2535043" y="1180244"/>
                  <a:pt x="2525861" y="1181014"/>
                  <a:pt x="2516558" y="1181698"/>
                </a:cubicBezTo>
                <a:cubicBezTo>
                  <a:pt x="2468475" y="1185464"/>
                  <a:pt x="2420392" y="1188887"/>
                  <a:pt x="2372550" y="1192652"/>
                </a:cubicBezTo>
                <a:cubicBezTo>
                  <a:pt x="2360951" y="1193508"/>
                  <a:pt x="2352011" y="1191454"/>
                  <a:pt x="2346453" y="1183752"/>
                </a:cubicBezTo>
                <a:cubicBezTo>
                  <a:pt x="2340896" y="1176221"/>
                  <a:pt x="2331473" y="1172969"/>
                  <a:pt x="2319874" y="1172456"/>
                </a:cubicBezTo>
                <a:lnTo>
                  <a:pt x="2316480" y="1172361"/>
                </a:lnTo>
                <a:lnTo>
                  <a:pt x="2316480" y="1191175"/>
                </a:lnTo>
                <a:lnTo>
                  <a:pt x="2295719" y="1188544"/>
                </a:lnTo>
                <a:cubicBezTo>
                  <a:pt x="2289215" y="1186490"/>
                  <a:pt x="2283738" y="1188373"/>
                  <a:pt x="2281000" y="1195048"/>
                </a:cubicBezTo>
                <a:cubicBezTo>
                  <a:pt x="2277919" y="1202236"/>
                  <a:pt x="2272613" y="1203777"/>
                  <a:pt x="2265767" y="1202750"/>
                </a:cubicBezTo>
                <a:cubicBezTo>
                  <a:pt x="2261660" y="1202065"/>
                  <a:pt x="2257210" y="1202236"/>
                  <a:pt x="2253102" y="1201210"/>
                </a:cubicBezTo>
                <a:cubicBezTo>
                  <a:pt x="2240094" y="1198129"/>
                  <a:pt x="2225888" y="1198129"/>
                  <a:pt x="2217331" y="1184437"/>
                </a:cubicBezTo>
                <a:cubicBezTo>
                  <a:pt x="2207233" y="1168348"/>
                  <a:pt x="2203468" y="1167493"/>
                  <a:pt x="2185839" y="1174852"/>
                </a:cubicBezTo>
                <a:cubicBezTo>
                  <a:pt x="2170778" y="1181356"/>
                  <a:pt x="2155716" y="1188031"/>
                  <a:pt x="2140655" y="1194877"/>
                </a:cubicBezTo>
                <a:cubicBezTo>
                  <a:pt x="2134836" y="1197615"/>
                  <a:pt x="2131241" y="1195562"/>
                  <a:pt x="2127818" y="1190598"/>
                </a:cubicBezTo>
                <a:cubicBezTo>
                  <a:pt x="2117892" y="1175879"/>
                  <a:pt x="2115666" y="1175366"/>
                  <a:pt x="2099578" y="1183923"/>
                </a:cubicBezTo>
                <a:cubicBezTo>
                  <a:pt x="2097524" y="1184950"/>
                  <a:pt x="2095470" y="1185977"/>
                  <a:pt x="2093588" y="1187175"/>
                </a:cubicBezTo>
                <a:cubicBezTo>
                  <a:pt x="2087769" y="1190769"/>
                  <a:pt x="2082463" y="1190427"/>
                  <a:pt x="2076130" y="1186832"/>
                </a:cubicBezTo>
                <a:cubicBezTo>
                  <a:pt x="2071509" y="1184094"/>
                  <a:pt x="2064834" y="1183067"/>
                  <a:pt x="2059528" y="1184094"/>
                </a:cubicBezTo>
                <a:cubicBezTo>
                  <a:pt x="2046521" y="1186832"/>
                  <a:pt x="2033685" y="1190769"/>
                  <a:pt x="2021019" y="1194877"/>
                </a:cubicBezTo>
                <a:cubicBezTo>
                  <a:pt x="2012633" y="1197615"/>
                  <a:pt x="2006814" y="1196417"/>
                  <a:pt x="2003390" y="1187517"/>
                </a:cubicBezTo>
                <a:cubicBezTo>
                  <a:pt x="2001166" y="1181869"/>
                  <a:pt x="1996544" y="1179473"/>
                  <a:pt x="1990212" y="1180842"/>
                </a:cubicBezTo>
                <a:cubicBezTo>
                  <a:pt x="1982852" y="1182383"/>
                  <a:pt x="1975664" y="1183923"/>
                  <a:pt x="1968476" y="1185464"/>
                </a:cubicBezTo>
                <a:cubicBezTo>
                  <a:pt x="1945370" y="1190256"/>
                  <a:pt x="1922436" y="1197444"/>
                  <a:pt x="1898474" y="1192994"/>
                </a:cubicBezTo>
                <a:cubicBezTo>
                  <a:pt x="1879648" y="1189400"/>
                  <a:pt x="1861163" y="1184950"/>
                  <a:pt x="1842679" y="1180500"/>
                </a:cubicBezTo>
                <a:cubicBezTo>
                  <a:pt x="1828131" y="1176906"/>
                  <a:pt x="1828131" y="1176735"/>
                  <a:pt x="1829329" y="1191796"/>
                </a:cubicBezTo>
                <a:cubicBezTo>
                  <a:pt x="1829500" y="1192481"/>
                  <a:pt x="1828986" y="1193337"/>
                  <a:pt x="1828473" y="1194706"/>
                </a:cubicBezTo>
                <a:cubicBezTo>
                  <a:pt x="1823852" y="1193165"/>
                  <a:pt x="1819060" y="1192138"/>
                  <a:pt x="1814781" y="1190085"/>
                </a:cubicBezTo>
                <a:cubicBezTo>
                  <a:pt x="1803998" y="1184950"/>
                  <a:pt x="1793044" y="1184094"/>
                  <a:pt x="1780893" y="1185464"/>
                </a:cubicBezTo>
                <a:cubicBezTo>
                  <a:pt x="1757616" y="1188373"/>
                  <a:pt x="1734168" y="1192652"/>
                  <a:pt x="1710378" y="1188031"/>
                </a:cubicBezTo>
                <a:cubicBezTo>
                  <a:pt x="1703018" y="1186490"/>
                  <a:pt x="1694974" y="1188715"/>
                  <a:pt x="1687101" y="1188887"/>
                </a:cubicBezTo>
                <a:cubicBezTo>
                  <a:pt x="1681453" y="1189058"/>
                  <a:pt x="1675634" y="1189571"/>
                  <a:pt x="1670328" y="1188373"/>
                </a:cubicBezTo>
                <a:cubicBezTo>
                  <a:pt x="1650646" y="1183923"/>
                  <a:pt x="1631134" y="1178446"/>
                  <a:pt x="1611452" y="1173996"/>
                </a:cubicBezTo>
                <a:cubicBezTo>
                  <a:pt x="1594679" y="1170060"/>
                  <a:pt x="1593481" y="1171600"/>
                  <a:pt x="1597417" y="1188544"/>
                </a:cubicBezTo>
                <a:cubicBezTo>
                  <a:pt x="1599129" y="1195390"/>
                  <a:pt x="1596733" y="1198129"/>
                  <a:pt x="1590058" y="1198129"/>
                </a:cubicBezTo>
                <a:cubicBezTo>
                  <a:pt x="1574997" y="1198129"/>
                  <a:pt x="1559935" y="1198129"/>
                  <a:pt x="1544874" y="1198300"/>
                </a:cubicBezTo>
                <a:cubicBezTo>
                  <a:pt x="1529470" y="1198300"/>
                  <a:pt x="1515093" y="1195219"/>
                  <a:pt x="1502086" y="1186148"/>
                </a:cubicBezTo>
                <a:cubicBezTo>
                  <a:pt x="1493014" y="1179644"/>
                  <a:pt x="1482403" y="1179302"/>
                  <a:pt x="1471792" y="1181869"/>
                </a:cubicBezTo>
                <a:cubicBezTo>
                  <a:pt x="1456559" y="1185464"/>
                  <a:pt x="1441498" y="1189571"/>
                  <a:pt x="1426265" y="1193337"/>
                </a:cubicBezTo>
                <a:cubicBezTo>
                  <a:pt x="1401790" y="1199498"/>
                  <a:pt x="1379540" y="1194363"/>
                  <a:pt x="1359344" y="1179644"/>
                </a:cubicBezTo>
                <a:cubicBezTo>
                  <a:pt x="1354210" y="1175879"/>
                  <a:pt x="1349589" y="1175366"/>
                  <a:pt x="1344797" y="1179815"/>
                </a:cubicBezTo>
                <a:cubicBezTo>
                  <a:pt x="1342229" y="1182212"/>
                  <a:pt x="1339662" y="1184437"/>
                  <a:pt x="1337095" y="1186662"/>
                </a:cubicBezTo>
                <a:cubicBezTo>
                  <a:pt x="1332474" y="1190598"/>
                  <a:pt x="1326826" y="1191625"/>
                  <a:pt x="1322204" y="1187860"/>
                </a:cubicBezTo>
                <a:cubicBezTo>
                  <a:pt x="1310737" y="1178617"/>
                  <a:pt x="1297901" y="1180329"/>
                  <a:pt x="1284722" y="1181698"/>
                </a:cubicBezTo>
                <a:cubicBezTo>
                  <a:pt x="1250663" y="1185464"/>
                  <a:pt x="1216604" y="1188887"/>
                  <a:pt x="1182715" y="1192652"/>
                </a:cubicBezTo>
                <a:cubicBezTo>
                  <a:pt x="1174500" y="1193508"/>
                  <a:pt x="1168167" y="1191454"/>
                  <a:pt x="1164231" y="1183752"/>
                </a:cubicBezTo>
                <a:cubicBezTo>
                  <a:pt x="1160294" y="1176221"/>
                  <a:pt x="1153620" y="1172969"/>
                  <a:pt x="1145404" y="1172456"/>
                </a:cubicBezTo>
                <a:cubicBezTo>
                  <a:pt x="1131027" y="1171771"/>
                  <a:pt x="1116480" y="1171258"/>
                  <a:pt x="1101932" y="1170744"/>
                </a:cubicBezTo>
                <a:cubicBezTo>
                  <a:pt x="1091662" y="1170402"/>
                  <a:pt x="1082934" y="1173996"/>
                  <a:pt x="1076088" y="1181698"/>
                </a:cubicBezTo>
                <a:cubicBezTo>
                  <a:pt x="1072664" y="1185635"/>
                  <a:pt x="1069412" y="1189400"/>
                  <a:pt x="1065990" y="1193337"/>
                </a:cubicBezTo>
                <a:cubicBezTo>
                  <a:pt x="1064963" y="1192652"/>
                  <a:pt x="1063936" y="1191796"/>
                  <a:pt x="1062909" y="1191111"/>
                </a:cubicBezTo>
                <a:cubicBezTo>
                  <a:pt x="1065990" y="1184265"/>
                  <a:pt x="1068214" y="1176906"/>
                  <a:pt x="1072151" y="1170573"/>
                </a:cubicBezTo>
                <a:cubicBezTo>
                  <a:pt x="1082078" y="1154314"/>
                  <a:pt x="1077970" y="1138910"/>
                  <a:pt x="1087384" y="1122308"/>
                </a:cubicBezTo>
                <a:cubicBezTo>
                  <a:pt x="1094743" y="1107760"/>
                  <a:pt x="1093203" y="1087906"/>
                  <a:pt x="1086015" y="1080034"/>
                </a:cubicBezTo>
                <a:cubicBezTo>
                  <a:pt x="1077799" y="1073530"/>
                  <a:pt x="1076088" y="1068909"/>
                  <a:pt x="1068386" y="1061891"/>
                </a:cubicBezTo>
                <a:cubicBezTo>
                  <a:pt x="1010365" y="1008834"/>
                  <a:pt x="952344" y="955606"/>
                  <a:pt x="894666" y="902035"/>
                </a:cubicBezTo>
                <a:cubicBezTo>
                  <a:pt x="873443" y="882524"/>
                  <a:pt x="849995" y="867120"/>
                  <a:pt x="821926" y="858905"/>
                </a:cubicBezTo>
                <a:cubicBezTo>
                  <a:pt x="800019" y="852401"/>
                  <a:pt x="772977" y="841105"/>
                  <a:pt x="755177" y="827242"/>
                </a:cubicBezTo>
                <a:cubicBezTo>
                  <a:pt x="749187" y="822621"/>
                  <a:pt x="747989" y="818342"/>
                  <a:pt x="752781" y="811496"/>
                </a:cubicBezTo>
                <a:cubicBezTo>
                  <a:pt x="755519" y="807559"/>
                  <a:pt x="757402" y="801398"/>
                  <a:pt x="756717" y="796606"/>
                </a:cubicBezTo>
                <a:cubicBezTo>
                  <a:pt x="755006" y="786165"/>
                  <a:pt x="744908" y="778292"/>
                  <a:pt x="748502" y="768194"/>
                </a:cubicBezTo>
                <a:cubicBezTo>
                  <a:pt x="752096" y="758096"/>
                  <a:pt x="749529" y="752962"/>
                  <a:pt x="740116" y="747656"/>
                </a:cubicBezTo>
                <a:cubicBezTo>
                  <a:pt x="733954" y="744062"/>
                  <a:pt x="737891" y="739270"/>
                  <a:pt x="731387" y="736360"/>
                </a:cubicBezTo>
                <a:cubicBezTo>
                  <a:pt x="722829" y="732424"/>
                  <a:pt x="717695" y="726775"/>
                  <a:pt x="718037" y="716677"/>
                </a:cubicBezTo>
                <a:cubicBezTo>
                  <a:pt x="718379" y="706922"/>
                  <a:pt x="713416" y="699905"/>
                  <a:pt x="704345" y="695968"/>
                </a:cubicBezTo>
                <a:cubicBezTo>
                  <a:pt x="697156" y="692716"/>
                  <a:pt x="698697" y="687068"/>
                  <a:pt x="691337" y="684158"/>
                </a:cubicBezTo>
                <a:cubicBezTo>
                  <a:pt x="683122" y="680735"/>
                  <a:pt x="680383" y="675772"/>
                  <a:pt x="684320" y="667557"/>
                </a:cubicBezTo>
                <a:cubicBezTo>
                  <a:pt x="686545" y="662935"/>
                  <a:pt x="686545" y="658486"/>
                  <a:pt x="681068" y="656089"/>
                </a:cubicBezTo>
                <a:cubicBezTo>
                  <a:pt x="676447" y="654036"/>
                  <a:pt x="676447" y="651126"/>
                  <a:pt x="679014" y="647874"/>
                </a:cubicBezTo>
                <a:cubicBezTo>
                  <a:pt x="685689" y="639317"/>
                  <a:pt x="690995" y="628705"/>
                  <a:pt x="699552" y="623228"/>
                </a:cubicBezTo>
                <a:cubicBezTo>
                  <a:pt x="747304" y="593106"/>
                  <a:pt x="795740" y="536967"/>
                  <a:pt x="843834" y="507700"/>
                </a:cubicBezTo>
                <a:cubicBezTo>
                  <a:pt x="845716" y="506502"/>
                  <a:pt x="847257" y="504791"/>
                  <a:pt x="848797" y="503251"/>
                </a:cubicBezTo>
                <a:cubicBezTo>
                  <a:pt x="853418" y="498287"/>
                  <a:pt x="857355" y="492810"/>
                  <a:pt x="862489" y="488531"/>
                </a:cubicBezTo>
                <a:cubicBezTo>
                  <a:pt x="887820" y="467993"/>
                  <a:pt x="915718" y="452589"/>
                  <a:pt x="946868" y="442834"/>
                </a:cubicBezTo>
                <a:cubicBezTo>
                  <a:pt x="955767" y="439924"/>
                  <a:pt x="964667" y="436159"/>
                  <a:pt x="973738" y="434618"/>
                </a:cubicBezTo>
                <a:cubicBezTo>
                  <a:pt x="986746" y="432565"/>
                  <a:pt x="989313" y="429826"/>
                  <a:pt x="986062" y="417503"/>
                </a:cubicBezTo>
                <a:cubicBezTo>
                  <a:pt x="997015" y="410999"/>
                  <a:pt x="997529" y="408774"/>
                  <a:pt x="989313" y="399019"/>
                </a:cubicBezTo>
                <a:cubicBezTo>
                  <a:pt x="997871" y="399190"/>
                  <a:pt x="1003348" y="394398"/>
                  <a:pt x="1003348" y="387209"/>
                </a:cubicBezTo>
                <a:cubicBezTo>
                  <a:pt x="1003348" y="382417"/>
                  <a:pt x="999069" y="377454"/>
                  <a:pt x="995646" y="373346"/>
                </a:cubicBezTo>
                <a:cubicBezTo>
                  <a:pt x="992052" y="368896"/>
                  <a:pt x="987088" y="365644"/>
                  <a:pt x="982639" y="361708"/>
                </a:cubicBezTo>
                <a:cubicBezTo>
                  <a:pt x="984350" y="359483"/>
                  <a:pt x="985034" y="358627"/>
                  <a:pt x="985719" y="357771"/>
                </a:cubicBezTo>
                <a:cubicBezTo>
                  <a:pt x="993763" y="348358"/>
                  <a:pt x="993079" y="344763"/>
                  <a:pt x="982467" y="339115"/>
                </a:cubicBezTo>
                <a:cubicBezTo>
                  <a:pt x="980413" y="338089"/>
                  <a:pt x="978702" y="336548"/>
                  <a:pt x="977504" y="334665"/>
                </a:cubicBezTo>
                <a:cubicBezTo>
                  <a:pt x="973738" y="329017"/>
                  <a:pt x="969117" y="328504"/>
                  <a:pt x="963298" y="330558"/>
                </a:cubicBezTo>
                <a:cubicBezTo>
                  <a:pt x="959190" y="331927"/>
                  <a:pt x="955083" y="332954"/>
                  <a:pt x="949777" y="334494"/>
                </a:cubicBezTo>
                <a:cubicBezTo>
                  <a:pt x="949777" y="327819"/>
                  <a:pt x="951489" y="321658"/>
                  <a:pt x="949264" y="317893"/>
                </a:cubicBezTo>
                <a:cubicBezTo>
                  <a:pt x="947381" y="314470"/>
                  <a:pt x="941220" y="313443"/>
                  <a:pt x="936598" y="311218"/>
                </a:cubicBezTo>
                <a:cubicBezTo>
                  <a:pt x="938139" y="303002"/>
                  <a:pt x="935914" y="299237"/>
                  <a:pt x="927870" y="299237"/>
                </a:cubicBezTo>
                <a:cubicBezTo>
                  <a:pt x="924789" y="299237"/>
                  <a:pt x="921708" y="300435"/>
                  <a:pt x="918798" y="301291"/>
                </a:cubicBezTo>
                <a:cubicBezTo>
                  <a:pt x="912808" y="303173"/>
                  <a:pt x="906818" y="305398"/>
                  <a:pt x="899972" y="307623"/>
                </a:cubicBezTo>
                <a:cubicBezTo>
                  <a:pt x="906647" y="292733"/>
                  <a:pt x="917429" y="283491"/>
                  <a:pt x="928896" y="274933"/>
                </a:cubicBezTo>
                <a:cubicBezTo>
                  <a:pt x="938139" y="268087"/>
                  <a:pt x="948408" y="268772"/>
                  <a:pt x="959020" y="272366"/>
                </a:cubicBezTo>
                <a:cubicBezTo>
                  <a:pt x="961758" y="273393"/>
                  <a:pt x="965523" y="273906"/>
                  <a:pt x="968262" y="272880"/>
                </a:cubicBezTo>
                <a:cubicBezTo>
                  <a:pt x="988458" y="265862"/>
                  <a:pt x="1008482" y="258503"/>
                  <a:pt x="1024057" y="242928"/>
                </a:cubicBezTo>
                <a:cubicBezTo>
                  <a:pt x="1024228" y="242757"/>
                  <a:pt x="1025084" y="242928"/>
                  <a:pt x="1025940" y="243099"/>
                </a:cubicBezTo>
                <a:cubicBezTo>
                  <a:pt x="1024400" y="246693"/>
                  <a:pt x="1023030" y="250287"/>
                  <a:pt x="1021490" y="253882"/>
                </a:cubicBezTo>
                <a:cubicBezTo>
                  <a:pt x="1019265" y="259016"/>
                  <a:pt x="1021832" y="261241"/>
                  <a:pt x="1026453" y="260385"/>
                </a:cubicBezTo>
                <a:cubicBezTo>
                  <a:pt x="1041857" y="257647"/>
                  <a:pt x="1055549" y="251828"/>
                  <a:pt x="1062396" y="236253"/>
                </a:cubicBezTo>
                <a:cubicBezTo>
                  <a:pt x="1077970" y="200311"/>
                  <a:pt x="1084816" y="162829"/>
                  <a:pt x="1078141" y="123806"/>
                </a:cubicBezTo>
                <a:cubicBezTo>
                  <a:pt x="1071638" y="86152"/>
                  <a:pt x="1059999" y="49868"/>
                  <a:pt x="1024742" y="31213"/>
                </a:cubicBezTo>
                <a:cubicBezTo>
                  <a:pt x="1014986" y="26078"/>
                  <a:pt x="1005059" y="20943"/>
                  <a:pt x="995132" y="15980"/>
                </a:cubicBezTo>
                <a:cubicBezTo>
                  <a:pt x="983323" y="9990"/>
                  <a:pt x="955596" y="1090"/>
                  <a:pt x="941904" y="2972"/>
                </a:cubicBezTo>
                <a:cubicBezTo>
                  <a:pt x="936427" y="3657"/>
                  <a:pt x="930608" y="2117"/>
                  <a:pt x="924960" y="1774"/>
                </a:cubicBezTo>
                <a:cubicBezTo>
                  <a:pt x="918028" y="1518"/>
                  <a:pt x="910327" y="-376"/>
                  <a:pt x="903660" y="66"/>
                </a:cubicBez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60A5C5-57BE-4B40-942B-4E0617AB56FD}"/>
              </a:ext>
            </a:extLst>
          </p:cNvPr>
          <p:cNvGrpSpPr/>
          <p:nvPr/>
        </p:nvGrpSpPr>
        <p:grpSpPr>
          <a:xfrm>
            <a:off x="9590933" y="2566627"/>
            <a:ext cx="2107949" cy="3705664"/>
            <a:chOff x="1274884" y="2214233"/>
            <a:chExt cx="2107949" cy="37056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42EA25-A9B9-4FDD-ABAD-98F56C28E48F}"/>
                </a:ext>
              </a:extLst>
            </p:cNvPr>
            <p:cNvGrpSpPr/>
            <p:nvPr/>
          </p:nvGrpSpPr>
          <p:grpSpPr>
            <a:xfrm>
              <a:off x="1274884" y="2214233"/>
              <a:ext cx="2107949" cy="3705664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B358896B-3BEC-4FE1-AD55-9A7747928DA4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28B08B13-CD69-4196-82DC-21B4DDE835A7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E876E40E-5B4E-439A-83CC-BA179C972C87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DC608401-C8E4-4620-943D-65D2E26192FE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E215C03A-7895-43BD-941B-530B2EDE050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0894444-9CF6-4091-9A61-858189E9B748}"/>
                </a:ext>
              </a:extLst>
            </p:cNvPr>
            <p:cNvSpPr/>
            <p:nvPr/>
          </p:nvSpPr>
          <p:spPr>
            <a:xfrm>
              <a:off x="1378068" y="2511359"/>
              <a:ext cx="1875719" cy="3036622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B5330F-233C-4B12-9B0C-B67C1534794B}"/>
              </a:ext>
            </a:extLst>
          </p:cNvPr>
          <p:cNvGrpSpPr/>
          <p:nvPr/>
        </p:nvGrpSpPr>
        <p:grpSpPr>
          <a:xfrm>
            <a:off x="4628417" y="3658829"/>
            <a:ext cx="4756659" cy="2613462"/>
            <a:chOff x="-548507" y="477868"/>
            <a:chExt cx="11570449" cy="635717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D81161-185A-4D65-A741-8127D8C2EF9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516360-568D-4B94-A1BF-4D26C41FB65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09A986-C067-43B8-BD06-A9F3CA1C18C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DCA8D3E-D778-458A-AA60-DA6A89B846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5AD6AF-27E8-4F12-AC92-67A9A233BF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3266F3-67BD-4374-83F2-85D887DF134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A28992D-C3F6-44F1-BFAD-9FBB2BE7BD0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70E6823-1DB7-4E59-8B9D-FBCC341591D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2435D2A-6CAB-4BA1-B227-CC095EF997A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F627781-11E2-4DC6-A2B4-CBA0086485B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535E35-30D7-43C8-ADE9-E589A64444C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58BE2-3798-4A47-A921-534B53AEBE1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460A04-39A4-48C2-9025-04B28EB929BA}"/>
              </a:ext>
            </a:extLst>
          </p:cNvPr>
          <p:cNvGrpSpPr/>
          <p:nvPr/>
        </p:nvGrpSpPr>
        <p:grpSpPr>
          <a:xfrm>
            <a:off x="402704" y="1248289"/>
            <a:ext cx="1588767" cy="5277229"/>
            <a:chOff x="984448" y="1670013"/>
            <a:chExt cx="1452264" cy="482382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043E18-B45A-4331-B0DA-816159C7E20C}"/>
                </a:ext>
              </a:extLst>
            </p:cNvPr>
            <p:cNvSpPr/>
            <p:nvPr/>
          </p:nvSpPr>
          <p:spPr>
            <a:xfrm>
              <a:off x="984448" y="2230695"/>
              <a:ext cx="1452264" cy="4263140"/>
            </a:xfrm>
            <a:custGeom>
              <a:avLst/>
              <a:gdLst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527391 w 1452264"/>
                <a:gd name="connsiteY3" fmla="*/ 67615 h 4263140"/>
                <a:gd name="connsiteX4" fmla="*/ 577122 w 1452264"/>
                <a:gd name="connsiteY4" fmla="*/ 81865 h 4263140"/>
                <a:gd name="connsiteX5" fmla="*/ 586521 w 1452264"/>
                <a:gd name="connsiteY5" fmla="*/ 100688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59960 w 1452264"/>
                <a:gd name="connsiteY8" fmla="*/ 96721 h 4263140"/>
                <a:gd name="connsiteX9" fmla="*/ 747728 w 1452264"/>
                <a:gd name="connsiteY9" fmla="*/ 59477 h 4263140"/>
                <a:gd name="connsiteX10" fmla="*/ 744990 w 1452264"/>
                <a:gd name="connsiteY10" fmla="*/ 76784 h 4263140"/>
                <a:gd name="connsiteX11" fmla="*/ 733130 w 1452264"/>
                <a:gd name="connsiteY11" fmla="*/ 100122 h 4263140"/>
                <a:gd name="connsiteX12" fmla="*/ 705714 w 1452264"/>
                <a:gd name="connsiteY12" fmla="*/ 127280 h 4263140"/>
                <a:gd name="connsiteX13" fmla="*/ 696806 w 1452264"/>
                <a:gd name="connsiteY13" fmla="*/ 127280 h 4263140"/>
                <a:gd name="connsiteX14" fmla="*/ 726016 w 1452264"/>
                <a:gd name="connsiteY14" fmla="*/ 100688 h 4263140"/>
                <a:gd name="connsiteX15" fmla="*/ 745883 w 1452264"/>
                <a:gd name="connsiteY15" fmla="*/ 60898 h 4263140"/>
                <a:gd name="connsiteX16" fmla="*/ 429892 w 1452264"/>
                <a:gd name="connsiteY16" fmla="*/ 157 h 4263140"/>
                <a:gd name="connsiteX17" fmla="*/ 432699 w 1452264"/>
                <a:gd name="connsiteY17" fmla="*/ 2625 h 4263140"/>
                <a:gd name="connsiteX18" fmla="*/ 534661 w 1452264"/>
                <a:gd name="connsiteY18" fmla="*/ 111300 h 4263140"/>
                <a:gd name="connsiteX19" fmla="*/ 629248 w 1452264"/>
                <a:gd name="connsiteY19" fmla="*/ 158562 h 4263140"/>
                <a:gd name="connsiteX20" fmla="*/ 661932 w 1452264"/>
                <a:gd name="connsiteY20" fmla="*/ 220923 h 4263140"/>
                <a:gd name="connsiteX21" fmla="*/ 725278 w 1452264"/>
                <a:gd name="connsiteY21" fmla="*/ 220923 h 4263140"/>
                <a:gd name="connsiteX22" fmla="*/ 724404 w 1452264"/>
                <a:gd name="connsiteY22" fmla="*/ 158452 h 4263140"/>
                <a:gd name="connsiteX23" fmla="*/ 747999 w 1452264"/>
                <a:gd name="connsiteY23" fmla="*/ 121013 h 4263140"/>
                <a:gd name="connsiteX24" fmla="*/ 753555 w 1452264"/>
                <a:gd name="connsiteY24" fmla="*/ 63475 h 4263140"/>
                <a:gd name="connsiteX25" fmla="*/ 788278 w 1452264"/>
                <a:gd name="connsiteY25" fmla="*/ 140411 h 4263140"/>
                <a:gd name="connsiteX26" fmla="*/ 1057385 w 1452264"/>
                <a:gd name="connsiteY26" fmla="*/ 219398 h 4263140"/>
                <a:gd name="connsiteX27" fmla="*/ 1140456 w 1452264"/>
                <a:gd name="connsiteY27" fmla="*/ 255585 h 4263140"/>
                <a:gd name="connsiteX28" fmla="*/ 1184548 w 1452264"/>
                <a:gd name="connsiteY28" fmla="*/ 392323 h 4263140"/>
                <a:gd name="connsiteX29" fmla="*/ 1214714 w 1452264"/>
                <a:gd name="connsiteY29" fmla="*/ 429820 h 4263140"/>
                <a:gd name="connsiteX30" fmla="*/ 1213534 w 1452264"/>
                <a:gd name="connsiteY30" fmla="*/ 486414 h 4263140"/>
                <a:gd name="connsiteX31" fmla="*/ 1232827 w 1452264"/>
                <a:gd name="connsiteY31" fmla="*/ 508873 h 4263140"/>
                <a:gd name="connsiteX32" fmla="*/ 1228039 w 1452264"/>
                <a:gd name="connsiteY32" fmla="*/ 532816 h 4263140"/>
                <a:gd name="connsiteX33" fmla="*/ 1255752 w 1452264"/>
                <a:gd name="connsiteY33" fmla="*/ 547264 h 4263140"/>
                <a:gd name="connsiteX34" fmla="*/ 1253415 w 1452264"/>
                <a:gd name="connsiteY34" fmla="*/ 593928 h 4263140"/>
                <a:gd name="connsiteX35" fmla="*/ 1374725 w 1452264"/>
                <a:gd name="connsiteY35" fmla="*/ 775408 h 4263140"/>
                <a:gd name="connsiteX36" fmla="*/ 1426173 w 1452264"/>
                <a:gd name="connsiteY36" fmla="*/ 805746 h 4263140"/>
                <a:gd name="connsiteX37" fmla="*/ 1451897 w 1452264"/>
                <a:gd name="connsiteY37" fmla="*/ 955013 h 4263140"/>
                <a:gd name="connsiteX38" fmla="*/ 1298780 w 1452264"/>
                <a:gd name="connsiteY38" fmla="*/ 1101572 h 4263140"/>
                <a:gd name="connsiteX39" fmla="*/ 1155447 w 1452264"/>
                <a:gd name="connsiteY39" fmla="*/ 1103427 h 4263140"/>
                <a:gd name="connsiteX40" fmla="*/ 1118480 w 1452264"/>
                <a:gd name="connsiteY40" fmla="*/ 1080663 h 4263140"/>
                <a:gd name="connsiteX41" fmla="*/ 1111335 w 1452264"/>
                <a:gd name="connsiteY41" fmla="*/ 1135511 h 4263140"/>
                <a:gd name="connsiteX42" fmla="*/ 1122090 w 1452264"/>
                <a:gd name="connsiteY42" fmla="*/ 1264113 h 4263140"/>
                <a:gd name="connsiteX43" fmla="*/ 1279005 w 1452264"/>
                <a:gd name="connsiteY43" fmla="*/ 1985402 h 4263140"/>
                <a:gd name="connsiteX44" fmla="*/ 1315471 w 1452264"/>
                <a:gd name="connsiteY44" fmla="*/ 3686450 h 4263140"/>
                <a:gd name="connsiteX45" fmla="*/ 1116989 w 1452264"/>
                <a:gd name="connsiteY45" fmla="*/ 3693708 h 4263140"/>
                <a:gd name="connsiteX46" fmla="*/ 1101160 w 1452264"/>
                <a:gd name="connsiteY46" fmla="*/ 3693708 h 4263140"/>
                <a:gd name="connsiteX47" fmla="*/ 1100136 w 1452264"/>
                <a:gd name="connsiteY47" fmla="*/ 3710157 h 4263140"/>
                <a:gd name="connsiteX48" fmla="*/ 1089308 w 1452264"/>
                <a:gd name="connsiteY48" fmla="*/ 3742819 h 4263140"/>
                <a:gd name="connsiteX49" fmla="*/ 1115642 w 1452264"/>
                <a:gd name="connsiteY49" fmla="*/ 3808802 h 4263140"/>
                <a:gd name="connsiteX50" fmla="*/ 1101724 w 1452264"/>
                <a:gd name="connsiteY50" fmla="*/ 3895693 h 4263140"/>
                <a:gd name="connsiteX51" fmla="*/ 1424694 w 1452264"/>
                <a:gd name="connsiteY51" fmla="*/ 4139844 h 4263140"/>
                <a:gd name="connsiteX52" fmla="*/ 1436128 w 1452264"/>
                <a:gd name="connsiteY52" fmla="*/ 4241373 h 4263140"/>
                <a:gd name="connsiteX53" fmla="*/ 1150447 w 1452264"/>
                <a:gd name="connsiteY53" fmla="*/ 4234704 h 4263140"/>
                <a:gd name="connsiteX54" fmla="*/ 852688 w 1452264"/>
                <a:gd name="connsiteY54" fmla="*/ 4122541 h 4263140"/>
                <a:gd name="connsiteX55" fmla="*/ 846159 w 1452264"/>
                <a:gd name="connsiteY55" fmla="*/ 3994057 h 4263140"/>
                <a:gd name="connsiteX56" fmla="*/ 834045 w 1452264"/>
                <a:gd name="connsiteY56" fmla="*/ 3936525 h 4263140"/>
                <a:gd name="connsiteX57" fmla="*/ 855617 w 1452264"/>
                <a:gd name="connsiteY57" fmla="*/ 3798184 h 4263140"/>
                <a:gd name="connsiteX58" fmla="*/ 828484 w 1452264"/>
                <a:gd name="connsiteY58" fmla="*/ 3728629 h 4263140"/>
                <a:gd name="connsiteX59" fmla="*/ 821430 w 1452264"/>
                <a:gd name="connsiteY59" fmla="*/ 3693708 h 4263140"/>
                <a:gd name="connsiteX60" fmla="*/ 501496 w 1452264"/>
                <a:gd name="connsiteY60" fmla="*/ 3693708 h 4263140"/>
                <a:gd name="connsiteX61" fmla="*/ 479133 w 1452264"/>
                <a:gd name="connsiteY61" fmla="*/ 3828607 h 4263140"/>
                <a:gd name="connsiteX62" fmla="*/ 450044 w 1452264"/>
                <a:gd name="connsiteY62" fmla="*/ 4013372 h 4263140"/>
                <a:gd name="connsiteX63" fmla="*/ 622022 w 1452264"/>
                <a:gd name="connsiteY63" fmla="*/ 4185604 h 4263140"/>
                <a:gd name="connsiteX64" fmla="*/ 417599 w 1452264"/>
                <a:gd name="connsiteY64" fmla="*/ 4257316 h 4263140"/>
                <a:gd name="connsiteX65" fmla="*/ 215772 w 1452264"/>
                <a:gd name="connsiteY65" fmla="*/ 4115374 h 4263140"/>
                <a:gd name="connsiteX66" fmla="*/ 257311 w 1452264"/>
                <a:gd name="connsiteY66" fmla="*/ 3993657 h 4263140"/>
                <a:gd name="connsiteX67" fmla="*/ 209430 w 1452264"/>
                <a:gd name="connsiteY67" fmla="*/ 3844968 h 4263140"/>
                <a:gd name="connsiteX68" fmla="*/ 221594 w 1452264"/>
                <a:gd name="connsiteY68" fmla="*/ 3693705 h 4263140"/>
                <a:gd name="connsiteX69" fmla="*/ 227107 w 1452264"/>
                <a:gd name="connsiteY69" fmla="*/ 3655476 h 4263140"/>
                <a:gd name="connsiteX70" fmla="*/ 199099 w 1452264"/>
                <a:gd name="connsiteY70" fmla="*/ 3636592 h 4263140"/>
                <a:gd name="connsiteX71" fmla="*/ 110692 w 1452264"/>
                <a:gd name="connsiteY71" fmla="*/ 3519563 h 4263140"/>
                <a:gd name="connsiteX72" fmla="*/ 138440 w 1452264"/>
                <a:gd name="connsiteY72" fmla="*/ 1985561 h 4263140"/>
                <a:gd name="connsiteX73" fmla="*/ 209958 w 1452264"/>
                <a:gd name="connsiteY73" fmla="*/ 1349418 h 4263140"/>
                <a:gd name="connsiteX74" fmla="*/ 218313 w 1452264"/>
                <a:gd name="connsiteY74" fmla="*/ 1291178 h 4263140"/>
                <a:gd name="connsiteX75" fmla="*/ 218313 w 1452264"/>
                <a:gd name="connsiteY75" fmla="*/ 1275023 h 4263140"/>
                <a:gd name="connsiteX76" fmla="*/ 195640 w 1452264"/>
                <a:gd name="connsiteY76" fmla="*/ 1242657 h 4263140"/>
                <a:gd name="connsiteX77" fmla="*/ 218313 w 1452264"/>
                <a:gd name="connsiteY77" fmla="*/ 1135722 h 4263140"/>
                <a:gd name="connsiteX78" fmla="*/ 162481 w 1452264"/>
                <a:gd name="connsiteY78" fmla="*/ 1025837 h 4263140"/>
                <a:gd name="connsiteX79" fmla="*/ 134537 w 1452264"/>
                <a:gd name="connsiteY79" fmla="*/ 954467 h 4263140"/>
                <a:gd name="connsiteX80" fmla="*/ 142193 w 1452264"/>
                <a:gd name="connsiteY80" fmla="*/ 880980 h 4263140"/>
                <a:gd name="connsiteX81" fmla="*/ 117580 w 1452264"/>
                <a:gd name="connsiteY81" fmla="*/ 864654 h 4263140"/>
                <a:gd name="connsiteX82" fmla="*/ 94262 w 1452264"/>
                <a:gd name="connsiteY82" fmla="*/ 756944 h 4263140"/>
                <a:gd name="connsiteX83" fmla="*/ 24747 w 1452264"/>
                <a:gd name="connsiteY83" fmla="*/ 593557 h 4263140"/>
                <a:gd name="connsiteX84" fmla="*/ 4228 w 1452264"/>
                <a:gd name="connsiteY84" fmla="*/ 433443 h 4263140"/>
                <a:gd name="connsiteX85" fmla="*/ 37077 w 1452264"/>
                <a:gd name="connsiteY85" fmla="*/ 232363 h 4263140"/>
                <a:gd name="connsiteX86" fmla="*/ 295196 w 1452264"/>
                <a:gd name="connsiteY86" fmla="*/ 119175 h 4263140"/>
                <a:gd name="connsiteX87" fmla="*/ 429892 w 1452264"/>
                <a:gd name="connsiteY8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577122 w 1452264"/>
                <a:gd name="connsiteY5" fmla="*/ 81865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59960 w 1452264"/>
                <a:gd name="connsiteY8" fmla="*/ 96721 h 4263140"/>
                <a:gd name="connsiteX9" fmla="*/ 527391 w 1452264"/>
                <a:gd name="connsiteY9" fmla="*/ 67615 h 4263140"/>
                <a:gd name="connsiteX10" fmla="*/ 747728 w 1452264"/>
                <a:gd name="connsiteY10" fmla="*/ 59477 h 4263140"/>
                <a:gd name="connsiteX11" fmla="*/ 744990 w 1452264"/>
                <a:gd name="connsiteY11" fmla="*/ 76784 h 4263140"/>
                <a:gd name="connsiteX12" fmla="*/ 733130 w 1452264"/>
                <a:gd name="connsiteY12" fmla="*/ 100122 h 4263140"/>
                <a:gd name="connsiteX13" fmla="*/ 705714 w 1452264"/>
                <a:gd name="connsiteY13" fmla="*/ 127280 h 4263140"/>
                <a:gd name="connsiteX14" fmla="*/ 696806 w 1452264"/>
                <a:gd name="connsiteY14" fmla="*/ 127280 h 4263140"/>
                <a:gd name="connsiteX15" fmla="*/ 726016 w 1452264"/>
                <a:gd name="connsiteY15" fmla="*/ 100688 h 4263140"/>
                <a:gd name="connsiteX16" fmla="*/ 745883 w 1452264"/>
                <a:gd name="connsiteY16" fmla="*/ 60898 h 4263140"/>
                <a:gd name="connsiteX17" fmla="*/ 747728 w 1452264"/>
                <a:gd name="connsiteY17" fmla="*/ 59477 h 4263140"/>
                <a:gd name="connsiteX18" fmla="*/ 429892 w 1452264"/>
                <a:gd name="connsiteY18" fmla="*/ 157 h 4263140"/>
                <a:gd name="connsiteX19" fmla="*/ 432699 w 1452264"/>
                <a:gd name="connsiteY19" fmla="*/ 2625 h 4263140"/>
                <a:gd name="connsiteX20" fmla="*/ 534661 w 1452264"/>
                <a:gd name="connsiteY20" fmla="*/ 111300 h 4263140"/>
                <a:gd name="connsiteX21" fmla="*/ 629248 w 1452264"/>
                <a:gd name="connsiteY21" fmla="*/ 158562 h 4263140"/>
                <a:gd name="connsiteX22" fmla="*/ 661932 w 1452264"/>
                <a:gd name="connsiteY22" fmla="*/ 220923 h 4263140"/>
                <a:gd name="connsiteX23" fmla="*/ 725278 w 1452264"/>
                <a:gd name="connsiteY23" fmla="*/ 220923 h 4263140"/>
                <a:gd name="connsiteX24" fmla="*/ 724404 w 1452264"/>
                <a:gd name="connsiteY24" fmla="*/ 158452 h 4263140"/>
                <a:gd name="connsiteX25" fmla="*/ 747999 w 1452264"/>
                <a:gd name="connsiteY25" fmla="*/ 121013 h 4263140"/>
                <a:gd name="connsiteX26" fmla="*/ 753555 w 1452264"/>
                <a:gd name="connsiteY26" fmla="*/ 63475 h 4263140"/>
                <a:gd name="connsiteX27" fmla="*/ 788278 w 1452264"/>
                <a:gd name="connsiteY27" fmla="*/ 140411 h 4263140"/>
                <a:gd name="connsiteX28" fmla="*/ 1057385 w 1452264"/>
                <a:gd name="connsiteY28" fmla="*/ 219398 h 4263140"/>
                <a:gd name="connsiteX29" fmla="*/ 1140456 w 1452264"/>
                <a:gd name="connsiteY29" fmla="*/ 255585 h 4263140"/>
                <a:gd name="connsiteX30" fmla="*/ 1184548 w 1452264"/>
                <a:gd name="connsiteY30" fmla="*/ 392323 h 4263140"/>
                <a:gd name="connsiteX31" fmla="*/ 1214714 w 1452264"/>
                <a:gd name="connsiteY31" fmla="*/ 429820 h 4263140"/>
                <a:gd name="connsiteX32" fmla="*/ 1213534 w 1452264"/>
                <a:gd name="connsiteY32" fmla="*/ 486414 h 4263140"/>
                <a:gd name="connsiteX33" fmla="*/ 1232827 w 1452264"/>
                <a:gd name="connsiteY33" fmla="*/ 508873 h 4263140"/>
                <a:gd name="connsiteX34" fmla="*/ 1228039 w 1452264"/>
                <a:gd name="connsiteY34" fmla="*/ 532816 h 4263140"/>
                <a:gd name="connsiteX35" fmla="*/ 1255752 w 1452264"/>
                <a:gd name="connsiteY35" fmla="*/ 547264 h 4263140"/>
                <a:gd name="connsiteX36" fmla="*/ 1253415 w 1452264"/>
                <a:gd name="connsiteY36" fmla="*/ 593928 h 4263140"/>
                <a:gd name="connsiteX37" fmla="*/ 1374725 w 1452264"/>
                <a:gd name="connsiteY37" fmla="*/ 775408 h 4263140"/>
                <a:gd name="connsiteX38" fmla="*/ 1426173 w 1452264"/>
                <a:gd name="connsiteY38" fmla="*/ 805746 h 4263140"/>
                <a:gd name="connsiteX39" fmla="*/ 1451897 w 1452264"/>
                <a:gd name="connsiteY39" fmla="*/ 955013 h 4263140"/>
                <a:gd name="connsiteX40" fmla="*/ 1298780 w 1452264"/>
                <a:gd name="connsiteY40" fmla="*/ 1101572 h 4263140"/>
                <a:gd name="connsiteX41" fmla="*/ 1155447 w 1452264"/>
                <a:gd name="connsiteY41" fmla="*/ 1103427 h 4263140"/>
                <a:gd name="connsiteX42" fmla="*/ 1118480 w 1452264"/>
                <a:gd name="connsiteY42" fmla="*/ 1080663 h 4263140"/>
                <a:gd name="connsiteX43" fmla="*/ 1111335 w 1452264"/>
                <a:gd name="connsiteY43" fmla="*/ 1135511 h 4263140"/>
                <a:gd name="connsiteX44" fmla="*/ 1122090 w 1452264"/>
                <a:gd name="connsiteY44" fmla="*/ 1264113 h 4263140"/>
                <a:gd name="connsiteX45" fmla="*/ 1279005 w 1452264"/>
                <a:gd name="connsiteY45" fmla="*/ 1985402 h 4263140"/>
                <a:gd name="connsiteX46" fmla="*/ 1315471 w 1452264"/>
                <a:gd name="connsiteY46" fmla="*/ 3686450 h 4263140"/>
                <a:gd name="connsiteX47" fmla="*/ 1116989 w 1452264"/>
                <a:gd name="connsiteY47" fmla="*/ 3693708 h 4263140"/>
                <a:gd name="connsiteX48" fmla="*/ 1101160 w 1452264"/>
                <a:gd name="connsiteY48" fmla="*/ 3693708 h 4263140"/>
                <a:gd name="connsiteX49" fmla="*/ 1100136 w 1452264"/>
                <a:gd name="connsiteY49" fmla="*/ 3710157 h 4263140"/>
                <a:gd name="connsiteX50" fmla="*/ 1089308 w 1452264"/>
                <a:gd name="connsiteY50" fmla="*/ 3742819 h 4263140"/>
                <a:gd name="connsiteX51" fmla="*/ 1115642 w 1452264"/>
                <a:gd name="connsiteY51" fmla="*/ 3808802 h 4263140"/>
                <a:gd name="connsiteX52" fmla="*/ 1101724 w 1452264"/>
                <a:gd name="connsiteY52" fmla="*/ 3895693 h 4263140"/>
                <a:gd name="connsiteX53" fmla="*/ 1424694 w 1452264"/>
                <a:gd name="connsiteY53" fmla="*/ 4139844 h 4263140"/>
                <a:gd name="connsiteX54" fmla="*/ 1436128 w 1452264"/>
                <a:gd name="connsiteY54" fmla="*/ 4241373 h 4263140"/>
                <a:gd name="connsiteX55" fmla="*/ 1150447 w 1452264"/>
                <a:gd name="connsiteY55" fmla="*/ 4234704 h 4263140"/>
                <a:gd name="connsiteX56" fmla="*/ 852688 w 1452264"/>
                <a:gd name="connsiteY56" fmla="*/ 4122541 h 4263140"/>
                <a:gd name="connsiteX57" fmla="*/ 846159 w 1452264"/>
                <a:gd name="connsiteY57" fmla="*/ 3994057 h 4263140"/>
                <a:gd name="connsiteX58" fmla="*/ 834045 w 1452264"/>
                <a:gd name="connsiteY58" fmla="*/ 3936525 h 4263140"/>
                <a:gd name="connsiteX59" fmla="*/ 855617 w 1452264"/>
                <a:gd name="connsiteY59" fmla="*/ 3798184 h 4263140"/>
                <a:gd name="connsiteX60" fmla="*/ 828484 w 1452264"/>
                <a:gd name="connsiteY60" fmla="*/ 3728629 h 4263140"/>
                <a:gd name="connsiteX61" fmla="*/ 821430 w 1452264"/>
                <a:gd name="connsiteY61" fmla="*/ 3693708 h 4263140"/>
                <a:gd name="connsiteX62" fmla="*/ 501496 w 1452264"/>
                <a:gd name="connsiteY62" fmla="*/ 3693708 h 4263140"/>
                <a:gd name="connsiteX63" fmla="*/ 479133 w 1452264"/>
                <a:gd name="connsiteY63" fmla="*/ 3828607 h 4263140"/>
                <a:gd name="connsiteX64" fmla="*/ 450044 w 1452264"/>
                <a:gd name="connsiteY64" fmla="*/ 4013372 h 4263140"/>
                <a:gd name="connsiteX65" fmla="*/ 622022 w 1452264"/>
                <a:gd name="connsiteY65" fmla="*/ 4185604 h 4263140"/>
                <a:gd name="connsiteX66" fmla="*/ 417599 w 1452264"/>
                <a:gd name="connsiteY66" fmla="*/ 4257316 h 4263140"/>
                <a:gd name="connsiteX67" fmla="*/ 215772 w 1452264"/>
                <a:gd name="connsiteY67" fmla="*/ 4115374 h 4263140"/>
                <a:gd name="connsiteX68" fmla="*/ 257311 w 1452264"/>
                <a:gd name="connsiteY68" fmla="*/ 3993657 h 4263140"/>
                <a:gd name="connsiteX69" fmla="*/ 209430 w 1452264"/>
                <a:gd name="connsiteY69" fmla="*/ 3844968 h 4263140"/>
                <a:gd name="connsiteX70" fmla="*/ 221594 w 1452264"/>
                <a:gd name="connsiteY70" fmla="*/ 3693705 h 4263140"/>
                <a:gd name="connsiteX71" fmla="*/ 227107 w 1452264"/>
                <a:gd name="connsiteY71" fmla="*/ 3655476 h 4263140"/>
                <a:gd name="connsiteX72" fmla="*/ 199099 w 1452264"/>
                <a:gd name="connsiteY72" fmla="*/ 3636592 h 4263140"/>
                <a:gd name="connsiteX73" fmla="*/ 110692 w 1452264"/>
                <a:gd name="connsiteY73" fmla="*/ 3519563 h 4263140"/>
                <a:gd name="connsiteX74" fmla="*/ 138440 w 1452264"/>
                <a:gd name="connsiteY74" fmla="*/ 1985561 h 4263140"/>
                <a:gd name="connsiteX75" fmla="*/ 209958 w 1452264"/>
                <a:gd name="connsiteY75" fmla="*/ 1349418 h 4263140"/>
                <a:gd name="connsiteX76" fmla="*/ 218313 w 1452264"/>
                <a:gd name="connsiteY76" fmla="*/ 1291178 h 4263140"/>
                <a:gd name="connsiteX77" fmla="*/ 218313 w 1452264"/>
                <a:gd name="connsiteY77" fmla="*/ 1275023 h 4263140"/>
                <a:gd name="connsiteX78" fmla="*/ 195640 w 1452264"/>
                <a:gd name="connsiteY78" fmla="*/ 1242657 h 4263140"/>
                <a:gd name="connsiteX79" fmla="*/ 218313 w 1452264"/>
                <a:gd name="connsiteY79" fmla="*/ 1135722 h 4263140"/>
                <a:gd name="connsiteX80" fmla="*/ 162481 w 1452264"/>
                <a:gd name="connsiteY80" fmla="*/ 1025837 h 4263140"/>
                <a:gd name="connsiteX81" fmla="*/ 134537 w 1452264"/>
                <a:gd name="connsiteY81" fmla="*/ 954467 h 4263140"/>
                <a:gd name="connsiteX82" fmla="*/ 142193 w 1452264"/>
                <a:gd name="connsiteY82" fmla="*/ 880980 h 4263140"/>
                <a:gd name="connsiteX83" fmla="*/ 117580 w 1452264"/>
                <a:gd name="connsiteY83" fmla="*/ 864654 h 4263140"/>
                <a:gd name="connsiteX84" fmla="*/ 94262 w 1452264"/>
                <a:gd name="connsiteY84" fmla="*/ 756944 h 4263140"/>
                <a:gd name="connsiteX85" fmla="*/ 24747 w 1452264"/>
                <a:gd name="connsiteY85" fmla="*/ 593557 h 4263140"/>
                <a:gd name="connsiteX86" fmla="*/ 4228 w 1452264"/>
                <a:gd name="connsiteY86" fmla="*/ 433443 h 4263140"/>
                <a:gd name="connsiteX87" fmla="*/ 37077 w 1452264"/>
                <a:gd name="connsiteY87" fmla="*/ 232363 h 4263140"/>
                <a:gd name="connsiteX88" fmla="*/ 295196 w 1452264"/>
                <a:gd name="connsiteY88" fmla="*/ 119175 h 4263140"/>
                <a:gd name="connsiteX89" fmla="*/ 429892 w 1452264"/>
                <a:gd name="connsiteY89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577122 w 1452264"/>
                <a:gd name="connsiteY5" fmla="*/ 81865 h 4263140"/>
                <a:gd name="connsiteX6" fmla="*/ 600500 w 1452264"/>
                <a:gd name="connsiteY6" fmla="*/ 113415 h 4263140"/>
                <a:gd name="connsiteX7" fmla="*/ 584540 w 1452264"/>
                <a:gd name="connsiteY7" fmla="*/ 110217 h 4263140"/>
                <a:gd name="connsiteX8" fmla="*/ 527391 w 1452264"/>
                <a:gd name="connsiteY8" fmla="*/ 67615 h 4263140"/>
                <a:gd name="connsiteX9" fmla="*/ 747728 w 1452264"/>
                <a:gd name="connsiteY9" fmla="*/ 59477 h 4263140"/>
                <a:gd name="connsiteX10" fmla="*/ 744990 w 1452264"/>
                <a:gd name="connsiteY10" fmla="*/ 76784 h 4263140"/>
                <a:gd name="connsiteX11" fmla="*/ 733130 w 1452264"/>
                <a:gd name="connsiteY11" fmla="*/ 100122 h 4263140"/>
                <a:gd name="connsiteX12" fmla="*/ 705714 w 1452264"/>
                <a:gd name="connsiteY12" fmla="*/ 127280 h 4263140"/>
                <a:gd name="connsiteX13" fmla="*/ 696806 w 1452264"/>
                <a:gd name="connsiteY13" fmla="*/ 127280 h 4263140"/>
                <a:gd name="connsiteX14" fmla="*/ 726016 w 1452264"/>
                <a:gd name="connsiteY14" fmla="*/ 100688 h 4263140"/>
                <a:gd name="connsiteX15" fmla="*/ 745883 w 1452264"/>
                <a:gd name="connsiteY15" fmla="*/ 60898 h 4263140"/>
                <a:gd name="connsiteX16" fmla="*/ 747728 w 1452264"/>
                <a:gd name="connsiteY16" fmla="*/ 59477 h 4263140"/>
                <a:gd name="connsiteX17" fmla="*/ 429892 w 1452264"/>
                <a:gd name="connsiteY17" fmla="*/ 157 h 4263140"/>
                <a:gd name="connsiteX18" fmla="*/ 432699 w 1452264"/>
                <a:gd name="connsiteY18" fmla="*/ 2625 h 4263140"/>
                <a:gd name="connsiteX19" fmla="*/ 534661 w 1452264"/>
                <a:gd name="connsiteY19" fmla="*/ 111300 h 4263140"/>
                <a:gd name="connsiteX20" fmla="*/ 629248 w 1452264"/>
                <a:gd name="connsiteY20" fmla="*/ 158562 h 4263140"/>
                <a:gd name="connsiteX21" fmla="*/ 661932 w 1452264"/>
                <a:gd name="connsiteY21" fmla="*/ 220923 h 4263140"/>
                <a:gd name="connsiteX22" fmla="*/ 725278 w 1452264"/>
                <a:gd name="connsiteY22" fmla="*/ 220923 h 4263140"/>
                <a:gd name="connsiteX23" fmla="*/ 724404 w 1452264"/>
                <a:gd name="connsiteY23" fmla="*/ 158452 h 4263140"/>
                <a:gd name="connsiteX24" fmla="*/ 747999 w 1452264"/>
                <a:gd name="connsiteY24" fmla="*/ 121013 h 4263140"/>
                <a:gd name="connsiteX25" fmla="*/ 753555 w 1452264"/>
                <a:gd name="connsiteY25" fmla="*/ 63475 h 4263140"/>
                <a:gd name="connsiteX26" fmla="*/ 788278 w 1452264"/>
                <a:gd name="connsiteY26" fmla="*/ 140411 h 4263140"/>
                <a:gd name="connsiteX27" fmla="*/ 1057385 w 1452264"/>
                <a:gd name="connsiteY27" fmla="*/ 219398 h 4263140"/>
                <a:gd name="connsiteX28" fmla="*/ 1140456 w 1452264"/>
                <a:gd name="connsiteY28" fmla="*/ 255585 h 4263140"/>
                <a:gd name="connsiteX29" fmla="*/ 1184548 w 1452264"/>
                <a:gd name="connsiteY29" fmla="*/ 392323 h 4263140"/>
                <a:gd name="connsiteX30" fmla="*/ 1214714 w 1452264"/>
                <a:gd name="connsiteY30" fmla="*/ 429820 h 4263140"/>
                <a:gd name="connsiteX31" fmla="*/ 1213534 w 1452264"/>
                <a:gd name="connsiteY31" fmla="*/ 486414 h 4263140"/>
                <a:gd name="connsiteX32" fmla="*/ 1232827 w 1452264"/>
                <a:gd name="connsiteY32" fmla="*/ 508873 h 4263140"/>
                <a:gd name="connsiteX33" fmla="*/ 1228039 w 1452264"/>
                <a:gd name="connsiteY33" fmla="*/ 532816 h 4263140"/>
                <a:gd name="connsiteX34" fmla="*/ 1255752 w 1452264"/>
                <a:gd name="connsiteY34" fmla="*/ 547264 h 4263140"/>
                <a:gd name="connsiteX35" fmla="*/ 1253415 w 1452264"/>
                <a:gd name="connsiteY35" fmla="*/ 593928 h 4263140"/>
                <a:gd name="connsiteX36" fmla="*/ 1374725 w 1452264"/>
                <a:gd name="connsiteY36" fmla="*/ 775408 h 4263140"/>
                <a:gd name="connsiteX37" fmla="*/ 1426173 w 1452264"/>
                <a:gd name="connsiteY37" fmla="*/ 805746 h 4263140"/>
                <a:gd name="connsiteX38" fmla="*/ 1451897 w 1452264"/>
                <a:gd name="connsiteY38" fmla="*/ 955013 h 4263140"/>
                <a:gd name="connsiteX39" fmla="*/ 1298780 w 1452264"/>
                <a:gd name="connsiteY39" fmla="*/ 1101572 h 4263140"/>
                <a:gd name="connsiteX40" fmla="*/ 1155447 w 1452264"/>
                <a:gd name="connsiteY40" fmla="*/ 1103427 h 4263140"/>
                <a:gd name="connsiteX41" fmla="*/ 1118480 w 1452264"/>
                <a:gd name="connsiteY41" fmla="*/ 1080663 h 4263140"/>
                <a:gd name="connsiteX42" fmla="*/ 1111335 w 1452264"/>
                <a:gd name="connsiteY42" fmla="*/ 1135511 h 4263140"/>
                <a:gd name="connsiteX43" fmla="*/ 1122090 w 1452264"/>
                <a:gd name="connsiteY43" fmla="*/ 1264113 h 4263140"/>
                <a:gd name="connsiteX44" fmla="*/ 1279005 w 1452264"/>
                <a:gd name="connsiteY44" fmla="*/ 1985402 h 4263140"/>
                <a:gd name="connsiteX45" fmla="*/ 1315471 w 1452264"/>
                <a:gd name="connsiteY45" fmla="*/ 3686450 h 4263140"/>
                <a:gd name="connsiteX46" fmla="*/ 1116989 w 1452264"/>
                <a:gd name="connsiteY46" fmla="*/ 3693708 h 4263140"/>
                <a:gd name="connsiteX47" fmla="*/ 1101160 w 1452264"/>
                <a:gd name="connsiteY47" fmla="*/ 3693708 h 4263140"/>
                <a:gd name="connsiteX48" fmla="*/ 1100136 w 1452264"/>
                <a:gd name="connsiteY48" fmla="*/ 3710157 h 4263140"/>
                <a:gd name="connsiteX49" fmla="*/ 1089308 w 1452264"/>
                <a:gd name="connsiteY49" fmla="*/ 3742819 h 4263140"/>
                <a:gd name="connsiteX50" fmla="*/ 1115642 w 1452264"/>
                <a:gd name="connsiteY50" fmla="*/ 3808802 h 4263140"/>
                <a:gd name="connsiteX51" fmla="*/ 1101724 w 1452264"/>
                <a:gd name="connsiteY51" fmla="*/ 3895693 h 4263140"/>
                <a:gd name="connsiteX52" fmla="*/ 1424694 w 1452264"/>
                <a:gd name="connsiteY52" fmla="*/ 4139844 h 4263140"/>
                <a:gd name="connsiteX53" fmla="*/ 1436128 w 1452264"/>
                <a:gd name="connsiteY53" fmla="*/ 4241373 h 4263140"/>
                <a:gd name="connsiteX54" fmla="*/ 1150447 w 1452264"/>
                <a:gd name="connsiteY54" fmla="*/ 4234704 h 4263140"/>
                <a:gd name="connsiteX55" fmla="*/ 852688 w 1452264"/>
                <a:gd name="connsiteY55" fmla="*/ 4122541 h 4263140"/>
                <a:gd name="connsiteX56" fmla="*/ 846159 w 1452264"/>
                <a:gd name="connsiteY56" fmla="*/ 3994057 h 4263140"/>
                <a:gd name="connsiteX57" fmla="*/ 834045 w 1452264"/>
                <a:gd name="connsiteY57" fmla="*/ 3936525 h 4263140"/>
                <a:gd name="connsiteX58" fmla="*/ 855617 w 1452264"/>
                <a:gd name="connsiteY58" fmla="*/ 3798184 h 4263140"/>
                <a:gd name="connsiteX59" fmla="*/ 828484 w 1452264"/>
                <a:gd name="connsiteY59" fmla="*/ 3728629 h 4263140"/>
                <a:gd name="connsiteX60" fmla="*/ 821430 w 1452264"/>
                <a:gd name="connsiteY60" fmla="*/ 3693708 h 4263140"/>
                <a:gd name="connsiteX61" fmla="*/ 501496 w 1452264"/>
                <a:gd name="connsiteY61" fmla="*/ 3693708 h 4263140"/>
                <a:gd name="connsiteX62" fmla="*/ 479133 w 1452264"/>
                <a:gd name="connsiteY62" fmla="*/ 3828607 h 4263140"/>
                <a:gd name="connsiteX63" fmla="*/ 450044 w 1452264"/>
                <a:gd name="connsiteY63" fmla="*/ 4013372 h 4263140"/>
                <a:gd name="connsiteX64" fmla="*/ 622022 w 1452264"/>
                <a:gd name="connsiteY64" fmla="*/ 4185604 h 4263140"/>
                <a:gd name="connsiteX65" fmla="*/ 417599 w 1452264"/>
                <a:gd name="connsiteY65" fmla="*/ 4257316 h 4263140"/>
                <a:gd name="connsiteX66" fmla="*/ 215772 w 1452264"/>
                <a:gd name="connsiteY66" fmla="*/ 4115374 h 4263140"/>
                <a:gd name="connsiteX67" fmla="*/ 257311 w 1452264"/>
                <a:gd name="connsiteY67" fmla="*/ 3993657 h 4263140"/>
                <a:gd name="connsiteX68" fmla="*/ 209430 w 1452264"/>
                <a:gd name="connsiteY68" fmla="*/ 3844968 h 4263140"/>
                <a:gd name="connsiteX69" fmla="*/ 221594 w 1452264"/>
                <a:gd name="connsiteY69" fmla="*/ 3693705 h 4263140"/>
                <a:gd name="connsiteX70" fmla="*/ 227107 w 1452264"/>
                <a:gd name="connsiteY70" fmla="*/ 3655476 h 4263140"/>
                <a:gd name="connsiteX71" fmla="*/ 199099 w 1452264"/>
                <a:gd name="connsiteY71" fmla="*/ 3636592 h 4263140"/>
                <a:gd name="connsiteX72" fmla="*/ 110692 w 1452264"/>
                <a:gd name="connsiteY72" fmla="*/ 3519563 h 4263140"/>
                <a:gd name="connsiteX73" fmla="*/ 138440 w 1452264"/>
                <a:gd name="connsiteY73" fmla="*/ 1985561 h 4263140"/>
                <a:gd name="connsiteX74" fmla="*/ 209958 w 1452264"/>
                <a:gd name="connsiteY74" fmla="*/ 1349418 h 4263140"/>
                <a:gd name="connsiteX75" fmla="*/ 218313 w 1452264"/>
                <a:gd name="connsiteY75" fmla="*/ 1291178 h 4263140"/>
                <a:gd name="connsiteX76" fmla="*/ 218313 w 1452264"/>
                <a:gd name="connsiteY76" fmla="*/ 1275023 h 4263140"/>
                <a:gd name="connsiteX77" fmla="*/ 195640 w 1452264"/>
                <a:gd name="connsiteY77" fmla="*/ 1242657 h 4263140"/>
                <a:gd name="connsiteX78" fmla="*/ 218313 w 1452264"/>
                <a:gd name="connsiteY78" fmla="*/ 1135722 h 4263140"/>
                <a:gd name="connsiteX79" fmla="*/ 162481 w 1452264"/>
                <a:gd name="connsiteY79" fmla="*/ 1025837 h 4263140"/>
                <a:gd name="connsiteX80" fmla="*/ 134537 w 1452264"/>
                <a:gd name="connsiteY80" fmla="*/ 954467 h 4263140"/>
                <a:gd name="connsiteX81" fmla="*/ 142193 w 1452264"/>
                <a:gd name="connsiteY81" fmla="*/ 880980 h 4263140"/>
                <a:gd name="connsiteX82" fmla="*/ 117580 w 1452264"/>
                <a:gd name="connsiteY82" fmla="*/ 864654 h 4263140"/>
                <a:gd name="connsiteX83" fmla="*/ 94262 w 1452264"/>
                <a:gd name="connsiteY83" fmla="*/ 756944 h 4263140"/>
                <a:gd name="connsiteX84" fmla="*/ 24747 w 1452264"/>
                <a:gd name="connsiteY84" fmla="*/ 593557 h 4263140"/>
                <a:gd name="connsiteX85" fmla="*/ 4228 w 1452264"/>
                <a:gd name="connsiteY85" fmla="*/ 433443 h 4263140"/>
                <a:gd name="connsiteX86" fmla="*/ 37077 w 1452264"/>
                <a:gd name="connsiteY86" fmla="*/ 232363 h 4263140"/>
                <a:gd name="connsiteX87" fmla="*/ 295196 w 1452264"/>
                <a:gd name="connsiteY87" fmla="*/ 119175 h 4263140"/>
                <a:gd name="connsiteX88" fmla="*/ 429892 w 1452264"/>
                <a:gd name="connsiteY88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600500 w 1452264"/>
                <a:gd name="connsiteY5" fmla="*/ 113415 h 4263140"/>
                <a:gd name="connsiteX6" fmla="*/ 584540 w 1452264"/>
                <a:gd name="connsiteY6" fmla="*/ 110217 h 4263140"/>
                <a:gd name="connsiteX7" fmla="*/ 527391 w 1452264"/>
                <a:gd name="connsiteY7" fmla="*/ 67615 h 4263140"/>
                <a:gd name="connsiteX8" fmla="*/ 747728 w 1452264"/>
                <a:gd name="connsiteY8" fmla="*/ 59477 h 4263140"/>
                <a:gd name="connsiteX9" fmla="*/ 744990 w 1452264"/>
                <a:gd name="connsiteY9" fmla="*/ 76784 h 4263140"/>
                <a:gd name="connsiteX10" fmla="*/ 733130 w 1452264"/>
                <a:gd name="connsiteY10" fmla="*/ 100122 h 4263140"/>
                <a:gd name="connsiteX11" fmla="*/ 705714 w 1452264"/>
                <a:gd name="connsiteY11" fmla="*/ 127280 h 4263140"/>
                <a:gd name="connsiteX12" fmla="*/ 696806 w 1452264"/>
                <a:gd name="connsiteY12" fmla="*/ 127280 h 4263140"/>
                <a:gd name="connsiteX13" fmla="*/ 726016 w 1452264"/>
                <a:gd name="connsiteY13" fmla="*/ 100688 h 4263140"/>
                <a:gd name="connsiteX14" fmla="*/ 745883 w 1452264"/>
                <a:gd name="connsiteY14" fmla="*/ 60898 h 4263140"/>
                <a:gd name="connsiteX15" fmla="*/ 747728 w 1452264"/>
                <a:gd name="connsiteY15" fmla="*/ 59477 h 4263140"/>
                <a:gd name="connsiteX16" fmla="*/ 429892 w 1452264"/>
                <a:gd name="connsiteY16" fmla="*/ 157 h 4263140"/>
                <a:gd name="connsiteX17" fmla="*/ 432699 w 1452264"/>
                <a:gd name="connsiteY17" fmla="*/ 2625 h 4263140"/>
                <a:gd name="connsiteX18" fmla="*/ 534661 w 1452264"/>
                <a:gd name="connsiteY18" fmla="*/ 111300 h 4263140"/>
                <a:gd name="connsiteX19" fmla="*/ 629248 w 1452264"/>
                <a:gd name="connsiteY19" fmla="*/ 158562 h 4263140"/>
                <a:gd name="connsiteX20" fmla="*/ 661932 w 1452264"/>
                <a:gd name="connsiteY20" fmla="*/ 220923 h 4263140"/>
                <a:gd name="connsiteX21" fmla="*/ 725278 w 1452264"/>
                <a:gd name="connsiteY21" fmla="*/ 220923 h 4263140"/>
                <a:gd name="connsiteX22" fmla="*/ 724404 w 1452264"/>
                <a:gd name="connsiteY22" fmla="*/ 158452 h 4263140"/>
                <a:gd name="connsiteX23" fmla="*/ 747999 w 1452264"/>
                <a:gd name="connsiteY23" fmla="*/ 121013 h 4263140"/>
                <a:gd name="connsiteX24" fmla="*/ 753555 w 1452264"/>
                <a:gd name="connsiteY24" fmla="*/ 63475 h 4263140"/>
                <a:gd name="connsiteX25" fmla="*/ 788278 w 1452264"/>
                <a:gd name="connsiteY25" fmla="*/ 140411 h 4263140"/>
                <a:gd name="connsiteX26" fmla="*/ 1057385 w 1452264"/>
                <a:gd name="connsiteY26" fmla="*/ 219398 h 4263140"/>
                <a:gd name="connsiteX27" fmla="*/ 1140456 w 1452264"/>
                <a:gd name="connsiteY27" fmla="*/ 255585 h 4263140"/>
                <a:gd name="connsiteX28" fmla="*/ 1184548 w 1452264"/>
                <a:gd name="connsiteY28" fmla="*/ 392323 h 4263140"/>
                <a:gd name="connsiteX29" fmla="*/ 1214714 w 1452264"/>
                <a:gd name="connsiteY29" fmla="*/ 429820 h 4263140"/>
                <a:gd name="connsiteX30" fmla="*/ 1213534 w 1452264"/>
                <a:gd name="connsiteY30" fmla="*/ 486414 h 4263140"/>
                <a:gd name="connsiteX31" fmla="*/ 1232827 w 1452264"/>
                <a:gd name="connsiteY31" fmla="*/ 508873 h 4263140"/>
                <a:gd name="connsiteX32" fmla="*/ 1228039 w 1452264"/>
                <a:gd name="connsiteY32" fmla="*/ 532816 h 4263140"/>
                <a:gd name="connsiteX33" fmla="*/ 1255752 w 1452264"/>
                <a:gd name="connsiteY33" fmla="*/ 547264 h 4263140"/>
                <a:gd name="connsiteX34" fmla="*/ 1253415 w 1452264"/>
                <a:gd name="connsiteY34" fmla="*/ 593928 h 4263140"/>
                <a:gd name="connsiteX35" fmla="*/ 1374725 w 1452264"/>
                <a:gd name="connsiteY35" fmla="*/ 775408 h 4263140"/>
                <a:gd name="connsiteX36" fmla="*/ 1426173 w 1452264"/>
                <a:gd name="connsiteY36" fmla="*/ 805746 h 4263140"/>
                <a:gd name="connsiteX37" fmla="*/ 1451897 w 1452264"/>
                <a:gd name="connsiteY37" fmla="*/ 955013 h 4263140"/>
                <a:gd name="connsiteX38" fmla="*/ 1298780 w 1452264"/>
                <a:gd name="connsiteY38" fmla="*/ 1101572 h 4263140"/>
                <a:gd name="connsiteX39" fmla="*/ 1155447 w 1452264"/>
                <a:gd name="connsiteY39" fmla="*/ 1103427 h 4263140"/>
                <a:gd name="connsiteX40" fmla="*/ 1118480 w 1452264"/>
                <a:gd name="connsiteY40" fmla="*/ 1080663 h 4263140"/>
                <a:gd name="connsiteX41" fmla="*/ 1111335 w 1452264"/>
                <a:gd name="connsiteY41" fmla="*/ 1135511 h 4263140"/>
                <a:gd name="connsiteX42" fmla="*/ 1122090 w 1452264"/>
                <a:gd name="connsiteY42" fmla="*/ 1264113 h 4263140"/>
                <a:gd name="connsiteX43" fmla="*/ 1279005 w 1452264"/>
                <a:gd name="connsiteY43" fmla="*/ 1985402 h 4263140"/>
                <a:gd name="connsiteX44" fmla="*/ 1315471 w 1452264"/>
                <a:gd name="connsiteY44" fmla="*/ 3686450 h 4263140"/>
                <a:gd name="connsiteX45" fmla="*/ 1116989 w 1452264"/>
                <a:gd name="connsiteY45" fmla="*/ 3693708 h 4263140"/>
                <a:gd name="connsiteX46" fmla="*/ 1101160 w 1452264"/>
                <a:gd name="connsiteY46" fmla="*/ 3693708 h 4263140"/>
                <a:gd name="connsiteX47" fmla="*/ 1100136 w 1452264"/>
                <a:gd name="connsiteY47" fmla="*/ 3710157 h 4263140"/>
                <a:gd name="connsiteX48" fmla="*/ 1089308 w 1452264"/>
                <a:gd name="connsiteY48" fmla="*/ 3742819 h 4263140"/>
                <a:gd name="connsiteX49" fmla="*/ 1115642 w 1452264"/>
                <a:gd name="connsiteY49" fmla="*/ 3808802 h 4263140"/>
                <a:gd name="connsiteX50" fmla="*/ 1101724 w 1452264"/>
                <a:gd name="connsiteY50" fmla="*/ 3895693 h 4263140"/>
                <a:gd name="connsiteX51" fmla="*/ 1424694 w 1452264"/>
                <a:gd name="connsiteY51" fmla="*/ 4139844 h 4263140"/>
                <a:gd name="connsiteX52" fmla="*/ 1436128 w 1452264"/>
                <a:gd name="connsiteY52" fmla="*/ 4241373 h 4263140"/>
                <a:gd name="connsiteX53" fmla="*/ 1150447 w 1452264"/>
                <a:gd name="connsiteY53" fmla="*/ 4234704 h 4263140"/>
                <a:gd name="connsiteX54" fmla="*/ 852688 w 1452264"/>
                <a:gd name="connsiteY54" fmla="*/ 4122541 h 4263140"/>
                <a:gd name="connsiteX55" fmla="*/ 846159 w 1452264"/>
                <a:gd name="connsiteY55" fmla="*/ 3994057 h 4263140"/>
                <a:gd name="connsiteX56" fmla="*/ 834045 w 1452264"/>
                <a:gd name="connsiteY56" fmla="*/ 3936525 h 4263140"/>
                <a:gd name="connsiteX57" fmla="*/ 855617 w 1452264"/>
                <a:gd name="connsiteY57" fmla="*/ 3798184 h 4263140"/>
                <a:gd name="connsiteX58" fmla="*/ 828484 w 1452264"/>
                <a:gd name="connsiteY58" fmla="*/ 3728629 h 4263140"/>
                <a:gd name="connsiteX59" fmla="*/ 821430 w 1452264"/>
                <a:gd name="connsiteY59" fmla="*/ 3693708 h 4263140"/>
                <a:gd name="connsiteX60" fmla="*/ 501496 w 1452264"/>
                <a:gd name="connsiteY60" fmla="*/ 3693708 h 4263140"/>
                <a:gd name="connsiteX61" fmla="*/ 479133 w 1452264"/>
                <a:gd name="connsiteY61" fmla="*/ 3828607 h 4263140"/>
                <a:gd name="connsiteX62" fmla="*/ 450044 w 1452264"/>
                <a:gd name="connsiteY62" fmla="*/ 4013372 h 4263140"/>
                <a:gd name="connsiteX63" fmla="*/ 622022 w 1452264"/>
                <a:gd name="connsiteY63" fmla="*/ 4185604 h 4263140"/>
                <a:gd name="connsiteX64" fmla="*/ 417599 w 1452264"/>
                <a:gd name="connsiteY64" fmla="*/ 4257316 h 4263140"/>
                <a:gd name="connsiteX65" fmla="*/ 215772 w 1452264"/>
                <a:gd name="connsiteY65" fmla="*/ 4115374 h 4263140"/>
                <a:gd name="connsiteX66" fmla="*/ 257311 w 1452264"/>
                <a:gd name="connsiteY66" fmla="*/ 3993657 h 4263140"/>
                <a:gd name="connsiteX67" fmla="*/ 209430 w 1452264"/>
                <a:gd name="connsiteY67" fmla="*/ 3844968 h 4263140"/>
                <a:gd name="connsiteX68" fmla="*/ 221594 w 1452264"/>
                <a:gd name="connsiteY68" fmla="*/ 3693705 h 4263140"/>
                <a:gd name="connsiteX69" fmla="*/ 227107 w 1452264"/>
                <a:gd name="connsiteY69" fmla="*/ 3655476 h 4263140"/>
                <a:gd name="connsiteX70" fmla="*/ 199099 w 1452264"/>
                <a:gd name="connsiteY70" fmla="*/ 3636592 h 4263140"/>
                <a:gd name="connsiteX71" fmla="*/ 110692 w 1452264"/>
                <a:gd name="connsiteY71" fmla="*/ 3519563 h 4263140"/>
                <a:gd name="connsiteX72" fmla="*/ 138440 w 1452264"/>
                <a:gd name="connsiteY72" fmla="*/ 1985561 h 4263140"/>
                <a:gd name="connsiteX73" fmla="*/ 209958 w 1452264"/>
                <a:gd name="connsiteY73" fmla="*/ 1349418 h 4263140"/>
                <a:gd name="connsiteX74" fmla="*/ 218313 w 1452264"/>
                <a:gd name="connsiteY74" fmla="*/ 1291178 h 4263140"/>
                <a:gd name="connsiteX75" fmla="*/ 218313 w 1452264"/>
                <a:gd name="connsiteY75" fmla="*/ 1275023 h 4263140"/>
                <a:gd name="connsiteX76" fmla="*/ 195640 w 1452264"/>
                <a:gd name="connsiteY76" fmla="*/ 1242657 h 4263140"/>
                <a:gd name="connsiteX77" fmla="*/ 218313 w 1452264"/>
                <a:gd name="connsiteY77" fmla="*/ 1135722 h 4263140"/>
                <a:gd name="connsiteX78" fmla="*/ 162481 w 1452264"/>
                <a:gd name="connsiteY78" fmla="*/ 1025837 h 4263140"/>
                <a:gd name="connsiteX79" fmla="*/ 134537 w 1452264"/>
                <a:gd name="connsiteY79" fmla="*/ 954467 h 4263140"/>
                <a:gd name="connsiteX80" fmla="*/ 142193 w 1452264"/>
                <a:gd name="connsiteY80" fmla="*/ 880980 h 4263140"/>
                <a:gd name="connsiteX81" fmla="*/ 117580 w 1452264"/>
                <a:gd name="connsiteY81" fmla="*/ 864654 h 4263140"/>
                <a:gd name="connsiteX82" fmla="*/ 94262 w 1452264"/>
                <a:gd name="connsiteY82" fmla="*/ 756944 h 4263140"/>
                <a:gd name="connsiteX83" fmla="*/ 24747 w 1452264"/>
                <a:gd name="connsiteY83" fmla="*/ 593557 h 4263140"/>
                <a:gd name="connsiteX84" fmla="*/ 4228 w 1452264"/>
                <a:gd name="connsiteY84" fmla="*/ 433443 h 4263140"/>
                <a:gd name="connsiteX85" fmla="*/ 37077 w 1452264"/>
                <a:gd name="connsiteY85" fmla="*/ 232363 h 4263140"/>
                <a:gd name="connsiteX86" fmla="*/ 295196 w 1452264"/>
                <a:gd name="connsiteY86" fmla="*/ 119175 h 4263140"/>
                <a:gd name="connsiteX87" fmla="*/ 429892 w 1452264"/>
                <a:gd name="connsiteY8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527391 w 1452264"/>
                <a:gd name="connsiteY4" fmla="*/ 67615 h 4263140"/>
                <a:gd name="connsiteX5" fmla="*/ 600500 w 1452264"/>
                <a:gd name="connsiteY5" fmla="*/ 113415 h 4263140"/>
                <a:gd name="connsiteX6" fmla="*/ 527391 w 1452264"/>
                <a:gd name="connsiteY6" fmla="*/ 67615 h 4263140"/>
                <a:gd name="connsiteX7" fmla="*/ 747728 w 1452264"/>
                <a:gd name="connsiteY7" fmla="*/ 59477 h 4263140"/>
                <a:gd name="connsiteX8" fmla="*/ 744990 w 1452264"/>
                <a:gd name="connsiteY8" fmla="*/ 76784 h 4263140"/>
                <a:gd name="connsiteX9" fmla="*/ 733130 w 1452264"/>
                <a:gd name="connsiteY9" fmla="*/ 100122 h 4263140"/>
                <a:gd name="connsiteX10" fmla="*/ 705714 w 1452264"/>
                <a:gd name="connsiteY10" fmla="*/ 127280 h 4263140"/>
                <a:gd name="connsiteX11" fmla="*/ 696806 w 1452264"/>
                <a:gd name="connsiteY11" fmla="*/ 127280 h 4263140"/>
                <a:gd name="connsiteX12" fmla="*/ 726016 w 1452264"/>
                <a:gd name="connsiteY12" fmla="*/ 100688 h 4263140"/>
                <a:gd name="connsiteX13" fmla="*/ 745883 w 1452264"/>
                <a:gd name="connsiteY13" fmla="*/ 60898 h 4263140"/>
                <a:gd name="connsiteX14" fmla="*/ 747728 w 1452264"/>
                <a:gd name="connsiteY14" fmla="*/ 59477 h 4263140"/>
                <a:gd name="connsiteX15" fmla="*/ 429892 w 1452264"/>
                <a:gd name="connsiteY15" fmla="*/ 157 h 4263140"/>
                <a:gd name="connsiteX16" fmla="*/ 432699 w 1452264"/>
                <a:gd name="connsiteY16" fmla="*/ 2625 h 4263140"/>
                <a:gd name="connsiteX17" fmla="*/ 534661 w 1452264"/>
                <a:gd name="connsiteY17" fmla="*/ 111300 h 4263140"/>
                <a:gd name="connsiteX18" fmla="*/ 629248 w 1452264"/>
                <a:gd name="connsiteY18" fmla="*/ 158562 h 4263140"/>
                <a:gd name="connsiteX19" fmla="*/ 661932 w 1452264"/>
                <a:gd name="connsiteY19" fmla="*/ 220923 h 4263140"/>
                <a:gd name="connsiteX20" fmla="*/ 725278 w 1452264"/>
                <a:gd name="connsiteY20" fmla="*/ 220923 h 4263140"/>
                <a:gd name="connsiteX21" fmla="*/ 724404 w 1452264"/>
                <a:gd name="connsiteY21" fmla="*/ 158452 h 4263140"/>
                <a:gd name="connsiteX22" fmla="*/ 747999 w 1452264"/>
                <a:gd name="connsiteY22" fmla="*/ 121013 h 4263140"/>
                <a:gd name="connsiteX23" fmla="*/ 753555 w 1452264"/>
                <a:gd name="connsiteY23" fmla="*/ 63475 h 4263140"/>
                <a:gd name="connsiteX24" fmla="*/ 788278 w 1452264"/>
                <a:gd name="connsiteY24" fmla="*/ 140411 h 4263140"/>
                <a:gd name="connsiteX25" fmla="*/ 1057385 w 1452264"/>
                <a:gd name="connsiteY25" fmla="*/ 219398 h 4263140"/>
                <a:gd name="connsiteX26" fmla="*/ 1140456 w 1452264"/>
                <a:gd name="connsiteY26" fmla="*/ 255585 h 4263140"/>
                <a:gd name="connsiteX27" fmla="*/ 1184548 w 1452264"/>
                <a:gd name="connsiteY27" fmla="*/ 392323 h 4263140"/>
                <a:gd name="connsiteX28" fmla="*/ 1214714 w 1452264"/>
                <a:gd name="connsiteY28" fmla="*/ 429820 h 4263140"/>
                <a:gd name="connsiteX29" fmla="*/ 1213534 w 1452264"/>
                <a:gd name="connsiteY29" fmla="*/ 486414 h 4263140"/>
                <a:gd name="connsiteX30" fmla="*/ 1232827 w 1452264"/>
                <a:gd name="connsiteY30" fmla="*/ 508873 h 4263140"/>
                <a:gd name="connsiteX31" fmla="*/ 1228039 w 1452264"/>
                <a:gd name="connsiteY31" fmla="*/ 532816 h 4263140"/>
                <a:gd name="connsiteX32" fmla="*/ 1255752 w 1452264"/>
                <a:gd name="connsiteY32" fmla="*/ 547264 h 4263140"/>
                <a:gd name="connsiteX33" fmla="*/ 1253415 w 1452264"/>
                <a:gd name="connsiteY33" fmla="*/ 593928 h 4263140"/>
                <a:gd name="connsiteX34" fmla="*/ 1374725 w 1452264"/>
                <a:gd name="connsiteY34" fmla="*/ 775408 h 4263140"/>
                <a:gd name="connsiteX35" fmla="*/ 1426173 w 1452264"/>
                <a:gd name="connsiteY35" fmla="*/ 805746 h 4263140"/>
                <a:gd name="connsiteX36" fmla="*/ 1451897 w 1452264"/>
                <a:gd name="connsiteY36" fmla="*/ 955013 h 4263140"/>
                <a:gd name="connsiteX37" fmla="*/ 1298780 w 1452264"/>
                <a:gd name="connsiteY37" fmla="*/ 1101572 h 4263140"/>
                <a:gd name="connsiteX38" fmla="*/ 1155447 w 1452264"/>
                <a:gd name="connsiteY38" fmla="*/ 1103427 h 4263140"/>
                <a:gd name="connsiteX39" fmla="*/ 1118480 w 1452264"/>
                <a:gd name="connsiteY39" fmla="*/ 1080663 h 4263140"/>
                <a:gd name="connsiteX40" fmla="*/ 1111335 w 1452264"/>
                <a:gd name="connsiteY40" fmla="*/ 1135511 h 4263140"/>
                <a:gd name="connsiteX41" fmla="*/ 1122090 w 1452264"/>
                <a:gd name="connsiteY41" fmla="*/ 1264113 h 4263140"/>
                <a:gd name="connsiteX42" fmla="*/ 1279005 w 1452264"/>
                <a:gd name="connsiteY42" fmla="*/ 1985402 h 4263140"/>
                <a:gd name="connsiteX43" fmla="*/ 1315471 w 1452264"/>
                <a:gd name="connsiteY43" fmla="*/ 3686450 h 4263140"/>
                <a:gd name="connsiteX44" fmla="*/ 1116989 w 1452264"/>
                <a:gd name="connsiteY44" fmla="*/ 3693708 h 4263140"/>
                <a:gd name="connsiteX45" fmla="*/ 1101160 w 1452264"/>
                <a:gd name="connsiteY45" fmla="*/ 3693708 h 4263140"/>
                <a:gd name="connsiteX46" fmla="*/ 1100136 w 1452264"/>
                <a:gd name="connsiteY46" fmla="*/ 3710157 h 4263140"/>
                <a:gd name="connsiteX47" fmla="*/ 1089308 w 1452264"/>
                <a:gd name="connsiteY47" fmla="*/ 3742819 h 4263140"/>
                <a:gd name="connsiteX48" fmla="*/ 1115642 w 1452264"/>
                <a:gd name="connsiteY48" fmla="*/ 3808802 h 4263140"/>
                <a:gd name="connsiteX49" fmla="*/ 1101724 w 1452264"/>
                <a:gd name="connsiteY49" fmla="*/ 3895693 h 4263140"/>
                <a:gd name="connsiteX50" fmla="*/ 1424694 w 1452264"/>
                <a:gd name="connsiteY50" fmla="*/ 4139844 h 4263140"/>
                <a:gd name="connsiteX51" fmla="*/ 1436128 w 1452264"/>
                <a:gd name="connsiteY51" fmla="*/ 4241373 h 4263140"/>
                <a:gd name="connsiteX52" fmla="*/ 1150447 w 1452264"/>
                <a:gd name="connsiteY52" fmla="*/ 4234704 h 4263140"/>
                <a:gd name="connsiteX53" fmla="*/ 852688 w 1452264"/>
                <a:gd name="connsiteY53" fmla="*/ 4122541 h 4263140"/>
                <a:gd name="connsiteX54" fmla="*/ 846159 w 1452264"/>
                <a:gd name="connsiteY54" fmla="*/ 3994057 h 4263140"/>
                <a:gd name="connsiteX55" fmla="*/ 834045 w 1452264"/>
                <a:gd name="connsiteY55" fmla="*/ 3936525 h 4263140"/>
                <a:gd name="connsiteX56" fmla="*/ 855617 w 1452264"/>
                <a:gd name="connsiteY56" fmla="*/ 3798184 h 4263140"/>
                <a:gd name="connsiteX57" fmla="*/ 828484 w 1452264"/>
                <a:gd name="connsiteY57" fmla="*/ 3728629 h 4263140"/>
                <a:gd name="connsiteX58" fmla="*/ 821430 w 1452264"/>
                <a:gd name="connsiteY58" fmla="*/ 3693708 h 4263140"/>
                <a:gd name="connsiteX59" fmla="*/ 501496 w 1452264"/>
                <a:gd name="connsiteY59" fmla="*/ 3693708 h 4263140"/>
                <a:gd name="connsiteX60" fmla="*/ 479133 w 1452264"/>
                <a:gd name="connsiteY60" fmla="*/ 3828607 h 4263140"/>
                <a:gd name="connsiteX61" fmla="*/ 450044 w 1452264"/>
                <a:gd name="connsiteY61" fmla="*/ 4013372 h 4263140"/>
                <a:gd name="connsiteX62" fmla="*/ 622022 w 1452264"/>
                <a:gd name="connsiteY62" fmla="*/ 4185604 h 4263140"/>
                <a:gd name="connsiteX63" fmla="*/ 417599 w 1452264"/>
                <a:gd name="connsiteY63" fmla="*/ 4257316 h 4263140"/>
                <a:gd name="connsiteX64" fmla="*/ 215772 w 1452264"/>
                <a:gd name="connsiteY64" fmla="*/ 4115374 h 4263140"/>
                <a:gd name="connsiteX65" fmla="*/ 257311 w 1452264"/>
                <a:gd name="connsiteY65" fmla="*/ 3993657 h 4263140"/>
                <a:gd name="connsiteX66" fmla="*/ 209430 w 1452264"/>
                <a:gd name="connsiteY66" fmla="*/ 3844968 h 4263140"/>
                <a:gd name="connsiteX67" fmla="*/ 221594 w 1452264"/>
                <a:gd name="connsiteY67" fmla="*/ 3693705 h 4263140"/>
                <a:gd name="connsiteX68" fmla="*/ 227107 w 1452264"/>
                <a:gd name="connsiteY68" fmla="*/ 3655476 h 4263140"/>
                <a:gd name="connsiteX69" fmla="*/ 199099 w 1452264"/>
                <a:gd name="connsiteY69" fmla="*/ 3636592 h 4263140"/>
                <a:gd name="connsiteX70" fmla="*/ 110692 w 1452264"/>
                <a:gd name="connsiteY70" fmla="*/ 3519563 h 4263140"/>
                <a:gd name="connsiteX71" fmla="*/ 138440 w 1452264"/>
                <a:gd name="connsiteY71" fmla="*/ 1985561 h 4263140"/>
                <a:gd name="connsiteX72" fmla="*/ 209958 w 1452264"/>
                <a:gd name="connsiteY72" fmla="*/ 1349418 h 4263140"/>
                <a:gd name="connsiteX73" fmla="*/ 218313 w 1452264"/>
                <a:gd name="connsiteY73" fmla="*/ 1291178 h 4263140"/>
                <a:gd name="connsiteX74" fmla="*/ 218313 w 1452264"/>
                <a:gd name="connsiteY74" fmla="*/ 1275023 h 4263140"/>
                <a:gd name="connsiteX75" fmla="*/ 195640 w 1452264"/>
                <a:gd name="connsiteY75" fmla="*/ 1242657 h 4263140"/>
                <a:gd name="connsiteX76" fmla="*/ 218313 w 1452264"/>
                <a:gd name="connsiteY76" fmla="*/ 1135722 h 4263140"/>
                <a:gd name="connsiteX77" fmla="*/ 162481 w 1452264"/>
                <a:gd name="connsiteY77" fmla="*/ 1025837 h 4263140"/>
                <a:gd name="connsiteX78" fmla="*/ 134537 w 1452264"/>
                <a:gd name="connsiteY78" fmla="*/ 954467 h 4263140"/>
                <a:gd name="connsiteX79" fmla="*/ 142193 w 1452264"/>
                <a:gd name="connsiteY79" fmla="*/ 880980 h 4263140"/>
                <a:gd name="connsiteX80" fmla="*/ 117580 w 1452264"/>
                <a:gd name="connsiteY80" fmla="*/ 864654 h 4263140"/>
                <a:gd name="connsiteX81" fmla="*/ 94262 w 1452264"/>
                <a:gd name="connsiteY81" fmla="*/ 756944 h 4263140"/>
                <a:gd name="connsiteX82" fmla="*/ 24747 w 1452264"/>
                <a:gd name="connsiteY82" fmla="*/ 593557 h 4263140"/>
                <a:gd name="connsiteX83" fmla="*/ 4228 w 1452264"/>
                <a:gd name="connsiteY83" fmla="*/ 433443 h 4263140"/>
                <a:gd name="connsiteX84" fmla="*/ 37077 w 1452264"/>
                <a:gd name="connsiteY84" fmla="*/ 232363 h 4263140"/>
                <a:gd name="connsiteX85" fmla="*/ 295196 w 1452264"/>
                <a:gd name="connsiteY85" fmla="*/ 119175 h 4263140"/>
                <a:gd name="connsiteX86" fmla="*/ 429892 w 1452264"/>
                <a:gd name="connsiteY86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696806 w 1452264"/>
                <a:gd name="connsiteY8" fmla="*/ 127280 h 4263140"/>
                <a:gd name="connsiteX9" fmla="*/ 726016 w 1452264"/>
                <a:gd name="connsiteY9" fmla="*/ 100688 h 4263140"/>
                <a:gd name="connsiteX10" fmla="*/ 745883 w 1452264"/>
                <a:gd name="connsiteY10" fmla="*/ 60898 h 4263140"/>
                <a:gd name="connsiteX11" fmla="*/ 747728 w 1452264"/>
                <a:gd name="connsiteY11" fmla="*/ 59477 h 4263140"/>
                <a:gd name="connsiteX12" fmla="*/ 429892 w 1452264"/>
                <a:gd name="connsiteY12" fmla="*/ 157 h 4263140"/>
                <a:gd name="connsiteX13" fmla="*/ 432699 w 1452264"/>
                <a:gd name="connsiteY13" fmla="*/ 2625 h 4263140"/>
                <a:gd name="connsiteX14" fmla="*/ 534661 w 1452264"/>
                <a:gd name="connsiteY14" fmla="*/ 111300 h 4263140"/>
                <a:gd name="connsiteX15" fmla="*/ 629248 w 1452264"/>
                <a:gd name="connsiteY15" fmla="*/ 158562 h 4263140"/>
                <a:gd name="connsiteX16" fmla="*/ 661932 w 1452264"/>
                <a:gd name="connsiteY16" fmla="*/ 220923 h 4263140"/>
                <a:gd name="connsiteX17" fmla="*/ 725278 w 1452264"/>
                <a:gd name="connsiteY17" fmla="*/ 220923 h 4263140"/>
                <a:gd name="connsiteX18" fmla="*/ 724404 w 1452264"/>
                <a:gd name="connsiteY18" fmla="*/ 158452 h 4263140"/>
                <a:gd name="connsiteX19" fmla="*/ 747999 w 1452264"/>
                <a:gd name="connsiteY19" fmla="*/ 121013 h 4263140"/>
                <a:gd name="connsiteX20" fmla="*/ 753555 w 1452264"/>
                <a:gd name="connsiteY20" fmla="*/ 63475 h 4263140"/>
                <a:gd name="connsiteX21" fmla="*/ 788278 w 1452264"/>
                <a:gd name="connsiteY21" fmla="*/ 140411 h 4263140"/>
                <a:gd name="connsiteX22" fmla="*/ 1057385 w 1452264"/>
                <a:gd name="connsiteY22" fmla="*/ 219398 h 4263140"/>
                <a:gd name="connsiteX23" fmla="*/ 1140456 w 1452264"/>
                <a:gd name="connsiteY23" fmla="*/ 255585 h 4263140"/>
                <a:gd name="connsiteX24" fmla="*/ 1184548 w 1452264"/>
                <a:gd name="connsiteY24" fmla="*/ 392323 h 4263140"/>
                <a:gd name="connsiteX25" fmla="*/ 1214714 w 1452264"/>
                <a:gd name="connsiteY25" fmla="*/ 429820 h 4263140"/>
                <a:gd name="connsiteX26" fmla="*/ 1213534 w 1452264"/>
                <a:gd name="connsiteY26" fmla="*/ 486414 h 4263140"/>
                <a:gd name="connsiteX27" fmla="*/ 1232827 w 1452264"/>
                <a:gd name="connsiteY27" fmla="*/ 508873 h 4263140"/>
                <a:gd name="connsiteX28" fmla="*/ 1228039 w 1452264"/>
                <a:gd name="connsiteY28" fmla="*/ 532816 h 4263140"/>
                <a:gd name="connsiteX29" fmla="*/ 1255752 w 1452264"/>
                <a:gd name="connsiteY29" fmla="*/ 547264 h 4263140"/>
                <a:gd name="connsiteX30" fmla="*/ 1253415 w 1452264"/>
                <a:gd name="connsiteY30" fmla="*/ 593928 h 4263140"/>
                <a:gd name="connsiteX31" fmla="*/ 1374725 w 1452264"/>
                <a:gd name="connsiteY31" fmla="*/ 775408 h 4263140"/>
                <a:gd name="connsiteX32" fmla="*/ 1426173 w 1452264"/>
                <a:gd name="connsiteY32" fmla="*/ 805746 h 4263140"/>
                <a:gd name="connsiteX33" fmla="*/ 1451897 w 1452264"/>
                <a:gd name="connsiteY33" fmla="*/ 955013 h 4263140"/>
                <a:gd name="connsiteX34" fmla="*/ 1298780 w 1452264"/>
                <a:gd name="connsiteY34" fmla="*/ 1101572 h 4263140"/>
                <a:gd name="connsiteX35" fmla="*/ 1155447 w 1452264"/>
                <a:gd name="connsiteY35" fmla="*/ 1103427 h 4263140"/>
                <a:gd name="connsiteX36" fmla="*/ 1118480 w 1452264"/>
                <a:gd name="connsiteY36" fmla="*/ 1080663 h 4263140"/>
                <a:gd name="connsiteX37" fmla="*/ 1111335 w 1452264"/>
                <a:gd name="connsiteY37" fmla="*/ 1135511 h 4263140"/>
                <a:gd name="connsiteX38" fmla="*/ 1122090 w 1452264"/>
                <a:gd name="connsiteY38" fmla="*/ 1264113 h 4263140"/>
                <a:gd name="connsiteX39" fmla="*/ 1279005 w 1452264"/>
                <a:gd name="connsiteY39" fmla="*/ 1985402 h 4263140"/>
                <a:gd name="connsiteX40" fmla="*/ 1315471 w 1452264"/>
                <a:gd name="connsiteY40" fmla="*/ 3686450 h 4263140"/>
                <a:gd name="connsiteX41" fmla="*/ 1116989 w 1452264"/>
                <a:gd name="connsiteY41" fmla="*/ 3693708 h 4263140"/>
                <a:gd name="connsiteX42" fmla="*/ 1101160 w 1452264"/>
                <a:gd name="connsiteY42" fmla="*/ 3693708 h 4263140"/>
                <a:gd name="connsiteX43" fmla="*/ 1100136 w 1452264"/>
                <a:gd name="connsiteY43" fmla="*/ 3710157 h 4263140"/>
                <a:gd name="connsiteX44" fmla="*/ 1089308 w 1452264"/>
                <a:gd name="connsiteY44" fmla="*/ 3742819 h 4263140"/>
                <a:gd name="connsiteX45" fmla="*/ 1115642 w 1452264"/>
                <a:gd name="connsiteY45" fmla="*/ 3808802 h 4263140"/>
                <a:gd name="connsiteX46" fmla="*/ 1101724 w 1452264"/>
                <a:gd name="connsiteY46" fmla="*/ 3895693 h 4263140"/>
                <a:gd name="connsiteX47" fmla="*/ 1424694 w 1452264"/>
                <a:gd name="connsiteY47" fmla="*/ 4139844 h 4263140"/>
                <a:gd name="connsiteX48" fmla="*/ 1436128 w 1452264"/>
                <a:gd name="connsiteY48" fmla="*/ 4241373 h 4263140"/>
                <a:gd name="connsiteX49" fmla="*/ 1150447 w 1452264"/>
                <a:gd name="connsiteY49" fmla="*/ 4234704 h 4263140"/>
                <a:gd name="connsiteX50" fmla="*/ 852688 w 1452264"/>
                <a:gd name="connsiteY50" fmla="*/ 4122541 h 4263140"/>
                <a:gd name="connsiteX51" fmla="*/ 846159 w 1452264"/>
                <a:gd name="connsiteY51" fmla="*/ 3994057 h 4263140"/>
                <a:gd name="connsiteX52" fmla="*/ 834045 w 1452264"/>
                <a:gd name="connsiteY52" fmla="*/ 3936525 h 4263140"/>
                <a:gd name="connsiteX53" fmla="*/ 855617 w 1452264"/>
                <a:gd name="connsiteY53" fmla="*/ 3798184 h 4263140"/>
                <a:gd name="connsiteX54" fmla="*/ 828484 w 1452264"/>
                <a:gd name="connsiteY54" fmla="*/ 3728629 h 4263140"/>
                <a:gd name="connsiteX55" fmla="*/ 821430 w 1452264"/>
                <a:gd name="connsiteY55" fmla="*/ 3693708 h 4263140"/>
                <a:gd name="connsiteX56" fmla="*/ 501496 w 1452264"/>
                <a:gd name="connsiteY56" fmla="*/ 3693708 h 4263140"/>
                <a:gd name="connsiteX57" fmla="*/ 479133 w 1452264"/>
                <a:gd name="connsiteY57" fmla="*/ 3828607 h 4263140"/>
                <a:gd name="connsiteX58" fmla="*/ 450044 w 1452264"/>
                <a:gd name="connsiteY58" fmla="*/ 4013372 h 4263140"/>
                <a:gd name="connsiteX59" fmla="*/ 622022 w 1452264"/>
                <a:gd name="connsiteY59" fmla="*/ 4185604 h 4263140"/>
                <a:gd name="connsiteX60" fmla="*/ 417599 w 1452264"/>
                <a:gd name="connsiteY60" fmla="*/ 4257316 h 4263140"/>
                <a:gd name="connsiteX61" fmla="*/ 215772 w 1452264"/>
                <a:gd name="connsiteY61" fmla="*/ 4115374 h 4263140"/>
                <a:gd name="connsiteX62" fmla="*/ 257311 w 1452264"/>
                <a:gd name="connsiteY62" fmla="*/ 3993657 h 4263140"/>
                <a:gd name="connsiteX63" fmla="*/ 209430 w 1452264"/>
                <a:gd name="connsiteY63" fmla="*/ 3844968 h 4263140"/>
                <a:gd name="connsiteX64" fmla="*/ 221594 w 1452264"/>
                <a:gd name="connsiteY64" fmla="*/ 3693705 h 4263140"/>
                <a:gd name="connsiteX65" fmla="*/ 227107 w 1452264"/>
                <a:gd name="connsiteY65" fmla="*/ 3655476 h 4263140"/>
                <a:gd name="connsiteX66" fmla="*/ 199099 w 1452264"/>
                <a:gd name="connsiteY66" fmla="*/ 3636592 h 4263140"/>
                <a:gd name="connsiteX67" fmla="*/ 110692 w 1452264"/>
                <a:gd name="connsiteY67" fmla="*/ 3519563 h 4263140"/>
                <a:gd name="connsiteX68" fmla="*/ 138440 w 1452264"/>
                <a:gd name="connsiteY68" fmla="*/ 1985561 h 4263140"/>
                <a:gd name="connsiteX69" fmla="*/ 209958 w 1452264"/>
                <a:gd name="connsiteY69" fmla="*/ 1349418 h 4263140"/>
                <a:gd name="connsiteX70" fmla="*/ 218313 w 1452264"/>
                <a:gd name="connsiteY70" fmla="*/ 1291178 h 4263140"/>
                <a:gd name="connsiteX71" fmla="*/ 218313 w 1452264"/>
                <a:gd name="connsiteY71" fmla="*/ 1275023 h 4263140"/>
                <a:gd name="connsiteX72" fmla="*/ 195640 w 1452264"/>
                <a:gd name="connsiteY72" fmla="*/ 1242657 h 4263140"/>
                <a:gd name="connsiteX73" fmla="*/ 218313 w 1452264"/>
                <a:gd name="connsiteY73" fmla="*/ 1135722 h 4263140"/>
                <a:gd name="connsiteX74" fmla="*/ 162481 w 1452264"/>
                <a:gd name="connsiteY74" fmla="*/ 1025837 h 4263140"/>
                <a:gd name="connsiteX75" fmla="*/ 134537 w 1452264"/>
                <a:gd name="connsiteY75" fmla="*/ 954467 h 4263140"/>
                <a:gd name="connsiteX76" fmla="*/ 142193 w 1452264"/>
                <a:gd name="connsiteY76" fmla="*/ 880980 h 4263140"/>
                <a:gd name="connsiteX77" fmla="*/ 117580 w 1452264"/>
                <a:gd name="connsiteY77" fmla="*/ 864654 h 4263140"/>
                <a:gd name="connsiteX78" fmla="*/ 94262 w 1452264"/>
                <a:gd name="connsiteY78" fmla="*/ 756944 h 4263140"/>
                <a:gd name="connsiteX79" fmla="*/ 24747 w 1452264"/>
                <a:gd name="connsiteY79" fmla="*/ 593557 h 4263140"/>
                <a:gd name="connsiteX80" fmla="*/ 4228 w 1452264"/>
                <a:gd name="connsiteY80" fmla="*/ 433443 h 4263140"/>
                <a:gd name="connsiteX81" fmla="*/ 37077 w 1452264"/>
                <a:gd name="connsiteY81" fmla="*/ 232363 h 4263140"/>
                <a:gd name="connsiteX82" fmla="*/ 295196 w 1452264"/>
                <a:gd name="connsiteY82" fmla="*/ 119175 h 4263140"/>
                <a:gd name="connsiteX83" fmla="*/ 429892 w 1452264"/>
                <a:gd name="connsiteY83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726016 w 1452264"/>
                <a:gd name="connsiteY8" fmla="*/ 100688 h 4263140"/>
                <a:gd name="connsiteX9" fmla="*/ 745883 w 1452264"/>
                <a:gd name="connsiteY9" fmla="*/ 60898 h 4263140"/>
                <a:gd name="connsiteX10" fmla="*/ 747728 w 1452264"/>
                <a:gd name="connsiteY10" fmla="*/ 59477 h 4263140"/>
                <a:gd name="connsiteX11" fmla="*/ 429892 w 1452264"/>
                <a:gd name="connsiteY11" fmla="*/ 157 h 4263140"/>
                <a:gd name="connsiteX12" fmla="*/ 432699 w 1452264"/>
                <a:gd name="connsiteY12" fmla="*/ 2625 h 4263140"/>
                <a:gd name="connsiteX13" fmla="*/ 534661 w 1452264"/>
                <a:gd name="connsiteY13" fmla="*/ 111300 h 4263140"/>
                <a:gd name="connsiteX14" fmla="*/ 629248 w 1452264"/>
                <a:gd name="connsiteY14" fmla="*/ 158562 h 4263140"/>
                <a:gd name="connsiteX15" fmla="*/ 661932 w 1452264"/>
                <a:gd name="connsiteY15" fmla="*/ 220923 h 4263140"/>
                <a:gd name="connsiteX16" fmla="*/ 725278 w 1452264"/>
                <a:gd name="connsiteY16" fmla="*/ 220923 h 4263140"/>
                <a:gd name="connsiteX17" fmla="*/ 724404 w 1452264"/>
                <a:gd name="connsiteY17" fmla="*/ 158452 h 4263140"/>
                <a:gd name="connsiteX18" fmla="*/ 747999 w 1452264"/>
                <a:gd name="connsiteY18" fmla="*/ 121013 h 4263140"/>
                <a:gd name="connsiteX19" fmla="*/ 753555 w 1452264"/>
                <a:gd name="connsiteY19" fmla="*/ 63475 h 4263140"/>
                <a:gd name="connsiteX20" fmla="*/ 788278 w 1452264"/>
                <a:gd name="connsiteY20" fmla="*/ 140411 h 4263140"/>
                <a:gd name="connsiteX21" fmla="*/ 1057385 w 1452264"/>
                <a:gd name="connsiteY21" fmla="*/ 219398 h 4263140"/>
                <a:gd name="connsiteX22" fmla="*/ 1140456 w 1452264"/>
                <a:gd name="connsiteY22" fmla="*/ 255585 h 4263140"/>
                <a:gd name="connsiteX23" fmla="*/ 1184548 w 1452264"/>
                <a:gd name="connsiteY23" fmla="*/ 392323 h 4263140"/>
                <a:gd name="connsiteX24" fmla="*/ 1214714 w 1452264"/>
                <a:gd name="connsiteY24" fmla="*/ 429820 h 4263140"/>
                <a:gd name="connsiteX25" fmla="*/ 1213534 w 1452264"/>
                <a:gd name="connsiteY25" fmla="*/ 486414 h 4263140"/>
                <a:gd name="connsiteX26" fmla="*/ 1232827 w 1452264"/>
                <a:gd name="connsiteY26" fmla="*/ 508873 h 4263140"/>
                <a:gd name="connsiteX27" fmla="*/ 1228039 w 1452264"/>
                <a:gd name="connsiteY27" fmla="*/ 532816 h 4263140"/>
                <a:gd name="connsiteX28" fmla="*/ 1255752 w 1452264"/>
                <a:gd name="connsiteY28" fmla="*/ 547264 h 4263140"/>
                <a:gd name="connsiteX29" fmla="*/ 1253415 w 1452264"/>
                <a:gd name="connsiteY29" fmla="*/ 593928 h 4263140"/>
                <a:gd name="connsiteX30" fmla="*/ 1374725 w 1452264"/>
                <a:gd name="connsiteY30" fmla="*/ 775408 h 4263140"/>
                <a:gd name="connsiteX31" fmla="*/ 1426173 w 1452264"/>
                <a:gd name="connsiteY31" fmla="*/ 805746 h 4263140"/>
                <a:gd name="connsiteX32" fmla="*/ 1451897 w 1452264"/>
                <a:gd name="connsiteY32" fmla="*/ 955013 h 4263140"/>
                <a:gd name="connsiteX33" fmla="*/ 1298780 w 1452264"/>
                <a:gd name="connsiteY33" fmla="*/ 1101572 h 4263140"/>
                <a:gd name="connsiteX34" fmla="*/ 1155447 w 1452264"/>
                <a:gd name="connsiteY34" fmla="*/ 1103427 h 4263140"/>
                <a:gd name="connsiteX35" fmla="*/ 1118480 w 1452264"/>
                <a:gd name="connsiteY35" fmla="*/ 1080663 h 4263140"/>
                <a:gd name="connsiteX36" fmla="*/ 1111335 w 1452264"/>
                <a:gd name="connsiteY36" fmla="*/ 1135511 h 4263140"/>
                <a:gd name="connsiteX37" fmla="*/ 1122090 w 1452264"/>
                <a:gd name="connsiteY37" fmla="*/ 1264113 h 4263140"/>
                <a:gd name="connsiteX38" fmla="*/ 1279005 w 1452264"/>
                <a:gd name="connsiteY38" fmla="*/ 1985402 h 4263140"/>
                <a:gd name="connsiteX39" fmla="*/ 1315471 w 1452264"/>
                <a:gd name="connsiteY39" fmla="*/ 3686450 h 4263140"/>
                <a:gd name="connsiteX40" fmla="*/ 1116989 w 1452264"/>
                <a:gd name="connsiteY40" fmla="*/ 3693708 h 4263140"/>
                <a:gd name="connsiteX41" fmla="*/ 1101160 w 1452264"/>
                <a:gd name="connsiteY41" fmla="*/ 3693708 h 4263140"/>
                <a:gd name="connsiteX42" fmla="*/ 1100136 w 1452264"/>
                <a:gd name="connsiteY42" fmla="*/ 3710157 h 4263140"/>
                <a:gd name="connsiteX43" fmla="*/ 1089308 w 1452264"/>
                <a:gd name="connsiteY43" fmla="*/ 3742819 h 4263140"/>
                <a:gd name="connsiteX44" fmla="*/ 1115642 w 1452264"/>
                <a:gd name="connsiteY44" fmla="*/ 3808802 h 4263140"/>
                <a:gd name="connsiteX45" fmla="*/ 1101724 w 1452264"/>
                <a:gd name="connsiteY45" fmla="*/ 3895693 h 4263140"/>
                <a:gd name="connsiteX46" fmla="*/ 1424694 w 1452264"/>
                <a:gd name="connsiteY46" fmla="*/ 4139844 h 4263140"/>
                <a:gd name="connsiteX47" fmla="*/ 1436128 w 1452264"/>
                <a:gd name="connsiteY47" fmla="*/ 4241373 h 4263140"/>
                <a:gd name="connsiteX48" fmla="*/ 1150447 w 1452264"/>
                <a:gd name="connsiteY48" fmla="*/ 4234704 h 4263140"/>
                <a:gd name="connsiteX49" fmla="*/ 852688 w 1452264"/>
                <a:gd name="connsiteY49" fmla="*/ 4122541 h 4263140"/>
                <a:gd name="connsiteX50" fmla="*/ 846159 w 1452264"/>
                <a:gd name="connsiteY50" fmla="*/ 3994057 h 4263140"/>
                <a:gd name="connsiteX51" fmla="*/ 834045 w 1452264"/>
                <a:gd name="connsiteY51" fmla="*/ 3936525 h 4263140"/>
                <a:gd name="connsiteX52" fmla="*/ 855617 w 1452264"/>
                <a:gd name="connsiteY52" fmla="*/ 3798184 h 4263140"/>
                <a:gd name="connsiteX53" fmla="*/ 828484 w 1452264"/>
                <a:gd name="connsiteY53" fmla="*/ 3728629 h 4263140"/>
                <a:gd name="connsiteX54" fmla="*/ 821430 w 1452264"/>
                <a:gd name="connsiteY54" fmla="*/ 3693708 h 4263140"/>
                <a:gd name="connsiteX55" fmla="*/ 501496 w 1452264"/>
                <a:gd name="connsiteY55" fmla="*/ 3693708 h 4263140"/>
                <a:gd name="connsiteX56" fmla="*/ 479133 w 1452264"/>
                <a:gd name="connsiteY56" fmla="*/ 3828607 h 4263140"/>
                <a:gd name="connsiteX57" fmla="*/ 450044 w 1452264"/>
                <a:gd name="connsiteY57" fmla="*/ 4013372 h 4263140"/>
                <a:gd name="connsiteX58" fmla="*/ 622022 w 1452264"/>
                <a:gd name="connsiteY58" fmla="*/ 4185604 h 4263140"/>
                <a:gd name="connsiteX59" fmla="*/ 417599 w 1452264"/>
                <a:gd name="connsiteY59" fmla="*/ 4257316 h 4263140"/>
                <a:gd name="connsiteX60" fmla="*/ 215772 w 1452264"/>
                <a:gd name="connsiteY60" fmla="*/ 4115374 h 4263140"/>
                <a:gd name="connsiteX61" fmla="*/ 257311 w 1452264"/>
                <a:gd name="connsiteY61" fmla="*/ 3993657 h 4263140"/>
                <a:gd name="connsiteX62" fmla="*/ 209430 w 1452264"/>
                <a:gd name="connsiteY62" fmla="*/ 3844968 h 4263140"/>
                <a:gd name="connsiteX63" fmla="*/ 221594 w 1452264"/>
                <a:gd name="connsiteY63" fmla="*/ 3693705 h 4263140"/>
                <a:gd name="connsiteX64" fmla="*/ 227107 w 1452264"/>
                <a:gd name="connsiteY64" fmla="*/ 3655476 h 4263140"/>
                <a:gd name="connsiteX65" fmla="*/ 199099 w 1452264"/>
                <a:gd name="connsiteY65" fmla="*/ 3636592 h 4263140"/>
                <a:gd name="connsiteX66" fmla="*/ 110692 w 1452264"/>
                <a:gd name="connsiteY66" fmla="*/ 3519563 h 4263140"/>
                <a:gd name="connsiteX67" fmla="*/ 138440 w 1452264"/>
                <a:gd name="connsiteY67" fmla="*/ 1985561 h 4263140"/>
                <a:gd name="connsiteX68" fmla="*/ 209958 w 1452264"/>
                <a:gd name="connsiteY68" fmla="*/ 1349418 h 4263140"/>
                <a:gd name="connsiteX69" fmla="*/ 218313 w 1452264"/>
                <a:gd name="connsiteY69" fmla="*/ 1291178 h 4263140"/>
                <a:gd name="connsiteX70" fmla="*/ 218313 w 1452264"/>
                <a:gd name="connsiteY70" fmla="*/ 1275023 h 4263140"/>
                <a:gd name="connsiteX71" fmla="*/ 195640 w 1452264"/>
                <a:gd name="connsiteY71" fmla="*/ 1242657 h 4263140"/>
                <a:gd name="connsiteX72" fmla="*/ 218313 w 1452264"/>
                <a:gd name="connsiteY72" fmla="*/ 1135722 h 4263140"/>
                <a:gd name="connsiteX73" fmla="*/ 162481 w 1452264"/>
                <a:gd name="connsiteY73" fmla="*/ 1025837 h 4263140"/>
                <a:gd name="connsiteX74" fmla="*/ 134537 w 1452264"/>
                <a:gd name="connsiteY74" fmla="*/ 954467 h 4263140"/>
                <a:gd name="connsiteX75" fmla="*/ 142193 w 1452264"/>
                <a:gd name="connsiteY75" fmla="*/ 880980 h 4263140"/>
                <a:gd name="connsiteX76" fmla="*/ 117580 w 1452264"/>
                <a:gd name="connsiteY76" fmla="*/ 864654 h 4263140"/>
                <a:gd name="connsiteX77" fmla="*/ 94262 w 1452264"/>
                <a:gd name="connsiteY77" fmla="*/ 756944 h 4263140"/>
                <a:gd name="connsiteX78" fmla="*/ 24747 w 1452264"/>
                <a:gd name="connsiteY78" fmla="*/ 593557 h 4263140"/>
                <a:gd name="connsiteX79" fmla="*/ 4228 w 1452264"/>
                <a:gd name="connsiteY79" fmla="*/ 433443 h 4263140"/>
                <a:gd name="connsiteX80" fmla="*/ 37077 w 1452264"/>
                <a:gd name="connsiteY80" fmla="*/ 232363 h 4263140"/>
                <a:gd name="connsiteX81" fmla="*/ 295196 w 1452264"/>
                <a:gd name="connsiteY81" fmla="*/ 119175 h 4263140"/>
                <a:gd name="connsiteX82" fmla="*/ 429892 w 1452264"/>
                <a:gd name="connsiteY82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05714 w 1452264"/>
                <a:gd name="connsiteY7" fmla="*/ 127280 h 4263140"/>
                <a:gd name="connsiteX8" fmla="*/ 745883 w 1452264"/>
                <a:gd name="connsiteY8" fmla="*/ 60898 h 4263140"/>
                <a:gd name="connsiteX9" fmla="*/ 747728 w 1452264"/>
                <a:gd name="connsiteY9" fmla="*/ 59477 h 4263140"/>
                <a:gd name="connsiteX10" fmla="*/ 429892 w 1452264"/>
                <a:gd name="connsiteY10" fmla="*/ 157 h 4263140"/>
                <a:gd name="connsiteX11" fmla="*/ 432699 w 1452264"/>
                <a:gd name="connsiteY11" fmla="*/ 2625 h 4263140"/>
                <a:gd name="connsiteX12" fmla="*/ 534661 w 1452264"/>
                <a:gd name="connsiteY12" fmla="*/ 111300 h 4263140"/>
                <a:gd name="connsiteX13" fmla="*/ 629248 w 1452264"/>
                <a:gd name="connsiteY13" fmla="*/ 158562 h 4263140"/>
                <a:gd name="connsiteX14" fmla="*/ 661932 w 1452264"/>
                <a:gd name="connsiteY14" fmla="*/ 220923 h 4263140"/>
                <a:gd name="connsiteX15" fmla="*/ 725278 w 1452264"/>
                <a:gd name="connsiteY15" fmla="*/ 220923 h 4263140"/>
                <a:gd name="connsiteX16" fmla="*/ 724404 w 1452264"/>
                <a:gd name="connsiteY16" fmla="*/ 158452 h 4263140"/>
                <a:gd name="connsiteX17" fmla="*/ 747999 w 1452264"/>
                <a:gd name="connsiteY17" fmla="*/ 121013 h 4263140"/>
                <a:gd name="connsiteX18" fmla="*/ 753555 w 1452264"/>
                <a:gd name="connsiteY18" fmla="*/ 63475 h 4263140"/>
                <a:gd name="connsiteX19" fmla="*/ 788278 w 1452264"/>
                <a:gd name="connsiteY19" fmla="*/ 140411 h 4263140"/>
                <a:gd name="connsiteX20" fmla="*/ 1057385 w 1452264"/>
                <a:gd name="connsiteY20" fmla="*/ 219398 h 4263140"/>
                <a:gd name="connsiteX21" fmla="*/ 1140456 w 1452264"/>
                <a:gd name="connsiteY21" fmla="*/ 255585 h 4263140"/>
                <a:gd name="connsiteX22" fmla="*/ 1184548 w 1452264"/>
                <a:gd name="connsiteY22" fmla="*/ 392323 h 4263140"/>
                <a:gd name="connsiteX23" fmla="*/ 1214714 w 1452264"/>
                <a:gd name="connsiteY23" fmla="*/ 429820 h 4263140"/>
                <a:gd name="connsiteX24" fmla="*/ 1213534 w 1452264"/>
                <a:gd name="connsiteY24" fmla="*/ 486414 h 4263140"/>
                <a:gd name="connsiteX25" fmla="*/ 1232827 w 1452264"/>
                <a:gd name="connsiteY25" fmla="*/ 508873 h 4263140"/>
                <a:gd name="connsiteX26" fmla="*/ 1228039 w 1452264"/>
                <a:gd name="connsiteY26" fmla="*/ 532816 h 4263140"/>
                <a:gd name="connsiteX27" fmla="*/ 1255752 w 1452264"/>
                <a:gd name="connsiteY27" fmla="*/ 547264 h 4263140"/>
                <a:gd name="connsiteX28" fmla="*/ 1253415 w 1452264"/>
                <a:gd name="connsiteY28" fmla="*/ 593928 h 4263140"/>
                <a:gd name="connsiteX29" fmla="*/ 1374725 w 1452264"/>
                <a:gd name="connsiteY29" fmla="*/ 775408 h 4263140"/>
                <a:gd name="connsiteX30" fmla="*/ 1426173 w 1452264"/>
                <a:gd name="connsiteY30" fmla="*/ 805746 h 4263140"/>
                <a:gd name="connsiteX31" fmla="*/ 1451897 w 1452264"/>
                <a:gd name="connsiteY31" fmla="*/ 955013 h 4263140"/>
                <a:gd name="connsiteX32" fmla="*/ 1298780 w 1452264"/>
                <a:gd name="connsiteY32" fmla="*/ 1101572 h 4263140"/>
                <a:gd name="connsiteX33" fmla="*/ 1155447 w 1452264"/>
                <a:gd name="connsiteY33" fmla="*/ 1103427 h 4263140"/>
                <a:gd name="connsiteX34" fmla="*/ 1118480 w 1452264"/>
                <a:gd name="connsiteY34" fmla="*/ 1080663 h 4263140"/>
                <a:gd name="connsiteX35" fmla="*/ 1111335 w 1452264"/>
                <a:gd name="connsiteY35" fmla="*/ 1135511 h 4263140"/>
                <a:gd name="connsiteX36" fmla="*/ 1122090 w 1452264"/>
                <a:gd name="connsiteY36" fmla="*/ 1264113 h 4263140"/>
                <a:gd name="connsiteX37" fmla="*/ 1279005 w 1452264"/>
                <a:gd name="connsiteY37" fmla="*/ 1985402 h 4263140"/>
                <a:gd name="connsiteX38" fmla="*/ 1315471 w 1452264"/>
                <a:gd name="connsiteY38" fmla="*/ 3686450 h 4263140"/>
                <a:gd name="connsiteX39" fmla="*/ 1116989 w 1452264"/>
                <a:gd name="connsiteY39" fmla="*/ 3693708 h 4263140"/>
                <a:gd name="connsiteX40" fmla="*/ 1101160 w 1452264"/>
                <a:gd name="connsiteY40" fmla="*/ 3693708 h 4263140"/>
                <a:gd name="connsiteX41" fmla="*/ 1100136 w 1452264"/>
                <a:gd name="connsiteY41" fmla="*/ 3710157 h 4263140"/>
                <a:gd name="connsiteX42" fmla="*/ 1089308 w 1452264"/>
                <a:gd name="connsiteY42" fmla="*/ 3742819 h 4263140"/>
                <a:gd name="connsiteX43" fmla="*/ 1115642 w 1452264"/>
                <a:gd name="connsiteY43" fmla="*/ 3808802 h 4263140"/>
                <a:gd name="connsiteX44" fmla="*/ 1101724 w 1452264"/>
                <a:gd name="connsiteY44" fmla="*/ 3895693 h 4263140"/>
                <a:gd name="connsiteX45" fmla="*/ 1424694 w 1452264"/>
                <a:gd name="connsiteY45" fmla="*/ 4139844 h 4263140"/>
                <a:gd name="connsiteX46" fmla="*/ 1436128 w 1452264"/>
                <a:gd name="connsiteY46" fmla="*/ 4241373 h 4263140"/>
                <a:gd name="connsiteX47" fmla="*/ 1150447 w 1452264"/>
                <a:gd name="connsiteY47" fmla="*/ 4234704 h 4263140"/>
                <a:gd name="connsiteX48" fmla="*/ 852688 w 1452264"/>
                <a:gd name="connsiteY48" fmla="*/ 4122541 h 4263140"/>
                <a:gd name="connsiteX49" fmla="*/ 846159 w 1452264"/>
                <a:gd name="connsiteY49" fmla="*/ 3994057 h 4263140"/>
                <a:gd name="connsiteX50" fmla="*/ 834045 w 1452264"/>
                <a:gd name="connsiteY50" fmla="*/ 3936525 h 4263140"/>
                <a:gd name="connsiteX51" fmla="*/ 855617 w 1452264"/>
                <a:gd name="connsiteY51" fmla="*/ 3798184 h 4263140"/>
                <a:gd name="connsiteX52" fmla="*/ 828484 w 1452264"/>
                <a:gd name="connsiteY52" fmla="*/ 3728629 h 4263140"/>
                <a:gd name="connsiteX53" fmla="*/ 821430 w 1452264"/>
                <a:gd name="connsiteY53" fmla="*/ 3693708 h 4263140"/>
                <a:gd name="connsiteX54" fmla="*/ 501496 w 1452264"/>
                <a:gd name="connsiteY54" fmla="*/ 3693708 h 4263140"/>
                <a:gd name="connsiteX55" fmla="*/ 479133 w 1452264"/>
                <a:gd name="connsiteY55" fmla="*/ 3828607 h 4263140"/>
                <a:gd name="connsiteX56" fmla="*/ 450044 w 1452264"/>
                <a:gd name="connsiteY56" fmla="*/ 4013372 h 4263140"/>
                <a:gd name="connsiteX57" fmla="*/ 622022 w 1452264"/>
                <a:gd name="connsiteY57" fmla="*/ 4185604 h 4263140"/>
                <a:gd name="connsiteX58" fmla="*/ 417599 w 1452264"/>
                <a:gd name="connsiteY58" fmla="*/ 4257316 h 4263140"/>
                <a:gd name="connsiteX59" fmla="*/ 215772 w 1452264"/>
                <a:gd name="connsiteY59" fmla="*/ 4115374 h 4263140"/>
                <a:gd name="connsiteX60" fmla="*/ 257311 w 1452264"/>
                <a:gd name="connsiteY60" fmla="*/ 3993657 h 4263140"/>
                <a:gd name="connsiteX61" fmla="*/ 209430 w 1452264"/>
                <a:gd name="connsiteY61" fmla="*/ 3844968 h 4263140"/>
                <a:gd name="connsiteX62" fmla="*/ 221594 w 1452264"/>
                <a:gd name="connsiteY62" fmla="*/ 3693705 h 4263140"/>
                <a:gd name="connsiteX63" fmla="*/ 227107 w 1452264"/>
                <a:gd name="connsiteY63" fmla="*/ 3655476 h 4263140"/>
                <a:gd name="connsiteX64" fmla="*/ 199099 w 1452264"/>
                <a:gd name="connsiteY64" fmla="*/ 3636592 h 4263140"/>
                <a:gd name="connsiteX65" fmla="*/ 110692 w 1452264"/>
                <a:gd name="connsiteY65" fmla="*/ 3519563 h 4263140"/>
                <a:gd name="connsiteX66" fmla="*/ 138440 w 1452264"/>
                <a:gd name="connsiteY66" fmla="*/ 1985561 h 4263140"/>
                <a:gd name="connsiteX67" fmla="*/ 209958 w 1452264"/>
                <a:gd name="connsiteY67" fmla="*/ 1349418 h 4263140"/>
                <a:gd name="connsiteX68" fmla="*/ 218313 w 1452264"/>
                <a:gd name="connsiteY68" fmla="*/ 1291178 h 4263140"/>
                <a:gd name="connsiteX69" fmla="*/ 218313 w 1452264"/>
                <a:gd name="connsiteY69" fmla="*/ 1275023 h 4263140"/>
                <a:gd name="connsiteX70" fmla="*/ 195640 w 1452264"/>
                <a:gd name="connsiteY70" fmla="*/ 1242657 h 4263140"/>
                <a:gd name="connsiteX71" fmla="*/ 218313 w 1452264"/>
                <a:gd name="connsiteY71" fmla="*/ 1135722 h 4263140"/>
                <a:gd name="connsiteX72" fmla="*/ 162481 w 1452264"/>
                <a:gd name="connsiteY72" fmla="*/ 1025837 h 4263140"/>
                <a:gd name="connsiteX73" fmla="*/ 134537 w 1452264"/>
                <a:gd name="connsiteY73" fmla="*/ 954467 h 4263140"/>
                <a:gd name="connsiteX74" fmla="*/ 142193 w 1452264"/>
                <a:gd name="connsiteY74" fmla="*/ 880980 h 4263140"/>
                <a:gd name="connsiteX75" fmla="*/ 117580 w 1452264"/>
                <a:gd name="connsiteY75" fmla="*/ 864654 h 4263140"/>
                <a:gd name="connsiteX76" fmla="*/ 94262 w 1452264"/>
                <a:gd name="connsiteY76" fmla="*/ 756944 h 4263140"/>
                <a:gd name="connsiteX77" fmla="*/ 24747 w 1452264"/>
                <a:gd name="connsiteY77" fmla="*/ 593557 h 4263140"/>
                <a:gd name="connsiteX78" fmla="*/ 4228 w 1452264"/>
                <a:gd name="connsiteY78" fmla="*/ 433443 h 4263140"/>
                <a:gd name="connsiteX79" fmla="*/ 37077 w 1452264"/>
                <a:gd name="connsiteY79" fmla="*/ 232363 h 4263140"/>
                <a:gd name="connsiteX80" fmla="*/ 295196 w 1452264"/>
                <a:gd name="connsiteY80" fmla="*/ 119175 h 4263140"/>
                <a:gd name="connsiteX81" fmla="*/ 429892 w 1452264"/>
                <a:gd name="connsiteY81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33130 w 1452264"/>
                <a:gd name="connsiteY6" fmla="*/ 100122 h 4263140"/>
                <a:gd name="connsiteX7" fmla="*/ 745883 w 1452264"/>
                <a:gd name="connsiteY7" fmla="*/ 60898 h 4263140"/>
                <a:gd name="connsiteX8" fmla="*/ 747728 w 1452264"/>
                <a:gd name="connsiteY8" fmla="*/ 59477 h 4263140"/>
                <a:gd name="connsiteX9" fmla="*/ 429892 w 1452264"/>
                <a:gd name="connsiteY9" fmla="*/ 157 h 4263140"/>
                <a:gd name="connsiteX10" fmla="*/ 432699 w 1452264"/>
                <a:gd name="connsiteY10" fmla="*/ 2625 h 4263140"/>
                <a:gd name="connsiteX11" fmla="*/ 534661 w 1452264"/>
                <a:gd name="connsiteY11" fmla="*/ 111300 h 4263140"/>
                <a:gd name="connsiteX12" fmla="*/ 629248 w 1452264"/>
                <a:gd name="connsiteY12" fmla="*/ 158562 h 4263140"/>
                <a:gd name="connsiteX13" fmla="*/ 661932 w 1452264"/>
                <a:gd name="connsiteY13" fmla="*/ 220923 h 4263140"/>
                <a:gd name="connsiteX14" fmla="*/ 725278 w 1452264"/>
                <a:gd name="connsiteY14" fmla="*/ 220923 h 4263140"/>
                <a:gd name="connsiteX15" fmla="*/ 724404 w 1452264"/>
                <a:gd name="connsiteY15" fmla="*/ 158452 h 4263140"/>
                <a:gd name="connsiteX16" fmla="*/ 747999 w 1452264"/>
                <a:gd name="connsiteY16" fmla="*/ 121013 h 4263140"/>
                <a:gd name="connsiteX17" fmla="*/ 753555 w 1452264"/>
                <a:gd name="connsiteY17" fmla="*/ 63475 h 4263140"/>
                <a:gd name="connsiteX18" fmla="*/ 788278 w 1452264"/>
                <a:gd name="connsiteY18" fmla="*/ 140411 h 4263140"/>
                <a:gd name="connsiteX19" fmla="*/ 1057385 w 1452264"/>
                <a:gd name="connsiteY19" fmla="*/ 219398 h 4263140"/>
                <a:gd name="connsiteX20" fmla="*/ 1140456 w 1452264"/>
                <a:gd name="connsiteY20" fmla="*/ 255585 h 4263140"/>
                <a:gd name="connsiteX21" fmla="*/ 1184548 w 1452264"/>
                <a:gd name="connsiteY21" fmla="*/ 392323 h 4263140"/>
                <a:gd name="connsiteX22" fmla="*/ 1214714 w 1452264"/>
                <a:gd name="connsiteY22" fmla="*/ 429820 h 4263140"/>
                <a:gd name="connsiteX23" fmla="*/ 1213534 w 1452264"/>
                <a:gd name="connsiteY23" fmla="*/ 486414 h 4263140"/>
                <a:gd name="connsiteX24" fmla="*/ 1232827 w 1452264"/>
                <a:gd name="connsiteY24" fmla="*/ 508873 h 4263140"/>
                <a:gd name="connsiteX25" fmla="*/ 1228039 w 1452264"/>
                <a:gd name="connsiteY25" fmla="*/ 532816 h 4263140"/>
                <a:gd name="connsiteX26" fmla="*/ 1255752 w 1452264"/>
                <a:gd name="connsiteY26" fmla="*/ 547264 h 4263140"/>
                <a:gd name="connsiteX27" fmla="*/ 1253415 w 1452264"/>
                <a:gd name="connsiteY27" fmla="*/ 593928 h 4263140"/>
                <a:gd name="connsiteX28" fmla="*/ 1374725 w 1452264"/>
                <a:gd name="connsiteY28" fmla="*/ 775408 h 4263140"/>
                <a:gd name="connsiteX29" fmla="*/ 1426173 w 1452264"/>
                <a:gd name="connsiteY29" fmla="*/ 805746 h 4263140"/>
                <a:gd name="connsiteX30" fmla="*/ 1451897 w 1452264"/>
                <a:gd name="connsiteY30" fmla="*/ 955013 h 4263140"/>
                <a:gd name="connsiteX31" fmla="*/ 1298780 w 1452264"/>
                <a:gd name="connsiteY31" fmla="*/ 1101572 h 4263140"/>
                <a:gd name="connsiteX32" fmla="*/ 1155447 w 1452264"/>
                <a:gd name="connsiteY32" fmla="*/ 1103427 h 4263140"/>
                <a:gd name="connsiteX33" fmla="*/ 1118480 w 1452264"/>
                <a:gd name="connsiteY33" fmla="*/ 1080663 h 4263140"/>
                <a:gd name="connsiteX34" fmla="*/ 1111335 w 1452264"/>
                <a:gd name="connsiteY34" fmla="*/ 1135511 h 4263140"/>
                <a:gd name="connsiteX35" fmla="*/ 1122090 w 1452264"/>
                <a:gd name="connsiteY35" fmla="*/ 1264113 h 4263140"/>
                <a:gd name="connsiteX36" fmla="*/ 1279005 w 1452264"/>
                <a:gd name="connsiteY36" fmla="*/ 1985402 h 4263140"/>
                <a:gd name="connsiteX37" fmla="*/ 1315471 w 1452264"/>
                <a:gd name="connsiteY37" fmla="*/ 3686450 h 4263140"/>
                <a:gd name="connsiteX38" fmla="*/ 1116989 w 1452264"/>
                <a:gd name="connsiteY38" fmla="*/ 3693708 h 4263140"/>
                <a:gd name="connsiteX39" fmla="*/ 1101160 w 1452264"/>
                <a:gd name="connsiteY39" fmla="*/ 3693708 h 4263140"/>
                <a:gd name="connsiteX40" fmla="*/ 1100136 w 1452264"/>
                <a:gd name="connsiteY40" fmla="*/ 3710157 h 4263140"/>
                <a:gd name="connsiteX41" fmla="*/ 1089308 w 1452264"/>
                <a:gd name="connsiteY41" fmla="*/ 3742819 h 4263140"/>
                <a:gd name="connsiteX42" fmla="*/ 1115642 w 1452264"/>
                <a:gd name="connsiteY42" fmla="*/ 3808802 h 4263140"/>
                <a:gd name="connsiteX43" fmla="*/ 1101724 w 1452264"/>
                <a:gd name="connsiteY43" fmla="*/ 3895693 h 4263140"/>
                <a:gd name="connsiteX44" fmla="*/ 1424694 w 1452264"/>
                <a:gd name="connsiteY44" fmla="*/ 4139844 h 4263140"/>
                <a:gd name="connsiteX45" fmla="*/ 1436128 w 1452264"/>
                <a:gd name="connsiteY45" fmla="*/ 4241373 h 4263140"/>
                <a:gd name="connsiteX46" fmla="*/ 1150447 w 1452264"/>
                <a:gd name="connsiteY46" fmla="*/ 4234704 h 4263140"/>
                <a:gd name="connsiteX47" fmla="*/ 852688 w 1452264"/>
                <a:gd name="connsiteY47" fmla="*/ 4122541 h 4263140"/>
                <a:gd name="connsiteX48" fmla="*/ 846159 w 1452264"/>
                <a:gd name="connsiteY48" fmla="*/ 3994057 h 4263140"/>
                <a:gd name="connsiteX49" fmla="*/ 834045 w 1452264"/>
                <a:gd name="connsiteY49" fmla="*/ 3936525 h 4263140"/>
                <a:gd name="connsiteX50" fmla="*/ 855617 w 1452264"/>
                <a:gd name="connsiteY50" fmla="*/ 3798184 h 4263140"/>
                <a:gd name="connsiteX51" fmla="*/ 828484 w 1452264"/>
                <a:gd name="connsiteY51" fmla="*/ 3728629 h 4263140"/>
                <a:gd name="connsiteX52" fmla="*/ 821430 w 1452264"/>
                <a:gd name="connsiteY52" fmla="*/ 3693708 h 4263140"/>
                <a:gd name="connsiteX53" fmla="*/ 501496 w 1452264"/>
                <a:gd name="connsiteY53" fmla="*/ 3693708 h 4263140"/>
                <a:gd name="connsiteX54" fmla="*/ 479133 w 1452264"/>
                <a:gd name="connsiteY54" fmla="*/ 3828607 h 4263140"/>
                <a:gd name="connsiteX55" fmla="*/ 450044 w 1452264"/>
                <a:gd name="connsiteY55" fmla="*/ 4013372 h 4263140"/>
                <a:gd name="connsiteX56" fmla="*/ 622022 w 1452264"/>
                <a:gd name="connsiteY56" fmla="*/ 4185604 h 4263140"/>
                <a:gd name="connsiteX57" fmla="*/ 417599 w 1452264"/>
                <a:gd name="connsiteY57" fmla="*/ 4257316 h 4263140"/>
                <a:gd name="connsiteX58" fmla="*/ 215772 w 1452264"/>
                <a:gd name="connsiteY58" fmla="*/ 4115374 h 4263140"/>
                <a:gd name="connsiteX59" fmla="*/ 257311 w 1452264"/>
                <a:gd name="connsiteY59" fmla="*/ 3993657 h 4263140"/>
                <a:gd name="connsiteX60" fmla="*/ 209430 w 1452264"/>
                <a:gd name="connsiteY60" fmla="*/ 3844968 h 4263140"/>
                <a:gd name="connsiteX61" fmla="*/ 221594 w 1452264"/>
                <a:gd name="connsiteY61" fmla="*/ 3693705 h 4263140"/>
                <a:gd name="connsiteX62" fmla="*/ 227107 w 1452264"/>
                <a:gd name="connsiteY62" fmla="*/ 3655476 h 4263140"/>
                <a:gd name="connsiteX63" fmla="*/ 199099 w 1452264"/>
                <a:gd name="connsiteY63" fmla="*/ 3636592 h 4263140"/>
                <a:gd name="connsiteX64" fmla="*/ 110692 w 1452264"/>
                <a:gd name="connsiteY64" fmla="*/ 3519563 h 4263140"/>
                <a:gd name="connsiteX65" fmla="*/ 138440 w 1452264"/>
                <a:gd name="connsiteY65" fmla="*/ 1985561 h 4263140"/>
                <a:gd name="connsiteX66" fmla="*/ 209958 w 1452264"/>
                <a:gd name="connsiteY66" fmla="*/ 1349418 h 4263140"/>
                <a:gd name="connsiteX67" fmla="*/ 218313 w 1452264"/>
                <a:gd name="connsiteY67" fmla="*/ 1291178 h 4263140"/>
                <a:gd name="connsiteX68" fmla="*/ 218313 w 1452264"/>
                <a:gd name="connsiteY68" fmla="*/ 1275023 h 4263140"/>
                <a:gd name="connsiteX69" fmla="*/ 195640 w 1452264"/>
                <a:gd name="connsiteY69" fmla="*/ 1242657 h 4263140"/>
                <a:gd name="connsiteX70" fmla="*/ 218313 w 1452264"/>
                <a:gd name="connsiteY70" fmla="*/ 1135722 h 4263140"/>
                <a:gd name="connsiteX71" fmla="*/ 162481 w 1452264"/>
                <a:gd name="connsiteY71" fmla="*/ 1025837 h 4263140"/>
                <a:gd name="connsiteX72" fmla="*/ 134537 w 1452264"/>
                <a:gd name="connsiteY72" fmla="*/ 954467 h 4263140"/>
                <a:gd name="connsiteX73" fmla="*/ 142193 w 1452264"/>
                <a:gd name="connsiteY73" fmla="*/ 880980 h 4263140"/>
                <a:gd name="connsiteX74" fmla="*/ 117580 w 1452264"/>
                <a:gd name="connsiteY74" fmla="*/ 864654 h 4263140"/>
                <a:gd name="connsiteX75" fmla="*/ 94262 w 1452264"/>
                <a:gd name="connsiteY75" fmla="*/ 756944 h 4263140"/>
                <a:gd name="connsiteX76" fmla="*/ 24747 w 1452264"/>
                <a:gd name="connsiteY76" fmla="*/ 593557 h 4263140"/>
                <a:gd name="connsiteX77" fmla="*/ 4228 w 1452264"/>
                <a:gd name="connsiteY77" fmla="*/ 433443 h 4263140"/>
                <a:gd name="connsiteX78" fmla="*/ 37077 w 1452264"/>
                <a:gd name="connsiteY78" fmla="*/ 232363 h 4263140"/>
                <a:gd name="connsiteX79" fmla="*/ 295196 w 1452264"/>
                <a:gd name="connsiteY79" fmla="*/ 119175 h 4263140"/>
                <a:gd name="connsiteX80" fmla="*/ 429892 w 1452264"/>
                <a:gd name="connsiteY80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747728 w 1452264"/>
                <a:gd name="connsiteY7" fmla="*/ 59477 h 4263140"/>
                <a:gd name="connsiteX8" fmla="*/ 429892 w 1452264"/>
                <a:gd name="connsiteY8" fmla="*/ 157 h 4263140"/>
                <a:gd name="connsiteX9" fmla="*/ 432699 w 1452264"/>
                <a:gd name="connsiteY9" fmla="*/ 2625 h 4263140"/>
                <a:gd name="connsiteX10" fmla="*/ 534661 w 1452264"/>
                <a:gd name="connsiteY10" fmla="*/ 111300 h 4263140"/>
                <a:gd name="connsiteX11" fmla="*/ 629248 w 1452264"/>
                <a:gd name="connsiteY11" fmla="*/ 158562 h 4263140"/>
                <a:gd name="connsiteX12" fmla="*/ 661932 w 1452264"/>
                <a:gd name="connsiteY12" fmla="*/ 220923 h 4263140"/>
                <a:gd name="connsiteX13" fmla="*/ 725278 w 1452264"/>
                <a:gd name="connsiteY13" fmla="*/ 220923 h 4263140"/>
                <a:gd name="connsiteX14" fmla="*/ 724404 w 1452264"/>
                <a:gd name="connsiteY14" fmla="*/ 158452 h 4263140"/>
                <a:gd name="connsiteX15" fmla="*/ 747999 w 1452264"/>
                <a:gd name="connsiteY15" fmla="*/ 121013 h 4263140"/>
                <a:gd name="connsiteX16" fmla="*/ 753555 w 1452264"/>
                <a:gd name="connsiteY16" fmla="*/ 63475 h 4263140"/>
                <a:gd name="connsiteX17" fmla="*/ 788278 w 1452264"/>
                <a:gd name="connsiteY17" fmla="*/ 140411 h 4263140"/>
                <a:gd name="connsiteX18" fmla="*/ 1057385 w 1452264"/>
                <a:gd name="connsiteY18" fmla="*/ 219398 h 4263140"/>
                <a:gd name="connsiteX19" fmla="*/ 1140456 w 1452264"/>
                <a:gd name="connsiteY19" fmla="*/ 255585 h 4263140"/>
                <a:gd name="connsiteX20" fmla="*/ 1184548 w 1452264"/>
                <a:gd name="connsiteY20" fmla="*/ 392323 h 4263140"/>
                <a:gd name="connsiteX21" fmla="*/ 1214714 w 1452264"/>
                <a:gd name="connsiteY21" fmla="*/ 429820 h 4263140"/>
                <a:gd name="connsiteX22" fmla="*/ 1213534 w 1452264"/>
                <a:gd name="connsiteY22" fmla="*/ 486414 h 4263140"/>
                <a:gd name="connsiteX23" fmla="*/ 1232827 w 1452264"/>
                <a:gd name="connsiteY23" fmla="*/ 508873 h 4263140"/>
                <a:gd name="connsiteX24" fmla="*/ 1228039 w 1452264"/>
                <a:gd name="connsiteY24" fmla="*/ 532816 h 4263140"/>
                <a:gd name="connsiteX25" fmla="*/ 1255752 w 1452264"/>
                <a:gd name="connsiteY25" fmla="*/ 547264 h 4263140"/>
                <a:gd name="connsiteX26" fmla="*/ 1253415 w 1452264"/>
                <a:gd name="connsiteY26" fmla="*/ 593928 h 4263140"/>
                <a:gd name="connsiteX27" fmla="*/ 1374725 w 1452264"/>
                <a:gd name="connsiteY27" fmla="*/ 775408 h 4263140"/>
                <a:gd name="connsiteX28" fmla="*/ 1426173 w 1452264"/>
                <a:gd name="connsiteY28" fmla="*/ 805746 h 4263140"/>
                <a:gd name="connsiteX29" fmla="*/ 1451897 w 1452264"/>
                <a:gd name="connsiteY29" fmla="*/ 955013 h 4263140"/>
                <a:gd name="connsiteX30" fmla="*/ 1298780 w 1452264"/>
                <a:gd name="connsiteY30" fmla="*/ 1101572 h 4263140"/>
                <a:gd name="connsiteX31" fmla="*/ 1155447 w 1452264"/>
                <a:gd name="connsiteY31" fmla="*/ 1103427 h 4263140"/>
                <a:gd name="connsiteX32" fmla="*/ 1118480 w 1452264"/>
                <a:gd name="connsiteY32" fmla="*/ 1080663 h 4263140"/>
                <a:gd name="connsiteX33" fmla="*/ 1111335 w 1452264"/>
                <a:gd name="connsiteY33" fmla="*/ 1135511 h 4263140"/>
                <a:gd name="connsiteX34" fmla="*/ 1122090 w 1452264"/>
                <a:gd name="connsiteY34" fmla="*/ 1264113 h 4263140"/>
                <a:gd name="connsiteX35" fmla="*/ 1279005 w 1452264"/>
                <a:gd name="connsiteY35" fmla="*/ 1985402 h 4263140"/>
                <a:gd name="connsiteX36" fmla="*/ 1315471 w 1452264"/>
                <a:gd name="connsiteY36" fmla="*/ 3686450 h 4263140"/>
                <a:gd name="connsiteX37" fmla="*/ 1116989 w 1452264"/>
                <a:gd name="connsiteY37" fmla="*/ 3693708 h 4263140"/>
                <a:gd name="connsiteX38" fmla="*/ 1101160 w 1452264"/>
                <a:gd name="connsiteY38" fmla="*/ 3693708 h 4263140"/>
                <a:gd name="connsiteX39" fmla="*/ 1100136 w 1452264"/>
                <a:gd name="connsiteY39" fmla="*/ 3710157 h 4263140"/>
                <a:gd name="connsiteX40" fmla="*/ 1089308 w 1452264"/>
                <a:gd name="connsiteY40" fmla="*/ 3742819 h 4263140"/>
                <a:gd name="connsiteX41" fmla="*/ 1115642 w 1452264"/>
                <a:gd name="connsiteY41" fmla="*/ 3808802 h 4263140"/>
                <a:gd name="connsiteX42" fmla="*/ 1101724 w 1452264"/>
                <a:gd name="connsiteY42" fmla="*/ 3895693 h 4263140"/>
                <a:gd name="connsiteX43" fmla="*/ 1424694 w 1452264"/>
                <a:gd name="connsiteY43" fmla="*/ 4139844 h 4263140"/>
                <a:gd name="connsiteX44" fmla="*/ 1436128 w 1452264"/>
                <a:gd name="connsiteY44" fmla="*/ 4241373 h 4263140"/>
                <a:gd name="connsiteX45" fmla="*/ 1150447 w 1452264"/>
                <a:gd name="connsiteY45" fmla="*/ 4234704 h 4263140"/>
                <a:gd name="connsiteX46" fmla="*/ 852688 w 1452264"/>
                <a:gd name="connsiteY46" fmla="*/ 4122541 h 4263140"/>
                <a:gd name="connsiteX47" fmla="*/ 846159 w 1452264"/>
                <a:gd name="connsiteY47" fmla="*/ 3994057 h 4263140"/>
                <a:gd name="connsiteX48" fmla="*/ 834045 w 1452264"/>
                <a:gd name="connsiteY48" fmla="*/ 3936525 h 4263140"/>
                <a:gd name="connsiteX49" fmla="*/ 855617 w 1452264"/>
                <a:gd name="connsiteY49" fmla="*/ 3798184 h 4263140"/>
                <a:gd name="connsiteX50" fmla="*/ 828484 w 1452264"/>
                <a:gd name="connsiteY50" fmla="*/ 3728629 h 4263140"/>
                <a:gd name="connsiteX51" fmla="*/ 821430 w 1452264"/>
                <a:gd name="connsiteY51" fmla="*/ 3693708 h 4263140"/>
                <a:gd name="connsiteX52" fmla="*/ 501496 w 1452264"/>
                <a:gd name="connsiteY52" fmla="*/ 3693708 h 4263140"/>
                <a:gd name="connsiteX53" fmla="*/ 479133 w 1452264"/>
                <a:gd name="connsiteY53" fmla="*/ 3828607 h 4263140"/>
                <a:gd name="connsiteX54" fmla="*/ 450044 w 1452264"/>
                <a:gd name="connsiteY54" fmla="*/ 4013372 h 4263140"/>
                <a:gd name="connsiteX55" fmla="*/ 622022 w 1452264"/>
                <a:gd name="connsiteY55" fmla="*/ 4185604 h 4263140"/>
                <a:gd name="connsiteX56" fmla="*/ 417599 w 1452264"/>
                <a:gd name="connsiteY56" fmla="*/ 4257316 h 4263140"/>
                <a:gd name="connsiteX57" fmla="*/ 215772 w 1452264"/>
                <a:gd name="connsiteY57" fmla="*/ 4115374 h 4263140"/>
                <a:gd name="connsiteX58" fmla="*/ 257311 w 1452264"/>
                <a:gd name="connsiteY58" fmla="*/ 3993657 h 4263140"/>
                <a:gd name="connsiteX59" fmla="*/ 209430 w 1452264"/>
                <a:gd name="connsiteY59" fmla="*/ 3844968 h 4263140"/>
                <a:gd name="connsiteX60" fmla="*/ 221594 w 1452264"/>
                <a:gd name="connsiteY60" fmla="*/ 3693705 h 4263140"/>
                <a:gd name="connsiteX61" fmla="*/ 227107 w 1452264"/>
                <a:gd name="connsiteY61" fmla="*/ 3655476 h 4263140"/>
                <a:gd name="connsiteX62" fmla="*/ 199099 w 1452264"/>
                <a:gd name="connsiteY62" fmla="*/ 3636592 h 4263140"/>
                <a:gd name="connsiteX63" fmla="*/ 110692 w 1452264"/>
                <a:gd name="connsiteY63" fmla="*/ 3519563 h 4263140"/>
                <a:gd name="connsiteX64" fmla="*/ 138440 w 1452264"/>
                <a:gd name="connsiteY64" fmla="*/ 1985561 h 4263140"/>
                <a:gd name="connsiteX65" fmla="*/ 209958 w 1452264"/>
                <a:gd name="connsiteY65" fmla="*/ 1349418 h 4263140"/>
                <a:gd name="connsiteX66" fmla="*/ 218313 w 1452264"/>
                <a:gd name="connsiteY66" fmla="*/ 1291178 h 4263140"/>
                <a:gd name="connsiteX67" fmla="*/ 218313 w 1452264"/>
                <a:gd name="connsiteY67" fmla="*/ 1275023 h 4263140"/>
                <a:gd name="connsiteX68" fmla="*/ 195640 w 1452264"/>
                <a:gd name="connsiteY68" fmla="*/ 1242657 h 4263140"/>
                <a:gd name="connsiteX69" fmla="*/ 218313 w 1452264"/>
                <a:gd name="connsiteY69" fmla="*/ 1135722 h 4263140"/>
                <a:gd name="connsiteX70" fmla="*/ 162481 w 1452264"/>
                <a:gd name="connsiteY70" fmla="*/ 1025837 h 4263140"/>
                <a:gd name="connsiteX71" fmla="*/ 134537 w 1452264"/>
                <a:gd name="connsiteY71" fmla="*/ 954467 h 4263140"/>
                <a:gd name="connsiteX72" fmla="*/ 142193 w 1452264"/>
                <a:gd name="connsiteY72" fmla="*/ 880980 h 4263140"/>
                <a:gd name="connsiteX73" fmla="*/ 117580 w 1452264"/>
                <a:gd name="connsiteY73" fmla="*/ 864654 h 4263140"/>
                <a:gd name="connsiteX74" fmla="*/ 94262 w 1452264"/>
                <a:gd name="connsiteY74" fmla="*/ 756944 h 4263140"/>
                <a:gd name="connsiteX75" fmla="*/ 24747 w 1452264"/>
                <a:gd name="connsiteY75" fmla="*/ 593557 h 4263140"/>
                <a:gd name="connsiteX76" fmla="*/ 4228 w 1452264"/>
                <a:gd name="connsiteY76" fmla="*/ 433443 h 4263140"/>
                <a:gd name="connsiteX77" fmla="*/ 37077 w 1452264"/>
                <a:gd name="connsiteY77" fmla="*/ 232363 h 4263140"/>
                <a:gd name="connsiteX78" fmla="*/ 295196 w 1452264"/>
                <a:gd name="connsiteY78" fmla="*/ 119175 h 4263140"/>
                <a:gd name="connsiteX79" fmla="*/ 429892 w 1452264"/>
                <a:gd name="connsiteY79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7728 w 1452264"/>
                <a:gd name="connsiteY4" fmla="*/ 59477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747728 w 1452264"/>
                <a:gd name="connsiteY7" fmla="*/ 59477 h 4263140"/>
                <a:gd name="connsiteX8" fmla="*/ 429892 w 1452264"/>
                <a:gd name="connsiteY8" fmla="*/ 157 h 4263140"/>
                <a:gd name="connsiteX9" fmla="*/ 432699 w 1452264"/>
                <a:gd name="connsiteY9" fmla="*/ 2625 h 4263140"/>
                <a:gd name="connsiteX10" fmla="*/ 534661 w 1452264"/>
                <a:gd name="connsiteY10" fmla="*/ 111300 h 4263140"/>
                <a:gd name="connsiteX11" fmla="*/ 629248 w 1452264"/>
                <a:gd name="connsiteY11" fmla="*/ 158562 h 4263140"/>
                <a:gd name="connsiteX12" fmla="*/ 661932 w 1452264"/>
                <a:gd name="connsiteY12" fmla="*/ 220923 h 4263140"/>
                <a:gd name="connsiteX13" fmla="*/ 725278 w 1452264"/>
                <a:gd name="connsiteY13" fmla="*/ 220923 h 4263140"/>
                <a:gd name="connsiteX14" fmla="*/ 724404 w 1452264"/>
                <a:gd name="connsiteY14" fmla="*/ 158452 h 4263140"/>
                <a:gd name="connsiteX15" fmla="*/ 747999 w 1452264"/>
                <a:gd name="connsiteY15" fmla="*/ 121013 h 4263140"/>
                <a:gd name="connsiteX16" fmla="*/ 788278 w 1452264"/>
                <a:gd name="connsiteY16" fmla="*/ 140411 h 4263140"/>
                <a:gd name="connsiteX17" fmla="*/ 1057385 w 1452264"/>
                <a:gd name="connsiteY17" fmla="*/ 219398 h 4263140"/>
                <a:gd name="connsiteX18" fmla="*/ 1140456 w 1452264"/>
                <a:gd name="connsiteY18" fmla="*/ 255585 h 4263140"/>
                <a:gd name="connsiteX19" fmla="*/ 1184548 w 1452264"/>
                <a:gd name="connsiteY19" fmla="*/ 392323 h 4263140"/>
                <a:gd name="connsiteX20" fmla="*/ 1214714 w 1452264"/>
                <a:gd name="connsiteY20" fmla="*/ 429820 h 4263140"/>
                <a:gd name="connsiteX21" fmla="*/ 1213534 w 1452264"/>
                <a:gd name="connsiteY21" fmla="*/ 486414 h 4263140"/>
                <a:gd name="connsiteX22" fmla="*/ 1232827 w 1452264"/>
                <a:gd name="connsiteY22" fmla="*/ 508873 h 4263140"/>
                <a:gd name="connsiteX23" fmla="*/ 1228039 w 1452264"/>
                <a:gd name="connsiteY23" fmla="*/ 532816 h 4263140"/>
                <a:gd name="connsiteX24" fmla="*/ 1255752 w 1452264"/>
                <a:gd name="connsiteY24" fmla="*/ 547264 h 4263140"/>
                <a:gd name="connsiteX25" fmla="*/ 1253415 w 1452264"/>
                <a:gd name="connsiteY25" fmla="*/ 593928 h 4263140"/>
                <a:gd name="connsiteX26" fmla="*/ 1374725 w 1452264"/>
                <a:gd name="connsiteY26" fmla="*/ 775408 h 4263140"/>
                <a:gd name="connsiteX27" fmla="*/ 1426173 w 1452264"/>
                <a:gd name="connsiteY27" fmla="*/ 805746 h 4263140"/>
                <a:gd name="connsiteX28" fmla="*/ 1451897 w 1452264"/>
                <a:gd name="connsiteY28" fmla="*/ 955013 h 4263140"/>
                <a:gd name="connsiteX29" fmla="*/ 1298780 w 1452264"/>
                <a:gd name="connsiteY29" fmla="*/ 1101572 h 4263140"/>
                <a:gd name="connsiteX30" fmla="*/ 1155447 w 1452264"/>
                <a:gd name="connsiteY30" fmla="*/ 1103427 h 4263140"/>
                <a:gd name="connsiteX31" fmla="*/ 1118480 w 1452264"/>
                <a:gd name="connsiteY31" fmla="*/ 1080663 h 4263140"/>
                <a:gd name="connsiteX32" fmla="*/ 1111335 w 1452264"/>
                <a:gd name="connsiteY32" fmla="*/ 1135511 h 4263140"/>
                <a:gd name="connsiteX33" fmla="*/ 1122090 w 1452264"/>
                <a:gd name="connsiteY33" fmla="*/ 1264113 h 4263140"/>
                <a:gd name="connsiteX34" fmla="*/ 1279005 w 1452264"/>
                <a:gd name="connsiteY34" fmla="*/ 1985402 h 4263140"/>
                <a:gd name="connsiteX35" fmla="*/ 1315471 w 1452264"/>
                <a:gd name="connsiteY35" fmla="*/ 3686450 h 4263140"/>
                <a:gd name="connsiteX36" fmla="*/ 1116989 w 1452264"/>
                <a:gd name="connsiteY36" fmla="*/ 3693708 h 4263140"/>
                <a:gd name="connsiteX37" fmla="*/ 1101160 w 1452264"/>
                <a:gd name="connsiteY37" fmla="*/ 3693708 h 4263140"/>
                <a:gd name="connsiteX38" fmla="*/ 1100136 w 1452264"/>
                <a:gd name="connsiteY38" fmla="*/ 3710157 h 4263140"/>
                <a:gd name="connsiteX39" fmla="*/ 1089308 w 1452264"/>
                <a:gd name="connsiteY39" fmla="*/ 3742819 h 4263140"/>
                <a:gd name="connsiteX40" fmla="*/ 1115642 w 1452264"/>
                <a:gd name="connsiteY40" fmla="*/ 3808802 h 4263140"/>
                <a:gd name="connsiteX41" fmla="*/ 1101724 w 1452264"/>
                <a:gd name="connsiteY41" fmla="*/ 3895693 h 4263140"/>
                <a:gd name="connsiteX42" fmla="*/ 1424694 w 1452264"/>
                <a:gd name="connsiteY42" fmla="*/ 4139844 h 4263140"/>
                <a:gd name="connsiteX43" fmla="*/ 1436128 w 1452264"/>
                <a:gd name="connsiteY43" fmla="*/ 4241373 h 4263140"/>
                <a:gd name="connsiteX44" fmla="*/ 1150447 w 1452264"/>
                <a:gd name="connsiteY44" fmla="*/ 4234704 h 4263140"/>
                <a:gd name="connsiteX45" fmla="*/ 852688 w 1452264"/>
                <a:gd name="connsiteY45" fmla="*/ 4122541 h 4263140"/>
                <a:gd name="connsiteX46" fmla="*/ 846159 w 1452264"/>
                <a:gd name="connsiteY46" fmla="*/ 3994057 h 4263140"/>
                <a:gd name="connsiteX47" fmla="*/ 834045 w 1452264"/>
                <a:gd name="connsiteY47" fmla="*/ 3936525 h 4263140"/>
                <a:gd name="connsiteX48" fmla="*/ 855617 w 1452264"/>
                <a:gd name="connsiteY48" fmla="*/ 3798184 h 4263140"/>
                <a:gd name="connsiteX49" fmla="*/ 828484 w 1452264"/>
                <a:gd name="connsiteY49" fmla="*/ 3728629 h 4263140"/>
                <a:gd name="connsiteX50" fmla="*/ 821430 w 1452264"/>
                <a:gd name="connsiteY50" fmla="*/ 3693708 h 4263140"/>
                <a:gd name="connsiteX51" fmla="*/ 501496 w 1452264"/>
                <a:gd name="connsiteY51" fmla="*/ 3693708 h 4263140"/>
                <a:gd name="connsiteX52" fmla="*/ 479133 w 1452264"/>
                <a:gd name="connsiteY52" fmla="*/ 3828607 h 4263140"/>
                <a:gd name="connsiteX53" fmla="*/ 450044 w 1452264"/>
                <a:gd name="connsiteY53" fmla="*/ 4013372 h 4263140"/>
                <a:gd name="connsiteX54" fmla="*/ 622022 w 1452264"/>
                <a:gd name="connsiteY54" fmla="*/ 4185604 h 4263140"/>
                <a:gd name="connsiteX55" fmla="*/ 417599 w 1452264"/>
                <a:gd name="connsiteY55" fmla="*/ 4257316 h 4263140"/>
                <a:gd name="connsiteX56" fmla="*/ 215772 w 1452264"/>
                <a:gd name="connsiteY56" fmla="*/ 4115374 h 4263140"/>
                <a:gd name="connsiteX57" fmla="*/ 257311 w 1452264"/>
                <a:gd name="connsiteY57" fmla="*/ 3993657 h 4263140"/>
                <a:gd name="connsiteX58" fmla="*/ 209430 w 1452264"/>
                <a:gd name="connsiteY58" fmla="*/ 3844968 h 4263140"/>
                <a:gd name="connsiteX59" fmla="*/ 221594 w 1452264"/>
                <a:gd name="connsiteY59" fmla="*/ 3693705 h 4263140"/>
                <a:gd name="connsiteX60" fmla="*/ 227107 w 1452264"/>
                <a:gd name="connsiteY60" fmla="*/ 3655476 h 4263140"/>
                <a:gd name="connsiteX61" fmla="*/ 199099 w 1452264"/>
                <a:gd name="connsiteY61" fmla="*/ 3636592 h 4263140"/>
                <a:gd name="connsiteX62" fmla="*/ 110692 w 1452264"/>
                <a:gd name="connsiteY62" fmla="*/ 3519563 h 4263140"/>
                <a:gd name="connsiteX63" fmla="*/ 138440 w 1452264"/>
                <a:gd name="connsiteY63" fmla="*/ 1985561 h 4263140"/>
                <a:gd name="connsiteX64" fmla="*/ 209958 w 1452264"/>
                <a:gd name="connsiteY64" fmla="*/ 1349418 h 4263140"/>
                <a:gd name="connsiteX65" fmla="*/ 218313 w 1452264"/>
                <a:gd name="connsiteY65" fmla="*/ 1291178 h 4263140"/>
                <a:gd name="connsiteX66" fmla="*/ 218313 w 1452264"/>
                <a:gd name="connsiteY66" fmla="*/ 1275023 h 4263140"/>
                <a:gd name="connsiteX67" fmla="*/ 195640 w 1452264"/>
                <a:gd name="connsiteY67" fmla="*/ 1242657 h 4263140"/>
                <a:gd name="connsiteX68" fmla="*/ 218313 w 1452264"/>
                <a:gd name="connsiteY68" fmla="*/ 1135722 h 4263140"/>
                <a:gd name="connsiteX69" fmla="*/ 162481 w 1452264"/>
                <a:gd name="connsiteY69" fmla="*/ 1025837 h 4263140"/>
                <a:gd name="connsiteX70" fmla="*/ 134537 w 1452264"/>
                <a:gd name="connsiteY70" fmla="*/ 954467 h 4263140"/>
                <a:gd name="connsiteX71" fmla="*/ 142193 w 1452264"/>
                <a:gd name="connsiteY71" fmla="*/ 880980 h 4263140"/>
                <a:gd name="connsiteX72" fmla="*/ 117580 w 1452264"/>
                <a:gd name="connsiteY72" fmla="*/ 864654 h 4263140"/>
                <a:gd name="connsiteX73" fmla="*/ 94262 w 1452264"/>
                <a:gd name="connsiteY73" fmla="*/ 756944 h 4263140"/>
                <a:gd name="connsiteX74" fmla="*/ 24747 w 1452264"/>
                <a:gd name="connsiteY74" fmla="*/ 593557 h 4263140"/>
                <a:gd name="connsiteX75" fmla="*/ 4228 w 1452264"/>
                <a:gd name="connsiteY75" fmla="*/ 433443 h 4263140"/>
                <a:gd name="connsiteX76" fmla="*/ 37077 w 1452264"/>
                <a:gd name="connsiteY76" fmla="*/ 232363 h 4263140"/>
                <a:gd name="connsiteX77" fmla="*/ 295196 w 1452264"/>
                <a:gd name="connsiteY77" fmla="*/ 119175 h 4263140"/>
                <a:gd name="connsiteX78" fmla="*/ 429892 w 1452264"/>
                <a:gd name="connsiteY78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745883 w 1452264"/>
                <a:gd name="connsiteY4" fmla="*/ 60898 h 4263140"/>
                <a:gd name="connsiteX5" fmla="*/ 744990 w 1452264"/>
                <a:gd name="connsiteY5" fmla="*/ 76784 h 4263140"/>
                <a:gd name="connsiteX6" fmla="*/ 745883 w 1452264"/>
                <a:gd name="connsiteY6" fmla="*/ 60898 h 4263140"/>
                <a:gd name="connsiteX7" fmla="*/ 429892 w 1452264"/>
                <a:gd name="connsiteY7" fmla="*/ 157 h 4263140"/>
                <a:gd name="connsiteX8" fmla="*/ 432699 w 1452264"/>
                <a:gd name="connsiteY8" fmla="*/ 2625 h 4263140"/>
                <a:gd name="connsiteX9" fmla="*/ 534661 w 1452264"/>
                <a:gd name="connsiteY9" fmla="*/ 111300 h 4263140"/>
                <a:gd name="connsiteX10" fmla="*/ 629248 w 1452264"/>
                <a:gd name="connsiteY10" fmla="*/ 158562 h 4263140"/>
                <a:gd name="connsiteX11" fmla="*/ 661932 w 1452264"/>
                <a:gd name="connsiteY11" fmla="*/ 220923 h 4263140"/>
                <a:gd name="connsiteX12" fmla="*/ 725278 w 1452264"/>
                <a:gd name="connsiteY12" fmla="*/ 220923 h 4263140"/>
                <a:gd name="connsiteX13" fmla="*/ 724404 w 1452264"/>
                <a:gd name="connsiteY13" fmla="*/ 158452 h 4263140"/>
                <a:gd name="connsiteX14" fmla="*/ 747999 w 1452264"/>
                <a:gd name="connsiteY14" fmla="*/ 121013 h 4263140"/>
                <a:gd name="connsiteX15" fmla="*/ 788278 w 1452264"/>
                <a:gd name="connsiteY15" fmla="*/ 140411 h 4263140"/>
                <a:gd name="connsiteX16" fmla="*/ 1057385 w 1452264"/>
                <a:gd name="connsiteY16" fmla="*/ 219398 h 4263140"/>
                <a:gd name="connsiteX17" fmla="*/ 1140456 w 1452264"/>
                <a:gd name="connsiteY17" fmla="*/ 255585 h 4263140"/>
                <a:gd name="connsiteX18" fmla="*/ 1184548 w 1452264"/>
                <a:gd name="connsiteY18" fmla="*/ 392323 h 4263140"/>
                <a:gd name="connsiteX19" fmla="*/ 1214714 w 1452264"/>
                <a:gd name="connsiteY19" fmla="*/ 429820 h 4263140"/>
                <a:gd name="connsiteX20" fmla="*/ 1213534 w 1452264"/>
                <a:gd name="connsiteY20" fmla="*/ 486414 h 4263140"/>
                <a:gd name="connsiteX21" fmla="*/ 1232827 w 1452264"/>
                <a:gd name="connsiteY21" fmla="*/ 508873 h 4263140"/>
                <a:gd name="connsiteX22" fmla="*/ 1228039 w 1452264"/>
                <a:gd name="connsiteY22" fmla="*/ 532816 h 4263140"/>
                <a:gd name="connsiteX23" fmla="*/ 1255752 w 1452264"/>
                <a:gd name="connsiteY23" fmla="*/ 547264 h 4263140"/>
                <a:gd name="connsiteX24" fmla="*/ 1253415 w 1452264"/>
                <a:gd name="connsiteY24" fmla="*/ 593928 h 4263140"/>
                <a:gd name="connsiteX25" fmla="*/ 1374725 w 1452264"/>
                <a:gd name="connsiteY25" fmla="*/ 775408 h 4263140"/>
                <a:gd name="connsiteX26" fmla="*/ 1426173 w 1452264"/>
                <a:gd name="connsiteY26" fmla="*/ 805746 h 4263140"/>
                <a:gd name="connsiteX27" fmla="*/ 1451897 w 1452264"/>
                <a:gd name="connsiteY27" fmla="*/ 955013 h 4263140"/>
                <a:gd name="connsiteX28" fmla="*/ 1298780 w 1452264"/>
                <a:gd name="connsiteY28" fmla="*/ 1101572 h 4263140"/>
                <a:gd name="connsiteX29" fmla="*/ 1155447 w 1452264"/>
                <a:gd name="connsiteY29" fmla="*/ 1103427 h 4263140"/>
                <a:gd name="connsiteX30" fmla="*/ 1118480 w 1452264"/>
                <a:gd name="connsiteY30" fmla="*/ 1080663 h 4263140"/>
                <a:gd name="connsiteX31" fmla="*/ 1111335 w 1452264"/>
                <a:gd name="connsiteY31" fmla="*/ 1135511 h 4263140"/>
                <a:gd name="connsiteX32" fmla="*/ 1122090 w 1452264"/>
                <a:gd name="connsiteY32" fmla="*/ 1264113 h 4263140"/>
                <a:gd name="connsiteX33" fmla="*/ 1279005 w 1452264"/>
                <a:gd name="connsiteY33" fmla="*/ 1985402 h 4263140"/>
                <a:gd name="connsiteX34" fmla="*/ 1315471 w 1452264"/>
                <a:gd name="connsiteY34" fmla="*/ 3686450 h 4263140"/>
                <a:gd name="connsiteX35" fmla="*/ 1116989 w 1452264"/>
                <a:gd name="connsiteY35" fmla="*/ 3693708 h 4263140"/>
                <a:gd name="connsiteX36" fmla="*/ 1101160 w 1452264"/>
                <a:gd name="connsiteY36" fmla="*/ 3693708 h 4263140"/>
                <a:gd name="connsiteX37" fmla="*/ 1100136 w 1452264"/>
                <a:gd name="connsiteY37" fmla="*/ 3710157 h 4263140"/>
                <a:gd name="connsiteX38" fmla="*/ 1089308 w 1452264"/>
                <a:gd name="connsiteY38" fmla="*/ 3742819 h 4263140"/>
                <a:gd name="connsiteX39" fmla="*/ 1115642 w 1452264"/>
                <a:gd name="connsiteY39" fmla="*/ 3808802 h 4263140"/>
                <a:gd name="connsiteX40" fmla="*/ 1101724 w 1452264"/>
                <a:gd name="connsiteY40" fmla="*/ 3895693 h 4263140"/>
                <a:gd name="connsiteX41" fmla="*/ 1424694 w 1452264"/>
                <a:gd name="connsiteY41" fmla="*/ 4139844 h 4263140"/>
                <a:gd name="connsiteX42" fmla="*/ 1436128 w 1452264"/>
                <a:gd name="connsiteY42" fmla="*/ 4241373 h 4263140"/>
                <a:gd name="connsiteX43" fmla="*/ 1150447 w 1452264"/>
                <a:gd name="connsiteY43" fmla="*/ 4234704 h 4263140"/>
                <a:gd name="connsiteX44" fmla="*/ 852688 w 1452264"/>
                <a:gd name="connsiteY44" fmla="*/ 4122541 h 4263140"/>
                <a:gd name="connsiteX45" fmla="*/ 846159 w 1452264"/>
                <a:gd name="connsiteY45" fmla="*/ 3994057 h 4263140"/>
                <a:gd name="connsiteX46" fmla="*/ 834045 w 1452264"/>
                <a:gd name="connsiteY46" fmla="*/ 3936525 h 4263140"/>
                <a:gd name="connsiteX47" fmla="*/ 855617 w 1452264"/>
                <a:gd name="connsiteY47" fmla="*/ 3798184 h 4263140"/>
                <a:gd name="connsiteX48" fmla="*/ 828484 w 1452264"/>
                <a:gd name="connsiteY48" fmla="*/ 3728629 h 4263140"/>
                <a:gd name="connsiteX49" fmla="*/ 821430 w 1452264"/>
                <a:gd name="connsiteY49" fmla="*/ 3693708 h 4263140"/>
                <a:gd name="connsiteX50" fmla="*/ 501496 w 1452264"/>
                <a:gd name="connsiteY50" fmla="*/ 3693708 h 4263140"/>
                <a:gd name="connsiteX51" fmla="*/ 479133 w 1452264"/>
                <a:gd name="connsiteY51" fmla="*/ 3828607 h 4263140"/>
                <a:gd name="connsiteX52" fmla="*/ 450044 w 1452264"/>
                <a:gd name="connsiteY52" fmla="*/ 4013372 h 4263140"/>
                <a:gd name="connsiteX53" fmla="*/ 622022 w 1452264"/>
                <a:gd name="connsiteY53" fmla="*/ 4185604 h 4263140"/>
                <a:gd name="connsiteX54" fmla="*/ 417599 w 1452264"/>
                <a:gd name="connsiteY54" fmla="*/ 4257316 h 4263140"/>
                <a:gd name="connsiteX55" fmla="*/ 215772 w 1452264"/>
                <a:gd name="connsiteY55" fmla="*/ 4115374 h 4263140"/>
                <a:gd name="connsiteX56" fmla="*/ 257311 w 1452264"/>
                <a:gd name="connsiteY56" fmla="*/ 3993657 h 4263140"/>
                <a:gd name="connsiteX57" fmla="*/ 209430 w 1452264"/>
                <a:gd name="connsiteY57" fmla="*/ 3844968 h 4263140"/>
                <a:gd name="connsiteX58" fmla="*/ 221594 w 1452264"/>
                <a:gd name="connsiteY58" fmla="*/ 3693705 h 4263140"/>
                <a:gd name="connsiteX59" fmla="*/ 227107 w 1452264"/>
                <a:gd name="connsiteY59" fmla="*/ 3655476 h 4263140"/>
                <a:gd name="connsiteX60" fmla="*/ 199099 w 1452264"/>
                <a:gd name="connsiteY60" fmla="*/ 3636592 h 4263140"/>
                <a:gd name="connsiteX61" fmla="*/ 110692 w 1452264"/>
                <a:gd name="connsiteY61" fmla="*/ 3519563 h 4263140"/>
                <a:gd name="connsiteX62" fmla="*/ 138440 w 1452264"/>
                <a:gd name="connsiteY62" fmla="*/ 1985561 h 4263140"/>
                <a:gd name="connsiteX63" fmla="*/ 209958 w 1452264"/>
                <a:gd name="connsiteY63" fmla="*/ 1349418 h 4263140"/>
                <a:gd name="connsiteX64" fmla="*/ 218313 w 1452264"/>
                <a:gd name="connsiteY64" fmla="*/ 1291178 h 4263140"/>
                <a:gd name="connsiteX65" fmla="*/ 218313 w 1452264"/>
                <a:gd name="connsiteY65" fmla="*/ 1275023 h 4263140"/>
                <a:gd name="connsiteX66" fmla="*/ 195640 w 1452264"/>
                <a:gd name="connsiteY66" fmla="*/ 1242657 h 4263140"/>
                <a:gd name="connsiteX67" fmla="*/ 218313 w 1452264"/>
                <a:gd name="connsiteY67" fmla="*/ 1135722 h 4263140"/>
                <a:gd name="connsiteX68" fmla="*/ 162481 w 1452264"/>
                <a:gd name="connsiteY68" fmla="*/ 1025837 h 4263140"/>
                <a:gd name="connsiteX69" fmla="*/ 134537 w 1452264"/>
                <a:gd name="connsiteY69" fmla="*/ 954467 h 4263140"/>
                <a:gd name="connsiteX70" fmla="*/ 142193 w 1452264"/>
                <a:gd name="connsiteY70" fmla="*/ 880980 h 4263140"/>
                <a:gd name="connsiteX71" fmla="*/ 117580 w 1452264"/>
                <a:gd name="connsiteY71" fmla="*/ 864654 h 4263140"/>
                <a:gd name="connsiteX72" fmla="*/ 94262 w 1452264"/>
                <a:gd name="connsiteY72" fmla="*/ 756944 h 4263140"/>
                <a:gd name="connsiteX73" fmla="*/ 24747 w 1452264"/>
                <a:gd name="connsiteY73" fmla="*/ 593557 h 4263140"/>
                <a:gd name="connsiteX74" fmla="*/ 4228 w 1452264"/>
                <a:gd name="connsiteY74" fmla="*/ 433443 h 4263140"/>
                <a:gd name="connsiteX75" fmla="*/ 37077 w 1452264"/>
                <a:gd name="connsiteY75" fmla="*/ 232363 h 4263140"/>
                <a:gd name="connsiteX76" fmla="*/ 295196 w 1452264"/>
                <a:gd name="connsiteY76" fmla="*/ 119175 h 4263140"/>
                <a:gd name="connsiteX77" fmla="*/ 429892 w 1452264"/>
                <a:gd name="connsiteY77" fmla="*/ 157 h 4263140"/>
                <a:gd name="connsiteX0" fmla="*/ 801243 w 1452264"/>
                <a:gd name="connsiteY0" fmla="*/ 759259 h 4263140"/>
                <a:gd name="connsiteX1" fmla="*/ 841217 w 1452264"/>
                <a:gd name="connsiteY1" fmla="*/ 874499 h 4263140"/>
                <a:gd name="connsiteX2" fmla="*/ 848989 w 1452264"/>
                <a:gd name="connsiteY2" fmla="*/ 785450 h 4263140"/>
                <a:gd name="connsiteX3" fmla="*/ 801243 w 1452264"/>
                <a:gd name="connsiteY3" fmla="*/ 759259 h 4263140"/>
                <a:gd name="connsiteX4" fmla="*/ 429892 w 1452264"/>
                <a:gd name="connsiteY4" fmla="*/ 157 h 4263140"/>
                <a:gd name="connsiteX5" fmla="*/ 432699 w 1452264"/>
                <a:gd name="connsiteY5" fmla="*/ 2625 h 4263140"/>
                <a:gd name="connsiteX6" fmla="*/ 534661 w 1452264"/>
                <a:gd name="connsiteY6" fmla="*/ 111300 h 4263140"/>
                <a:gd name="connsiteX7" fmla="*/ 629248 w 1452264"/>
                <a:gd name="connsiteY7" fmla="*/ 158562 h 4263140"/>
                <a:gd name="connsiteX8" fmla="*/ 661932 w 1452264"/>
                <a:gd name="connsiteY8" fmla="*/ 220923 h 4263140"/>
                <a:gd name="connsiteX9" fmla="*/ 725278 w 1452264"/>
                <a:gd name="connsiteY9" fmla="*/ 220923 h 4263140"/>
                <a:gd name="connsiteX10" fmla="*/ 724404 w 1452264"/>
                <a:gd name="connsiteY10" fmla="*/ 158452 h 4263140"/>
                <a:gd name="connsiteX11" fmla="*/ 747999 w 1452264"/>
                <a:gd name="connsiteY11" fmla="*/ 121013 h 4263140"/>
                <a:gd name="connsiteX12" fmla="*/ 788278 w 1452264"/>
                <a:gd name="connsiteY12" fmla="*/ 140411 h 4263140"/>
                <a:gd name="connsiteX13" fmla="*/ 1057385 w 1452264"/>
                <a:gd name="connsiteY13" fmla="*/ 219398 h 4263140"/>
                <a:gd name="connsiteX14" fmla="*/ 1140456 w 1452264"/>
                <a:gd name="connsiteY14" fmla="*/ 255585 h 4263140"/>
                <a:gd name="connsiteX15" fmla="*/ 1184548 w 1452264"/>
                <a:gd name="connsiteY15" fmla="*/ 392323 h 4263140"/>
                <a:gd name="connsiteX16" fmla="*/ 1214714 w 1452264"/>
                <a:gd name="connsiteY16" fmla="*/ 429820 h 4263140"/>
                <a:gd name="connsiteX17" fmla="*/ 1213534 w 1452264"/>
                <a:gd name="connsiteY17" fmla="*/ 486414 h 4263140"/>
                <a:gd name="connsiteX18" fmla="*/ 1232827 w 1452264"/>
                <a:gd name="connsiteY18" fmla="*/ 508873 h 4263140"/>
                <a:gd name="connsiteX19" fmla="*/ 1228039 w 1452264"/>
                <a:gd name="connsiteY19" fmla="*/ 532816 h 4263140"/>
                <a:gd name="connsiteX20" fmla="*/ 1255752 w 1452264"/>
                <a:gd name="connsiteY20" fmla="*/ 547264 h 4263140"/>
                <a:gd name="connsiteX21" fmla="*/ 1253415 w 1452264"/>
                <a:gd name="connsiteY21" fmla="*/ 593928 h 4263140"/>
                <a:gd name="connsiteX22" fmla="*/ 1374725 w 1452264"/>
                <a:gd name="connsiteY22" fmla="*/ 775408 h 4263140"/>
                <a:gd name="connsiteX23" fmla="*/ 1426173 w 1452264"/>
                <a:gd name="connsiteY23" fmla="*/ 805746 h 4263140"/>
                <a:gd name="connsiteX24" fmla="*/ 1451897 w 1452264"/>
                <a:gd name="connsiteY24" fmla="*/ 955013 h 4263140"/>
                <a:gd name="connsiteX25" fmla="*/ 1298780 w 1452264"/>
                <a:gd name="connsiteY25" fmla="*/ 1101572 h 4263140"/>
                <a:gd name="connsiteX26" fmla="*/ 1155447 w 1452264"/>
                <a:gd name="connsiteY26" fmla="*/ 1103427 h 4263140"/>
                <a:gd name="connsiteX27" fmla="*/ 1118480 w 1452264"/>
                <a:gd name="connsiteY27" fmla="*/ 1080663 h 4263140"/>
                <a:gd name="connsiteX28" fmla="*/ 1111335 w 1452264"/>
                <a:gd name="connsiteY28" fmla="*/ 1135511 h 4263140"/>
                <a:gd name="connsiteX29" fmla="*/ 1122090 w 1452264"/>
                <a:gd name="connsiteY29" fmla="*/ 1264113 h 4263140"/>
                <a:gd name="connsiteX30" fmla="*/ 1279005 w 1452264"/>
                <a:gd name="connsiteY30" fmla="*/ 1985402 h 4263140"/>
                <a:gd name="connsiteX31" fmla="*/ 1315471 w 1452264"/>
                <a:gd name="connsiteY31" fmla="*/ 3686450 h 4263140"/>
                <a:gd name="connsiteX32" fmla="*/ 1116989 w 1452264"/>
                <a:gd name="connsiteY32" fmla="*/ 3693708 h 4263140"/>
                <a:gd name="connsiteX33" fmla="*/ 1101160 w 1452264"/>
                <a:gd name="connsiteY33" fmla="*/ 3693708 h 4263140"/>
                <a:gd name="connsiteX34" fmla="*/ 1100136 w 1452264"/>
                <a:gd name="connsiteY34" fmla="*/ 3710157 h 4263140"/>
                <a:gd name="connsiteX35" fmla="*/ 1089308 w 1452264"/>
                <a:gd name="connsiteY35" fmla="*/ 3742819 h 4263140"/>
                <a:gd name="connsiteX36" fmla="*/ 1115642 w 1452264"/>
                <a:gd name="connsiteY36" fmla="*/ 3808802 h 4263140"/>
                <a:gd name="connsiteX37" fmla="*/ 1101724 w 1452264"/>
                <a:gd name="connsiteY37" fmla="*/ 3895693 h 4263140"/>
                <a:gd name="connsiteX38" fmla="*/ 1424694 w 1452264"/>
                <a:gd name="connsiteY38" fmla="*/ 4139844 h 4263140"/>
                <a:gd name="connsiteX39" fmla="*/ 1436128 w 1452264"/>
                <a:gd name="connsiteY39" fmla="*/ 4241373 h 4263140"/>
                <a:gd name="connsiteX40" fmla="*/ 1150447 w 1452264"/>
                <a:gd name="connsiteY40" fmla="*/ 4234704 h 4263140"/>
                <a:gd name="connsiteX41" fmla="*/ 852688 w 1452264"/>
                <a:gd name="connsiteY41" fmla="*/ 4122541 h 4263140"/>
                <a:gd name="connsiteX42" fmla="*/ 846159 w 1452264"/>
                <a:gd name="connsiteY42" fmla="*/ 3994057 h 4263140"/>
                <a:gd name="connsiteX43" fmla="*/ 834045 w 1452264"/>
                <a:gd name="connsiteY43" fmla="*/ 3936525 h 4263140"/>
                <a:gd name="connsiteX44" fmla="*/ 855617 w 1452264"/>
                <a:gd name="connsiteY44" fmla="*/ 3798184 h 4263140"/>
                <a:gd name="connsiteX45" fmla="*/ 828484 w 1452264"/>
                <a:gd name="connsiteY45" fmla="*/ 3728629 h 4263140"/>
                <a:gd name="connsiteX46" fmla="*/ 821430 w 1452264"/>
                <a:gd name="connsiteY46" fmla="*/ 3693708 h 4263140"/>
                <a:gd name="connsiteX47" fmla="*/ 501496 w 1452264"/>
                <a:gd name="connsiteY47" fmla="*/ 3693708 h 4263140"/>
                <a:gd name="connsiteX48" fmla="*/ 479133 w 1452264"/>
                <a:gd name="connsiteY48" fmla="*/ 3828607 h 4263140"/>
                <a:gd name="connsiteX49" fmla="*/ 450044 w 1452264"/>
                <a:gd name="connsiteY49" fmla="*/ 4013372 h 4263140"/>
                <a:gd name="connsiteX50" fmla="*/ 622022 w 1452264"/>
                <a:gd name="connsiteY50" fmla="*/ 4185604 h 4263140"/>
                <a:gd name="connsiteX51" fmla="*/ 417599 w 1452264"/>
                <a:gd name="connsiteY51" fmla="*/ 4257316 h 4263140"/>
                <a:gd name="connsiteX52" fmla="*/ 215772 w 1452264"/>
                <a:gd name="connsiteY52" fmla="*/ 4115374 h 4263140"/>
                <a:gd name="connsiteX53" fmla="*/ 257311 w 1452264"/>
                <a:gd name="connsiteY53" fmla="*/ 3993657 h 4263140"/>
                <a:gd name="connsiteX54" fmla="*/ 209430 w 1452264"/>
                <a:gd name="connsiteY54" fmla="*/ 3844968 h 4263140"/>
                <a:gd name="connsiteX55" fmla="*/ 221594 w 1452264"/>
                <a:gd name="connsiteY55" fmla="*/ 3693705 h 4263140"/>
                <a:gd name="connsiteX56" fmla="*/ 227107 w 1452264"/>
                <a:gd name="connsiteY56" fmla="*/ 3655476 h 4263140"/>
                <a:gd name="connsiteX57" fmla="*/ 199099 w 1452264"/>
                <a:gd name="connsiteY57" fmla="*/ 3636592 h 4263140"/>
                <a:gd name="connsiteX58" fmla="*/ 110692 w 1452264"/>
                <a:gd name="connsiteY58" fmla="*/ 3519563 h 4263140"/>
                <a:gd name="connsiteX59" fmla="*/ 138440 w 1452264"/>
                <a:gd name="connsiteY59" fmla="*/ 1985561 h 4263140"/>
                <a:gd name="connsiteX60" fmla="*/ 209958 w 1452264"/>
                <a:gd name="connsiteY60" fmla="*/ 1349418 h 4263140"/>
                <a:gd name="connsiteX61" fmla="*/ 218313 w 1452264"/>
                <a:gd name="connsiteY61" fmla="*/ 1291178 h 4263140"/>
                <a:gd name="connsiteX62" fmla="*/ 218313 w 1452264"/>
                <a:gd name="connsiteY62" fmla="*/ 1275023 h 4263140"/>
                <a:gd name="connsiteX63" fmla="*/ 195640 w 1452264"/>
                <a:gd name="connsiteY63" fmla="*/ 1242657 h 4263140"/>
                <a:gd name="connsiteX64" fmla="*/ 218313 w 1452264"/>
                <a:gd name="connsiteY64" fmla="*/ 1135722 h 4263140"/>
                <a:gd name="connsiteX65" fmla="*/ 162481 w 1452264"/>
                <a:gd name="connsiteY65" fmla="*/ 1025837 h 4263140"/>
                <a:gd name="connsiteX66" fmla="*/ 134537 w 1452264"/>
                <a:gd name="connsiteY66" fmla="*/ 954467 h 4263140"/>
                <a:gd name="connsiteX67" fmla="*/ 142193 w 1452264"/>
                <a:gd name="connsiteY67" fmla="*/ 880980 h 4263140"/>
                <a:gd name="connsiteX68" fmla="*/ 117580 w 1452264"/>
                <a:gd name="connsiteY68" fmla="*/ 864654 h 4263140"/>
                <a:gd name="connsiteX69" fmla="*/ 94262 w 1452264"/>
                <a:gd name="connsiteY69" fmla="*/ 756944 h 4263140"/>
                <a:gd name="connsiteX70" fmla="*/ 24747 w 1452264"/>
                <a:gd name="connsiteY70" fmla="*/ 593557 h 4263140"/>
                <a:gd name="connsiteX71" fmla="*/ 4228 w 1452264"/>
                <a:gd name="connsiteY71" fmla="*/ 433443 h 4263140"/>
                <a:gd name="connsiteX72" fmla="*/ 37077 w 1452264"/>
                <a:gd name="connsiteY72" fmla="*/ 232363 h 4263140"/>
                <a:gd name="connsiteX73" fmla="*/ 295196 w 1452264"/>
                <a:gd name="connsiteY73" fmla="*/ 119175 h 4263140"/>
                <a:gd name="connsiteX74" fmla="*/ 429892 w 1452264"/>
                <a:gd name="connsiteY74" fmla="*/ 157 h 426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452264" h="4263140">
                  <a:moveTo>
                    <a:pt x="801243" y="759259"/>
                  </a:moveTo>
                  <a:cubicBezTo>
                    <a:pt x="856763" y="818625"/>
                    <a:pt x="851210" y="832943"/>
                    <a:pt x="841217" y="874499"/>
                  </a:cubicBezTo>
                  <a:cubicBezTo>
                    <a:pt x="871197" y="869261"/>
                    <a:pt x="882301" y="809546"/>
                    <a:pt x="848989" y="785450"/>
                  </a:cubicBezTo>
                  <a:lnTo>
                    <a:pt x="801243" y="759259"/>
                  </a:lnTo>
                  <a:close/>
                  <a:moveTo>
                    <a:pt x="429892" y="157"/>
                  </a:moveTo>
                  <a:cubicBezTo>
                    <a:pt x="430958" y="474"/>
                    <a:pt x="431894" y="1278"/>
                    <a:pt x="432699" y="2625"/>
                  </a:cubicBezTo>
                  <a:cubicBezTo>
                    <a:pt x="427201" y="18165"/>
                    <a:pt x="488110" y="54641"/>
                    <a:pt x="534661" y="111300"/>
                  </a:cubicBezTo>
                  <a:lnTo>
                    <a:pt x="629248" y="158562"/>
                  </a:lnTo>
                  <a:cubicBezTo>
                    <a:pt x="656886" y="170865"/>
                    <a:pt x="641024" y="221400"/>
                    <a:pt x="661932" y="220923"/>
                  </a:cubicBezTo>
                  <a:cubicBezTo>
                    <a:pt x="668756" y="223513"/>
                    <a:pt x="717620" y="227203"/>
                    <a:pt x="725278" y="220923"/>
                  </a:cubicBezTo>
                  <a:cubicBezTo>
                    <a:pt x="732936" y="214643"/>
                    <a:pt x="705928" y="165923"/>
                    <a:pt x="724404" y="158452"/>
                  </a:cubicBezTo>
                  <a:cubicBezTo>
                    <a:pt x="724925" y="142300"/>
                    <a:pt x="747478" y="137165"/>
                    <a:pt x="747999" y="121013"/>
                  </a:cubicBezTo>
                  <a:lnTo>
                    <a:pt x="788278" y="140411"/>
                  </a:lnTo>
                  <a:cubicBezTo>
                    <a:pt x="880942" y="178613"/>
                    <a:pt x="963611" y="187482"/>
                    <a:pt x="1057385" y="219398"/>
                  </a:cubicBezTo>
                  <a:cubicBezTo>
                    <a:pt x="1085076" y="231461"/>
                    <a:pt x="1121649" y="228856"/>
                    <a:pt x="1140456" y="255585"/>
                  </a:cubicBezTo>
                  <a:cubicBezTo>
                    <a:pt x="1171809" y="286149"/>
                    <a:pt x="1174292" y="361760"/>
                    <a:pt x="1184548" y="392323"/>
                  </a:cubicBezTo>
                  <a:cubicBezTo>
                    <a:pt x="1202376" y="418442"/>
                    <a:pt x="1204658" y="417321"/>
                    <a:pt x="1214714" y="429820"/>
                  </a:cubicBezTo>
                  <a:cubicBezTo>
                    <a:pt x="1214321" y="448685"/>
                    <a:pt x="1213927" y="467550"/>
                    <a:pt x="1213534" y="486414"/>
                  </a:cubicBezTo>
                  <a:cubicBezTo>
                    <a:pt x="1226257" y="505773"/>
                    <a:pt x="1216772" y="494752"/>
                    <a:pt x="1232827" y="508873"/>
                  </a:cubicBezTo>
                  <a:lnTo>
                    <a:pt x="1228039" y="532816"/>
                  </a:lnTo>
                  <a:cubicBezTo>
                    <a:pt x="1238757" y="538680"/>
                    <a:pt x="1242812" y="533020"/>
                    <a:pt x="1255752" y="547264"/>
                  </a:cubicBezTo>
                  <a:cubicBezTo>
                    <a:pt x="1264966" y="561771"/>
                    <a:pt x="1254194" y="578373"/>
                    <a:pt x="1253415" y="593928"/>
                  </a:cubicBezTo>
                  <a:cubicBezTo>
                    <a:pt x="1286450" y="608326"/>
                    <a:pt x="1341691" y="706534"/>
                    <a:pt x="1374725" y="775408"/>
                  </a:cubicBezTo>
                  <a:lnTo>
                    <a:pt x="1426173" y="805746"/>
                  </a:lnTo>
                  <a:cubicBezTo>
                    <a:pt x="1443631" y="857597"/>
                    <a:pt x="1454427" y="880114"/>
                    <a:pt x="1451897" y="955013"/>
                  </a:cubicBezTo>
                  <a:cubicBezTo>
                    <a:pt x="1418625" y="1030406"/>
                    <a:pt x="1413111" y="1077513"/>
                    <a:pt x="1298780" y="1101572"/>
                  </a:cubicBezTo>
                  <a:lnTo>
                    <a:pt x="1155447" y="1103427"/>
                  </a:lnTo>
                  <a:cubicBezTo>
                    <a:pt x="1130540" y="1098632"/>
                    <a:pt x="1138945" y="1099076"/>
                    <a:pt x="1118480" y="1080663"/>
                  </a:cubicBezTo>
                  <a:lnTo>
                    <a:pt x="1111335" y="1135511"/>
                  </a:lnTo>
                  <a:lnTo>
                    <a:pt x="1122090" y="1264113"/>
                  </a:lnTo>
                  <a:cubicBezTo>
                    <a:pt x="1151227" y="1395769"/>
                    <a:pt x="1259250" y="1663279"/>
                    <a:pt x="1279005" y="1985402"/>
                  </a:cubicBezTo>
                  <a:cubicBezTo>
                    <a:pt x="1286318" y="2385647"/>
                    <a:pt x="1340735" y="3286418"/>
                    <a:pt x="1315471" y="3686450"/>
                  </a:cubicBezTo>
                  <a:cubicBezTo>
                    <a:pt x="1238982" y="3696800"/>
                    <a:pt x="1224688" y="3693708"/>
                    <a:pt x="1116989" y="3693708"/>
                  </a:cubicBezTo>
                  <a:lnTo>
                    <a:pt x="1101160" y="3693708"/>
                  </a:lnTo>
                  <a:cubicBezTo>
                    <a:pt x="1100819" y="3699191"/>
                    <a:pt x="1100477" y="3704674"/>
                    <a:pt x="1100136" y="3710157"/>
                  </a:cubicBezTo>
                  <a:cubicBezTo>
                    <a:pt x="1098029" y="3720864"/>
                    <a:pt x="1094449" y="3731661"/>
                    <a:pt x="1089308" y="3742819"/>
                  </a:cubicBezTo>
                  <a:cubicBezTo>
                    <a:pt x="1074036" y="3774548"/>
                    <a:pt x="1079950" y="3792574"/>
                    <a:pt x="1115642" y="3808802"/>
                  </a:cubicBezTo>
                  <a:cubicBezTo>
                    <a:pt x="1132216" y="3821924"/>
                    <a:pt x="1149939" y="3829561"/>
                    <a:pt x="1101724" y="3895693"/>
                  </a:cubicBezTo>
                  <a:cubicBezTo>
                    <a:pt x="1070888" y="3939012"/>
                    <a:pt x="1259381" y="4037053"/>
                    <a:pt x="1424694" y="4139844"/>
                  </a:cubicBezTo>
                  <a:cubicBezTo>
                    <a:pt x="1453514" y="4161892"/>
                    <a:pt x="1463573" y="4218835"/>
                    <a:pt x="1436128" y="4241373"/>
                  </a:cubicBezTo>
                  <a:cubicBezTo>
                    <a:pt x="1392166" y="4257734"/>
                    <a:pt x="1261693" y="4247179"/>
                    <a:pt x="1150447" y="4234704"/>
                  </a:cubicBezTo>
                  <a:cubicBezTo>
                    <a:pt x="1031969" y="4216541"/>
                    <a:pt x="969242" y="4171464"/>
                    <a:pt x="852688" y="4122541"/>
                  </a:cubicBezTo>
                  <a:cubicBezTo>
                    <a:pt x="816549" y="4103122"/>
                    <a:pt x="843850" y="4029837"/>
                    <a:pt x="846159" y="3994057"/>
                  </a:cubicBezTo>
                  <a:cubicBezTo>
                    <a:pt x="852347" y="3974880"/>
                    <a:pt x="821723" y="3953657"/>
                    <a:pt x="834045" y="3936525"/>
                  </a:cubicBezTo>
                  <a:cubicBezTo>
                    <a:pt x="873399" y="3885027"/>
                    <a:pt x="796916" y="3839088"/>
                    <a:pt x="855617" y="3798184"/>
                  </a:cubicBezTo>
                  <a:cubicBezTo>
                    <a:pt x="869550" y="3784444"/>
                    <a:pt x="843448" y="3767193"/>
                    <a:pt x="828484" y="3728629"/>
                  </a:cubicBezTo>
                  <a:lnTo>
                    <a:pt x="821430" y="3693708"/>
                  </a:lnTo>
                  <a:lnTo>
                    <a:pt x="501496" y="3693708"/>
                  </a:lnTo>
                  <a:lnTo>
                    <a:pt x="479133" y="3828607"/>
                  </a:lnTo>
                  <a:cubicBezTo>
                    <a:pt x="445931" y="3895799"/>
                    <a:pt x="440585" y="3968062"/>
                    <a:pt x="450044" y="4013372"/>
                  </a:cubicBezTo>
                  <a:cubicBezTo>
                    <a:pt x="519614" y="4097260"/>
                    <a:pt x="531144" y="4109161"/>
                    <a:pt x="622022" y="4185604"/>
                  </a:cubicBezTo>
                  <a:cubicBezTo>
                    <a:pt x="692881" y="4239994"/>
                    <a:pt x="608108" y="4278269"/>
                    <a:pt x="417599" y="4257316"/>
                  </a:cubicBezTo>
                  <a:cubicBezTo>
                    <a:pt x="325738" y="4225425"/>
                    <a:pt x="237973" y="4197945"/>
                    <a:pt x="215772" y="4115374"/>
                  </a:cubicBezTo>
                  <a:cubicBezTo>
                    <a:pt x="209507" y="4081945"/>
                    <a:pt x="268401" y="4025285"/>
                    <a:pt x="257311" y="3993657"/>
                  </a:cubicBezTo>
                  <a:cubicBezTo>
                    <a:pt x="233755" y="3939881"/>
                    <a:pt x="233476" y="3908968"/>
                    <a:pt x="209430" y="3844968"/>
                  </a:cubicBezTo>
                  <a:cubicBezTo>
                    <a:pt x="202014" y="3811476"/>
                    <a:pt x="211909" y="3752388"/>
                    <a:pt x="221594" y="3693705"/>
                  </a:cubicBezTo>
                  <a:lnTo>
                    <a:pt x="227107" y="3655476"/>
                  </a:lnTo>
                  <a:lnTo>
                    <a:pt x="199099" y="3636592"/>
                  </a:lnTo>
                  <a:cubicBezTo>
                    <a:pt x="97750" y="3636071"/>
                    <a:pt x="110692" y="3573413"/>
                    <a:pt x="110692" y="3519563"/>
                  </a:cubicBezTo>
                  <a:lnTo>
                    <a:pt x="138440" y="1985561"/>
                  </a:lnTo>
                  <a:cubicBezTo>
                    <a:pt x="145572" y="1867105"/>
                    <a:pt x="183529" y="1541545"/>
                    <a:pt x="209958" y="1349418"/>
                  </a:cubicBezTo>
                  <a:lnTo>
                    <a:pt x="218313" y="1291178"/>
                  </a:lnTo>
                  <a:lnTo>
                    <a:pt x="218313" y="1275023"/>
                  </a:lnTo>
                  <a:lnTo>
                    <a:pt x="195640" y="1242657"/>
                  </a:lnTo>
                  <a:lnTo>
                    <a:pt x="218313" y="1135722"/>
                  </a:lnTo>
                  <a:lnTo>
                    <a:pt x="162481" y="1025837"/>
                  </a:lnTo>
                  <a:cubicBezTo>
                    <a:pt x="153166" y="998555"/>
                    <a:pt x="150514" y="990130"/>
                    <a:pt x="134537" y="954467"/>
                  </a:cubicBezTo>
                  <a:cubicBezTo>
                    <a:pt x="136349" y="920892"/>
                    <a:pt x="131498" y="921888"/>
                    <a:pt x="142193" y="880980"/>
                  </a:cubicBezTo>
                  <a:lnTo>
                    <a:pt x="117580" y="864654"/>
                  </a:lnTo>
                  <a:cubicBezTo>
                    <a:pt x="110918" y="831195"/>
                    <a:pt x="119801" y="818689"/>
                    <a:pt x="94262" y="756944"/>
                  </a:cubicBezTo>
                  <a:cubicBezTo>
                    <a:pt x="73311" y="713307"/>
                    <a:pt x="46808" y="673861"/>
                    <a:pt x="24747" y="593557"/>
                  </a:cubicBezTo>
                  <a:cubicBezTo>
                    <a:pt x="8284" y="531106"/>
                    <a:pt x="24022" y="503228"/>
                    <a:pt x="4228" y="433443"/>
                  </a:cubicBezTo>
                  <a:cubicBezTo>
                    <a:pt x="4073" y="342321"/>
                    <a:pt x="-17178" y="339200"/>
                    <a:pt x="37077" y="232363"/>
                  </a:cubicBezTo>
                  <a:cubicBezTo>
                    <a:pt x="87585" y="185204"/>
                    <a:pt x="199163" y="145380"/>
                    <a:pt x="295196" y="119175"/>
                  </a:cubicBezTo>
                  <a:cubicBezTo>
                    <a:pt x="368702" y="100104"/>
                    <a:pt x="413905" y="-4598"/>
                    <a:pt x="429892" y="157"/>
                  </a:cubicBezTo>
                  <a:close/>
                </a:path>
              </a:pathLst>
            </a:custGeom>
            <a:solidFill>
              <a:schemeClr val="tx1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40D4A8-DF91-43E8-A50A-7CBA9A08FBFB}"/>
                </a:ext>
              </a:extLst>
            </p:cNvPr>
            <p:cNvSpPr/>
            <p:nvPr/>
          </p:nvSpPr>
          <p:spPr>
            <a:xfrm rot="21290877" flipH="1">
              <a:off x="1842509" y="2575993"/>
              <a:ext cx="306787" cy="512164"/>
            </a:xfrm>
            <a:custGeom>
              <a:avLst/>
              <a:gdLst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1201 w 1632518"/>
                <a:gd name="connsiteY4" fmla="*/ 470231 h 2770714"/>
                <a:gd name="connsiteX5" fmla="*/ 71592 w 1632518"/>
                <a:gd name="connsiteY5" fmla="*/ 637177 h 2770714"/>
                <a:gd name="connsiteX6" fmla="*/ 70464 w 1632518"/>
                <a:gd name="connsiteY6" fmla="*/ 644185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0464 w 1632518"/>
                <a:gd name="connsiteY6" fmla="*/ 644185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9037 w 1632518"/>
                <a:gd name="connsiteY6" fmla="*/ 629897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1592 w 1632518"/>
                <a:gd name="connsiteY5" fmla="*/ 637177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8873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55488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43256 w 1632518"/>
                <a:gd name="connsiteY1" fmla="*/ 401535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30322 w 1632518"/>
                <a:gd name="connsiteY0" fmla="*/ 390987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30322 w 1632518"/>
                <a:gd name="connsiteY15" fmla="*/ 390987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64612 w 1632518"/>
                <a:gd name="connsiteY0" fmla="*/ 339552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64612 w 1632518"/>
                <a:gd name="connsiteY15" fmla="*/ 339552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65708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  <a:gd name="connsiteX0" fmla="*/ 64612 w 1632518"/>
                <a:gd name="connsiteY0" fmla="*/ 339552 h 2770714"/>
                <a:gd name="connsiteX1" fmla="*/ 71831 w 1632518"/>
                <a:gd name="connsiteY1" fmla="*/ 395820 h 2770714"/>
                <a:gd name="connsiteX2" fmla="*/ 65023 w 1632518"/>
                <a:gd name="connsiteY2" fmla="*/ 445737 h 2770714"/>
                <a:gd name="connsiteX3" fmla="*/ 74747 w 1632518"/>
                <a:gd name="connsiteY3" fmla="*/ 464124 h 2770714"/>
                <a:gd name="connsiteX4" fmla="*/ 49773 w 1632518"/>
                <a:gd name="connsiteY4" fmla="*/ 470231 h 2770714"/>
                <a:gd name="connsiteX5" fmla="*/ 77307 w 1632518"/>
                <a:gd name="connsiteY5" fmla="*/ 631462 h 2770714"/>
                <a:gd name="connsiteX6" fmla="*/ 76180 w 1632518"/>
                <a:gd name="connsiteY6" fmla="*/ 649900 h 2770714"/>
                <a:gd name="connsiteX7" fmla="*/ 52967 w 1632518"/>
                <a:gd name="connsiteY7" fmla="*/ 670095 h 2770714"/>
                <a:gd name="connsiteX8" fmla="*/ 40912 w 1632518"/>
                <a:gd name="connsiteY8" fmla="*/ 690522 h 2770714"/>
                <a:gd name="connsiteX9" fmla="*/ 35555 w 1632518"/>
                <a:gd name="connsiteY9" fmla="*/ 702577 h 2770714"/>
                <a:gd name="connsiteX10" fmla="*/ 19816 w 1632518"/>
                <a:gd name="connsiteY10" fmla="*/ 713962 h 2770714"/>
                <a:gd name="connsiteX11" fmla="*/ 10105 w 1632518"/>
                <a:gd name="connsiteY11" fmla="*/ 697889 h 2770714"/>
                <a:gd name="connsiteX12" fmla="*/ 3743 w 1632518"/>
                <a:gd name="connsiteY12" fmla="*/ 647660 h 2770714"/>
                <a:gd name="connsiteX13" fmla="*/ 8096 w 1632518"/>
                <a:gd name="connsiteY13" fmla="*/ 443393 h 2770714"/>
                <a:gd name="connsiteX14" fmla="*/ 19146 w 1632518"/>
                <a:gd name="connsiteY14" fmla="*/ 403544 h 2770714"/>
                <a:gd name="connsiteX15" fmla="*/ 64612 w 1632518"/>
                <a:gd name="connsiteY15" fmla="*/ 339552 h 2770714"/>
                <a:gd name="connsiteX16" fmla="*/ 142784 w 1632518"/>
                <a:gd name="connsiteY16" fmla="*/ 431 h 2770714"/>
                <a:gd name="connsiteX17" fmla="*/ 169165 w 1632518"/>
                <a:gd name="connsiteY17" fmla="*/ 10415 h 2770714"/>
                <a:gd name="connsiteX18" fmla="*/ 228101 w 1632518"/>
                <a:gd name="connsiteY18" fmla="*/ 63993 h 2770714"/>
                <a:gd name="connsiteX19" fmla="*/ 310142 w 1632518"/>
                <a:gd name="connsiteY19" fmla="*/ 178181 h 2770714"/>
                <a:gd name="connsiteX20" fmla="*/ 504698 w 1632518"/>
                <a:gd name="connsiteY20" fmla="*/ 406893 h 2770714"/>
                <a:gd name="connsiteX21" fmla="*/ 656056 w 1632518"/>
                <a:gd name="connsiteY21" fmla="*/ 565953 h 2770714"/>
                <a:gd name="connsiteX22" fmla="*/ 787323 w 1632518"/>
                <a:gd name="connsiteY22" fmla="*/ 793660 h 2770714"/>
                <a:gd name="connsiteX23" fmla="*/ 879411 w 1632518"/>
                <a:gd name="connsiteY23" fmla="*/ 980514 h 2770714"/>
                <a:gd name="connsiteX24" fmla="*/ 956764 w 1632518"/>
                <a:gd name="connsiteY24" fmla="*/ 1083987 h 2770714"/>
                <a:gd name="connsiteX25" fmla="*/ 1014026 w 1632518"/>
                <a:gd name="connsiteY25" fmla="*/ 1119817 h 2770714"/>
                <a:gd name="connsiteX26" fmla="*/ 1027755 w 1632518"/>
                <a:gd name="connsiteY26" fmla="*/ 1120822 h 2770714"/>
                <a:gd name="connsiteX27" fmla="*/ 1024741 w 1632518"/>
                <a:gd name="connsiteY27" fmla="*/ 1106088 h 2770714"/>
                <a:gd name="connsiteX28" fmla="*/ 996613 w 1632518"/>
                <a:gd name="connsiteY28" fmla="*/ 1067244 h 2770714"/>
                <a:gd name="connsiteX29" fmla="*/ 857644 w 1632518"/>
                <a:gd name="connsiteY29" fmla="*/ 819779 h 2770714"/>
                <a:gd name="connsiteX30" fmla="*/ 737763 w 1632518"/>
                <a:gd name="connsiteY30" fmla="*/ 596760 h 2770714"/>
                <a:gd name="connsiteX31" fmla="*/ 602813 w 1632518"/>
                <a:gd name="connsiteY31" fmla="*/ 443058 h 2770714"/>
                <a:gd name="connsiteX32" fmla="*/ 405913 w 1632518"/>
                <a:gd name="connsiteY32" fmla="*/ 227406 h 2770714"/>
                <a:gd name="connsiteX33" fmla="*/ 340280 w 1632518"/>
                <a:gd name="connsiteY33" fmla="*/ 133310 h 2770714"/>
                <a:gd name="connsiteX34" fmla="*/ 353340 w 1632518"/>
                <a:gd name="connsiteY34" fmla="*/ 85424 h 2770714"/>
                <a:gd name="connsiteX35" fmla="*/ 361377 w 1632518"/>
                <a:gd name="connsiteY35" fmla="*/ 80736 h 2770714"/>
                <a:gd name="connsiteX36" fmla="*/ 419308 w 1632518"/>
                <a:gd name="connsiteY36" fmla="*/ 85089 h 2770714"/>
                <a:gd name="connsiteX37" fmla="*/ 566313 w 1632518"/>
                <a:gd name="connsiteY37" fmla="*/ 216021 h 2770714"/>
                <a:gd name="connsiteX38" fmla="*/ 768570 w 1632518"/>
                <a:gd name="connsiteY38" fmla="*/ 391489 h 2770714"/>
                <a:gd name="connsiteX39" fmla="*/ 909548 w 1632518"/>
                <a:gd name="connsiteY39" fmla="*/ 549879 h 2770714"/>
                <a:gd name="connsiteX40" fmla="*/ 980539 w 1632518"/>
                <a:gd name="connsiteY40" fmla="*/ 719655 h 2770714"/>
                <a:gd name="connsiteX41" fmla="*/ 1125870 w 1632518"/>
                <a:gd name="connsiteY41" fmla="*/ 1009982 h 2770714"/>
                <a:gd name="connsiteX42" fmla="*/ 1208246 w 1632518"/>
                <a:gd name="connsiteY42" fmla="*/ 1101065 h 2770714"/>
                <a:gd name="connsiteX43" fmla="*/ 1224320 w 1632518"/>
                <a:gd name="connsiteY43" fmla="*/ 1111446 h 2770714"/>
                <a:gd name="connsiteX44" fmla="*/ 1227669 w 1632518"/>
                <a:gd name="connsiteY44" fmla="*/ 1108432 h 2770714"/>
                <a:gd name="connsiteX45" fmla="*/ 1201214 w 1632518"/>
                <a:gd name="connsiteY45" fmla="*/ 1060212 h 2770714"/>
                <a:gd name="connsiteX46" fmla="*/ 1015030 w 1632518"/>
                <a:gd name="connsiteY46" fmla="*/ 670430 h 2770714"/>
                <a:gd name="connsiteX47" fmla="*/ 993934 w 1632518"/>
                <a:gd name="connsiteY47" fmla="*/ 597430 h 2770714"/>
                <a:gd name="connsiteX48" fmla="*/ 1002975 w 1632518"/>
                <a:gd name="connsiteY48" fmla="*/ 567292 h 2770714"/>
                <a:gd name="connsiteX49" fmla="*/ 1061911 w 1632518"/>
                <a:gd name="connsiteY49" fmla="*/ 524095 h 2770714"/>
                <a:gd name="connsiteX50" fmla="*/ 1107453 w 1632518"/>
                <a:gd name="connsiteY50" fmla="*/ 547535 h 2770714"/>
                <a:gd name="connsiteX51" fmla="*/ 1114485 w 1632518"/>
                <a:gd name="connsiteY51" fmla="*/ 612499 h 2770714"/>
                <a:gd name="connsiteX52" fmla="*/ 1247760 w 1632518"/>
                <a:gd name="connsiteY52" fmla="*/ 1004289 h 2770714"/>
                <a:gd name="connsiteX53" fmla="*/ 1359605 w 1632518"/>
                <a:gd name="connsiteY53" fmla="*/ 1222955 h 2770714"/>
                <a:gd name="connsiteX54" fmla="*/ 1391082 w 1632518"/>
                <a:gd name="connsiteY54" fmla="*/ 1373979 h 2770714"/>
                <a:gd name="connsiteX55" fmla="*/ 1402467 w 1632518"/>
                <a:gd name="connsiteY55" fmla="*/ 1519309 h 2770714"/>
                <a:gd name="connsiteX56" fmla="*/ 1431935 w 1632518"/>
                <a:gd name="connsiteY56" fmla="*/ 1614410 h 2770714"/>
                <a:gd name="connsiteX57" fmla="*/ 1511298 w 1632518"/>
                <a:gd name="connsiteY57" fmla="*/ 1917127 h 2770714"/>
                <a:gd name="connsiteX58" fmla="*/ 1527706 w 1632518"/>
                <a:gd name="connsiteY58" fmla="*/ 2055091 h 2770714"/>
                <a:gd name="connsiteX59" fmla="*/ 1582624 w 1632518"/>
                <a:gd name="connsiteY59" fmla="*/ 2146508 h 2770714"/>
                <a:gd name="connsiteX60" fmla="*/ 1632518 w 1632518"/>
                <a:gd name="connsiteY60" fmla="*/ 2178990 h 2770714"/>
                <a:gd name="connsiteX61" fmla="*/ 1585972 w 1632518"/>
                <a:gd name="connsiteY61" fmla="*/ 2231564 h 2770714"/>
                <a:gd name="connsiteX62" fmla="*/ 1322435 w 1632518"/>
                <a:gd name="connsiteY62" fmla="*/ 2642106 h 2770714"/>
                <a:gd name="connsiteX63" fmla="*/ 1291627 w 1632518"/>
                <a:gd name="connsiteY63" fmla="*/ 2732854 h 2770714"/>
                <a:gd name="connsiteX64" fmla="*/ 1281581 w 1632518"/>
                <a:gd name="connsiteY64" fmla="*/ 2757634 h 2770714"/>
                <a:gd name="connsiteX65" fmla="*/ 1257136 w 1632518"/>
                <a:gd name="connsiteY65" fmla="*/ 2759643 h 2770714"/>
                <a:gd name="connsiteX66" fmla="*/ 1215613 w 1632518"/>
                <a:gd name="connsiteY66" fmla="*/ 2699033 h 2770714"/>
                <a:gd name="connsiteX67" fmla="*/ 1141609 w 1632518"/>
                <a:gd name="connsiteY67" fmla="*/ 2609290 h 2770714"/>
                <a:gd name="connsiteX68" fmla="*/ 1036127 w 1632518"/>
                <a:gd name="connsiteY68" fmla="*/ 2525239 h 2770714"/>
                <a:gd name="connsiteX69" fmla="*/ 602813 w 1632518"/>
                <a:gd name="connsiteY69" fmla="*/ 2033659 h 2770714"/>
                <a:gd name="connsiteX70" fmla="*/ 512735 w 1632518"/>
                <a:gd name="connsiteY70" fmla="*/ 1774475 h 2770714"/>
                <a:gd name="connsiteX71" fmla="*/ 346308 w 1632518"/>
                <a:gd name="connsiteY71" fmla="*/ 1290263 h 2770714"/>
                <a:gd name="connsiteX72" fmla="*/ 217385 w 1632518"/>
                <a:gd name="connsiteY72" fmla="*/ 939660 h 2770714"/>
                <a:gd name="connsiteX73" fmla="*/ 164034 w 1632518"/>
                <a:gd name="connsiteY73" fmla="*/ 792764 h 2770714"/>
                <a:gd name="connsiteX74" fmla="*/ 123569 w 1632518"/>
                <a:gd name="connsiteY74" fmla="*/ 658549 h 2770714"/>
                <a:gd name="connsiteX75" fmla="*/ 133251 w 1632518"/>
                <a:gd name="connsiteY75" fmla="*/ 656786 h 2770714"/>
                <a:gd name="connsiteX76" fmla="*/ 124153 w 1632518"/>
                <a:gd name="connsiteY76" fmla="*/ 606808 h 2770714"/>
                <a:gd name="connsiteX77" fmla="*/ 138135 w 1632518"/>
                <a:gd name="connsiteY77" fmla="*/ 562158 h 2770714"/>
                <a:gd name="connsiteX78" fmla="*/ 193967 w 1632518"/>
                <a:gd name="connsiteY78" fmla="*/ 571423 h 2770714"/>
                <a:gd name="connsiteX79" fmla="*/ 238817 w 1632518"/>
                <a:gd name="connsiteY79" fmla="*/ 662394 h 2770714"/>
                <a:gd name="connsiteX80" fmla="*/ 348317 w 1632518"/>
                <a:gd name="connsiteY80" fmla="*/ 862977 h 2770714"/>
                <a:gd name="connsiteX81" fmla="*/ 424063 w 1632518"/>
                <a:gd name="connsiteY81" fmla="*/ 1011812 h 2770714"/>
                <a:gd name="connsiteX82" fmla="*/ 566313 w 1632518"/>
                <a:gd name="connsiteY82" fmla="*/ 1270506 h 2770714"/>
                <a:gd name="connsiteX83" fmla="*/ 591763 w 1632518"/>
                <a:gd name="connsiteY83" fmla="*/ 1290932 h 2770714"/>
                <a:gd name="connsiteX84" fmla="*/ 596116 w 1632518"/>
                <a:gd name="connsiteY84" fmla="*/ 1288254 h 2770714"/>
                <a:gd name="connsiteX85" fmla="*/ 590423 w 1632518"/>
                <a:gd name="connsiteY85" fmla="*/ 1270506 h 2770714"/>
                <a:gd name="connsiteX86" fmla="*/ 499005 w 1632518"/>
                <a:gd name="connsiteY86" fmla="*/ 1077290 h 2770714"/>
                <a:gd name="connsiteX87" fmla="*/ 382808 w 1632518"/>
                <a:gd name="connsiteY87" fmla="*/ 814756 h 2770714"/>
                <a:gd name="connsiteX88" fmla="*/ 239151 w 1632518"/>
                <a:gd name="connsiteY88" fmla="*/ 555572 h 2770714"/>
                <a:gd name="connsiteX89" fmla="*/ 165147 w 1632518"/>
                <a:gd name="connsiteY89" fmla="*/ 500320 h 2770714"/>
                <a:gd name="connsiteX90" fmla="*/ 110104 w 1632518"/>
                <a:gd name="connsiteY90" fmla="*/ 505301 h 2770714"/>
                <a:gd name="connsiteX91" fmla="*/ 106388 w 1632518"/>
                <a:gd name="connsiteY91" fmla="*/ 509219 h 2770714"/>
                <a:gd name="connsiteX92" fmla="*/ 97427 w 1632518"/>
                <a:gd name="connsiteY92" fmla="*/ 459995 h 2770714"/>
                <a:gd name="connsiteX93" fmla="*/ 89674 w 1632518"/>
                <a:gd name="connsiteY93" fmla="*/ 461407 h 2770714"/>
                <a:gd name="connsiteX94" fmla="*/ 89468 w 1632518"/>
                <a:gd name="connsiteY94" fmla="*/ 432342 h 2770714"/>
                <a:gd name="connsiteX95" fmla="*/ 69711 w 1632518"/>
                <a:gd name="connsiteY95" fmla="*/ 259888 h 2770714"/>
                <a:gd name="connsiteX96" fmla="*/ 67032 w 1632518"/>
                <a:gd name="connsiteY96" fmla="*/ 234773 h 2770714"/>
                <a:gd name="connsiteX97" fmla="*/ 95160 w 1632518"/>
                <a:gd name="connsiteY97" fmla="*/ 210663 h 2770714"/>
                <a:gd name="connsiteX98" fmla="*/ 177202 w 1632518"/>
                <a:gd name="connsiteY98" fmla="*/ 257879 h 2770714"/>
                <a:gd name="connsiteX99" fmla="*/ 227766 w 1632518"/>
                <a:gd name="connsiteY99" fmla="*/ 328200 h 2770714"/>
                <a:gd name="connsiteX100" fmla="*/ 345973 w 1632518"/>
                <a:gd name="connsiteY100" fmla="*/ 509361 h 2770714"/>
                <a:gd name="connsiteX101" fmla="*/ 456813 w 1632518"/>
                <a:gd name="connsiteY101" fmla="*/ 639958 h 2770714"/>
                <a:gd name="connsiteX102" fmla="*/ 648354 w 1632518"/>
                <a:gd name="connsiteY102" fmla="*/ 970133 h 2770714"/>
                <a:gd name="connsiteX103" fmla="*/ 739102 w 1632518"/>
                <a:gd name="connsiteY103" fmla="*/ 1167703 h 2770714"/>
                <a:gd name="connsiteX104" fmla="*/ 760534 w 1632518"/>
                <a:gd name="connsiteY104" fmla="*/ 1197841 h 2770714"/>
                <a:gd name="connsiteX105" fmla="*/ 765222 w 1632518"/>
                <a:gd name="connsiteY105" fmla="*/ 1195496 h 2770714"/>
                <a:gd name="connsiteX106" fmla="*/ 762543 w 1632518"/>
                <a:gd name="connsiteY106" fmla="*/ 1179423 h 2770714"/>
                <a:gd name="connsiteX107" fmla="*/ 646010 w 1632518"/>
                <a:gd name="connsiteY107" fmla="*/ 831499 h 2770714"/>
                <a:gd name="connsiteX108" fmla="*/ 505703 w 1632518"/>
                <a:gd name="connsiteY108" fmla="*/ 606806 h 2770714"/>
                <a:gd name="connsiteX109" fmla="*/ 330904 w 1632518"/>
                <a:gd name="connsiteY109" fmla="*/ 383452 h 2770714"/>
                <a:gd name="connsiteX110" fmla="*/ 253551 w 1632518"/>
                <a:gd name="connsiteY110" fmla="*/ 259888 h 2770714"/>
                <a:gd name="connsiteX111" fmla="*/ 96500 w 1632518"/>
                <a:gd name="connsiteY111" fmla="*/ 150722 h 2770714"/>
                <a:gd name="connsiteX112" fmla="*/ 75068 w 1632518"/>
                <a:gd name="connsiteY112" fmla="*/ 122594 h 2770714"/>
                <a:gd name="connsiteX113" fmla="*/ 87124 w 1632518"/>
                <a:gd name="connsiteY113" fmla="*/ 43566 h 2770714"/>
                <a:gd name="connsiteX114" fmla="*/ 142784 w 1632518"/>
                <a:gd name="connsiteY114" fmla="*/ 431 h 277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632518" h="2770714">
                  <a:moveTo>
                    <a:pt x="64612" y="339552"/>
                  </a:moveTo>
                  <a:cubicBezTo>
                    <a:pt x="73393" y="338265"/>
                    <a:pt x="71763" y="378123"/>
                    <a:pt x="71831" y="395820"/>
                  </a:cubicBezTo>
                  <a:cubicBezTo>
                    <a:pt x="71900" y="413518"/>
                    <a:pt x="57656" y="431003"/>
                    <a:pt x="65023" y="445737"/>
                  </a:cubicBezTo>
                  <a:lnTo>
                    <a:pt x="74747" y="464124"/>
                  </a:lnTo>
                  <a:lnTo>
                    <a:pt x="49773" y="470231"/>
                  </a:lnTo>
                  <a:lnTo>
                    <a:pt x="77307" y="631462"/>
                  </a:lnTo>
                  <a:cubicBezTo>
                    <a:pt x="76931" y="637608"/>
                    <a:pt x="76556" y="643754"/>
                    <a:pt x="76180" y="649900"/>
                  </a:cubicBezTo>
                  <a:cubicBezTo>
                    <a:pt x="72664" y="659318"/>
                    <a:pt x="61339" y="662226"/>
                    <a:pt x="52967" y="670095"/>
                  </a:cubicBezTo>
                  <a:cubicBezTo>
                    <a:pt x="47275" y="675118"/>
                    <a:pt x="44596" y="683490"/>
                    <a:pt x="40912" y="690522"/>
                  </a:cubicBezTo>
                  <a:cubicBezTo>
                    <a:pt x="38903" y="694540"/>
                    <a:pt x="38233" y="699563"/>
                    <a:pt x="35555" y="702577"/>
                  </a:cubicBezTo>
                  <a:cubicBezTo>
                    <a:pt x="31201" y="706930"/>
                    <a:pt x="25174" y="710279"/>
                    <a:pt x="19816" y="713962"/>
                  </a:cubicBezTo>
                  <a:cubicBezTo>
                    <a:pt x="16467" y="708605"/>
                    <a:pt x="11110" y="703582"/>
                    <a:pt x="10105" y="697889"/>
                  </a:cubicBezTo>
                  <a:cubicBezTo>
                    <a:pt x="7091" y="681146"/>
                    <a:pt x="4747" y="664403"/>
                    <a:pt x="3743" y="647660"/>
                  </a:cubicBezTo>
                  <a:cubicBezTo>
                    <a:pt x="-611" y="579347"/>
                    <a:pt x="-3290" y="511370"/>
                    <a:pt x="8096" y="443393"/>
                  </a:cubicBezTo>
                  <a:cubicBezTo>
                    <a:pt x="10440" y="429998"/>
                    <a:pt x="13788" y="416269"/>
                    <a:pt x="19146" y="403544"/>
                  </a:cubicBezTo>
                  <a:cubicBezTo>
                    <a:pt x="22328" y="395508"/>
                    <a:pt x="55831" y="340839"/>
                    <a:pt x="64612" y="339552"/>
                  </a:cubicBezTo>
                  <a:close/>
                  <a:moveTo>
                    <a:pt x="142784" y="431"/>
                  </a:moveTo>
                  <a:cubicBezTo>
                    <a:pt x="151292" y="1541"/>
                    <a:pt x="160208" y="4806"/>
                    <a:pt x="169165" y="10415"/>
                  </a:cubicBezTo>
                  <a:cubicBezTo>
                    <a:pt x="191266" y="24144"/>
                    <a:pt x="211693" y="43566"/>
                    <a:pt x="228101" y="63993"/>
                  </a:cubicBezTo>
                  <a:cubicBezTo>
                    <a:pt x="257234" y="100493"/>
                    <a:pt x="285028" y="138667"/>
                    <a:pt x="310142" y="178181"/>
                  </a:cubicBezTo>
                  <a:cubicBezTo>
                    <a:pt x="364725" y="263571"/>
                    <a:pt x="430693" y="338246"/>
                    <a:pt x="504698" y="406893"/>
                  </a:cubicBezTo>
                  <a:cubicBezTo>
                    <a:pt x="558276" y="456787"/>
                    <a:pt x="611519" y="507352"/>
                    <a:pt x="656056" y="565953"/>
                  </a:cubicBezTo>
                  <a:cubicBezTo>
                    <a:pt x="709634" y="636274"/>
                    <a:pt x="748479" y="714967"/>
                    <a:pt x="787323" y="793660"/>
                  </a:cubicBezTo>
                  <a:cubicBezTo>
                    <a:pt x="818130" y="855945"/>
                    <a:pt x="847598" y="918899"/>
                    <a:pt x="879411" y="980514"/>
                  </a:cubicBezTo>
                  <a:cubicBezTo>
                    <a:pt x="899168" y="1019023"/>
                    <a:pt x="923613" y="1055524"/>
                    <a:pt x="956764" y="1083987"/>
                  </a:cubicBezTo>
                  <a:cubicBezTo>
                    <a:pt x="973507" y="1098721"/>
                    <a:pt x="994604" y="1108432"/>
                    <a:pt x="1014026" y="1119817"/>
                  </a:cubicBezTo>
                  <a:cubicBezTo>
                    <a:pt x="1017709" y="1121826"/>
                    <a:pt x="1023067" y="1120487"/>
                    <a:pt x="1027755" y="1120822"/>
                  </a:cubicBezTo>
                  <a:cubicBezTo>
                    <a:pt x="1026751" y="1115799"/>
                    <a:pt x="1027420" y="1110106"/>
                    <a:pt x="1024741" y="1106088"/>
                  </a:cubicBezTo>
                  <a:cubicBezTo>
                    <a:pt x="1016035" y="1092693"/>
                    <a:pt x="1006324" y="1079634"/>
                    <a:pt x="996613" y="1067244"/>
                  </a:cubicBezTo>
                  <a:cubicBezTo>
                    <a:pt x="937677" y="991900"/>
                    <a:pt x="894145" y="907848"/>
                    <a:pt x="857644" y="819779"/>
                  </a:cubicBezTo>
                  <a:cubicBezTo>
                    <a:pt x="825162" y="741421"/>
                    <a:pt x="791342" y="663398"/>
                    <a:pt x="737763" y="596760"/>
                  </a:cubicBezTo>
                  <a:cubicBezTo>
                    <a:pt x="694900" y="543517"/>
                    <a:pt x="648354" y="493622"/>
                    <a:pt x="602813" y="443058"/>
                  </a:cubicBezTo>
                  <a:cubicBezTo>
                    <a:pt x="537515" y="371062"/>
                    <a:pt x="470207" y="300406"/>
                    <a:pt x="405913" y="227406"/>
                  </a:cubicBezTo>
                  <a:cubicBezTo>
                    <a:pt x="380799" y="198943"/>
                    <a:pt x="360372" y="165791"/>
                    <a:pt x="340280" y="133310"/>
                  </a:cubicBezTo>
                  <a:cubicBezTo>
                    <a:pt x="325211" y="108865"/>
                    <a:pt x="328895" y="101163"/>
                    <a:pt x="353340" y="85424"/>
                  </a:cubicBezTo>
                  <a:cubicBezTo>
                    <a:pt x="356019" y="83750"/>
                    <a:pt x="358698" y="82075"/>
                    <a:pt x="361377" y="80736"/>
                  </a:cubicBezTo>
                  <a:cubicBezTo>
                    <a:pt x="381468" y="69016"/>
                    <a:pt x="399886" y="67007"/>
                    <a:pt x="419308" y="85089"/>
                  </a:cubicBezTo>
                  <a:cubicBezTo>
                    <a:pt x="467528" y="129626"/>
                    <a:pt x="516753" y="172823"/>
                    <a:pt x="566313" y="216021"/>
                  </a:cubicBezTo>
                  <a:lnTo>
                    <a:pt x="768570" y="391489"/>
                  </a:lnTo>
                  <a:cubicBezTo>
                    <a:pt x="822149" y="438370"/>
                    <a:pt x="873048" y="487595"/>
                    <a:pt x="909548" y="549879"/>
                  </a:cubicBezTo>
                  <a:cubicBezTo>
                    <a:pt x="941026" y="603123"/>
                    <a:pt x="961452" y="661054"/>
                    <a:pt x="980539" y="719655"/>
                  </a:cubicBezTo>
                  <a:cubicBezTo>
                    <a:pt x="1014361" y="823798"/>
                    <a:pt x="1060572" y="921913"/>
                    <a:pt x="1125870" y="1009982"/>
                  </a:cubicBezTo>
                  <a:cubicBezTo>
                    <a:pt x="1149980" y="1042799"/>
                    <a:pt x="1180453" y="1070927"/>
                    <a:pt x="1208246" y="1101065"/>
                  </a:cubicBezTo>
                  <a:cubicBezTo>
                    <a:pt x="1212600" y="1105753"/>
                    <a:pt x="1218962" y="1108097"/>
                    <a:pt x="1224320" y="1111446"/>
                  </a:cubicBezTo>
                  <a:cubicBezTo>
                    <a:pt x="1225324" y="1110441"/>
                    <a:pt x="1226664" y="1109437"/>
                    <a:pt x="1227669" y="1108432"/>
                  </a:cubicBezTo>
                  <a:cubicBezTo>
                    <a:pt x="1218962" y="1092359"/>
                    <a:pt x="1210591" y="1075950"/>
                    <a:pt x="1201214" y="1060212"/>
                  </a:cubicBezTo>
                  <a:cubicBezTo>
                    <a:pt x="1127879" y="935642"/>
                    <a:pt x="1063586" y="806720"/>
                    <a:pt x="1015030" y="670430"/>
                  </a:cubicBezTo>
                  <a:cubicBezTo>
                    <a:pt x="1006659" y="646655"/>
                    <a:pt x="998957" y="622210"/>
                    <a:pt x="993934" y="597430"/>
                  </a:cubicBezTo>
                  <a:cubicBezTo>
                    <a:pt x="992260" y="588054"/>
                    <a:pt x="996278" y="573655"/>
                    <a:pt x="1002975" y="567292"/>
                  </a:cubicBezTo>
                  <a:cubicBezTo>
                    <a:pt x="1021058" y="550884"/>
                    <a:pt x="1040815" y="535815"/>
                    <a:pt x="1061911" y="524095"/>
                  </a:cubicBezTo>
                  <a:cubicBezTo>
                    <a:pt x="1085686" y="511035"/>
                    <a:pt x="1102764" y="520411"/>
                    <a:pt x="1107453" y="547535"/>
                  </a:cubicBezTo>
                  <a:cubicBezTo>
                    <a:pt x="1111136" y="568967"/>
                    <a:pt x="1111136" y="591068"/>
                    <a:pt x="1114485" y="612499"/>
                  </a:cubicBezTo>
                  <a:cubicBezTo>
                    <a:pt x="1135246" y="751132"/>
                    <a:pt x="1174760" y="883068"/>
                    <a:pt x="1247760" y="1004289"/>
                  </a:cubicBezTo>
                  <a:cubicBezTo>
                    <a:pt x="1289953" y="1074276"/>
                    <a:pt x="1330472" y="1145937"/>
                    <a:pt x="1359605" y="1222955"/>
                  </a:cubicBezTo>
                  <a:cubicBezTo>
                    <a:pt x="1378022" y="1271510"/>
                    <a:pt x="1387733" y="1322075"/>
                    <a:pt x="1391082" y="1373979"/>
                  </a:cubicBezTo>
                  <a:cubicBezTo>
                    <a:pt x="1394096" y="1422534"/>
                    <a:pt x="1395100" y="1471424"/>
                    <a:pt x="1402467" y="1519309"/>
                  </a:cubicBezTo>
                  <a:cubicBezTo>
                    <a:pt x="1407490" y="1551791"/>
                    <a:pt x="1419545" y="1583603"/>
                    <a:pt x="1431935" y="1614410"/>
                  </a:cubicBezTo>
                  <a:cubicBezTo>
                    <a:pt x="1471449" y="1711856"/>
                    <a:pt x="1496229" y="1813319"/>
                    <a:pt x="1511298" y="1917127"/>
                  </a:cubicBezTo>
                  <a:cubicBezTo>
                    <a:pt x="1517995" y="1963003"/>
                    <a:pt x="1523688" y="2008879"/>
                    <a:pt x="1527706" y="2055091"/>
                  </a:cubicBezTo>
                  <a:cubicBezTo>
                    <a:pt x="1531390" y="2094939"/>
                    <a:pt x="1548802" y="2125077"/>
                    <a:pt x="1582624" y="2146508"/>
                  </a:cubicBezTo>
                  <a:cubicBezTo>
                    <a:pt x="1598698" y="2156554"/>
                    <a:pt x="1614436" y="2167270"/>
                    <a:pt x="1632518" y="2178990"/>
                  </a:cubicBezTo>
                  <a:cubicBezTo>
                    <a:pt x="1615776" y="2197742"/>
                    <a:pt x="1601376" y="2215155"/>
                    <a:pt x="1585972" y="2231564"/>
                  </a:cubicBezTo>
                  <a:cubicBezTo>
                    <a:pt x="1472454" y="2352114"/>
                    <a:pt x="1384385" y="2488739"/>
                    <a:pt x="1322435" y="2642106"/>
                  </a:cubicBezTo>
                  <a:cubicBezTo>
                    <a:pt x="1310380" y="2671909"/>
                    <a:pt x="1302008" y="2702717"/>
                    <a:pt x="1291627" y="2732854"/>
                  </a:cubicBezTo>
                  <a:cubicBezTo>
                    <a:pt x="1288614" y="2741226"/>
                    <a:pt x="1285265" y="2749597"/>
                    <a:pt x="1281581" y="2757634"/>
                  </a:cubicBezTo>
                  <a:cubicBezTo>
                    <a:pt x="1273880" y="2774377"/>
                    <a:pt x="1267852" y="2775047"/>
                    <a:pt x="1257136" y="2759643"/>
                  </a:cubicBezTo>
                  <a:cubicBezTo>
                    <a:pt x="1243072" y="2739551"/>
                    <a:pt x="1230682" y="2718120"/>
                    <a:pt x="1215613" y="2699033"/>
                  </a:cubicBezTo>
                  <a:cubicBezTo>
                    <a:pt x="1191838" y="2668561"/>
                    <a:pt x="1166389" y="2639093"/>
                    <a:pt x="1141609" y="2609290"/>
                  </a:cubicBezTo>
                  <a:cubicBezTo>
                    <a:pt x="1112141" y="2574129"/>
                    <a:pt x="1074636" y="2549014"/>
                    <a:pt x="1036127" y="2525239"/>
                  </a:cubicBezTo>
                  <a:cubicBezTo>
                    <a:pt x="841236" y="2405692"/>
                    <a:pt x="705951" y="2234242"/>
                    <a:pt x="602813" y="2033659"/>
                  </a:cubicBezTo>
                  <a:cubicBezTo>
                    <a:pt x="560620" y="1951618"/>
                    <a:pt x="534836" y="1863549"/>
                    <a:pt x="512735" y="1774475"/>
                  </a:cubicBezTo>
                  <a:cubicBezTo>
                    <a:pt x="471547" y="1608048"/>
                    <a:pt x="407588" y="1449658"/>
                    <a:pt x="346308" y="1290263"/>
                  </a:cubicBezTo>
                  <a:cubicBezTo>
                    <a:pt x="301436" y="1174065"/>
                    <a:pt x="254711" y="1045619"/>
                    <a:pt x="217385" y="939660"/>
                  </a:cubicBezTo>
                  <a:cubicBezTo>
                    <a:pt x="198722" y="886681"/>
                    <a:pt x="180405" y="839003"/>
                    <a:pt x="164034" y="792764"/>
                  </a:cubicBezTo>
                  <a:lnTo>
                    <a:pt x="123569" y="658549"/>
                  </a:lnTo>
                  <a:lnTo>
                    <a:pt x="133251" y="656786"/>
                  </a:lnTo>
                  <a:lnTo>
                    <a:pt x="124153" y="606808"/>
                  </a:lnTo>
                  <a:lnTo>
                    <a:pt x="138135" y="562158"/>
                  </a:lnTo>
                  <a:cubicBezTo>
                    <a:pt x="148851" y="543071"/>
                    <a:pt x="177187" y="554717"/>
                    <a:pt x="193967" y="571423"/>
                  </a:cubicBezTo>
                  <a:cubicBezTo>
                    <a:pt x="210747" y="588129"/>
                    <a:pt x="213092" y="613802"/>
                    <a:pt x="238817" y="662394"/>
                  </a:cubicBezTo>
                  <a:cubicBezTo>
                    <a:pt x="264542" y="710986"/>
                    <a:pt x="317442" y="804740"/>
                    <a:pt x="348317" y="862977"/>
                  </a:cubicBezTo>
                  <a:cubicBezTo>
                    <a:pt x="379191" y="921213"/>
                    <a:pt x="404640" y="961248"/>
                    <a:pt x="424063" y="1011812"/>
                  </a:cubicBezTo>
                  <a:cubicBezTo>
                    <a:pt x="460897" y="1107248"/>
                    <a:pt x="493982" y="1197171"/>
                    <a:pt x="566313" y="1270506"/>
                  </a:cubicBezTo>
                  <a:cubicBezTo>
                    <a:pt x="574015" y="1278208"/>
                    <a:pt x="583056" y="1284235"/>
                    <a:pt x="591763" y="1290932"/>
                  </a:cubicBezTo>
                  <a:cubicBezTo>
                    <a:pt x="593102" y="1289928"/>
                    <a:pt x="594441" y="1288923"/>
                    <a:pt x="596116" y="1288254"/>
                  </a:cubicBezTo>
                  <a:cubicBezTo>
                    <a:pt x="594441" y="1282226"/>
                    <a:pt x="593102" y="1276198"/>
                    <a:pt x="590423" y="1270506"/>
                  </a:cubicBezTo>
                  <a:cubicBezTo>
                    <a:pt x="559951" y="1206212"/>
                    <a:pt x="528473" y="1142253"/>
                    <a:pt x="499005" y="1077290"/>
                  </a:cubicBezTo>
                  <a:cubicBezTo>
                    <a:pt x="459492" y="990225"/>
                    <a:pt x="422657" y="901821"/>
                    <a:pt x="382808" y="814756"/>
                  </a:cubicBezTo>
                  <a:cubicBezTo>
                    <a:pt x="341620" y="724678"/>
                    <a:pt x="296413" y="636944"/>
                    <a:pt x="239151" y="555572"/>
                  </a:cubicBezTo>
                  <a:cubicBezTo>
                    <a:pt x="220399" y="529118"/>
                    <a:pt x="198968" y="506012"/>
                    <a:pt x="165147" y="500320"/>
                  </a:cubicBezTo>
                  <a:cubicBezTo>
                    <a:pt x="139363" y="496134"/>
                    <a:pt x="122201" y="497808"/>
                    <a:pt x="110104" y="505301"/>
                  </a:cubicBezTo>
                  <a:lnTo>
                    <a:pt x="106388" y="509219"/>
                  </a:lnTo>
                  <a:lnTo>
                    <a:pt x="97427" y="459995"/>
                  </a:lnTo>
                  <a:lnTo>
                    <a:pt x="89674" y="461407"/>
                  </a:lnTo>
                  <a:cubicBezTo>
                    <a:pt x="89605" y="451719"/>
                    <a:pt x="89537" y="442030"/>
                    <a:pt x="89468" y="432342"/>
                  </a:cubicBezTo>
                  <a:cubicBezTo>
                    <a:pt x="83440" y="374746"/>
                    <a:pt x="76408" y="317484"/>
                    <a:pt x="69711" y="259888"/>
                  </a:cubicBezTo>
                  <a:cubicBezTo>
                    <a:pt x="68706" y="251516"/>
                    <a:pt x="67367" y="243145"/>
                    <a:pt x="67032" y="234773"/>
                  </a:cubicBezTo>
                  <a:cubicBezTo>
                    <a:pt x="66027" y="214681"/>
                    <a:pt x="75738" y="206310"/>
                    <a:pt x="95160" y="210663"/>
                  </a:cubicBezTo>
                  <a:cubicBezTo>
                    <a:pt x="127307" y="218030"/>
                    <a:pt x="156105" y="231759"/>
                    <a:pt x="177202" y="257879"/>
                  </a:cubicBezTo>
                  <a:cubicBezTo>
                    <a:pt x="195284" y="280315"/>
                    <a:pt x="212028" y="304090"/>
                    <a:pt x="227766" y="328200"/>
                  </a:cubicBezTo>
                  <a:cubicBezTo>
                    <a:pt x="267280" y="388475"/>
                    <a:pt x="303780" y="451095"/>
                    <a:pt x="345973" y="509361"/>
                  </a:cubicBezTo>
                  <a:cubicBezTo>
                    <a:pt x="379459" y="555572"/>
                    <a:pt x="418638" y="597430"/>
                    <a:pt x="456813" y="639958"/>
                  </a:cubicBezTo>
                  <a:cubicBezTo>
                    <a:pt x="543207" y="737068"/>
                    <a:pt x="600469" y="850587"/>
                    <a:pt x="648354" y="970133"/>
                  </a:cubicBezTo>
                  <a:cubicBezTo>
                    <a:pt x="675144" y="1037441"/>
                    <a:pt x="708295" y="1102070"/>
                    <a:pt x="739102" y="1167703"/>
                  </a:cubicBezTo>
                  <a:cubicBezTo>
                    <a:pt x="744460" y="1178753"/>
                    <a:pt x="753502" y="1187795"/>
                    <a:pt x="760534" y="1197841"/>
                  </a:cubicBezTo>
                  <a:cubicBezTo>
                    <a:pt x="762208" y="1197171"/>
                    <a:pt x="763547" y="1196166"/>
                    <a:pt x="765222" y="1195496"/>
                  </a:cubicBezTo>
                  <a:cubicBezTo>
                    <a:pt x="764217" y="1190139"/>
                    <a:pt x="764217" y="1184446"/>
                    <a:pt x="762543" y="1179423"/>
                  </a:cubicBezTo>
                  <a:cubicBezTo>
                    <a:pt x="726712" y="1062556"/>
                    <a:pt x="691887" y="945018"/>
                    <a:pt x="646010" y="831499"/>
                  </a:cubicBezTo>
                  <a:cubicBezTo>
                    <a:pt x="612189" y="748453"/>
                    <a:pt x="561960" y="675788"/>
                    <a:pt x="505703" y="606806"/>
                  </a:cubicBezTo>
                  <a:cubicBezTo>
                    <a:pt x="446097" y="533471"/>
                    <a:pt x="387161" y="459466"/>
                    <a:pt x="330904" y="383452"/>
                  </a:cubicBezTo>
                  <a:cubicBezTo>
                    <a:pt x="302106" y="344608"/>
                    <a:pt x="278665" y="301746"/>
                    <a:pt x="253551" y="259888"/>
                  </a:cubicBezTo>
                  <a:cubicBezTo>
                    <a:pt x="217385" y="199947"/>
                    <a:pt x="166486" y="162108"/>
                    <a:pt x="96500" y="150722"/>
                  </a:cubicBezTo>
                  <a:cubicBezTo>
                    <a:pt x="76073" y="147374"/>
                    <a:pt x="73059" y="143355"/>
                    <a:pt x="75068" y="122594"/>
                  </a:cubicBezTo>
                  <a:cubicBezTo>
                    <a:pt x="77747" y="96140"/>
                    <a:pt x="80091" y="69351"/>
                    <a:pt x="87124" y="43566"/>
                  </a:cubicBezTo>
                  <a:cubicBezTo>
                    <a:pt x="95412" y="13177"/>
                    <a:pt x="117261" y="-2896"/>
                    <a:pt x="142784" y="43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2BBAE65-C578-48C2-8DA5-3380D490FC4A}"/>
                </a:ext>
              </a:extLst>
            </p:cNvPr>
            <p:cNvSpPr/>
            <p:nvPr/>
          </p:nvSpPr>
          <p:spPr>
            <a:xfrm rot="21290877" flipH="1">
              <a:off x="1970748" y="2693780"/>
              <a:ext cx="186897" cy="417215"/>
            </a:xfrm>
            <a:custGeom>
              <a:avLst/>
              <a:gdLst>
                <a:gd name="connsiteX0" fmla="*/ 307071 w 1989088"/>
                <a:gd name="connsiteY0" fmla="*/ 835819 h 4440287"/>
                <a:gd name="connsiteX1" fmla="*/ 301043 w 1989088"/>
                <a:gd name="connsiteY1" fmla="*/ 870645 h 4440287"/>
                <a:gd name="connsiteX2" fmla="*/ 362658 w 1989088"/>
                <a:gd name="connsiteY2" fmla="*/ 1147242 h 4440287"/>
                <a:gd name="connsiteX3" fmla="*/ 534108 w 1989088"/>
                <a:gd name="connsiteY3" fmla="*/ 1479426 h 4440287"/>
                <a:gd name="connsiteX4" fmla="*/ 637246 w 1989088"/>
                <a:gd name="connsiteY4" fmla="*/ 1687711 h 4440287"/>
                <a:gd name="connsiteX5" fmla="*/ 635237 w 1989088"/>
                <a:gd name="connsiteY5" fmla="*/ 1717849 h 4440287"/>
                <a:gd name="connsiteX6" fmla="*/ 552191 w 1989088"/>
                <a:gd name="connsiteY6" fmla="*/ 1861170 h 4440287"/>
                <a:gd name="connsiteX7" fmla="*/ 536787 w 1989088"/>
                <a:gd name="connsiteY7" fmla="*/ 1911400 h 4440287"/>
                <a:gd name="connsiteX8" fmla="*/ 546163 w 1989088"/>
                <a:gd name="connsiteY8" fmla="*/ 1917427 h 4440287"/>
                <a:gd name="connsiteX9" fmla="*/ 589026 w 1989088"/>
                <a:gd name="connsiteY9" fmla="*/ 1893317 h 4440287"/>
                <a:gd name="connsiteX10" fmla="*/ 736365 w 1989088"/>
                <a:gd name="connsiteY10" fmla="*/ 1806253 h 4440287"/>
                <a:gd name="connsiteX11" fmla="*/ 753109 w 1989088"/>
                <a:gd name="connsiteY11" fmla="*/ 1798216 h 4440287"/>
                <a:gd name="connsiteX12" fmla="*/ 845531 w 1989088"/>
                <a:gd name="connsiteY12" fmla="*/ 1840409 h 4440287"/>
                <a:gd name="connsiteX13" fmla="*/ 934605 w 1989088"/>
                <a:gd name="connsiteY13" fmla="*/ 2214116 h 4440287"/>
                <a:gd name="connsiteX14" fmla="*/ 1564148 w 1989088"/>
                <a:gd name="connsiteY14" fmla="*/ 3406229 h 4440287"/>
                <a:gd name="connsiteX15" fmla="*/ 1902360 w 1989088"/>
                <a:gd name="connsiteY15" fmla="*/ 3692872 h 4440287"/>
                <a:gd name="connsiteX16" fmla="*/ 1966653 w 1989088"/>
                <a:gd name="connsiteY16" fmla="*/ 3744441 h 4440287"/>
                <a:gd name="connsiteX17" fmla="*/ 1990094 w 1989088"/>
                <a:gd name="connsiteY17" fmla="*/ 3832175 h 4440287"/>
                <a:gd name="connsiteX18" fmla="*/ 1828690 w 1989088"/>
                <a:gd name="connsiteY18" fmla="*/ 4127525 h 4440287"/>
                <a:gd name="connsiteX19" fmla="*/ 1456322 w 1989088"/>
                <a:gd name="connsiteY19" fmla="*/ 4408810 h 4440287"/>
                <a:gd name="connsiteX20" fmla="*/ 1126146 w 1989088"/>
                <a:gd name="connsiteY20" fmla="*/ 4425553 h 4440287"/>
                <a:gd name="connsiteX21" fmla="*/ 928577 w 1989088"/>
                <a:gd name="connsiteY21" fmla="*/ 4234011 h 4440287"/>
                <a:gd name="connsiteX22" fmla="*/ 941971 w 1989088"/>
                <a:gd name="connsiteY22" fmla="*/ 3826818 h 4440287"/>
                <a:gd name="connsiteX23" fmla="*/ 978806 w 1989088"/>
                <a:gd name="connsiteY23" fmla="*/ 3617863 h 4440287"/>
                <a:gd name="connsiteX24" fmla="*/ 951348 w 1989088"/>
                <a:gd name="connsiteY24" fmla="*/ 3457798 h 4440287"/>
                <a:gd name="connsiteX25" fmla="*/ 855577 w 1989088"/>
                <a:gd name="connsiteY25" fmla="*/ 3286348 h 4440287"/>
                <a:gd name="connsiteX26" fmla="*/ 631888 w 1989088"/>
                <a:gd name="connsiteY26" fmla="*/ 2910632 h 4440287"/>
                <a:gd name="connsiteX27" fmla="*/ 426282 w 1989088"/>
                <a:gd name="connsiteY27" fmla="*/ 2366814 h 4440287"/>
                <a:gd name="connsiteX28" fmla="*/ 367346 w 1989088"/>
                <a:gd name="connsiteY28" fmla="*/ 2060749 h 4440287"/>
                <a:gd name="connsiteX29" fmla="*/ 96776 w 1989088"/>
                <a:gd name="connsiteY29" fmla="*/ 1364233 h 4440287"/>
                <a:gd name="connsiteX30" fmla="*/ 336 w 1989088"/>
                <a:gd name="connsiteY30" fmla="*/ 1065535 h 4440287"/>
                <a:gd name="connsiteX31" fmla="*/ 48556 w 1989088"/>
                <a:gd name="connsiteY31" fmla="*/ 592708 h 4440287"/>
                <a:gd name="connsiteX32" fmla="*/ 124235 w 1989088"/>
                <a:gd name="connsiteY32" fmla="*/ 169441 h 4440287"/>
                <a:gd name="connsiteX33" fmla="*/ 151694 w 1989088"/>
                <a:gd name="connsiteY33" fmla="*/ 41523 h 4440287"/>
                <a:gd name="connsiteX34" fmla="*/ 168437 w 1989088"/>
                <a:gd name="connsiteY34" fmla="*/ 0 h 4440287"/>
                <a:gd name="connsiteX35" fmla="*/ 181832 w 1989088"/>
                <a:gd name="connsiteY35" fmla="*/ 22771 h 4440287"/>
                <a:gd name="connsiteX36" fmla="*/ 462447 w 1989088"/>
                <a:gd name="connsiteY36" fmla="*/ 818406 h 4440287"/>
                <a:gd name="connsiteX37" fmla="*/ 697521 w 1989088"/>
                <a:gd name="connsiteY37" fmla="*/ 1420490 h 4440287"/>
                <a:gd name="connsiteX38" fmla="*/ 767843 w 1989088"/>
                <a:gd name="connsiteY38" fmla="*/ 1596628 h 4440287"/>
                <a:gd name="connsiteX39" fmla="*/ 761815 w 1989088"/>
                <a:gd name="connsiteY39" fmla="*/ 1654894 h 4440287"/>
                <a:gd name="connsiteX40" fmla="*/ 715604 w 1989088"/>
                <a:gd name="connsiteY40" fmla="*/ 1624757 h 4440287"/>
                <a:gd name="connsiteX41" fmla="*/ 495264 w 1989088"/>
                <a:gd name="connsiteY41" fmla="*/ 1234306 h 4440287"/>
                <a:gd name="connsiteX42" fmla="*/ 349263 w 1989088"/>
                <a:gd name="connsiteY42" fmla="*/ 890736 h 4440287"/>
                <a:gd name="connsiteX43" fmla="*/ 319126 w 1989088"/>
                <a:gd name="connsiteY43" fmla="*/ 833810 h 4440287"/>
                <a:gd name="connsiteX44" fmla="*/ 307071 w 1989088"/>
                <a:gd name="connsiteY44" fmla="*/ 835819 h 444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89088" h="4440287">
                  <a:moveTo>
                    <a:pt x="307071" y="835819"/>
                  </a:moveTo>
                  <a:cubicBezTo>
                    <a:pt x="305061" y="847204"/>
                    <a:pt x="301713" y="859259"/>
                    <a:pt x="301043" y="870645"/>
                  </a:cubicBezTo>
                  <a:cubicBezTo>
                    <a:pt x="295685" y="968425"/>
                    <a:pt x="321805" y="1060847"/>
                    <a:pt x="362658" y="1147242"/>
                  </a:cubicBezTo>
                  <a:cubicBezTo>
                    <a:pt x="415566" y="1259756"/>
                    <a:pt x="477181" y="1368921"/>
                    <a:pt x="534108" y="1479426"/>
                  </a:cubicBezTo>
                  <a:cubicBezTo>
                    <a:pt x="569603" y="1548408"/>
                    <a:pt x="603759" y="1618059"/>
                    <a:pt x="637246" y="1687711"/>
                  </a:cubicBezTo>
                  <a:cubicBezTo>
                    <a:pt x="641264" y="1695748"/>
                    <a:pt x="639925" y="1709812"/>
                    <a:pt x="635237" y="1717849"/>
                  </a:cubicBezTo>
                  <a:cubicBezTo>
                    <a:pt x="608448" y="1766069"/>
                    <a:pt x="578310" y="1812950"/>
                    <a:pt x="552191" y="1861170"/>
                  </a:cubicBezTo>
                  <a:cubicBezTo>
                    <a:pt x="544154" y="1875904"/>
                    <a:pt x="541475" y="1894656"/>
                    <a:pt x="536787" y="1911400"/>
                  </a:cubicBezTo>
                  <a:cubicBezTo>
                    <a:pt x="540135" y="1913409"/>
                    <a:pt x="542814" y="1915418"/>
                    <a:pt x="546163" y="1917427"/>
                  </a:cubicBezTo>
                  <a:cubicBezTo>
                    <a:pt x="560227" y="1909391"/>
                    <a:pt x="574961" y="1902024"/>
                    <a:pt x="589026" y="1893317"/>
                  </a:cubicBezTo>
                  <a:cubicBezTo>
                    <a:pt x="637916" y="1864519"/>
                    <a:pt x="686806" y="1835051"/>
                    <a:pt x="736365" y="1806253"/>
                  </a:cubicBezTo>
                  <a:cubicBezTo>
                    <a:pt x="741723" y="1802904"/>
                    <a:pt x="747751" y="1800225"/>
                    <a:pt x="753109" y="1798216"/>
                  </a:cubicBezTo>
                  <a:cubicBezTo>
                    <a:pt x="814723" y="1770757"/>
                    <a:pt x="828788" y="1774775"/>
                    <a:pt x="845531" y="1840409"/>
                  </a:cubicBezTo>
                  <a:cubicBezTo>
                    <a:pt x="877008" y="1964308"/>
                    <a:pt x="903797" y="2089547"/>
                    <a:pt x="934605" y="2214116"/>
                  </a:cubicBezTo>
                  <a:cubicBezTo>
                    <a:pt x="1046449" y="2663503"/>
                    <a:pt x="1249376" y="3064669"/>
                    <a:pt x="1564148" y="3406229"/>
                  </a:cubicBezTo>
                  <a:cubicBezTo>
                    <a:pt x="1665276" y="3516065"/>
                    <a:pt x="1779130" y="3609827"/>
                    <a:pt x="1902360" y="3692872"/>
                  </a:cubicBezTo>
                  <a:cubicBezTo>
                    <a:pt x="1925130" y="3708276"/>
                    <a:pt x="1947231" y="3725689"/>
                    <a:pt x="1966653" y="3744441"/>
                  </a:cubicBezTo>
                  <a:cubicBezTo>
                    <a:pt x="1992103" y="3767882"/>
                    <a:pt x="2000809" y="3798020"/>
                    <a:pt x="1990094" y="3832175"/>
                  </a:cubicBezTo>
                  <a:cubicBezTo>
                    <a:pt x="1956607" y="3942011"/>
                    <a:pt x="1903699" y="4041130"/>
                    <a:pt x="1828690" y="4127525"/>
                  </a:cubicBezTo>
                  <a:cubicBezTo>
                    <a:pt x="1724882" y="4248076"/>
                    <a:pt x="1605670" y="4348535"/>
                    <a:pt x="1456322" y="4408810"/>
                  </a:cubicBezTo>
                  <a:cubicBezTo>
                    <a:pt x="1348496" y="4452343"/>
                    <a:pt x="1235982" y="4458370"/>
                    <a:pt x="1126146" y="4425553"/>
                  </a:cubicBezTo>
                  <a:cubicBezTo>
                    <a:pt x="1031045" y="4397425"/>
                    <a:pt x="967421" y="4324425"/>
                    <a:pt x="928577" y="4234011"/>
                  </a:cubicBezTo>
                  <a:cubicBezTo>
                    <a:pt x="870311" y="4096717"/>
                    <a:pt x="870311" y="3959423"/>
                    <a:pt x="941971" y="3826818"/>
                  </a:cubicBezTo>
                  <a:cubicBezTo>
                    <a:pt x="978137" y="3759845"/>
                    <a:pt x="988852" y="3690863"/>
                    <a:pt x="978806" y="3617863"/>
                  </a:cubicBezTo>
                  <a:cubicBezTo>
                    <a:pt x="971439" y="3564285"/>
                    <a:pt x="965412" y="3510037"/>
                    <a:pt x="951348" y="3457798"/>
                  </a:cubicBezTo>
                  <a:cubicBezTo>
                    <a:pt x="934605" y="3392835"/>
                    <a:pt x="897770" y="3336578"/>
                    <a:pt x="855577" y="3286348"/>
                  </a:cubicBezTo>
                  <a:cubicBezTo>
                    <a:pt x="761145" y="3172495"/>
                    <a:pt x="693503" y="3043238"/>
                    <a:pt x="631888" y="2910632"/>
                  </a:cubicBezTo>
                  <a:cubicBezTo>
                    <a:pt x="550181" y="2734494"/>
                    <a:pt x="476511" y="2555007"/>
                    <a:pt x="426282" y="2366814"/>
                  </a:cubicBezTo>
                  <a:cubicBezTo>
                    <a:pt x="399493" y="2266355"/>
                    <a:pt x="376722" y="2163887"/>
                    <a:pt x="367346" y="2060749"/>
                  </a:cubicBezTo>
                  <a:cubicBezTo>
                    <a:pt x="343906" y="1801565"/>
                    <a:pt x="262869" y="1566490"/>
                    <a:pt x="96776" y="1364233"/>
                  </a:cubicBezTo>
                  <a:cubicBezTo>
                    <a:pt x="24446" y="1276499"/>
                    <a:pt x="3015" y="1174700"/>
                    <a:pt x="336" y="1065535"/>
                  </a:cubicBezTo>
                  <a:cubicBezTo>
                    <a:pt x="-3013" y="906140"/>
                    <a:pt x="19088" y="749424"/>
                    <a:pt x="48556" y="592708"/>
                  </a:cubicBezTo>
                  <a:cubicBezTo>
                    <a:pt x="75345" y="452065"/>
                    <a:pt x="98786" y="310753"/>
                    <a:pt x="124235" y="169441"/>
                  </a:cubicBezTo>
                  <a:cubicBezTo>
                    <a:pt x="132272" y="126578"/>
                    <a:pt x="141648" y="84386"/>
                    <a:pt x="151694" y="41523"/>
                  </a:cubicBezTo>
                  <a:cubicBezTo>
                    <a:pt x="154373" y="28798"/>
                    <a:pt x="161740" y="17413"/>
                    <a:pt x="168437" y="0"/>
                  </a:cubicBezTo>
                  <a:cubicBezTo>
                    <a:pt x="175134" y="11385"/>
                    <a:pt x="179823" y="16743"/>
                    <a:pt x="181832" y="22771"/>
                  </a:cubicBezTo>
                  <a:cubicBezTo>
                    <a:pt x="274924" y="287982"/>
                    <a:pt x="365337" y="554534"/>
                    <a:pt x="462447" y="818406"/>
                  </a:cubicBezTo>
                  <a:cubicBezTo>
                    <a:pt x="536787" y="1020663"/>
                    <a:pt x="618494" y="1219572"/>
                    <a:pt x="697521" y="1420490"/>
                  </a:cubicBezTo>
                  <a:cubicBezTo>
                    <a:pt x="720292" y="1479426"/>
                    <a:pt x="745072" y="1537023"/>
                    <a:pt x="767843" y="1596628"/>
                  </a:cubicBezTo>
                  <a:cubicBezTo>
                    <a:pt x="775210" y="1616050"/>
                    <a:pt x="784586" y="1642170"/>
                    <a:pt x="761815" y="1654894"/>
                  </a:cubicBezTo>
                  <a:cubicBezTo>
                    <a:pt x="737035" y="1667619"/>
                    <a:pt x="726989" y="1640160"/>
                    <a:pt x="715604" y="1624757"/>
                  </a:cubicBezTo>
                  <a:cubicBezTo>
                    <a:pt x="628539" y="1502197"/>
                    <a:pt x="558888" y="1369591"/>
                    <a:pt x="495264" y="1234306"/>
                  </a:cubicBezTo>
                  <a:cubicBezTo>
                    <a:pt x="442355" y="1121792"/>
                    <a:pt x="398153" y="1005260"/>
                    <a:pt x="349263" y="890736"/>
                  </a:cubicBezTo>
                  <a:cubicBezTo>
                    <a:pt x="340557" y="871314"/>
                    <a:pt x="329172" y="852562"/>
                    <a:pt x="319126" y="833810"/>
                  </a:cubicBezTo>
                  <a:cubicBezTo>
                    <a:pt x="315777" y="834479"/>
                    <a:pt x="311759" y="835149"/>
                    <a:pt x="307071" y="835819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5AEC27-8497-46AB-9133-29A5270147F6}"/>
                </a:ext>
              </a:extLst>
            </p:cNvPr>
            <p:cNvSpPr/>
            <p:nvPr/>
          </p:nvSpPr>
          <p:spPr>
            <a:xfrm rot="20714560">
              <a:off x="1681758" y="2788326"/>
              <a:ext cx="115193" cy="157593"/>
            </a:xfrm>
            <a:custGeom>
              <a:avLst/>
              <a:gdLst>
                <a:gd name="connsiteX0" fmla="*/ 69304 w 115193"/>
                <a:gd name="connsiteY0" fmla="*/ 0 h 157593"/>
                <a:gd name="connsiteX1" fmla="*/ 69304 w 115193"/>
                <a:gd name="connsiteY1" fmla="*/ 38565 h 157593"/>
                <a:gd name="connsiteX2" fmla="*/ 115193 w 115193"/>
                <a:gd name="connsiteY2" fmla="*/ 38565 h 157593"/>
                <a:gd name="connsiteX3" fmla="*/ 115193 w 115193"/>
                <a:gd name="connsiteY3" fmla="*/ 61979 h 157593"/>
                <a:gd name="connsiteX4" fmla="*/ 69304 w 115193"/>
                <a:gd name="connsiteY4" fmla="*/ 61979 h 157593"/>
                <a:gd name="connsiteX5" fmla="*/ 69304 w 115193"/>
                <a:gd name="connsiteY5" fmla="*/ 157593 h 157593"/>
                <a:gd name="connsiteX6" fmla="*/ 45890 w 115193"/>
                <a:gd name="connsiteY6" fmla="*/ 157593 h 157593"/>
                <a:gd name="connsiteX7" fmla="*/ 45890 w 115193"/>
                <a:gd name="connsiteY7" fmla="*/ 61979 h 157593"/>
                <a:gd name="connsiteX8" fmla="*/ 0 w 115193"/>
                <a:gd name="connsiteY8" fmla="*/ 61979 h 157593"/>
                <a:gd name="connsiteX9" fmla="*/ 0 w 115193"/>
                <a:gd name="connsiteY9" fmla="*/ 38565 h 157593"/>
                <a:gd name="connsiteX10" fmla="*/ 45890 w 115193"/>
                <a:gd name="connsiteY10" fmla="*/ 38565 h 157593"/>
                <a:gd name="connsiteX11" fmla="*/ 45890 w 115193"/>
                <a:gd name="connsiteY11" fmla="*/ 0 h 1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193" h="157593">
                  <a:moveTo>
                    <a:pt x="69304" y="0"/>
                  </a:moveTo>
                  <a:lnTo>
                    <a:pt x="69304" y="38565"/>
                  </a:lnTo>
                  <a:lnTo>
                    <a:pt x="115193" y="38565"/>
                  </a:lnTo>
                  <a:lnTo>
                    <a:pt x="115193" y="61979"/>
                  </a:lnTo>
                  <a:lnTo>
                    <a:pt x="69304" y="61979"/>
                  </a:lnTo>
                  <a:lnTo>
                    <a:pt x="69304" y="157593"/>
                  </a:lnTo>
                  <a:lnTo>
                    <a:pt x="45890" y="157593"/>
                  </a:lnTo>
                  <a:lnTo>
                    <a:pt x="45890" y="61979"/>
                  </a:lnTo>
                  <a:lnTo>
                    <a:pt x="0" y="61979"/>
                  </a:lnTo>
                  <a:lnTo>
                    <a:pt x="0" y="38565"/>
                  </a:lnTo>
                  <a:lnTo>
                    <a:pt x="45890" y="38565"/>
                  </a:lnTo>
                  <a:lnTo>
                    <a:pt x="458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43A7405-FC45-4169-82F8-0DD18DC2A290}"/>
                </a:ext>
              </a:extLst>
            </p:cNvPr>
            <p:cNvSpPr/>
            <p:nvPr/>
          </p:nvSpPr>
          <p:spPr>
            <a:xfrm rot="645173">
              <a:off x="1293573" y="2324942"/>
              <a:ext cx="511887" cy="446183"/>
            </a:xfrm>
            <a:custGeom>
              <a:avLst/>
              <a:gdLst>
                <a:gd name="connsiteX0" fmla="*/ 448474 w 511887"/>
                <a:gd name="connsiteY0" fmla="*/ 0 h 446183"/>
                <a:gd name="connsiteX1" fmla="*/ 462911 w 511887"/>
                <a:gd name="connsiteY1" fmla="*/ 14437 h 446183"/>
                <a:gd name="connsiteX2" fmla="*/ 458744 w 511887"/>
                <a:gd name="connsiteY2" fmla="*/ 24498 h 446183"/>
                <a:gd name="connsiteX3" fmla="*/ 461514 w 511887"/>
                <a:gd name="connsiteY3" fmla="*/ 25646 h 446183"/>
                <a:gd name="connsiteX4" fmla="*/ 465743 w 511887"/>
                <a:gd name="connsiteY4" fmla="*/ 35854 h 446183"/>
                <a:gd name="connsiteX5" fmla="*/ 461575 w 511887"/>
                <a:gd name="connsiteY5" fmla="*/ 45915 h 446183"/>
                <a:gd name="connsiteX6" fmla="*/ 464346 w 511887"/>
                <a:gd name="connsiteY6" fmla="*/ 47062 h 446183"/>
                <a:gd name="connsiteX7" fmla="*/ 468574 w 511887"/>
                <a:gd name="connsiteY7" fmla="*/ 57271 h 446183"/>
                <a:gd name="connsiteX8" fmla="*/ 464407 w 511887"/>
                <a:gd name="connsiteY8" fmla="*/ 67332 h 446183"/>
                <a:gd name="connsiteX9" fmla="*/ 467179 w 511887"/>
                <a:gd name="connsiteY9" fmla="*/ 68480 h 446183"/>
                <a:gd name="connsiteX10" fmla="*/ 471407 w 511887"/>
                <a:gd name="connsiteY10" fmla="*/ 78688 h 446183"/>
                <a:gd name="connsiteX11" fmla="*/ 467240 w 511887"/>
                <a:gd name="connsiteY11" fmla="*/ 88749 h 446183"/>
                <a:gd name="connsiteX12" fmla="*/ 470010 w 511887"/>
                <a:gd name="connsiteY12" fmla="*/ 89897 h 446183"/>
                <a:gd name="connsiteX13" fmla="*/ 474239 w 511887"/>
                <a:gd name="connsiteY13" fmla="*/ 100105 h 446183"/>
                <a:gd name="connsiteX14" fmla="*/ 472265 w 511887"/>
                <a:gd name="connsiteY14" fmla="*/ 104869 h 446183"/>
                <a:gd name="connsiteX15" fmla="*/ 472843 w 511887"/>
                <a:gd name="connsiteY15" fmla="*/ 105108 h 446183"/>
                <a:gd name="connsiteX16" fmla="*/ 477071 w 511887"/>
                <a:gd name="connsiteY16" fmla="*/ 115317 h 446183"/>
                <a:gd name="connsiteX17" fmla="*/ 472843 w 511887"/>
                <a:gd name="connsiteY17" fmla="*/ 125525 h 446183"/>
                <a:gd name="connsiteX18" fmla="*/ 471248 w 511887"/>
                <a:gd name="connsiteY18" fmla="*/ 126186 h 446183"/>
                <a:gd name="connsiteX19" fmla="*/ 475744 w 511887"/>
                <a:gd name="connsiteY19" fmla="*/ 128048 h 446183"/>
                <a:gd name="connsiteX20" fmla="*/ 479972 w 511887"/>
                <a:gd name="connsiteY20" fmla="*/ 138256 h 446183"/>
                <a:gd name="connsiteX21" fmla="*/ 475744 w 511887"/>
                <a:gd name="connsiteY21" fmla="*/ 148465 h 446183"/>
                <a:gd name="connsiteX22" fmla="*/ 474148 w 511887"/>
                <a:gd name="connsiteY22" fmla="*/ 149125 h 446183"/>
                <a:gd name="connsiteX23" fmla="*/ 478646 w 511887"/>
                <a:gd name="connsiteY23" fmla="*/ 150988 h 446183"/>
                <a:gd name="connsiteX24" fmla="*/ 482874 w 511887"/>
                <a:gd name="connsiteY24" fmla="*/ 161197 h 446183"/>
                <a:gd name="connsiteX25" fmla="*/ 478646 w 511887"/>
                <a:gd name="connsiteY25" fmla="*/ 171405 h 446183"/>
                <a:gd name="connsiteX26" fmla="*/ 477050 w 511887"/>
                <a:gd name="connsiteY26" fmla="*/ 172066 h 446183"/>
                <a:gd name="connsiteX27" fmla="*/ 481547 w 511887"/>
                <a:gd name="connsiteY27" fmla="*/ 173929 h 446183"/>
                <a:gd name="connsiteX28" fmla="*/ 485775 w 511887"/>
                <a:gd name="connsiteY28" fmla="*/ 184137 h 446183"/>
                <a:gd name="connsiteX29" fmla="*/ 481547 w 511887"/>
                <a:gd name="connsiteY29" fmla="*/ 194346 h 446183"/>
                <a:gd name="connsiteX30" fmla="*/ 479950 w 511887"/>
                <a:gd name="connsiteY30" fmla="*/ 195007 h 446183"/>
                <a:gd name="connsiteX31" fmla="*/ 484448 w 511887"/>
                <a:gd name="connsiteY31" fmla="*/ 196870 h 446183"/>
                <a:gd name="connsiteX32" fmla="*/ 488677 w 511887"/>
                <a:gd name="connsiteY32" fmla="*/ 207079 h 446183"/>
                <a:gd name="connsiteX33" fmla="*/ 484448 w 511887"/>
                <a:gd name="connsiteY33" fmla="*/ 217287 h 446183"/>
                <a:gd name="connsiteX34" fmla="*/ 482854 w 511887"/>
                <a:gd name="connsiteY34" fmla="*/ 217947 h 446183"/>
                <a:gd name="connsiteX35" fmla="*/ 487350 w 511887"/>
                <a:gd name="connsiteY35" fmla="*/ 219810 h 446183"/>
                <a:gd name="connsiteX36" fmla="*/ 491578 w 511887"/>
                <a:gd name="connsiteY36" fmla="*/ 230018 h 446183"/>
                <a:gd name="connsiteX37" fmla="*/ 487350 w 511887"/>
                <a:gd name="connsiteY37" fmla="*/ 240226 h 446183"/>
                <a:gd name="connsiteX38" fmla="*/ 485754 w 511887"/>
                <a:gd name="connsiteY38" fmla="*/ 240888 h 446183"/>
                <a:gd name="connsiteX39" fmla="*/ 490251 w 511887"/>
                <a:gd name="connsiteY39" fmla="*/ 242750 h 446183"/>
                <a:gd name="connsiteX40" fmla="*/ 494479 w 511887"/>
                <a:gd name="connsiteY40" fmla="*/ 252959 h 446183"/>
                <a:gd name="connsiteX41" fmla="*/ 490251 w 511887"/>
                <a:gd name="connsiteY41" fmla="*/ 263167 h 446183"/>
                <a:gd name="connsiteX42" fmla="*/ 488654 w 511887"/>
                <a:gd name="connsiteY42" fmla="*/ 263829 h 446183"/>
                <a:gd name="connsiteX43" fmla="*/ 493152 w 511887"/>
                <a:gd name="connsiteY43" fmla="*/ 265692 h 446183"/>
                <a:gd name="connsiteX44" fmla="*/ 497381 w 511887"/>
                <a:gd name="connsiteY44" fmla="*/ 275900 h 446183"/>
                <a:gd name="connsiteX45" fmla="*/ 493152 w 511887"/>
                <a:gd name="connsiteY45" fmla="*/ 286109 h 446183"/>
                <a:gd name="connsiteX46" fmla="*/ 491557 w 511887"/>
                <a:gd name="connsiteY46" fmla="*/ 286769 h 446183"/>
                <a:gd name="connsiteX47" fmla="*/ 496054 w 511887"/>
                <a:gd name="connsiteY47" fmla="*/ 288632 h 446183"/>
                <a:gd name="connsiteX48" fmla="*/ 500283 w 511887"/>
                <a:gd name="connsiteY48" fmla="*/ 298840 h 446183"/>
                <a:gd name="connsiteX49" fmla="*/ 496054 w 511887"/>
                <a:gd name="connsiteY49" fmla="*/ 309049 h 446183"/>
                <a:gd name="connsiteX50" fmla="*/ 494458 w 511887"/>
                <a:gd name="connsiteY50" fmla="*/ 309710 h 446183"/>
                <a:gd name="connsiteX51" fmla="*/ 498955 w 511887"/>
                <a:gd name="connsiteY51" fmla="*/ 311573 h 446183"/>
                <a:gd name="connsiteX52" fmla="*/ 503184 w 511887"/>
                <a:gd name="connsiteY52" fmla="*/ 321781 h 446183"/>
                <a:gd name="connsiteX53" fmla="*/ 498955 w 511887"/>
                <a:gd name="connsiteY53" fmla="*/ 331989 h 446183"/>
                <a:gd name="connsiteX54" fmla="*/ 497359 w 511887"/>
                <a:gd name="connsiteY54" fmla="*/ 332651 h 446183"/>
                <a:gd name="connsiteX55" fmla="*/ 501856 w 511887"/>
                <a:gd name="connsiteY55" fmla="*/ 334513 h 446183"/>
                <a:gd name="connsiteX56" fmla="*/ 506085 w 511887"/>
                <a:gd name="connsiteY56" fmla="*/ 344722 h 446183"/>
                <a:gd name="connsiteX57" fmla="*/ 501856 w 511887"/>
                <a:gd name="connsiteY57" fmla="*/ 354930 h 446183"/>
                <a:gd name="connsiteX58" fmla="*/ 500261 w 511887"/>
                <a:gd name="connsiteY58" fmla="*/ 355591 h 446183"/>
                <a:gd name="connsiteX59" fmla="*/ 504758 w 511887"/>
                <a:gd name="connsiteY59" fmla="*/ 357454 h 446183"/>
                <a:gd name="connsiteX60" fmla="*/ 508987 w 511887"/>
                <a:gd name="connsiteY60" fmla="*/ 367662 h 446183"/>
                <a:gd name="connsiteX61" fmla="*/ 505624 w 511887"/>
                <a:gd name="connsiteY61" fmla="*/ 375781 h 446183"/>
                <a:gd name="connsiteX62" fmla="*/ 507659 w 511887"/>
                <a:gd name="connsiteY62" fmla="*/ 376624 h 446183"/>
                <a:gd name="connsiteX63" fmla="*/ 511887 w 511887"/>
                <a:gd name="connsiteY63" fmla="*/ 386832 h 446183"/>
                <a:gd name="connsiteX64" fmla="*/ 507659 w 511887"/>
                <a:gd name="connsiteY64" fmla="*/ 397041 h 446183"/>
                <a:gd name="connsiteX65" fmla="*/ 503516 w 511887"/>
                <a:gd name="connsiteY65" fmla="*/ 398757 h 446183"/>
                <a:gd name="connsiteX66" fmla="*/ 504758 w 511887"/>
                <a:gd name="connsiteY66" fmla="*/ 399272 h 446183"/>
                <a:gd name="connsiteX67" fmla="*/ 508987 w 511887"/>
                <a:gd name="connsiteY67" fmla="*/ 409480 h 446183"/>
                <a:gd name="connsiteX68" fmla="*/ 494550 w 511887"/>
                <a:gd name="connsiteY68" fmla="*/ 423917 h 446183"/>
                <a:gd name="connsiteX69" fmla="*/ 490102 w 511887"/>
                <a:gd name="connsiteY69" fmla="*/ 422075 h 446183"/>
                <a:gd name="connsiteX70" fmla="*/ 490576 w 511887"/>
                <a:gd name="connsiteY70" fmla="*/ 423220 h 446183"/>
                <a:gd name="connsiteX71" fmla="*/ 476139 w 511887"/>
                <a:gd name="connsiteY71" fmla="*/ 437657 h 446183"/>
                <a:gd name="connsiteX72" fmla="*/ 461702 w 511887"/>
                <a:gd name="connsiteY72" fmla="*/ 423221 h 446183"/>
                <a:gd name="connsiteX73" fmla="*/ 476139 w 511887"/>
                <a:gd name="connsiteY73" fmla="*/ 408783 h 446183"/>
                <a:gd name="connsiteX74" fmla="*/ 480588 w 511887"/>
                <a:gd name="connsiteY74" fmla="*/ 410626 h 446183"/>
                <a:gd name="connsiteX75" fmla="*/ 480113 w 511887"/>
                <a:gd name="connsiteY75" fmla="*/ 409480 h 446183"/>
                <a:gd name="connsiteX76" fmla="*/ 484342 w 511887"/>
                <a:gd name="connsiteY76" fmla="*/ 399272 h 446183"/>
                <a:gd name="connsiteX77" fmla="*/ 488485 w 511887"/>
                <a:gd name="connsiteY77" fmla="*/ 397556 h 446183"/>
                <a:gd name="connsiteX78" fmla="*/ 487242 w 511887"/>
                <a:gd name="connsiteY78" fmla="*/ 397041 h 446183"/>
                <a:gd name="connsiteX79" fmla="*/ 483013 w 511887"/>
                <a:gd name="connsiteY79" fmla="*/ 386832 h 446183"/>
                <a:gd name="connsiteX80" fmla="*/ 486377 w 511887"/>
                <a:gd name="connsiteY80" fmla="*/ 378713 h 446183"/>
                <a:gd name="connsiteX81" fmla="*/ 484341 w 511887"/>
                <a:gd name="connsiteY81" fmla="*/ 377870 h 446183"/>
                <a:gd name="connsiteX82" fmla="*/ 480113 w 511887"/>
                <a:gd name="connsiteY82" fmla="*/ 367662 h 446183"/>
                <a:gd name="connsiteX83" fmla="*/ 484341 w 511887"/>
                <a:gd name="connsiteY83" fmla="*/ 357454 h 446183"/>
                <a:gd name="connsiteX84" fmla="*/ 485937 w 511887"/>
                <a:gd name="connsiteY84" fmla="*/ 356793 h 446183"/>
                <a:gd name="connsiteX85" fmla="*/ 481439 w 511887"/>
                <a:gd name="connsiteY85" fmla="*/ 354930 h 446183"/>
                <a:gd name="connsiteX86" fmla="*/ 477211 w 511887"/>
                <a:gd name="connsiteY86" fmla="*/ 344722 h 446183"/>
                <a:gd name="connsiteX87" fmla="*/ 481439 w 511887"/>
                <a:gd name="connsiteY87" fmla="*/ 334513 h 446183"/>
                <a:gd name="connsiteX88" fmla="*/ 483035 w 511887"/>
                <a:gd name="connsiteY88" fmla="*/ 333852 h 446183"/>
                <a:gd name="connsiteX89" fmla="*/ 478538 w 511887"/>
                <a:gd name="connsiteY89" fmla="*/ 331989 h 446183"/>
                <a:gd name="connsiteX90" fmla="*/ 474310 w 511887"/>
                <a:gd name="connsiteY90" fmla="*/ 321781 h 446183"/>
                <a:gd name="connsiteX91" fmla="*/ 478538 w 511887"/>
                <a:gd name="connsiteY91" fmla="*/ 311573 h 446183"/>
                <a:gd name="connsiteX92" fmla="*/ 480134 w 511887"/>
                <a:gd name="connsiteY92" fmla="*/ 310912 h 446183"/>
                <a:gd name="connsiteX93" fmla="*/ 475637 w 511887"/>
                <a:gd name="connsiteY93" fmla="*/ 309049 h 446183"/>
                <a:gd name="connsiteX94" fmla="*/ 471409 w 511887"/>
                <a:gd name="connsiteY94" fmla="*/ 298841 h 446183"/>
                <a:gd name="connsiteX95" fmla="*/ 475637 w 511887"/>
                <a:gd name="connsiteY95" fmla="*/ 288632 h 446183"/>
                <a:gd name="connsiteX96" fmla="*/ 477233 w 511887"/>
                <a:gd name="connsiteY96" fmla="*/ 287971 h 446183"/>
                <a:gd name="connsiteX97" fmla="*/ 472735 w 511887"/>
                <a:gd name="connsiteY97" fmla="*/ 286109 h 446183"/>
                <a:gd name="connsiteX98" fmla="*/ 468507 w 511887"/>
                <a:gd name="connsiteY98" fmla="*/ 275900 h 446183"/>
                <a:gd name="connsiteX99" fmla="*/ 472735 w 511887"/>
                <a:gd name="connsiteY99" fmla="*/ 265692 h 446183"/>
                <a:gd name="connsiteX100" fmla="*/ 474332 w 511887"/>
                <a:gd name="connsiteY100" fmla="*/ 265030 h 446183"/>
                <a:gd name="connsiteX101" fmla="*/ 469834 w 511887"/>
                <a:gd name="connsiteY101" fmla="*/ 263167 h 446183"/>
                <a:gd name="connsiteX102" fmla="*/ 465606 w 511887"/>
                <a:gd name="connsiteY102" fmla="*/ 252959 h 446183"/>
                <a:gd name="connsiteX103" fmla="*/ 469834 w 511887"/>
                <a:gd name="connsiteY103" fmla="*/ 242750 h 446183"/>
                <a:gd name="connsiteX104" fmla="*/ 471430 w 511887"/>
                <a:gd name="connsiteY104" fmla="*/ 242089 h 446183"/>
                <a:gd name="connsiteX105" fmla="*/ 466933 w 511887"/>
                <a:gd name="connsiteY105" fmla="*/ 240226 h 446183"/>
                <a:gd name="connsiteX106" fmla="*/ 462704 w 511887"/>
                <a:gd name="connsiteY106" fmla="*/ 230018 h 446183"/>
                <a:gd name="connsiteX107" fmla="*/ 466933 w 511887"/>
                <a:gd name="connsiteY107" fmla="*/ 219810 h 446183"/>
                <a:gd name="connsiteX108" fmla="*/ 468527 w 511887"/>
                <a:gd name="connsiteY108" fmla="*/ 219149 h 446183"/>
                <a:gd name="connsiteX109" fmla="*/ 464031 w 511887"/>
                <a:gd name="connsiteY109" fmla="*/ 217287 h 446183"/>
                <a:gd name="connsiteX110" fmla="*/ 459803 w 511887"/>
                <a:gd name="connsiteY110" fmla="*/ 207079 h 446183"/>
                <a:gd name="connsiteX111" fmla="*/ 464031 w 511887"/>
                <a:gd name="connsiteY111" fmla="*/ 196870 h 446183"/>
                <a:gd name="connsiteX112" fmla="*/ 465628 w 511887"/>
                <a:gd name="connsiteY112" fmla="*/ 196209 h 446183"/>
                <a:gd name="connsiteX113" fmla="*/ 461130 w 511887"/>
                <a:gd name="connsiteY113" fmla="*/ 194345 h 446183"/>
                <a:gd name="connsiteX114" fmla="*/ 456901 w 511887"/>
                <a:gd name="connsiteY114" fmla="*/ 184137 h 446183"/>
                <a:gd name="connsiteX115" fmla="*/ 461130 w 511887"/>
                <a:gd name="connsiteY115" fmla="*/ 173929 h 446183"/>
                <a:gd name="connsiteX116" fmla="*/ 462726 w 511887"/>
                <a:gd name="connsiteY116" fmla="*/ 173268 h 446183"/>
                <a:gd name="connsiteX117" fmla="*/ 458229 w 511887"/>
                <a:gd name="connsiteY117" fmla="*/ 171405 h 446183"/>
                <a:gd name="connsiteX118" fmla="*/ 454000 w 511887"/>
                <a:gd name="connsiteY118" fmla="*/ 161197 h 446183"/>
                <a:gd name="connsiteX119" fmla="*/ 458229 w 511887"/>
                <a:gd name="connsiteY119" fmla="*/ 150988 h 446183"/>
                <a:gd name="connsiteX120" fmla="*/ 459824 w 511887"/>
                <a:gd name="connsiteY120" fmla="*/ 150327 h 446183"/>
                <a:gd name="connsiteX121" fmla="*/ 455327 w 511887"/>
                <a:gd name="connsiteY121" fmla="*/ 148465 h 446183"/>
                <a:gd name="connsiteX122" fmla="*/ 451098 w 511887"/>
                <a:gd name="connsiteY122" fmla="*/ 138256 h 446183"/>
                <a:gd name="connsiteX123" fmla="*/ 455327 w 511887"/>
                <a:gd name="connsiteY123" fmla="*/ 128048 h 446183"/>
                <a:gd name="connsiteX124" fmla="*/ 456922 w 511887"/>
                <a:gd name="connsiteY124" fmla="*/ 127387 h 446183"/>
                <a:gd name="connsiteX125" fmla="*/ 452426 w 511887"/>
                <a:gd name="connsiteY125" fmla="*/ 125525 h 446183"/>
                <a:gd name="connsiteX126" fmla="*/ 448197 w 511887"/>
                <a:gd name="connsiteY126" fmla="*/ 115317 h 446183"/>
                <a:gd name="connsiteX127" fmla="*/ 450171 w 511887"/>
                <a:gd name="connsiteY127" fmla="*/ 110553 h 446183"/>
                <a:gd name="connsiteX128" fmla="*/ 449593 w 511887"/>
                <a:gd name="connsiteY128" fmla="*/ 110313 h 446183"/>
                <a:gd name="connsiteX129" fmla="*/ 445365 w 511887"/>
                <a:gd name="connsiteY129" fmla="*/ 100105 h 446183"/>
                <a:gd name="connsiteX130" fmla="*/ 449532 w 511887"/>
                <a:gd name="connsiteY130" fmla="*/ 90044 h 446183"/>
                <a:gd name="connsiteX131" fmla="*/ 446762 w 511887"/>
                <a:gd name="connsiteY131" fmla="*/ 88897 h 446183"/>
                <a:gd name="connsiteX132" fmla="*/ 442533 w 511887"/>
                <a:gd name="connsiteY132" fmla="*/ 78688 h 446183"/>
                <a:gd name="connsiteX133" fmla="*/ 446701 w 511887"/>
                <a:gd name="connsiteY133" fmla="*/ 68627 h 446183"/>
                <a:gd name="connsiteX134" fmla="*/ 443929 w 511887"/>
                <a:gd name="connsiteY134" fmla="*/ 67479 h 446183"/>
                <a:gd name="connsiteX135" fmla="*/ 439700 w 511887"/>
                <a:gd name="connsiteY135" fmla="*/ 57271 h 446183"/>
                <a:gd name="connsiteX136" fmla="*/ 443868 w 511887"/>
                <a:gd name="connsiteY136" fmla="*/ 47210 h 446183"/>
                <a:gd name="connsiteX137" fmla="*/ 441098 w 511887"/>
                <a:gd name="connsiteY137" fmla="*/ 46062 h 446183"/>
                <a:gd name="connsiteX138" fmla="*/ 436869 w 511887"/>
                <a:gd name="connsiteY138" fmla="*/ 35854 h 446183"/>
                <a:gd name="connsiteX139" fmla="*/ 441037 w 511887"/>
                <a:gd name="connsiteY139" fmla="*/ 25793 h 446183"/>
                <a:gd name="connsiteX140" fmla="*/ 438266 w 511887"/>
                <a:gd name="connsiteY140" fmla="*/ 24646 h 446183"/>
                <a:gd name="connsiteX141" fmla="*/ 434037 w 511887"/>
                <a:gd name="connsiteY141" fmla="*/ 14437 h 446183"/>
                <a:gd name="connsiteX142" fmla="*/ 448474 w 511887"/>
                <a:gd name="connsiteY142" fmla="*/ 0 h 446183"/>
                <a:gd name="connsiteX143" fmla="*/ 39524 w 511887"/>
                <a:gd name="connsiteY143" fmla="*/ 25565 h 446183"/>
                <a:gd name="connsiteX144" fmla="*/ 49733 w 511887"/>
                <a:gd name="connsiteY144" fmla="*/ 29794 h 446183"/>
                <a:gd name="connsiteX145" fmla="*/ 53842 w 511887"/>
                <a:gd name="connsiteY145" fmla="*/ 39714 h 446183"/>
                <a:gd name="connsiteX146" fmla="*/ 62209 w 511887"/>
                <a:gd name="connsiteY146" fmla="*/ 36249 h 446183"/>
                <a:gd name="connsiteX147" fmla="*/ 72417 w 511887"/>
                <a:gd name="connsiteY147" fmla="*/ 40477 h 446183"/>
                <a:gd name="connsiteX148" fmla="*/ 75069 w 511887"/>
                <a:gd name="connsiteY148" fmla="*/ 46877 h 446183"/>
                <a:gd name="connsiteX149" fmla="*/ 81364 w 511887"/>
                <a:gd name="connsiteY149" fmla="*/ 44270 h 446183"/>
                <a:gd name="connsiteX150" fmla="*/ 91572 w 511887"/>
                <a:gd name="connsiteY150" fmla="*/ 48498 h 446183"/>
                <a:gd name="connsiteX151" fmla="*/ 95134 w 511887"/>
                <a:gd name="connsiteY151" fmla="*/ 57096 h 446183"/>
                <a:gd name="connsiteX152" fmla="*/ 101126 w 511887"/>
                <a:gd name="connsiteY152" fmla="*/ 54614 h 446183"/>
                <a:gd name="connsiteX153" fmla="*/ 111334 w 511887"/>
                <a:gd name="connsiteY153" fmla="*/ 58843 h 446183"/>
                <a:gd name="connsiteX154" fmla="*/ 114374 w 511887"/>
                <a:gd name="connsiteY154" fmla="*/ 66180 h 446183"/>
                <a:gd name="connsiteX155" fmla="*/ 115315 w 511887"/>
                <a:gd name="connsiteY155" fmla="*/ 65790 h 446183"/>
                <a:gd name="connsiteX156" fmla="*/ 125524 w 511887"/>
                <a:gd name="connsiteY156" fmla="*/ 70019 h 446183"/>
                <a:gd name="connsiteX157" fmla="*/ 127607 w 511887"/>
                <a:gd name="connsiteY157" fmla="*/ 75049 h 446183"/>
                <a:gd name="connsiteX158" fmla="*/ 130176 w 511887"/>
                <a:gd name="connsiteY158" fmla="*/ 73984 h 446183"/>
                <a:gd name="connsiteX159" fmla="*/ 144613 w 511887"/>
                <a:gd name="connsiteY159" fmla="*/ 88421 h 446183"/>
                <a:gd name="connsiteX160" fmla="*/ 143771 w 511887"/>
                <a:gd name="connsiteY160" fmla="*/ 90453 h 446183"/>
                <a:gd name="connsiteX161" fmla="*/ 153802 w 511887"/>
                <a:gd name="connsiteY161" fmla="*/ 94608 h 446183"/>
                <a:gd name="connsiteX162" fmla="*/ 158030 w 511887"/>
                <a:gd name="connsiteY162" fmla="*/ 104816 h 446183"/>
                <a:gd name="connsiteX163" fmla="*/ 157189 w 511887"/>
                <a:gd name="connsiteY163" fmla="*/ 106846 h 446183"/>
                <a:gd name="connsiteX164" fmla="*/ 167219 w 511887"/>
                <a:gd name="connsiteY164" fmla="*/ 111001 h 446183"/>
                <a:gd name="connsiteX165" fmla="*/ 171447 w 511887"/>
                <a:gd name="connsiteY165" fmla="*/ 121209 h 446183"/>
                <a:gd name="connsiteX166" fmla="*/ 170606 w 511887"/>
                <a:gd name="connsiteY166" fmla="*/ 123241 h 446183"/>
                <a:gd name="connsiteX167" fmla="*/ 180636 w 511887"/>
                <a:gd name="connsiteY167" fmla="*/ 127396 h 446183"/>
                <a:gd name="connsiteX168" fmla="*/ 184865 w 511887"/>
                <a:gd name="connsiteY168" fmla="*/ 137604 h 446183"/>
                <a:gd name="connsiteX169" fmla="*/ 184024 w 511887"/>
                <a:gd name="connsiteY169" fmla="*/ 139635 h 446183"/>
                <a:gd name="connsiteX170" fmla="*/ 194053 w 511887"/>
                <a:gd name="connsiteY170" fmla="*/ 143789 h 446183"/>
                <a:gd name="connsiteX171" fmla="*/ 198282 w 511887"/>
                <a:gd name="connsiteY171" fmla="*/ 153997 h 446183"/>
                <a:gd name="connsiteX172" fmla="*/ 197441 w 511887"/>
                <a:gd name="connsiteY172" fmla="*/ 156028 h 446183"/>
                <a:gd name="connsiteX173" fmla="*/ 207472 w 511887"/>
                <a:gd name="connsiteY173" fmla="*/ 160184 h 446183"/>
                <a:gd name="connsiteX174" fmla="*/ 211700 w 511887"/>
                <a:gd name="connsiteY174" fmla="*/ 170392 h 446183"/>
                <a:gd name="connsiteX175" fmla="*/ 210859 w 511887"/>
                <a:gd name="connsiteY175" fmla="*/ 172423 h 446183"/>
                <a:gd name="connsiteX176" fmla="*/ 220888 w 511887"/>
                <a:gd name="connsiteY176" fmla="*/ 176577 h 446183"/>
                <a:gd name="connsiteX177" fmla="*/ 225117 w 511887"/>
                <a:gd name="connsiteY177" fmla="*/ 186786 h 446183"/>
                <a:gd name="connsiteX178" fmla="*/ 224275 w 511887"/>
                <a:gd name="connsiteY178" fmla="*/ 188816 h 446183"/>
                <a:gd name="connsiteX179" fmla="*/ 234306 w 511887"/>
                <a:gd name="connsiteY179" fmla="*/ 192972 h 446183"/>
                <a:gd name="connsiteX180" fmla="*/ 238535 w 511887"/>
                <a:gd name="connsiteY180" fmla="*/ 203180 h 446183"/>
                <a:gd name="connsiteX181" fmla="*/ 234959 w 511887"/>
                <a:gd name="connsiteY181" fmla="*/ 211813 h 446183"/>
                <a:gd name="connsiteX182" fmla="*/ 241019 w 511887"/>
                <a:gd name="connsiteY182" fmla="*/ 209303 h 446183"/>
                <a:gd name="connsiteX183" fmla="*/ 255456 w 511887"/>
                <a:gd name="connsiteY183" fmla="*/ 223740 h 446183"/>
                <a:gd name="connsiteX184" fmla="*/ 251880 w 511887"/>
                <a:gd name="connsiteY184" fmla="*/ 232374 h 446183"/>
                <a:gd name="connsiteX185" fmla="*/ 257941 w 511887"/>
                <a:gd name="connsiteY185" fmla="*/ 229863 h 446183"/>
                <a:gd name="connsiteX186" fmla="*/ 272378 w 511887"/>
                <a:gd name="connsiteY186" fmla="*/ 244300 h 446183"/>
                <a:gd name="connsiteX187" fmla="*/ 268801 w 511887"/>
                <a:gd name="connsiteY187" fmla="*/ 252935 h 446183"/>
                <a:gd name="connsiteX188" fmla="*/ 274863 w 511887"/>
                <a:gd name="connsiteY188" fmla="*/ 250424 h 446183"/>
                <a:gd name="connsiteX189" fmla="*/ 289300 w 511887"/>
                <a:gd name="connsiteY189" fmla="*/ 264861 h 446183"/>
                <a:gd name="connsiteX190" fmla="*/ 285724 w 511887"/>
                <a:gd name="connsiteY190" fmla="*/ 273495 h 446183"/>
                <a:gd name="connsiteX191" fmla="*/ 291785 w 511887"/>
                <a:gd name="connsiteY191" fmla="*/ 270985 h 446183"/>
                <a:gd name="connsiteX192" fmla="*/ 306222 w 511887"/>
                <a:gd name="connsiteY192" fmla="*/ 285421 h 446183"/>
                <a:gd name="connsiteX193" fmla="*/ 302645 w 511887"/>
                <a:gd name="connsiteY193" fmla="*/ 294055 h 446183"/>
                <a:gd name="connsiteX194" fmla="*/ 308708 w 511887"/>
                <a:gd name="connsiteY194" fmla="*/ 291544 h 446183"/>
                <a:gd name="connsiteX195" fmla="*/ 323145 w 511887"/>
                <a:gd name="connsiteY195" fmla="*/ 305981 h 446183"/>
                <a:gd name="connsiteX196" fmla="*/ 319568 w 511887"/>
                <a:gd name="connsiteY196" fmla="*/ 314615 h 446183"/>
                <a:gd name="connsiteX197" fmla="*/ 325630 w 511887"/>
                <a:gd name="connsiteY197" fmla="*/ 312104 h 446183"/>
                <a:gd name="connsiteX198" fmla="*/ 340067 w 511887"/>
                <a:gd name="connsiteY198" fmla="*/ 326541 h 446183"/>
                <a:gd name="connsiteX199" fmla="*/ 336489 w 511887"/>
                <a:gd name="connsiteY199" fmla="*/ 335177 h 446183"/>
                <a:gd name="connsiteX200" fmla="*/ 342551 w 511887"/>
                <a:gd name="connsiteY200" fmla="*/ 332666 h 446183"/>
                <a:gd name="connsiteX201" fmla="*/ 356988 w 511887"/>
                <a:gd name="connsiteY201" fmla="*/ 347103 h 446183"/>
                <a:gd name="connsiteX202" fmla="*/ 353412 w 511887"/>
                <a:gd name="connsiteY202" fmla="*/ 355737 h 446183"/>
                <a:gd name="connsiteX203" fmla="*/ 359474 w 511887"/>
                <a:gd name="connsiteY203" fmla="*/ 353226 h 446183"/>
                <a:gd name="connsiteX204" fmla="*/ 373911 w 511887"/>
                <a:gd name="connsiteY204" fmla="*/ 367662 h 446183"/>
                <a:gd name="connsiteX205" fmla="*/ 370335 w 511887"/>
                <a:gd name="connsiteY205" fmla="*/ 376296 h 446183"/>
                <a:gd name="connsiteX206" fmla="*/ 376396 w 511887"/>
                <a:gd name="connsiteY206" fmla="*/ 373785 h 446183"/>
                <a:gd name="connsiteX207" fmla="*/ 390833 w 511887"/>
                <a:gd name="connsiteY207" fmla="*/ 388222 h 446183"/>
                <a:gd name="connsiteX208" fmla="*/ 387256 w 511887"/>
                <a:gd name="connsiteY208" fmla="*/ 396857 h 446183"/>
                <a:gd name="connsiteX209" fmla="*/ 393317 w 511887"/>
                <a:gd name="connsiteY209" fmla="*/ 394346 h 446183"/>
                <a:gd name="connsiteX210" fmla="*/ 403526 w 511887"/>
                <a:gd name="connsiteY210" fmla="*/ 398575 h 446183"/>
                <a:gd name="connsiteX211" fmla="*/ 407011 w 511887"/>
                <a:gd name="connsiteY211" fmla="*/ 406988 h 446183"/>
                <a:gd name="connsiteX212" fmla="*/ 411911 w 511887"/>
                <a:gd name="connsiteY212" fmla="*/ 404958 h 446183"/>
                <a:gd name="connsiteX213" fmla="*/ 422119 w 511887"/>
                <a:gd name="connsiteY213" fmla="*/ 409186 h 446183"/>
                <a:gd name="connsiteX214" fmla="*/ 425604 w 511887"/>
                <a:gd name="connsiteY214" fmla="*/ 417599 h 446183"/>
                <a:gd name="connsiteX215" fmla="*/ 430505 w 511887"/>
                <a:gd name="connsiteY215" fmla="*/ 415569 h 446183"/>
                <a:gd name="connsiteX216" fmla="*/ 440713 w 511887"/>
                <a:gd name="connsiteY216" fmla="*/ 419797 h 446183"/>
                <a:gd name="connsiteX217" fmla="*/ 441062 w 511887"/>
                <a:gd name="connsiteY217" fmla="*/ 420638 h 446183"/>
                <a:gd name="connsiteX218" fmla="*/ 449098 w 511887"/>
                <a:gd name="connsiteY218" fmla="*/ 417309 h 446183"/>
                <a:gd name="connsiteX219" fmla="*/ 463535 w 511887"/>
                <a:gd name="connsiteY219" fmla="*/ 431746 h 446183"/>
                <a:gd name="connsiteX220" fmla="*/ 449098 w 511887"/>
                <a:gd name="connsiteY220" fmla="*/ 446183 h 446183"/>
                <a:gd name="connsiteX221" fmla="*/ 438890 w 511887"/>
                <a:gd name="connsiteY221" fmla="*/ 441955 h 446183"/>
                <a:gd name="connsiteX222" fmla="*/ 438542 w 511887"/>
                <a:gd name="connsiteY222" fmla="*/ 441114 h 446183"/>
                <a:gd name="connsiteX223" fmla="*/ 430505 w 511887"/>
                <a:gd name="connsiteY223" fmla="*/ 444443 h 446183"/>
                <a:gd name="connsiteX224" fmla="*/ 420297 w 511887"/>
                <a:gd name="connsiteY224" fmla="*/ 440214 h 446183"/>
                <a:gd name="connsiteX225" fmla="*/ 416812 w 511887"/>
                <a:gd name="connsiteY225" fmla="*/ 431801 h 446183"/>
                <a:gd name="connsiteX226" fmla="*/ 411911 w 511887"/>
                <a:gd name="connsiteY226" fmla="*/ 433832 h 446183"/>
                <a:gd name="connsiteX227" fmla="*/ 401702 w 511887"/>
                <a:gd name="connsiteY227" fmla="*/ 429603 h 446183"/>
                <a:gd name="connsiteX228" fmla="*/ 398218 w 511887"/>
                <a:gd name="connsiteY228" fmla="*/ 421190 h 446183"/>
                <a:gd name="connsiteX229" fmla="*/ 393318 w 511887"/>
                <a:gd name="connsiteY229" fmla="*/ 423220 h 446183"/>
                <a:gd name="connsiteX230" fmla="*/ 378880 w 511887"/>
                <a:gd name="connsiteY230" fmla="*/ 408783 h 446183"/>
                <a:gd name="connsiteX231" fmla="*/ 382457 w 511887"/>
                <a:gd name="connsiteY231" fmla="*/ 400149 h 446183"/>
                <a:gd name="connsiteX232" fmla="*/ 376396 w 511887"/>
                <a:gd name="connsiteY232" fmla="*/ 402659 h 446183"/>
                <a:gd name="connsiteX233" fmla="*/ 361959 w 511887"/>
                <a:gd name="connsiteY233" fmla="*/ 388222 h 446183"/>
                <a:gd name="connsiteX234" fmla="*/ 365535 w 511887"/>
                <a:gd name="connsiteY234" fmla="*/ 379589 h 446183"/>
                <a:gd name="connsiteX235" fmla="*/ 359474 w 511887"/>
                <a:gd name="connsiteY235" fmla="*/ 382100 h 446183"/>
                <a:gd name="connsiteX236" fmla="*/ 345037 w 511887"/>
                <a:gd name="connsiteY236" fmla="*/ 367663 h 446183"/>
                <a:gd name="connsiteX237" fmla="*/ 348614 w 511887"/>
                <a:gd name="connsiteY237" fmla="*/ 359029 h 446183"/>
                <a:gd name="connsiteX238" fmla="*/ 342551 w 511887"/>
                <a:gd name="connsiteY238" fmla="*/ 361540 h 446183"/>
                <a:gd name="connsiteX239" fmla="*/ 328114 w 511887"/>
                <a:gd name="connsiteY239" fmla="*/ 347103 h 446183"/>
                <a:gd name="connsiteX240" fmla="*/ 331691 w 511887"/>
                <a:gd name="connsiteY240" fmla="*/ 338467 h 446183"/>
                <a:gd name="connsiteX241" fmla="*/ 325630 w 511887"/>
                <a:gd name="connsiteY241" fmla="*/ 340978 h 446183"/>
                <a:gd name="connsiteX242" fmla="*/ 311193 w 511887"/>
                <a:gd name="connsiteY242" fmla="*/ 326541 h 446183"/>
                <a:gd name="connsiteX243" fmla="*/ 314769 w 511887"/>
                <a:gd name="connsiteY243" fmla="*/ 317907 h 446183"/>
                <a:gd name="connsiteX244" fmla="*/ 308708 w 511887"/>
                <a:gd name="connsiteY244" fmla="*/ 320418 h 446183"/>
                <a:gd name="connsiteX245" fmla="*/ 294271 w 511887"/>
                <a:gd name="connsiteY245" fmla="*/ 305981 h 446183"/>
                <a:gd name="connsiteX246" fmla="*/ 297847 w 511887"/>
                <a:gd name="connsiteY246" fmla="*/ 297347 h 446183"/>
                <a:gd name="connsiteX247" fmla="*/ 291785 w 511887"/>
                <a:gd name="connsiteY247" fmla="*/ 299859 h 446183"/>
                <a:gd name="connsiteX248" fmla="*/ 277348 w 511887"/>
                <a:gd name="connsiteY248" fmla="*/ 285422 h 446183"/>
                <a:gd name="connsiteX249" fmla="*/ 280924 w 511887"/>
                <a:gd name="connsiteY249" fmla="*/ 276787 h 446183"/>
                <a:gd name="connsiteX250" fmla="*/ 274863 w 511887"/>
                <a:gd name="connsiteY250" fmla="*/ 279298 h 446183"/>
                <a:gd name="connsiteX251" fmla="*/ 260426 w 511887"/>
                <a:gd name="connsiteY251" fmla="*/ 264861 h 446183"/>
                <a:gd name="connsiteX252" fmla="*/ 264003 w 511887"/>
                <a:gd name="connsiteY252" fmla="*/ 256226 h 446183"/>
                <a:gd name="connsiteX253" fmla="*/ 257941 w 511887"/>
                <a:gd name="connsiteY253" fmla="*/ 258737 h 446183"/>
                <a:gd name="connsiteX254" fmla="*/ 243504 w 511887"/>
                <a:gd name="connsiteY254" fmla="*/ 244300 h 446183"/>
                <a:gd name="connsiteX255" fmla="*/ 247080 w 511887"/>
                <a:gd name="connsiteY255" fmla="*/ 235666 h 446183"/>
                <a:gd name="connsiteX256" fmla="*/ 241019 w 511887"/>
                <a:gd name="connsiteY256" fmla="*/ 238177 h 446183"/>
                <a:gd name="connsiteX257" fmla="*/ 226582 w 511887"/>
                <a:gd name="connsiteY257" fmla="*/ 223740 h 446183"/>
                <a:gd name="connsiteX258" fmla="*/ 230158 w 511887"/>
                <a:gd name="connsiteY258" fmla="*/ 215107 h 446183"/>
                <a:gd name="connsiteX259" fmla="*/ 224098 w 511887"/>
                <a:gd name="connsiteY259" fmla="*/ 217617 h 446183"/>
                <a:gd name="connsiteX260" fmla="*/ 209661 w 511887"/>
                <a:gd name="connsiteY260" fmla="*/ 203180 h 446183"/>
                <a:gd name="connsiteX261" fmla="*/ 210502 w 511887"/>
                <a:gd name="connsiteY261" fmla="*/ 201149 h 446183"/>
                <a:gd name="connsiteX262" fmla="*/ 200471 w 511887"/>
                <a:gd name="connsiteY262" fmla="*/ 196994 h 446183"/>
                <a:gd name="connsiteX263" fmla="*/ 196243 w 511887"/>
                <a:gd name="connsiteY263" fmla="*/ 186786 h 446183"/>
                <a:gd name="connsiteX264" fmla="*/ 197084 w 511887"/>
                <a:gd name="connsiteY264" fmla="*/ 184755 h 446183"/>
                <a:gd name="connsiteX265" fmla="*/ 187055 w 511887"/>
                <a:gd name="connsiteY265" fmla="*/ 180600 h 446183"/>
                <a:gd name="connsiteX266" fmla="*/ 182826 w 511887"/>
                <a:gd name="connsiteY266" fmla="*/ 170392 h 446183"/>
                <a:gd name="connsiteX267" fmla="*/ 183668 w 511887"/>
                <a:gd name="connsiteY267" fmla="*/ 168361 h 446183"/>
                <a:gd name="connsiteX268" fmla="*/ 173637 w 511887"/>
                <a:gd name="connsiteY268" fmla="*/ 164206 h 446183"/>
                <a:gd name="connsiteX269" fmla="*/ 169408 w 511887"/>
                <a:gd name="connsiteY269" fmla="*/ 153998 h 446183"/>
                <a:gd name="connsiteX270" fmla="*/ 170249 w 511887"/>
                <a:gd name="connsiteY270" fmla="*/ 151967 h 446183"/>
                <a:gd name="connsiteX271" fmla="*/ 160219 w 511887"/>
                <a:gd name="connsiteY271" fmla="*/ 147812 h 446183"/>
                <a:gd name="connsiteX272" fmla="*/ 155991 w 511887"/>
                <a:gd name="connsiteY272" fmla="*/ 137604 h 446183"/>
                <a:gd name="connsiteX273" fmla="*/ 156832 w 511887"/>
                <a:gd name="connsiteY273" fmla="*/ 135573 h 446183"/>
                <a:gd name="connsiteX274" fmla="*/ 146802 w 511887"/>
                <a:gd name="connsiteY274" fmla="*/ 131418 h 446183"/>
                <a:gd name="connsiteX275" fmla="*/ 142573 w 511887"/>
                <a:gd name="connsiteY275" fmla="*/ 121209 h 446183"/>
                <a:gd name="connsiteX276" fmla="*/ 143415 w 511887"/>
                <a:gd name="connsiteY276" fmla="*/ 119179 h 446183"/>
                <a:gd name="connsiteX277" fmla="*/ 133385 w 511887"/>
                <a:gd name="connsiteY277" fmla="*/ 115024 h 446183"/>
                <a:gd name="connsiteX278" fmla="*/ 129156 w 511887"/>
                <a:gd name="connsiteY278" fmla="*/ 104816 h 446183"/>
                <a:gd name="connsiteX279" fmla="*/ 129998 w 511887"/>
                <a:gd name="connsiteY279" fmla="*/ 102785 h 446183"/>
                <a:gd name="connsiteX280" fmla="*/ 119968 w 511887"/>
                <a:gd name="connsiteY280" fmla="*/ 98630 h 446183"/>
                <a:gd name="connsiteX281" fmla="*/ 117884 w 511887"/>
                <a:gd name="connsiteY281" fmla="*/ 93600 h 446183"/>
                <a:gd name="connsiteX282" fmla="*/ 115315 w 511887"/>
                <a:gd name="connsiteY282" fmla="*/ 94664 h 446183"/>
                <a:gd name="connsiteX283" fmla="*/ 105107 w 511887"/>
                <a:gd name="connsiteY283" fmla="*/ 90435 h 446183"/>
                <a:gd name="connsiteX284" fmla="*/ 102067 w 511887"/>
                <a:gd name="connsiteY284" fmla="*/ 83098 h 446183"/>
                <a:gd name="connsiteX285" fmla="*/ 101126 w 511887"/>
                <a:gd name="connsiteY285" fmla="*/ 83488 h 446183"/>
                <a:gd name="connsiteX286" fmla="*/ 90917 w 511887"/>
                <a:gd name="connsiteY286" fmla="*/ 79260 h 446183"/>
                <a:gd name="connsiteX287" fmla="*/ 87356 w 511887"/>
                <a:gd name="connsiteY287" fmla="*/ 70662 h 446183"/>
                <a:gd name="connsiteX288" fmla="*/ 81364 w 511887"/>
                <a:gd name="connsiteY288" fmla="*/ 73144 h 446183"/>
                <a:gd name="connsiteX289" fmla="*/ 71155 w 511887"/>
                <a:gd name="connsiteY289" fmla="*/ 68915 h 446183"/>
                <a:gd name="connsiteX290" fmla="*/ 68504 w 511887"/>
                <a:gd name="connsiteY290" fmla="*/ 62515 h 446183"/>
                <a:gd name="connsiteX291" fmla="*/ 62209 w 511887"/>
                <a:gd name="connsiteY291" fmla="*/ 65123 h 446183"/>
                <a:gd name="connsiteX292" fmla="*/ 52001 w 511887"/>
                <a:gd name="connsiteY292" fmla="*/ 60894 h 446183"/>
                <a:gd name="connsiteX293" fmla="*/ 47891 w 511887"/>
                <a:gd name="connsiteY293" fmla="*/ 50973 h 446183"/>
                <a:gd name="connsiteX294" fmla="*/ 39525 w 511887"/>
                <a:gd name="connsiteY294" fmla="*/ 54439 h 446183"/>
                <a:gd name="connsiteX295" fmla="*/ 25087 w 511887"/>
                <a:gd name="connsiteY295" fmla="*/ 40002 h 446183"/>
                <a:gd name="connsiteX296" fmla="*/ 39524 w 511887"/>
                <a:gd name="connsiteY296" fmla="*/ 25565 h 446183"/>
                <a:gd name="connsiteX297" fmla="*/ 14437 w 511887"/>
                <a:gd name="connsiteY297" fmla="*/ 15338 h 446183"/>
                <a:gd name="connsiteX298" fmla="*/ 28874 w 511887"/>
                <a:gd name="connsiteY298" fmla="*/ 29775 h 446183"/>
                <a:gd name="connsiteX299" fmla="*/ 14437 w 511887"/>
                <a:gd name="connsiteY299" fmla="*/ 44212 h 446183"/>
                <a:gd name="connsiteX300" fmla="*/ 0 w 511887"/>
                <a:gd name="connsiteY300" fmla="*/ 29775 h 446183"/>
                <a:gd name="connsiteX301" fmla="*/ 14437 w 511887"/>
                <a:gd name="connsiteY301" fmla="*/ 15338 h 4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511887" h="446183">
                  <a:moveTo>
                    <a:pt x="448474" y="0"/>
                  </a:moveTo>
                  <a:cubicBezTo>
                    <a:pt x="456447" y="0"/>
                    <a:pt x="462911" y="6464"/>
                    <a:pt x="462911" y="14437"/>
                  </a:cubicBezTo>
                  <a:lnTo>
                    <a:pt x="458744" y="24498"/>
                  </a:lnTo>
                  <a:lnTo>
                    <a:pt x="461514" y="25646"/>
                  </a:lnTo>
                  <a:cubicBezTo>
                    <a:pt x="464127" y="28258"/>
                    <a:pt x="465743" y="31867"/>
                    <a:pt x="465743" y="35854"/>
                  </a:cubicBezTo>
                  <a:lnTo>
                    <a:pt x="461575" y="45915"/>
                  </a:lnTo>
                  <a:lnTo>
                    <a:pt x="464346" y="47062"/>
                  </a:lnTo>
                  <a:cubicBezTo>
                    <a:pt x="466958" y="49675"/>
                    <a:pt x="468574" y="53284"/>
                    <a:pt x="468574" y="57271"/>
                  </a:cubicBezTo>
                  <a:lnTo>
                    <a:pt x="464407" y="67332"/>
                  </a:lnTo>
                  <a:lnTo>
                    <a:pt x="467179" y="68480"/>
                  </a:lnTo>
                  <a:cubicBezTo>
                    <a:pt x="469791" y="71093"/>
                    <a:pt x="471407" y="74702"/>
                    <a:pt x="471407" y="78688"/>
                  </a:cubicBezTo>
                  <a:lnTo>
                    <a:pt x="467240" y="88749"/>
                  </a:lnTo>
                  <a:lnTo>
                    <a:pt x="470010" y="89897"/>
                  </a:lnTo>
                  <a:cubicBezTo>
                    <a:pt x="472623" y="92509"/>
                    <a:pt x="474239" y="96119"/>
                    <a:pt x="474239" y="100105"/>
                  </a:cubicBezTo>
                  <a:lnTo>
                    <a:pt x="472265" y="104869"/>
                  </a:lnTo>
                  <a:lnTo>
                    <a:pt x="472843" y="105108"/>
                  </a:lnTo>
                  <a:cubicBezTo>
                    <a:pt x="475455" y="107721"/>
                    <a:pt x="477071" y="111330"/>
                    <a:pt x="477071" y="115317"/>
                  </a:cubicBezTo>
                  <a:cubicBezTo>
                    <a:pt x="477071" y="119303"/>
                    <a:pt x="475456" y="122912"/>
                    <a:pt x="472843" y="125525"/>
                  </a:cubicBezTo>
                  <a:lnTo>
                    <a:pt x="471248" y="126186"/>
                  </a:lnTo>
                  <a:lnTo>
                    <a:pt x="475744" y="128048"/>
                  </a:lnTo>
                  <a:cubicBezTo>
                    <a:pt x="478356" y="130661"/>
                    <a:pt x="479972" y="134270"/>
                    <a:pt x="479972" y="138256"/>
                  </a:cubicBezTo>
                  <a:cubicBezTo>
                    <a:pt x="479972" y="142243"/>
                    <a:pt x="478356" y="145852"/>
                    <a:pt x="475744" y="148465"/>
                  </a:cubicBezTo>
                  <a:lnTo>
                    <a:pt x="474148" y="149125"/>
                  </a:lnTo>
                  <a:lnTo>
                    <a:pt x="478646" y="150988"/>
                  </a:lnTo>
                  <a:cubicBezTo>
                    <a:pt x="481258" y="153601"/>
                    <a:pt x="482874" y="157210"/>
                    <a:pt x="482874" y="161197"/>
                  </a:cubicBezTo>
                  <a:cubicBezTo>
                    <a:pt x="482874" y="165183"/>
                    <a:pt x="481258" y="168792"/>
                    <a:pt x="478646" y="171405"/>
                  </a:cubicBezTo>
                  <a:lnTo>
                    <a:pt x="477050" y="172066"/>
                  </a:lnTo>
                  <a:lnTo>
                    <a:pt x="481547" y="173929"/>
                  </a:lnTo>
                  <a:cubicBezTo>
                    <a:pt x="484159" y="176541"/>
                    <a:pt x="485775" y="180151"/>
                    <a:pt x="485775" y="184137"/>
                  </a:cubicBezTo>
                  <a:cubicBezTo>
                    <a:pt x="485775" y="188124"/>
                    <a:pt x="484159" y="191733"/>
                    <a:pt x="481547" y="194346"/>
                  </a:cubicBezTo>
                  <a:lnTo>
                    <a:pt x="479950" y="195007"/>
                  </a:lnTo>
                  <a:lnTo>
                    <a:pt x="484448" y="196870"/>
                  </a:lnTo>
                  <a:cubicBezTo>
                    <a:pt x="487061" y="199483"/>
                    <a:pt x="488677" y="203092"/>
                    <a:pt x="488677" y="207079"/>
                  </a:cubicBezTo>
                  <a:cubicBezTo>
                    <a:pt x="488677" y="211065"/>
                    <a:pt x="487061" y="214674"/>
                    <a:pt x="484448" y="217287"/>
                  </a:cubicBezTo>
                  <a:lnTo>
                    <a:pt x="482854" y="217947"/>
                  </a:lnTo>
                  <a:lnTo>
                    <a:pt x="487350" y="219810"/>
                  </a:lnTo>
                  <a:cubicBezTo>
                    <a:pt x="489962" y="222422"/>
                    <a:pt x="491578" y="226031"/>
                    <a:pt x="491578" y="230018"/>
                  </a:cubicBezTo>
                  <a:cubicBezTo>
                    <a:pt x="491578" y="234004"/>
                    <a:pt x="489963" y="237614"/>
                    <a:pt x="487350" y="240226"/>
                  </a:cubicBezTo>
                  <a:lnTo>
                    <a:pt x="485754" y="240888"/>
                  </a:lnTo>
                  <a:lnTo>
                    <a:pt x="490251" y="242750"/>
                  </a:lnTo>
                  <a:cubicBezTo>
                    <a:pt x="492863" y="245363"/>
                    <a:pt x="494479" y="248972"/>
                    <a:pt x="494479" y="252959"/>
                  </a:cubicBezTo>
                  <a:cubicBezTo>
                    <a:pt x="494480" y="256945"/>
                    <a:pt x="492864" y="260554"/>
                    <a:pt x="490251" y="263167"/>
                  </a:cubicBezTo>
                  <a:lnTo>
                    <a:pt x="488654" y="263829"/>
                  </a:lnTo>
                  <a:lnTo>
                    <a:pt x="493152" y="265692"/>
                  </a:lnTo>
                  <a:cubicBezTo>
                    <a:pt x="495765" y="268304"/>
                    <a:pt x="497381" y="271914"/>
                    <a:pt x="497381" y="275900"/>
                  </a:cubicBezTo>
                  <a:cubicBezTo>
                    <a:pt x="497381" y="279887"/>
                    <a:pt x="495765" y="283496"/>
                    <a:pt x="493152" y="286109"/>
                  </a:cubicBezTo>
                  <a:lnTo>
                    <a:pt x="491557" y="286769"/>
                  </a:lnTo>
                  <a:lnTo>
                    <a:pt x="496054" y="288632"/>
                  </a:lnTo>
                  <a:cubicBezTo>
                    <a:pt x="498667" y="291245"/>
                    <a:pt x="500283" y="294854"/>
                    <a:pt x="500283" y="298840"/>
                  </a:cubicBezTo>
                  <a:cubicBezTo>
                    <a:pt x="500283" y="302827"/>
                    <a:pt x="498667" y="306436"/>
                    <a:pt x="496054" y="309049"/>
                  </a:cubicBezTo>
                  <a:lnTo>
                    <a:pt x="494458" y="309710"/>
                  </a:lnTo>
                  <a:lnTo>
                    <a:pt x="498955" y="311573"/>
                  </a:lnTo>
                  <a:cubicBezTo>
                    <a:pt x="501568" y="314185"/>
                    <a:pt x="503184" y="317795"/>
                    <a:pt x="503184" y="321781"/>
                  </a:cubicBezTo>
                  <a:cubicBezTo>
                    <a:pt x="503184" y="325768"/>
                    <a:pt x="501568" y="329377"/>
                    <a:pt x="498955" y="331989"/>
                  </a:cubicBezTo>
                  <a:lnTo>
                    <a:pt x="497359" y="332651"/>
                  </a:lnTo>
                  <a:lnTo>
                    <a:pt x="501856" y="334513"/>
                  </a:lnTo>
                  <a:cubicBezTo>
                    <a:pt x="504469" y="337126"/>
                    <a:pt x="506085" y="340735"/>
                    <a:pt x="506085" y="344722"/>
                  </a:cubicBezTo>
                  <a:cubicBezTo>
                    <a:pt x="506085" y="348708"/>
                    <a:pt x="504469" y="352317"/>
                    <a:pt x="501856" y="354930"/>
                  </a:cubicBezTo>
                  <a:lnTo>
                    <a:pt x="500261" y="355591"/>
                  </a:lnTo>
                  <a:lnTo>
                    <a:pt x="504758" y="357454"/>
                  </a:lnTo>
                  <a:cubicBezTo>
                    <a:pt x="507371" y="360066"/>
                    <a:pt x="508987" y="363675"/>
                    <a:pt x="508987" y="367662"/>
                  </a:cubicBezTo>
                  <a:lnTo>
                    <a:pt x="505624" y="375781"/>
                  </a:lnTo>
                  <a:lnTo>
                    <a:pt x="507659" y="376624"/>
                  </a:lnTo>
                  <a:cubicBezTo>
                    <a:pt x="510271" y="379237"/>
                    <a:pt x="511887" y="382846"/>
                    <a:pt x="511887" y="386832"/>
                  </a:cubicBezTo>
                  <a:cubicBezTo>
                    <a:pt x="511887" y="390819"/>
                    <a:pt x="510272" y="394428"/>
                    <a:pt x="507659" y="397041"/>
                  </a:cubicBezTo>
                  <a:lnTo>
                    <a:pt x="503516" y="398757"/>
                  </a:lnTo>
                  <a:lnTo>
                    <a:pt x="504758" y="399272"/>
                  </a:lnTo>
                  <a:cubicBezTo>
                    <a:pt x="507371" y="401884"/>
                    <a:pt x="508987" y="405494"/>
                    <a:pt x="508987" y="409480"/>
                  </a:cubicBezTo>
                  <a:cubicBezTo>
                    <a:pt x="508987" y="417453"/>
                    <a:pt x="502523" y="423917"/>
                    <a:pt x="494550" y="423917"/>
                  </a:cubicBezTo>
                  <a:lnTo>
                    <a:pt x="490102" y="422075"/>
                  </a:lnTo>
                  <a:lnTo>
                    <a:pt x="490576" y="423220"/>
                  </a:lnTo>
                  <a:cubicBezTo>
                    <a:pt x="490576" y="431193"/>
                    <a:pt x="484112" y="437657"/>
                    <a:pt x="476139" y="437657"/>
                  </a:cubicBezTo>
                  <a:cubicBezTo>
                    <a:pt x="468166" y="437658"/>
                    <a:pt x="461702" y="431194"/>
                    <a:pt x="461702" y="423221"/>
                  </a:cubicBezTo>
                  <a:cubicBezTo>
                    <a:pt x="461702" y="415248"/>
                    <a:pt x="468166" y="408784"/>
                    <a:pt x="476139" y="408783"/>
                  </a:cubicBezTo>
                  <a:lnTo>
                    <a:pt x="480588" y="410626"/>
                  </a:lnTo>
                  <a:lnTo>
                    <a:pt x="480113" y="409480"/>
                  </a:lnTo>
                  <a:cubicBezTo>
                    <a:pt x="480113" y="405494"/>
                    <a:pt x="481729" y="401885"/>
                    <a:pt x="484342" y="399272"/>
                  </a:cubicBezTo>
                  <a:lnTo>
                    <a:pt x="488485" y="397556"/>
                  </a:lnTo>
                  <a:lnTo>
                    <a:pt x="487242" y="397041"/>
                  </a:lnTo>
                  <a:cubicBezTo>
                    <a:pt x="484629" y="394428"/>
                    <a:pt x="483014" y="390819"/>
                    <a:pt x="483013" y="386832"/>
                  </a:cubicBezTo>
                  <a:lnTo>
                    <a:pt x="486377" y="378713"/>
                  </a:lnTo>
                  <a:lnTo>
                    <a:pt x="484341" y="377870"/>
                  </a:lnTo>
                  <a:cubicBezTo>
                    <a:pt x="481729" y="375258"/>
                    <a:pt x="480113" y="371649"/>
                    <a:pt x="480113" y="367662"/>
                  </a:cubicBezTo>
                  <a:cubicBezTo>
                    <a:pt x="480113" y="363676"/>
                    <a:pt x="481729" y="360066"/>
                    <a:pt x="484341" y="357454"/>
                  </a:cubicBezTo>
                  <a:lnTo>
                    <a:pt x="485937" y="356793"/>
                  </a:lnTo>
                  <a:lnTo>
                    <a:pt x="481439" y="354930"/>
                  </a:lnTo>
                  <a:cubicBezTo>
                    <a:pt x="478827" y="352318"/>
                    <a:pt x="477211" y="348708"/>
                    <a:pt x="477211" y="344722"/>
                  </a:cubicBezTo>
                  <a:cubicBezTo>
                    <a:pt x="477211" y="340735"/>
                    <a:pt x="478827" y="337126"/>
                    <a:pt x="481439" y="334513"/>
                  </a:cubicBezTo>
                  <a:lnTo>
                    <a:pt x="483035" y="333852"/>
                  </a:lnTo>
                  <a:lnTo>
                    <a:pt x="478538" y="331989"/>
                  </a:lnTo>
                  <a:cubicBezTo>
                    <a:pt x="475926" y="329377"/>
                    <a:pt x="474310" y="325768"/>
                    <a:pt x="474310" y="321781"/>
                  </a:cubicBezTo>
                  <a:cubicBezTo>
                    <a:pt x="474310" y="317795"/>
                    <a:pt x="475926" y="314186"/>
                    <a:pt x="478538" y="311573"/>
                  </a:cubicBezTo>
                  <a:lnTo>
                    <a:pt x="480134" y="310912"/>
                  </a:lnTo>
                  <a:lnTo>
                    <a:pt x="475637" y="309049"/>
                  </a:lnTo>
                  <a:cubicBezTo>
                    <a:pt x="473025" y="306436"/>
                    <a:pt x="471409" y="302827"/>
                    <a:pt x="471409" y="298841"/>
                  </a:cubicBezTo>
                  <a:cubicBezTo>
                    <a:pt x="471409" y="294854"/>
                    <a:pt x="473025" y="291245"/>
                    <a:pt x="475637" y="288632"/>
                  </a:cubicBezTo>
                  <a:lnTo>
                    <a:pt x="477233" y="287971"/>
                  </a:lnTo>
                  <a:lnTo>
                    <a:pt x="472735" y="286109"/>
                  </a:lnTo>
                  <a:cubicBezTo>
                    <a:pt x="470123" y="283496"/>
                    <a:pt x="468507" y="279887"/>
                    <a:pt x="468507" y="275900"/>
                  </a:cubicBezTo>
                  <a:cubicBezTo>
                    <a:pt x="468507" y="271914"/>
                    <a:pt x="470123" y="268305"/>
                    <a:pt x="472735" y="265692"/>
                  </a:cubicBezTo>
                  <a:lnTo>
                    <a:pt x="474332" y="265030"/>
                  </a:lnTo>
                  <a:lnTo>
                    <a:pt x="469834" y="263167"/>
                  </a:lnTo>
                  <a:cubicBezTo>
                    <a:pt x="467222" y="260555"/>
                    <a:pt x="465606" y="256945"/>
                    <a:pt x="465606" y="252959"/>
                  </a:cubicBezTo>
                  <a:cubicBezTo>
                    <a:pt x="465605" y="248972"/>
                    <a:pt x="467221" y="245363"/>
                    <a:pt x="469834" y="242750"/>
                  </a:cubicBezTo>
                  <a:lnTo>
                    <a:pt x="471430" y="242089"/>
                  </a:lnTo>
                  <a:lnTo>
                    <a:pt x="466933" y="240226"/>
                  </a:lnTo>
                  <a:cubicBezTo>
                    <a:pt x="464321" y="237614"/>
                    <a:pt x="462704" y="234005"/>
                    <a:pt x="462704" y="230018"/>
                  </a:cubicBezTo>
                  <a:cubicBezTo>
                    <a:pt x="462704" y="226032"/>
                    <a:pt x="464320" y="222422"/>
                    <a:pt x="466933" y="219810"/>
                  </a:cubicBezTo>
                  <a:lnTo>
                    <a:pt x="468527" y="219149"/>
                  </a:lnTo>
                  <a:lnTo>
                    <a:pt x="464031" y="217287"/>
                  </a:lnTo>
                  <a:cubicBezTo>
                    <a:pt x="461419" y="214675"/>
                    <a:pt x="459803" y="211065"/>
                    <a:pt x="459803" y="207079"/>
                  </a:cubicBezTo>
                  <a:cubicBezTo>
                    <a:pt x="459803" y="203092"/>
                    <a:pt x="461419" y="199483"/>
                    <a:pt x="464031" y="196870"/>
                  </a:cubicBezTo>
                  <a:lnTo>
                    <a:pt x="465628" y="196209"/>
                  </a:lnTo>
                  <a:lnTo>
                    <a:pt x="461130" y="194345"/>
                  </a:lnTo>
                  <a:cubicBezTo>
                    <a:pt x="458517" y="191733"/>
                    <a:pt x="456901" y="188124"/>
                    <a:pt x="456901" y="184137"/>
                  </a:cubicBezTo>
                  <a:cubicBezTo>
                    <a:pt x="456901" y="180151"/>
                    <a:pt x="458517" y="176542"/>
                    <a:pt x="461130" y="173929"/>
                  </a:cubicBezTo>
                  <a:lnTo>
                    <a:pt x="462726" y="173268"/>
                  </a:lnTo>
                  <a:lnTo>
                    <a:pt x="458229" y="171405"/>
                  </a:lnTo>
                  <a:cubicBezTo>
                    <a:pt x="455616" y="168792"/>
                    <a:pt x="454000" y="165183"/>
                    <a:pt x="454000" y="161197"/>
                  </a:cubicBezTo>
                  <a:cubicBezTo>
                    <a:pt x="454000" y="157210"/>
                    <a:pt x="455616" y="153601"/>
                    <a:pt x="458229" y="150988"/>
                  </a:cubicBezTo>
                  <a:lnTo>
                    <a:pt x="459824" y="150327"/>
                  </a:lnTo>
                  <a:lnTo>
                    <a:pt x="455327" y="148465"/>
                  </a:lnTo>
                  <a:cubicBezTo>
                    <a:pt x="452714" y="145852"/>
                    <a:pt x="451098" y="142243"/>
                    <a:pt x="451098" y="138256"/>
                  </a:cubicBezTo>
                  <a:cubicBezTo>
                    <a:pt x="451098" y="134270"/>
                    <a:pt x="452714" y="130661"/>
                    <a:pt x="455327" y="128048"/>
                  </a:cubicBezTo>
                  <a:lnTo>
                    <a:pt x="456922" y="127387"/>
                  </a:lnTo>
                  <a:lnTo>
                    <a:pt x="452426" y="125525"/>
                  </a:lnTo>
                  <a:cubicBezTo>
                    <a:pt x="449814" y="122913"/>
                    <a:pt x="448198" y="119303"/>
                    <a:pt x="448197" y="115317"/>
                  </a:cubicBezTo>
                  <a:lnTo>
                    <a:pt x="450171" y="110553"/>
                  </a:lnTo>
                  <a:lnTo>
                    <a:pt x="449593" y="110313"/>
                  </a:lnTo>
                  <a:cubicBezTo>
                    <a:pt x="446981" y="107701"/>
                    <a:pt x="445365" y="104092"/>
                    <a:pt x="445365" y="100105"/>
                  </a:cubicBezTo>
                  <a:lnTo>
                    <a:pt x="449532" y="90044"/>
                  </a:lnTo>
                  <a:lnTo>
                    <a:pt x="446762" y="88897"/>
                  </a:lnTo>
                  <a:cubicBezTo>
                    <a:pt x="444149" y="86284"/>
                    <a:pt x="442533" y="82675"/>
                    <a:pt x="442533" y="78688"/>
                  </a:cubicBezTo>
                  <a:lnTo>
                    <a:pt x="446701" y="68627"/>
                  </a:lnTo>
                  <a:lnTo>
                    <a:pt x="443929" y="67479"/>
                  </a:lnTo>
                  <a:cubicBezTo>
                    <a:pt x="441317" y="64867"/>
                    <a:pt x="439700" y="61257"/>
                    <a:pt x="439700" y="57271"/>
                  </a:cubicBezTo>
                  <a:lnTo>
                    <a:pt x="443868" y="47210"/>
                  </a:lnTo>
                  <a:lnTo>
                    <a:pt x="441098" y="46062"/>
                  </a:lnTo>
                  <a:cubicBezTo>
                    <a:pt x="438485" y="43450"/>
                    <a:pt x="436869" y="39841"/>
                    <a:pt x="436869" y="35854"/>
                  </a:cubicBezTo>
                  <a:lnTo>
                    <a:pt x="441037" y="25793"/>
                  </a:lnTo>
                  <a:lnTo>
                    <a:pt x="438266" y="24646"/>
                  </a:lnTo>
                  <a:cubicBezTo>
                    <a:pt x="435653" y="22033"/>
                    <a:pt x="434037" y="18424"/>
                    <a:pt x="434037" y="14437"/>
                  </a:cubicBezTo>
                  <a:cubicBezTo>
                    <a:pt x="434037" y="6464"/>
                    <a:pt x="440501" y="0"/>
                    <a:pt x="448474" y="0"/>
                  </a:cubicBezTo>
                  <a:close/>
                  <a:moveTo>
                    <a:pt x="39524" y="25565"/>
                  </a:moveTo>
                  <a:cubicBezTo>
                    <a:pt x="43511" y="25565"/>
                    <a:pt x="47120" y="27181"/>
                    <a:pt x="49733" y="29794"/>
                  </a:cubicBezTo>
                  <a:lnTo>
                    <a:pt x="53842" y="39714"/>
                  </a:lnTo>
                  <a:lnTo>
                    <a:pt x="62209" y="36249"/>
                  </a:lnTo>
                  <a:cubicBezTo>
                    <a:pt x="66195" y="36249"/>
                    <a:pt x="69805" y="37864"/>
                    <a:pt x="72417" y="40477"/>
                  </a:cubicBezTo>
                  <a:lnTo>
                    <a:pt x="75069" y="46877"/>
                  </a:lnTo>
                  <a:lnTo>
                    <a:pt x="81364" y="44270"/>
                  </a:lnTo>
                  <a:cubicBezTo>
                    <a:pt x="85350" y="44270"/>
                    <a:pt x="88960" y="45886"/>
                    <a:pt x="91572" y="48498"/>
                  </a:cubicBezTo>
                  <a:lnTo>
                    <a:pt x="95134" y="57096"/>
                  </a:lnTo>
                  <a:lnTo>
                    <a:pt x="101126" y="54614"/>
                  </a:lnTo>
                  <a:cubicBezTo>
                    <a:pt x="105112" y="54614"/>
                    <a:pt x="108722" y="56230"/>
                    <a:pt x="111334" y="58843"/>
                  </a:cubicBezTo>
                  <a:lnTo>
                    <a:pt x="114374" y="66180"/>
                  </a:lnTo>
                  <a:lnTo>
                    <a:pt x="115315" y="65790"/>
                  </a:lnTo>
                  <a:cubicBezTo>
                    <a:pt x="119302" y="65790"/>
                    <a:pt x="122911" y="67406"/>
                    <a:pt x="125524" y="70019"/>
                  </a:cubicBezTo>
                  <a:lnTo>
                    <a:pt x="127607" y="75049"/>
                  </a:lnTo>
                  <a:lnTo>
                    <a:pt x="130176" y="73984"/>
                  </a:lnTo>
                  <a:cubicBezTo>
                    <a:pt x="138149" y="73984"/>
                    <a:pt x="144613" y="80448"/>
                    <a:pt x="144613" y="88421"/>
                  </a:cubicBezTo>
                  <a:lnTo>
                    <a:pt x="143771" y="90453"/>
                  </a:lnTo>
                  <a:lnTo>
                    <a:pt x="153802" y="94608"/>
                  </a:lnTo>
                  <a:cubicBezTo>
                    <a:pt x="156414" y="97220"/>
                    <a:pt x="158030" y="100829"/>
                    <a:pt x="158030" y="104816"/>
                  </a:cubicBezTo>
                  <a:lnTo>
                    <a:pt x="157189" y="106846"/>
                  </a:lnTo>
                  <a:lnTo>
                    <a:pt x="167219" y="111001"/>
                  </a:lnTo>
                  <a:cubicBezTo>
                    <a:pt x="169831" y="113614"/>
                    <a:pt x="171447" y="117223"/>
                    <a:pt x="171447" y="121209"/>
                  </a:cubicBezTo>
                  <a:lnTo>
                    <a:pt x="170606" y="123241"/>
                  </a:lnTo>
                  <a:lnTo>
                    <a:pt x="180636" y="127396"/>
                  </a:lnTo>
                  <a:cubicBezTo>
                    <a:pt x="183249" y="130008"/>
                    <a:pt x="184865" y="133617"/>
                    <a:pt x="184865" y="137604"/>
                  </a:cubicBezTo>
                  <a:lnTo>
                    <a:pt x="184024" y="139635"/>
                  </a:lnTo>
                  <a:lnTo>
                    <a:pt x="194053" y="143789"/>
                  </a:lnTo>
                  <a:cubicBezTo>
                    <a:pt x="196666" y="146402"/>
                    <a:pt x="198282" y="150011"/>
                    <a:pt x="198282" y="153997"/>
                  </a:cubicBezTo>
                  <a:lnTo>
                    <a:pt x="197441" y="156028"/>
                  </a:lnTo>
                  <a:lnTo>
                    <a:pt x="207472" y="160184"/>
                  </a:lnTo>
                  <a:cubicBezTo>
                    <a:pt x="210084" y="162796"/>
                    <a:pt x="211700" y="166405"/>
                    <a:pt x="211700" y="170392"/>
                  </a:cubicBezTo>
                  <a:lnTo>
                    <a:pt x="210859" y="172423"/>
                  </a:lnTo>
                  <a:lnTo>
                    <a:pt x="220888" y="176577"/>
                  </a:lnTo>
                  <a:cubicBezTo>
                    <a:pt x="223501" y="179190"/>
                    <a:pt x="225117" y="182799"/>
                    <a:pt x="225117" y="186786"/>
                  </a:cubicBezTo>
                  <a:lnTo>
                    <a:pt x="224275" y="188816"/>
                  </a:lnTo>
                  <a:lnTo>
                    <a:pt x="234306" y="192972"/>
                  </a:lnTo>
                  <a:cubicBezTo>
                    <a:pt x="236919" y="195584"/>
                    <a:pt x="238535" y="199193"/>
                    <a:pt x="238535" y="203180"/>
                  </a:cubicBezTo>
                  <a:lnTo>
                    <a:pt x="234959" y="211813"/>
                  </a:lnTo>
                  <a:lnTo>
                    <a:pt x="241019" y="209303"/>
                  </a:lnTo>
                  <a:cubicBezTo>
                    <a:pt x="248992" y="209303"/>
                    <a:pt x="255456" y="215767"/>
                    <a:pt x="255456" y="223740"/>
                  </a:cubicBezTo>
                  <a:lnTo>
                    <a:pt x="251880" y="232374"/>
                  </a:lnTo>
                  <a:lnTo>
                    <a:pt x="257941" y="229863"/>
                  </a:lnTo>
                  <a:cubicBezTo>
                    <a:pt x="265914" y="229863"/>
                    <a:pt x="272378" y="236327"/>
                    <a:pt x="272378" y="244300"/>
                  </a:cubicBezTo>
                  <a:lnTo>
                    <a:pt x="268801" y="252935"/>
                  </a:lnTo>
                  <a:lnTo>
                    <a:pt x="274863" y="250424"/>
                  </a:lnTo>
                  <a:cubicBezTo>
                    <a:pt x="282836" y="250424"/>
                    <a:pt x="289300" y="256888"/>
                    <a:pt x="289300" y="264861"/>
                  </a:cubicBezTo>
                  <a:lnTo>
                    <a:pt x="285724" y="273495"/>
                  </a:lnTo>
                  <a:lnTo>
                    <a:pt x="291785" y="270985"/>
                  </a:lnTo>
                  <a:cubicBezTo>
                    <a:pt x="299758" y="270985"/>
                    <a:pt x="306222" y="277449"/>
                    <a:pt x="306222" y="285421"/>
                  </a:cubicBezTo>
                  <a:lnTo>
                    <a:pt x="302645" y="294055"/>
                  </a:lnTo>
                  <a:lnTo>
                    <a:pt x="308708" y="291544"/>
                  </a:lnTo>
                  <a:cubicBezTo>
                    <a:pt x="316681" y="291544"/>
                    <a:pt x="323145" y="298008"/>
                    <a:pt x="323145" y="305981"/>
                  </a:cubicBezTo>
                  <a:lnTo>
                    <a:pt x="319568" y="314615"/>
                  </a:lnTo>
                  <a:lnTo>
                    <a:pt x="325630" y="312104"/>
                  </a:lnTo>
                  <a:cubicBezTo>
                    <a:pt x="333603" y="312104"/>
                    <a:pt x="340067" y="318568"/>
                    <a:pt x="340067" y="326541"/>
                  </a:cubicBezTo>
                  <a:lnTo>
                    <a:pt x="336489" y="335177"/>
                  </a:lnTo>
                  <a:lnTo>
                    <a:pt x="342551" y="332666"/>
                  </a:lnTo>
                  <a:cubicBezTo>
                    <a:pt x="350524" y="332666"/>
                    <a:pt x="356988" y="339130"/>
                    <a:pt x="356988" y="347103"/>
                  </a:cubicBezTo>
                  <a:lnTo>
                    <a:pt x="353412" y="355737"/>
                  </a:lnTo>
                  <a:lnTo>
                    <a:pt x="359474" y="353226"/>
                  </a:lnTo>
                  <a:cubicBezTo>
                    <a:pt x="367447" y="353226"/>
                    <a:pt x="373911" y="359690"/>
                    <a:pt x="373911" y="367662"/>
                  </a:cubicBezTo>
                  <a:lnTo>
                    <a:pt x="370335" y="376296"/>
                  </a:lnTo>
                  <a:lnTo>
                    <a:pt x="376396" y="373785"/>
                  </a:lnTo>
                  <a:cubicBezTo>
                    <a:pt x="384369" y="373785"/>
                    <a:pt x="390833" y="380249"/>
                    <a:pt x="390833" y="388222"/>
                  </a:cubicBezTo>
                  <a:lnTo>
                    <a:pt x="387256" y="396857"/>
                  </a:lnTo>
                  <a:lnTo>
                    <a:pt x="393317" y="394346"/>
                  </a:lnTo>
                  <a:cubicBezTo>
                    <a:pt x="397304" y="394346"/>
                    <a:pt x="400913" y="395962"/>
                    <a:pt x="403526" y="398575"/>
                  </a:cubicBezTo>
                  <a:lnTo>
                    <a:pt x="407011" y="406988"/>
                  </a:lnTo>
                  <a:lnTo>
                    <a:pt x="411911" y="404958"/>
                  </a:lnTo>
                  <a:cubicBezTo>
                    <a:pt x="415897" y="404958"/>
                    <a:pt x="419506" y="406574"/>
                    <a:pt x="422119" y="409186"/>
                  </a:cubicBezTo>
                  <a:lnTo>
                    <a:pt x="425604" y="417599"/>
                  </a:lnTo>
                  <a:lnTo>
                    <a:pt x="430505" y="415569"/>
                  </a:lnTo>
                  <a:cubicBezTo>
                    <a:pt x="434491" y="415569"/>
                    <a:pt x="438101" y="417185"/>
                    <a:pt x="440713" y="419797"/>
                  </a:cubicBezTo>
                  <a:lnTo>
                    <a:pt x="441062" y="420638"/>
                  </a:lnTo>
                  <a:lnTo>
                    <a:pt x="449098" y="417309"/>
                  </a:lnTo>
                  <a:cubicBezTo>
                    <a:pt x="457071" y="417309"/>
                    <a:pt x="463535" y="423773"/>
                    <a:pt x="463535" y="431746"/>
                  </a:cubicBezTo>
                  <a:cubicBezTo>
                    <a:pt x="463535" y="439719"/>
                    <a:pt x="457071" y="446183"/>
                    <a:pt x="449098" y="446183"/>
                  </a:cubicBezTo>
                  <a:cubicBezTo>
                    <a:pt x="445112" y="446183"/>
                    <a:pt x="441503" y="444567"/>
                    <a:pt x="438890" y="441955"/>
                  </a:cubicBezTo>
                  <a:lnTo>
                    <a:pt x="438542" y="441114"/>
                  </a:lnTo>
                  <a:lnTo>
                    <a:pt x="430505" y="444443"/>
                  </a:lnTo>
                  <a:cubicBezTo>
                    <a:pt x="426519" y="444443"/>
                    <a:pt x="422909" y="442827"/>
                    <a:pt x="420297" y="440214"/>
                  </a:cubicBezTo>
                  <a:lnTo>
                    <a:pt x="416812" y="431801"/>
                  </a:lnTo>
                  <a:lnTo>
                    <a:pt x="411911" y="433832"/>
                  </a:lnTo>
                  <a:cubicBezTo>
                    <a:pt x="407924" y="433832"/>
                    <a:pt x="404315" y="432216"/>
                    <a:pt x="401702" y="429603"/>
                  </a:cubicBezTo>
                  <a:lnTo>
                    <a:pt x="398218" y="421190"/>
                  </a:lnTo>
                  <a:lnTo>
                    <a:pt x="393318" y="423220"/>
                  </a:lnTo>
                  <a:cubicBezTo>
                    <a:pt x="385345" y="423220"/>
                    <a:pt x="378881" y="416756"/>
                    <a:pt x="378880" y="408783"/>
                  </a:cubicBezTo>
                  <a:lnTo>
                    <a:pt x="382457" y="400149"/>
                  </a:lnTo>
                  <a:lnTo>
                    <a:pt x="376396" y="402659"/>
                  </a:lnTo>
                  <a:cubicBezTo>
                    <a:pt x="368423" y="402659"/>
                    <a:pt x="361959" y="396195"/>
                    <a:pt x="361959" y="388222"/>
                  </a:cubicBezTo>
                  <a:lnTo>
                    <a:pt x="365535" y="379589"/>
                  </a:lnTo>
                  <a:lnTo>
                    <a:pt x="359474" y="382100"/>
                  </a:lnTo>
                  <a:cubicBezTo>
                    <a:pt x="351501" y="382100"/>
                    <a:pt x="345037" y="375636"/>
                    <a:pt x="345037" y="367663"/>
                  </a:cubicBezTo>
                  <a:lnTo>
                    <a:pt x="348614" y="359029"/>
                  </a:lnTo>
                  <a:lnTo>
                    <a:pt x="342551" y="361540"/>
                  </a:lnTo>
                  <a:cubicBezTo>
                    <a:pt x="334578" y="361540"/>
                    <a:pt x="328114" y="355076"/>
                    <a:pt x="328114" y="347103"/>
                  </a:cubicBezTo>
                  <a:lnTo>
                    <a:pt x="331691" y="338467"/>
                  </a:lnTo>
                  <a:lnTo>
                    <a:pt x="325630" y="340978"/>
                  </a:lnTo>
                  <a:cubicBezTo>
                    <a:pt x="317657" y="340978"/>
                    <a:pt x="311193" y="334514"/>
                    <a:pt x="311193" y="326541"/>
                  </a:cubicBezTo>
                  <a:lnTo>
                    <a:pt x="314769" y="317907"/>
                  </a:lnTo>
                  <a:lnTo>
                    <a:pt x="308708" y="320418"/>
                  </a:lnTo>
                  <a:cubicBezTo>
                    <a:pt x="300735" y="320418"/>
                    <a:pt x="294271" y="313954"/>
                    <a:pt x="294271" y="305981"/>
                  </a:cubicBezTo>
                  <a:lnTo>
                    <a:pt x="297847" y="297347"/>
                  </a:lnTo>
                  <a:lnTo>
                    <a:pt x="291785" y="299859"/>
                  </a:lnTo>
                  <a:cubicBezTo>
                    <a:pt x="283812" y="299859"/>
                    <a:pt x="277348" y="293395"/>
                    <a:pt x="277348" y="285422"/>
                  </a:cubicBezTo>
                  <a:lnTo>
                    <a:pt x="280924" y="276787"/>
                  </a:lnTo>
                  <a:lnTo>
                    <a:pt x="274863" y="279298"/>
                  </a:lnTo>
                  <a:cubicBezTo>
                    <a:pt x="266890" y="279298"/>
                    <a:pt x="260426" y="272834"/>
                    <a:pt x="260426" y="264861"/>
                  </a:cubicBezTo>
                  <a:lnTo>
                    <a:pt x="264003" y="256226"/>
                  </a:lnTo>
                  <a:lnTo>
                    <a:pt x="257941" y="258737"/>
                  </a:lnTo>
                  <a:cubicBezTo>
                    <a:pt x="249968" y="258737"/>
                    <a:pt x="243504" y="252273"/>
                    <a:pt x="243504" y="244300"/>
                  </a:cubicBezTo>
                  <a:lnTo>
                    <a:pt x="247080" y="235666"/>
                  </a:lnTo>
                  <a:lnTo>
                    <a:pt x="241019" y="238177"/>
                  </a:lnTo>
                  <a:cubicBezTo>
                    <a:pt x="233046" y="238177"/>
                    <a:pt x="226582" y="231713"/>
                    <a:pt x="226582" y="223740"/>
                  </a:cubicBezTo>
                  <a:lnTo>
                    <a:pt x="230158" y="215107"/>
                  </a:lnTo>
                  <a:lnTo>
                    <a:pt x="224098" y="217617"/>
                  </a:lnTo>
                  <a:cubicBezTo>
                    <a:pt x="216125" y="217617"/>
                    <a:pt x="209661" y="211153"/>
                    <a:pt x="209661" y="203180"/>
                  </a:cubicBezTo>
                  <a:lnTo>
                    <a:pt x="210502" y="201149"/>
                  </a:lnTo>
                  <a:lnTo>
                    <a:pt x="200471" y="196994"/>
                  </a:lnTo>
                  <a:cubicBezTo>
                    <a:pt x="197859" y="194382"/>
                    <a:pt x="196243" y="190772"/>
                    <a:pt x="196243" y="186786"/>
                  </a:cubicBezTo>
                  <a:lnTo>
                    <a:pt x="197084" y="184755"/>
                  </a:lnTo>
                  <a:lnTo>
                    <a:pt x="187055" y="180600"/>
                  </a:lnTo>
                  <a:cubicBezTo>
                    <a:pt x="184442" y="177988"/>
                    <a:pt x="182826" y="174378"/>
                    <a:pt x="182826" y="170392"/>
                  </a:cubicBezTo>
                  <a:lnTo>
                    <a:pt x="183668" y="168361"/>
                  </a:lnTo>
                  <a:lnTo>
                    <a:pt x="173637" y="164206"/>
                  </a:lnTo>
                  <a:cubicBezTo>
                    <a:pt x="171024" y="161593"/>
                    <a:pt x="169408" y="157984"/>
                    <a:pt x="169408" y="153998"/>
                  </a:cubicBezTo>
                  <a:lnTo>
                    <a:pt x="170249" y="151967"/>
                  </a:lnTo>
                  <a:lnTo>
                    <a:pt x="160219" y="147812"/>
                  </a:lnTo>
                  <a:cubicBezTo>
                    <a:pt x="157607" y="145200"/>
                    <a:pt x="155991" y="141591"/>
                    <a:pt x="155991" y="137604"/>
                  </a:cubicBezTo>
                  <a:lnTo>
                    <a:pt x="156832" y="135573"/>
                  </a:lnTo>
                  <a:lnTo>
                    <a:pt x="146802" y="131418"/>
                  </a:lnTo>
                  <a:cubicBezTo>
                    <a:pt x="144190" y="128805"/>
                    <a:pt x="142574" y="125196"/>
                    <a:pt x="142573" y="121209"/>
                  </a:cubicBezTo>
                  <a:lnTo>
                    <a:pt x="143415" y="119179"/>
                  </a:lnTo>
                  <a:lnTo>
                    <a:pt x="133385" y="115024"/>
                  </a:lnTo>
                  <a:cubicBezTo>
                    <a:pt x="130772" y="112412"/>
                    <a:pt x="129156" y="108802"/>
                    <a:pt x="129156" y="104816"/>
                  </a:cubicBezTo>
                  <a:lnTo>
                    <a:pt x="129998" y="102785"/>
                  </a:lnTo>
                  <a:lnTo>
                    <a:pt x="119968" y="98630"/>
                  </a:lnTo>
                  <a:lnTo>
                    <a:pt x="117884" y="93600"/>
                  </a:lnTo>
                  <a:lnTo>
                    <a:pt x="115315" y="94664"/>
                  </a:lnTo>
                  <a:cubicBezTo>
                    <a:pt x="111329" y="94664"/>
                    <a:pt x="107720" y="93048"/>
                    <a:pt x="105107" y="90435"/>
                  </a:cubicBezTo>
                  <a:lnTo>
                    <a:pt x="102067" y="83098"/>
                  </a:lnTo>
                  <a:lnTo>
                    <a:pt x="101126" y="83488"/>
                  </a:lnTo>
                  <a:cubicBezTo>
                    <a:pt x="97139" y="83488"/>
                    <a:pt x="93530" y="81872"/>
                    <a:pt x="90917" y="79260"/>
                  </a:cubicBezTo>
                  <a:lnTo>
                    <a:pt x="87356" y="70662"/>
                  </a:lnTo>
                  <a:lnTo>
                    <a:pt x="81364" y="73144"/>
                  </a:lnTo>
                  <a:cubicBezTo>
                    <a:pt x="77377" y="73144"/>
                    <a:pt x="73768" y="71528"/>
                    <a:pt x="71155" y="68915"/>
                  </a:cubicBezTo>
                  <a:lnTo>
                    <a:pt x="68504" y="62515"/>
                  </a:lnTo>
                  <a:lnTo>
                    <a:pt x="62209" y="65123"/>
                  </a:lnTo>
                  <a:cubicBezTo>
                    <a:pt x="58223" y="65123"/>
                    <a:pt x="54613" y="63507"/>
                    <a:pt x="52001" y="60894"/>
                  </a:cubicBezTo>
                  <a:lnTo>
                    <a:pt x="47891" y="50973"/>
                  </a:lnTo>
                  <a:lnTo>
                    <a:pt x="39525" y="54439"/>
                  </a:lnTo>
                  <a:cubicBezTo>
                    <a:pt x="31551" y="54439"/>
                    <a:pt x="25088" y="47975"/>
                    <a:pt x="25087" y="40002"/>
                  </a:cubicBezTo>
                  <a:cubicBezTo>
                    <a:pt x="25087" y="32029"/>
                    <a:pt x="31551" y="25565"/>
                    <a:pt x="39524" y="25565"/>
                  </a:cubicBezTo>
                  <a:close/>
                  <a:moveTo>
                    <a:pt x="14437" y="15338"/>
                  </a:moveTo>
                  <a:cubicBezTo>
                    <a:pt x="22410" y="15338"/>
                    <a:pt x="28874" y="21802"/>
                    <a:pt x="28874" y="29775"/>
                  </a:cubicBezTo>
                  <a:cubicBezTo>
                    <a:pt x="28874" y="37748"/>
                    <a:pt x="22410" y="44212"/>
                    <a:pt x="14437" y="44212"/>
                  </a:cubicBezTo>
                  <a:cubicBezTo>
                    <a:pt x="6464" y="44212"/>
                    <a:pt x="0" y="37748"/>
                    <a:pt x="0" y="29775"/>
                  </a:cubicBezTo>
                  <a:cubicBezTo>
                    <a:pt x="0" y="21802"/>
                    <a:pt x="6464" y="15338"/>
                    <a:pt x="14437" y="153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CAF1B6-E8AB-4EB2-AE8C-72FAF8E394B6}"/>
                </a:ext>
              </a:extLst>
            </p:cNvPr>
            <p:cNvSpPr/>
            <p:nvPr/>
          </p:nvSpPr>
          <p:spPr>
            <a:xfrm>
              <a:off x="1306881" y="1670013"/>
              <a:ext cx="551909" cy="695761"/>
            </a:xfrm>
            <a:custGeom>
              <a:avLst/>
              <a:gdLst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270651 w 710114"/>
                <a:gd name="connsiteY6" fmla="*/ 560222 h 724233"/>
                <a:gd name="connsiteX7" fmla="*/ 273458 w 710114"/>
                <a:gd name="connsiteY7" fmla="*/ 562690 h 724233"/>
                <a:gd name="connsiteX8" fmla="*/ 375420 w 710114"/>
                <a:gd name="connsiteY8" fmla="*/ 671365 h 724233"/>
                <a:gd name="connsiteX9" fmla="*/ 470007 w 710114"/>
                <a:gd name="connsiteY9" fmla="*/ 718627 h 724233"/>
                <a:gd name="connsiteX10" fmla="*/ 475174 w 710114"/>
                <a:gd name="connsiteY10" fmla="*/ 724233 h 724233"/>
                <a:gd name="connsiteX11" fmla="*/ 0 w 710114"/>
                <a:gd name="connsiteY11" fmla="*/ 724233 h 724233"/>
                <a:gd name="connsiteX12" fmla="*/ 62213 w 710114"/>
                <a:gd name="connsiteY12" fmla="*/ 701349 h 724233"/>
                <a:gd name="connsiteX13" fmla="*/ 135955 w 710114"/>
                <a:gd name="connsiteY13" fmla="*/ 679240 h 724233"/>
                <a:gd name="connsiteX14" fmla="*/ 270651 w 710114"/>
                <a:gd name="connsiteY14" fmla="*/ 560222 h 724233"/>
                <a:gd name="connsiteX15" fmla="*/ 427386 w 710114"/>
                <a:gd name="connsiteY15" fmla="*/ 0 h 724233"/>
                <a:gd name="connsiteX16" fmla="*/ 682776 w 710114"/>
                <a:gd name="connsiteY16" fmla="*/ 252852 h 724233"/>
                <a:gd name="connsiteX17" fmla="*/ 695221 w 710114"/>
                <a:gd name="connsiteY17" fmla="*/ 375490 h 724233"/>
                <a:gd name="connsiteX18" fmla="*/ 659203 w 710114"/>
                <a:gd name="connsiteY18" fmla="*/ 404104 h 724233"/>
                <a:gd name="connsiteX19" fmla="*/ 597460 w 710114"/>
                <a:gd name="connsiteY19" fmla="*/ 561140 h 724233"/>
                <a:gd name="connsiteX20" fmla="*/ 590219 w 710114"/>
                <a:gd name="connsiteY20" fmla="*/ 608589 h 724233"/>
                <a:gd name="connsiteX21" fmla="*/ 573889 w 710114"/>
                <a:gd name="connsiteY21" fmla="*/ 660187 h 724233"/>
                <a:gd name="connsiteX22" fmla="*/ 546473 w 710114"/>
                <a:gd name="connsiteY22" fmla="*/ 687345 h 724233"/>
                <a:gd name="connsiteX23" fmla="*/ 514726 w 710114"/>
                <a:gd name="connsiteY23" fmla="*/ 687345 h 724233"/>
                <a:gd name="connsiteX24" fmla="*/ 482350 w 710114"/>
                <a:gd name="connsiteY24" fmla="*/ 671076 h 724233"/>
                <a:gd name="connsiteX25" fmla="*/ 355604 w 710114"/>
                <a:gd name="connsiteY25" fmla="*/ 616468 h 724233"/>
                <a:gd name="connsiteX26" fmla="*/ 289420 w 710114"/>
                <a:gd name="connsiteY26" fmla="*/ 543657 h 724233"/>
                <a:gd name="connsiteX27" fmla="*/ 244403 w 710114"/>
                <a:gd name="connsiteY27" fmla="*/ 422306 h 724233"/>
                <a:gd name="connsiteX28" fmla="*/ 217037 w 710114"/>
                <a:gd name="connsiteY28" fmla="*/ 441448 h 724233"/>
                <a:gd name="connsiteX29" fmla="*/ 164941 w 710114"/>
                <a:gd name="connsiteY29" fmla="*/ 316277 h 724233"/>
                <a:gd name="connsiteX30" fmla="*/ 197050 w 710114"/>
                <a:gd name="connsiteY30" fmla="*/ 286332 h 724233"/>
                <a:gd name="connsiteX31" fmla="*/ 427386 w 710114"/>
                <a:gd name="connsiteY31" fmla="*/ 0 h 724233"/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594314 w 710114"/>
                <a:gd name="connsiteY6" fmla="*/ 623540 h 724233"/>
                <a:gd name="connsiteX7" fmla="*/ 270651 w 710114"/>
                <a:gd name="connsiteY7" fmla="*/ 560222 h 724233"/>
                <a:gd name="connsiteX8" fmla="*/ 273458 w 710114"/>
                <a:gd name="connsiteY8" fmla="*/ 562690 h 724233"/>
                <a:gd name="connsiteX9" fmla="*/ 375420 w 710114"/>
                <a:gd name="connsiteY9" fmla="*/ 671365 h 724233"/>
                <a:gd name="connsiteX10" fmla="*/ 470007 w 710114"/>
                <a:gd name="connsiteY10" fmla="*/ 718627 h 724233"/>
                <a:gd name="connsiteX11" fmla="*/ 475174 w 710114"/>
                <a:gd name="connsiteY11" fmla="*/ 724233 h 724233"/>
                <a:gd name="connsiteX12" fmla="*/ 0 w 710114"/>
                <a:gd name="connsiteY12" fmla="*/ 724233 h 724233"/>
                <a:gd name="connsiteX13" fmla="*/ 135955 w 710114"/>
                <a:gd name="connsiteY13" fmla="*/ 679240 h 724233"/>
                <a:gd name="connsiteX14" fmla="*/ 270651 w 710114"/>
                <a:gd name="connsiteY14" fmla="*/ 560222 h 724233"/>
                <a:gd name="connsiteX15" fmla="*/ 427386 w 710114"/>
                <a:gd name="connsiteY15" fmla="*/ 0 h 724233"/>
                <a:gd name="connsiteX16" fmla="*/ 682776 w 710114"/>
                <a:gd name="connsiteY16" fmla="*/ 252852 h 724233"/>
                <a:gd name="connsiteX17" fmla="*/ 695221 w 710114"/>
                <a:gd name="connsiteY17" fmla="*/ 375490 h 724233"/>
                <a:gd name="connsiteX18" fmla="*/ 659203 w 710114"/>
                <a:gd name="connsiteY18" fmla="*/ 404104 h 724233"/>
                <a:gd name="connsiteX19" fmla="*/ 597460 w 710114"/>
                <a:gd name="connsiteY19" fmla="*/ 561140 h 724233"/>
                <a:gd name="connsiteX20" fmla="*/ 590219 w 710114"/>
                <a:gd name="connsiteY20" fmla="*/ 608589 h 724233"/>
                <a:gd name="connsiteX21" fmla="*/ 573889 w 710114"/>
                <a:gd name="connsiteY21" fmla="*/ 660187 h 724233"/>
                <a:gd name="connsiteX22" fmla="*/ 546473 w 710114"/>
                <a:gd name="connsiteY22" fmla="*/ 687345 h 724233"/>
                <a:gd name="connsiteX23" fmla="*/ 514726 w 710114"/>
                <a:gd name="connsiteY23" fmla="*/ 687345 h 724233"/>
                <a:gd name="connsiteX24" fmla="*/ 482350 w 710114"/>
                <a:gd name="connsiteY24" fmla="*/ 671076 h 724233"/>
                <a:gd name="connsiteX25" fmla="*/ 355604 w 710114"/>
                <a:gd name="connsiteY25" fmla="*/ 616468 h 724233"/>
                <a:gd name="connsiteX26" fmla="*/ 289420 w 710114"/>
                <a:gd name="connsiteY26" fmla="*/ 543657 h 724233"/>
                <a:gd name="connsiteX27" fmla="*/ 244403 w 710114"/>
                <a:gd name="connsiteY27" fmla="*/ 422306 h 724233"/>
                <a:gd name="connsiteX28" fmla="*/ 217037 w 710114"/>
                <a:gd name="connsiteY28" fmla="*/ 441448 h 724233"/>
                <a:gd name="connsiteX29" fmla="*/ 164941 w 710114"/>
                <a:gd name="connsiteY29" fmla="*/ 316277 h 724233"/>
                <a:gd name="connsiteX30" fmla="*/ 197050 w 710114"/>
                <a:gd name="connsiteY30" fmla="*/ 286332 h 724233"/>
                <a:gd name="connsiteX31" fmla="*/ 427386 w 710114"/>
                <a:gd name="connsiteY31" fmla="*/ 0 h 724233"/>
                <a:gd name="connsiteX0" fmla="*/ 594314 w 710114"/>
                <a:gd name="connsiteY0" fmla="*/ 623540 h 724233"/>
                <a:gd name="connsiteX1" fmla="*/ 629037 w 710114"/>
                <a:gd name="connsiteY1" fmla="*/ 700476 h 724233"/>
                <a:gd name="connsiteX2" fmla="*/ 705181 w 710114"/>
                <a:gd name="connsiteY2" fmla="*/ 724233 h 724233"/>
                <a:gd name="connsiteX3" fmla="*/ 562036 w 710114"/>
                <a:gd name="connsiteY3" fmla="*/ 724233 h 724233"/>
                <a:gd name="connsiteX4" fmla="*/ 565163 w 710114"/>
                <a:gd name="connsiteY4" fmla="*/ 718517 h 724233"/>
                <a:gd name="connsiteX5" fmla="*/ 588758 w 710114"/>
                <a:gd name="connsiteY5" fmla="*/ 681078 h 724233"/>
                <a:gd name="connsiteX6" fmla="*/ 594314 w 710114"/>
                <a:gd name="connsiteY6" fmla="*/ 623540 h 724233"/>
                <a:gd name="connsiteX7" fmla="*/ 270651 w 710114"/>
                <a:gd name="connsiteY7" fmla="*/ 560222 h 724233"/>
                <a:gd name="connsiteX8" fmla="*/ 273458 w 710114"/>
                <a:gd name="connsiteY8" fmla="*/ 562690 h 724233"/>
                <a:gd name="connsiteX9" fmla="*/ 375420 w 710114"/>
                <a:gd name="connsiteY9" fmla="*/ 671365 h 724233"/>
                <a:gd name="connsiteX10" fmla="*/ 470007 w 710114"/>
                <a:gd name="connsiteY10" fmla="*/ 718627 h 724233"/>
                <a:gd name="connsiteX11" fmla="*/ 475174 w 710114"/>
                <a:gd name="connsiteY11" fmla="*/ 724233 h 724233"/>
                <a:gd name="connsiteX12" fmla="*/ 0 w 710114"/>
                <a:gd name="connsiteY12" fmla="*/ 724233 h 724233"/>
                <a:gd name="connsiteX13" fmla="*/ 270651 w 710114"/>
                <a:gd name="connsiteY13" fmla="*/ 560222 h 724233"/>
                <a:gd name="connsiteX14" fmla="*/ 427386 w 710114"/>
                <a:gd name="connsiteY14" fmla="*/ 0 h 724233"/>
                <a:gd name="connsiteX15" fmla="*/ 682776 w 710114"/>
                <a:gd name="connsiteY15" fmla="*/ 252852 h 724233"/>
                <a:gd name="connsiteX16" fmla="*/ 695221 w 710114"/>
                <a:gd name="connsiteY16" fmla="*/ 375490 h 724233"/>
                <a:gd name="connsiteX17" fmla="*/ 659203 w 710114"/>
                <a:gd name="connsiteY17" fmla="*/ 404104 h 724233"/>
                <a:gd name="connsiteX18" fmla="*/ 597460 w 710114"/>
                <a:gd name="connsiteY18" fmla="*/ 561140 h 724233"/>
                <a:gd name="connsiteX19" fmla="*/ 590219 w 710114"/>
                <a:gd name="connsiteY19" fmla="*/ 608589 h 724233"/>
                <a:gd name="connsiteX20" fmla="*/ 573889 w 710114"/>
                <a:gd name="connsiteY20" fmla="*/ 660187 h 724233"/>
                <a:gd name="connsiteX21" fmla="*/ 546473 w 710114"/>
                <a:gd name="connsiteY21" fmla="*/ 687345 h 724233"/>
                <a:gd name="connsiteX22" fmla="*/ 514726 w 710114"/>
                <a:gd name="connsiteY22" fmla="*/ 687345 h 724233"/>
                <a:gd name="connsiteX23" fmla="*/ 482350 w 710114"/>
                <a:gd name="connsiteY23" fmla="*/ 671076 h 724233"/>
                <a:gd name="connsiteX24" fmla="*/ 355604 w 710114"/>
                <a:gd name="connsiteY24" fmla="*/ 616468 h 724233"/>
                <a:gd name="connsiteX25" fmla="*/ 289420 w 710114"/>
                <a:gd name="connsiteY25" fmla="*/ 543657 h 724233"/>
                <a:gd name="connsiteX26" fmla="*/ 244403 w 710114"/>
                <a:gd name="connsiteY26" fmla="*/ 422306 h 724233"/>
                <a:gd name="connsiteX27" fmla="*/ 217037 w 710114"/>
                <a:gd name="connsiteY27" fmla="*/ 441448 h 724233"/>
                <a:gd name="connsiteX28" fmla="*/ 164941 w 710114"/>
                <a:gd name="connsiteY28" fmla="*/ 316277 h 724233"/>
                <a:gd name="connsiteX29" fmla="*/ 197050 w 710114"/>
                <a:gd name="connsiteY29" fmla="*/ 286332 h 724233"/>
                <a:gd name="connsiteX30" fmla="*/ 427386 w 710114"/>
                <a:gd name="connsiteY30" fmla="*/ 0 h 724233"/>
                <a:gd name="connsiteX0" fmla="*/ 429433 w 545233"/>
                <a:gd name="connsiteY0" fmla="*/ 623540 h 724233"/>
                <a:gd name="connsiteX1" fmla="*/ 464156 w 545233"/>
                <a:gd name="connsiteY1" fmla="*/ 700476 h 724233"/>
                <a:gd name="connsiteX2" fmla="*/ 540300 w 545233"/>
                <a:gd name="connsiteY2" fmla="*/ 724233 h 724233"/>
                <a:gd name="connsiteX3" fmla="*/ 397155 w 545233"/>
                <a:gd name="connsiteY3" fmla="*/ 724233 h 724233"/>
                <a:gd name="connsiteX4" fmla="*/ 400282 w 545233"/>
                <a:gd name="connsiteY4" fmla="*/ 718517 h 724233"/>
                <a:gd name="connsiteX5" fmla="*/ 423877 w 545233"/>
                <a:gd name="connsiteY5" fmla="*/ 681078 h 724233"/>
                <a:gd name="connsiteX6" fmla="*/ 429433 w 545233"/>
                <a:gd name="connsiteY6" fmla="*/ 623540 h 724233"/>
                <a:gd name="connsiteX7" fmla="*/ 105770 w 545233"/>
                <a:gd name="connsiteY7" fmla="*/ 560222 h 724233"/>
                <a:gd name="connsiteX8" fmla="*/ 108577 w 545233"/>
                <a:gd name="connsiteY8" fmla="*/ 562690 h 724233"/>
                <a:gd name="connsiteX9" fmla="*/ 210539 w 545233"/>
                <a:gd name="connsiteY9" fmla="*/ 671365 h 724233"/>
                <a:gd name="connsiteX10" fmla="*/ 305126 w 545233"/>
                <a:gd name="connsiteY10" fmla="*/ 718627 h 724233"/>
                <a:gd name="connsiteX11" fmla="*/ 310293 w 545233"/>
                <a:gd name="connsiteY11" fmla="*/ 724233 h 724233"/>
                <a:gd name="connsiteX12" fmla="*/ 105770 w 545233"/>
                <a:gd name="connsiteY12" fmla="*/ 560222 h 724233"/>
                <a:gd name="connsiteX13" fmla="*/ 262505 w 545233"/>
                <a:gd name="connsiteY13" fmla="*/ 0 h 724233"/>
                <a:gd name="connsiteX14" fmla="*/ 517895 w 545233"/>
                <a:gd name="connsiteY14" fmla="*/ 252852 h 724233"/>
                <a:gd name="connsiteX15" fmla="*/ 530340 w 545233"/>
                <a:gd name="connsiteY15" fmla="*/ 375490 h 724233"/>
                <a:gd name="connsiteX16" fmla="*/ 494322 w 545233"/>
                <a:gd name="connsiteY16" fmla="*/ 404104 h 724233"/>
                <a:gd name="connsiteX17" fmla="*/ 432579 w 545233"/>
                <a:gd name="connsiteY17" fmla="*/ 561140 h 724233"/>
                <a:gd name="connsiteX18" fmla="*/ 425338 w 545233"/>
                <a:gd name="connsiteY18" fmla="*/ 608589 h 724233"/>
                <a:gd name="connsiteX19" fmla="*/ 409008 w 545233"/>
                <a:gd name="connsiteY19" fmla="*/ 660187 h 724233"/>
                <a:gd name="connsiteX20" fmla="*/ 381592 w 545233"/>
                <a:gd name="connsiteY20" fmla="*/ 687345 h 724233"/>
                <a:gd name="connsiteX21" fmla="*/ 349845 w 545233"/>
                <a:gd name="connsiteY21" fmla="*/ 687345 h 724233"/>
                <a:gd name="connsiteX22" fmla="*/ 317469 w 545233"/>
                <a:gd name="connsiteY22" fmla="*/ 671076 h 724233"/>
                <a:gd name="connsiteX23" fmla="*/ 190723 w 545233"/>
                <a:gd name="connsiteY23" fmla="*/ 616468 h 724233"/>
                <a:gd name="connsiteX24" fmla="*/ 124539 w 545233"/>
                <a:gd name="connsiteY24" fmla="*/ 543657 h 724233"/>
                <a:gd name="connsiteX25" fmla="*/ 79522 w 545233"/>
                <a:gd name="connsiteY25" fmla="*/ 422306 h 724233"/>
                <a:gd name="connsiteX26" fmla="*/ 52156 w 545233"/>
                <a:gd name="connsiteY26" fmla="*/ 441448 h 724233"/>
                <a:gd name="connsiteX27" fmla="*/ 60 w 545233"/>
                <a:gd name="connsiteY27" fmla="*/ 316277 h 724233"/>
                <a:gd name="connsiteX28" fmla="*/ 32169 w 545233"/>
                <a:gd name="connsiteY28" fmla="*/ 286332 h 724233"/>
                <a:gd name="connsiteX29" fmla="*/ 262505 w 545233"/>
                <a:gd name="connsiteY29" fmla="*/ 0 h 724233"/>
                <a:gd name="connsiteX0" fmla="*/ 429433 w 545233"/>
                <a:gd name="connsiteY0" fmla="*/ 623540 h 724233"/>
                <a:gd name="connsiteX1" fmla="*/ 464156 w 545233"/>
                <a:gd name="connsiteY1" fmla="*/ 700476 h 724233"/>
                <a:gd name="connsiteX2" fmla="*/ 397155 w 545233"/>
                <a:gd name="connsiteY2" fmla="*/ 724233 h 724233"/>
                <a:gd name="connsiteX3" fmla="*/ 400282 w 545233"/>
                <a:gd name="connsiteY3" fmla="*/ 718517 h 724233"/>
                <a:gd name="connsiteX4" fmla="*/ 423877 w 545233"/>
                <a:gd name="connsiteY4" fmla="*/ 681078 h 724233"/>
                <a:gd name="connsiteX5" fmla="*/ 429433 w 545233"/>
                <a:gd name="connsiteY5" fmla="*/ 623540 h 724233"/>
                <a:gd name="connsiteX6" fmla="*/ 105770 w 545233"/>
                <a:gd name="connsiteY6" fmla="*/ 560222 h 724233"/>
                <a:gd name="connsiteX7" fmla="*/ 108577 w 545233"/>
                <a:gd name="connsiteY7" fmla="*/ 562690 h 724233"/>
                <a:gd name="connsiteX8" fmla="*/ 210539 w 545233"/>
                <a:gd name="connsiteY8" fmla="*/ 671365 h 724233"/>
                <a:gd name="connsiteX9" fmla="*/ 305126 w 545233"/>
                <a:gd name="connsiteY9" fmla="*/ 718627 h 724233"/>
                <a:gd name="connsiteX10" fmla="*/ 310293 w 545233"/>
                <a:gd name="connsiteY10" fmla="*/ 724233 h 724233"/>
                <a:gd name="connsiteX11" fmla="*/ 105770 w 545233"/>
                <a:gd name="connsiteY11" fmla="*/ 560222 h 724233"/>
                <a:gd name="connsiteX12" fmla="*/ 262505 w 545233"/>
                <a:gd name="connsiteY12" fmla="*/ 0 h 724233"/>
                <a:gd name="connsiteX13" fmla="*/ 517895 w 545233"/>
                <a:gd name="connsiteY13" fmla="*/ 252852 h 724233"/>
                <a:gd name="connsiteX14" fmla="*/ 530340 w 545233"/>
                <a:gd name="connsiteY14" fmla="*/ 375490 h 724233"/>
                <a:gd name="connsiteX15" fmla="*/ 494322 w 545233"/>
                <a:gd name="connsiteY15" fmla="*/ 404104 h 724233"/>
                <a:gd name="connsiteX16" fmla="*/ 432579 w 545233"/>
                <a:gd name="connsiteY16" fmla="*/ 561140 h 724233"/>
                <a:gd name="connsiteX17" fmla="*/ 425338 w 545233"/>
                <a:gd name="connsiteY17" fmla="*/ 608589 h 724233"/>
                <a:gd name="connsiteX18" fmla="*/ 409008 w 545233"/>
                <a:gd name="connsiteY18" fmla="*/ 660187 h 724233"/>
                <a:gd name="connsiteX19" fmla="*/ 381592 w 545233"/>
                <a:gd name="connsiteY19" fmla="*/ 687345 h 724233"/>
                <a:gd name="connsiteX20" fmla="*/ 349845 w 545233"/>
                <a:gd name="connsiteY20" fmla="*/ 687345 h 724233"/>
                <a:gd name="connsiteX21" fmla="*/ 317469 w 545233"/>
                <a:gd name="connsiteY21" fmla="*/ 671076 h 724233"/>
                <a:gd name="connsiteX22" fmla="*/ 190723 w 545233"/>
                <a:gd name="connsiteY22" fmla="*/ 616468 h 724233"/>
                <a:gd name="connsiteX23" fmla="*/ 124539 w 545233"/>
                <a:gd name="connsiteY23" fmla="*/ 543657 h 724233"/>
                <a:gd name="connsiteX24" fmla="*/ 79522 w 545233"/>
                <a:gd name="connsiteY24" fmla="*/ 422306 h 724233"/>
                <a:gd name="connsiteX25" fmla="*/ 52156 w 545233"/>
                <a:gd name="connsiteY25" fmla="*/ 441448 h 724233"/>
                <a:gd name="connsiteX26" fmla="*/ 60 w 545233"/>
                <a:gd name="connsiteY26" fmla="*/ 316277 h 724233"/>
                <a:gd name="connsiteX27" fmla="*/ 32169 w 545233"/>
                <a:gd name="connsiteY27" fmla="*/ 286332 h 724233"/>
                <a:gd name="connsiteX28" fmla="*/ 262505 w 545233"/>
                <a:gd name="connsiteY28" fmla="*/ 0 h 724233"/>
                <a:gd name="connsiteX0" fmla="*/ 429433 w 545233"/>
                <a:gd name="connsiteY0" fmla="*/ 623540 h 724233"/>
                <a:gd name="connsiteX1" fmla="*/ 397155 w 545233"/>
                <a:gd name="connsiteY1" fmla="*/ 724233 h 724233"/>
                <a:gd name="connsiteX2" fmla="*/ 400282 w 545233"/>
                <a:gd name="connsiteY2" fmla="*/ 718517 h 724233"/>
                <a:gd name="connsiteX3" fmla="*/ 423877 w 545233"/>
                <a:gd name="connsiteY3" fmla="*/ 681078 h 724233"/>
                <a:gd name="connsiteX4" fmla="*/ 429433 w 545233"/>
                <a:gd name="connsiteY4" fmla="*/ 623540 h 724233"/>
                <a:gd name="connsiteX5" fmla="*/ 105770 w 545233"/>
                <a:gd name="connsiteY5" fmla="*/ 560222 h 724233"/>
                <a:gd name="connsiteX6" fmla="*/ 108577 w 545233"/>
                <a:gd name="connsiteY6" fmla="*/ 562690 h 724233"/>
                <a:gd name="connsiteX7" fmla="*/ 210539 w 545233"/>
                <a:gd name="connsiteY7" fmla="*/ 671365 h 724233"/>
                <a:gd name="connsiteX8" fmla="*/ 305126 w 545233"/>
                <a:gd name="connsiteY8" fmla="*/ 718627 h 724233"/>
                <a:gd name="connsiteX9" fmla="*/ 310293 w 545233"/>
                <a:gd name="connsiteY9" fmla="*/ 724233 h 724233"/>
                <a:gd name="connsiteX10" fmla="*/ 105770 w 545233"/>
                <a:gd name="connsiteY10" fmla="*/ 560222 h 724233"/>
                <a:gd name="connsiteX11" fmla="*/ 262505 w 545233"/>
                <a:gd name="connsiteY11" fmla="*/ 0 h 724233"/>
                <a:gd name="connsiteX12" fmla="*/ 517895 w 545233"/>
                <a:gd name="connsiteY12" fmla="*/ 252852 h 724233"/>
                <a:gd name="connsiteX13" fmla="*/ 530340 w 545233"/>
                <a:gd name="connsiteY13" fmla="*/ 375490 h 724233"/>
                <a:gd name="connsiteX14" fmla="*/ 494322 w 545233"/>
                <a:gd name="connsiteY14" fmla="*/ 404104 h 724233"/>
                <a:gd name="connsiteX15" fmla="*/ 432579 w 545233"/>
                <a:gd name="connsiteY15" fmla="*/ 561140 h 724233"/>
                <a:gd name="connsiteX16" fmla="*/ 425338 w 545233"/>
                <a:gd name="connsiteY16" fmla="*/ 608589 h 724233"/>
                <a:gd name="connsiteX17" fmla="*/ 409008 w 545233"/>
                <a:gd name="connsiteY17" fmla="*/ 660187 h 724233"/>
                <a:gd name="connsiteX18" fmla="*/ 381592 w 545233"/>
                <a:gd name="connsiteY18" fmla="*/ 687345 h 724233"/>
                <a:gd name="connsiteX19" fmla="*/ 349845 w 545233"/>
                <a:gd name="connsiteY19" fmla="*/ 687345 h 724233"/>
                <a:gd name="connsiteX20" fmla="*/ 317469 w 545233"/>
                <a:gd name="connsiteY20" fmla="*/ 671076 h 724233"/>
                <a:gd name="connsiteX21" fmla="*/ 190723 w 545233"/>
                <a:gd name="connsiteY21" fmla="*/ 616468 h 724233"/>
                <a:gd name="connsiteX22" fmla="*/ 124539 w 545233"/>
                <a:gd name="connsiteY22" fmla="*/ 543657 h 724233"/>
                <a:gd name="connsiteX23" fmla="*/ 79522 w 545233"/>
                <a:gd name="connsiteY23" fmla="*/ 422306 h 724233"/>
                <a:gd name="connsiteX24" fmla="*/ 52156 w 545233"/>
                <a:gd name="connsiteY24" fmla="*/ 441448 h 724233"/>
                <a:gd name="connsiteX25" fmla="*/ 60 w 545233"/>
                <a:gd name="connsiteY25" fmla="*/ 316277 h 724233"/>
                <a:gd name="connsiteX26" fmla="*/ 32169 w 545233"/>
                <a:gd name="connsiteY26" fmla="*/ 286332 h 724233"/>
                <a:gd name="connsiteX27" fmla="*/ 262505 w 545233"/>
                <a:gd name="connsiteY27" fmla="*/ 0 h 724233"/>
                <a:gd name="connsiteX0" fmla="*/ 429433 w 545233"/>
                <a:gd name="connsiteY0" fmla="*/ 623540 h 724233"/>
                <a:gd name="connsiteX1" fmla="*/ 400282 w 545233"/>
                <a:gd name="connsiteY1" fmla="*/ 718517 h 724233"/>
                <a:gd name="connsiteX2" fmla="*/ 423877 w 545233"/>
                <a:gd name="connsiteY2" fmla="*/ 681078 h 724233"/>
                <a:gd name="connsiteX3" fmla="*/ 429433 w 545233"/>
                <a:gd name="connsiteY3" fmla="*/ 623540 h 724233"/>
                <a:gd name="connsiteX4" fmla="*/ 105770 w 545233"/>
                <a:gd name="connsiteY4" fmla="*/ 560222 h 724233"/>
                <a:gd name="connsiteX5" fmla="*/ 108577 w 545233"/>
                <a:gd name="connsiteY5" fmla="*/ 562690 h 724233"/>
                <a:gd name="connsiteX6" fmla="*/ 210539 w 545233"/>
                <a:gd name="connsiteY6" fmla="*/ 671365 h 724233"/>
                <a:gd name="connsiteX7" fmla="*/ 305126 w 545233"/>
                <a:gd name="connsiteY7" fmla="*/ 718627 h 724233"/>
                <a:gd name="connsiteX8" fmla="*/ 310293 w 545233"/>
                <a:gd name="connsiteY8" fmla="*/ 724233 h 724233"/>
                <a:gd name="connsiteX9" fmla="*/ 105770 w 545233"/>
                <a:gd name="connsiteY9" fmla="*/ 560222 h 724233"/>
                <a:gd name="connsiteX10" fmla="*/ 262505 w 545233"/>
                <a:gd name="connsiteY10" fmla="*/ 0 h 724233"/>
                <a:gd name="connsiteX11" fmla="*/ 517895 w 545233"/>
                <a:gd name="connsiteY11" fmla="*/ 252852 h 724233"/>
                <a:gd name="connsiteX12" fmla="*/ 530340 w 545233"/>
                <a:gd name="connsiteY12" fmla="*/ 375490 h 724233"/>
                <a:gd name="connsiteX13" fmla="*/ 494322 w 545233"/>
                <a:gd name="connsiteY13" fmla="*/ 404104 h 724233"/>
                <a:gd name="connsiteX14" fmla="*/ 432579 w 545233"/>
                <a:gd name="connsiteY14" fmla="*/ 561140 h 724233"/>
                <a:gd name="connsiteX15" fmla="*/ 425338 w 545233"/>
                <a:gd name="connsiteY15" fmla="*/ 608589 h 724233"/>
                <a:gd name="connsiteX16" fmla="*/ 409008 w 545233"/>
                <a:gd name="connsiteY16" fmla="*/ 660187 h 724233"/>
                <a:gd name="connsiteX17" fmla="*/ 381592 w 545233"/>
                <a:gd name="connsiteY17" fmla="*/ 687345 h 724233"/>
                <a:gd name="connsiteX18" fmla="*/ 349845 w 545233"/>
                <a:gd name="connsiteY18" fmla="*/ 687345 h 724233"/>
                <a:gd name="connsiteX19" fmla="*/ 317469 w 545233"/>
                <a:gd name="connsiteY19" fmla="*/ 671076 h 724233"/>
                <a:gd name="connsiteX20" fmla="*/ 190723 w 545233"/>
                <a:gd name="connsiteY20" fmla="*/ 616468 h 724233"/>
                <a:gd name="connsiteX21" fmla="*/ 124539 w 545233"/>
                <a:gd name="connsiteY21" fmla="*/ 543657 h 724233"/>
                <a:gd name="connsiteX22" fmla="*/ 79522 w 545233"/>
                <a:gd name="connsiteY22" fmla="*/ 422306 h 724233"/>
                <a:gd name="connsiteX23" fmla="*/ 52156 w 545233"/>
                <a:gd name="connsiteY23" fmla="*/ 441448 h 724233"/>
                <a:gd name="connsiteX24" fmla="*/ 60 w 545233"/>
                <a:gd name="connsiteY24" fmla="*/ 316277 h 724233"/>
                <a:gd name="connsiteX25" fmla="*/ 32169 w 545233"/>
                <a:gd name="connsiteY25" fmla="*/ 286332 h 724233"/>
                <a:gd name="connsiteX26" fmla="*/ 262505 w 545233"/>
                <a:gd name="connsiteY26" fmla="*/ 0 h 724233"/>
                <a:gd name="connsiteX0" fmla="*/ 429433 w 545233"/>
                <a:gd name="connsiteY0" fmla="*/ 623540 h 724233"/>
                <a:gd name="connsiteX1" fmla="*/ 423877 w 545233"/>
                <a:gd name="connsiteY1" fmla="*/ 681078 h 724233"/>
                <a:gd name="connsiteX2" fmla="*/ 429433 w 545233"/>
                <a:gd name="connsiteY2" fmla="*/ 623540 h 724233"/>
                <a:gd name="connsiteX3" fmla="*/ 105770 w 545233"/>
                <a:gd name="connsiteY3" fmla="*/ 560222 h 724233"/>
                <a:gd name="connsiteX4" fmla="*/ 108577 w 545233"/>
                <a:gd name="connsiteY4" fmla="*/ 562690 h 724233"/>
                <a:gd name="connsiteX5" fmla="*/ 210539 w 545233"/>
                <a:gd name="connsiteY5" fmla="*/ 671365 h 724233"/>
                <a:gd name="connsiteX6" fmla="*/ 305126 w 545233"/>
                <a:gd name="connsiteY6" fmla="*/ 718627 h 724233"/>
                <a:gd name="connsiteX7" fmla="*/ 310293 w 545233"/>
                <a:gd name="connsiteY7" fmla="*/ 724233 h 724233"/>
                <a:gd name="connsiteX8" fmla="*/ 105770 w 545233"/>
                <a:gd name="connsiteY8" fmla="*/ 560222 h 724233"/>
                <a:gd name="connsiteX9" fmla="*/ 262505 w 545233"/>
                <a:gd name="connsiteY9" fmla="*/ 0 h 724233"/>
                <a:gd name="connsiteX10" fmla="*/ 517895 w 545233"/>
                <a:gd name="connsiteY10" fmla="*/ 252852 h 724233"/>
                <a:gd name="connsiteX11" fmla="*/ 530340 w 545233"/>
                <a:gd name="connsiteY11" fmla="*/ 375490 h 724233"/>
                <a:gd name="connsiteX12" fmla="*/ 494322 w 545233"/>
                <a:gd name="connsiteY12" fmla="*/ 404104 h 724233"/>
                <a:gd name="connsiteX13" fmla="*/ 432579 w 545233"/>
                <a:gd name="connsiteY13" fmla="*/ 561140 h 724233"/>
                <a:gd name="connsiteX14" fmla="*/ 425338 w 545233"/>
                <a:gd name="connsiteY14" fmla="*/ 608589 h 724233"/>
                <a:gd name="connsiteX15" fmla="*/ 409008 w 545233"/>
                <a:gd name="connsiteY15" fmla="*/ 660187 h 724233"/>
                <a:gd name="connsiteX16" fmla="*/ 381592 w 545233"/>
                <a:gd name="connsiteY16" fmla="*/ 687345 h 724233"/>
                <a:gd name="connsiteX17" fmla="*/ 349845 w 545233"/>
                <a:gd name="connsiteY17" fmla="*/ 687345 h 724233"/>
                <a:gd name="connsiteX18" fmla="*/ 317469 w 545233"/>
                <a:gd name="connsiteY18" fmla="*/ 671076 h 724233"/>
                <a:gd name="connsiteX19" fmla="*/ 190723 w 545233"/>
                <a:gd name="connsiteY19" fmla="*/ 616468 h 724233"/>
                <a:gd name="connsiteX20" fmla="*/ 124539 w 545233"/>
                <a:gd name="connsiteY20" fmla="*/ 543657 h 724233"/>
                <a:gd name="connsiteX21" fmla="*/ 79522 w 545233"/>
                <a:gd name="connsiteY21" fmla="*/ 422306 h 724233"/>
                <a:gd name="connsiteX22" fmla="*/ 52156 w 545233"/>
                <a:gd name="connsiteY22" fmla="*/ 441448 h 724233"/>
                <a:gd name="connsiteX23" fmla="*/ 60 w 545233"/>
                <a:gd name="connsiteY23" fmla="*/ 316277 h 724233"/>
                <a:gd name="connsiteX24" fmla="*/ 32169 w 545233"/>
                <a:gd name="connsiteY24" fmla="*/ 286332 h 724233"/>
                <a:gd name="connsiteX25" fmla="*/ 262505 w 545233"/>
                <a:gd name="connsiteY25" fmla="*/ 0 h 724233"/>
                <a:gd name="connsiteX0" fmla="*/ 105770 w 545233"/>
                <a:gd name="connsiteY0" fmla="*/ 560222 h 724233"/>
                <a:gd name="connsiteX1" fmla="*/ 108577 w 545233"/>
                <a:gd name="connsiteY1" fmla="*/ 562690 h 724233"/>
                <a:gd name="connsiteX2" fmla="*/ 210539 w 545233"/>
                <a:gd name="connsiteY2" fmla="*/ 671365 h 724233"/>
                <a:gd name="connsiteX3" fmla="*/ 305126 w 545233"/>
                <a:gd name="connsiteY3" fmla="*/ 718627 h 724233"/>
                <a:gd name="connsiteX4" fmla="*/ 310293 w 545233"/>
                <a:gd name="connsiteY4" fmla="*/ 724233 h 724233"/>
                <a:gd name="connsiteX5" fmla="*/ 105770 w 545233"/>
                <a:gd name="connsiteY5" fmla="*/ 560222 h 724233"/>
                <a:gd name="connsiteX6" fmla="*/ 262505 w 545233"/>
                <a:gd name="connsiteY6" fmla="*/ 0 h 724233"/>
                <a:gd name="connsiteX7" fmla="*/ 517895 w 545233"/>
                <a:gd name="connsiteY7" fmla="*/ 252852 h 724233"/>
                <a:gd name="connsiteX8" fmla="*/ 530340 w 545233"/>
                <a:gd name="connsiteY8" fmla="*/ 375490 h 724233"/>
                <a:gd name="connsiteX9" fmla="*/ 494322 w 545233"/>
                <a:gd name="connsiteY9" fmla="*/ 404104 h 724233"/>
                <a:gd name="connsiteX10" fmla="*/ 432579 w 545233"/>
                <a:gd name="connsiteY10" fmla="*/ 561140 h 724233"/>
                <a:gd name="connsiteX11" fmla="*/ 425338 w 545233"/>
                <a:gd name="connsiteY11" fmla="*/ 608589 h 724233"/>
                <a:gd name="connsiteX12" fmla="*/ 409008 w 545233"/>
                <a:gd name="connsiteY12" fmla="*/ 660187 h 724233"/>
                <a:gd name="connsiteX13" fmla="*/ 381592 w 545233"/>
                <a:gd name="connsiteY13" fmla="*/ 687345 h 724233"/>
                <a:gd name="connsiteX14" fmla="*/ 349845 w 545233"/>
                <a:gd name="connsiteY14" fmla="*/ 687345 h 724233"/>
                <a:gd name="connsiteX15" fmla="*/ 317469 w 545233"/>
                <a:gd name="connsiteY15" fmla="*/ 671076 h 724233"/>
                <a:gd name="connsiteX16" fmla="*/ 190723 w 545233"/>
                <a:gd name="connsiteY16" fmla="*/ 616468 h 724233"/>
                <a:gd name="connsiteX17" fmla="*/ 124539 w 545233"/>
                <a:gd name="connsiteY17" fmla="*/ 543657 h 724233"/>
                <a:gd name="connsiteX18" fmla="*/ 79522 w 545233"/>
                <a:gd name="connsiteY18" fmla="*/ 422306 h 724233"/>
                <a:gd name="connsiteX19" fmla="*/ 52156 w 545233"/>
                <a:gd name="connsiteY19" fmla="*/ 441448 h 724233"/>
                <a:gd name="connsiteX20" fmla="*/ 60 w 545233"/>
                <a:gd name="connsiteY20" fmla="*/ 316277 h 724233"/>
                <a:gd name="connsiteX21" fmla="*/ 32169 w 545233"/>
                <a:gd name="connsiteY21" fmla="*/ 286332 h 724233"/>
                <a:gd name="connsiteX22" fmla="*/ 262505 w 545233"/>
                <a:gd name="connsiteY22" fmla="*/ 0 h 724233"/>
                <a:gd name="connsiteX0" fmla="*/ 105770 w 545233"/>
                <a:gd name="connsiteY0" fmla="*/ 560222 h 718627"/>
                <a:gd name="connsiteX1" fmla="*/ 108577 w 545233"/>
                <a:gd name="connsiteY1" fmla="*/ 562690 h 718627"/>
                <a:gd name="connsiteX2" fmla="*/ 210539 w 545233"/>
                <a:gd name="connsiteY2" fmla="*/ 671365 h 718627"/>
                <a:gd name="connsiteX3" fmla="*/ 305126 w 545233"/>
                <a:gd name="connsiteY3" fmla="*/ 718627 h 718627"/>
                <a:gd name="connsiteX4" fmla="*/ 105770 w 545233"/>
                <a:gd name="connsiteY4" fmla="*/ 560222 h 718627"/>
                <a:gd name="connsiteX5" fmla="*/ 262505 w 545233"/>
                <a:gd name="connsiteY5" fmla="*/ 0 h 718627"/>
                <a:gd name="connsiteX6" fmla="*/ 517895 w 545233"/>
                <a:gd name="connsiteY6" fmla="*/ 252852 h 718627"/>
                <a:gd name="connsiteX7" fmla="*/ 530340 w 545233"/>
                <a:gd name="connsiteY7" fmla="*/ 375490 h 718627"/>
                <a:gd name="connsiteX8" fmla="*/ 494322 w 545233"/>
                <a:gd name="connsiteY8" fmla="*/ 404104 h 718627"/>
                <a:gd name="connsiteX9" fmla="*/ 432579 w 545233"/>
                <a:gd name="connsiteY9" fmla="*/ 561140 h 718627"/>
                <a:gd name="connsiteX10" fmla="*/ 425338 w 545233"/>
                <a:gd name="connsiteY10" fmla="*/ 608589 h 718627"/>
                <a:gd name="connsiteX11" fmla="*/ 409008 w 545233"/>
                <a:gd name="connsiteY11" fmla="*/ 660187 h 718627"/>
                <a:gd name="connsiteX12" fmla="*/ 381592 w 545233"/>
                <a:gd name="connsiteY12" fmla="*/ 687345 h 718627"/>
                <a:gd name="connsiteX13" fmla="*/ 349845 w 545233"/>
                <a:gd name="connsiteY13" fmla="*/ 687345 h 718627"/>
                <a:gd name="connsiteX14" fmla="*/ 317469 w 545233"/>
                <a:gd name="connsiteY14" fmla="*/ 671076 h 718627"/>
                <a:gd name="connsiteX15" fmla="*/ 190723 w 545233"/>
                <a:gd name="connsiteY15" fmla="*/ 616468 h 718627"/>
                <a:gd name="connsiteX16" fmla="*/ 124539 w 545233"/>
                <a:gd name="connsiteY16" fmla="*/ 543657 h 718627"/>
                <a:gd name="connsiteX17" fmla="*/ 79522 w 545233"/>
                <a:gd name="connsiteY17" fmla="*/ 422306 h 718627"/>
                <a:gd name="connsiteX18" fmla="*/ 52156 w 545233"/>
                <a:gd name="connsiteY18" fmla="*/ 441448 h 718627"/>
                <a:gd name="connsiteX19" fmla="*/ 60 w 545233"/>
                <a:gd name="connsiteY19" fmla="*/ 316277 h 718627"/>
                <a:gd name="connsiteX20" fmla="*/ 32169 w 545233"/>
                <a:gd name="connsiteY20" fmla="*/ 286332 h 718627"/>
                <a:gd name="connsiteX21" fmla="*/ 262505 w 545233"/>
                <a:gd name="connsiteY21" fmla="*/ 0 h 718627"/>
                <a:gd name="connsiteX0" fmla="*/ 105770 w 545233"/>
                <a:gd name="connsiteY0" fmla="*/ 560222 h 687345"/>
                <a:gd name="connsiteX1" fmla="*/ 108577 w 545233"/>
                <a:gd name="connsiteY1" fmla="*/ 562690 h 687345"/>
                <a:gd name="connsiteX2" fmla="*/ 210539 w 545233"/>
                <a:gd name="connsiteY2" fmla="*/ 671365 h 687345"/>
                <a:gd name="connsiteX3" fmla="*/ 105770 w 545233"/>
                <a:gd name="connsiteY3" fmla="*/ 560222 h 687345"/>
                <a:gd name="connsiteX4" fmla="*/ 262505 w 545233"/>
                <a:gd name="connsiteY4" fmla="*/ 0 h 687345"/>
                <a:gd name="connsiteX5" fmla="*/ 517895 w 545233"/>
                <a:gd name="connsiteY5" fmla="*/ 252852 h 687345"/>
                <a:gd name="connsiteX6" fmla="*/ 530340 w 545233"/>
                <a:gd name="connsiteY6" fmla="*/ 375490 h 687345"/>
                <a:gd name="connsiteX7" fmla="*/ 494322 w 545233"/>
                <a:gd name="connsiteY7" fmla="*/ 404104 h 687345"/>
                <a:gd name="connsiteX8" fmla="*/ 432579 w 545233"/>
                <a:gd name="connsiteY8" fmla="*/ 561140 h 687345"/>
                <a:gd name="connsiteX9" fmla="*/ 425338 w 545233"/>
                <a:gd name="connsiteY9" fmla="*/ 608589 h 687345"/>
                <a:gd name="connsiteX10" fmla="*/ 409008 w 545233"/>
                <a:gd name="connsiteY10" fmla="*/ 660187 h 687345"/>
                <a:gd name="connsiteX11" fmla="*/ 381592 w 545233"/>
                <a:gd name="connsiteY11" fmla="*/ 687345 h 687345"/>
                <a:gd name="connsiteX12" fmla="*/ 349845 w 545233"/>
                <a:gd name="connsiteY12" fmla="*/ 687345 h 687345"/>
                <a:gd name="connsiteX13" fmla="*/ 317469 w 545233"/>
                <a:gd name="connsiteY13" fmla="*/ 671076 h 687345"/>
                <a:gd name="connsiteX14" fmla="*/ 190723 w 545233"/>
                <a:gd name="connsiteY14" fmla="*/ 616468 h 687345"/>
                <a:gd name="connsiteX15" fmla="*/ 124539 w 545233"/>
                <a:gd name="connsiteY15" fmla="*/ 543657 h 687345"/>
                <a:gd name="connsiteX16" fmla="*/ 79522 w 545233"/>
                <a:gd name="connsiteY16" fmla="*/ 422306 h 687345"/>
                <a:gd name="connsiteX17" fmla="*/ 52156 w 545233"/>
                <a:gd name="connsiteY17" fmla="*/ 441448 h 687345"/>
                <a:gd name="connsiteX18" fmla="*/ 60 w 545233"/>
                <a:gd name="connsiteY18" fmla="*/ 316277 h 687345"/>
                <a:gd name="connsiteX19" fmla="*/ 32169 w 545233"/>
                <a:gd name="connsiteY19" fmla="*/ 286332 h 687345"/>
                <a:gd name="connsiteX20" fmla="*/ 262505 w 545233"/>
                <a:gd name="connsiteY20" fmla="*/ 0 h 687345"/>
                <a:gd name="connsiteX0" fmla="*/ 105770 w 545233"/>
                <a:gd name="connsiteY0" fmla="*/ 560222 h 687345"/>
                <a:gd name="connsiteX1" fmla="*/ 108577 w 545233"/>
                <a:gd name="connsiteY1" fmla="*/ 562690 h 687345"/>
                <a:gd name="connsiteX2" fmla="*/ 105770 w 545233"/>
                <a:gd name="connsiteY2" fmla="*/ 560222 h 687345"/>
                <a:gd name="connsiteX3" fmla="*/ 262505 w 545233"/>
                <a:gd name="connsiteY3" fmla="*/ 0 h 687345"/>
                <a:gd name="connsiteX4" fmla="*/ 517895 w 545233"/>
                <a:gd name="connsiteY4" fmla="*/ 252852 h 687345"/>
                <a:gd name="connsiteX5" fmla="*/ 530340 w 545233"/>
                <a:gd name="connsiteY5" fmla="*/ 375490 h 687345"/>
                <a:gd name="connsiteX6" fmla="*/ 494322 w 545233"/>
                <a:gd name="connsiteY6" fmla="*/ 404104 h 687345"/>
                <a:gd name="connsiteX7" fmla="*/ 432579 w 545233"/>
                <a:gd name="connsiteY7" fmla="*/ 561140 h 687345"/>
                <a:gd name="connsiteX8" fmla="*/ 425338 w 545233"/>
                <a:gd name="connsiteY8" fmla="*/ 608589 h 687345"/>
                <a:gd name="connsiteX9" fmla="*/ 409008 w 545233"/>
                <a:gd name="connsiteY9" fmla="*/ 660187 h 687345"/>
                <a:gd name="connsiteX10" fmla="*/ 381592 w 545233"/>
                <a:gd name="connsiteY10" fmla="*/ 687345 h 687345"/>
                <a:gd name="connsiteX11" fmla="*/ 349845 w 545233"/>
                <a:gd name="connsiteY11" fmla="*/ 687345 h 687345"/>
                <a:gd name="connsiteX12" fmla="*/ 317469 w 545233"/>
                <a:gd name="connsiteY12" fmla="*/ 671076 h 687345"/>
                <a:gd name="connsiteX13" fmla="*/ 190723 w 545233"/>
                <a:gd name="connsiteY13" fmla="*/ 616468 h 687345"/>
                <a:gd name="connsiteX14" fmla="*/ 124539 w 545233"/>
                <a:gd name="connsiteY14" fmla="*/ 543657 h 687345"/>
                <a:gd name="connsiteX15" fmla="*/ 79522 w 545233"/>
                <a:gd name="connsiteY15" fmla="*/ 422306 h 687345"/>
                <a:gd name="connsiteX16" fmla="*/ 52156 w 545233"/>
                <a:gd name="connsiteY16" fmla="*/ 441448 h 687345"/>
                <a:gd name="connsiteX17" fmla="*/ 60 w 545233"/>
                <a:gd name="connsiteY17" fmla="*/ 316277 h 687345"/>
                <a:gd name="connsiteX18" fmla="*/ 32169 w 545233"/>
                <a:gd name="connsiteY18" fmla="*/ 286332 h 687345"/>
                <a:gd name="connsiteX19" fmla="*/ 262505 w 545233"/>
                <a:gd name="connsiteY19" fmla="*/ 0 h 687345"/>
                <a:gd name="connsiteX0" fmla="*/ 262505 w 545233"/>
                <a:gd name="connsiteY0" fmla="*/ 0 h 687345"/>
                <a:gd name="connsiteX1" fmla="*/ 517895 w 545233"/>
                <a:gd name="connsiteY1" fmla="*/ 252852 h 687345"/>
                <a:gd name="connsiteX2" fmla="*/ 530340 w 545233"/>
                <a:gd name="connsiteY2" fmla="*/ 375490 h 687345"/>
                <a:gd name="connsiteX3" fmla="*/ 494322 w 545233"/>
                <a:gd name="connsiteY3" fmla="*/ 404104 h 687345"/>
                <a:gd name="connsiteX4" fmla="*/ 432579 w 545233"/>
                <a:gd name="connsiteY4" fmla="*/ 561140 h 687345"/>
                <a:gd name="connsiteX5" fmla="*/ 425338 w 545233"/>
                <a:gd name="connsiteY5" fmla="*/ 608589 h 687345"/>
                <a:gd name="connsiteX6" fmla="*/ 409008 w 545233"/>
                <a:gd name="connsiteY6" fmla="*/ 660187 h 687345"/>
                <a:gd name="connsiteX7" fmla="*/ 381592 w 545233"/>
                <a:gd name="connsiteY7" fmla="*/ 687345 h 687345"/>
                <a:gd name="connsiteX8" fmla="*/ 349845 w 545233"/>
                <a:gd name="connsiteY8" fmla="*/ 687345 h 687345"/>
                <a:gd name="connsiteX9" fmla="*/ 317469 w 545233"/>
                <a:gd name="connsiteY9" fmla="*/ 671076 h 687345"/>
                <a:gd name="connsiteX10" fmla="*/ 190723 w 545233"/>
                <a:gd name="connsiteY10" fmla="*/ 616468 h 687345"/>
                <a:gd name="connsiteX11" fmla="*/ 124539 w 545233"/>
                <a:gd name="connsiteY11" fmla="*/ 543657 h 687345"/>
                <a:gd name="connsiteX12" fmla="*/ 79522 w 545233"/>
                <a:gd name="connsiteY12" fmla="*/ 422306 h 687345"/>
                <a:gd name="connsiteX13" fmla="*/ 52156 w 545233"/>
                <a:gd name="connsiteY13" fmla="*/ 441448 h 687345"/>
                <a:gd name="connsiteX14" fmla="*/ 60 w 545233"/>
                <a:gd name="connsiteY14" fmla="*/ 316277 h 687345"/>
                <a:gd name="connsiteX15" fmla="*/ 32169 w 545233"/>
                <a:gd name="connsiteY15" fmla="*/ 286332 h 687345"/>
                <a:gd name="connsiteX16" fmla="*/ 262505 w 545233"/>
                <a:gd name="connsiteY16" fmla="*/ 0 h 68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45233" h="687345">
                  <a:moveTo>
                    <a:pt x="262505" y="0"/>
                  </a:moveTo>
                  <a:cubicBezTo>
                    <a:pt x="494576" y="3616"/>
                    <a:pt x="497907" y="152853"/>
                    <a:pt x="517895" y="252852"/>
                  </a:cubicBezTo>
                  <a:cubicBezTo>
                    <a:pt x="568310" y="230873"/>
                    <a:pt x="534334" y="352420"/>
                    <a:pt x="530340" y="375490"/>
                  </a:cubicBezTo>
                  <a:cubicBezTo>
                    <a:pt x="518334" y="418553"/>
                    <a:pt x="508549" y="410281"/>
                    <a:pt x="494322" y="404104"/>
                  </a:cubicBezTo>
                  <a:cubicBezTo>
                    <a:pt x="491507" y="478449"/>
                    <a:pt x="470926" y="515081"/>
                    <a:pt x="432579" y="561140"/>
                  </a:cubicBezTo>
                  <a:cubicBezTo>
                    <a:pt x="426835" y="579051"/>
                    <a:pt x="427752" y="592772"/>
                    <a:pt x="425338" y="608589"/>
                  </a:cubicBezTo>
                  <a:cubicBezTo>
                    <a:pt x="425390" y="629259"/>
                    <a:pt x="418810" y="646079"/>
                    <a:pt x="409008" y="660187"/>
                  </a:cubicBezTo>
                  <a:lnTo>
                    <a:pt x="381592" y="687345"/>
                  </a:lnTo>
                  <a:lnTo>
                    <a:pt x="349845" y="687345"/>
                  </a:lnTo>
                  <a:lnTo>
                    <a:pt x="317469" y="671076"/>
                  </a:lnTo>
                  <a:cubicBezTo>
                    <a:pt x="280772" y="672778"/>
                    <a:pt x="262952" y="691243"/>
                    <a:pt x="190723" y="616468"/>
                  </a:cubicBezTo>
                  <a:cubicBezTo>
                    <a:pt x="166071" y="592198"/>
                    <a:pt x="144750" y="575261"/>
                    <a:pt x="124539" y="543657"/>
                  </a:cubicBezTo>
                  <a:cubicBezTo>
                    <a:pt x="98430" y="507398"/>
                    <a:pt x="94528" y="462757"/>
                    <a:pt x="79522" y="422306"/>
                  </a:cubicBezTo>
                  <a:cubicBezTo>
                    <a:pt x="70400" y="428687"/>
                    <a:pt x="63498" y="439258"/>
                    <a:pt x="52156" y="441448"/>
                  </a:cubicBezTo>
                  <a:cubicBezTo>
                    <a:pt x="34050" y="443724"/>
                    <a:pt x="3730" y="369524"/>
                    <a:pt x="60" y="316277"/>
                  </a:cubicBezTo>
                  <a:cubicBezTo>
                    <a:pt x="-1082" y="277660"/>
                    <a:pt x="14434" y="286187"/>
                    <a:pt x="32169" y="286332"/>
                  </a:cubicBezTo>
                  <a:cubicBezTo>
                    <a:pt x="499" y="126983"/>
                    <a:pt x="83200" y="7443"/>
                    <a:pt x="262505" y="0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944E8E-BAE0-4203-81F1-1701337DC294}"/>
                </a:ext>
              </a:extLst>
            </p:cNvPr>
            <p:cNvSpPr/>
            <p:nvPr/>
          </p:nvSpPr>
          <p:spPr>
            <a:xfrm rot="21290877" flipH="1">
              <a:off x="1768408" y="2968860"/>
              <a:ext cx="379277" cy="236919"/>
            </a:xfrm>
            <a:custGeom>
              <a:avLst/>
              <a:gdLst>
                <a:gd name="connsiteX0" fmla="*/ 38977 w 379277"/>
                <a:gd name="connsiteY0" fmla="*/ 17190 h 236919"/>
                <a:gd name="connsiteX1" fmla="*/ 31597 w 379277"/>
                <a:gd name="connsiteY1" fmla="*/ 21494 h 236919"/>
                <a:gd name="connsiteX2" fmla="*/ 31724 w 379277"/>
                <a:gd name="connsiteY2" fmla="*/ 21829 h 236919"/>
                <a:gd name="connsiteX3" fmla="*/ 31473 w 379277"/>
                <a:gd name="connsiteY3" fmla="*/ 25731 h 236919"/>
                <a:gd name="connsiteX4" fmla="*/ 10895 w 379277"/>
                <a:gd name="connsiteY4" fmla="*/ 63677 h 236919"/>
                <a:gd name="connsiteX5" fmla="*/ 638 w 379277"/>
                <a:gd name="connsiteY5" fmla="*/ 131451 h 236919"/>
                <a:gd name="connsiteX6" fmla="*/ 17565 w 379277"/>
                <a:gd name="connsiteY6" fmla="*/ 186135 h 236919"/>
                <a:gd name="connsiteX7" fmla="*/ 58469 w 379277"/>
                <a:gd name="connsiteY7" fmla="*/ 222004 h 236919"/>
                <a:gd name="connsiteX8" fmla="*/ 151099 w 379277"/>
                <a:gd name="connsiteY8" fmla="*/ 199036 h 236919"/>
                <a:gd name="connsiteX9" fmla="*/ 178347 w 379277"/>
                <a:gd name="connsiteY9" fmla="*/ 148504 h 236919"/>
                <a:gd name="connsiteX10" fmla="*/ 184766 w 379277"/>
                <a:gd name="connsiteY10" fmla="*/ 118613 h 236919"/>
                <a:gd name="connsiteX11" fmla="*/ 185521 w 379277"/>
                <a:gd name="connsiteY11" fmla="*/ 110118 h 236919"/>
                <a:gd name="connsiteX12" fmla="*/ 186465 w 379277"/>
                <a:gd name="connsiteY12" fmla="*/ 106594 h 236919"/>
                <a:gd name="connsiteX13" fmla="*/ 189674 w 379277"/>
                <a:gd name="connsiteY13" fmla="*/ 109174 h 236919"/>
                <a:gd name="connsiteX14" fmla="*/ 211762 w 379277"/>
                <a:gd name="connsiteY14" fmla="*/ 139946 h 236919"/>
                <a:gd name="connsiteX15" fmla="*/ 212014 w 379277"/>
                <a:gd name="connsiteY15" fmla="*/ 141834 h 236919"/>
                <a:gd name="connsiteX16" fmla="*/ 203078 w 379277"/>
                <a:gd name="connsiteY16" fmla="*/ 189911 h 236919"/>
                <a:gd name="connsiteX17" fmla="*/ 201568 w 379277"/>
                <a:gd name="connsiteY17" fmla="*/ 199350 h 236919"/>
                <a:gd name="connsiteX18" fmla="*/ 202386 w 379277"/>
                <a:gd name="connsiteY18" fmla="*/ 201427 h 236919"/>
                <a:gd name="connsiteX19" fmla="*/ 205847 w 379277"/>
                <a:gd name="connsiteY19" fmla="*/ 203881 h 236919"/>
                <a:gd name="connsiteX20" fmla="*/ 259588 w 379277"/>
                <a:gd name="connsiteY20" fmla="*/ 230626 h 236919"/>
                <a:gd name="connsiteX21" fmla="*/ 280354 w 379277"/>
                <a:gd name="connsiteY21" fmla="*/ 236919 h 236919"/>
                <a:gd name="connsiteX22" fmla="*/ 287906 w 379277"/>
                <a:gd name="connsiteY22" fmla="*/ 236918 h 236919"/>
                <a:gd name="connsiteX23" fmla="*/ 289856 w 379277"/>
                <a:gd name="connsiteY23" fmla="*/ 236478 h 236919"/>
                <a:gd name="connsiteX24" fmla="*/ 297093 w 379277"/>
                <a:gd name="connsiteY24" fmla="*/ 230185 h 236919"/>
                <a:gd name="connsiteX25" fmla="*/ 298981 w 379277"/>
                <a:gd name="connsiteY25" fmla="*/ 223704 h 236919"/>
                <a:gd name="connsiteX26" fmla="*/ 313643 w 379277"/>
                <a:gd name="connsiteY26" fmla="*/ 161216 h 236919"/>
                <a:gd name="connsiteX27" fmla="*/ 338752 w 379277"/>
                <a:gd name="connsiteY27" fmla="*/ 82996 h 236919"/>
                <a:gd name="connsiteX28" fmla="*/ 378522 w 379277"/>
                <a:gd name="connsiteY28" fmla="*/ 20634 h 236919"/>
                <a:gd name="connsiteX29" fmla="*/ 379277 w 379277"/>
                <a:gd name="connsiteY29" fmla="*/ 19438 h 236919"/>
                <a:gd name="connsiteX30" fmla="*/ 331452 w 379277"/>
                <a:gd name="connsiteY30" fmla="*/ 2636 h 236919"/>
                <a:gd name="connsiteX31" fmla="*/ 300365 w 379277"/>
                <a:gd name="connsiteY31" fmla="*/ 3706 h 236919"/>
                <a:gd name="connsiteX32" fmla="*/ 288072 w 379277"/>
                <a:gd name="connsiteY32" fmla="*/ 2409 h 236919"/>
                <a:gd name="connsiteX33" fmla="*/ 280841 w 379277"/>
                <a:gd name="connsiteY33" fmla="*/ 11224 h 236919"/>
                <a:gd name="connsiteX34" fmla="*/ 282053 w 379277"/>
                <a:gd name="connsiteY34" fmla="*/ 12013 h 236919"/>
                <a:gd name="connsiteX35" fmla="*/ 273118 w 379277"/>
                <a:gd name="connsiteY35" fmla="*/ 22018 h 236919"/>
                <a:gd name="connsiteX36" fmla="*/ 223593 w 379277"/>
                <a:gd name="connsiteY36" fmla="*/ 99168 h 236919"/>
                <a:gd name="connsiteX37" fmla="*/ 217803 w 379277"/>
                <a:gd name="connsiteY37" fmla="*/ 116222 h 236919"/>
                <a:gd name="connsiteX38" fmla="*/ 215915 w 379277"/>
                <a:gd name="connsiteY38" fmla="*/ 120879 h 236919"/>
                <a:gd name="connsiteX39" fmla="*/ 211322 w 379277"/>
                <a:gd name="connsiteY39" fmla="*/ 121256 h 236919"/>
                <a:gd name="connsiteX40" fmla="*/ 203519 w 379277"/>
                <a:gd name="connsiteY40" fmla="*/ 109866 h 236919"/>
                <a:gd name="connsiteX41" fmla="*/ 189612 w 379277"/>
                <a:gd name="connsiteY41" fmla="*/ 93001 h 236919"/>
                <a:gd name="connsiteX42" fmla="*/ 169895 w 379277"/>
                <a:gd name="connsiteY42" fmla="*/ 77290 h 236919"/>
                <a:gd name="connsiteX43" fmla="*/ 157299 w 379277"/>
                <a:gd name="connsiteY43" fmla="*/ 82402 h 236919"/>
                <a:gd name="connsiteX44" fmla="*/ 158588 w 379277"/>
                <a:gd name="connsiteY44" fmla="*/ 83436 h 236919"/>
                <a:gd name="connsiteX45" fmla="*/ 160916 w 379277"/>
                <a:gd name="connsiteY45" fmla="*/ 91743 h 236919"/>
                <a:gd name="connsiteX46" fmla="*/ 145750 w 379277"/>
                <a:gd name="connsiteY46" fmla="*/ 119494 h 236919"/>
                <a:gd name="connsiteX47" fmla="*/ 110762 w 379277"/>
                <a:gd name="connsiteY47" fmla="*/ 145924 h 236919"/>
                <a:gd name="connsiteX48" fmla="*/ 79739 w 379277"/>
                <a:gd name="connsiteY48" fmla="*/ 147497 h 236919"/>
                <a:gd name="connsiteX49" fmla="*/ 61175 w 379277"/>
                <a:gd name="connsiteY49" fmla="*/ 129500 h 236919"/>
                <a:gd name="connsiteX50" fmla="*/ 62433 w 379277"/>
                <a:gd name="connsiteY50" fmla="*/ 91239 h 236919"/>
                <a:gd name="connsiteX51" fmla="*/ 65894 w 379277"/>
                <a:gd name="connsiteY51" fmla="*/ 71606 h 236919"/>
                <a:gd name="connsiteX52" fmla="*/ 63314 w 379277"/>
                <a:gd name="connsiteY52" fmla="*/ 56566 h 236919"/>
                <a:gd name="connsiteX53" fmla="*/ 54315 w 379277"/>
                <a:gd name="connsiteY53" fmla="*/ 40456 h 236919"/>
                <a:gd name="connsiteX54" fmla="*/ 41984 w 379277"/>
                <a:gd name="connsiteY54" fmla="*/ 19743 h 236919"/>
                <a:gd name="connsiteX0" fmla="*/ 41984 w 379277"/>
                <a:gd name="connsiteY0" fmla="*/ 19743 h 236919"/>
                <a:gd name="connsiteX1" fmla="*/ 31597 w 379277"/>
                <a:gd name="connsiteY1" fmla="*/ 21494 h 236919"/>
                <a:gd name="connsiteX2" fmla="*/ 31724 w 379277"/>
                <a:gd name="connsiteY2" fmla="*/ 21829 h 236919"/>
                <a:gd name="connsiteX3" fmla="*/ 31473 w 379277"/>
                <a:gd name="connsiteY3" fmla="*/ 25731 h 236919"/>
                <a:gd name="connsiteX4" fmla="*/ 10895 w 379277"/>
                <a:gd name="connsiteY4" fmla="*/ 63677 h 236919"/>
                <a:gd name="connsiteX5" fmla="*/ 638 w 379277"/>
                <a:gd name="connsiteY5" fmla="*/ 131451 h 236919"/>
                <a:gd name="connsiteX6" fmla="*/ 17565 w 379277"/>
                <a:gd name="connsiteY6" fmla="*/ 186135 h 236919"/>
                <a:gd name="connsiteX7" fmla="*/ 58469 w 379277"/>
                <a:gd name="connsiteY7" fmla="*/ 222004 h 236919"/>
                <a:gd name="connsiteX8" fmla="*/ 151099 w 379277"/>
                <a:gd name="connsiteY8" fmla="*/ 199036 h 236919"/>
                <a:gd name="connsiteX9" fmla="*/ 178347 w 379277"/>
                <a:gd name="connsiteY9" fmla="*/ 148504 h 236919"/>
                <a:gd name="connsiteX10" fmla="*/ 184766 w 379277"/>
                <a:gd name="connsiteY10" fmla="*/ 118613 h 236919"/>
                <a:gd name="connsiteX11" fmla="*/ 185521 w 379277"/>
                <a:gd name="connsiteY11" fmla="*/ 110118 h 236919"/>
                <a:gd name="connsiteX12" fmla="*/ 186465 w 379277"/>
                <a:gd name="connsiteY12" fmla="*/ 106594 h 236919"/>
                <a:gd name="connsiteX13" fmla="*/ 189674 w 379277"/>
                <a:gd name="connsiteY13" fmla="*/ 109174 h 236919"/>
                <a:gd name="connsiteX14" fmla="*/ 211762 w 379277"/>
                <a:gd name="connsiteY14" fmla="*/ 139946 h 236919"/>
                <a:gd name="connsiteX15" fmla="*/ 212014 w 379277"/>
                <a:gd name="connsiteY15" fmla="*/ 141834 h 236919"/>
                <a:gd name="connsiteX16" fmla="*/ 203078 w 379277"/>
                <a:gd name="connsiteY16" fmla="*/ 189911 h 236919"/>
                <a:gd name="connsiteX17" fmla="*/ 201568 w 379277"/>
                <a:gd name="connsiteY17" fmla="*/ 199350 h 236919"/>
                <a:gd name="connsiteX18" fmla="*/ 202386 w 379277"/>
                <a:gd name="connsiteY18" fmla="*/ 201427 h 236919"/>
                <a:gd name="connsiteX19" fmla="*/ 205847 w 379277"/>
                <a:gd name="connsiteY19" fmla="*/ 203881 h 236919"/>
                <a:gd name="connsiteX20" fmla="*/ 259588 w 379277"/>
                <a:gd name="connsiteY20" fmla="*/ 230626 h 236919"/>
                <a:gd name="connsiteX21" fmla="*/ 280354 w 379277"/>
                <a:gd name="connsiteY21" fmla="*/ 236919 h 236919"/>
                <a:gd name="connsiteX22" fmla="*/ 287906 w 379277"/>
                <a:gd name="connsiteY22" fmla="*/ 236918 h 236919"/>
                <a:gd name="connsiteX23" fmla="*/ 289856 w 379277"/>
                <a:gd name="connsiteY23" fmla="*/ 236478 h 236919"/>
                <a:gd name="connsiteX24" fmla="*/ 297093 w 379277"/>
                <a:gd name="connsiteY24" fmla="*/ 230185 h 236919"/>
                <a:gd name="connsiteX25" fmla="*/ 298981 w 379277"/>
                <a:gd name="connsiteY25" fmla="*/ 223704 h 236919"/>
                <a:gd name="connsiteX26" fmla="*/ 313643 w 379277"/>
                <a:gd name="connsiteY26" fmla="*/ 161216 h 236919"/>
                <a:gd name="connsiteX27" fmla="*/ 338752 w 379277"/>
                <a:gd name="connsiteY27" fmla="*/ 82996 h 236919"/>
                <a:gd name="connsiteX28" fmla="*/ 378522 w 379277"/>
                <a:gd name="connsiteY28" fmla="*/ 20634 h 236919"/>
                <a:gd name="connsiteX29" fmla="*/ 379277 w 379277"/>
                <a:gd name="connsiteY29" fmla="*/ 19438 h 236919"/>
                <a:gd name="connsiteX30" fmla="*/ 331452 w 379277"/>
                <a:gd name="connsiteY30" fmla="*/ 2636 h 236919"/>
                <a:gd name="connsiteX31" fmla="*/ 300365 w 379277"/>
                <a:gd name="connsiteY31" fmla="*/ 3706 h 236919"/>
                <a:gd name="connsiteX32" fmla="*/ 288072 w 379277"/>
                <a:gd name="connsiteY32" fmla="*/ 2409 h 236919"/>
                <a:gd name="connsiteX33" fmla="*/ 280841 w 379277"/>
                <a:gd name="connsiteY33" fmla="*/ 11224 h 236919"/>
                <a:gd name="connsiteX34" fmla="*/ 282053 w 379277"/>
                <a:gd name="connsiteY34" fmla="*/ 12013 h 236919"/>
                <a:gd name="connsiteX35" fmla="*/ 273118 w 379277"/>
                <a:gd name="connsiteY35" fmla="*/ 22018 h 236919"/>
                <a:gd name="connsiteX36" fmla="*/ 223593 w 379277"/>
                <a:gd name="connsiteY36" fmla="*/ 99168 h 236919"/>
                <a:gd name="connsiteX37" fmla="*/ 217803 w 379277"/>
                <a:gd name="connsiteY37" fmla="*/ 116222 h 236919"/>
                <a:gd name="connsiteX38" fmla="*/ 215915 w 379277"/>
                <a:gd name="connsiteY38" fmla="*/ 120879 h 236919"/>
                <a:gd name="connsiteX39" fmla="*/ 211322 w 379277"/>
                <a:gd name="connsiteY39" fmla="*/ 121256 h 236919"/>
                <a:gd name="connsiteX40" fmla="*/ 203519 w 379277"/>
                <a:gd name="connsiteY40" fmla="*/ 109866 h 236919"/>
                <a:gd name="connsiteX41" fmla="*/ 189612 w 379277"/>
                <a:gd name="connsiteY41" fmla="*/ 93001 h 236919"/>
                <a:gd name="connsiteX42" fmla="*/ 169895 w 379277"/>
                <a:gd name="connsiteY42" fmla="*/ 77290 h 236919"/>
                <a:gd name="connsiteX43" fmla="*/ 157299 w 379277"/>
                <a:gd name="connsiteY43" fmla="*/ 82402 h 236919"/>
                <a:gd name="connsiteX44" fmla="*/ 158588 w 379277"/>
                <a:gd name="connsiteY44" fmla="*/ 83436 h 236919"/>
                <a:gd name="connsiteX45" fmla="*/ 160916 w 379277"/>
                <a:gd name="connsiteY45" fmla="*/ 91743 h 236919"/>
                <a:gd name="connsiteX46" fmla="*/ 145750 w 379277"/>
                <a:gd name="connsiteY46" fmla="*/ 119494 h 236919"/>
                <a:gd name="connsiteX47" fmla="*/ 110762 w 379277"/>
                <a:gd name="connsiteY47" fmla="*/ 145924 h 236919"/>
                <a:gd name="connsiteX48" fmla="*/ 79739 w 379277"/>
                <a:gd name="connsiteY48" fmla="*/ 147497 h 236919"/>
                <a:gd name="connsiteX49" fmla="*/ 61175 w 379277"/>
                <a:gd name="connsiteY49" fmla="*/ 129500 h 236919"/>
                <a:gd name="connsiteX50" fmla="*/ 62433 w 379277"/>
                <a:gd name="connsiteY50" fmla="*/ 91239 h 236919"/>
                <a:gd name="connsiteX51" fmla="*/ 65894 w 379277"/>
                <a:gd name="connsiteY51" fmla="*/ 71606 h 236919"/>
                <a:gd name="connsiteX52" fmla="*/ 63314 w 379277"/>
                <a:gd name="connsiteY52" fmla="*/ 56566 h 236919"/>
                <a:gd name="connsiteX53" fmla="*/ 54315 w 379277"/>
                <a:gd name="connsiteY53" fmla="*/ 40456 h 236919"/>
                <a:gd name="connsiteX54" fmla="*/ 41984 w 379277"/>
                <a:gd name="connsiteY54" fmla="*/ 19743 h 23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79277" h="236919">
                  <a:moveTo>
                    <a:pt x="41984" y="19743"/>
                  </a:moveTo>
                  <a:lnTo>
                    <a:pt x="31597" y="21494"/>
                  </a:lnTo>
                  <a:cubicBezTo>
                    <a:pt x="31639" y="21606"/>
                    <a:pt x="31682" y="21717"/>
                    <a:pt x="31724" y="21829"/>
                  </a:cubicBezTo>
                  <a:cubicBezTo>
                    <a:pt x="32416" y="23277"/>
                    <a:pt x="32291" y="24347"/>
                    <a:pt x="31473" y="25731"/>
                  </a:cubicBezTo>
                  <a:cubicBezTo>
                    <a:pt x="23858" y="37939"/>
                    <a:pt x="16684" y="50399"/>
                    <a:pt x="10895" y="63677"/>
                  </a:cubicBezTo>
                  <a:cubicBezTo>
                    <a:pt x="1456" y="85387"/>
                    <a:pt x="-1439" y="108041"/>
                    <a:pt x="638" y="131451"/>
                  </a:cubicBezTo>
                  <a:cubicBezTo>
                    <a:pt x="2400" y="150895"/>
                    <a:pt x="7749" y="169208"/>
                    <a:pt x="17565" y="186135"/>
                  </a:cubicBezTo>
                  <a:cubicBezTo>
                    <a:pt x="27193" y="202623"/>
                    <a:pt x="40094" y="215712"/>
                    <a:pt x="58469" y="222004"/>
                  </a:cubicBezTo>
                  <a:cubicBezTo>
                    <a:pt x="94149" y="234212"/>
                    <a:pt x="125110" y="226095"/>
                    <a:pt x="151099" y="199036"/>
                  </a:cubicBezTo>
                  <a:cubicBezTo>
                    <a:pt x="164818" y="184751"/>
                    <a:pt x="173250" y="167383"/>
                    <a:pt x="178347" y="148504"/>
                  </a:cubicBezTo>
                  <a:cubicBezTo>
                    <a:pt x="180990" y="138687"/>
                    <a:pt x="182752" y="128619"/>
                    <a:pt x="184766" y="118613"/>
                  </a:cubicBezTo>
                  <a:cubicBezTo>
                    <a:pt x="185332" y="115844"/>
                    <a:pt x="185206" y="112950"/>
                    <a:pt x="185521" y="110118"/>
                  </a:cubicBezTo>
                  <a:cubicBezTo>
                    <a:pt x="185647" y="109111"/>
                    <a:pt x="186025" y="108104"/>
                    <a:pt x="186465" y="106594"/>
                  </a:cubicBezTo>
                  <a:cubicBezTo>
                    <a:pt x="187787" y="107601"/>
                    <a:pt x="188793" y="108293"/>
                    <a:pt x="189674" y="109174"/>
                  </a:cubicBezTo>
                  <a:cubicBezTo>
                    <a:pt x="198547" y="118299"/>
                    <a:pt x="205407" y="128934"/>
                    <a:pt x="211762" y="139946"/>
                  </a:cubicBezTo>
                  <a:cubicBezTo>
                    <a:pt x="212077" y="140449"/>
                    <a:pt x="212077" y="141204"/>
                    <a:pt x="212014" y="141834"/>
                  </a:cubicBezTo>
                  <a:cubicBezTo>
                    <a:pt x="209056" y="157881"/>
                    <a:pt x="206036" y="173864"/>
                    <a:pt x="203078" y="189911"/>
                  </a:cubicBezTo>
                  <a:cubicBezTo>
                    <a:pt x="202512" y="193058"/>
                    <a:pt x="201946" y="196141"/>
                    <a:pt x="201568" y="199350"/>
                  </a:cubicBezTo>
                  <a:cubicBezTo>
                    <a:pt x="201505" y="200042"/>
                    <a:pt x="201882" y="200986"/>
                    <a:pt x="202386" y="201427"/>
                  </a:cubicBezTo>
                  <a:cubicBezTo>
                    <a:pt x="203456" y="202371"/>
                    <a:pt x="204589" y="203252"/>
                    <a:pt x="205847" y="203881"/>
                  </a:cubicBezTo>
                  <a:lnTo>
                    <a:pt x="259588" y="230626"/>
                  </a:lnTo>
                  <a:cubicBezTo>
                    <a:pt x="266132" y="233835"/>
                    <a:pt x="273117" y="235786"/>
                    <a:pt x="280354" y="236919"/>
                  </a:cubicBezTo>
                  <a:lnTo>
                    <a:pt x="287906" y="236918"/>
                  </a:lnTo>
                  <a:cubicBezTo>
                    <a:pt x="288535" y="236793"/>
                    <a:pt x="289164" y="236604"/>
                    <a:pt x="289856" y="236478"/>
                  </a:cubicBezTo>
                  <a:cubicBezTo>
                    <a:pt x="293506" y="235786"/>
                    <a:pt x="296212" y="234087"/>
                    <a:pt x="297093" y="230185"/>
                  </a:cubicBezTo>
                  <a:cubicBezTo>
                    <a:pt x="297597" y="227983"/>
                    <a:pt x="298478" y="225906"/>
                    <a:pt x="298981" y="223704"/>
                  </a:cubicBezTo>
                  <a:cubicBezTo>
                    <a:pt x="303889" y="202874"/>
                    <a:pt x="308483" y="181982"/>
                    <a:pt x="313643" y="161216"/>
                  </a:cubicBezTo>
                  <a:cubicBezTo>
                    <a:pt x="320251" y="134597"/>
                    <a:pt x="327991" y="108293"/>
                    <a:pt x="338752" y="82996"/>
                  </a:cubicBezTo>
                  <a:cubicBezTo>
                    <a:pt x="348505" y="60027"/>
                    <a:pt x="361154" y="38820"/>
                    <a:pt x="378522" y="20634"/>
                  </a:cubicBezTo>
                  <a:cubicBezTo>
                    <a:pt x="378774" y="20382"/>
                    <a:pt x="378963" y="20005"/>
                    <a:pt x="379277" y="19438"/>
                  </a:cubicBezTo>
                  <a:lnTo>
                    <a:pt x="331452" y="2636"/>
                  </a:lnTo>
                  <a:cubicBezTo>
                    <a:pt x="321006" y="-951"/>
                    <a:pt x="310371" y="-1139"/>
                    <a:pt x="300365" y="3706"/>
                  </a:cubicBezTo>
                  <a:lnTo>
                    <a:pt x="288072" y="2409"/>
                  </a:lnTo>
                  <a:lnTo>
                    <a:pt x="280841" y="11224"/>
                  </a:lnTo>
                  <a:lnTo>
                    <a:pt x="282053" y="12013"/>
                  </a:lnTo>
                  <a:cubicBezTo>
                    <a:pt x="278781" y="15725"/>
                    <a:pt x="276012" y="18935"/>
                    <a:pt x="273118" y="22018"/>
                  </a:cubicBezTo>
                  <a:cubicBezTo>
                    <a:pt x="251785" y="44672"/>
                    <a:pt x="235235" y="70347"/>
                    <a:pt x="223593" y="99168"/>
                  </a:cubicBezTo>
                  <a:cubicBezTo>
                    <a:pt x="221327" y="104769"/>
                    <a:pt x="219754" y="110558"/>
                    <a:pt x="217803" y="116222"/>
                  </a:cubicBezTo>
                  <a:cubicBezTo>
                    <a:pt x="217237" y="117795"/>
                    <a:pt x="216608" y="119368"/>
                    <a:pt x="215915" y="120879"/>
                  </a:cubicBezTo>
                  <a:cubicBezTo>
                    <a:pt x="214468" y="124025"/>
                    <a:pt x="213335" y="124151"/>
                    <a:pt x="211322" y="121256"/>
                  </a:cubicBezTo>
                  <a:cubicBezTo>
                    <a:pt x="208679" y="117480"/>
                    <a:pt x="206351" y="113453"/>
                    <a:pt x="203519" y="109866"/>
                  </a:cubicBezTo>
                  <a:cubicBezTo>
                    <a:pt x="199051" y="104140"/>
                    <a:pt x="194268" y="98602"/>
                    <a:pt x="189612" y="93001"/>
                  </a:cubicBezTo>
                  <a:lnTo>
                    <a:pt x="169895" y="77290"/>
                  </a:lnTo>
                  <a:lnTo>
                    <a:pt x="157299" y="82402"/>
                  </a:lnTo>
                  <a:lnTo>
                    <a:pt x="158588" y="83436"/>
                  </a:lnTo>
                  <a:cubicBezTo>
                    <a:pt x="161105" y="85702"/>
                    <a:pt x="161923" y="88471"/>
                    <a:pt x="160916" y="91743"/>
                  </a:cubicBezTo>
                  <a:cubicBezTo>
                    <a:pt x="157770" y="102063"/>
                    <a:pt x="152798" y="111377"/>
                    <a:pt x="145750" y="119494"/>
                  </a:cubicBezTo>
                  <a:cubicBezTo>
                    <a:pt x="135997" y="130821"/>
                    <a:pt x="124795" y="140261"/>
                    <a:pt x="110762" y="145924"/>
                  </a:cubicBezTo>
                  <a:cubicBezTo>
                    <a:pt x="100631" y="150014"/>
                    <a:pt x="90059" y="150581"/>
                    <a:pt x="79739" y="147497"/>
                  </a:cubicBezTo>
                  <a:cubicBezTo>
                    <a:pt x="70803" y="144854"/>
                    <a:pt x="64825" y="137995"/>
                    <a:pt x="61175" y="129500"/>
                  </a:cubicBezTo>
                  <a:cubicBezTo>
                    <a:pt x="55700" y="116599"/>
                    <a:pt x="55700" y="103699"/>
                    <a:pt x="62433" y="91239"/>
                  </a:cubicBezTo>
                  <a:cubicBezTo>
                    <a:pt x="65831" y="84947"/>
                    <a:pt x="66838" y="78465"/>
                    <a:pt x="65894" y="71606"/>
                  </a:cubicBezTo>
                  <a:cubicBezTo>
                    <a:pt x="65202" y="66572"/>
                    <a:pt x="64636" y="61474"/>
                    <a:pt x="63314" y="56566"/>
                  </a:cubicBezTo>
                  <a:cubicBezTo>
                    <a:pt x="61741" y="50462"/>
                    <a:pt x="58280" y="45176"/>
                    <a:pt x="54315" y="40456"/>
                  </a:cubicBezTo>
                  <a:lnTo>
                    <a:pt x="41984" y="19743"/>
                  </a:lnTo>
                  <a:close/>
                </a:path>
              </a:pathLst>
            </a:custGeom>
            <a:solidFill>
              <a:schemeClr val="bg1"/>
            </a:solidFill>
            <a:ln w="66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9F3BE6-6CAA-4F51-8ED1-01BD464A500B}"/>
              </a:ext>
            </a:extLst>
          </p:cNvPr>
          <p:cNvGrpSpPr/>
          <p:nvPr/>
        </p:nvGrpSpPr>
        <p:grpSpPr>
          <a:xfrm>
            <a:off x="5560635" y="1166357"/>
            <a:ext cx="3069822" cy="2310280"/>
            <a:chOff x="5148913" y="2902553"/>
            <a:chExt cx="1701695" cy="128065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2F0D87D-222F-4CFA-999D-786C7B2FD522}"/>
                </a:ext>
              </a:extLst>
            </p:cNvPr>
            <p:cNvSpPr/>
            <p:nvPr/>
          </p:nvSpPr>
          <p:spPr>
            <a:xfrm>
              <a:off x="5291739" y="3364661"/>
              <a:ext cx="1509329" cy="818550"/>
            </a:xfrm>
            <a:custGeom>
              <a:avLst/>
              <a:gdLst>
                <a:gd name="connsiteX0" fmla="*/ 868242 w 1509329"/>
                <a:gd name="connsiteY0" fmla="*/ 0 h 818550"/>
                <a:gd name="connsiteX1" fmla="*/ 931770 w 1509329"/>
                <a:gd name="connsiteY1" fmla="*/ 51057 h 818550"/>
                <a:gd name="connsiteX2" fmla="*/ 1002342 w 1509329"/>
                <a:gd name="connsiteY2" fmla="*/ 73993 h 818550"/>
                <a:gd name="connsiteX3" fmla="*/ 1128489 w 1509329"/>
                <a:gd name="connsiteY3" fmla="*/ 109940 h 818550"/>
                <a:gd name="connsiteX4" fmla="*/ 1200604 w 1509329"/>
                <a:gd name="connsiteY4" fmla="*/ 189994 h 818550"/>
                <a:gd name="connsiteX5" fmla="*/ 1219350 w 1509329"/>
                <a:gd name="connsiteY5" fmla="*/ 266521 h 818550"/>
                <a:gd name="connsiteX6" fmla="*/ 1256179 w 1509329"/>
                <a:gd name="connsiteY6" fmla="*/ 384728 h 818550"/>
                <a:gd name="connsiteX7" fmla="*/ 1276248 w 1509329"/>
                <a:gd name="connsiteY7" fmla="*/ 510874 h 818550"/>
                <a:gd name="connsiteX8" fmla="*/ 1319473 w 1509329"/>
                <a:gd name="connsiteY8" fmla="*/ 572183 h 818550"/>
                <a:gd name="connsiteX9" fmla="*/ 1414083 w 1509329"/>
                <a:gd name="connsiteY9" fmla="*/ 529399 h 818550"/>
                <a:gd name="connsiteX10" fmla="*/ 1416304 w 1509329"/>
                <a:gd name="connsiteY10" fmla="*/ 523070 h 818550"/>
                <a:gd name="connsiteX11" fmla="*/ 1503306 w 1509329"/>
                <a:gd name="connsiteY11" fmla="*/ 604325 h 818550"/>
                <a:gd name="connsiteX12" fmla="*/ 1506525 w 1509329"/>
                <a:gd name="connsiteY12" fmla="*/ 621205 h 818550"/>
                <a:gd name="connsiteX13" fmla="*/ 1485095 w 1509329"/>
                <a:gd name="connsiteY13" fmla="*/ 712444 h 818550"/>
                <a:gd name="connsiteX14" fmla="*/ 1392029 w 1509329"/>
                <a:gd name="connsiteY14" fmla="*/ 762285 h 818550"/>
                <a:gd name="connsiteX15" fmla="*/ 1241844 w 1509329"/>
                <a:gd name="connsiteY15" fmla="*/ 817199 h 818550"/>
                <a:gd name="connsiteX16" fmla="*/ 1164877 w 1509329"/>
                <a:gd name="connsiteY16" fmla="*/ 780149 h 818550"/>
                <a:gd name="connsiteX17" fmla="*/ 1124298 w 1509329"/>
                <a:gd name="connsiteY17" fmla="*/ 703182 h 818550"/>
                <a:gd name="connsiteX18" fmla="*/ 1113933 w 1509329"/>
                <a:gd name="connsiteY18" fmla="*/ 812568 h 818550"/>
                <a:gd name="connsiteX19" fmla="*/ 406895 w 1509329"/>
                <a:gd name="connsiteY19" fmla="*/ 811024 h 818550"/>
                <a:gd name="connsiteX20" fmla="*/ 414834 w 1509329"/>
                <a:gd name="connsiteY20" fmla="*/ 678702 h 818550"/>
                <a:gd name="connsiteX21" fmla="*/ 286262 w 1509329"/>
                <a:gd name="connsiteY21" fmla="*/ 775518 h 818550"/>
                <a:gd name="connsiteX22" fmla="*/ 134092 w 1509329"/>
                <a:gd name="connsiteY22" fmla="*/ 735380 h 818550"/>
                <a:gd name="connsiteX23" fmla="*/ 65064 w 1509329"/>
                <a:gd name="connsiteY23" fmla="*/ 697007 h 818550"/>
                <a:gd name="connsiteX24" fmla="*/ 6 w 1509329"/>
                <a:gd name="connsiteY24" fmla="*/ 641873 h 818550"/>
                <a:gd name="connsiteX25" fmla="*/ 15884 w 1509329"/>
                <a:gd name="connsiteY25" fmla="*/ 585636 h 818550"/>
                <a:gd name="connsiteX26" fmla="*/ 14090 w 1509329"/>
                <a:gd name="connsiteY26" fmla="*/ 584499 h 818550"/>
                <a:gd name="connsiteX27" fmla="*/ 67156 w 1509329"/>
                <a:gd name="connsiteY27" fmla="*/ 484771 h 818550"/>
                <a:gd name="connsiteX28" fmla="*/ 69034 w 1509329"/>
                <a:gd name="connsiteY28" fmla="*/ 492349 h 818550"/>
                <a:gd name="connsiteX29" fmla="*/ 182169 w 1509329"/>
                <a:gd name="connsiteY29" fmla="*/ 545499 h 818550"/>
                <a:gd name="connsiteX30" fmla="*/ 267295 w 1509329"/>
                <a:gd name="connsiteY30" fmla="*/ 567993 h 818550"/>
                <a:gd name="connsiteX31" fmla="*/ 292657 w 1509329"/>
                <a:gd name="connsiteY31" fmla="*/ 505361 h 818550"/>
                <a:gd name="connsiteX32" fmla="*/ 346247 w 1509329"/>
                <a:gd name="connsiteY32" fmla="*/ 362013 h 818550"/>
                <a:gd name="connsiteX33" fmla="*/ 339631 w 1509329"/>
                <a:gd name="connsiteY33" fmla="*/ 320331 h 818550"/>
                <a:gd name="connsiteX34" fmla="*/ 408659 w 1509329"/>
                <a:gd name="connsiteY34" fmla="*/ 161986 h 818550"/>
                <a:gd name="connsiteX35" fmla="*/ 611312 w 1509329"/>
                <a:gd name="connsiteY35" fmla="*/ 87225 h 818550"/>
                <a:gd name="connsiteX36" fmla="*/ 654003 w 1509329"/>
                <a:gd name="connsiteY36" fmla="*/ 9821 h 818550"/>
                <a:gd name="connsiteX37" fmla="*/ 726816 w 1509329"/>
                <a:gd name="connsiteY37" fmla="*/ 60829 h 818550"/>
                <a:gd name="connsiteX38" fmla="*/ 750458 w 1509329"/>
                <a:gd name="connsiteY38" fmla="*/ 65183 h 818550"/>
                <a:gd name="connsiteX39" fmla="*/ 749651 w 1509329"/>
                <a:gd name="connsiteY39" fmla="*/ 65736 h 818550"/>
                <a:gd name="connsiteX40" fmla="*/ 754396 w 1509329"/>
                <a:gd name="connsiteY40" fmla="*/ 65908 h 818550"/>
                <a:gd name="connsiteX41" fmla="*/ 750458 w 1509329"/>
                <a:gd name="connsiteY41" fmla="*/ 65183 h 818550"/>
                <a:gd name="connsiteX42" fmla="*/ 764837 w 1509329"/>
                <a:gd name="connsiteY42" fmla="*/ 55322 h 81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509329" h="818550">
                  <a:moveTo>
                    <a:pt x="868242" y="0"/>
                  </a:moveTo>
                  <a:cubicBezTo>
                    <a:pt x="891178" y="25582"/>
                    <a:pt x="905527" y="40250"/>
                    <a:pt x="931770" y="51057"/>
                  </a:cubicBezTo>
                  <a:cubicBezTo>
                    <a:pt x="956912" y="62966"/>
                    <a:pt x="967497" y="64510"/>
                    <a:pt x="1002342" y="73993"/>
                  </a:cubicBezTo>
                  <a:cubicBezTo>
                    <a:pt x="1052183" y="83476"/>
                    <a:pt x="1081294" y="92738"/>
                    <a:pt x="1128489" y="109940"/>
                  </a:cubicBezTo>
                  <a:cubicBezTo>
                    <a:pt x="1181858" y="129788"/>
                    <a:pt x="1195532" y="149636"/>
                    <a:pt x="1200604" y="189994"/>
                  </a:cubicBezTo>
                  <a:cubicBezTo>
                    <a:pt x="1205676" y="233881"/>
                    <a:pt x="1224642" y="214033"/>
                    <a:pt x="1219350" y="266521"/>
                  </a:cubicBezTo>
                  <a:cubicBezTo>
                    <a:pt x="1214498" y="297396"/>
                    <a:pt x="1257723" y="277327"/>
                    <a:pt x="1256179" y="384728"/>
                  </a:cubicBezTo>
                  <a:cubicBezTo>
                    <a:pt x="1254415" y="436774"/>
                    <a:pt x="1271837" y="469855"/>
                    <a:pt x="1276248" y="510874"/>
                  </a:cubicBezTo>
                  <a:cubicBezTo>
                    <a:pt x="1281541" y="537780"/>
                    <a:pt x="1305800" y="551894"/>
                    <a:pt x="1319473" y="572183"/>
                  </a:cubicBezTo>
                  <a:cubicBezTo>
                    <a:pt x="1334028" y="584092"/>
                    <a:pt x="1412539" y="544175"/>
                    <a:pt x="1414083" y="529399"/>
                  </a:cubicBezTo>
                  <a:lnTo>
                    <a:pt x="1416304" y="523070"/>
                  </a:lnTo>
                  <a:lnTo>
                    <a:pt x="1503306" y="604325"/>
                  </a:lnTo>
                  <a:lnTo>
                    <a:pt x="1506525" y="621205"/>
                  </a:lnTo>
                  <a:cubicBezTo>
                    <a:pt x="1511353" y="639709"/>
                    <a:pt x="1513048" y="645126"/>
                    <a:pt x="1485095" y="712444"/>
                  </a:cubicBezTo>
                  <a:cubicBezTo>
                    <a:pt x="1463483" y="759198"/>
                    <a:pt x="1447163" y="750817"/>
                    <a:pt x="1392029" y="762285"/>
                  </a:cubicBezTo>
                  <a:cubicBezTo>
                    <a:pt x="1339762" y="779708"/>
                    <a:pt x="1319252" y="827123"/>
                    <a:pt x="1241844" y="817199"/>
                  </a:cubicBezTo>
                  <a:cubicBezTo>
                    <a:pt x="1207220" y="806393"/>
                    <a:pt x="1198178" y="794263"/>
                    <a:pt x="1164877" y="780149"/>
                  </a:cubicBezTo>
                  <a:cubicBezTo>
                    <a:pt x="1144588" y="767799"/>
                    <a:pt x="1141059" y="695242"/>
                    <a:pt x="1124298" y="703182"/>
                  </a:cubicBezTo>
                  <a:cubicBezTo>
                    <a:pt x="1105332" y="712885"/>
                    <a:pt x="1113933" y="790735"/>
                    <a:pt x="1113933" y="812568"/>
                  </a:cubicBezTo>
                  <a:lnTo>
                    <a:pt x="406895" y="811024"/>
                  </a:lnTo>
                  <a:lnTo>
                    <a:pt x="414834" y="678702"/>
                  </a:lnTo>
                  <a:cubicBezTo>
                    <a:pt x="372932" y="744863"/>
                    <a:pt x="336323" y="781031"/>
                    <a:pt x="286262" y="775518"/>
                  </a:cubicBezTo>
                  <a:cubicBezTo>
                    <a:pt x="208633" y="768019"/>
                    <a:pt x="164084" y="747289"/>
                    <a:pt x="134092" y="735380"/>
                  </a:cubicBezTo>
                  <a:cubicBezTo>
                    <a:pt x="89323" y="730087"/>
                    <a:pt x="85574" y="694140"/>
                    <a:pt x="65064" y="697007"/>
                  </a:cubicBezTo>
                  <a:cubicBezTo>
                    <a:pt x="35071" y="692817"/>
                    <a:pt x="7063" y="664368"/>
                    <a:pt x="6" y="641873"/>
                  </a:cubicBezTo>
                  <a:cubicBezTo>
                    <a:pt x="-215" y="627097"/>
                    <a:pt x="6622" y="628861"/>
                    <a:pt x="15884" y="585636"/>
                  </a:cubicBezTo>
                  <a:lnTo>
                    <a:pt x="14090" y="584499"/>
                  </a:lnTo>
                  <a:lnTo>
                    <a:pt x="67156" y="484771"/>
                  </a:lnTo>
                  <a:lnTo>
                    <a:pt x="69034" y="492349"/>
                  </a:lnTo>
                  <a:cubicBezTo>
                    <a:pt x="116669" y="511316"/>
                    <a:pt x="136076" y="542411"/>
                    <a:pt x="182169" y="545499"/>
                  </a:cubicBezTo>
                  <a:cubicBezTo>
                    <a:pt x="224952" y="545057"/>
                    <a:pt x="251196" y="574830"/>
                    <a:pt x="267295" y="567993"/>
                  </a:cubicBezTo>
                  <a:cubicBezTo>
                    <a:pt x="297509" y="557187"/>
                    <a:pt x="287364" y="523886"/>
                    <a:pt x="292657" y="505361"/>
                  </a:cubicBezTo>
                  <a:cubicBezTo>
                    <a:pt x="314049" y="468752"/>
                    <a:pt x="323091" y="404576"/>
                    <a:pt x="346247" y="362013"/>
                  </a:cubicBezTo>
                  <a:cubicBezTo>
                    <a:pt x="353525" y="347898"/>
                    <a:pt x="331472" y="349222"/>
                    <a:pt x="339631" y="320331"/>
                  </a:cubicBezTo>
                  <a:cubicBezTo>
                    <a:pt x="371168" y="233881"/>
                    <a:pt x="386385" y="171911"/>
                    <a:pt x="408659" y="161986"/>
                  </a:cubicBezTo>
                  <a:lnTo>
                    <a:pt x="611312" y="87225"/>
                  </a:lnTo>
                  <a:lnTo>
                    <a:pt x="654003" y="9821"/>
                  </a:lnTo>
                  <a:cubicBezTo>
                    <a:pt x="656240" y="2036"/>
                    <a:pt x="724579" y="68614"/>
                    <a:pt x="726816" y="60829"/>
                  </a:cubicBezTo>
                  <a:lnTo>
                    <a:pt x="750458" y="65183"/>
                  </a:lnTo>
                  <a:lnTo>
                    <a:pt x="749651" y="65736"/>
                  </a:lnTo>
                  <a:cubicBezTo>
                    <a:pt x="748708" y="69810"/>
                    <a:pt x="760848" y="68719"/>
                    <a:pt x="754396" y="65908"/>
                  </a:cubicBezTo>
                  <a:lnTo>
                    <a:pt x="750458" y="65183"/>
                  </a:lnTo>
                  <a:lnTo>
                    <a:pt x="764837" y="553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A6ED8C-97D9-4223-BE9C-BB5B70C906E3}"/>
                </a:ext>
              </a:extLst>
            </p:cNvPr>
            <p:cNvSpPr/>
            <p:nvPr/>
          </p:nvSpPr>
          <p:spPr>
            <a:xfrm rot="258825">
              <a:off x="5896529" y="2902553"/>
              <a:ext cx="325706" cy="556974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2653728-F0BB-4DE3-8467-1C5311C37D2A}"/>
                </a:ext>
              </a:extLst>
            </p:cNvPr>
            <p:cNvSpPr/>
            <p:nvPr/>
          </p:nvSpPr>
          <p:spPr>
            <a:xfrm rot="258825">
              <a:off x="5870561" y="2986254"/>
              <a:ext cx="374550" cy="322747"/>
            </a:xfrm>
            <a:custGeom>
              <a:avLst/>
              <a:gdLst>
                <a:gd name="connsiteX0" fmla="*/ 311975 w 335943"/>
                <a:gd name="connsiteY0" fmla="*/ 115880 h 289481"/>
                <a:gd name="connsiteX1" fmla="*/ 330299 w 335943"/>
                <a:gd name="connsiteY1" fmla="*/ 125215 h 289481"/>
                <a:gd name="connsiteX2" fmla="*/ 331336 w 335943"/>
                <a:gd name="connsiteY2" fmla="*/ 170504 h 289481"/>
                <a:gd name="connsiteX3" fmla="*/ 312667 w 335943"/>
                <a:gd name="connsiteY3" fmla="*/ 201619 h 289481"/>
                <a:gd name="connsiteX4" fmla="*/ 305234 w 335943"/>
                <a:gd name="connsiteY4" fmla="*/ 206114 h 289481"/>
                <a:gd name="connsiteX5" fmla="*/ 307654 w 335943"/>
                <a:gd name="connsiteY5" fmla="*/ 147859 h 289481"/>
                <a:gd name="connsiteX6" fmla="*/ 311975 w 335943"/>
                <a:gd name="connsiteY6" fmla="*/ 115880 h 289481"/>
                <a:gd name="connsiteX7" fmla="*/ 20878 w 335943"/>
                <a:gd name="connsiteY7" fmla="*/ 114671 h 289481"/>
                <a:gd name="connsiteX8" fmla="*/ 23298 w 335943"/>
                <a:gd name="connsiteY8" fmla="*/ 168257 h 289481"/>
                <a:gd name="connsiteX9" fmla="*/ 23644 w 335943"/>
                <a:gd name="connsiteY9" fmla="*/ 201965 h 289481"/>
                <a:gd name="connsiteX10" fmla="*/ 135 w 335943"/>
                <a:gd name="connsiteY10" fmla="*/ 141637 h 289481"/>
                <a:gd name="connsiteX11" fmla="*/ 20878 w 335943"/>
                <a:gd name="connsiteY11" fmla="*/ 114671 h 289481"/>
                <a:gd name="connsiteX12" fmla="*/ 177620 w 335943"/>
                <a:gd name="connsiteY12" fmla="*/ 258 h 289481"/>
                <a:gd name="connsiteX13" fmla="*/ 244387 w 335943"/>
                <a:gd name="connsiteY13" fmla="*/ 10954 h 289481"/>
                <a:gd name="connsiteX14" fmla="*/ 246462 w 335943"/>
                <a:gd name="connsiteY14" fmla="*/ 11473 h 289481"/>
                <a:gd name="connsiteX15" fmla="*/ 284664 w 335943"/>
                <a:gd name="connsiteY15" fmla="*/ 48810 h 289481"/>
                <a:gd name="connsiteX16" fmla="*/ 296937 w 335943"/>
                <a:gd name="connsiteY16" fmla="*/ 130228 h 289481"/>
                <a:gd name="connsiteX17" fmla="*/ 280342 w 335943"/>
                <a:gd name="connsiteY17" fmla="*/ 213201 h 289481"/>
                <a:gd name="connsiteX18" fmla="*/ 268242 w 335943"/>
                <a:gd name="connsiteY18" fmla="*/ 246217 h 289481"/>
                <a:gd name="connsiteX19" fmla="*/ 260290 w 335943"/>
                <a:gd name="connsiteY19" fmla="*/ 253823 h 289481"/>
                <a:gd name="connsiteX20" fmla="*/ 250783 w 335943"/>
                <a:gd name="connsiteY20" fmla="*/ 247254 h 289481"/>
                <a:gd name="connsiteX21" fmla="*/ 182849 w 335943"/>
                <a:gd name="connsiteY21" fmla="*/ 216139 h 289481"/>
                <a:gd name="connsiteX22" fmla="*/ 166945 w 335943"/>
                <a:gd name="connsiteY22" fmla="*/ 224090 h 289481"/>
                <a:gd name="connsiteX23" fmla="*/ 187170 w 335943"/>
                <a:gd name="connsiteY23" fmla="*/ 227202 h 289481"/>
                <a:gd name="connsiteX24" fmla="*/ 210333 w 335943"/>
                <a:gd name="connsiteY24" fmla="*/ 256243 h 289481"/>
                <a:gd name="connsiteX25" fmla="*/ 200308 w 335943"/>
                <a:gd name="connsiteY25" fmla="*/ 279060 h 289481"/>
                <a:gd name="connsiteX26" fmla="*/ 133237 w 335943"/>
                <a:gd name="connsiteY26" fmla="*/ 279924 h 289481"/>
                <a:gd name="connsiteX27" fmla="*/ 139288 w 335943"/>
                <a:gd name="connsiteY27" fmla="*/ 229622 h 289481"/>
                <a:gd name="connsiteX28" fmla="*/ 165390 w 335943"/>
                <a:gd name="connsiteY28" fmla="*/ 224263 h 289481"/>
                <a:gd name="connsiteX29" fmla="*/ 91924 w 335943"/>
                <a:gd name="connsiteY29" fmla="*/ 232734 h 289481"/>
                <a:gd name="connsiteX30" fmla="*/ 81206 w 335943"/>
                <a:gd name="connsiteY30" fmla="*/ 247945 h 289481"/>
                <a:gd name="connsiteX31" fmla="*/ 72736 w 335943"/>
                <a:gd name="connsiteY31" fmla="*/ 253823 h 289481"/>
                <a:gd name="connsiteX32" fmla="*/ 64785 w 335943"/>
                <a:gd name="connsiteY32" fmla="*/ 247254 h 289481"/>
                <a:gd name="connsiteX33" fmla="*/ 35226 w 335943"/>
                <a:gd name="connsiteY33" fmla="*/ 163244 h 289481"/>
                <a:gd name="connsiteX34" fmla="*/ 34707 w 335943"/>
                <a:gd name="connsiteY34" fmla="*/ 159095 h 289481"/>
                <a:gd name="connsiteX35" fmla="*/ 40239 w 335943"/>
                <a:gd name="connsiteY35" fmla="*/ 79061 h 289481"/>
                <a:gd name="connsiteX36" fmla="*/ 55623 w 335943"/>
                <a:gd name="connsiteY36" fmla="*/ 29796 h 289481"/>
                <a:gd name="connsiteX37" fmla="*/ 65304 w 335943"/>
                <a:gd name="connsiteY37" fmla="*/ 20288 h 289481"/>
                <a:gd name="connsiteX38" fmla="*/ 110074 w 335943"/>
                <a:gd name="connsiteY38" fmla="*/ 4731 h 289481"/>
                <a:gd name="connsiteX39" fmla="*/ 177620 w 335943"/>
                <a:gd name="connsiteY39" fmla="*/ 258 h 28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35943" h="289481">
                  <a:moveTo>
                    <a:pt x="311975" y="115880"/>
                  </a:moveTo>
                  <a:cubicBezTo>
                    <a:pt x="318890" y="113806"/>
                    <a:pt x="325804" y="117263"/>
                    <a:pt x="330299" y="125215"/>
                  </a:cubicBezTo>
                  <a:cubicBezTo>
                    <a:pt x="338596" y="140254"/>
                    <a:pt x="336695" y="155466"/>
                    <a:pt x="331336" y="170504"/>
                  </a:cubicBezTo>
                  <a:cubicBezTo>
                    <a:pt x="327187" y="182086"/>
                    <a:pt x="320964" y="192458"/>
                    <a:pt x="312667" y="201619"/>
                  </a:cubicBezTo>
                  <a:cubicBezTo>
                    <a:pt x="310765" y="203867"/>
                    <a:pt x="308345" y="205595"/>
                    <a:pt x="305234" y="206114"/>
                  </a:cubicBezTo>
                  <a:cubicBezTo>
                    <a:pt x="308172" y="186926"/>
                    <a:pt x="308172" y="167393"/>
                    <a:pt x="307654" y="147859"/>
                  </a:cubicBezTo>
                  <a:cubicBezTo>
                    <a:pt x="307481" y="137142"/>
                    <a:pt x="309901" y="126425"/>
                    <a:pt x="311975" y="115880"/>
                  </a:cubicBezTo>
                  <a:close/>
                  <a:moveTo>
                    <a:pt x="20878" y="114671"/>
                  </a:moveTo>
                  <a:cubicBezTo>
                    <a:pt x="25372" y="132302"/>
                    <a:pt x="25027" y="150280"/>
                    <a:pt x="23298" y="168257"/>
                  </a:cubicBezTo>
                  <a:cubicBezTo>
                    <a:pt x="22088" y="179493"/>
                    <a:pt x="24162" y="190729"/>
                    <a:pt x="23644" y="201965"/>
                  </a:cubicBezTo>
                  <a:cubicBezTo>
                    <a:pt x="8086" y="184852"/>
                    <a:pt x="-1248" y="165318"/>
                    <a:pt x="135" y="141637"/>
                  </a:cubicBezTo>
                  <a:cubicBezTo>
                    <a:pt x="826" y="130055"/>
                    <a:pt x="8605" y="114497"/>
                    <a:pt x="20878" y="114671"/>
                  </a:cubicBezTo>
                  <a:close/>
                  <a:moveTo>
                    <a:pt x="177620" y="258"/>
                  </a:moveTo>
                  <a:cubicBezTo>
                    <a:pt x="200005" y="1187"/>
                    <a:pt x="222261" y="4645"/>
                    <a:pt x="244387" y="10954"/>
                  </a:cubicBezTo>
                  <a:cubicBezTo>
                    <a:pt x="245078" y="11127"/>
                    <a:pt x="245770" y="11300"/>
                    <a:pt x="246462" y="11473"/>
                  </a:cubicBezTo>
                  <a:cubicBezTo>
                    <a:pt x="265995" y="17004"/>
                    <a:pt x="278440" y="28067"/>
                    <a:pt x="284664" y="48810"/>
                  </a:cubicBezTo>
                  <a:cubicBezTo>
                    <a:pt x="292615" y="75604"/>
                    <a:pt x="293825" y="102743"/>
                    <a:pt x="296937" y="130228"/>
                  </a:cubicBezTo>
                  <a:cubicBezTo>
                    <a:pt x="300394" y="160305"/>
                    <a:pt x="289158" y="186234"/>
                    <a:pt x="280342" y="213201"/>
                  </a:cubicBezTo>
                  <a:cubicBezTo>
                    <a:pt x="276712" y="224263"/>
                    <a:pt x="272390" y="235154"/>
                    <a:pt x="268242" y="246217"/>
                  </a:cubicBezTo>
                  <a:cubicBezTo>
                    <a:pt x="266859" y="250020"/>
                    <a:pt x="264957" y="253304"/>
                    <a:pt x="260290" y="253823"/>
                  </a:cubicBezTo>
                  <a:cubicBezTo>
                    <a:pt x="255104" y="254341"/>
                    <a:pt x="253030" y="250884"/>
                    <a:pt x="250783" y="247254"/>
                  </a:cubicBezTo>
                  <a:cubicBezTo>
                    <a:pt x="234880" y="220288"/>
                    <a:pt x="209296" y="208533"/>
                    <a:pt x="182849" y="216139"/>
                  </a:cubicBezTo>
                  <a:cubicBezTo>
                    <a:pt x="177490" y="217695"/>
                    <a:pt x="172304" y="219596"/>
                    <a:pt x="166945" y="224090"/>
                  </a:cubicBezTo>
                  <a:cubicBezTo>
                    <a:pt x="174551" y="224436"/>
                    <a:pt x="180947" y="225301"/>
                    <a:pt x="187170" y="227202"/>
                  </a:cubicBezTo>
                  <a:cubicBezTo>
                    <a:pt x="201517" y="231697"/>
                    <a:pt x="208086" y="242414"/>
                    <a:pt x="210333" y="256243"/>
                  </a:cubicBezTo>
                  <a:cubicBezTo>
                    <a:pt x="211889" y="265750"/>
                    <a:pt x="207913" y="273356"/>
                    <a:pt x="200308" y="279060"/>
                  </a:cubicBezTo>
                  <a:cubicBezTo>
                    <a:pt x="182330" y="292543"/>
                    <a:pt x="151734" y="293062"/>
                    <a:pt x="133237" y="279924"/>
                  </a:cubicBezTo>
                  <a:cubicBezTo>
                    <a:pt x="115779" y="267478"/>
                    <a:pt x="119063" y="239994"/>
                    <a:pt x="139288" y="229622"/>
                  </a:cubicBezTo>
                  <a:cubicBezTo>
                    <a:pt x="147066" y="225646"/>
                    <a:pt x="155364" y="224263"/>
                    <a:pt x="165390" y="224263"/>
                  </a:cubicBezTo>
                  <a:cubicBezTo>
                    <a:pt x="143091" y="207842"/>
                    <a:pt x="110939" y="211990"/>
                    <a:pt x="91924" y="232734"/>
                  </a:cubicBezTo>
                  <a:cubicBezTo>
                    <a:pt x="87775" y="237401"/>
                    <a:pt x="84145" y="242414"/>
                    <a:pt x="81206" y="247945"/>
                  </a:cubicBezTo>
                  <a:cubicBezTo>
                    <a:pt x="79478" y="251402"/>
                    <a:pt x="77058" y="253995"/>
                    <a:pt x="72736" y="253823"/>
                  </a:cubicBezTo>
                  <a:cubicBezTo>
                    <a:pt x="68415" y="253650"/>
                    <a:pt x="66340" y="251057"/>
                    <a:pt x="64785" y="247254"/>
                  </a:cubicBezTo>
                  <a:cubicBezTo>
                    <a:pt x="53549" y="219769"/>
                    <a:pt x="43869" y="191593"/>
                    <a:pt x="35226" y="163244"/>
                  </a:cubicBezTo>
                  <a:cubicBezTo>
                    <a:pt x="34880" y="161861"/>
                    <a:pt x="34534" y="160478"/>
                    <a:pt x="34707" y="159095"/>
                  </a:cubicBezTo>
                  <a:cubicBezTo>
                    <a:pt x="36609" y="132302"/>
                    <a:pt x="35571" y="105509"/>
                    <a:pt x="40239" y="79061"/>
                  </a:cubicBezTo>
                  <a:cubicBezTo>
                    <a:pt x="43177" y="62121"/>
                    <a:pt x="49227" y="45872"/>
                    <a:pt x="55623" y="29796"/>
                  </a:cubicBezTo>
                  <a:cubicBezTo>
                    <a:pt x="57352" y="25129"/>
                    <a:pt x="61500" y="22709"/>
                    <a:pt x="65304" y="20288"/>
                  </a:cubicBezTo>
                  <a:cubicBezTo>
                    <a:pt x="78960" y="11473"/>
                    <a:pt x="94344" y="7324"/>
                    <a:pt x="110074" y="4731"/>
                  </a:cubicBezTo>
                  <a:cubicBezTo>
                    <a:pt x="132719" y="928"/>
                    <a:pt x="155234" y="-671"/>
                    <a:pt x="177620" y="258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0B2789-C56B-4FA6-B208-6E4EB0C8B1D9}"/>
                </a:ext>
              </a:extLst>
            </p:cNvPr>
            <p:cNvGrpSpPr/>
            <p:nvPr/>
          </p:nvGrpSpPr>
          <p:grpSpPr>
            <a:xfrm>
              <a:off x="5916782" y="3358422"/>
              <a:ext cx="336813" cy="509553"/>
              <a:chOff x="4022728" y="2495873"/>
              <a:chExt cx="1607040" cy="243123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0DA18E8-0CA8-46E3-9F66-07589288AE38}"/>
                  </a:ext>
                </a:extLst>
              </p:cNvPr>
              <p:cNvSpPr/>
              <p:nvPr/>
            </p:nvSpPr>
            <p:spPr>
              <a:xfrm rot="21500926" flipH="1">
                <a:off x="4320280" y="4300130"/>
                <a:ext cx="458294" cy="626982"/>
              </a:xfrm>
              <a:custGeom>
                <a:avLst/>
                <a:gdLst>
                  <a:gd name="connsiteX0" fmla="*/ 69304 w 115193"/>
                  <a:gd name="connsiteY0" fmla="*/ 0 h 157593"/>
                  <a:gd name="connsiteX1" fmla="*/ 69304 w 115193"/>
                  <a:gd name="connsiteY1" fmla="*/ 38565 h 157593"/>
                  <a:gd name="connsiteX2" fmla="*/ 115193 w 115193"/>
                  <a:gd name="connsiteY2" fmla="*/ 38565 h 157593"/>
                  <a:gd name="connsiteX3" fmla="*/ 115193 w 115193"/>
                  <a:gd name="connsiteY3" fmla="*/ 61979 h 157593"/>
                  <a:gd name="connsiteX4" fmla="*/ 69304 w 115193"/>
                  <a:gd name="connsiteY4" fmla="*/ 61979 h 157593"/>
                  <a:gd name="connsiteX5" fmla="*/ 69304 w 115193"/>
                  <a:gd name="connsiteY5" fmla="*/ 157593 h 157593"/>
                  <a:gd name="connsiteX6" fmla="*/ 45890 w 115193"/>
                  <a:gd name="connsiteY6" fmla="*/ 157593 h 157593"/>
                  <a:gd name="connsiteX7" fmla="*/ 45890 w 115193"/>
                  <a:gd name="connsiteY7" fmla="*/ 61979 h 157593"/>
                  <a:gd name="connsiteX8" fmla="*/ 0 w 115193"/>
                  <a:gd name="connsiteY8" fmla="*/ 61979 h 157593"/>
                  <a:gd name="connsiteX9" fmla="*/ 0 w 115193"/>
                  <a:gd name="connsiteY9" fmla="*/ 38565 h 157593"/>
                  <a:gd name="connsiteX10" fmla="*/ 45890 w 115193"/>
                  <a:gd name="connsiteY10" fmla="*/ 38565 h 157593"/>
                  <a:gd name="connsiteX11" fmla="*/ 45890 w 115193"/>
                  <a:gd name="connsiteY11" fmla="*/ 0 h 15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193" h="157593">
                    <a:moveTo>
                      <a:pt x="69304" y="0"/>
                    </a:moveTo>
                    <a:lnTo>
                      <a:pt x="69304" y="38565"/>
                    </a:lnTo>
                    <a:lnTo>
                      <a:pt x="115193" y="38565"/>
                    </a:lnTo>
                    <a:lnTo>
                      <a:pt x="115193" y="61979"/>
                    </a:lnTo>
                    <a:lnTo>
                      <a:pt x="69304" y="61979"/>
                    </a:lnTo>
                    <a:lnTo>
                      <a:pt x="69304" y="157593"/>
                    </a:lnTo>
                    <a:lnTo>
                      <a:pt x="45890" y="157593"/>
                    </a:lnTo>
                    <a:lnTo>
                      <a:pt x="45890" y="61979"/>
                    </a:lnTo>
                    <a:lnTo>
                      <a:pt x="0" y="61979"/>
                    </a:lnTo>
                    <a:lnTo>
                      <a:pt x="0" y="38565"/>
                    </a:lnTo>
                    <a:lnTo>
                      <a:pt x="45890" y="38565"/>
                    </a:lnTo>
                    <a:lnTo>
                      <a:pt x="458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B3572DC-1C3E-4767-9000-6CD10423193E}"/>
                  </a:ext>
                </a:extLst>
              </p:cNvPr>
              <p:cNvSpPr/>
              <p:nvPr/>
            </p:nvSpPr>
            <p:spPr>
              <a:xfrm rot="19970313" flipH="1">
                <a:off x="4022728" y="2495873"/>
                <a:ext cx="1607040" cy="1634217"/>
              </a:xfrm>
              <a:custGeom>
                <a:avLst/>
                <a:gdLst>
                  <a:gd name="connsiteX0" fmla="*/ 28968 w 1607040"/>
                  <a:gd name="connsiteY0" fmla="*/ 611285 h 1634217"/>
                  <a:gd name="connsiteX1" fmla="*/ 5887 w 1607040"/>
                  <a:gd name="connsiteY1" fmla="*/ 683007 h 1634217"/>
                  <a:gd name="connsiteX2" fmla="*/ 36968 w 1607040"/>
                  <a:gd name="connsiteY2" fmla="*/ 709403 h 1634217"/>
                  <a:gd name="connsiteX3" fmla="*/ 59174 w 1607040"/>
                  <a:gd name="connsiteY3" fmla="*/ 707593 h 1634217"/>
                  <a:gd name="connsiteX4" fmla="*/ 56985 w 1607040"/>
                  <a:gd name="connsiteY4" fmla="*/ 725883 h 1634217"/>
                  <a:gd name="connsiteX5" fmla="*/ 62726 w 1607040"/>
                  <a:gd name="connsiteY5" fmla="*/ 746245 h 1634217"/>
                  <a:gd name="connsiteX6" fmla="*/ 93807 w 1607040"/>
                  <a:gd name="connsiteY6" fmla="*/ 772640 h 1634217"/>
                  <a:gd name="connsiteX7" fmla="*/ 127348 w 1607040"/>
                  <a:gd name="connsiteY7" fmla="*/ 769905 h 1634217"/>
                  <a:gd name="connsiteX8" fmla="*/ 124139 w 1607040"/>
                  <a:gd name="connsiteY8" fmla="*/ 782092 h 1634217"/>
                  <a:gd name="connsiteX9" fmla="*/ 153857 w 1607040"/>
                  <a:gd name="connsiteY9" fmla="*/ 832963 h 1634217"/>
                  <a:gd name="connsiteX10" fmla="*/ 193974 w 1607040"/>
                  <a:gd name="connsiteY10" fmla="*/ 835536 h 1634217"/>
                  <a:gd name="connsiteX11" fmla="*/ 193268 w 1607040"/>
                  <a:gd name="connsiteY11" fmla="*/ 846582 h 1634217"/>
                  <a:gd name="connsiteX12" fmla="*/ 220205 w 1607040"/>
                  <a:gd name="connsiteY12" fmla="*/ 877212 h 1634217"/>
                  <a:gd name="connsiteX13" fmla="*/ 260324 w 1607040"/>
                  <a:gd name="connsiteY13" fmla="*/ 879782 h 1634217"/>
                  <a:gd name="connsiteX14" fmla="*/ 259613 w 1607040"/>
                  <a:gd name="connsiteY14" fmla="*/ 890830 h 1634217"/>
                  <a:gd name="connsiteX15" fmla="*/ 286555 w 1607040"/>
                  <a:gd name="connsiteY15" fmla="*/ 921458 h 1634217"/>
                  <a:gd name="connsiteX16" fmla="*/ 326672 w 1607040"/>
                  <a:gd name="connsiteY16" fmla="*/ 924031 h 1634217"/>
                  <a:gd name="connsiteX17" fmla="*/ 325964 w 1607040"/>
                  <a:gd name="connsiteY17" fmla="*/ 935084 h 1634217"/>
                  <a:gd name="connsiteX18" fmla="*/ 352901 w 1607040"/>
                  <a:gd name="connsiteY18" fmla="*/ 965711 h 1634217"/>
                  <a:gd name="connsiteX19" fmla="*/ 393019 w 1607040"/>
                  <a:gd name="connsiteY19" fmla="*/ 968284 h 1634217"/>
                  <a:gd name="connsiteX20" fmla="*/ 392313 w 1607040"/>
                  <a:gd name="connsiteY20" fmla="*/ 979331 h 1634217"/>
                  <a:gd name="connsiteX21" fmla="*/ 419250 w 1607040"/>
                  <a:gd name="connsiteY21" fmla="*/ 1009960 h 1634217"/>
                  <a:gd name="connsiteX22" fmla="*/ 438247 w 1607040"/>
                  <a:gd name="connsiteY22" fmla="*/ 1011175 h 1634217"/>
                  <a:gd name="connsiteX23" fmla="*/ 438098 w 1607040"/>
                  <a:gd name="connsiteY23" fmla="*/ 1013480 h 1634217"/>
                  <a:gd name="connsiteX24" fmla="*/ 465039 w 1607040"/>
                  <a:gd name="connsiteY24" fmla="*/ 1044109 h 1634217"/>
                  <a:gd name="connsiteX25" fmla="*/ 505744 w 1607040"/>
                  <a:gd name="connsiteY25" fmla="*/ 1046718 h 1634217"/>
                  <a:gd name="connsiteX26" fmla="*/ 510530 w 1607040"/>
                  <a:gd name="connsiteY26" fmla="*/ 1042510 h 1634217"/>
                  <a:gd name="connsiteX27" fmla="*/ 509380 w 1607040"/>
                  <a:gd name="connsiteY27" fmla="*/ 1060437 h 1634217"/>
                  <a:gd name="connsiteX28" fmla="*/ 536317 w 1607040"/>
                  <a:gd name="connsiteY28" fmla="*/ 1091064 h 1634217"/>
                  <a:gd name="connsiteX29" fmla="*/ 577025 w 1607040"/>
                  <a:gd name="connsiteY29" fmla="*/ 1093675 h 1634217"/>
                  <a:gd name="connsiteX30" fmla="*/ 581810 w 1607040"/>
                  <a:gd name="connsiteY30" fmla="*/ 1089463 h 1634217"/>
                  <a:gd name="connsiteX31" fmla="*/ 580660 w 1607040"/>
                  <a:gd name="connsiteY31" fmla="*/ 1107398 h 1634217"/>
                  <a:gd name="connsiteX32" fmla="*/ 607601 w 1607040"/>
                  <a:gd name="connsiteY32" fmla="*/ 1138026 h 1634217"/>
                  <a:gd name="connsiteX33" fmla="*/ 648305 w 1607040"/>
                  <a:gd name="connsiteY33" fmla="*/ 1140637 h 1634217"/>
                  <a:gd name="connsiteX34" fmla="*/ 653093 w 1607040"/>
                  <a:gd name="connsiteY34" fmla="*/ 1136424 h 1634217"/>
                  <a:gd name="connsiteX35" fmla="*/ 651944 w 1607040"/>
                  <a:gd name="connsiteY35" fmla="*/ 1154357 h 1634217"/>
                  <a:gd name="connsiteX36" fmla="*/ 678883 w 1607040"/>
                  <a:gd name="connsiteY36" fmla="*/ 1184984 h 1634217"/>
                  <a:gd name="connsiteX37" fmla="*/ 719590 w 1607040"/>
                  <a:gd name="connsiteY37" fmla="*/ 1187596 h 1634217"/>
                  <a:gd name="connsiteX38" fmla="*/ 724380 w 1607040"/>
                  <a:gd name="connsiteY38" fmla="*/ 1183380 h 1634217"/>
                  <a:gd name="connsiteX39" fmla="*/ 723230 w 1607040"/>
                  <a:gd name="connsiteY39" fmla="*/ 1201316 h 1634217"/>
                  <a:gd name="connsiteX40" fmla="*/ 750170 w 1607040"/>
                  <a:gd name="connsiteY40" fmla="*/ 1231947 h 1634217"/>
                  <a:gd name="connsiteX41" fmla="*/ 790876 w 1607040"/>
                  <a:gd name="connsiteY41" fmla="*/ 1234555 h 1634217"/>
                  <a:gd name="connsiteX42" fmla="*/ 795657 w 1607040"/>
                  <a:gd name="connsiteY42" fmla="*/ 1230347 h 1634217"/>
                  <a:gd name="connsiteX43" fmla="*/ 794510 w 1607040"/>
                  <a:gd name="connsiteY43" fmla="*/ 1248277 h 1634217"/>
                  <a:gd name="connsiteX44" fmla="*/ 821449 w 1607040"/>
                  <a:gd name="connsiteY44" fmla="*/ 1278903 h 1634217"/>
                  <a:gd name="connsiteX45" fmla="*/ 862152 w 1607040"/>
                  <a:gd name="connsiteY45" fmla="*/ 1281513 h 1634217"/>
                  <a:gd name="connsiteX46" fmla="*/ 866944 w 1607040"/>
                  <a:gd name="connsiteY46" fmla="*/ 1277303 h 1634217"/>
                  <a:gd name="connsiteX47" fmla="*/ 865792 w 1607040"/>
                  <a:gd name="connsiteY47" fmla="*/ 1295234 h 1634217"/>
                  <a:gd name="connsiteX48" fmla="*/ 892734 w 1607040"/>
                  <a:gd name="connsiteY48" fmla="*/ 1325862 h 1634217"/>
                  <a:gd name="connsiteX49" fmla="*/ 933438 w 1607040"/>
                  <a:gd name="connsiteY49" fmla="*/ 1328473 h 1634217"/>
                  <a:gd name="connsiteX50" fmla="*/ 938231 w 1607040"/>
                  <a:gd name="connsiteY50" fmla="*/ 1324259 h 1634217"/>
                  <a:gd name="connsiteX51" fmla="*/ 937080 w 1607040"/>
                  <a:gd name="connsiteY51" fmla="*/ 1342195 h 1634217"/>
                  <a:gd name="connsiteX52" fmla="*/ 964016 w 1607040"/>
                  <a:gd name="connsiteY52" fmla="*/ 1372825 h 1634217"/>
                  <a:gd name="connsiteX53" fmla="*/ 1004726 w 1607040"/>
                  <a:gd name="connsiteY53" fmla="*/ 1375434 h 1634217"/>
                  <a:gd name="connsiteX54" fmla="*/ 1009509 w 1607040"/>
                  <a:gd name="connsiteY54" fmla="*/ 1371223 h 1634217"/>
                  <a:gd name="connsiteX55" fmla="*/ 1008360 w 1607040"/>
                  <a:gd name="connsiteY55" fmla="*/ 1389156 h 1634217"/>
                  <a:gd name="connsiteX56" fmla="*/ 1035297 w 1607040"/>
                  <a:gd name="connsiteY56" fmla="*/ 1419785 h 1634217"/>
                  <a:gd name="connsiteX57" fmla="*/ 1076006 w 1607040"/>
                  <a:gd name="connsiteY57" fmla="*/ 1422394 h 1634217"/>
                  <a:gd name="connsiteX58" fmla="*/ 1080794 w 1607040"/>
                  <a:gd name="connsiteY58" fmla="*/ 1418183 h 1634217"/>
                  <a:gd name="connsiteX59" fmla="*/ 1079646 w 1607040"/>
                  <a:gd name="connsiteY59" fmla="*/ 1436114 h 1634217"/>
                  <a:gd name="connsiteX60" fmla="*/ 1106582 w 1607040"/>
                  <a:gd name="connsiteY60" fmla="*/ 1466744 h 1634217"/>
                  <a:gd name="connsiteX61" fmla="*/ 1147288 w 1607040"/>
                  <a:gd name="connsiteY61" fmla="*/ 1469351 h 1634217"/>
                  <a:gd name="connsiteX62" fmla="*/ 1152079 w 1607040"/>
                  <a:gd name="connsiteY62" fmla="*/ 1465141 h 1634217"/>
                  <a:gd name="connsiteX63" fmla="*/ 1150928 w 1607040"/>
                  <a:gd name="connsiteY63" fmla="*/ 1483071 h 1634217"/>
                  <a:gd name="connsiteX64" fmla="*/ 1177868 w 1607040"/>
                  <a:gd name="connsiteY64" fmla="*/ 1513703 h 1634217"/>
                  <a:gd name="connsiteX65" fmla="*/ 1218573 w 1607040"/>
                  <a:gd name="connsiteY65" fmla="*/ 1516310 h 1634217"/>
                  <a:gd name="connsiteX66" fmla="*/ 1223359 w 1607040"/>
                  <a:gd name="connsiteY66" fmla="*/ 1512102 h 1634217"/>
                  <a:gd name="connsiteX67" fmla="*/ 1222211 w 1607040"/>
                  <a:gd name="connsiteY67" fmla="*/ 1530034 h 1634217"/>
                  <a:gd name="connsiteX68" fmla="*/ 1249148 w 1607040"/>
                  <a:gd name="connsiteY68" fmla="*/ 1560664 h 1634217"/>
                  <a:gd name="connsiteX69" fmla="*/ 1281523 w 1607040"/>
                  <a:gd name="connsiteY69" fmla="*/ 1562740 h 1634217"/>
                  <a:gd name="connsiteX70" fmla="*/ 1281002 w 1607040"/>
                  <a:gd name="connsiteY70" fmla="*/ 1570854 h 1634217"/>
                  <a:gd name="connsiteX71" fmla="*/ 1307940 w 1607040"/>
                  <a:gd name="connsiteY71" fmla="*/ 1601481 h 1634217"/>
                  <a:gd name="connsiteX72" fmla="*/ 1348648 w 1607040"/>
                  <a:gd name="connsiteY72" fmla="*/ 1604093 h 1634217"/>
                  <a:gd name="connsiteX73" fmla="*/ 1361077 w 1607040"/>
                  <a:gd name="connsiteY73" fmla="*/ 1593159 h 1634217"/>
                  <a:gd name="connsiteX74" fmla="*/ 1360761 w 1607040"/>
                  <a:gd name="connsiteY74" fmla="*/ 1598112 h 1634217"/>
                  <a:gd name="connsiteX75" fmla="*/ 1387698 w 1607040"/>
                  <a:gd name="connsiteY75" fmla="*/ 1628743 h 1634217"/>
                  <a:gd name="connsiteX76" fmla="*/ 1428405 w 1607040"/>
                  <a:gd name="connsiteY76" fmla="*/ 1631352 h 1634217"/>
                  <a:gd name="connsiteX77" fmla="*/ 1452466 w 1607040"/>
                  <a:gd name="connsiteY77" fmla="*/ 1610190 h 1634217"/>
                  <a:gd name="connsiteX78" fmla="*/ 1454331 w 1607040"/>
                  <a:gd name="connsiteY78" fmla="*/ 1611447 h 1634217"/>
                  <a:gd name="connsiteX79" fmla="*/ 1475074 w 1607040"/>
                  <a:gd name="connsiteY79" fmla="*/ 1615633 h 1634217"/>
                  <a:gd name="connsiteX80" fmla="*/ 1512759 w 1607040"/>
                  <a:gd name="connsiteY80" fmla="*/ 1600023 h 1634217"/>
                  <a:gd name="connsiteX81" fmla="*/ 1522594 w 1607040"/>
                  <a:gd name="connsiteY81" fmla="*/ 1576281 h 1634217"/>
                  <a:gd name="connsiteX82" fmla="*/ 1534531 w 1607040"/>
                  <a:gd name="connsiteY82" fmla="*/ 1565783 h 1634217"/>
                  <a:gd name="connsiteX83" fmla="*/ 1535575 w 1607040"/>
                  <a:gd name="connsiteY83" fmla="*/ 1561819 h 1634217"/>
                  <a:gd name="connsiteX84" fmla="*/ 1543039 w 1607040"/>
                  <a:gd name="connsiteY84" fmla="*/ 1564911 h 1634217"/>
                  <a:gd name="connsiteX85" fmla="*/ 1596335 w 1607040"/>
                  <a:gd name="connsiteY85" fmla="*/ 1511616 h 1634217"/>
                  <a:gd name="connsiteX86" fmla="*/ 1580723 w 1607040"/>
                  <a:gd name="connsiteY86" fmla="*/ 1473932 h 1634217"/>
                  <a:gd name="connsiteX87" fmla="*/ 1576137 w 1607040"/>
                  <a:gd name="connsiteY87" fmla="*/ 1472032 h 1634217"/>
                  <a:gd name="connsiteX88" fmla="*/ 1591432 w 1607040"/>
                  <a:gd name="connsiteY88" fmla="*/ 1465698 h 1634217"/>
                  <a:gd name="connsiteX89" fmla="*/ 1607040 w 1607040"/>
                  <a:gd name="connsiteY89" fmla="*/ 1428010 h 1634217"/>
                  <a:gd name="connsiteX90" fmla="*/ 1591432 w 1607040"/>
                  <a:gd name="connsiteY90" fmla="*/ 1390327 h 1634217"/>
                  <a:gd name="connsiteX91" fmla="*/ 1583920 w 1607040"/>
                  <a:gd name="connsiteY91" fmla="*/ 1387215 h 1634217"/>
                  <a:gd name="connsiteX92" fmla="*/ 1596335 w 1607040"/>
                  <a:gd name="connsiteY92" fmla="*/ 1357243 h 1634217"/>
                  <a:gd name="connsiteX93" fmla="*/ 1580723 w 1607040"/>
                  <a:gd name="connsiteY93" fmla="*/ 1319559 h 1634217"/>
                  <a:gd name="connsiteX94" fmla="*/ 1564122 w 1607040"/>
                  <a:gd name="connsiteY94" fmla="*/ 1312682 h 1634217"/>
                  <a:gd name="connsiteX95" fmla="*/ 1570010 w 1607040"/>
                  <a:gd name="connsiteY95" fmla="*/ 1310242 h 1634217"/>
                  <a:gd name="connsiteX96" fmla="*/ 1585622 w 1607040"/>
                  <a:gd name="connsiteY96" fmla="*/ 1272558 h 1634217"/>
                  <a:gd name="connsiteX97" fmla="*/ 1570010 w 1607040"/>
                  <a:gd name="connsiteY97" fmla="*/ 1234872 h 1634217"/>
                  <a:gd name="connsiteX98" fmla="*/ 1553409 w 1607040"/>
                  <a:gd name="connsiteY98" fmla="*/ 1227999 h 1634217"/>
                  <a:gd name="connsiteX99" fmla="*/ 1559301 w 1607040"/>
                  <a:gd name="connsiteY99" fmla="*/ 1225554 h 1634217"/>
                  <a:gd name="connsiteX100" fmla="*/ 1574912 w 1607040"/>
                  <a:gd name="connsiteY100" fmla="*/ 1187871 h 1634217"/>
                  <a:gd name="connsiteX101" fmla="*/ 1559301 w 1607040"/>
                  <a:gd name="connsiteY101" fmla="*/ 1150187 h 1634217"/>
                  <a:gd name="connsiteX102" fmla="*/ 1542700 w 1607040"/>
                  <a:gd name="connsiteY102" fmla="*/ 1143310 h 1634217"/>
                  <a:gd name="connsiteX103" fmla="*/ 1548592 w 1607040"/>
                  <a:gd name="connsiteY103" fmla="*/ 1140869 h 1634217"/>
                  <a:gd name="connsiteX104" fmla="*/ 1564202 w 1607040"/>
                  <a:gd name="connsiteY104" fmla="*/ 1103183 h 1634217"/>
                  <a:gd name="connsiteX105" fmla="*/ 1548592 w 1607040"/>
                  <a:gd name="connsiteY105" fmla="*/ 1065500 h 1634217"/>
                  <a:gd name="connsiteX106" fmla="*/ 1531991 w 1607040"/>
                  <a:gd name="connsiteY106" fmla="*/ 1058622 h 1634217"/>
                  <a:gd name="connsiteX107" fmla="*/ 1537879 w 1607040"/>
                  <a:gd name="connsiteY107" fmla="*/ 1056186 h 1634217"/>
                  <a:gd name="connsiteX108" fmla="*/ 1553490 w 1607040"/>
                  <a:gd name="connsiteY108" fmla="*/ 1018499 h 1634217"/>
                  <a:gd name="connsiteX109" fmla="*/ 1537879 w 1607040"/>
                  <a:gd name="connsiteY109" fmla="*/ 980815 h 1634217"/>
                  <a:gd name="connsiteX110" fmla="*/ 1521274 w 1607040"/>
                  <a:gd name="connsiteY110" fmla="*/ 973938 h 1634217"/>
                  <a:gd name="connsiteX111" fmla="*/ 1527170 w 1607040"/>
                  <a:gd name="connsiteY111" fmla="*/ 971494 h 1634217"/>
                  <a:gd name="connsiteX112" fmla="*/ 1542778 w 1607040"/>
                  <a:gd name="connsiteY112" fmla="*/ 933811 h 1634217"/>
                  <a:gd name="connsiteX113" fmla="*/ 1527170 w 1607040"/>
                  <a:gd name="connsiteY113" fmla="*/ 896124 h 1634217"/>
                  <a:gd name="connsiteX114" fmla="*/ 1510568 w 1607040"/>
                  <a:gd name="connsiteY114" fmla="*/ 889251 h 1634217"/>
                  <a:gd name="connsiteX115" fmla="*/ 1516461 w 1607040"/>
                  <a:gd name="connsiteY115" fmla="*/ 886807 h 1634217"/>
                  <a:gd name="connsiteX116" fmla="*/ 1532068 w 1607040"/>
                  <a:gd name="connsiteY116" fmla="*/ 849123 h 1634217"/>
                  <a:gd name="connsiteX117" fmla="*/ 1516461 w 1607040"/>
                  <a:gd name="connsiteY117" fmla="*/ 811440 h 1634217"/>
                  <a:gd name="connsiteX118" fmla="*/ 1499864 w 1607040"/>
                  <a:gd name="connsiteY118" fmla="*/ 804562 h 1634217"/>
                  <a:gd name="connsiteX119" fmla="*/ 1505747 w 1607040"/>
                  <a:gd name="connsiteY119" fmla="*/ 802126 h 1634217"/>
                  <a:gd name="connsiteX120" fmla="*/ 1521359 w 1607040"/>
                  <a:gd name="connsiteY120" fmla="*/ 764443 h 1634217"/>
                  <a:gd name="connsiteX121" fmla="*/ 1505748 w 1607040"/>
                  <a:gd name="connsiteY121" fmla="*/ 726755 h 1634217"/>
                  <a:gd name="connsiteX122" fmla="*/ 1489143 w 1607040"/>
                  <a:gd name="connsiteY122" fmla="*/ 719878 h 1634217"/>
                  <a:gd name="connsiteX123" fmla="*/ 1495039 w 1607040"/>
                  <a:gd name="connsiteY123" fmla="*/ 717438 h 1634217"/>
                  <a:gd name="connsiteX124" fmla="*/ 1510646 w 1607040"/>
                  <a:gd name="connsiteY124" fmla="*/ 679751 h 1634217"/>
                  <a:gd name="connsiteX125" fmla="*/ 1495039 w 1607040"/>
                  <a:gd name="connsiteY125" fmla="*/ 642068 h 1634217"/>
                  <a:gd name="connsiteX126" fmla="*/ 1478438 w 1607040"/>
                  <a:gd name="connsiteY126" fmla="*/ 635190 h 1634217"/>
                  <a:gd name="connsiteX127" fmla="*/ 1484329 w 1607040"/>
                  <a:gd name="connsiteY127" fmla="*/ 632750 h 1634217"/>
                  <a:gd name="connsiteX128" fmla="*/ 1499937 w 1607040"/>
                  <a:gd name="connsiteY128" fmla="*/ 595067 h 1634217"/>
                  <a:gd name="connsiteX129" fmla="*/ 1484330 w 1607040"/>
                  <a:gd name="connsiteY129" fmla="*/ 557380 h 1634217"/>
                  <a:gd name="connsiteX130" fmla="*/ 1467724 w 1607040"/>
                  <a:gd name="connsiteY130" fmla="*/ 550502 h 1634217"/>
                  <a:gd name="connsiteX131" fmla="*/ 1473617 w 1607040"/>
                  <a:gd name="connsiteY131" fmla="*/ 548066 h 1634217"/>
                  <a:gd name="connsiteX132" fmla="*/ 1489224 w 1607040"/>
                  <a:gd name="connsiteY132" fmla="*/ 510379 h 1634217"/>
                  <a:gd name="connsiteX133" fmla="*/ 1473617 w 1607040"/>
                  <a:gd name="connsiteY133" fmla="*/ 472695 h 1634217"/>
                  <a:gd name="connsiteX134" fmla="*/ 1457019 w 1607040"/>
                  <a:gd name="connsiteY134" fmla="*/ 465822 h 1634217"/>
                  <a:gd name="connsiteX135" fmla="*/ 1462908 w 1607040"/>
                  <a:gd name="connsiteY135" fmla="*/ 463382 h 1634217"/>
                  <a:gd name="connsiteX136" fmla="*/ 1478515 w 1607040"/>
                  <a:gd name="connsiteY136" fmla="*/ 425699 h 1634217"/>
                  <a:gd name="connsiteX137" fmla="*/ 1462907 w 1607040"/>
                  <a:gd name="connsiteY137" fmla="*/ 388011 h 1634217"/>
                  <a:gd name="connsiteX138" fmla="*/ 1460773 w 1607040"/>
                  <a:gd name="connsiteY138" fmla="*/ 387130 h 1634217"/>
                  <a:gd name="connsiteX139" fmla="*/ 1468060 w 1607040"/>
                  <a:gd name="connsiteY139" fmla="*/ 369543 h 1634217"/>
                  <a:gd name="connsiteX140" fmla="*/ 1452449 w 1607040"/>
                  <a:gd name="connsiteY140" fmla="*/ 331859 h 1634217"/>
                  <a:gd name="connsiteX141" fmla="*/ 1442223 w 1607040"/>
                  <a:gd name="connsiteY141" fmla="*/ 327621 h 1634217"/>
                  <a:gd name="connsiteX142" fmla="*/ 1457606 w 1607040"/>
                  <a:gd name="connsiteY142" fmla="*/ 290480 h 1634217"/>
                  <a:gd name="connsiteX143" fmla="*/ 1441998 w 1607040"/>
                  <a:gd name="connsiteY143" fmla="*/ 252798 h 1634217"/>
                  <a:gd name="connsiteX144" fmla="*/ 1431766 w 1607040"/>
                  <a:gd name="connsiteY144" fmla="*/ 248560 h 1634217"/>
                  <a:gd name="connsiteX145" fmla="*/ 1447148 w 1607040"/>
                  <a:gd name="connsiteY145" fmla="*/ 211419 h 1634217"/>
                  <a:gd name="connsiteX146" fmla="*/ 1431540 w 1607040"/>
                  <a:gd name="connsiteY146" fmla="*/ 173731 h 1634217"/>
                  <a:gd name="connsiteX147" fmla="*/ 1421311 w 1607040"/>
                  <a:gd name="connsiteY147" fmla="*/ 169497 h 1634217"/>
                  <a:gd name="connsiteX148" fmla="*/ 1436697 w 1607040"/>
                  <a:gd name="connsiteY148" fmla="*/ 132357 h 1634217"/>
                  <a:gd name="connsiteX149" fmla="*/ 1421086 w 1607040"/>
                  <a:gd name="connsiteY149" fmla="*/ 94674 h 1634217"/>
                  <a:gd name="connsiteX150" fmla="*/ 1410861 w 1607040"/>
                  <a:gd name="connsiteY150" fmla="*/ 90435 h 1634217"/>
                  <a:gd name="connsiteX151" fmla="*/ 1426243 w 1607040"/>
                  <a:gd name="connsiteY151" fmla="*/ 53295 h 1634217"/>
                  <a:gd name="connsiteX152" fmla="*/ 1372948 w 1607040"/>
                  <a:gd name="connsiteY152" fmla="*/ 0 h 1634217"/>
                  <a:gd name="connsiteX153" fmla="*/ 1352203 w 1607040"/>
                  <a:gd name="connsiteY153" fmla="*/ 4188 h 1634217"/>
                  <a:gd name="connsiteX154" fmla="*/ 1319653 w 1607040"/>
                  <a:gd name="connsiteY154" fmla="*/ 53295 h 1634217"/>
                  <a:gd name="connsiteX155" fmla="*/ 1335265 w 1607040"/>
                  <a:gd name="connsiteY155" fmla="*/ 90982 h 1634217"/>
                  <a:gd name="connsiteX156" fmla="*/ 1345494 w 1607040"/>
                  <a:gd name="connsiteY156" fmla="*/ 95216 h 1634217"/>
                  <a:gd name="connsiteX157" fmla="*/ 1330108 w 1607040"/>
                  <a:gd name="connsiteY157" fmla="*/ 132357 h 1634217"/>
                  <a:gd name="connsiteX158" fmla="*/ 1345719 w 1607040"/>
                  <a:gd name="connsiteY158" fmla="*/ 170041 h 1634217"/>
                  <a:gd name="connsiteX159" fmla="*/ 1355945 w 1607040"/>
                  <a:gd name="connsiteY159" fmla="*/ 174278 h 1634217"/>
                  <a:gd name="connsiteX160" fmla="*/ 1340558 w 1607040"/>
                  <a:gd name="connsiteY160" fmla="*/ 211419 h 1634217"/>
                  <a:gd name="connsiteX161" fmla="*/ 1356170 w 1607040"/>
                  <a:gd name="connsiteY161" fmla="*/ 249102 h 1634217"/>
                  <a:gd name="connsiteX162" fmla="*/ 1366403 w 1607040"/>
                  <a:gd name="connsiteY162" fmla="*/ 253340 h 1634217"/>
                  <a:gd name="connsiteX163" fmla="*/ 1351016 w 1607040"/>
                  <a:gd name="connsiteY163" fmla="*/ 290480 h 1634217"/>
                  <a:gd name="connsiteX164" fmla="*/ 1366628 w 1607040"/>
                  <a:gd name="connsiteY164" fmla="*/ 328168 h 1634217"/>
                  <a:gd name="connsiteX165" fmla="*/ 1376854 w 1607040"/>
                  <a:gd name="connsiteY165" fmla="*/ 332402 h 1634217"/>
                  <a:gd name="connsiteX166" fmla="*/ 1361470 w 1607040"/>
                  <a:gd name="connsiteY166" fmla="*/ 369543 h 1634217"/>
                  <a:gd name="connsiteX167" fmla="*/ 1377079 w 1607040"/>
                  <a:gd name="connsiteY167" fmla="*/ 407226 h 1634217"/>
                  <a:gd name="connsiteX168" fmla="*/ 1379212 w 1607040"/>
                  <a:gd name="connsiteY168" fmla="*/ 408112 h 1634217"/>
                  <a:gd name="connsiteX169" fmla="*/ 1371925 w 1607040"/>
                  <a:gd name="connsiteY169" fmla="*/ 425699 h 1634217"/>
                  <a:gd name="connsiteX170" fmla="*/ 1387536 w 1607040"/>
                  <a:gd name="connsiteY170" fmla="*/ 463381 h 1634217"/>
                  <a:gd name="connsiteX171" fmla="*/ 1404134 w 1607040"/>
                  <a:gd name="connsiteY171" fmla="*/ 470256 h 1634217"/>
                  <a:gd name="connsiteX172" fmla="*/ 1398247 w 1607040"/>
                  <a:gd name="connsiteY172" fmla="*/ 472695 h 1634217"/>
                  <a:gd name="connsiteX173" fmla="*/ 1382634 w 1607040"/>
                  <a:gd name="connsiteY173" fmla="*/ 510379 h 1634217"/>
                  <a:gd name="connsiteX174" fmla="*/ 1398247 w 1607040"/>
                  <a:gd name="connsiteY174" fmla="*/ 548066 h 1634217"/>
                  <a:gd name="connsiteX175" fmla="*/ 1414846 w 1607040"/>
                  <a:gd name="connsiteY175" fmla="*/ 554940 h 1634217"/>
                  <a:gd name="connsiteX176" fmla="*/ 1408958 w 1607040"/>
                  <a:gd name="connsiteY176" fmla="*/ 557380 h 1634217"/>
                  <a:gd name="connsiteX177" fmla="*/ 1393347 w 1607040"/>
                  <a:gd name="connsiteY177" fmla="*/ 595067 h 1634217"/>
                  <a:gd name="connsiteX178" fmla="*/ 1408958 w 1607040"/>
                  <a:gd name="connsiteY178" fmla="*/ 632750 h 1634217"/>
                  <a:gd name="connsiteX179" fmla="*/ 1425560 w 1607040"/>
                  <a:gd name="connsiteY179" fmla="*/ 639627 h 1634217"/>
                  <a:gd name="connsiteX180" fmla="*/ 1419668 w 1607040"/>
                  <a:gd name="connsiteY180" fmla="*/ 642068 h 1634217"/>
                  <a:gd name="connsiteX181" fmla="*/ 1404056 w 1607040"/>
                  <a:gd name="connsiteY181" fmla="*/ 679751 h 1634217"/>
                  <a:gd name="connsiteX182" fmla="*/ 1419668 w 1607040"/>
                  <a:gd name="connsiteY182" fmla="*/ 717435 h 1634217"/>
                  <a:gd name="connsiteX183" fmla="*/ 1436273 w 1607040"/>
                  <a:gd name="connsiteY183" fmla="*/ 724315 h 1634217"/>
                  <a:gd name="connsiteX184" fmla="*/ 1430378 w 1607040"/>
                  <a:gd name="connsiteY184" fmla="*/ 726755 h 1634217"/>
                  <a:gd name="connsiteX185" fmla="*/ 1414769 w 1607040"/>
                  <a:gd name="connsiteY185" fmla="*/ 764443 h 1634217"/>
                  <a:gd name="connsiteX186" fmla="*/ 1430377 w 1607040"/>
                  <a:gd name="connsiteY186" fmla="*/ 802127 h 1634217"/>
                  <a:gd name="connsiteX187" fmla="*/ 1446974 w 1607040"/>
                  <a:gd name="connsiteY187" fmla="*/ 809000 h 1634217"/>
                  <a:gd name="connsiteX188" fmla="*/ 1441091 w 1607040"/>
                  <a:gd name="connsiteY188" fmla="*/ 811440 h 1634217"/>
                  <a:gd name="connsiteX189" fmla="*/ 1425478 w 1607040"/>
                  <a:gd name="connsiteY189" fmla="*/ 849123 h 1634217"/>
                  <a:gd name="connsiteX190" fmla="*/ 1441091 w 1607040"/>
                  <a:gd name="connsiteY190" fmla="*/ 886807 h 1634217"/>
                  <a:gd name="connsiteX191" fmla="*/ 1457691 w 1607040"/>
                  <a:gd name="connsiteY191" fmla="*/ 893684 h 1634217"/>
                  <a:gd name="connsiteX192" fmla="*/ 1451800 w 1607040"/>
                  <a:gd name="connsiteY192" fmla="*/ 896124 h 1634217"/>
                  <a:gd name="connsiteX193" fmla="*/ 1436191 w 1607040"/>
                  <a:gd name="connsiteY193" fmla="*/ 933811 h 1634217"/>
                  <a:gd name="connsiteX194" fmla="*/ 1451800 w 1607040"/>
                  <a:gd name="connsiteY194" fmla="*/ 971494 h 1634217"/>
                  <a:gd name="connsiteX195" fmla="*/ 1468404 w 1607040"/>
                  <a:gd name="connsiteY195" fmla="*/ 978372 h 1634217"/>
                  <a:gd name="connsiteX196" fmla="*/ 1462509 w 1607040"/>
                  <a:gd name="connsiteY196" fmla="*/ 980816 h 1634217"/>
                  <a:gd name="connsiteX197" fmla="*/ 1446900 w 1607040"/>
                  <a:gd name="connsiteY197" fmla="*/ 1018499 h 1634217"/>
                  <a:gd name="connsiteX198" fmla="*/ 1462509 w 1607040"/>
                  <a:gd name="connsiteY198" fmla="*/ 1056185 h 1634217"/>
                  <a:gd name="connsiteX199" fmla="*/ 1479114 w 1607040"/>
                  <a:gd name="connsiteY199" fmla="*/ 1063059 h 1634217"/>
                  <a:gd name="connsiteX200" fmla="*/ 1473221 w 1607040"/>
                  <a:gd name="connsiteY200" fmla="*/ 1065499 h 1634217"/>
                  <a:gd name="connsiteX201" fmla="*/ 1457613 w 1607040"/>
                  <a:gd name="connsiteY201" fmla="*/ 1103187 h 1634217"/>
                  <a:gd name="connsiteX202" fmla="*/ 1473221 w 1607040"/>
                  <a:gd name="connsiteY202" fmla="*/ 1140870 h 1634217"/>
                  <a:gd name="connsiteX203" fmla="*/ 1489823 w 1607040"/>
                  <a:gd name="connsiteY203" fmla="*/ 1147748 h 1634217"/>
                  <a:gd name="connsiteX204" fmla="*/ 1483931 w 1607040"/>
                  <a:gd name="connsiteY204" fmla="*/ 1150188 h 1634217"/>
                  <a:gd name="connsiteX205" fmla="*/ 1468322 w 1607040"/>
                  <a:gd name="connsiteY205" fmla="*/ 1187871 h 1634217"/>
                  <a:gd name="connsiteX206" fmla="*/ 1483931 w 1607040"/>
                  <a:gd name="connsiteY206" fmla="*/ 1225554 h 1634217"/>
                  <a:gd name="connsiteX207" fmla="*/ 1500532 w 1607040"/>
                  <a:gd name="connsiteY207" fmla="*/ 1232432 h 1634217"/>
                  <a:gd name="connsiteX208" fmla="*/ 1494640 w 1607040"/>
                  <a:gd name="connsiteY208" fmla="*/ 1234871 h 1634217"/>
                  <a:gd name="connsiteX209" fmla="*/ 1479032 w 1607040"/>
                  <a:gd name="connsiteY209" fmla="*/ 1272558 h 1634217"/>
                  <a:gd name="connsiteX210" fmla="*/ 1494640 w 1607040"/>
                  <a:gd name="connsiteY210" fmla="*/ 1310242 h 1634217"/>
                  <a:gd name="connsiteX211" fmla="*/ 1511245 w 1607040"/>
                  <a:gd name="connsiteY211" fmla="*/ 1317119 h 1634217"/>
                  <a:gd name="connsiteX212" fmla="*/ 1505352 w 1607040"/>
                  <a:gd name="connsiteY212" fmla="*/ 1319559 h 1634217"/>
                  <a:gd name="connsiteX213" fmla="*/ 1489744 w 1607040"/>
                  <a:gd name="connsiteY213" fmla="*/ 1357243 h 1634217"/>
                  <a:gd name="connsiteX214" fmla="*/ 1505352 w 1607040"/>
                  <a:gd name="connsiteY214" fmla="*/ 1394926 h 1634217"/>
                  <a:gd name="connsiteX215" fmla="*/ 1512869 w 1607040"/>
                  <a:gd name="connsiteY215" fmla="*/ 1398038 h 1634217"/>
                  <a:gd name="connsiteX216" fmla="*/ 1500451 w 1607040"/>
                  <a:gd name="connsiteY216" fmla="*/ 1428010 h 1634217"/>
                  <a:gd name="connsiteX217" fmla="*/ 1516061 w 1607040"/>
                  <a:gd name="connsiteY217" fmla="*/ 1465697 h 1634217"/>
                  <a:gd name="connsiteX218" fmla="*/ 1520650 w 1607040"/>
                  <a:gd name="connsiteY218" fmla="*/ 1467598 h 1634217"/>
                  <a:gd name="connsiteX219" fmla="*/ 1505356 w 1607040"/>
                  <a:gd name="connsiteY219" fmla="*/ 1473933 h 1634217"/>
                  <a:gd name="connsiteX220" fmla="*/ 1497202 w 1607040"/>
                  <a:gd name="connsiteY220" fmla="*/ 1493616 h 1634217"/>
                  <a:gd name="connsiteX221" fmla="*/ 1469497 w 1607040"/>
                  <a:gd name="connsiteY221" fmla="*/ 1491840 h 1634217"/>
                  <a:gd name="connsiteX222" fmla="*/ 1438865 w 1607040"/>
                  <a:gd name="connsiteY222" fmla="*/ 1518777 h 1634217"/>
                  <a:gd name="connsiteX223" fmla="*/ 1438518 w 1607040"/>
                  <a:gd name="connsiteY223" fmla="*/ 1524188 h 1634217"/>
                  <a:gd name="connsiteX224" fmla="*/ 1437390 w 1607040"/>
                  <a:gd name="connsiteY224" fmla="*/ 1524657 h 1634217"/>
                  <a:gd name="connsiteX225" fmla="*/ 1433922 w 1607040"/>
                  <a:gd name="connsiteY225" fmla="*/ 1533028 h 1634217"/>
                  <a:gd name="connsiteX226" fmla="*/ 1393999 w 1607040"/>
                  <a:gd name="connsiteY226" fmla="*/ 1530471 h 1634217"/>
                  <a:gd name="connsiteX227" fmla="*/ 1381569 w 1607040"/>
                  <a:gd name="connsiteY227" fmla="*/ 1541404 h 1634217"/>
                  <a:gd name="connsiteX228" fmla="*/ 1381886 w 1607040"/>
                  <a:gd name="connsiteY228" fmla="*/ 1536447 h 1634217"/>
                  <a:gd name="connsiteX229" fmla="*/ 1354946 w 1607040"/>
                  <a:gd name="connsiteY229" fmla="*/ 1505816 h 1634217"/>
                  <a:gd name="connsiteX230" fmla="*/ 1322570 w 1607040"/>
                  <a:gd name="connsiteY230" fmla="*/ 1503744 h 1634217"/>
                  <a:gd name="connsiteX231" fmla="*/ 1323092 w 1607040"/>
                  <a:gd name="connsiteY231" fmla="*/ 1495625 h 1634217"/>
                  <a:gd name="connsiteX232" fmla="*/ 1296154 w 1607040"/>
                  <a:gd name="connsiteY232" fmla="*/ 1464999 h 1634217"/>
                  <a:gd name="connsiteX233" fmla="*/ 1255450 w 1607040"/>
                  <a:gd name="connsiteY233" fmla="*/ 1462389 h 1634217"/>
                  <a:gd name="connsiteX234" fmla="*/ 1250661 w 1607040"/>
                  <a:gd name="connsiteY234" fmla="*/ 1466601 h 1634217"/>
                  <a:gd name="connsiteX235" fmla="*/ 1251811 w 1607040"/>
                  <a:gd name="connsiteY235" fmla="*/ 1448665 h 1634217"/>
                  <a:gd name="connsiteX236" fmla="*/ 1224874 w 1607040"/>
                  <a:gd name="connsiteY236" fmla="*/ 1418038 h 1634217"/>
                  <a:gd name="connsiteX237" fmla="*/ 1184165 w 1607040"/>
                  <a:gd name="connsiteY237" fmla="*/ 1415427 h 1634217"/>
                  <a:gd name="connsiteX238" fmla="*/ 1179378 w 1607040"/>
                  <a:gd name="connsiteY238" fmla="*/ 1419638 h 1634217"/>
                  <a:gd name="connsiteX239" fmla="*/ 1180527 w 1607040"/>
                  <a:gd name="connsiteY239" fmla="*/ 1401706 h 1634217"/>
                  <a:gd name="connsiteX240" fmla="*/ 1153588 w 1607040"/>
                  <a:gd name="connsiteY240" fmla="*/ 1371080 h 1634217"/>
                  <a:gd name="connsiteX241" fmla="*/ 1112884 w 1607040"/>
                  <a:gd name="connsiteY241" fmla="*/ 1368469 h 1634217"/>
                  <a:gd name="connsiteX242" fmla="*/ 1108096 w 1607040"/>
                  <a:gd name="connsiteY242" fmla="*/ 1372680 h 1634217"/>
                  <a:gd name="connsiteX243" fmla="*/ 1109245 w 1607040"/>
                  <a:gd name="connsiteY243" fmla="*/ 1354748 h 1634217"/>
                  <a:gd name="connsiteX244" fmla="*/ 1082306 w 1607040"/>
                  <a:gd name="connsiteY244" fmla="*/ 1324122 h 1634217"/>
                  <a:gd name="connsiteX245" fmla="*/ 1041599 w 1607040"/>
                  <a:gd name="connsiteY245" fmla="*/ 1321510 h 1634217"/>
                  <a:gd name="connsiteX246" fmla="*/ 1036810 w 1607040"/>
                  <a:gd name="connsiteY246" fmla="*/ 1325722 h 1634217"/>
                  <a:gd name="connsiteX247" fmla="*/ 1037965 w 1607040"/>
                  <a:gd name="connsiteY247" fmla="*/ 1307787 h 1634217"/>
                  <a:gd name="connsiteX248" fmla="*/ 1011023 w 1607040"/>
                  <a:gd name="connsiteY248" fmla="*/ 1277160 h 1634217"/>
                  <a:gd name="connsiteX249" fmla="*/ 970319 w 1607040"/>
                  <a:gd name="connsiteY249" fmla="*/ 1274549 h 1634217"/>
                  <a:gd name="connsiteX250" fmla="*/ 965526 w 1607040"/>
                  <a:gd name="connsiteY250" fmla="*/ 1278763 h 1634217"/>
                  <a:gd name="connsiteX251" fmla="*/ 966676 w 1607040"/>
                  <a:gd name="connsiteY251" fmla="*/ 1260827 h 1634217"/>
                  <a:gd name="connsiteX252" fmla="*/ 939737 w 1607040"/>
                  <a:gd name="connsiteY252" fmla="*/ 1230200 h 1634217"/>
                  <a:gd name="connsiteX253" fmla="*/ 899030 w 1607040"/>
                  <a:gd name="connsiteY253" fmla="*/ 1227589 h 1634217"/>
                  <a:gd name="connsiteX254" fmla="*/ 894242 w 1607040"/>
                  <a:gd name="connsiteY254" fmla="*/ 1231800 h 1634217"/>
                  <a:gd name="connsiteX255" fmla="*/ 895390 w 1607040"/>
                  <a:gd name="connsiteY255" fmla="*/ 1213868 h 1634217"/>
                  <a:gd name="connsiteX256" fmla="*/ 868454 w 1607040"/>
                  <a:gd name="connsiteY256" fmla="*/ 1183238 h 1634217"/>
                  <a:gd name="connsiteX257" fmla="*/ 827748 w 1607040"/>
                  <a:gd name="connsiteY257" fmla="*/ 1180632 h 1634217"/>
                  <a:gd name="connsiteX258" fmla="*/ 822964 w 1607040"/>
                  <a:gd name="connsiteY258" fmla="*/ 1184837 h 1634217"/>
                  <a:gd name="connsiteX259" fmla="*/ 824114 w 1607040"/>
                  <a:gd name="connsiteY259" fmla="*/ 1166909 h 1634217"/>
                  <a:gd name="connsiteX260" fmla="*/ 797175 w 1607040"/>
                  <a:gd name="connsiteY260" fmla="*/ 1136283 h 1634217"/>
                  <a:gd name="connsiteX261" fmla="*/ 756468 w 1607040"/>
                  <a:gd name="connsiteY261" fmla="*/ 1133671 h 1634217"/>
                  <a:gd name="connsiteX262" fmla="*/ 751678 w 1607040"/>
                  <a:gd name="connsiteY262" fmla="*/ 1137886 h 1634217"/>
                  <a:gd name="connsiteX263" fmla="*/ 752826 w 1607040"/>
                  <a:gd name="connsiteY263" fmla="*/ 1119949 h 1634217"/>
                  <a:gd name="connsiteX264" fmla="*/ 725889 w 1607040"/>
                  <a:gd name="connsiteY264" fmla="*/ 1089319 h 1634217"/>
                  <a:gd name="connsiteX265" fmla="*/ 685184 w 1607040"/>
                  <a:gd name="connsiteY265" fmla="*/ 1086711 h 1634217"/>
                  <a:gd name="connsiteX266" fmla="*/ 680395 w 1607040"/>
                  <a:gd name="connsiteY266" fmla="*/ 1090924 h 1634217"/>
                  <a:gd name="connsiteX267" fmla="*/ 681544 w 1607040"/>
                  <a:gd name="connsiteY267" fmla="*/ 1072991 h 1634217"/>
                  <a:gd name="connsiteX268" fmla="*/ 654607 w 1607040"/>
                  <a:gd name="connsiteY268" fmla="*/ 1042361 h 1634217"/>
                  <a:gd name="connsiteX269" fmla="*/ 613899 w 1607040"/>
                  <a:gd name="connsiteY269" fmla="*/ 1039753 h 1634217"/>
                  <a:gd name="connsiteX270" fmla="*/ 609111 w 1607040"/>
                  <a:gd name="connsiteY270" fmla="*/ 1043961 h 1634217"/>
                  <a:gd name="connsiteX271" fmla="*/ 610263 w 1607040"/>
                  <a:gd name="connsiteY271" fmla="*/ 1026030 h 1634217"/>
                  <a:gd name="connsiteX272" fmla="*/ 583323 w 1607040"/>
                  <a:gd name="connsiteY272" fmla="*/ 995399 h 1634217"/>
                  <a:gd name="connsiteX273" fmla="*/ 542618 w 1607040"/>
                  <a:gd name="connsiteY273" fmla="*/ 992792 h 1634217"/>
                  <a:gd name="connsiteX274" fmla="*/ 537831 w 1607040"/>
                  <a:gd name="connsiteY274" fmla="*/ 997000 h 1634217"/>
                  <a:gd name="connsiteX275" fmla="*/ 538982 w 1607040"/>
                  <a:gd name="connsiteY275" fmla="*/ 979073 h 1634217"/>
                  <a:gd name="connsiteX276" fmla="*/ 512045 w 1607040"/>
                  <a:gd name="connsiteY276" fmla="*/ 948443 h 1634217"/>
                  <a:gd name="connsiteX277" fmla="*/ 493047 w 1607040"/>
                  <a:gd name="connsiteY277" fmla="*/ 947228 h 1634217"/>
                  <a:gd name="connsiteX278" fmla="*/ 493193 w 1607040"/>
                  <a:gd name="connsiteY278" fmla="*/ 944922 h 1634217"/>
                  <a:gd name="connsiteX279" fmla="*/ 466255 w 1607040"/>
                  <a:gd name="connsiteY279" fmla="*/ 914295 h 1634217"/>
                  <a:gd name="connsiteX280" fmla="*/ 426137 w 1607040"/>
                  <a:gd name="connsiteY280" fmla="*/ 911723 h 1634217"/>
                  <a:gd name="connsiteX281" fmla="*/ 426847 w 1607040"/>
                  <a:gd name="connsiteY281" fmla="*/ 900678 h 1634217"/>
                  <a:gd name="connsiteX282" fmla="*/ 399907 w 1607040"/>
                  <a:gd name="connsiteY282" fmla="*/ 870047 h 1634217"/>
                  <a:gd name="connsiteX283" fmla="*/ 359788 w 1607040"/>
                  <a:gd name="connsiteY283" fmla="*/ 867476 h 1634217"/>
                  <a:gd name="connsiteX284" fmla="*/ 360497 w 1607040"/>
                  <a:gd name="connsiteY284" fmla="*/ 856423 h 1634217"/>
                  <a:gd name="connsiteX285" fmla="*/ 333561 w 1607040"/>
                  <a:gd name="connsiteY285" fmla="*/ 825793 h 1634217"/>
                  <a:gd name="connsiteX286" fmla="*/ 293441 w 1607040"/>
                  <a:gd name="connsiteY286" fmla="*/ 823224 h 1634217"/>
                  <a:gd name="connsiteX287" fmla="*/ 294147 w 1607040"/>
                  <a:gd name="connsiteY287" fmla="*/ 812177 h 1634217"/>
                  <a:gd name="connsiteX288" fmla="*/ 267211 w 1607040"/>
                  <a:gd name="connsiteY288" fmla="*/ 781548 h 1634217"/>
                  <a:gd name="connsiteX289" fmla="*/ 227092 w 1607040"/>
                  <a:gd name="connsiteY289" fmla="*/ 778977 h 1634217"/>
                  <a:gd name="connsiteX290" fmla="*/ 227802 w 1607040"/>
                  <a:gd name="connsiteY290" fmla="*/ 767929 h 1634217"/>
                  <a:gd name="connsiteX291" fmla="*/ 200863 w 1607040"/>
                  <a:gd name="connsiteY291" fmla="*/ 737298 h 1634217"/>
                  <a:gd name="connsiteX292" fmla="*/ 170106 w 1607040"/>
                  <a:gd name="connsiteY292" fmla="*/ 732327 h 1634217"/>
                  <a:gd name="connsiteX293" fmla="*/ 161063 w 1607040"/>
                  <a:gd name="connsiteY293" fmla="*/ 736421 h 1634217"/>
                  <a:gd name="connsiteX294" fmla="*/ 163272 w 1607040"/>
                  <a:gd name="connsiteY294" fmla="*/ 717966 h 1634217"/>
                  <a:gd name="connsiteX295" fmla="*/ 157530 w 1607040"/>
                  <a:gd name="connsiteY295" fmla="*/ 697604 h 1634217"/>
                  <a:gd name="connsiteX296" fmla="*/ 126449 w 1607040"/>
                  <a:gd name="connsiteY296" fmla="*/ 671208 h 1634217"/>
                  <a:gd name="connsiteX297" fmla="*/ 104243 w 1607040"/>
                  <a:gd name="connsiteY297" fmla="*/ 673018 h 1634217"/>
                  <a:gd name="connsiteX298" fmla="*/ 106433 w 1607040"/>
                  <a:gd name="connsiteY298" fmla="*/ 654728 h 1634217"/>
                  <a:gd name="connsiteX299" fmla="*/ 100690 w 1607040"/>
                  <a:gd name="connsiteY299" fmla="*/ 634366 h 1634217"/>
                  <a:gd name="connsiteX300" fmla="*/ 28968 w 1607040"/>
                  <a:gd name="connsiteY300" fmla="*/ 611285 h 1634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</a:cxnLst>
                <a:rect l="l" t="t" r="r" b="b"/>
                <a:pathLst>
                  <a:path w="1607040" h="1634217">
                    <a:moveTo>
                      <a:pt x="28968" y="611285"/>
                    </a:moveTo>
                    <a:cubicBezTo>
                      <a:pt x="2788" y="624717"/>
                      <a:pt x="-7545" y="656828"/>
                      <a:pt x="5887" y="683007"/>
                    </a:cubicBezTo>
                    <a:cubicBezTo>
                      <a:pt x="12602" y="696098"/>
                      <a:pt x="23988" y="705226"/>
                      <a:pt x="36968" y="709403"/>
                    </a:cubicBezTo>
                    <a:lnTo>
                      <a:pt x="59174" y="707593"/>
                    </a:lnTo>
                    <a:lnTo>
                      <a:pt x="56985" y="725883"/>
                    </a:lnTo>
                    <a:cubicBezTo>
                      <a:pt x="57495" y="732785"/>
                      <a:pt x="59368" y="739700"/>
                      <a:pt x="62726" y="746245"/>
                    </a:cubicBezTo>
                    <a:cubicBezTo>
                      <a:pt x="69442" y="759335"/>
                      <a:pt x="80828" y="768463"/>
                      <a:pt x="93807" y="772640"/>
                    </a:cubicBezTo>
                    <a:lnTo>
                      <a:pt x="127348" y="769905"/>
                    </a:lnTo>
                    <a:lnTo>
                      <a:pt x="124139" y="782092"/>
                    </a:lnTo>
                    <a:cubicBezTo>
                      <a:pt x="122965" y="802828"/>
                      <a:pt x="134045" y="823228"/>
                      <a:pt x="153857" y="832963"/>
                    </a:cubicBezTo>
                    <a:lnTo>
                      <a:pt x="193974" y="835536"/>
                    </a:lnTo>
                    <a:lnTo>
                      <a:pt x="193268" y="846582"/>
                    </a:lnTo>
                    <a:cubicBezTo>
                      <a:pt x="197669" y="859492"/>
                      <a:pt x="206995" y="870721"/>
                      <a:pt x="220205" y="877212"/>
                    </a:cubicBezTo>
                    <a:lnTo>
                      <a:pt x="260324" y="879782"/>
                    </a:lnTo>
                    <a:lnTo>
                      <a:pt x="259613" y="890830"/>
                    </a:lnTo>
                    <a:cubicBezTo>
                      <a:pt x="264018" y="903738"/>
                      <a:pt x="273345" y="914967"/>
                      <a:pt x="286555" y="921458"/>
                    </a:cubicBezTo>
                    <a:lnTo>
                      <a:pt x="326672" y="924031"/>
                    </a:lnTo>
                    <a:lnTo>
                      <a:pt x="325964" y="935084"/>
                    </a:lnTo>
                    <a:cubicBezTo>
                      <a:pt x="330368" y="947993"/>
                      <a:pt x="339694" y="959222"/>
                      <a:pt x="352901" y="965711"/>
                    </a:cubicBezTo>
                    <a:lnTo>
                      <a:pt x="393019" y="968284"/>
                    </a:lnTo>
                    <a:lnTo>
                      <a:pt x="392313" y="979331"/>
                    </a:lnTo>
                    <a:cubicBezTo>
                      <a:pt x="396713" y="992240"/>
                      <a:pt x="406043" y="1003471"/>
                      <a:pt x="419250" y="1009960"/>
                    </a:cubicBezTo>
                    <a:lnTo>
                      <a:pt x="438247" y="1011175"/>
                    </a:lnTo>
                    <a:lnTo>
                      <a:pt x="438098" y="1013480"/>
                    </a:lnTo>
                    <a:cubicBezTo>
                      <a:pt x="442503" y="1026388"/>
                      <a:pt x="451829" y="1037618"/>
                      <a:pt x="465039" y="1044109"/>
                    </a:cubicBezTo>
                    <a:cubicBezTo>
                      <a:pt x="478245" y="1050598"/>
                      <a:pt x="492832" y="1051122"/>
                      <a:pt x="505744" y="1046718"/>
                    </a:cubicBezTo>
                    <a:lnTo>
                      <a:pt x="510530" y="1042510"/>
                    </a:lnTo>
                    <a:lnTo>
                      <a:pt x="509380" y="1060437"/>
                    </a:lnTo>
                    <a:cubicBezTo>
                      <a:pt x="513784" y="1073345"/>
                      <a:pt x="523111" y="1084575"/>
                      <a:pt x="536317" y="1091064"/>
                    </a:cubicBezTo>
                    <a:cubicBezTo>
                      <a:pt x="549527" y="1097554"/>
                      <a:pt x="564115" y="1098075"/>
                      <a:pt x="577025" y="1093675"/>
                    </a:cubicBezTo>
                    <a:lnTo>
                      <a:pt x="581810" y="1089463"/>
                    </a:lnTo>
                    <a:lnTo>
                      <a:pt x="580660" y="1107398"/>
                    </a:lnTo>
                    <a:cubicBezTo>
                      <a:pt x="585064" y="1120306"/>
                      <a:pt x="594391" y="1131535"/>
                      <a:pt x="607601" y="1138026"/>
                    </a:cubicBezTo>
                    <a:cubicBezTo>
                      <a:pt x="620807" y="1144515"/>
                      <a:pt x="635395" y="1145037"/>
                      <a:pt x="648305" y="1140637"/>
                    </a:cubicBezTo>
                    <a:lnTo>
                      <a:pt x="653093" y="1136424"/>
                    </a:lnTo>
                    <a:lnTo>
                      <a:pt x="651944" y="1154357"/>
                    </a:lnTo>
                    <a:cubicBezTo>
                      <a:pt x="656346" y="1167264"/>
                      <a:pt x="665677" y="1178495"/>
                      <a:pt x="678883" y="1184984"/>
                    </a:cubicBezTo>
                    <a:cubicBezTo>
                      <a:pt x="692093" y="1191475"/>
                      <a:pt x="706681" y="1191996"/>
                      <a:pt x="719590" y="1187596"/>
                    </a:cubicBezTo>
                    <a:lnTo>
                      <a:pt x="724380" y="1183380"/>
                    </a:lnTo>
                    <a:lnTo>
                      <a:pt x="723230" y="1201316"/>
                    </a:lnTo>
                    <a:cubicBezTo>
                      <a:pt x="727634" y="1214227"/>
                      <a:pt x="736960" y="1225456"/>
                      <a:pt x="750170" y="1231947"/>
                    </a:cubicBezTo>
                    <a:cubicBezTo>
                      <a:pt x="763377" y="1238436"/>
                      <a:pt x="777964" y="1238958"/>
                      <a:pt x="790876" y="1234555"/>
                    </a:cubicBezTo>
                    <a:lnTo>
                      <a:pt x="795657" y="1230347"/>
                    </a:lnTo>
                    <a:lnTo>
                      <a:pt x="794510" y="1248277"/>
                    </a:lnTo>
                    <a:cubicBezTo>
                      <a:pt x="798912" y="1261183"/>
                      <a:pt x="808238" y="1272412"/>
                      <a:pt x="821449" y="1278903"/>
                    </a:cubicBezTo>
                    <a:cubicBezTo>
                      <a:pt x="834654" y="1285392"/>
                      <a:pt x="849245" y="1285919"/>
                      <a:pt x="862152" y="1281513"/>
                    </a:cubicBezTo>
                    <a:lnTo>
                      <a:pt x="866944" y="1277303"/>
                    </a:lnTo>
                    <a:lnTo>
                      <a:pt x="865792" y="1295234"/>
                    </a:lnTo>
                    <a:cubicBezTo>
                      <a:pt x="870196" y="1308142"/>
                      <a:pt x="879524" y="1319372"/>
                      <a:pt x="892734" y="1325862"/>
                    </a:cubicBezTo>
                    <a:cubicBezTo>
                      <a:pt x="905938" y="1332355"/>
                      <a:pt x="920526" y="1332877"/>
                      <a:pt x="933438" y="1328473"/>
                    </a:cubicBezTo>
                    <a:lnTo>
                      <a:pt x="938231" y="1324259"/>
                    </a:lnTo>
                    <a:lnTo>
                      <a:pt x="937080" y="1342195"/>
                    </a:lnTo>
                    <a:cubicBezTo>
                      <a:pt x="941480" y="1355104"/>
                      <a:pt x="950810" y="1366336"/>
                      <a:pt x="964016" y="1372825"/>
                    </a:cubicBezTo>
                    <a:cubicBezTo>
                      <a:pt x="977226" y="1379315"/>
                      <a:pt x="991814" y="1379836"/>
                      <a:pt x="1004726" y="1375434"/>
                    </a:cubicBezTo>
                    <a:lnTo>
                      <a:pt x="1009509" y="1371223"/>
                    </a:lnTo>
                    <a:lnTo>
                      <a:pt x="1008360" y="1389156"/>
                    </a:lnTo>
                    <a:cubicBezTo>
                      <a:pt x="1012764" y="1402067"/>
                      <a:pt x="1022091" y="1413296"/>
                      <a:pt x="1035297" y="1419785"/>
                    </a:cubicBezTo>
                    <a:cubicBezTo>
                      <a:pt x="1048507" y="1426276"/>
                      <a:pt x="1063095" y="1426798"/>
                      <a:pt x="1076006" y="1422394"/>
                    </a:cubicBezTo>
                    <a:lnTo>
                      <a:pt x="1080794" y="1418183"/>
                    </a:lnTo>
                    <a:lnTo>
                      <a:pt x="1079646" y="1436114"/>
                    </a:lnTo>
                    <a:cubicBezTo>
                      <a:pt x="1084045" y="1449025"/>
                      <a:pt x="1093376" y="1460255"/>
                      <a:pt x="1106582" y="1466744"/>
                    </a:cubicBezTo>
                    <a:cubicBezTo>
                      <a:pt x="1119792" y="1473235"/>
                      <a:pt x="1134380" y="1473757"/>
                      <a:pt x="1147288" y="1469351"/>
                    </a:cubicBezTo>
                    <a:lnTo>
                      <a:pt x="1152079" y="1465141"/>
                    </a:lnTo>
                    <a:lnTo>
                      <a:pt x="1150928" y="1483071"/>
                    </a:lnTo>
                    <a:cubicBezTo>
                      <a:pt x="1155331" y="1495983"/>
                      <a:pt x="1164658" y="1507213"/>
                      <a:pt x="1177868" y="1513703"/>
                    </a:cubicBezTo>
                    <a:cubicBezTo>
                      <a:pt x="1191074" y="1520193"/>
                      <a:pt x="1205662" y="1520714"/>
                      <a:pt x="1218573" y="1516310"/>
                    </a:cubicBezTo>
                    <a:lnTo>
                      <a:pt x="1223359" y="1512102"/>
                    </a:lnTo>
                    <a:lnTo>
                      <a:pt x="1222211" y="1530034"/>
                    </a:lnTo>
                    <a:cubicBezTo>
                      <a:pt x="1226611" y="1542944"/>
                      <a:pt x="1235938" y="1554174"/>
                      <a:pt x="1249148" y="1560664"/>
                    </a:cubicBezTo>
                    <a:lnTo>
                      <a:pt x="1281523" y="1562740"/>
                    </a:lnTo>
                    <a:lnTo>
                      <a:pt x="1281002" y="1570854"/>
                    </a:lnTo>
                    <a:cubicBezTo>
                      <a:pt x="1285408" y="1583762"/>
                      <a:pt x="1294734" y="1594992"/>
                      <a:pt x="1307940" y="1601481"/>
                    </a:cubicBezTo>
                    <a:cubicBezTo>
                      <a:pt x="1321149" y="1607972"/>
                      <a:pt x="1335736" y="1608497"/>
                      <a:pt x="1348648" y="1604093"/>
                    </a:cubicBezTo>
                    <a:lnTo>
                      <a:pt x="1361077" y="1593159"/>
                    </a:lnTo>
                    <a:lnTo>
                      <a:pt x="1360761" y="1598112"/>
                    </a:lnTo>
                    <a:cubicBezTo>
                      <a:pt x="1365162" y="1611022"/>
                      <a:pt x="1374492" y="1622254"/>
                      <a:pt x="1387698" y="1628743"/>
                    </a:cubicBezTo>
                    <a:cubicBezTo>
                      <a:pt x="1400906" y="1635233"/>
                      <a:pt x="1415496" y="1635755"/>
                      <a:pt x="1428405" y="1631352"/>
                    </a:cubicBezTo>
                    <a:lnTo>
                      <a:pt x="1452466" y="1610190"/>
                    </a:lnTo>
                    <a:lnTo>
                      <a:pt x="1454331" y="1611447"/>
                    </a:lnTo>
                    <a:cubicBezTo>
                      <a:pt x="1460707" y="1614142"/>
                      <a:pt x="1467715" y="1615634"/>
                      <a:pt x="1475074" y="1615633"/>
                    </a:cubicBezTo>
                    <a:cubicBezTo>
                      <a:pt x="1489790" y="1615633"/>
                      <a:pt x="1503114" y="1609668"/>
                      <a:pt x="1512759" y="1600023"/>
                    </a:cubicBezTo>
                    <a:lnTo>
                      <a:pt x="1522594" y="1576281"/>
                    </a:lnTo>
                    <a:lnTo>
                      <a:pt x="1534531" y="1565783"/>
                    </a:lnTo>
                    <a:lnTo>
                      <a:pt x="1535575" y="1561819"/>
                    </a:lnTo>
                    <a:lnTo>
                      <a:pt x="1543039" y="1564911"/>
                    </a:lnTo>
                    <a:cubicBezTo>
                      <a:pt x="1572472" y="1564911"/>
                      <a:pt x="1596335" y="1541050"/>
                      <a:pt x="1596335" y="1511616"/>
                    </a:cubicBezTo>
                    <a:cubicBezTo>
                      <a:pt x="1596335" y="1496902"/>
                      <a:pt x="1590369" y="1483576"/>
                      <a:pt x="1580723" y="1473932"/>
                    </a:cubicBezTo>
                    <a:lnTo>
                      <a:pt x="1576137" y="1472032"/>
                    </a:lnTo>
                    <a:lnTo>
                      <a:pt x="1591432" y="1465698"/>
                    </a:lnTo>
                    <a:cubicBezTo>
                      <a:pt x="1601079" y="1456051"/>
                      <a:pt x="1607040" y="1442728"/>
                      <a:pt x="1607040" y="1428010"/>
                    </a:cubicBezTo>
                    <a:cubicBezTo>
                      <a:pt x="1607040" y="1413295"/>
                      <a:pt x="1601075" y="1399972"/>
                      <a:pt x="1591432" y="1390327"/>
                    </a:cubicBezTo>
                    <a:lnTo>
                      <a:pt x="1583920" y="1387215"/>
                    </a:lnTo>
                    <a:lnTo>
                      <a:pt x="1596335" y="1357243"/>
                    </a:lnTo>
                    <a:cubicBezTo>
                      <a:pt x="1596335" y="1342525"/>
                      <a:pt x="1590370" y="1329202"/>
                      <a:pt x="1580723" y="1319559"/>
                    </a:cubicBezTo>
                    <a:lnTo>
                      <a:pt x="1564122" y="1312682"/>
                    </a:lnTo>
                    <a:lnTo>
                      <a:pt x="1570010" y="1310242"/>
                    </a:lnTo>
                    <a:cubicBezTo>
                      <a:pt x="1579656" y="1300596"/>
                      <a:pt x="1585622" y="1287273"/>
                      <a:pt x="1585622" y="1272558"/>
                    </a:cubicBezTo>
                    <a:cubicBezTo>
                      <a:pt x="1585622" y="1257840"/>
                      <a:pt x="1579656" y="1244517"/>
                      <a:pt x="1570010" y="1234872"/>
                    </a:cubicBezTo>
                    <a:lnTo>
                      <a:pt x="1553409" y="1227999"/>
                    </a:lnTo>
                    <a:lnTo>
                      <a:pt x="1559301" y="1225554"/>
                    </a:lnTo>
                    <a:cubicBezTo>
                      <a:pt x="1568947" y="1215912"/>
                      <a:pt x="1574913" y="1202589"/>
                      <a:pt x="1574912" y="1187871"/>
                    </a:cubicBezTo>
                    <a:cubicBezTo>
                      <a:pt x="1574913" y="1173156"/>
                      <a:pt x="1568947" y="1159830"/>
                      <a:pt x="1559301" y="1150187"/>
                    </a:cubicBezTo>
                    <a:lnTo>
                      <a:pt x="1542700" y="1143310"/>
                    </a:lnTo>
                    <a:lnTo>
                      <a:pt x="1548592" y="1140869"/>
                    </a:lnTo>
                    <a:cubicBezTo>
                      <a:pt x="1558238" y="1131224"/>
                      <a:pt x="1564203" y="1117901"/>
                      <a:pt x="1564202" y="1103183"/>
                    </a:cubicBezTo>
                    <a:cubicBezTo>
                      <a:pt x="1564203" y="1088469"/>
                      <a:pt x="1558238" y="1075146"/>
                      <a:pt x="1548592" y="1065500"/>
                    </a:cubicBezTo>
                    <a:lnTo>
                      <a:pt x="1531991" y="1058622"/>
                    </a:lnTo>
                    <a:lnTo>
                      <a:pt x="1537879" y="1056186"/>
                    </a:lnTo>
                    <a:cubicBezTo>
                      <a:pt x="1547524" y="1046540"/>
                      <a:pt x="1553490" y="1033217"/>
                      <a:pt x="1553490" y="1018499"/>
                    </a:cubicBezTo>
                    <a:cubicBezTo>
                      <a:pt x="1553490" y="1003785"/>
                      <a:pt x="1547525" y="990458"/>
                      <a:pt x="1537879" y="980815"/>
                    </a:cubicBezTo>
                    <a:lnTo>
                      <a:pt x="1521274" y="973938"/>
                    </a:lnTo>
                    <a:lnTo>
                      <a:pt x="1527170" y="971494"/>
                    </a:lnTo>
                    <a:cubicBezTo>
                      <a:pt x="1536816" y="961848"/>
                      <a:pt x="1542781" y="948525"/>
                      <a:pt x="1542778" y="933811"/>
                    </a:cubicBezTo>
                    <a:cubicBezTo>
                      <a:pt x="1542778" y="919093"/>
                      <a:pt x="1536813" y="905770"/>
                      <a:pt x="1527170" y="896124"/>
                    </a:cubicBezTo>
                    <a:lnTo>
                      <a:pt x="1510568" y="889251"/>
                    </a:lnTo>
                    <a:lnTo>
                      <a:pt x="1516461" y="886807"/>
                    </a:lnTo>
                    <a:cubicBezTo>
                      <a:pt x="1526106" y="877164"/>
                      <a:pt x="1532069" y="863837"/>
                      <a:pt x="1532068" y="849123"/>
                    </a:cubicBezTo>
                    <a:cubicBezTo>
                      <a:pt x="1532068" y="834405"/>
                      <a:pt x="1526103" y="821082"/>
                      <a:pt x="1516461" y="811440"/>
                    </a:cubicBezTo>
                    <a:lnTo>
                      <a:pt x="1499864" y="804562"/>
                    </a:lnTo>
                    <a:lnTo>
                      <a:pt x="1505747" y="802126"/>
                    </a:lnTo>
                    <a:cubicBezTo>
                      <a:pt x="1515393" y="792480"/>
                      <a:pt x="1521359" y="779157"/>
                      <a:pt x="1521359" y="764443"/>
                    </a:cubicBezTo>
                    <a:cubicBezTo>
                      <a:pt x="1521359" y="749725"/>
                      <a:pt x="1515393" y="736402"/>
                      <a:pt x="1505748" y="726755"/>
                    </a:cubicBezTo>
                    <a:lnTo>
                      <a:pt x="1489143" y="719878"/>
                    </a:lnTo>
                    <a:lnTo>
                      <a:pt x="1495039" y="717438"/>
                    </a:lnTo>
                    <a:cubicBezTo>
                      <a:pt x="1504681" y="707793"/>
                      <a:pt x="1510646" y="694469"/>
                      <a:pt x="1510646" y="679751"/>
                    </a:cubicBezTo>
                    <a:cubicBezTo>
                      <a:pt x="1510646" y="665037"/>
                      <a:pt x="1504681" y="651710"/>
                      <a:pt x="1495039" y="642068"/>
                    </a:cubicBezTo>
                    <a:lnTo>
                      <a:pt x="1478438" y="635190"/>
                    </a:lnTo>
                    <a:lnTo>
                      <a:pt x="1484329" y="632750"/>
                    </a:lnTo>
                    <a:cubicBezTo>
                      <a:pt x="1493971" y="623105"/>
                      <a:pt x="1499937" y="609781"/>
                      <a:pt x="1499937" y="595067"/>
                    </a:cubicBezTo>
                    <a:cubicBezTo>
                      <a:pt x="1499937" y="580348"/>
                      <a:pt x="1493971" y="567026"/>
                      <a:pt x="1484330" y="557380"/>
                    </a:cubicBezTo>
                    <a:lnTo>
                      <a:pt x="1467724" y="550502"/>
                    </a:lnTo>
                    <a:lnTo>
                      <a:pt x="1473617" y="548066"/>
                    </a:lnTo>
                    <a:cubicBezTo>
                      <a:pt x="1483258" y="538420"/>
                      <a:pt x="1489224" y="525097"/>
                      <a:pt x="1489224" y="510379"/>
                    </a:cubicBezTo>
                    <a:cubicBezTo>
                      <a:pt x="1489224" y="495665"/>
                      <a:pt x="1483258" y="482342"/>
                      <a:pt x="1473617" y="472695"/>
                    </a:cubicBezTo>
                    <a:lnTo>
                      <a:pt x="1457019" y="465822"/>
                    </a:lnTo>
                    <a:lnTo>
                      <a:pt x="1462908" y="463382"/>
                    </a:lnTo>
                    <a:cubicBezTo>
                      <a:pt x="1472553" y="453736"/>
                      <a:pt x="1478515" y="440413"/>
                      <a:pt x="1478515" y="425699"/>
                    </a:cubicBezTo>
                    <a:cubicBezTo>
                      <a:pt x="1478515" y="410981"/>
                      <a:pt x="1472550" y="397658"/>
                      <a:pt x="1462907" y="388011"/>
                    </a:cubicBezTo>
                    <a:lnTo>
                      <a:pt x="1460773" y="387130"/>
                    </a:lnTo>
                    <a:lnTo>
                      <a:pt x="1468060" y="369543"/>
                    </a:lnTo>
                    <a:cubicBezTo>
                      <a:pt x="1468060" y="354829"/>
                      <a:pt x="1462095" y="341502"/>
                      <a:pt x="1452449" y="331859"/>
                    </a:cubicBezTo>
                    <a:lnTo>
                      <a:pt x="1442223" y="327621"/>
                    </a:lnTo>
                    <a:lnTo>
                      <a:pt x="1457606" y="290480"/>
                    </a:lnTo>
                    <a:cubicBezTo>
                      <a:pt x="1457607" y="275766"/>
                      <a:pt x="1451641" y="262444"/>
                      <a:pt x="1441998" y="252798"/>
                    </a:cubicBezTo>
                    <a:lnTo>
                      <a:pt x="1431766" y="248560"/>
                    </a:lnTo>
                    <a:lnTo>
                      <a:pt x="1447148" y="211419"/>
                    </a:lnTo>
                    <a:cubicBezTo>
                      <a:pt x="1447148" y="196700"/>
                      <a:pt x="1441183" y="183378"/>
                      <a:pt x="1431540" y="173731"/>
                    </a:cubicBezTo>
                    <a:lnTo>
                      <a:pt x="1421311" y="169497"/>
                    </a:lnTo>
                    <a:lnTo>
                      <a:pt x="1436697" y="132357"/>
                    </a:lnTo>
                    <a:cubicBezTo>
                      <a:pt x="1436697" y="117639"/>
                      <a:pt x="1430732" y="104316"/>
                      <a:pt x="1421086" y="94674"/>
                    </a:cubicBezTo>
                    <a:lnTo>
                      <a:pt x="1410861" y="90435"/>
                    </a:lnTo>
                    <a:lnTo>
                      <a:pt x="1426243" y="53295"/>
                    </a:lnTo>
                    <a:cubicBezTo>
                      <a:pt x="1426243" y="23862"/>
                      <a:pt x="1402380" y="0"/>
                      <a:pt x="1372948" y="0"/>
                    </a:cubicBezTo>
                    <a:cubicBezTo>
                      <a:pt x="1365589" y="0"/>
                      <a:pt x="1358580" y="1492"/>
                      <a:pt x="1352203" y="4188"/>
                    </a:cubicBezTo>
                    <a:cubicBezTo>
                      <a:pt x="1333076" y="12279"/>
                      <a:pt x="1319653" y="31220"/>
                      <a:pt x="1319653" y="53295"/>
                    </a:cubicBezTo>
                    <a:cubicBezTo>
                      <a:pt x="1319653" y="68013"/>
                      <a:pt x="1325619" y="81336"/>
                      <a:pt x="1335265" y="90982"/>
                    </a:cubicBezTo>
                    <a:lnTo>
                      <a:pt x="1345494" y="95216"/>
                    </a:lnTo>
                    <a:lnTo>
                      <a:pt x="1330108" y="132357"/>
                    </a:lnTo>
                    <a:cubicBezTo>
                      <a:pt x="1330108" y="147075"/>
                      <a:pt x="1336073" y="160398"/>
                      <a:pt x="1345719" y="170041"/>
                    </a:cubicBezTo>
                    <a:lnTo>
                      <a:pt x="1355945" y="174278"/>
                    </a:lnTo>
                    <a:lnTo>
                      <a:pt x="1340558" y="211419"/>
                    </a:lnTo>
                    <a:cubicBezTo>
                      <a:pt x="1340558" y="226133"/>
                      <a:pt x="1346528" y="239460"/>
                      <a:pt x="1356170" y="249102"/>
                    </a:cubicBezTo>
                    <a:lnTo>
                      <a:pt x="1366403" y="253340"/>
                    </a:lnTo>
                    <a:lnTo>
                      <a:pt x="1351016" y="290480"/>
                    </a:lnTo>
                    <a:cubicBezTo>
                      <a:pt x="1351016" y="305199"/>
                      <a:pt x="1356982" y="318522"/>
                      <a:pt x="1366628" y="328168"/>
                    </a:cubicBezTo>
                    <a:lnTo>
                      <a:pt x="1376854" y="332402"/>
                    </a:lnTo>
                    <a:lnTo>
                      <a:pt x="1361470" y="369543"/>
                    </a:lnTo>
                    <a:cubicBezTo>
                      <a:pt x="1361471" y="384261"/>
                      <a:pt x="1367436" y="397583"/>
                      <a:pt x="1377079" y="407226"/>
                    </a:cubicBezTo>
                    <a:lnTo>
                      <a:pt x="1379212" y="408112"/>
                    </a:lnTo>
                    <a:lnTo>
                      <a:pt x="1371925" y="425699"/>
                    </a:lnTo>
                    <a:cubicBezTo>
                      <a:pt x="1371929" y="440413"/>
                      <a:pt x="1377895" y="453740"/>
                      <a:pt x="1387536" y="463381"/>
                    </a:cubicBezTo>
                    <a:lnTo>
                      <a:pt x="1404134" y="470256"/>
                    </a:lnTo>
                    <a:lnTo>
                      <a:pt x="1398247" y="472695"/>
                    </a:lnTo>
                    <a:cubicBezTo>
                      <a:pt x="1388600" y="482342"/>
                      <a:pt x="1382634" y="495664"/>
                      <a:pt x="1382634" y="510379"/>
                    </a:cubicBezTo>
                    <a:cubicBezTo>
                      <a:pt x="1382634" y="525097"/>
                      <a:pt x="1388600" y="538420"/>
                      <a:pt x="1398247" y="548066"/>
                    </a:cubicBezTo>
                    <a:lnTo>
                      <a:pt x="1414846" y="554940"/>
                    </a:lnTo>
                    <a:lnTo>
                      <a:pt x="1408958" y="557380"/>
                    </a:lnTo>
                    <a:cubicBezTo>
                      <a:pt x="1399313" y="567025"/>
                      <a:pt x="1393347" y="580348"/>
                      <a:pt x="1393347" y="595067"/>
                    </a:cubicBezTo>
                    <a:cubicBezTo>
                      <a:pt x="1393347" y="609781"/>
                      <a:pt x="1399313" y="623105"/>
                      <a:pt x="1408958" y="632750"/>
                    </a:cubicBezTo>
                    <a:lnTo>
                      <a:pt x="1425560" y="639627"/>
                    </a:lnTo>
                    <a:lnTo>
                      <a:pt x="1419668" y="642068"/>
                    </a:lnTo>
                    <a:cubicBezTo>
                      <a:pt x="1410022" y="651714"/>
                      <a:pt x="1404056" y="665037"/>
                      <a:pt x="1404056" y="679751"/>
                    </a:cubicBezTo>
                    <a:cubicBezTo>
                      <a:pt x="1404056" y="694469"/>
                      <a:pt x="1410022" y="707792"/>
                      <a:pt x="1419668" y="717435"/>
                    </a:cubicBezTo>
                    <a:lnTo>
                      <a:pt x="1436273" y="724315"/>
                    </a:lnTo>
                    <a:lnTo>
                      <a:pt x="1430378" y="726755"/>
                    </a:lnTo>
                    <a:cubicBezTo>
                      <a:pt x="1420735" y="736402"/>
                      <a:pt x="1414769" y="749725"/>
                      <a:pt x="1414769" y="764443"/>
                    </a:cubicBezTo>
                    <a:cubicBezTo>
                      <a:pt x="1414770" y="779157"/>
                      <a:pt x="1420735" y="792484"/>
                      <a:pt x="1430377" y="802127"/>
                    </a:cubicBezTo>
                    <a:lnTo>
                      <a:pt x="1446974" y="809000"/>
                    </a:lnTo>
                    <a:lnTo>
                      <a:pt x="1441091" y="811440"/>
                    </a:lnTo>
                    <a:cubicBezTo>
                      <a:pt x="1431444" y="821082"/>
                      <a:pt x="1425478" y="834409"/>
                      <a:pt x="1425478" y="849123"/>
                    </a:cubicBezTo>
                    <a:cubicBezTo>
                      <a:pt x="1425479" y="863841"/>
                      <a:pt x="1431448" y="877164"/>
                      <a:pt x="1441091" y="886807"/>
                    </a:cubicBezTo>
                    <a:lnTo>
                      <a:pt x="1457691" y="893684"/>
                    </a:lnTo>
                    <a:lnTo>
                      <a:pt x="1451800" y="896124"/>
                    </a:lnTo>
                    <a:cubicBezTo>
                      <a:pt x="1442153" y="905769"/>
                      <a:pt x="1436187" y="919092"/>
                      <a:pt x="1436191" y="933811"/>
                    </a:cubicBezTo>
                    <a:cubicBezTo>
                      <a:pt x="1436192" y="948525"/>
                      <a:pt x="1442157" y="961852"/>
                      <a:pt x="1451800" y="971494"/>
                    </a:cubicBezTo>
                    <a:lnTo>
                      <a:pt x="1468404" y="978372"/>
                    </a:lnTo>
                    <a:lnTo>
                      <a:pt x="1462509" y="980816"/>
                    </a:lnTo>
                    <a:cubicBezTo>
                      <a:pt x="1452866" y="990462"/>
                      <a:pt x="1446901" y="1003784"/>
                      <a:pt x="1446900" y="1018499"/>
                    </a:cubicBezTo>
                    <a:cubicBezTo>
                      <a:pt x="1446900" y="1033217"/>
                      <a:pt x="1452866" y="1046539"/>
                      <a:pt x="1462509" y="1056185"/>
                    </a:cubicBezTo>
                    <a:lnTo>
                      <a:pt x="1479114" y="1063059"/>
                    </a:lnTo>
                    <a:lnTo>
                      <a:pt x="1473221" y="1065499"/>
                    </a:lnTo>
                    <a:cubicBezTo>
                      <a:pt x="1463579" y="1075146"/>
                      <a:pt x="1457613" y="1088469"/>
                      <a:pt x="1457613" y="1103187"/>
                    </a:cubicBezTo>
                    <a:cubicBezTo>
                      <a:pt x="1457613" y="1117902"/>
                      <a:pt x="1463579" y="1131224"/>
                      <a:pt x="1473221" y="1140870"/>
                    </a:cubicBezTo>
                    <a:lnTo>
                      <a:pt x="1489823" y="1147748"/>
                    </a:lnTo>
                    <a:lnTo>
                      <a:pt x="1483931" y="1150188"/>
                    </a:lnTo>
                    <a:cubicBezTo>
                      <a:pt x="1474288" y="1159833"/>
                      <a:pt x="1468323" y="1173156"/>
                      <a:pt x="1468322" y="1187871"/>
                    </a:cubicBezTo>
                    <a:cubicBezTo>
                      <a:pt x="1468322" y="1202589"/>
                      <a:pt x="1474289" y="1215912"/>
                      <a:pt x="1483931" y="1225554"/>
                    </a:cubicBezTo>
                    <a:lnTo>
                      <a:pt x="1500532" y="1232432"/>
                    </a:lnTo>
                    <a:lnTo>
                      <a:pt x="1494640" y="1234871"/>
                    </a:lnTo>
                    <a:cubicBezTo>
                      <a:pt x="1484997" y="1244517"/>
                      <a:pt x="1479031" y="1257840"/>
                      <a:pt x="1479032" y="1272558"/>
                    </a:cubicBezTo>
                    <a:cubicBezTo>
                      <a:pt x="1479033" y="1287273"/>
                      <a:pt x="1484997" y="1300600"/>
                      <a:pt x="1494640" y="1310242"/>
                    </a:cubicBezTo>
                    <a:lnTo>
                      <a:pt x="1511245" y="1317119"/>
                    </a:lnTo>
                    <a:lnTo>
                      <a:pt x="1505352" y="1319559"/>
                    </a:lnTo>
                    <a:cubicBezTo>
                      <a:pt x="1495710" y="1329202"/>
                      <a:pt x="1489744" y="1342529"/>
                      <a:pt x="1489744" y="1357243"/>
                    </a:cubicBezTo>
                    <a:cubicBezTo>
                      <a:pt x="1489745" y="1371960"/>
                      <a:pt x="1495710" y="1385284"/>
                      <a:pt x="1505352" y="1394926"/>
                    </a:cubicBezTo>
                    <a:lnTo>
                      <a:pt x="1512869" y="1398038"/>
                    </a:lnTo>
                    <a:lnTo>
                      <a:pt x="1500451" y="1428010"/>
                    </a:lnTo>
                    <a:cubicBezTo>
                      <a:pt x="1500453" y="1442728"/>
                      <a:pt x="1506416" y="1456051"/>
                      <a:pt x="1516061" y="1465697"/>
                    </a:cubicBezTo>
                    <a:lnTo>
                      <a:pt x="1520650" y="1467598"/>
                    </a:lnTo>
                    <a:lnTo>
                      <a:pt x="1505356" y="1473933"/>
                    </a:lnTo>
                    <a:lnTo>
                      <a:pt x="1497202" y="1493616"/>
                    </a:lnTo>
                    <a:lnTo>
                      <a:pt x="1469497" y="1491840"/>
                    </a:lnTo>
                    <a:cubicBezTo>
                      <a:pt x="1456587" y="1496243"/>
                      <a:pt x="1445356" y="1505570"/>
                      <a:pt x="1438865" y="1518777"/>
                    </a:cubicBezTo>
                    <a:lnTo>
                      <a:pt x="1438518" y="1524188"/>
                    </a:lnTo>
                    <a:lnTo>
                      <a:pt x="1437390" y="1524657"/>
                    </a:lnTo>
                    <a:lnTo>
                      <a:pt x="1433922" y="1533028"/>
                    </a:lnTo>
                    <a:lnTo>
                      <a:pt x="1393999" y="1530471"/>
                    </a:lnTo>
                    <a:lnTo>
                      <a:pt x="1381569" y="1541404"/>
                    </a:lnTo>
                    <a:lnTo>
                      <a:pt x="1381886" y="1536447"/>
                    </a:lnTo>
                    <a:cubicBezTo>
                      <a:pt x="1377482" y="1523536"/>
                      <a:pt x="1368154" y="1512310"/>
                      <a:pt x="1354946" y="1505816"/>
                    </a:cubicBezTo>
                    <a:lnTo>
                      <a:pt x="1322570" y="1503744"/>
                    </a:lnTo>
                    <a:lnTo>
                      <a:pt x="1323092" y="1495625"/>
                    </a:lnTo>
                    <a:cubicBezTo>
                      <a:pt x="1318690" y="1482719"/>
                      <a:pt x="1309363" y="1471490"/>
                      <a:pt x="1296154" y="1464999"/>
                    </a:cubicBezTo>
                    <a:cubicBezTo>
                      <a:pt x="1282948" y="1458510"/>
                      <a:pt x="1268356" y="1457987"/>
                      <a:pt x="1255450" y="1462389"/>
                    </a:cubicBezTo>
                    <a:lnTo>
                      <a:pt x="1250661" y="1466601"/>
                    </a:lnTo>
                    <a:lnTo>
                      <a:pt x="1251811" y="1448665"/>
                    </a:lnTo>
                    <a:cubicBezTo>
                      <a:pt x="1247409" y="1435759"/>
                      <a:pt x="1238080" y="1424527"/>
                      <a:pt x="1224874" y="1418038"/>
                    </a:cubicBezTo>
                    <a:cubicBezTo>
                      <a:pt x="1211664" y="1411547"/>
                      <a:pt x="1197075" y="1411026"/>
                      <a:pt x="1184165" y="1415427"/>
                    </a:cubicBezTo>
                    <a:lnTo>
                      <a:pt x="1179378" y="1419638"/>
                    </a:lnTo>
                    <a:lnTo>
                      <a:pt x="1180527" y="1401706"/>
                    </a:lnTo>
                    <a:cubicBezTo>
                      <a:pt x="1176124" y="1388800"/>
                      <a:pt x="1166798" y="1377571"/>
                      <a:pt x="1153588" y="1371080"/>
                    </a:cubicBezTo>
                    <a:cubicBezTo>
                      <a:pt x="1140382" y="1364591"/>
                      <a:pt x="1125794" y="1364070"/>
                      <a:pt x="1112884" y="1368469"/>
                    </a:cubicBezTo>
                    <a:lnTo>
                      <a:pt x="1108096" y="1372680"/>
                    </a:lnTo>
                    <a:lnTo>
                      <a:pt x="1109245" y="1354748"/>
                    </a:lnTo>
                    <a:cubicBezTo>
                      <a:pt x="1104840" y="1341841"/>
                      <a:pt x="1095513" y="1330611"/>
                      <a:pt x="1082306" y="1324122"/>
                    </a:cubicBezTo>
                    <a:cubicBezTo>
                      <a:pt x="1069097" y="1317631"/>
                      <a:pt x="1054509" y="1317110"/>
                      <a:pt x="1041599" y="1321510"/>
                    </a:cubicBezTo>
                    <a:lnTo>
                      <a:pt x="1036810" y="1325722"/>
                    </a:lnTo>
                    <a:lnTo>
                      <a:pt x="1037965" y="1307787"/>
                    </a:lnTo>
                    <a:cubicBezTo>
                      <a:pt x="1033559" y="1294880"/>
                      <a:pt x="1024233" y="1283650"/>
                      <a:pt x="1011023" y="1277160"/>
                    </a:cubicBezTo>
                    <a:cubicBezTo>
                      <a:pt x="997817" y="1270670"/>
                      <a:pt x="983229" y="1270149"/>
                      <a:pt x="970319" y="1274549"/>
                    </a:cubicBezTo>
                    <a:lnTo>
                      <a:pt x="965526" y="1278763"/>
                    </a:lnTo>
                    <a:lnTo>
                      <a:pt x="966676" y="1260827"/>
                    </a:lnTo>
                    <a:cubicBezTo>
                      <a:pt x="962274" y="1247921"/>
                      <a:pt x="952944" y="1236690"/>
                      <a:pt x="939737" y="1230200"/>
                    </a:cubicBezTo>
                    <a:cubicBezTo>
                      <a:pt x="926530" y="1223707"/>
                      <a:pt x="911941" y="1223186"/>
                      <a:pt x="899030" y="1227589"/>
                    </a:cubicBezTo>
                    <a:lnTo>
                      <a:pt x="894242" y="1231800"/>
                    </a:lnTo>
                    <a:lnTo>
                      <a:pt x="895390" y="1213868"/>
                    </a:lnTo>
                    <a:cubicBezTo>
                      <a:pt x="890989" y="1200962"/>
                      <a:pt x="881663" y="1189729"/>
                      <a:pt x="868454" y="1183238"/>
                    </a:cubicBezTo>
                    <a:cubicBezTo>
                      <a:pt x="855248" y="1176749"/>
                      <a:pt x="840656" y="1176227"/>
                      <a:pt x="827748" y="1180632"/>
                    </a:cubicBezTo>
                    <a:lnTo>
                      <a:pt x="822964" y="1184837"/>
                    </a:lnTo>
                    <a:lnTo>
                      <a:pt x="824114" y="1166909"/>
                    </a:lnTo>
                    <a:cubicBezTo>
                      <a:pt x="819712" y="1154003"/>
                      <a:pt x="810383" y="1142772"/>
                      <a:pt x="797175" y="1136283"/>
                    </a:cubicBezTo>
                    <a:cubicBezTo>
                      <a:pt x="783966" y="1129792"/>
                      <a:pt x="769378" y="1129271"/>
                      <a:pt x="756468" y="1133671"/>
                    </a:cubicBezTo>
                    <a:lnTo>
                      <a:pt x="751678" y="1137886"/>
                    </a:lnTo>
                    <a:lnTo>
                      <a:pt x="752826" y="1119949"/>
                    </a:lnTo>
                    <a:cubicBezTo>
                      <a:pt x="748425" y="1107039"/>
                      <a:pt x="739099" y="1095809"/>
                      <a:pt x="725889" y="1089319"/>
                    </a:cubicBezTo>
                    <a:cubicBezTo>
                      <a:pt x="712683" y="1082830"/>
                      <a:pt x="698094" y="1082308"/>
                      <a:pt x="685184" y="1086711"/>
                    </a:cubicBezTo>
                    <a:lnTo>
                      <a:pt x="680395" y="1090924"/>
                    </a:lnTo>
                    <a:lnTo>
                      <a:pt x="681544" y="1072991"/>
                    </a:lnTo>
                    <a:cubicBezTo>
                      <a:pt x="677140" y="1060080"/>
                      <a:pt x="667814" y="1048850"/>
                      <a:pt x="654607" y="1042361"/>
                    </a:cubicBezTo>
                    <a:cubicBezTo>
                      <a:pt x="641398" y="1035870"/>
                      <a:pt x="626809" y="1035349"/>
                      <a:pt x="613899" y="1039753"/>
                    </a:cubicBezTo>
                    <a:lnTo>
                      <a:pt x="609111" y="1043961"/>
                    </a:lnTo>
                    <a:lnTo>
                      <a:pt x="610263" y="1026030"/>
                    </a:lnTo>
                    <a:cubicBezTo>
                      <a:pt x="605860" y="1013119"/>
                      <a:pt x="596534" y="1001890"/>
                      <a:pt x="583323" y="995399"/>
                    </a:cubicBezTo>
                    <a:cubicBezTo>
                      <a:pt x="570117" y="988909"/>
                      <a:pt x="555529" y="988389"/>
                      <a:pt x="542618" y="992792"/>
                    </a:cubicBezTo>
                    <a:lnTo>
                      <a:pt x="537831" y="997000"/>
                    </a:lnTo>
                    <a:lnTo>
                      <a:pt x="538982" y="979073"/>
                    </a:lnTo>
                    <a:cubicBezTo>
                      <a:pt x="534580" y="966167"/>
                      <a:pt x="525250" y="954935"/>
                      <a:pt x="512045" y="948443"/>
                    </a:cubicBezTo>
                    <a:lnTo>
                      <a:pt x="493047" y="947228"/>
                    </a:lnTo>
                    <a:lnTo>
                      <a:pt x="493193" y="944922"/>
                    </a:lnTo>
                    <a:cubicBezTo>
                      <a:pt x="488792" y="932016"/>
                      <a:pt x="479465" y="920786"/>
                      <a:pt x="466255" y="914295"/>
                    </a:cubicBezTo>
                    <a:lnTo>
                      <a:pt x="426137" y="911723"/>
                    </a:lnTo>
                    <a:lnTo>
                      <a:pt x="426847" y="900678"/>
                    </a:lnTo>
                    <a:cubicBezTo>
                      <a:pt x="422444" y="887767"/>
                      <a:pt x="413117" y="876537"/>
                      <a:pt x="399907" y="870047"/>
                    </a:cubicBezTo>
                    <a:lnTo>
                      <a:pt x="359788" y="867476"/>
                    </a:lnTo>
                    <a:lnTo>
                      <a:pt x="360497" y="856423"/>
                    </a:lnTo>
                    <a:cubicBezTo>
                      <a:pt x="356095" y="843517"/>
                      <a:pt x="346767" y="832283"/>
                      <a:pt x="333561" y="825793"/>
                    </a:cubicBezTo>
                    <a:lnTo>
                      <a:pt x="293441" y="823224"/>
                    </a:lnTo>
                    <a:lnTo>
                      <a:pt x="294147" y="812177"/>
                    </a:lnTo>
                    <a:cubicBezTo>
                      <a:pt x="289747" y="799268"/>
                      <a:pt x="280420" y="788039"/>
                      <a:pt x="267211" y="781548"/>
                    </a:cubicBezTo>
                    <a:lnTo>
                      <a:pt x="227092" y="778977"/>
                    </a:lnTo>
                    <a:lnTo>
                      <a:pt x="227802" y="767929"/>
                    </a:lnTo>
                    <a:cubicBezTo>
                      <a:pt x="223399" y="755018"/>
                      <a:pt x="214072" y="743789"/>
                      <a:pt x="200863" y="737298"/>
                    </a:cubicBezTo>
                    <a:cubicBezTo>
                      <a:pt x="190957" y="732430"/>
                      <a:pt x="180274" y="730920"/>
                      <a:pt x="170106" y="732327"/>
                    </a:cubicBezTo>
                    <a:lnTo>
                      <a:pt x="161063" y="736421"/>
                    </a:lnTo>
                    <a:lnTo>
                      <a:pt x="163272" y="717966"/>
                    </a:lnTo>
                    <a:cubicBezTo>
                      <a:pt x="162761" y="711064"/>
                      <a:pt x="160888" y="704148"/>
                      <a:pt x="157530" y="697604"/>
                    </a:cubicBezTo>
                    <a:cubicBezTo>
                      <a:pt x="150814" y="684513"/>
                      <a:pt x="139428" y="675385"/>
                      <a:pt x="126449" y="671208"/>
                    </a:cubicBezTo>
                    <a:lnTo>
                      <a:pt x="104243" y="673018"/>
                    </a:lnTo>
                    <a:lnTo>
                      <a:pt x="106433" y="654728"/>
                    </a:lnTo>
                    <a:cubicBezTo>
                      <a:pt x="105922" y="647827"/>
                      <a:pt x="104049" y="640911"/>
                      <a:pt x="100690" y="634366"/>
                    </a:cubicBezTo>
                    <a:cubicBezTo>
                      <a:pt x="87258" y="608187"/>
                      <a:pt x="55147" y="597853"/>
                      <a:pt x="28968" y="61128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2F05A7-6A09-4CA4-BF1A-EC3C5006C650}"/>
                </a:ext>
              </a:extLst>
            </p:cNvPr>
            <p:cNvSpPr/>
            <p:nvPr/>
          </p:nvSpPr>
          <p:spPr>
            <a:xfrm>
              <a:off x="6027511" y="3426716"/>
              <a:ext cx="37787" cy="65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7CB383-3CB4-4BE0-A82D-2B40A96AD1A9}"/>
                </a:ext>
              </a:extLst>
            </p:cNvPr>
            <p:cNvSpPr/>
            <p:nvPr/>
          </p:nvSpPr>
          <p:spPr>
            <a:xfrm>
              <a:off x="5148913" y="3652796"/>
              <a:ext cx="212305" cy="298952"/>
            </a:xfrm>
            <a:custGeom>
              <a:avLst/>
              <a:gdLst>
                <a:gd name="connsiteX0" fmla="*/ 121557 w 212305"/>
                <a:gd name="connsiteY0" fmla="*/ 601 h 298952"/>
                <a:gd name="connsiteX1" fmla="*/ 187057 w 212305"/>
                <a:gd name="connsiteY1" fmla="*/ 135349 h 298952"/>
                <a:gd name="connsiteX2" fmla="*/ 205086 w 212305"/>
                <a:gd name="connsiteY2" fmla="*/ 170083 h 298952"/>
                <a:gd name="connsiteX3" fmla="*/ 212305 w 212305"/>
                <a:gd name="connsiteY3" fmla="*/ 199223 h 298952"/>
                <a:gd name="connsiteX4" fmla="*/ 159239 w 212305"/>
                <a:gd name="connsiteY4" fmla="*/ 298952 h 298952"/>
                <a:gd name="connsiteX5" fmla="*/ 117229 w 212305"/>
                <a:gd name="connsiteY5" fmla="*/ 272329 h 298952"/>
                <a:gd name="connsiteX6" fmla="*/ 79876 w 212305"/>
                <a:gd name="connsiteY6" fmla="*/ 236795 h 298952"/>
                <a:gd name="connsiteX7" fmla="*/ 42165 w 212305"/>
                <a:gd name="connsiteY7" fmla="*/ 198202 h 298952"/>
                <a:gd name="connsiteX8" fmla="*/ 23419 w 212305"/>
                <a:gd name="connsiteY8" fmla="*/ 156961 h 298952"/>
                <a:gd name="connsiteX9" fmla="*/ 9966 w 212305"/>
                <a:gd name="connsiteY9" fmla="*/ 101607 h 298952"/>
                <a:gd name="connsiteX10" fmla="*/ 4232 w 212305"/>
                <a:gd name="connsiteY10" fmla="*/ 63013 h 298952"/>
                <a:gd name="connsiteX11" fmla="*/ 114280 w 212305"/>
                <a:gd name="connsiteY11" fmla="*/ 110208 h 298952"/>
                <a:gd name="connsiteX12" fmla="*/ 121557 w 212305"/>
                <a:gd name="connsiteY12" fmla="*/ 601 h 29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305" h="298952">
                  <a:moveTo>
                    <a:pt x="121557" y="601"/>
                  </a:moveTo>
                  <a:cubicBezTo>
                    <a:pt x="155079" y="-8441"/>
                    <a:pt x="155079" y="86831"/>
                    <a:pt x="187057" y="135349"/>
                  </a:cubicBezTo>
                  <a:cubicBezTo>
                    <a:pt x="195437" y="147148"/>
                    <a:pt x="201006" y="158450"/>
                    <a:pt x="205086" y="170083"/>
                  </a:cubicBezTo>
                  <a:lnTo>
                    <a:pt x="212305" y="199223"/>
                  </a:lnTo>
                  <a:lnTo>
                    <a:pt x="159239" y="298952"/>
                  </a:lnTo>
                  <a:lnTo>
                    <a:pt x="117229" y="272329"/>
                  </a:lnTo>
                  <a:cubicBezTo>
                    <a:pt x="103914" y="262212"/>
                    <a:pt x="91675" y="250799"/>
                    <a:pt x="79876" y="236795"/>
                  </a:cubicBezTo>
                  <a:cubicBezTo>
                    <a:pt x="71496" y="227974"/>
                    <a:pt x="52530" y="217388"/>
                    <a:pt x="42165" y="198202"/>
                  </a:cubicBezTo>
                  <a:cubicBezTo>
                    <a:pt x="34225" y="185851"/>
                    <a:pt x="47678" y="176589"/>
                    <a:pt x="23419" y="156961"/>
                  </a:cubicBezTo>
                  <a:cubicBezTo>
                    <a:pt x="13715" y="148360"/>
                    <a:pt x="10187" y="118809"/>
                    <a:pt x="9966" y="101607"/>
                  </a:cubicBezTo>
                  <a:cubicBezTo>
                    <a:pt x="12613" y="90801"/>
                    <a:pt x="-8780" y="72055"/>
                    <a:pt x="4232" y="63013"/>
                  </a:cubicBezTo>
                  <a:cubicBezTo>
                    <a:pt x="17023" y="51104"/>
                    <a:pt x="68629" y="131820"/>
                    <a:pt x="114280" y="110208"/>
                  </a:cubicBezTo>
                  <a:cubicBezTo>
                    <a:pt x="143170" y="101166"/>
                    <a:pt x="84066" y="13833"/>
                    <a:pt x="121557" y="60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82A8C76-5A9A-435B-A067-11AA956D79D8}"/>
                </a:ext>
              </a:extLst>
            </p:cNvPr>
            <p:cNvSpPr/>
            <p:nvPr/>
          </p:nvSpPr>
          <p:spPr>
            <a:xfrm>
              <a:off x="6713557" y="3712997"/>
              <a:ext cx="137051" cy="265303"/>
            </a:xfrm>
            <a:custGeom>
              <a:avLst/>
              <a:gdLst>
                <a:gd name="connsiteX0" fmla="*/ 87096 w 137051"/>
                <a:gd name="connsiteY0" fmla="*/ 496 h 265303"/>
                <a:gd name="connsiteX1" fmla="*/ 92168 w 137051"/>
                <a:gd name="connsiteY1" fmla="*/ 72391 h 265303"/>
                <a:gd name="connsiteX2" fmla="*/ 130100 w 137051"/>
                <a:gd name="connsiteY2" fmla="*/ 82315 h 265303"/>
                <a:gd name="connsiteX3" fmla="*/ 123264 w 137051"/>
                <a:gd name="connsiteY3" fmla="*/ 139213 h 265303"/>
                <a:gd name="connsiteX4" fmla="*/ 121279 w 137051"/>
                <a:gd name="connsiteY4" fmla="*/ 170309 h 265303"/>
                <a:gd name="connsiteX5" fmla="*/ 85331 w 137051"/>
                <a:gd name="connsiteY5" fmla="*/ 256538 h 265303"/>
                <a:gd name="connsiteX6" fmla="*/ 87003 w 137051"/>
                <a:gd name="connsiteY6" fmla="*/ 265303 h 265303"/>
                <a:gd name="connsiteX7" fmla="*/ 0 w 137051"/>
                <a:gd name="connsiteY7" fmla="*/ 184048 h 265303"/>
                <a:gd name="connsiteX8" fmla="*/ 28654 w 137051"/>
                <a:gd name="connsiteY8" fmla="*/ 102383 h 265303"/>
                <a:gd name="connsiteX9" fmla="*/ 87096 w 137051"/>
                <a:gd name="connsiteY9" fmla="*/ 496 h 26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051" h="265303">
                  <a:moveTo>
                    <a:pt x="87096" y="496"/>
                  </a:moveTo>
                  <a:cubicBezTo>
                    <a:pt x="100548" y="4907"/>
                    <a:pt x="91727" y="47250"/>
                    <a:pt x="92168" y="72391"/>
                  </a:cubicBezTo>
                  <a:cubicBezTo>
                    <a:pt x="92168" y="92459"/>
                    <a:pt x="120617" y="71950"/>
                    <a:pt x="130100" y="82315"/>
                  </a:cubicBezTo>
                  <a:cubicBezTo>
                    <a:pt x="145097" y="97752"/>
                    <a:pt x="132526" y="122011"/>
                    <a:pt x="123264" y="139213"/>
                  </a:cubicBezTo>
                  <a:cubicBezTo>
                    <a:pt x="111134" y="152445"/>
                    <a:pt x="120397" y="156194"/>
                    <a:pt x="121279" y="170309"/>
                  </a:cubicBezTo>
                  <a:cubicBezTo>
                    <a:pt x="126572" y="187290"/>
                    <a:pt x="93932" y="180233"/>
                    <a:pt x="85331" y="256538"/>
                  </a:cubicBezTo>
                  <a:lnTo>
                    <a:pt x="87003" y="265303"/>
                  </a:lnTo>
                  <a:lnTo>
                    <a:pt x="0" y="184048"/>
                  </a:lnTo>
                  <a:lnTo>
                    <a:pt x="28654" y="102383"/>
                  </a:lnTo>
                  <a:cubicBezTo>
                    <a:pt x="45856" y="59158"/>
                    <a:pt x="64822" y="-6341"/>
                    <a:pt x="87096" y="496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8257F2-EC22-4BBC-A6C9-52FD993CFD6A}"/>
              </a:ext>
            </a:extLst>
          </p:cNvPr>
          <p:cNvGrpSpPr/>
          <p:nvPr/>
        </p:nvGrpSpPr>
        <p:grpSpPr>
          <a:xfrm>
            <a:off x="2528726" y="3229977"/>
            <a:ext cx="2012904" cy="2669494"/>
            <a:chOff x="2441799" y="305143"/>
            <a:chExt cx="1657915" cy="219871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A43540-A826-4D8E-8654-BB3CB9401249}"/>
                </a:ext>
              </a:extLst>
            </p:cNvPr>
            <p:cNvSpPr/>
            <p:nvPr/>
          </p:nvSpPr>
          <p:spPr>
            <a:xfrm>
              <a:off x="2441799" y="305143"/>
              <a:ext cx="1657915" cy="2036547"/>
            </a:xfrm>
            <a:custGeom>
              <a:avLst/>
              <a:gdLst>
                <a:gd name="connsiteX0" fmla="*/ 3357034 w 3527530"/>
                <a:gd name="connsiteY0" fmla="*/ 0 h 4333142"/>
                <a:gd name="connsiteX1" fmla="*/ 2585509 w 3527530"/>
                <a:gd name="connsiteY1" fmla="*/ 0 h 4333142"/>
                <a:gd name="connsiteX2" fmla="*/ 477626 w 3527530"/>
                <a:gd name="connsiteY2" fmla="*/ 0 h 4333142"/>
                <a:gd name="connsiteX3" fmla="*/ 218546 w 3527530"/>
                <a:gd name="connsiteY3" fmla="*/ 69533 h 4333142"/>
                <a:gd name="connsiteX4" fmla="*/ 423 w 3527530"/>
                <a:gd name="connsiteY4" fmla="*/ 473393 h 4333142"/>
                <a:gd name="connsiteX5" fmla="*/ 423 w 3527530"/>
                <a:gd name="connsiteY5" fmla="*/ 3841433 h 4333142"/>
                <a:gd name="connsiteX6" fmla="*/ 4233 w 3527530"/>
                <a:gd name="connsiteY6" fmla="*/ 3921443 h 4333142"/>
                <a:gd name="connsiteX7" fmla="*/ 310938 w 3527530"/>
                <a:gd name="connsiteY7" fmla="*/ 4306253 h 4333142"/>
                <a:gd name="connsiteX8" fmla="*/ 598593 w 3527530"/>
                <a:gd name="connsiteY8" fmla="*/ 4331970 h 4333142"/>
                <a:gd name="connsiteX9" fmla="*/ 3361796 w 3527530"/>
                <a:gd name="connsiteY9" fmla="*/ 4331970 h 4333142"/>
                <a:gd name="connsiteX10" fmla="*/ 3527531 w 3527530"/>
                <a:gd name="connsiteY10" fmla="*/ 4166235 h 4333142"/>
                <a:gd name="connsiteX11" fmla="*/ 3527531 w 3527530"/>
                <a:gd name="connsiteY11" fmla="*/ 168593 h 4333142"/>
                <a:gd name="connsiteX12" fmla="*/ 3357034 w 3527530"/>
                <a:gd name="connsiteY12" fmla="*/ 0 h 4333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7530" h="4333142">
                  <a:moveTo>
                    <a:pt x="3357034" y="0"/>
                  </a:moveTo>
                  <a:cubicBezTo>
                    <a:pt x="3099859" y="0"/>
                    <a:pt x="2842684" y="0"/>
                    <a:pt x="2585509" y="0"/>
                  </a:cubicBezTo>
                  <a:cubicBezTo>
                    <a:pt x="1882564" y="0"/>
                    <a:pt x="1179618" y="0"/>
                    <a:pt x="477626" y="0"/>
                  </a:cubicBezTo>
                  <a:cubicBezTo>
                    <a:pt x="385233" y="0"/>
                    <a:pt x="296651" y="19050"/>
                    <a:pt x="218546" y="69533"/>
                  </a:cubicBezTo>
                  <a:cubicBezTo>
                    <a:pt x="72813" y="163830"/>
                    <a:pt x="423" y="300038"/>
                    <a:pt x="423" y="473393"/>
                  </a:cubicBezTo>
                  <a:cubicBezTo>
                    <a:pt x="-529" y="1596390"/>
                    <a:pt x="423" y="2718435"/>
                    <a:pt x="423" y="3841433"/>
                  </a:cubicBezTo>
                  <a:cubicBezTo>
                    <a:pt x="423" y="3868103"/>
                    <a:pt x="423" y="3894773"/>
                    <a:pt x="4233" y="3921443"/>
                  </a:cubicBezTo>
                  <a:cubicBezTo>
                    <a:pt x="30903" y="4110990"/>
                    <a:pt x="132821" y="4239578"/>
                    <a:pt x="310938" y="4306253"/>
                  </a:cubicBezTo>
                  <a:cubicBezTo>
                    <a:pt x="404283" y="4341495"/>
                    <a:pt x="502391" y="4331970"/>
                    <a:pt x="598593" y="4331970"/>
                  </a:cubicBezTo>
                  <a:cubicBezTo>
                    <a:pt x="605261" y="4331970"/>
                    <a:pt x="2533121" y="4331970"/>
                    <a:pt x="3361796" y="4331970"/>
                  </a:cubicBezTo>
                  <a:cubicBezTo>
                    <a:pt x="3466571" y="4331970"/>
                    <a:pt x="3527531" y="4271963"/>
                    <a:pt x="3527531" y="4166235"/>
                  </a:cubicBezTo>
                  <a:cubicBezTo>
                    <a:pt x="3527531" y="2833688"/>
                    <a:pt x="3527531" y="1501140"/>
                    <a:pt x="3527531" y="168593"/>
                  </a:cubicBezTo>
                  <a:cubicBezTo>
                    <a:pt x="3527531" y="59055"/>
                    <a:pt x="3468476" y="0"/>
                    <a:pt x="335703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40EE13-28B9-4D4D-809C-0DB90B49595D}"/>
                </a:ext>
              </a:extLst>
            </p:cNvPr>
            <p:cNvSpPr/>
            <p:nvPr/>
          </p:nvSpPr>
          <p:spPr>
            <a:xfrm>
              <a:off x="2499394" y="2012999"/>
              <a:ext cx="1600320" cy="279930"/>
            </a:xfrm>
            <a:custGeom>
              <a:avLst/>
              <a:gdLst>
                <a:gd name="connsiteX0" fmla="*/ 3399270 w 3441180"/>
                <a:gd name="connsiteY0" fmla="*/ 0 h 595604"/>
                <a:gd name="connsiteX1" fmla="*/ 294120 w 3441180"/>
                <a:gd name="connsiteY1" fmla="*/ 0 h 595604"/>
                <a:gd name="connsiteX2" fmla="*/ 169342 w 3441180"/>
                <a:gd name="connsiteY2" fmla="*/ 24765 h 595604"/>
                <a:gd name="connsiteX3" fmla="*/ 29325 w 3441180"/>
                <a:gd name="connsiteY3" fmla="*/ 429578 h 595604"/>
                <a:gd name="connsiteX4" fmla="*/ 253163 w 3441180"/>
                <a:gd name="connsiteY4" fmla="*/ 592455 h 595604"/>
                <a:gd name="connsiteX5" fmla="*/ 3388793 w 3441180"/>
                <a:gd name="connsiteY5" fmla="*/ 594360 h 595604"/>
                <a:gd name="connsiteX6" fmla="*/ 3439275 w 3441180"/>
                <a:gd name="connsiteY6" fmla="*/ 544830 h 595604"/>
                <a:gd name="connsiteX7" fmla="*/ 3441180 w 3441180"/>
                <a:gd name="connsiteY7" fmla="*/ 40957 h 595604"/>
                <a:gd name="connsiteX8" fmla="*/ 3399270 w 3441180"/>
                <a:gd name="connsiteY8" fmla="*/ 0 h 5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1180" h="595604">
                  <a:moveTo>
                    <a:pt x="3399270" y="0"/>
                  </a:moveTo>
                  <a:cubicBezTo>
                    <a:pt x="3115425" y="0"/>
                    <a:pt x="1000875" y="0"/>
                    <a:pt x="294120" y="0"/>
                  </a:cubicBezTo>
                  <a:cubicBezTo>
                    <a:pt x="250305" y="0"/>
                    <a:pt x="209348" y="5715"/>
                    <a:pt x="169342" y="24765"/>
                  </a:cubicBezTo>
                  <a:cubicBezTo>
                    <a:pt x="21705" y="93345"/>
                    <a:pt x="-42112" y="279082"/>
                    <a:pt x="29325" y="429578"/>
                  </a:cubicBezTo>
                  <a:cubicBezTo>
                    <a:pt x="74092" y="523875"/>
                    <a:pt x="147435" y="583882"/>
                    <a:pt x="253163" y="592455"/>
                  </a:cubicBezTo>
                  <a:cubicBezTo>
                    <a:pt x="319838" y="598170"/>
                    <a:pt x="2544878" y="594360"/>
                    <a:pt x="3388793" y="594360"/>
                  </a:cubicBezTo>
                  <a:cubicBezTo>
                    <a:pt x="3435465" y="594360"/>
                    <a:pt x="3439275" y="590550"/>
                    <a:pt x="3439275" y="544830"/>
                  </a:cubicBezTo>
                  <a:cubicBezTo>
                    <a:pt x="3440228" y="377190"/>
                    <a:pt x="3440228" y="208597"/>
                    <a:pt x="3441180" y="40957"/>
                  </a:cubicBezTo>
                  <a:cubicBezTo>
                    <a:pt x="3441180" y="0"/>
                    <a:pt x="3441180" y="0"/>
                    <a:pt x="339927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59348A-FCBF-4C16-A745-519A83FBE9B4}"/>
                </a:ext>
              </a:extLst>
            </p:cNvPr>
            <p:cNvSpPr/>
            <p:nvPr/>
          </p:nvSpPr>
          <p:spPr>
            <a:xfrm>
              <a:off x="2619722" y="365131"/>
              <a:ext cx="20659" cy="1612744"/>
            </a:xfrm>
            <a:custGeom>
              <a:avLst/>
              <a:gdLst>
                <a:gd name="connsiteX0" fmla="*/ 6668 w 43956"/>
                <a:gd name="connsiteY0" fmla="*/ 1714500 h 3431420"/>
                <a:gd name="connsiteX1" fmla="*/ 6668 w 43956"/>
                <a:gd name="connsiteY1" fmla="*/ 70485 h 3431420"/>
                <a:gd name="connsiteX2" fmla="*/ 7620 w 43956"/>
                <a:gd name="connsiteY2" fmla="*/ 24765 h 3431420"/>
                <a:gd name="connsiteX3" fmla="*/ 26670 w 43956"/>
                <a:gd name="connsiteY3" fmla="*/ 0 h 3431420"/>
                <a:gd name="connsiteX4" fmla="*/ 43815 w 43956"/>
                <a:gd name="connsiteY4" fmla="*/ 25718 h 3431420"/>
                <a:gd name="connsiteX5" fmla="*/ 41910 w 43956"/>
                <a:gd name="connsiteY5" fmla="*/ 538163 h 3431420"/>
                <a:gd name="connsiteX6" fmla="*/ 40957 w 43956"/>
                <a:gd name="connsiteY6" fmla="*/ 2163128 h 3431420"/>
                <a:gd name="connsiteX7" fmla="*/ 37147 w 43956"/>
                <a:gd name="connsiteY7" fmla="*/ 3361373 h 3431420"/>
                <a:gd name="connsiteX8" fmla="*/ 35243 w 43956"/>
                <a:gd name="connsiteY8" fmla="*/ 3414713 h 3431420"/>
                <a:gd name="connsiteX9" fmla="*/ 20003 w 43956"/>
                <a:gd name="connsiteY9" fmla="*/ 3430905 h 3431420"/>
                <a:gd name="connsiteX10" fmla="*/ 0 w 43956"/>
                <a:gd name="connsiteY10" fmla="*/ 3413760 h 3431420"/>
                <a:gd name="connsiteX11" fmla="*/ 0 w 43956"/>
                <a:gd name="connsiteY11" fmla="*/ 3400425 h 3431420"/>
                <a:gd name="connsiteX12" fmla="*/ 4763 w 43956"/>
                <a:gd name="connsiteY12" fmla="*/ 2426970 h 3431420"/>
                <a:gd name="connsiteX13" fmla="*/ 4763 w 43956"/>
                <a:gd name="connsiteY13" fmla="*/ 1714500 h 3431420"/>
                <a:gd name="connsiteX14" fmla="*/ 6668 w 43956"/>
                <a:gd name="connsiteY14" fmla="*/ 1714500 h 343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56" h="3431420">
                  <a:moveTo>
                    <a:pt x="6668" y="1714500"/>
                  </a:moveTo>
                  <a:cubicBezTo>
                    <a:pt x="6668" y="1166813"/>
                    <a:pt x="6668" y="619125"/>
                    <a:pt x="6668" y="70485"/>
                  </a:cubicBezTo>
                  <a:cubicBezTo>
                    <a:pt x="6668" y="55245"/>
                    <a:pt x="6668" y="40005"/>
                    <a:pt x="7620" y="24765"/>
                  </a:cubicBezTo>
                  <a:cubicBezTo>
                    <a:pt x="7620" y="12383"/>
                    <a:pt x="6668" y="0"/>
                    <a:pt x="26670" y="0"/>
                  </a:cubicBezTo>
                  <a:cubicBezTo>
                    <a:pt x="46672" y="953"/>
                    <a:pt x="43815" y="13335"/>
                    <a:pt x="43815" y="25718"/>
                  </a:cubicBezTo>
                  <a:cubicBezTo>
                    <a:pt x="42863" y="196215"/>
                    <a:pt x="41910" y="367665"/>
                    <a:pt x="41910" y="538163"/>
                  </a:cubicBezTo>
                  <a:cubicBezTo>
                    <a:pt x="40957" y="1080135"/>
                    <a:pt x="41910" y="1621155"/>
                    <a:pt x="40957" y="2163128"/>
                  </a:cubicBezTo>
                  <a:cubicBezTo>
                    <a:pt x="40005" y="2562225"/>
                    <a:pt x="39053" y="2962275"/>
                    <a:pt x="37147" y="3361373"/>
                  </a:cubicBezTo>
                  <a:cubicBezTo>
                    <a:pt x="37147" y="3379470"/>
                    <a:pt x="36195" y="3396615"/>
                    <a:pt x="35243" y="3414713"/>
                  </a:cubicBezTo>
                  <a:cubicBezTo>
                    <a:pt x="34290" y="3424238"/>
                    <a:pt x="32385" y="3433763"/>
                    <a:pt x="20003" y="3430905"/>
                  </a:cubicBezTo>
                  <a:cubicBezTo>
                    <a:pt x="10478" y="3429000"/>
                    <a:pt x="0" y="3428048"/>
                    <a:pt x="0" y="3413760"/>
                  </a:cubicBezTo>
                  <a:cubicBezTo>
                    <a:pt x="0" y="3408998"/>
                    <a:pt x="0" y="3405188"/>
                    <a:pt x="0" y="3400425"/>
                  </a:cubicBezTo>
                  <a:cubicBezTo>
                    <a:pt x="1905" y="3075623"/>
                    <a:pt x="3810" y="2750820"/>
                    <a:pt x="4763" y="2426970"/>
                  </a:cubicBezTo>
                  <a:cubicBezTo>
                    <a:pt x="5715" y="2189798"/>
                    <a:pt x="4763" y="1951673"/>
                    <a:pt x="4763" y="1714500"/>
                  </a:cubicBezTo>
                  <a:cubicBezTo>
                    <a:pt x="4763" y="1714500"/>
                    <a:pt x="5715" y="1714500"/>
                    <a:pt x="6668" y="171450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93DC44-7D37-4981-892C-A8304289A83B}"/>
                </a:ext>
              </a:extLst>
            </p:cNvPr>
            <p:cNvSpPr/>
            <p:nvPr/>
          </p:nvSpPr>
          <p:spPr>
            <a:xfrm>
              <a:off x="2743727" y="396915"/>
              <a:ext cx="1263768" cy="1505509"/>
            </a:xfrm>
            <a:custGeom>
              <a:avLst/>
              <a:gdLst>
                <a:gd name="connsiteX0" fmla="*/ 2687002 w 2688907"/>
                <a:gd name="connsiteY0" fmla="*/ 321945 h 3203257"/>
                <a:gd name="connsiteX1" fmla="*/ 2687002 w 2688907"/>
                <a:gd name="connsiteY1" fmla="*/ 298133 h 3203257"/>
                <a:gd name="connsiteX2" fmla="*/ 2667952 w 2688907"/>
                <a:gd name="connsiteY2" fmla="*/ 280988 h 3203257"/>
                <a:gd name="connsiteX3" fmla="*/ 2602230 w 2688907"/>
                <a:gd name="connsiteY3" fmla="*/ 278130 h 3203257"/>
                <a:gd name="connsiteX4" fmla="*/ 2404110 w 2688907"/>
                <a:gd name="connsiteY4" fmla="*/ 36195 h 3203257"/>
                <a:gd name="connsiteX5" fmla="*/ 2372677 w 2688907"/>
                <a:gd name="connsiteY5" fmla="*/ 0 h 3203257"/>
                <a:gd name="connsiteX6" fmla="*/ 318135 w 2688907"/>
                <a:gd name="connsiteY6" fmla="*/ 0 h 3203257"/>
                <a:gd name="connsiteX7" fmla="*/ 297180 w 2688907"/>
                <a:gd name="connsiteY7" fmla="*/ 0 h 3203257"/>
                <a:gd name="connsiteX8" fmla="*/ 280988 w 2688907"/>
                <a:gd name="connsiteY8" fmla="*/ 20003 h 3203257"/>
                <a:gd name="connsiteX9" fmla="*/ 280988 w 2688907"/>
                <a:gd name="connsiteY9" fmla="*/ 83820 h 3203257"/>
                <a:gd name="connsiteX10" fmla="*/ 36195 w 2688907"/>
                <a:gd name="connsiteY10" fmla="*/ 282893 h 3203257"/>
                <a:gd name="connsiteX11" fmla="*/ 0 w 2688907"/>
                <a:gd name="connsiteY11" fmla="*/ 318135 h 3203257"/>
                <a:gd name="connsiteX12" fmla="*/ 0 w 2688907"/>
                <a:gd name="connsiteY12" fmla="*/ 1612583 h 3203257"/>
                <a:gd name="connsiteX13" fmla="*/ 0 w 2688907"/>
                <a:gd name="connsiteY13" fmla="*/ 2907030 h 3203257"/>
                <a:gd name="connsiteX14" fmla="*/ 38100 w 2688907"/>
                <a:gd name="connsiteY14" fmla="*/ 2945130 h 3203257"/>
                <a:gd name="connsiteX15" fmla="*/ 51435 w 2688907"/>
                <a:gd name="connsiteY15" fmla="*/ 2946083 h 3203257"/>
                <a:gd name="connsiteX16" fmla="*/ 283845 w 2688907"/>
                <a:gd name="connsiteY16" fmla="*/ 3170873 h 3203257"/>
                <a:gd name="connsiteX17" fmla="*/ 319088 w 2688907"/>
                <a:gd name="connsiteY17" fmla="*/ 3203258 h 3203257"/>
                <a:gd name="connsiteX18" fmla="*/ 2392680 w 2688907"/>
                <a:gd name="connsiteY18" fmla="*/ 3202305 h 3203257"/>
                <a:gd name="connsiteX19" fmla="*/ 2432685 w 2688907"/>
                <a:gd name="connsiteY19" fmla="*/ 3166110 h 3203257"/>
                <a:gd name="connsiteX20" fmla="*/ 2436495 w 2688907"/>
                <a:gd name="connsiteY20" fmla="*/ 3134678 h 3203257"/>
                <a:gd name="connsiteX21" fmla="*/ 2652713 w 2688907"/>
                <a:gd name="connsiteY21" fmla="*/ 2947035 h 3203257"/>
                <a:gd name="connsiteX22" fmla="*/ 2688908 w 2688907"/>
                <a:gd name="connsiteY22" fmla="*/ 2906078 h 3203257"/>
                <a:gd name="connsiteX23" fmla="*/ 2687002 w 2688907"/>
                <a:gd name="connsiteY23" fmla="*/ 321945 h 3203257"/>
                <a:gd name="connsiteX24" fmla="*/ 2627947 w 2688907"/>
                <a:gd name="connsiteY24" fmla="*/ 2931795 h 3203257"/>
                <a:gd name="connsiteX25" fmla="*/ 2415540 w 2688907"/>
                <a:gd name="connsiteY25" fmla="*/ 3148965 h 3203257"/>
                <a:gd name="connsiteX26" fmla="*/ 2378393 w 2688907"/>
                <a:gd name="connsiteY26" fmla="*/ 3184208 h 3203257"/>
                <a:gd name="connsiteX27" fmla="*/ 336232 w 2688907"/>
                <a:gd name="connsiteY27" fmla="*/ 3184208 h 3203257"/>
                <a:gd name="connsiteX28" fmla="*/ 297180 w 2688907"/>
                <a:gd name="connsiteY28" fmla="*/ 3150870 h 3203257"/>
                <a:gd name="connsiteX29" fmla="*/ 48577 w 2688907"/>
                <a:gd name="connsiteY29" fmla="*/ 2927985 h 3203257"/>
                <a:gd name="connsiteX30" fmla="*/ 17145 w 2688907"/>
                <a:gd name="connsiteY30" fmla="*/ 2894648 h 3203257"/>
                <a:gd name="connsiteX31" fmla="*/ 18097 w 2688907"/>
                <a:gd name="connsiteY31" fmla="*/ 1613535 h 3203257"/>
                <a:gd name="connsiteX32" fmla="*/ 18097 w 2688907"/>
                <a:gd name="connsiteY32" fmla="*/ 342900 h 3203257"/>
                <a:gd name="connsiteX33" fmla="*/ 57150 w 2688907"/>
                <a:gd name="connsiteY33" fmla="*/ 300038 h 3203257"/>
                <a:gd name="connsiteX34" fmla="*/ 300038 w 2688907"/>
                <a:gd name="connsiteY34" fmla="*/ 38100 h 3203257"/>
                <a:gd name="connsiteX35" fmla="*/ 325755 w 2688907"/>
                <a:gd name="connsiteY35" fmla="*/ 17145 h 3203257"/>
                <a:gd name="connsiteX36" fmla="*/ 667702 w 2688907"/>
                <a:gd name="connsiteY36" fmla="*/ 17145 h 3203257"/>
                <a:gd name="connsiteX37" fmla="*/ 2346008 w 2688907"/>
                <a:gd name="connsiteY37" fmla="*/ 17145 h 3203257"/>
                <a:gd name="connsiteX38" fmla="*/ 2383155 w 2688907"/>
                <a:gd name="connsiteY38" fmla="*/ 53340 h 3203257"/>
                <a:gd name="connsiteX39" fmla="*/ 2628900 w 2688907"/>
                <a:gd name="connsiteY39" fmla="*/ 300038 h 3203257"/>
                <a:gd name="connsiteX40" fmla="*/ 2666047 w 2688907"/>
                <a:gd name="connsiteY40" fmla="*/ 339090 h 3203257"/>
                <a:gd name="connsiteX41" fmla="*/ 2666047 w 2688907"/>
                <a:gd name="connsiteY41" fmla="*/ 2887980 h 3203257"/>
                <a:gd name="connsiteX42" fmla="*/ 2627947 w 2688907"/>
                <a:gd name="connsiteY42" fmla="*/ 2931795 h 320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688907" h="3203257">
                  <a:moveTo>
                    <a:pt x="2687002" y="321945"/>
                  </a:moveTo>
                  <a:cubicBezTo>
                    <a:pt x="2687002" y="314325"/>
                    <a:pt x="2687002" y="305753"/>
                    <a:pt x="2687002" y="298133"/>
                  </a:cubicBezTo>
                  <a:cubicBezTo>
                    <a:pt x="2687002" y="284798"/>
                    <a:pt x="2681288" y="277178"/>
                    <a:pt x="2667952" y="280988"/>
                  </a:cubicBezTo>
                  <a:cubicBezTo>
                    <a:pt x="2645093" y="286703"/>
                    <a:pt x="2623185" y="281940"/>
                    <a:pt x="2602230" y="278130"/>
                  </a:cubicBezTo>
                  <a:cubicBezTo>
                    <a:pt x="2489835" y="261938"/>
                    <a:pt x="2391727" y="142875"/>
                    <a:pt x="2404110" y="36195"/>
                  </a:cubicBezTo>
                  <a:cubicBezTo>
                    <a:pt x="2407920" y="0"/>
                    <a:pt x="2407920" y="0"/>
                    <a:pt x="2372677" y="0"/>
                  </a:cubicBezTo>
                  <a:cubicBezTo>
                    <a:pt x="1687830" y="0"/>
                    <a:pt x="1002982" y="0"/>
                    <a:pt x="318135" y="0"/>
                  </a:cubicBezTo>
                  <a:cubicBezTo>
                    <a:pt x="311468" y="0"/>
                    <a:pt x="303847" y="0"/>
                    <a:pt x="297180" y="0"/>
                  </a:cubicBezTo>
                  <a:cubicBezTo>
                    <a:pt x="282892" y="0"/>
                    <a:pt x="277177" y="5715"/>
                    <a:pt x="280988" y="20003"/>
                  </a:cubicBezTo>
                  <a:cubicBezTo>
                    <a:pt x="287655" y="40957"/>
                    <a:pt x="283845" y="61913"/>
                    <a:pt x="280988" y="83820"/>
                  </a:cubicBezTo>
                  <a:cubicBezTo>
                    <a:pt x="265747" y="185738"/>
                    <a:pt x="169545" y="285750"/>
                    <a:pt x="36195" y="282893"/>
                  </a:cubicBezTo>
                  <a:cubicBezTo>
                    <a:pt x="0" y="281940"/>
                    <a:pt x="0" y="280035"/>
                    <a:pt x="0" y="318135"/>
                  </a:cubicBezTo>
                  <a:cubicBezTo>
                    <a:pt x="0" y="749618"/>
                    <a:pt x="0" y="1181100"/>
                    <a:pt x="0" y="1612583"/>
                  </a:cubicBezTo>
                  <a:cubicBezTo>
                    <a:pt x="0" y="2044065"/>
                    <a:pt x="0" y="2475548"/>
                    <a:pt x="0" y="2907030"/>
                  </a:cubicBezTo>
                  <a:cubicBezTo>
                    <a:pt x="0" y="2947035"/>
                    <a:pt x="0" y="2947035"/>
                    <a:pt x="38100" y="2945130"/>
                  </a:cubicBezTo>
                  <a:cubicBezTo>
                    <a:pt x="42863" y="2945130"/>
                    <a:pt x="46672" y="2946083"/>
                    <a:pt x="51435" y="2946083"/>
                  </a:cubicBezTo>
                  <a:cubicBezTo>
                    <a:pt x="182880" y="2949893"/>
                    <a:pt x="283845" y="3063240"/>
                    <a:pt x="283845" y="3170873"/>
                  </a:cubicBezTo>
                  <a:cubicBezTo>
                    <a:pt x="283845" y="3197543"/>
                    <a:pt x="293370" y="3203258"/>
                    <a:pt x="319088" y="3203258"/>
                  </a:cubicBezTo>
                  <a:cubicBezTo>
                    <a:pt x="1010602" y="3202305"/>
                    <a:pt x="1701165" y="3202305"/>
                    <a:pt x="2392680" y="3202305"/>
                  </a:cubicBezTo>
                  <a:cubicBezTo>
                    <a:pt x="2430780" y="3202305"/>
                    <a:pt x="2430780" y="3202305"/>
                    <a:pt x="2432685" y="3166110"/>
                  </a:cubicBezTo>
                  <a:cubicBezTo>
                    <a:pt x="2433638" y="3155633"/>
                    <a:pt x="2434590" y="3145155"/>
                    <a:pt x="2436495" y="3134678"/>
                  </a:cubicBezTo>
                  <a:cubicBezTo>
                    <a:pt x="2459355" y="3031808"/>
                    <a:pt x="2539365" y="2961323"/>
                    <a:pt x="2652713" y="2947035"/>
                  </a:cubicBezTo>
                  <a:cubicBezTo>
                    <a:pt x="2680335" y="2943225"/>
                    <a:pt x="2688908" y="2933700"/>
                    <a:pt x="2688908" y="2906078"/>
                  </a:cubicBezTo>
                  <a:cubicBezTo>
                    <a:pt x="2687002" y="2044065"/>
                    <a:pt x="2687002" y="1183005"/>
                    <a:pt x="2687002" y="321945"/>
                  </a:cubicBezTo>
                  <a:close/>
                  <a:moveTo>
                    <a:pt x="2627947" y="2931795"/>
                  </a:moveTo>
                  <a:cubicBezTo>
                    <a:pt x="2523172" y="2945130"/>
                    <a:pt x="2425065" y="3044190"/>
                    <a:pt x="2415540" y="3148965"/>
                  </a:cubicBezTo>
                  <a:cubicBezTo>
                    <a:pt x="2413635" y="3173730"/>
                    <a:pt x="2405063" y="3184208"/>
                    <a:pt x="2378393" y="3184208"/>
                  </a:cubicBezTo>
                  <a:cubicBezTo>
                    <a:pt x="1697355" y="3183255"/>
                    <a:pt x="1017270" y="3183255"/>
                    <a:pt x="336232" y="3184208"/>
                  </a:cubicBezTo>
                  <a:cubicBezTo>
                    <a:pt x="309563" y="3184208"/>
                    <a:pt x="300990" y="3175635"/>
                    <a:pt x="297180" y="3150870"/>
                  </a:cubicBezTo>
                  <a:cubicBezTo>
                    <a:pt x="279082" y="3025140"/>
                    <a:pt x="174307" y="2930843"/>
                    <a:pt x="48577" y="2927985"/>
                  </a:cubicBezTo>
                  <a:cubicBezTo>
                    <a:pt x="21907" y="2927033"/>
                    <a:pt x="17145" y="2919413"/>
                    <a:pt x="17145" y="2894648"/>
                  </a:cubicBezTo>
                  <a:cubicBezTo>
                    <a:pt x="18097" y="2467928"/>
                    <a:pt x="18097" y="2040255"/>
                    <a:pt x="18097" y="1613535"/>
                  </a:cubicBezTo>
                  <a:cubicBezTo>
                    <a:pt x="18097" y="1189673"/>
                    <a:pt x="18097" y="766763"/>
                    <a:pt x="18097" y="342900"/>
                  </a:cubicBezTo>
                  <a:cubicBezTo>
                    <a:pt x="18097" y="301943"/>
                    <a:pt x="18097" y="301943"/>
                    <a:pt x="57150" y="300038"/>
                  </a:cubicBezTo>
                  <a:cubicBezTo>
                    <a:pt x="192405" y="293370"/>
                    <a:pt x="304800" y="173355"/>
                    <a:pt x="300038" y="38100"/>
                  </a:cubicBezTo>
                  <a:cubicBezTo>
                    <a:pt x="299085" y="14288"/>
                    <a:pt x="312420" y="17145"/>
                    <a:pt x="325755" y="17145"/>
                  </a:cubicBezTo>
                  <a:cubicBezTo>
                    <a:pt x="440055" y="17145"/>
                    <a:pt x="553402" y="17145"/>
                    <a:pt x="667702" y="17145"/>
                  </a:cubicBezTo>
                  <a:cubicBezTo>
                    <a:pt x="1226820" y="17145"/>
                    <a:pt x="1786890" y="17145"/>
                    <a:pt x="2346008" y="17145"/>
                  </a:cubicBezTo>
                  <a:cubicBezTo>
                    <a:pt x="2382202" y="17145"/>
                    <a:pt x="2382202" y="17145"/>
                    <a:pt x="2383155" y="53340"/>
                  </a:cubicBezTo>
                  <a:cubicBezTo>
                    <a:pt x="2384108" y="179070"/>
                    <a:pt x="2499360" y="294323"/>
                    <a:pt x="2628900" y="300038"/>
                  </a:cubicBezTo>
                  <a:cubicBezTo>
                    <a:pt x="2666047" y="301943"/>
                    <a:pt x="2666047" y="301943"/>
                    <a:pt x="2666047" y="339090"/>
                  </a:cubicBezTo>
                  <a:cubicBezTo>
                    <a:pt x="2666047" y="1188720"/>
                    <a:pt x="2666047" y="2038350"/>
                    <a:pt x="2666047" y="2887980"/>
                  </a:cubicBezTo>
                  <a:cubicBezTo>
                    <a:pt x="2667000" y="2927033"/>
                    <a:pt x="2667000" y="2927033"/>
                    <a:pt x="2627947" y="293179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74E87C-C4FB-4E36-A156-8671EF6781B1}"/>
                </a:ext>
              </a:extLst>
            </p:cNvPr>
            <p:cNvSpPr/>
            <p:nvPr/>
          </p:nvSpPr>
          <p:spPr>
            <a:xfrm>
              <a:off x="3070077" y="724608"/>
              <a:ext cx="156684" cy="149969"/>
            </a:xfrm>
            <a:custGeom>
              <a:avLst/>
              <a:gdLst>
                <a:gd name="connsiteX0" fmla="*/ 332423 w 333375"/>
                <a:gd name="connsiteY0" fmla="*/ 319088 h 319087"/>
                <a:gd name="connsiteX1" fmla="*/ 193358 w 333375"/>
                <a:gd name="connsiteY1" fmla="*/ 319088 h 319087"/>
                <a:gd name="connsiteX2" fmla="*/ 243840 w 333375"/>
                <a:gd name="connsiteY2" fmla="*/ 253365 h 319087"/>
                <a:gd name="connsiteX3" fmla="*/ 243840 w 333375"/>
                <a:gd name="connsiteY3" fmla="*/ 183833 h 319087"/>
                <a:gd name="connsiteX4" fmla="*/ 224790 w 333375"/>
                <a:gd name="connsiteY4" fmla="*/ 164783 h 319087"/>
                <a:gd name="connsiteX5" fmla="*/ 112395 w 333375"/>
                <a:gd name="connsiteY5" fmla="*/ 164783 h 319087"/>
                <a:gd name="connsiteX6" fmla="*/ 93345 w 333375"/>
                <a:gd name="connsiteY6" fmla="*/ 183833 h 319087"/>
                <a:gd name="connsiteX7" fmla="*/ 93345 w 333375"/>
                <a:gd name="connsiteY7" fmla="*/ 258128 h 319087"/>
                <a:gd name="connsiteX8" fmla="*/ 135255 w 333375"/>
                <a:gd name="connsiteY8" fmla="*/ 318135 h 319087"/>
                <a:gd name="connsiteX9" fmla="*/ 0 w 333375"/>
                <a:gd name="connsiteY9" fmla="*/ 318135 h 319087"/>
                <a:gd name="connsiteX10" fmla="*/ 46673 w 333375"/>
                <a:gd name="connsiteY10" fmla="*/ 258128 h 319087"/>
                <a:gd name="connsiteX11" fmla="*/ 46673 w 333375"/>
                <a:gd name="connsiteY11" fmla="*/ 55245 h 319087"/>
                <a:gd name="connsiteX12" fmla="*/ 5715 w 333375"/>
                <a:gd name="connsiteY12" fmla="*/ 0 h 319087"/>
                <a:gd name="connsiteX13" fmla="*/ 134303 w 333375"/>
                <a:gd name="connsiteY13" fmla="*/ 0 h 319087"/>
                <a:gd name="connsiteX14" fmla="*/ 120968 w 333375"/>
                <a:gd name="connsiteY14" fmla="*/ 6668 h 319087"/>
                <a:gd name="connsiteX15" fmla="*/ 94298 w 333375"/>
                <a:gd name="connsiteY15" fmla="*/ 38100 h 319087"/>
                <a:gd name="connsiteX16" fmla="*/ 94298 w 333375"/>
                <a:gd name="connsiteY16" fmla="*/ 128588 h 319087"/>
                <a:gd name="connsiteX17" fmla="*/ 113348 w 333375"/>
                <a:gd name="connsiteY17" fmla="*/ 147638 h 319087"/>
                <a:gd name="connsiteX18" fmla="*/ 225743 w 333375"/>
                <a:gd name="connsiteY18" fmla="*/ 147638 h 319087"/>
                <a:gd name="connsiteX19" fmla="*/ 244793 w 333375"/>
                <a:gd name="connsiteY19" fmla="*/ 128588 h 319087"/>
                <a:gd name="connsiteX20" fmla="*/ 244793 w 333375"/>
                <a:gd name="connsiteY20" fmla="*/ 64770 h 319087"/>
                <a:gd name="connsiteX21" fmla="*/ 199073 w 333375"/>
                <a:gd name="connsiteY21" fmla="*/ 0 h 319087"/>
                <a:gd name="connsiteX22" fmla="*/ 333375 w 333375"/>
                <a:gd name="connsiteY22" fmla="*/ 0 h 319087"/>
                <a:gd name="connsiteX23" fmla="*/ 316230 w 333375"/>
                <a:gd name="connsiteY23" fmla="*/ 8573 h 319087"/>
                <a:gd name="connsiteX24" fmla="*/ 292418 w 333375"/>
                <a:gd name="connsiteY24" fmla="*/ 39053 h 319087"/>
                <a:gd name="connsiteX25" fmla="*/ 292418 w 333375"/>
                <a:gd name="connsiteY25" fmla="*/ 281940 h 319087"/>
                <a:gd name="connsiteX26" fmla="*/ 332423 w 333375"/>
                <a:gd name="connsiteY26" fmla="*/ 319088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3375" h="319087">
                  <a:moveTo>
                    <a:pt x="332423" y="319088"/>
                  </a:moveTo>
                  <a:cubicBezTo>
                    <a:pt x="288608" y="319088"/>
                    <a:pt x="243840" y="319088"/>
                    <a:pt x="193358" y="319088"/>
                  </a:cubicBezTo>
                  <a:cubicBezTo>
                    <a:pt x="242888" y="301942"/>
                    <a:pt x="242888" y="301942"/>
                    <a:pt x="243840" y="253365"/>
                  </a:cubicBezTo>
                  <a:cubicBezTo>
                    <a:pt x="243840" y="230505"/>
                    <a:pt x="243840" y="206693"/>
                    <a:pt x="243840" y="183833"/>
                  </a:cubicBezTo>
                  <a:cubicBezTo>
                    <a:pt x="243840" y="170498"/>
                    <a:pt x="238125" y="164783"/>
                    <a:pt x="224790" y="164783"/>
                  </a:cubicBezTo>
                  <a:cubicBezTo>
                    <a:pt x="187643" y="164783"/>
                    <a:pt x="150495" y="164783"/>
                    <a:pt x="112395" y="164783"/>
                  </a:cubicBezTo>
                  <a:cubicBezTo>
                    <a:pt x="99060" y="164783"/>
                    <a:pt x="93345" y="170498"/>
                    <a:pt x="93345" y="183833"/>
                  </a:cubicBezTo>
                  <a:cubicBezTo>
                    <a:pt x="93345" y="208598"/>
                    <a:pt x="93345" y="233363"/>
                    <a:pt x="93345" y="258128"/>
                  </a:cubicBezTo>
                  <a:cubicBezTo>
                    <a:pt x="93345" y="302895"/>
                    <a:pt x="95250" y="304800"/>
                    <a:pt x="135255" y="318135"/>
                  </a:cubicBezTo>
                  <a:cubicBezTo>
                    <a:pt x="92393" y="318135"/>
                    <a:pt x="48578" y="318135"/>
                    <a:pt x="0" y="318135"/>
                  </a:cubicBezTo>
                  <a:cubicBezTo>
                    <a:pt x="45720" y="302895"/>
                    <a:pt x="45720" y="301942"/>
                    <a:pt x="46673" y="258128"/>
                  </a:cubicBezTo>
                  <a:cubicBezTo>
                    <a:pt x="46673" y="190500"/>
                    <a:pt x="46673" y="122873"/>
                    <a:pt x="46673" y="55245"/>
                  </a:cubicBezTo>
                  <a:cubicBezTo>
                    <a:pt x="46673" y="14288"/>
                    <a:pt x="44768" y="12383"/>
                    <a:pt x="5715" y="0"/>
                  </a:cubicBezTo>
                  <a:cubicBezTo>
                    <a:pt x="48578" y="0"/>
                    <a:pt x="91440" y="0"/>
                    <a:pt x="134303" y="0"/>
                  </a:cubicBezTo>
                  <a:cubicBezTo>
                    <a:pt x="133350" y="8573"/>
                    <a:pt x="124778" y="4763"/>
                    <a:pt x="120968" y="6668"/>
                  </a:cubicBezTo>
                  <a:cubicBezTo>
                    <a:pt x="103823" y="11430"/>
                    <a:pt x="94298" y="20955"/>
                    <a:pt x="94298" y="38100"/>
                  </a:cubicBezTo>
                  <a:cubicBezTo>
                    <a:pt x="94298" y="68580"/>
                    <a:pt x="94298" y="98108"/>
                    <a:pt x="94298" y="128588"/>
                  </a:cubicBezTo>
                  <a:cubicBezTo>
                    <a:pt x="94298" y="142875"/>
                    <a:pt x="100013" y="147638"/>
                    <a:pt x="113348" y="147638"/>
                  </a:cubicBezTo>
                  <a:cubicBezTo>
                    <a:pt x="150495" y="147638"/>
                    <a:pt x="187643" y="147638"/>
                    <a:pt x="225743" y="147638"/>
                  </a:cubicBezTo>
                  <a:cubicBezTo>
                    <a:pt x="240030" y="147638"/>
                    <a:pt x="244793" y="141923"/>
                    <a:pt x="244793" y="128588"/>
                  </a:cubicBezTo>
                  <a:cubicBezTo>
                    <a:pt x="244793" y="107633"/>
                    <a:pt x="244793" y="85725"/>
                    <a:pt x="244793" y="64770"/>
                  </a:cubicBezTo>
                  <a:cubicBezTo>
                    <a:pt x="244793" y="18098"/>
                    <a:pt x="244793" y="18098"/>
                    <a:pt x="199073" y="0"/>
                  </a:cubicBezTo>
                  <a:cubicBezTo>
                    <a:pt x="246698" y="0"/>
                    <a:pt x="289560" y="0"/>
                    <a:pt x="333375" y="0"/>
                  </a:cubicBezTo>
                  <a:cubicBezTo>
                    <a:pt x="330518" y="9525"/>
                    <a:pt x="321945" y="6668"/>
                    <a:pt x="316230" y="8573"/>
                  </a:cubicBezTo>
                  <a:cubicBezTo>
                    <a:pt x="300038" y="13335"/>
                    <a:pt x="292418" y="22860"/>
                    <a:pt x="292418" y="39053"/>
                  </a:cubicBezTo>
                  <a:cubicBezTo>
                    <a:pt x="292418" y="120015"/>
                    <a:pt x="292418" y="200978"/>
                    <a:pt x="292418" y="281940"/>
                  </a:cubicBezTo>
                  <a:cubicBezTo>
                    <a:pt x="290513" y="307658"/>
                    <a:pt x="311468" y="311467"/>
                    <a:pt x="332423" y="31908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8A1DE7-E394-43A2-BE8F-C5709BFB3842}"/>
                </a:ext>
              </a:extLst>
            </p:cNvPr>
            <p:cNvSpPr/>
            <p:nvPr/>
          </p:nvSpPr>
          <p:spPr>
            <a:xfrm>
              <a:off x="3571465" y="1006639"/>
              <a:ext cx="126856" cy="152207"/>
            </a:xfrm>
            <a:custGeom>
              <a:avLst/>
              <a:gdLst>
                <a:gd name="connsiteX0" fmla="*/ 8573 w 269910"/>
                <a:gd name="connsiteY0" fmla="*/ 0 h 323850"/>
                <a:gd name="connsiteX1" fmla="*/ 234315 w 269910"/>
                <a:gd name="connsiteY1" fmla="*/ 0 h 323850"/>
                <a:gd name="connsiteX2" fmla="*/ 251460 w 269910"/>
                <a:gd name="connsiteY2" fmla="*/ 12383 h 323850"/>
                <a:gd name="connsiteX3" fmla="*/ 251460 w 269910"/>
                <a:gd name="connsiteY3" fmla="*/ 66675 h 323850"/>
                <a:gd name="connsiteX4" fmla="*/ 240983 w 269910"/>
                <a:gd name="connsiteY4" fmla="*/ 51435 h 323850"/>
                <a:gd name="connsiteX5" fmla="*/ 193358 w 269910"/>
                <a:gd name="connsiteY5" fmla="*/ 17145 h 323850"/>
                <a:gd name="connsiteX6" fmla="*/ 116205 w 269910"/>
                <a:gd name="connsiteY6" fmla="*/ 17145 h 323850"/>
                <a:gd name="connsiteX7" fmla="*/ 93345 w 269910"/>
                <a:gd name="connsiteY7" fmla="*/ 38100 h 323850"/>
                <a:gd name="connsiteX8" fmla="*/ 93345 w 269910"/>
                <a:gd name="connsiteY8" fmla="*/ 125730 h 323850"/>
                <a:gd name="connsiteX9" fmla="*/ 112395 w 269910"/>
                <a:gd name="connsiteY9" fmla="*/ 144780 h 323850"/>
                <a:gd name="connsiteX10" fmla="*/ 146685 w 269910"/>
                <a:gd name="connsiteY10" fmla="*/ 144780 h 323850"/>
                <a:gd name="connsiteX11" fmla="*/ 215265 w 269910"/>
                <a:gd name="connsiteY11" fmla="*/ 95250 h 323850"/>
                <a:gd name="connsiteX12" fmla="*/ 221933 w 269910"/>
                <a:gd name="connsiteY12" fmla="*/ 101917 h 323850"/>
                <a:gd name="connsiteX13" fmla="*/ 221933 w 269910"/>
                <a:gd name="connsiteY13" fmla="*/ 206692 h 323850"/>
                <a:gd name="connsiteX14" fmla="*/ 214313 w 269910"/>
                <a:gd name="connsiteY14" fmla="*/ 203835 h 323850"/>
                <a:gd name="connsiteX15" fmla="*/ 157163 w 269910"/>
                <a:gd name="connsiteY15" fmla="*/ 161925 h 323850"/>
                <a:gd name="connsiteX16" fmla="*/ 92393 w 269910"/>
                <a:gd name="connsiteY16" fmla="*/ 225742 h 323850"/>
                <a:gd name="connsiteX17" fmla="*/ 92393 w 269910"/>
                <a:gd name="connsiteY17" fmla="*/ 279083 h 323850"/>
                <a:gd name="connsiteX18" fmla="*/ 118110 w 269910"/>
                <a:gd name="connsiteY18" fmla="*/ 304800 h 323850"/>
                <a:gd name="connsiteX19" fmla="*/ 137160 w 269910"/>
                <a:gd name="connsiteY19" fmla="*/ 304800 h 323850"/>
                <a:gd name="connsiteX20" fmla="*/ 269558 w 269910"/>
                <a:gd name="connsiteY20" fmla="*/ 235267 h 323850"/>
                <a:gd name="connsiteX21" fmla="*/ 249555 w 269910"/>
                <a:gd name="connsiteY21" fmla="*/ 319088 h 323850"/>
                <a:gd name="connsiteX22" fmla="*/ 232410 w 269910"/>
                <a:gd name="connsiteY22" fmla="*/ 323850 h 323850"/>
                <a:gd name="connsiteX23" fmla="*/ 13335 w 269910"/>
                <a:gd name="connsiteY23" fmla="*/ 323850 h 323850"/>
                <a:gd name="connsiteX24" fmla="*/ 0 w 269910"/>
                <a:gd name="connsiteY24" fmla="*/ 319088 h 323850"/>
                <a:gd name="connsiteX25" fmla="*/ 41910 w 269910"/>
                <a:gd name="connsiteY25" fmla="*/ 298133 h 323850"/>
                <a:gd name="connsiteX26" fmla="*/ 46673 w 269910"/>
                <a:gd name="connsiteY26" fmla="*/ 253365 h 323850"/>
                <a:gd name="connsiteX27" fmla="*/ 46673 w 269910"/>
                <a:gd name="connsiteY27" fmla="*/ 60960 h 323850"/>
                <a:gd name="connsiteX28" fmla="*/ 8573 w 269910"/>
                <a:gd name="connsiteY28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9910" h="323850">
                  <a:moveTo>
                    <a:pt x="8573" y="0"/>
                  </a:moveTo>
                  <a:cubicBezTo>
                    <a:pt x="83820" y="0"/>
                    <a:pt x="159068" y="0"/>
                    <a:pt x="234315" y="0"/>
                  </a:cubicBezTo>
                  <a:cubicBezTo>
                    <a:pt x="242888" y="0"/>
                    <a:pt x="251460" y="1905"/>
                    <a:pt x="251460" y="12383"/>
                  </a:cubicBezTo>
                  <a:cubicBezTo>
                    <a:pt x="252413" y="30480"/>
                    <a:pt x="251460" y="48578"/>
                    <a:pt x="251460" y="66675"/>
                  </a:cubicBezTo>
                  <a:cubicBezTo>
                    <a:pt x="240983" y="64770"/>
                    <a:pt x="241935" y="57150"/>
                    <a:pt x="240983" y="51435"/>
                  </a:cubicBezTo>
                  <a:cubicBezTo>
                    <a:pt x="233363" y="27623"/>
                    <a:pt x="217170" y="17145"/>
                    <a:pt x="193358" y="17145"/>
                  </a:cubicBezTo>
                  <a:cubicBezTo>
                    <a:pt x="167640" y="17145"/>
                    <a:pt x="141923" y="17145"/>
                    <a:pt x="116205" y="17145"/>
                  </a:cubicBezTo>
                  <a:cubicBezTo>
                    <a:pt x="100965" y="17145"/>
                    <a:pt x="93345" y="21908"/>
                    <a:pt x="93345" y="38100"/>
                  </a:cubicBezTo>
                  <a:cubicBezTo>
                    <a:pt x="94298" y="67628"/>
                    <a:pt x="94298" y="97155"/>
                    <a:pt x="93345" y="125730"/>
                  </a:cubicBezTo>
                  <a:cubicBezTo>
                    <a:pt x="93345" y="139065"/>
                    <a:pt x="99060" y="144780"/>
                    <a:pt x="112395" y="144780"/>
                  </a:cubicBezTo>
                  <a:cubicBezTo>
                    <a:pt x="123825" y="143828"/>
                    <a:pt x="135255" y="144780"/>
                    <a:pt x="146685" y="144780"/>
                  </a:cubicBezTo>
                  <a:cubicBezTo>
                    <a:pt x="180023" y="145733"/>
                    <a:pt x="214313" y="148590"/>
                    <a:pt x="215265" y="95250"/>
                  </a:cubicBezTo>
                  <a:cubicBezTo>
                    <a:pt x="217170" y="97155"/>
                    <a:pt x="220028" y="100013"/>
                    <a:pt x="221933" y="101917"/>
                  </a:cubicBezTo>
                  <a:cubicBezTo>
                    <a:pt x="221933" y="137160"/>
                    <a:pt x="221933" y="172403"/>
                    <a:pt x="221933" y="206692"/>
                  </a:cubicBezTo>
                  <a:cubicBezTo>
                    <a:pt x="217170" y="208598"/>
                    <a:pt x="215265" y="206692"/>
                    <a:pt x="214313" y="203835"/>
                  </a:cubicBezTo>
                  <a:cubicBezTo>
                    <a:pt x="202883" y="167640"/>
                    <a:pt x="196215" y="162878"/>
                    <a:pt x="157163" y="161925"/>
                  </a:cubicBezTo>
                  <a:cubicBezTo>
                    <a:pt x="92393" y="160973"/>
                    <a:pt x="92393" y="160973"/>
                    <a:pt x="92393" y="225742"/>
                  </a:cubicBezTo>
                  <a:cubicBezTo>
                    <a:pt x="92393" y="243840"/>
                    <a:pt x="92393" y="260985"/>
                    <a:pt x="92393" y="279083"/>
                  </a:cubicBezTo>
                  <a:cubicBezTo>
                    <a:pt x="92393" y="296228"/>
                    <a:pt x="100013" y="305753"/>
                    <a:pt x="118110" y="304800"/>
                  </a:cubicBezTo>
                  <a:cubicBezTo>
                    <a:pt x="124778" y="304800"/>
                    <a:pt x="130493" y="304800"/>
                    <a:pt x="137160" y="304800"/>
                  </a:cubicBezTo>
                  <a:cubicBezTo>
                    <a:pt x="192405" y="308610"/>
                    <a:pt x="245745" y="307658"/>
                    <a:pt x="269558" y="235267"/>
                  </a:cubicBezTo>
                  <a:cubicBezTo>
                    <a:pt x="272415" y="255270"/>
                    <a:pt x="257175" y="311467"/>
                    <a:pt x="249555" y="319088"/>
                  </a:cubicBezTo>
                  <a:cubicBezTo>
                    <a:pt x="244793" y="323850"/>
                    <a:pt x="238125" y="323850"/>
                    <a:pt x="232410" y="323850"/>
                  </a:cubicBezTo>
                  <a:cubicBezTo>
                    <a:pt x="159068" y="323850"/>
                    <a:pt x="86678" y="323850"/>
                    <a:pt x="13335" y="323850"/>
                  </a:cubicBezTo>
                  <a:cubicBezTo>
                    <a:pt x="10478" y="323850"/>
                    <a:pt x="7620" y="321945"/>
                    <a:pt x="0" y="319088"/>
                  </a:cubicBezTo>
                  <a:cubicBezTo>
                    <a:pt x="16193" y="311467"/>
                    <a:pt x="34290" y="314325"/>
                    <a:pt x="41910" y="298133"/>
                  </a:cubicBezTo>
                  <a:cubicBezTo>
                    <a:pt x="48578" y="283845"/>
                    <a:pt x="46673" y="268605"/>
                    <a:pt x="46673" y="253365"/>
                  </a:cubicBezTo>
                  <a:cubicBezTo>
                    <a:pt x="46673" y="189548"/>
                    <a:pt x="46673" y="125730"/>
                    <a:pt x="46673" y="60960"/>
                  </a:cubicBezTo>
                  <a:cubicBezTo>
                    <a:pt x="48578" y="19050"/>
                    <a:pt x="47625" y="18098"/>
                    <a:pt x="8573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DC9152-AFBC-47DC-97B8-D1D5ABC0BEBF}"/>
                </a:ext>
              </a:extLst>
            </p:cNvPr>
            <p:cNvSpPr/>
            <p:nvPr/>
          </p:nvSpPr>
          <p:spPr>
            <a:xfrm>
              <a:off x="3521326" y="723266"/>
              <a:ext cx="156236" cy="149969"/>
            </a:xfrm>
            <a:custGeom>
              <a:avLst/>
              <a:gdLst>
                <a:gd name="connsiteX0" fmla="*/ 0 w 332422"/>
                <a:gd name="connsiteY0" fmla="*/ 952 h 319087"/>
                <a:gd name="connsiteX1" fmla="*/ 129540 w 332422"/>
                <a:gd name="connsiteY1" fmla="*/ 952 h 319087"/>
                <a:gd name="connsiteX2" fmla="*/ 113347 w 332422"/>
                <a:gd name="connsiteY2" fmla="*/ 10477 h 319087"/>
                <a:gd name="connsiteX3" fmla="*/ 100013 w 332422"/>
                <a:gd name="connsiteY3" fmla="*/ 40957 h 319087"/>
                <a:gd name="connsiteX4" fmla="*/ 170497 w 332422"/>
                <a:gd name="connsiteY4" fmla="*/ 151448 h 319087"/>
                <a:gd name="connsiteX5" fmla="*/ 186690 w 332422"/>
                <a:gd name="connsiteY5" fmla="*/ 150495 h 319087"/>
                <a:gd name="connsiteX6" fmla="*/ 251460 w 332422"/>
                <a:gd name="connsiteY6" fmla="*/ 45720 h 319087"/>
                <a:gd name="connsiteX7" fmla="*/ 228600 w 332422"/>
                <a:gd name="connsiteY7" fmla="*/ 0 h 319087"/>
                <a:gd name="connsiteX8" fmla="*/ 332422 w 332422"/>
                <a:gd name="connsiteY8" fmla="*/ 0 h 319087"/>
                <a:gd name="connsiteX9" fmla="*/ 250507 w 332422"/>
                <a:gd name="connsiteY9" fmla="*/ 86677 h 319087"/>
                <a:gd name="connsiteX10" fmla="*/ 222885 w 332422"/>
                <a:gd name="connsiteY10" fmla="*/ 129540 h 319087"/>
                <a:gd name="connsiteX11" fmla="*/ 189547 w 332422"/>
                <a:gd name="connsiteY11" fmla="*/ 282893 h 319087"/>
                <a:gd name="connsiteX12" fmla="*/ 229552 w 332422"/>
                <a:gd name="connsiteY12" fmla="*/ 319087 h 319087"/>
                <a:gd name="connsiteX13" fmla="*/ 100965 w 332422"/>
                <a:gd name="connsiteY13" fmla="*/ 319087 h 319087"/>
                <a:gd name="connsiteX14" fmla="*/ 139065 w 332422"/>
                <a:gd name="connsiteY14" fmla="*/ 296228 h 319087"/>
                <a:gd name="connsiteX15" fmla="*/ 142875 w 332422"/>
                <a:gd name="connsiteY15" fmla="*/ 248602 h 319087"/>
                <a:gd name="connsiteX16" fmla="*/ 110490 w 332422"/>
                <a:gd name="connsiteY16" fmla="*/ 137160 h 319087"/>
                <a:gd name="connsiteX17" fmla="*/ 64770 w 332422"/>
                <a:gd name="connsiteY17" fmla="*/ 68580 h 319087"/>
                <a:gd name="connsiteX18" fmla="*/ 0 w 332422"/>
                <a:gd name="connsiteY18" fmla="*/ 952 h 31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2422" h="319087">
                  <a:moveTo>
                    <a:pt x="0" y="952"/>
                  </a:moveTo>
                  <a:cubicBezTo>
                    <a:pt x="42863" y="952"/>
                    <a:pt x="85725" y="952"/>
                    <a:pt x="129540" y="952"/>
                  </a:cubicBezTo>
                  <a:cubicBezTo>
                    <a:pt x="126682" y="10477"/>
                    <a:pt x="119063" y="8573"/>
                    <a:pt x="113347" y="10477"/>
                  </a:cubicBezTo>
                  <a:cubicBezTo>
                    <a:pt x="97155" y="16192"/>
                    <a:pt x="91440" y="26670"/>
                    <a:pt x="100013" y="40957"/>
                  </a:cubicBezTo>
                  <a:cubicBezTo>
                    <a:pt x="122872" y="78105"/>
                    <a:pt x="146685" y="114300"/>
                    <a:pt x="170497" y="151448"/>
                  </a:cubicBezTo>
                  <a:cubicBezTo>
                    <a:pt x="176213" y="160020"/>
                    <a:pt x="181927" y="159067"/>
                    <a:pt x="186690" y="150495"/>
                  </a:cubicBezTo>
                  <a:cubicBezTo>
                    <a:pt x="208597" y="116205"/>
                    <a:pt x="231457" y="81915"/>
                    <a:pt x="251460" y="45720"/>
                  </a:cubicBezTo>
                  <a:cubicBezTo>
                    <a:pt x="264795" y="22860"/>
                    <a:pt x="249555" y="10477"/>
                    <a:pt x="228600" y="0"/>
                  </a:cubicBezTo>
                  <a:cubicBezTo>
                    <a:pt x="262890" y="0"/>
                    <a:pt x="297180" y="0"/>
                    <a:pt x="332422" y="0"/>
                  </a:cubicBezTo>
                  <a:cubicBezTo>
                    <a:pt x="289560" y="14288"/>
                    <a:pt x="272415" y="53340"/>
                    <a:pt x="250507" y="86677"/>
                  </a:cubicBezTo>
                  <a:cubicBezTo>
                    <a:pt x="240982" y="100965"/>
                    <a:pt x="234315" y="117157"/>
                    <a:pt x="222885" y="129540"/>
                  </a:cubicBezTo>
                  <a:cubicBezTo>
                    <a:pt x="181927" y="174307"/>
                    <a:pt x="187642" y="229552"/>
                    <a:pt x="189547" y="282893"/>
                  </a:cubicBezTo>
                  <a:cubicBezTo>
                    <a:pt x="190500" y="308610"/>
                    <a:pt x="209550" y="312420"/>
                    <a:pt x="229552" y="319087"/>
                  </a:cubicBezTo>
                  <a:cubicBezTo>
                    <a:pt x="186690" y="319087"/>
                    <a:pt x="143827" y="319087"/>
                    <a:pt x="100965" y="319087"/>
                  </a:cubicBezTo>
                  <a:cubicBezTo>
                    <a:pt x="113347" y="310515"/>
                    <a:pt x="132397" y="313373"/>
                    <a:pt x="139065" y="296228"/>
                  </a:cubicBezTo>
                  <a:cubicBezTo>
                    <a:pt x="145732" y="280987"/>
                    <a:pt x="140970" y="264795"/>
                    <a:pt x="142875" y="248602"/>
                  </a:cubicBezTo>
                  <a:cubicBezTo>
                    <a:pt x="148590" y="206692"/>
                    <a:pt x="136207" y="170498"/>
                    <a:pt x="110490" y="137160"/>
                  </a:cubicBezTo>
                  <a:cubicBezTo>
                    <a:pt x="93345" y="116205"/>
                    <a:pt x="80010" y="91440"/>
                    <a:pt x="64770" y="68580"/>
                  </a:cubicBezTo>
                  <a:cubicBezTo>
                    <a:pt x="46672" y="44767"/>
                    <a:pt x="32385" y="14288"/>
                    <a:pt x="0" y="95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7E10C9-E992-4961-AB3E-23DE8C061ED8}"/>
                </a:ext>
              </a:extLst>
            </p:cNvPr>
            <p:cNvSpPr/>
            <p:nvPr/>
          </p:nvSpPr>
          <p:spPr>
            <a:xfrm>
              <a:off x="3433583" y="1007535"/>
              <a:ext cx="128481" cy="151759"/>
            </a:xfrm>
            <a:custGeom>
              <a:avLst/>
              <a:gdLst>
                <a:gd name="connsiteX0" fmla="*/ 136207 w 273367"/>
                <a:gd name="connsiteY0" fmla="*/ 0 h 322897"/>
                <a:gd name="connsiteX1" fmla="*/ 88582 w 273367"/>
                <a:gd name="connsiteY1" fmla="*/ 67628 h 322897"/>
                <a:gd name="connsiteX2" fmla="*/ 88582 w 273367"/>
                <a:gd name="connsiteY2" fmla="*/ 261938 h 322897"/>
                <a:gd name="connsiteX3" fmla="*/ 127635 w 273367"/>
                <a:gd name="connsiteY3" fmla="*/ 301943 h 322897"/>
                <a:gd name="connsiteX4" fmla="*/ 164782 w 273367"/>
                <a:gd name="connsiteY4" fmla="*/ 301943 h 322897"/>
                <a:gd name="connsiteX5" fmla="*/ 261938 w 273367"/>
                <a:gd name="connsiteY5" fmla="*/ 243840 h 322897"/>
                <a:gd name="connsiteX6" fmla="*/ 273368 w 273367"/>
                <a:gd name="connsiteY6" fmla="*/ 238125 h 322897"/>
                <a:gd name="connsiteX7" fmla="*/ 248603 w 273367"/>
                <a:gd name="connsiteY7" fmla="*/ 315278 h 322897"/>
                <a:gd name="connsiteX8" fmla="*/ 233363 w 273367"/>
                <a:gd name="connsiteY8" fmla="*/ 322898 h 322897"/>
                <a:gd name="connsiteX9" fmla="*/ 6668 w 273367"/>
                <a:gd name="connsiteY9" fmla="*/ 322898 h 322897"/>
                <a:gd name="connsiteX10" fmla="*/ 0 w 273367"/>
                <a:gd name="connsiteY10" fmla="*/ 318135 h 322897"/>
                <a:gd name="connsiteX11" fmla="*/ 41910 w 273367"/>
                <a:gd name="connsiteY11" fmla="*/ 257175 h 322897"/>
                <a:gd name="connsiteX12" fmla="*/ 41910 w 273367"/>
                <a:gd name="connsiteY12" fmla="*/ 62865 h 322897"/>
                <a:gd name="connsiteX13" fmla="*/ 2857 w 273367"/>
                <a:gd name="connsiteY13" fmla="*/ 0 h 322897"/>
                <a:gd name="connsiteX14" fmla="*/ 136207 w 273367"/>
                <a:gd name="connsiteY14" fmla="*/ 0 h 32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67" h="322897">
                  <a:moveTo>
                    <a:pt x="136207" y="0"/>
                  </a:moveTo>
                  <a:cubicBezTo>
                    <a:pt x="89535" y="17145"/>
                    <a:pt x="88582" y="19050"/>
                    <a:pt x="88582" y="67628"/>
                  </a:cubicBezTo>
                  <a:cubicBezTo>
                    <a:pt x="88582" y="132398"/>
                    <a:pt x="88582" y="197168"/>
                    <a:pt x="88582" y="261938"/>
                  </a:cubicBezTo>
                  <a:cubicBezTo>
                    <a:pt x="88582" y="295275"/>
                    <a:pt x="95250" y="300990"/>
                    <a:pt x="127635" y="301943"/>
                  </a:cubicBezTo>
                  <a:cubicBezTo>
                    <a:pt x="140018" y="301943"/>
                    <a:pt x="152400" y="301943"/>
                    <a:pt x="164782" y="301943"/>
                  </a:cubicBezTo>
                  <a:cubicBezTo>
                    <a:pt x="210503" y="303848"/>
                    <a:pt x="244793" y="287655"/>
                    <a:pt x="261938" y="243840"/>
                  </a:cubicBezTo>
                  <a:cubicBezTo>
                    <a:pt x="262890" y="240983"/>
                    <a:pt x="263843" y="236220"/>
                    <a:pt x="273368" y="238125"/>
                  </a:cubicBezTo>
                  <a:cubicBezTo>
                    <a:pt x="264795" y="263843"/>
                    <a:pt x="257175" y="289560"/>
                    <a:pt x="248603" y="315278"/>
                  </a:cubicBezTo>
                  <a:cubicBezTo>
                    <a:pt x="246698" y="321945"/>
                    <a:pt x="239078" y="322898"/>
                    <a:pt x="233363" y="322898"/>
                  </a:cubicBezTo>
                  <a:cubicBezTo>
                    <a:pt x="158115" y="322898"/>
                    <a:pt x="81915" y="322898"/>
                    <a:pt x="6668" y="322898"/>
                  </a:cubicBezTo>
                  <a:cubicBezTo>
                    <a:pt x="4763" y="322898"/>
                    <a:pt x="2857" y="320040"/>
                    <a:pt x="0" y="318135"/>
                  </a:cubicBezTo>
                  <a:cubicBezTo>
                    <a:pt x="40957" y="303848"/>
                    <a:pt x="40957" y="303848"/>
                    <a:pt x="41910" y="257175"/>
                  </a:cubicBezTo>
                  <a:cubicBezTo>
                    <a:pt x="41910" y="192405"/>
                    <a:pt x="40957" y="127635"/>
                    <a:pt x="41910" y="62865"/>
                  </a:cubicBezTo>
                  <a:cubicBezTo>
                    <a:pt x="41910" y="33338"/>
                    <a:pt x="40957" y="6668"/>
                    <a:pt x="2857" y="0"/>
                  </a:cubicBezTo>
                  <a:cubicBezTo>
                    <a:pt x="47625" y="0"/>
                    <a:pt x="91440" y="0"/>
                    <a:pt x="136207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4491E3-DD1E-46DB-9246-C4C1190EF9F6}"/>
                </a:ext>
              </a:extLst>
            </p:cNvPr>
            <p:cNvSpPr/>
            <p:nvPr/>
          </p:nvSpPr>
          <p:spPr>
            <a:xfrm>
              <a:off x="3404485" y="724608"/>
              <a:ext cx="128928" cy="150417"/>
            </a:xfrm>
            <a:custGeom>
              <a:avLst/>
              <a:gdLst>
                <a:gd name="connsiteX0" fmla="*/ 274320 w 274319"/>
                <a:gd name="connsiteY0" fmla="*/ 235268 h 320040"/>
                <a:gd name="connsiteX1" fmla="*/ 251460 w 274319"/>
                <a:gd name="connsiteY1" fmla="*/ 312420 h 320040"/>
                <a:gd name="connsiteX2" fmla="*/ 238125 w 274319"/>
                <a:gd name="connsiteY2" fmla="*/ 320040 h 320040"/>
                <a:gd name="connsiteX3" fmla="*/ 0 w 274319"/>
                <a:gd name="connsiteY3" fmla="*/ 320040 h 320040"/>
                <a:gd name="connsiteX4" fmla="*/ 15240 w 274319"/>
                <a:gd name="connsiteY4" fmla="*/ 311467 h 320040"/>
                <a:gd name="connsiteX5" fmla="*/ 42863 w 274319"/>
                <a:gd name="connsiteY5" fmla="*/ 280988 h 320040"/>
                <a:gd name="connsiteX6" fmla="*/ 42863 w 274319"/>
                <a:gd name="connsiteY6" fmla="*/ 36195 h 320040"/>
                <a:gd name="connsiteX7" fmla="*/ 2857 w 274319"/>
                <a:gd name="connsiteY7" fmla="*/ 0 h 320040"/>
                <a:gd name="connsiteX8" fmla="*/ 139065 w 274319"/>
                <a:gd name="connsiteY8" fmla="*/ 0 h 320040"/>
                <a:gd name="connsiteX9" fmla="*/ 119063 w 274319"/>
                <a:gd name="connsiteY9" fmla="*/ 7620 h 320040"/>
                <a:gd name="connsiteX10" fmla="*/ 90488 w 274319"/>
                <a:gd name="connsiteY10" fmla="*/ 40958 h 320040"/>
                <a:gd name="connsiteX11" fmla="*/ 90488 w 274319"/>
                <a:gd name="connsiteY11" fmla="*/ 272415 h 320040"/>
                <a:gd name="connsiteX12" fmla="*/ 119063 w 274319"/>
                <a:gd name="connsiteY12" fmla="*/ 300038 h 320040"/>
                <a:gd name="connsiteX13" fmla="*/ 169545 w 274319"/>
                <a:gd name="connsiteY13" fmla="*/ 300990 h 320040"/>
                <a:gd name="connsiteX14" fmla="*/ 262890 w 274319"/>
                <a:gd name="connsiteY14" fmla="*/ 244793 h 320040"/>
                <a:gd name="connsiteX15" fmla="*/ 268605 w 274319"/>
                <a:gd name="connsiteY15" fmla="*/ 236220 h 320040"/>
                <a:gd name="connsiteX16" fmla="*/ 274320 w 274319"/>
                <a:gd name="connsiteY16" fmla="*/ 235268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4319" h="320040">
                  <a:moveTo>
                    <a:pt x="274320" y="235268"/>
                  </a:moveTo>
                  <a:cubicBezTo>
                    <a:pt x="270510" y="262890"/>
                    <a:pt x="259080" y="287655"/>
                    <a:pt x="251460" y="312420"/>
                  </a:cubicBezTo>
                  <a:cubicBezTo>
                    <a:pt x="249555" y="318135"/>
                    <a:pt x="243840" y="320040"/>
                    <a:pt x="238125" y="320040"/>
                  </a:cubicBezTo>
                  <a:cubicBezTo>
                    <a:pt x="159068" y="320040"/>
                    <a:pt x="80963" y="320040"/>
                    <a:pt x="0" y="320040"/>
                  </a:cubicBezTo>
                  <a:cubicBezTo>
                    <a:pt x="2857" y="308610"/>
                    <a:pt x="10478" y="312420"/>
                    <a:pt x="15240" y="311467"/>
                  </a:cubicBezTo>
                  <a:cubicBezTo>
                    <a:pt x="32385" y="308610"/>
                    <a:pt x="42863" y="299085"/>
                    <a:pt x="42863" y="280988"/>
                  </a:cubicBezTo>
                  <a:cubicBezTo>
                    <a:pt x="42863" y="199073"/>
                    <a:pt x="42863" y="117158"/>
                    <a:pt x="42863" y="36195"/>
                  </a:cubicBezTo>
                  <a:cubicBezTo>
                    <a:pt x="42863" y="9525"/>
                    <a:pt x="21907" y="6668"/>
                    <a:pt x="2857" y="0"/>
                  </a:cubicBezTo>
                  <a:cubicBezTo>
                    <a:pt x="47625" y="0"/>
                    <a:pt x="93345" y="0"/>
                    <a:pt x="139065" y="0"/>
                  </a:cubicBezTo>
                  <a:cubicBezTo>
                    <a:pt x="134303" y="8573"/>
                    <a:pt x="125730" y="6668"/>
                    <a:pt x="119063" y="7620"/>
                  </a:cubicBezTo>
                  <a:cubicBezTo>
                    <a:pt x="100965" y="11430"/>
                    <a:pt x="90488" y="21908"/>
                    <a:pt x="90488" y="40958"/>
                  </a:cubicBezTo>
                  <a:cubicBezTo>
                    <a:pt x="90488" y="118110"/>
                    <a:pt x="90488" y="195263"/>
                    <a:pt x="90488" y="272415"/>
                  </a:cubicBezTo>
                  <a:cubicBezTo>
                    <a:pt x="90488" y="291465"/>
                    <a:pt x="100965" y="300038"/>
                    <a:pt x="119063" y="300038"/>
                  </a:cubicBezTo>
                  <a:cubicBezTo>
                    <a:pt x="136207" y="300038"/>
                    <a:pt x="152400" y="300038"/>
                    <a:pt x="169545" y="300990"/>
                  </a:cubicBezTo>
                  <a:cubicBezTo>
                    <a:pt x="213360" y="302895"/>
                    <a:pt x="245745" y="286703"/>
                    <a:pt x="262890" y="244793"/>
                  </a:cubicBezTo>
                  <a:cubicBezTo>
                    <a:pt x="263843" y="241935"/>
                    <a:pt x="266700" y="239078"/>
                    <a:pt x="268605" y="236220"/>
                  </a:cubicBezTo>
                  <a:cubicBezTo>
                    <a:pt x="269557" y="235268"/>
                    <a:pt x="270510" y="235268"/>
                    <a:pt x="274320" y="2352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4089562-1C1C-4CC3-AEA1-146775CC5A52}"/>
                </a:ext>
              </a:extLst>
            </p:cNvPr>
            <p:cNvSpPr/>
            <p:nvPr/>
          </p:nvSpPr>
          <p:spPr>
            <a:xfrm>
              <a:off x="3204327" y="1007535"/>
              <a:ext cx="60932" cy="152064"/>
            </a:xfrm>
            <a:custGeom>
              <a:avLst/>
              <a:gdLst>
                <a:gd name="connsiteX0" fmla="*/ 1058 w 129645"/>
                <a:gd name="connsiteY0" fmla="*/ 0 h 323546"/>
                <a:gd name="connsiteX1" fmla="*/ 127741 w 129645"/>
                <a:gd name="connsiteY1" fmla="*/ 0 h 323546"/>
                <a:gd name="connsiteX2" fmla="*/ 88688 w 129645"/>
                <a:gd name="connsiteY2" fmla="*/ 61913 h 323546"/>
                <a:gd name="connsiteX3" fmla="*/ 88688 w 129645"/>
                <a:gd name="connsiteY3" fmla="*/ 259080 h 323546"/>
                <a:gd name="connsiteX4" fmla="*/ 129646 w 129645"/>
                <a:gd name="connsiteY4" fmla="*/ 317183 h 323546"/>
                <a:gd name="connsiteX5" fmla="*/ 105 w 129645"/>
                <a:gd name="connsiteY5" fmla="*/ 319088 h 323546"/>
                <a:gd name="connsiteX6" fmla="*/ 8678 w 129645"/>
                <a:gd name="connsiteY6" fmla="*/ 312420 h 323546"/>
                <a:gd name="connsiteX7" fmla="*/ 41063 w 129645"/>
                <a:gd name="connsiteY7" fmla="*/ 275273 h 323546"/>
                <a:gd name="connsiteX8" fmla="*/ 41063 w 129645"/>
                <a:gd name="connsiteY8" fmla="*/ 42863 h 323546"/>
                <a:gd name="connsiteX9" fmla="*/ 1058 w 129645"/>
                <a:gd name="connsiteY9" fmla="*/ 0 h 32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45" h="323546">
                  <a:moveTo>
                    <a:pt x="1058" y="0"/>
                  </a:moveTo>
                  <a:cubicBezTo>
                    <a:pt x="42968" y="0"/>
                    <a:pt x="85830" y="0"/>
                    <a:pt x="127741" y="0"/>
                  </a:cubicBezTo>
                  <a:cubicBezTo>
                    <a:pt x="90593" y="6668"/>
                    <a:pt x="88688" y="32385"/>
                    <a:pt x="88688" y="61913"/>
                  </a:cubicBezTo>
                  <a:cubicBezTo>
                    <a:pt x="89641" y="127635"/>
                    <a:pt x="88688" y="193358"/>
                    <a:pt x="88688" y="259080"/>
                  </a:cubicBezTo>
                  <a:cubicBezTo>
                    <a:pt x="88688" y="303848"/>
                    <a:pt x="89641" y="303848"/>
                    <a:pt x="129646" y="317183"/>
                  </a:cubicBezTo>
                  <a:cubicBezTo>
                    <a:pt x="111548" y="324803"/>
                    <a:pt x="30585" y="325755"/>
                    <a:pt x="105" y="319088"/>
                  </a:cubicBezTo>
                  <a:cubicBezTo>
                    <a:pt x="-847" y="312420"/>
                    <a:pt x="4868" y="313373"/>
                    <a:pt x="8678" y="312420"/>
                  </a:cubicBezTo>
                  <a:cubicBezTo>
                    <a:pt x="31538" y="310515"/>
                    <a:pt x="41063" y="297180"/>
                    <a:pt x="41063" y="275273"/>
                  </a:cubicBezTo>
                  <a:cubicBezTo>
                    <a:pt x="41063" y="198120"/>
                    <a:pt x="41063" y="120968"/>
                    <a:pt x="41063" y="42863"/>
                  </a:cubicBezTo>
                  <a:cubicBezTo>
                    <a:pt x="42016" y="15240"/>
                    <a:pt x="23918" y="6668"/>
                    <a:pt x="1058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7EB91CB-240A-4433-8353-075EA7436D0C}"/>
                </a:ext>
              </a:extLst>
            </p:cNvPr>
            <p:cNvSpPr/>
            <p:nvPr/>
          </p:nvSpPr>
          <p:spPr>
            <a:xfrm>
              <a:off x="3047693" y="1006522"/>
              <a:ext cx="136539" cy="153768"/>
            </a:xfrm>
            <a:custGeom>
              <a:avLst/>
              <a:gdLst>
                <a:gd name="connsiteX0" fmla="*/ 237173 w 290512"/>
                <a:gd name="connsiteY0" fmla="*/ 165034 h 327171"/>
                <a:gd name="connsiteX1" fmla="*/ 223838 w 290512"/>
                <a:gd name="connsiteY1" fmla="*/ 158367 h 327171"/>
                <a:gd name="connsiteX2" fmla="*/ 236220 w 290512"/>
                <a:gd name="connsiteY2" fmla="*/ 149794 h 327171"/>
                <a:gd name="connsiteX3" fmla="*/ 229553 w 290512"/>
                <a:gd name="connsiteY3" fmla="*/ 16444 h 327171"/>
                <a:gd name="connsiteX4" fmla="*/ 167640 w 290512"/>
                <a:gd name="connsiteY4" fmla="*/ 1204 h 327171"/>
                <a:gd name="connsiteX5" fmla="*/ 13335 w 290512"/>
                <a:gd name="connsiteY5" fmla="*/ 252 h 327171"/>
                <a:gd name="connsiteX6" fmla="*/ 2858 w 290512"/>
                <a:gd name="connsiteY6" fmla="*/ 5014 h 327171"/>
                <a:gd name="connsiteX7" fmla="*/ 43815 w 290512"/>
                <a:gd name="connsiteY7" fmla="*/ 63117 h 327171"/>
                <a:gd name="connsiteX8" fmla="*/ 43815 w 290512"/>
                <a:gd name="connsiteY8" fmla="*/ 258379 h 327171"/>
                <a:gd name="connsiteX9" fmla="*/ 0 w 290512"/>
                <a:gd name="connsiteY9" fmla="*/ 321244 h 327171"/>
                <a:gd name="connsiteX10" fmla="*/ 22860 w 290512"/>
                <a:gd name="connsiteY10" fmla="*/ 326959 h 327171"/>
                <a:gd name="connsiteX11" fmla="*/ 159068 w 290512"/>
                <a:gd name="connsiteY11" fmla="*/ 326959 h 327171"/>
                <a:gd name="connsiteX12" fmla="*/ 230505 w 290512"/>
                <a:gd name="connsiteY12" fmla="*/ 316482 h 327171"/>
                <a:gd name="connsiteX13" fmla="*/ 290513 w 290512"/>
                <a:gd name="connsiteY13" fmla="*/ 238377 h 327171"/>
                <a:gd name="connsiteX14" fmla="*/ 237173 w 290512"/>
                <a:gd name="connsiteY14" fmla="*/ 165034 h 327171"/>
                <a:gd name="connsiteX15" fmla="*/ 119063 w 290512"/>
                <a:gd name="connsiteY15" fmla="*/ 17397 h 327171"/>
                <a:gd name="connsiteX16" fmla="*/ 222885 w 290512"/>
                <a:gd name="connsiteY16" fmla="*/ 77404 h 327171"/>
                <a:gd name="connsiteX17" fmla="*/ 168593 w 290512"/>
                <a:gd name="connsiteY17" fmla="*/ 146937 h 327171"/>
                <a:gd name="connsiteX18" fmla="*/ 165735 w 290512"/>
                <a:gd name="connsiteY18" fmla="*/ 146937 h 327171"/>
                <a:gd name="connsiteX19" fmla="*/ 89535 w 290512"/>
                <a:gd name="connsiteY19" fmla="*/ 85024 h 327171"/>
                <a:gd name="connsiteX20" fmla="*/ 89535 w 290512"/>
                <a:gd name="connsiteY20" fmla="*/ 71689 h 327171"/>
                <a:gd name="connsiteX21" fmla="*/ 119063 w 290512"/>
                <a:gd name="connsiteY21" fmla="*/ 17397 h 327171"/>
                <a:gd name="connsiteX22" fmla="*/ 185738 w 290512"/>
                <a:gd name="connsiteY22" fmla="*/ 301242 h 327171"/>
                <a:gd name="connsiteX23" fmla="*/ 106680 w 290512"/>
                <a:gd name="connsiteY23" fmla="*/ 304099 h 327171"/>
                <a:gd name="connsiteX24" fmla="*/ 91440 w 290512"/>
                <a:gd name="connsiteY24" fmla="*/ 283144 h 327171"/>
                <a:gd name="connsiteX25" fmla="*/ 91440 w 290512"/>
                <a:gd name="connsiteY25" fmla="*/ 235519 h 327171"/>
                <a:gd name="connsiteX26" fmla="*/ 91440 w 290512"/>
                <a:gd name="connsiteY26" fmla="*/ 235519 h 327171"/>
                <a:gd name="connsiteX27" fmla="*/ 91440 w 290512"/>
                <a:gd name="connsiteY27" fmla="*/ 214564 h 327171"/>
                <a:gd name="connsiteX28" fmla="*/ 141923 w 290512"/>
                <a:gd name="connsiteY28" fmla="*/ 166939 h 327171"/>
                <a:gd name="connsiteX29" fmla="*/ 219075 w 290512"/>
                <a:gd name="connsiteY29" fmla="*/ 196467 h 327171"/>
                <a:gd name="connsiteX30" fmla="*/ 185738 w 290512"/>
                <a:gd name="connsiteY30" fmla="*/ 301242 h 3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0512" h="327171">
                  <a:moveTo>
                    <a:pt x="237173" y="165034"/>
                  </a:moveTo>
                  <a:cubicBezTo>
                    <a:pt x="233363" y="163129"/>
                    <a:pt x="229553" y="161224"/>
                    <a:pt x="223838" y="158367"/>
                  </a:cubicBezTo>
                  <a:cubicBezTo>
                    <a:pt x="229553" y="154557"/>
                    <a:pt x="232410" y="152652"/>
                    <a:pt x="236220" y="149794"/>
                  </a:cubicBezTo>
                  <a:cubicBezTo>
                    <a:pt x="289560" y="115504"/>
                    <a:pt x="286703" y="45972"/>
                    <a:pt x="229553" y="16444"/>
                  </a:cubicBezTo>
                  <a:cubicBezTo>
                    <a:pt x="210503" y="5967"/>
                    <a:pt x="189548" y="1204"/>
                    <a:pt x="167640" y="1204"/>
                  </a:cubicBezTo>
                  <a:cubicBezTo>
                    <a:pt x="116205" y="252"/>
                    <a:pt x="64770" y="252"/>
                    <a:pt x="13335" y="252"/>
                  </a:cubicBezTo>
                  <a:cubicBezTo>
                    <a:pt x="9525" y="252"/>
                    <a:pt x="4763" y="-1653"/>
                    <a:pt x="2858" y="5014"/>
                  </a:cubicBezTo>
                  <a:cubicBezTo>
                    <a:pt x="42863" y="18349"/>
                    <a:pt x="43815" y="19302"/>
                    <a:pt x="43815" y="63117"/>
                  </a:cubicBezTo>
                  <a:cubicBezTo>
                    <a:pt x="43815" y="127887"/>
                    <a:pt x="43815" y="192657"/>
                    <a:pt x="43815" y="258379"/>
                  </a:cubicBezTo>
                  <a:cubicBezTo>
                    <a:pt x="43815" y="306004"/>
                    <a:pt x="42863" y="306957"/>
                    <a:pt x="0" y="321244"/>
                  </a:cubicBezTo>
                  <a:cubicBezTo>
                    <a:pt x="6668" y="328864"/>
                    <a:pt x="15240" y="326959"/>
                    <a:pt x="22860" y="326959"/>
                  </a:cubicBezTo>
                  <a:cubicBezTo>
                    <a:pt x="68580" y="326959"/>
                    <a:pt x="113348" y="326959"/>
                    <a:pt x="159068" y="326959"/>
                  </a:cubicBezTo>
                  <a:cubicBezTo>
                    <a:pt x="182880" y="326959"/>
                    <a:pt x="207645" y="325054"/>
                    <a:pt x="230505" y="316482"/>
                  </a:cubicBezTo>
                  <a:cubicBezTo>
                    <a:pt x="264795" y="305052"/>
                    <a:pt x="289560" y="272667"/>
                    <a:pt x="290513" y="238377"/>
                  </a:cubicBezTo>
                  <a:cubicBezTo>
                    <a:pt x="289560" y="201229"/>
                    <a:pt x="270510" y="177417"/>
                    <a:pt x="237173" y="165034"/>
                  </a:cubicBezTo>
                  <a:close/>
                  <a:moveTo>
                    <a:pt x="119063" y="17397"/>
                  </a:moveTo>
                  <a:cubicBezTo>
                    <a:pt x="179070" y="13587"/>
                    <a:pt x="217170" y="35494"/>
                    <a:pt x="222885" y="77404"/>
                  </a:cubicBezTo>
                  <a:cubicBezTo>
                    <a:pt x="227648" y="112647"/>
                    <a:pt x="206693" y="139317"/>
                    <a:pt x="168593" y="146937"/>
                  </a:cubicBezTo>
                  <a:cubicBezTo>
                    <a:pt x="167640" y="146937"/>
                    <a:pt x="166688" y="146937"/>
                    <a:pt x="165735" y="146937"/>
                  </a:cubicBezTo>
                  <a:cubicBezTo>
                    <a:pt x="97155" y="159319"/>
                    <a:pt x="90488" y="153604"/>
                    <a:pt x="89535" y="85024"/>
                  </a:cubicBezTo>
                  <a:cubicBezTo>
                    <a:pt x="89535" y="80262"/>
                    <a:pt x="89535" y="76452"/>
                    <a:pt x="89535" y="71689"/>
                  </a:cubicBezTo>
                  <a:cubicBezTo>
                    <a:pt x="90488" y="19302"/>
                    <a:pt x="90488" y="19302"/>
                    <a:pt x="119063" y="17397"/>
                  </a:cubicBezTo>
                  <a:close/>
                  <a:moveTo>
                    <a:pt x="185738" y="301242"/>
                  </a:moveTo>
                  <a:cubicBezTo>
                    <a:pt x="160020" y="309814"/>
                    <a:pt x="133350" y="306957"/>
                    <a:pt x="106680" y="304099"/>
                  </a:cubicBezTo>
                  <a:cubicBezTo>
                    <a:pt x="94298" y="302194"/>
                    <a:pt x="90488" y="294574"/>
                    <a:pt x="91440" y="283144"/>
                  </a:cubicBezTo>
                  <a:cubicBezTo>
                    <a:pt x="91440" y="266952"/>
                    <a:pt x="91440" y="250759"/>
                    <a:pt x="91440" y="235519"/>
                  </a:cubicBezTo>
                  <a:cubicBezTo>
                    <a:pt x="91440" y="235519"/>
                    <a:pt x="91440" y="235519"/>
                    <a:pt x="91440" y="235519"/>
                  </a:cubicBezTo>
                  <a:cubicBezTo>
                    <a:pt x="91440" y="228852"/>
                    <a:pt x="91440" y="221232"/>
                    <a:pt x="91440" y="214564"/>
                  </a:cubicBezTo>
                  <a:cubicBezTo>
                    <a:pt x="91440" y="165987"/>
                    <a:pt x="91440" y="165987"/>
                    <a:pt x="141923" y="166939"/>
                  </a:cubicBezTo>
                  <a:cubicBezTo>
                    <a:pt x="171450" y="167892"/>
                    <a:pt x="199073" y="172654"/>
                    <a:pt x="219075" y="196467"/>
                  </a:cubicBezTo>
                  <a:cubicBezTo>
                    <a:pt x="248603" y="233614"/>
                    <a:pt x="232410" y="286002"/>
                    <a:pt x="185738" y="30124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29EBBC7-5064-40ED-9B66-1D872FC7747F}"/>
                </a:ext>
              </a:extLst>
            </p:cNvPr>
            <p:cNvSpPr/>
            <p:nvPr/>
          </p:nvSpPr>
          <p:spPr>
            <a:xfrm>
              <a:off x="3279585" y="1006074"/>
              <a:ext cx="135195" cy="153332"/>
            </a:xfrm>
            <a:custGeom>
              <a:avLst/>
              <a:gdLst>
                <a:gd name="connsiteX0" fmla="*/ 234315 w 287654"/>
                <a:gd name="connsiteY0" fmla="*/ 165987 h 326244"/>
                <a:gd name="connsiteX1" fmla="*/ 220980 w 287654"/>
                <a:gd name="connsiteY1" fmla="*/ 159319 h 326244"/>
                <a:gd name="connsiteX2" fmla="*/ 236220 w 287654"/>
                <a:gd name="connsiteY2" fmla="*/ 149794 h 326244"/>
                <a:gd name="connsiteX3" fmla="*/ 240982 w 287654"/>
                <a:gd name="connsiteY3" fmla="*/ 25969 h 326244"/>
                <a:gd name="connsiteX4" fmla="*/ 171450 w 287654"/>
                <a:gd name="connsiteY4" fmla="*/ 2157 h 326244"/>
                <a:gd name="connsiteX5" fmla="*/ 17145 w 287654"/>
                <a:gd name="connsiteY5" fmla="*/ 252 h 326244"/>
                <a:gd name="connsiteX6" fmla="*/ 952 w 287654"/>
                <a:gd name="connsiteY6" fmla="*/ 5014 h 326244"/>
                <a:gd name="connsiteX7" fmla="*/ 42863 w 287654"/>
                <a:gd name="connsiteY7" fmla="*/ 65974 h 326244"/>
                <a:gd name="connsiteX8" fmla="*/ 42863 w 287654"/>
                <a:gd name="connsiteY8" fmla="*/ 258379 h 326244"/>
                <a:gd name="connsiteX9" fmla="*/ 0 w 287654"/>
                <a:gd name="connsiteY9" fmla="*/ 320292 h 326244"/>
                <a:gd name="connsiteX10" fmla="*/ 13335 w 287654"/>
                <a:gd name="connsiteY10" fmla="*/ 326007 h 326244"/>
                <a:gd name="connsiteX11" fmla="*/ 167640 w 287654"/>
                <a:gd name="connsiteY11" fmla="*/ 325054 h 326244"/>
                <a:gd name="connsiteX12" fmla="*/ 227647 w 287654"/>
                <a:gd name="connsiteY12" fmla="*/ 315529 h 326244"/>
                <a:gd name="connsiteX13" fmla="*/ 287655 w 287654"/>
                <a:gd name="connsiteY13" fmla="*/ 237424 h 326244"/>
                <a:gd name="connsiteX14" fmla="*/ 234315 w 287654"/>
                <a:gd name="connsiteY14" fmla="*/ 165987 h 326244"/>
                <a:gd name="connsiteX15" fmla="*/ 86677 w 287654"/>
                <a:gd name="connsiteY15" fmla="*/ 74547 h 326244"/>
                <a:gd name="connsiteX16" fmla="*/ 118110 w 287654"/>
                <a:gd name="connsiteY16" fmla="*/ 18349 h 326244"/>
                <a:gd name="connsiteX17" fmla="*/ 220027 w 287654"/>
                <a:gd name="connsiteY17" fmla="*/ 79309 h 326244"/>
                <a:gd name="connsiteX18" fmla="*/ 162877 w 287654"/>
                <a:gd name="connsiteY18" fmla="*/ 147889 h 326244"/>
                <a:gd name="connsiteX19" fmla="*/ 87630 w 287654"/>
                <a:gd name="connsiteY19" fmla="*/ 82167 h 326244"/>
                <a:gd name="connsiteX20" fmla="*/ 86677 w 287654"/>
                <a:gd name="connsiteY20" fmla="*/ 74547 h 326244"/>
                <a:gd name="connsiteX21" fmla="*/ 195263 w 287654"/>
                <a:gd name="connsiteY21" fmla="*/ 296479 h 326244"/>
                <a:gd name="connsiteX22" fmla="*/ 173355 w 287654"/>
                <a:gd name="connsiteY22" fmla="*/ 305052 h 326244"/>
                <a:gd name="connsiteX23" fmla="*/ 93345 w 287654"/>
                <a:gd name="connsiteY23" fmla="*/ 299337 h 326244"/>
                <a:gd name="connsiteX24" fmla="*/ 86677 w 287654"/>
                <a:gd name="connsiteY24" fmla="*/ 239329 h 326244"/>
                <a:gd name="connsiteX25" fmla="*/ 86677 w 287654"/>
                <a:gd name="connsiteY25" fmla="*/ 222184 h 326244"/>
                <a:gd name="connsiteX26" fmla="*/ 144780 w 287654"/>
                <a:gd name="connsiteY26" fmla="*/ 167892 h 326244"/>
                <a:gd name="connsiteX27" fmla="*/ 215265 w 287654"/>
                <a:gd name="connsiteY27" fmla="*/ 199324 h 326244"/>
                <a:gd name="connsiteX28" fmla="*/ 195263 w 287654"/>
                <a:gd name="connsiteY28" fmla="*/ 296479 h 32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7654" h="326244">
                  <a:moveTo>
                    <a:pt x="234315" y="165987"/>
                  </a:moveTo>
                  <a:cubicBezTo>
                    <a:pt x="230505" y="164082"/>
                    <a:pt x="226695" y="162177"/>
                    <a:pt x="220980" y="159319"/>
                  </a:cubicBezTo>
                  <a:cubicBezTo>
                    <a:pt x="227647" y="155509"/>
                    <a:pt x="231457" y="152652"/>
                    <a:pt x="236220" y="149794"/>
                  </a:cubicBezTo>
                  <a:cubicBezTo>
                    <a:pt x="282892" y="119314"/>
                    <a:pt x="284797" y="60259"/>
                    <a:pt x="240982" y="25969"/>
                  </a:cubicBezTo>
                  <a:cubicBezTo>
                    <a:pt x="220980" y="9777"/>
                    <a:pt x="197167" y="3109"/>
                    <a:pt x="171450" y="2157"/>
                  </a:cubicBezTo>
                  <a:cubicBezTo>
                    <a:pt x="120015" y="1204"/>
                    <a:pt x="68580" y="1204"/>
                    <a:pt x="17145" y="252"/>
                  </a:cubicBezTo>
                  <a:cubicBezTo>
                    <a:pt x="11430" y="252"/>
                    <a:pt x="4763" y="-1653"/>
                    <a:pt x="952" y="5014"/>
                  </a:cubicBezTo>
                  <a:cubicBezTo>
                    <a:pt x="41910" y="18349"/>
                    <a:pt x="42863" y="20254"/>
                    <a:pt x="42863" y="65974"/>
                  </a:cubicBezTo>
                  <a:cubicBezTo>
                    <a:pt x="42863" y="129792"/>
                    <a:pt x="42863" y="193609"/>
                    <a:pt x="42863" y="258379"/>
                  </a:cubicBezTo>
                  <a:cubicBezTo>
                    <a:pt x="42863" y="305052"/>
                    <a:pt x="40957" y="306957"/>
                    <a:pt x="0" y="320292"/>
                  </a:cubicBezTo>
                  <a:cubicBezTo>
                    <a:pt x="2857" y="326959"/>
                    <a:pt x="8572" y="326007"/>
                    <a:pt x="13335" y="326007"/>
                  </a:cubicBezTo>
                  <a:cubicBezTo>
                    <a:pt x="64770" y="326007"/>
                    <a:pt x="116205" y="326959"/>
                    <a:pt x="167640" y="325054"/>
                  </a:cubicBezTo>
                  <a:cubicBezTo>
                    <a:pt x="187642" y="324102"/>
                    <a:pt x="208597" y="322197"/>
                    <a:pt x="227647" y="315529"/>
                  </a:cubicBezTo>
                  <a:cubicBezTo>
                    <a:pt x="261938" y="303147"/>
                    <a:pt x="286702" y="271714"/>
                    <a:pt x="287655" y="237424"/>
                  </a:cubicBezTo>
                  <a:cubicBezTo>
                    <a:pt x="287655" y="205992"/>
                    <a:pt x="270510" y="182179"/>
                    <a:pt x="234315" y="165987"/>
                  </a:cubicBezTo>
                  <a:close/>
                  <a:moveTo>
                    <a:pt x="86677" y="74547"/>
                  </a:moveTo>
                  <a:cubicBezTo>
                    <a:pt x="86677" y="19302"/>
                    <a:pt x="86677" y="19302"/>
                    <a:pt x="118110" y="18349"/>
                  </a:cubicBezTo>
                  <a:cubicBezTo>
                    <a:pt x="179070" y="15492"/>
                    <a:pt x="216217" y="37399"/>
                    <a:pt x="220027" y="79309"/>
                  </a:cubicBezTo>
                  <a:cubicBezTo>
                    <a:pt x="223838" y="117409"/>
                    <a:pt x="202882" y="141222"/>
                    <a:pt x="162877" y="147889"/>
                  </a:cubicBezTo>
                  <a:cubicBezTo>
                    <a:pt x="92392" y="159319"/>
                    <a:pt x="87630" y="154557"/>
                    <a:pt x="87630" y="82167"/>
                  </a:cubicBezTo>
                  <a:cubicBezTo>
                    <a:pt x="86677" y="79309"/>
                    <a:pt x="86677" y="76452"/>
                    <a:pt x="86677" y="74547"/>
                  </a:cubicBezTo>
                  <a:close/>
                  <a:moveTo>
                    <a:pt x="195263" y="296479"/>
                  </a:moveTo>
                  <a:cubicBezTo>
                    <a:pt x="188595" y="300289"/>
                    <a:pt x="180975" y="304099"/>
                    <a:pt x="173355" y="305052"/>
                  </a:cubicBezTo>
                  <a:cubicBezTo>
                    <a:pt x="145732" y="308862"/>
                    <a:pt x="115252" y="316482"/>
                    <a:pt x="93345" y="299337"/>
                  </a:cubicBezTo>
                  <a:cubicBezTo>
                    <a:pt x="76200" y="286002"/>
                    <a:pt x="90488" y="257427"/>
                    <a:pt x="86677" y="239329"/>
                  </a:cubicBezTo>
                  <a:cubicBezTo>
                    <a:pt x="86677" y="230757"/>
                    <a:pt x="86677" y="225994"/>
                    <a:pt x="86677" y="222184"/>
                  </a:cubicBezTo>
                  <a:cubicBezTo>
                    <a:pt x="88582" y="165034"/>
                    <a:pt x="72390" y="165987"/>
                    <a:pt x="144780" y="167892"/>
                  </a:cubicBezTo>
                  <a:cubicBezTo>
                    <a:pt x="172402" y="168844"/>
                    <a:pt x="197167" y="176464"/>
                    <a:pt x="215265" y="199324"/>
                  </a:cubicBezTo>
                  <a:cubicBezTo>
                    <a:pt x="241935" y="231709"/>
                    <a:pt x="232410" y="277429"/>
                    <a:pt x="195263" y="29647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39C5FEE-F71E-4B41-A6B1-9936C824B3F2}"/>
                </a:ext>
              </a:extLst>
            </p:cNvPr>
            <p:cNvSpPr/>
            <p:nvPr/>
          </p:nvSpPr>
          <p:spPr>
            <a:xfrm>
              <a:off x="3241086" y="719257"/>
              <a:ext cx="149090" cy="159926"/>
            </a:xfrm>
            <a:custGeom>
              <a:avLst/>
              <a:gdLst>
                <a:gd name="connsiteX0" fmla="*/ 283845 w 317218"/>
                <a:gd name="connsiteY0" fmla="*/ 63775 h 340274"/>
                <a:gd name="connsiteX1" fmla="*/ 108585 w 317218"/>
                <a:gd name="connsiteY1" fmla="*/ 8530 h 340274"/>
                <a:gd name="connsiteX2" fmla="*/ 0 w 317218"/>
                <a:gd name="connsiteY2" fmla="*/ 168550 h 340274"/>
                <a:gd name="connsiteX3" fmla="*/ 110490 w 317218"/>
                <a:gd name="connsiteY3" fmla="*/ 333332 h 340274"/>
                <a:gd name="connsiteX4" fmla="*/ 287655 w 317218"/>
                <a:gd name="connsiteY4" fmla="*/ 269515 h 340274"/>
                <a:gd name="connsiteX5" fmla="*/ 283845 w 317218"/>
                <a:gd name="connsiteY5" fmla="*/ 63775 h 340274"/>
                <a:gd name="connsiteX6" fmla="*/ 242888 w 317218"/>
                <a:gd name="connsiteY6" fmla="*/ 269515 h 340274"/>
                <a:gd name="connsiteX7" fmla="*/ 157163 w 317218"/>
                <a:gd name="connsiteY7" fmla="*/ 322855 h 340274"/>
                <a:gd name="connsiteX8" fmla="*/ 74295 w 317218"/>
                <a:gd name="connsiteY8" fmla="*/ 269515 h 340274"/>
                <a:gd name="connsiteX9" fmla="*/ 54293 w 317218"/>
                <a:gd name="connsiteY9" fmla="*/ 165692 h 340274"/>
                <a:gd name="connsiteX10" fmla="*/ 78105 w 317218"/>
                <a:gd name="connsiteY10" fmla="*/ 62822 h 340274"/>
                <a:gd name="connsiteX11" fmla="*/ 237173 w 317218"/>
                <a:gd name="connsiteY11" fmla="*/ 63775 h 340274"/>
                <a:gd name="connsiteX12" fmla="*/ 242888 w 317218"/>
                <a:gd name="connsiteY12" fmla="*/ 269515 h 34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18" h="340274">
                  <a:moveTo>
                    <a:pt x="283845" y="63775"/>
                  </a:moveTo>
                  <a:cubicBezTo>
                    <a:pt x="241935" y="7577"/>
                    <a:pt x="175260" y="-13378"/>
                    <a:pt x="108585" y="8530"/>
                  </a:cubicBezTo>
                  <a:cubicBezTo>
                    <a:pt x="41910" y="30437"/>
                    <a:pt x="0" y="93302"/>
                    <a:pt x="0" y="168550"/>
                  </a:cubicBezTo>
                  <a:cubicBezTo>
                    <a:pt x="0" y="249512"/>
                    <a:pt x="42863" y="313330"/>
                    <a:pt x="110490" y="333332"/>
                  </a:cubicBezTo>
                  <a:cubicBezTo>
                    <a:pt x="180023" y="353335"/>
                    <a:pt x="247650" y="329522"/>
                    <a:pt x="287655" y="269515"/>
                  </a:cubicBezTo>
                  <a:cubicBezTo>
                    <a:pt x="328613" y="209507"/>
                    <a:pt x="326707" y="120925"/>
                    <a:pt x="283845" y="63775"/>
                  </a:cubicBezTo>
                  <a:close/>
                  <a:moveTo>
                    <a:pt x="242888" y="269515"/>
                  </a:moveTo>
                  <a:cubicBezTo>
                    <a:pt x="227648" y="304757"/>
                    <a:pt x="196215" y="322855"/>
                    <a:pt x="157163" y="322855"/>
                  </a:cubicBezTo>
                  <a:cubicBezTo>
                    <a:pt x="119063" y="322855"/>
                    <a:pt x="91440" y="302852"/>
                    <a:pt x="74295" y="269515"/>
                  </a:cubicBezTo>
                  <a:cubicBezTo>
                    <a:pt x="58103" y="237130"/>
                    <a:pt x="53340" y="201887"/>
                    <a:pt x="54293" y="165692"/>
                  </a:cubicBezTo>
                  <a:cubicBezTo>
                    <a:pt x="53340" y="129497"/>
                    <a:pt x="58103" y="94255"/>
                    <a:pt x="78105" y="62822"/>
                  </a:cubicBezTo>
                  <a:cubicBezTo>
                    <a:pt x="115253" y="2815"/>
                    <a:pt x="202882" y="910"/>
                    <a:pt x="237173" y="63775"/>
                  </a:cubicBezTo>
                  <a:cubicBezTo>
                    <a:pt x="272415" y="129497"/>
                    <a:pt x="272415" y="200935"/>
                    <a:pt x="242888" y="269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1">
              <a:extLst>
                <a:ext uri="{FF2B5EF4-FFF2-40B4-BE49-F238E27FC236}">
                  <a16:creationId xmlns:a16="http://schemas.microsoft.com/office/drawing/2014/main" id="{27986ADD-E9B7-48C3-94EE-00F510E81A2C}"/>
                </a:ext>
              </a:extLst>
            </p:cNvPr>
            <p:cNvGrpSpPr/>
            <p:nvPr/>
          </p:nvGrpSpPr>
          <p:grpSpPr>
            <a:xfrm>
              <a:off x="2629571" y="2056422"/>
              <a:ext cx="1465219" cy="200555"/>
              <a:chOff x="4745354" y="4845367"/>
              <a:chExt cx="3117532" cy="426719"/>
            </a:xfrm>
            <a:solidFill>
              <a:srgbClr val="D7D7D7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E676E05-71F3-4A2A-99CA-A4F263446929}"/>
                  </a:ext>
                </a:extLst>
              </p:cNvPr>
              <p:cNvSpPr/>
              <p:nvPr/>
            </p:nvSpPr>
            <p:spPr>
              <a:xfrm>
                <a:off x="5662295" y="5234940"/>
                <a:ext cx="2198377" cy="37147"/>
              </a:xfrm>
              <a:custGeom>
                <a:avLst/>
                <a:gdLst>
                  <a:gd name="connsiteX0" fmla="*/ 2186304 w 2198377"/>
                  <a:gd name="connsiteY0" fmla="*/ 953 h 37147"/>
                  <a:gd name="connsiteX1" fmla="*/ 2156777 w 2198377"/>
                  <a:gd name="connsiteY1" fmla="*/ 0 h 37147"/>
                  <a:gd name="connsiteX2" fmla="*/ 1269 w 2198377"/>
                  <a:gd name="connsiteY2" fmla="*/ 11430 h 37147"/>
                  <a:gd name="connsiteX3" fmla="*/ 6031 w 2198377"/>
                  <a:gd name="connsiteY3" fmla="*/ 20955 h 37147"/>
                  <a:gd name="connsiteX4" fmla="*/ 2163444 w 2198377"/>
                  <a:gd name="connsiteY4" fmla="*/ 37147 h 37147"/>
                  <a:gd name="connsiteX5" fmla="*/ 2184399 w 2198377"/>
                  <a:gd name="connsiteY5" fmla="*/ 36195 h 37147"/>
                  <a:gd name="connsiteX6" fmla="*/ 2197734 w 2198377"/>
                  <a:gd name="connsiteY6" fmla="*/ 20003 h 37147"/>
                  <a:gd name="connsiteX7" fmla="*/ 2186304 w 2198377"/>
                  <a:gd name="connsiteY7" fmla="*/ 953 h 37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8377" h="37147">
                    <a:moveTo>
                      <a:pt x="2186304" y="953"/>
                    </a:moveTo>
                    <a:cubicBezTo>
                      <a:pt x="2176779" y="0"/>
                      <a:pt x="2167254" y="0"/>
                      <a:pt x="2156777" y="0"/>
                    </a:cubicBezTo>
                    <a:cubicBezTo>
                      <a:pt x="1692909" y="953"/>
                      <a:pt x="255586" y="9525"/>
                      <a:pt x="1269" y="11430"/>
                    </a:cubicBezTo>
                    <a:cubicBezTo>
                      <a:pt x="-2541" y="17145"/>
                      <a:pt x="3174" y="19050"/>
                      <a:pt x="6031" y="20955"/>
                    </a:cubicBezTo>
                    <a:cubicBezTo>
                      <a:pt x="215581" y="24765"/>
                      <a:pt x="1894839" y="37147"/>
                      <a:pt x="2163444" y="37147"/>
                    </a:cubicBezTo>
                    <a:cubicBezTo>
                      <a:pt x="2170111" y="37147"/>
                      <a:pt x="2177731" y="37147"/>
                      <a:pt x="2184399" y="36195"/>
                    </a:cubicBezTo>
                    <a:cubicBezTo>
                      <a:pt x="2193924" y="35242"/>
                      <a:pt x="2197734" y="28575"/>
                      <a:pt x="2197734" y="20003"/>
                    </a:cubicBezTo>
                    <a:cubicBezTo>
                      <a:pt x="2199639" y="11430"/>
                      <a:pt x="2197734" y="2857"/>
                      <a:pt x="2186304" y="953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E7644F6-B9C3-4752-A643-A611474017C0}"/>
                  </a:ext>
                </a:extLst>
              </p:cNvPr>
              <p:cNvSpPr/>
              <p:nvPr/>
            </p:nvSpPr>
            <p:spPr>
              <a:xfrm>
                <a:off x="4762499" y="5106705"/>
                <a:ext cx="552450" cy="16791"/>
              </a:xfrm>
              <a:custGeom>
                <a:avLst/>
                <a:gdLst>
                  <a:gd name="connsiteX0" fmla="*/ 0 w 552450"/>
                  <a:gd name="connsiteY0" fmla="*/ 8219 h 16791"/>
                  <a:gd name="connsiteX1" fmla="*/ 552450 w 552450"/>
                  <a:gd name="connsiteY1" fmla="*/ 8219 h 16791"/>
                  <a:gd name="connsiteX2" fmla="*/ 0 w 552450"/>
                  <a:gd name="connsiteY2" fmla="*/ 8219 h 1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2450" h="16791">
                    <a:moveTo>
                      <a:pt x="0" y="8219"/>
                    </a:moveTo>
                    <a:cubicBezTo>
                      <a:pt x="36195" y="19649"/>
                      <a:pt x="480060" y="19649"/>
                      <a:pt x="552450" y="8219"/>
                    </a:cubicBezTo>
                    <a:cubicBezTo>
                      <a:pt x="368618" y="-3211"/>
                      <a:pt x="183832" y="-2258"/>
                      <a:pt x="0" y="821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3AE8C93-3493-489F-B02A-F741BF17B7A7}"/>
                  </a:ext>
                </a:extLst>
              </p:cNvPr>
              <p:cNvSpPr/>
              <p:nvPr/>
            </p:nvSpPr>
            <p:spPr>
              <a:xfrm>
                <a:off x="4745354" y="4990041"/>
                <a:ext cx="3116628" cy="37306"/>
              </a:xfrm>
              <a:custGeom>
                <a:avLst/>
                <a:gdLst>
                  <a:gd name="connsiteX0" fmla="*/ 176213 w 3116628"/>
                  <a:gd name="connsiteY0" fmla="*/ 15346 h 37306"/>
                  <a:gd name="connsiteX1" fmla="*/ 176213 w 3116628"/>
                  <a:gd name="connsiteY1" fmla="*/ 15346 h 37306"/>
                  <a:gd name="connsiteX2" fmla="*/ 3089910 w 3116628"/>
                  <a:gd name="connsiteY2" fmla="*/ 37254 h 37306"/>
                  <a:gd name="connsiteX3" fmla="*/ 3116580 w 3116628"/>
                  <a:gd name="connsiteY3" fmla="*/ 20109 h 37306"/>
                  <a:gd name="connsiteX4" fmla="*/ 3089910 w 3116628"/>
                  <a:gd name="connsiteY4" fmla="*/ 106 h 37306"/>
                  <a:gd name="connsiteX5" fmla="*/ 176213 w 3116628"/>
                  <a:gd name="connsiteY5" fmla="*/ 6774 h 37306"/>
                  <a:gd name="connsiteX6" fmla="*/ 0 w 3116628"/>
                  <a:gd name="connsiteY6" fmla="*/ 7726 h 37306"/>
                  <a:gd name="connsiteX7" fmla="*/ 0 w 3116628"/>
                  <a:gd name="connsiteY7" fmla="*/ 15346 h 37306"/>
                  <a:gd name="connsiteX8" fmla="*/ 176213 w 3116628"/>
                  <a:gd name="connsiteY8" fmla="*/ 15346 h 37306"/>
                  <a:gd name="connsiteX9" fmla="*/ 176213 w 3116628"/>
                  <a:gd name="connsiteY9" fmla="*/ 15346 h 3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16628" h="37306">
                    <a:moveTo>
                      <a:pt x="176213" y="15346"/>
                    </a:moveTo>
                    <a:cubicBezTo>
                      <a:pt x="176213" y="15346"/>
                      <a:pt x="176213" y="15346"/>
                      <a:pt x="176213" y="15346"/>
                    </a:cubicBezTo>
                    <a:cubicBezTo>
                      <a:pt x="304800" y="18204"/>
                      <a:pt x="2919413" y="35349"/>
                      <a:pt x="3089910" y="37254"/>
                    </a:cubicBezTo>
                    <a:cubicBezTo>
                      <a:pt x="3102293" y="37254"/>
                      <a:pt x="3115627" y="39159"/>
                      <a:pt x="3116580" y="20109"/>
                    </a:cubicBezTo>
                    <a:cubicBezTo>
                      <a:pt x="3117533" y="106"/>
                      <a:pt x="3104197" y="106"/>
                      <a:pt x="3089910" y="106"/>
                    </a:cubicBezTo>
                    <a:cubicBezTo>
                      <a:pt x="3047047" y="-846"/>
                      <a:pt x="451485" y="4869"/>
                      <a:pt x="176213" y="6774"/>
                    </a:cubicBezTo>
                    <a:cubicBezTo>
                      <a:pt x="117157" y="5821"/>
                      <a:pt x="59055" y="4869"/>
                      <a:pt x="0" y="7726"/>
                    </a:cubicBezTo>
                    <a:cubicBezTo>
                      <a:pt x="0" y="10584"/>
                      <a:pt x="0" y="13441"/>
                      <a:pt x="0" y="15346"/>
                    </a:cubicBezTo>
                    <a:cubicBezTo>
                      <a:pt x="59055" y="15346"/>
                      <a:pt x="117157" y="15346"/>
                      <a:pt x="176213" y="15346"/>
                    </a:cubicBezTo>
                    <a:cubicBezTo>
                      <a:pt x="176213" y="15346"/>
                      <a:pt x="176213" y="15346"/>
                      <a:pt x="176213" y="1534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7E55B73-5D3B-4A4D-9C24-FCCF9D765F7B}"/>
                  </a:ext>
                </a:extLst>
              </p:cNvPr>
              <p:cNvSpPr/>
              <p:nvPr/>
            </p:nvSpPr>
            <p:spPr>
              <a:xfrm>
                <a:off x="4988242" y="4845367"/>
                <a:ext cx="2874644" cy="38100"/>
              </a:xfrm>
              <a:custGeom>
                <a:avLst/>
                <a:gdLst>
                  <a:gd name="connsiteX0" fmla="*/ 179070 w 2874644"/>
                  <a:gd name="connsiteY0" fmla="*/ 21907 h 38100"/>
                  <a:gd name="connsiteX1" fmla="*/ 179070 w 2874644"/>
                  <a:gd name="connsiteY1" fmla="*/ 21907 h 38100"/>
                  <a:gd name="connsiteX2" fmla="*/ 179070 w 2874644"/>
                  <a:gd name="connsiteY2" fmla="*/ 21907 h 38100"/>
                  <a:gd name="connsiteX3" fmla="*/ 2833688 w 2874644"/>
                  <a:gd name="connsiteY3" fmla="*/ 38100 h 38100"/>
                  <a:gd name="connsiteX4" fmla="*/ 2860358 w 2874644"/>
                  <a:gd name="connsiteY4" fmla="*/ 37147 h 38100"/>
                  <a:gd name="connsiteX5" fmla="*/ 2874645 w 2874644"/>
                  <a:gd name="connsiteY5" fmla="*/ 20955 h 38100"/>
                  <a:gd name="connsiteX6" fmla="*/ 2861310 w 2874644"/>
                  <a:gd name="connsiteY6" fmla="*/ 952 h 38100"/>
                  <a:gd name="connsiteX7" fmla="*/ 2840355 w 2874644"/>
                  <a:gd name="connsiteY7" fmla="*/ 0 h 38100"/>
                  <a:gd name="connsiteX8" fmla="*/ 121920 w 2874644"/>
                  <a:gd name="connsiteY8" fmla="*/ 11430 h 38100"/>
                  <a:gd name="connsiteX9" fmla="*/ 0 w 2874644"/>
                  <a:gd name="connsiteY9" fmla="*/ 11430 h 38100"/>
                  <a:gd name="connsiteX10" fmla="*/ 179070 w 2874644"/>
                  <a:gd name="connsiteY10" fmla="*/ 2190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4644" h="38100">
                    <a:moveTo>
                      <a:pt x="179070" y="21907"/>
                    </a:moveTo>
                    <a:cubicBezTo>
                      <a:pt x="179070" y="21907"/>
                      <a:pt x="179070" y="21907"/>
                      <a:pt x="179070" y="21907"/>
                    </a:cubicBezTo>
                    <a:cubicBezTo>
                      <a:pt x="179070" y="21907"/>
                      <a:pt x="179070" y="21907"/>
                      <a:pt x="179070" y="21907"/>
                    </a:cubicBezTo>
                    <a:cubicBezTo>
                      <a:pt x="280035" y="23813"/>
                      <a:pt x="2540318" y="38100"/>
                      <a:pt x="2833688" y="38100"/>
                    </a:cubicBezTo>
                    <a:cubicBezTo>
                      <a:pt x="2842260" y="38100"/>
                      <a:pt x="2851785" y="38100"/>
                      <a:pt x="2860358" y="37147"/>
                    </a:cubicBezTo>
                    <a:cubicBezTo>
                      <a:pt x="2869883" y="36195"/>
                      <a:pt x="2873693" y="29527"/>
                      <a:pt x="2874645" y="20955"/>
                    </a:cubicBezTo>
                    <a:cubicBezTo>
                      <a:pt x="2874645" y="11430"/>
                      <a:pt x="2873693" y="2857"/>
                      <a:pt x="2861310" y="952"/>
                    </a:cubicBezTo>
                    <a:cubicBezTo>
                      <a:pt x="2854643" y="0"/>
                      <a:pt x="2847022" y="0"/>
                      <a:pt x="2840355" y="0"/>
                    </a:cubicBezTo>
                    <a:cubicBezTo>
                      <a:pt x="2234565" y="952"/>
                      <a:pt x="232410" y="11430"/>
                      <a:pt x="121920" y="11430"/>
                    </a:cubicBezTo>
                    <a:cubicBezTo>
                      <a:pt x="80963" y="11430"/>
                      <a:pt x="40957" y="11430"/>
                      <a:pt x="0" y="11430"/>
                    </a:cubicBezTo>
                    <a:cubicBezTo>
                      <a:pt x="58102" y="25717"/>
                      <a:pt x="119063" y="20955"/>
                      <a:pt x="179070" y="2190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0A1CE6F-2D96-4028-A78D-D3CF46C7E0B8}"/>
                </a:ext>
              </a:extLst>
            </p:cNvPr>
            <p:cNvSpPr/>
            <p:nvPr/>
          </p:nvSpPr>
          <p:spPr>
            <a:xfrm>
              <a:off x="2711761" y="2185740"/>
              <a:ext cx="155522" cy="318114"/>
            </a:xfrm>
            <a:custGeom>
              <a:avLst/>
              <a:gdLst>
                <a:gd name="connsiteX0" fmla="*/ 106113 w 330902"/>
                <a:gd name="connsiteY0" fmla="*/ 584959 h 676848"/>
                <a:gd name="connsiteX1" fmla="*/ 6100 w 330902"/>
                <a:gd name="connsiteY1" fmla="*/ 289684 h 676848"/>
                <a:gd name="connsiteX2" fmla="*/ 8005 w 330902"/>
                <a:gd name="connsiteY2" fmla="*/ 203959 h 676848"/>
                <a:gd name="connsiteX3" fmla="*/ 24198 w 330902"/>
                <a:gd name="connsiteY3" fmla="*/ 76324 h 676848"/>
                <a:gd name="connsiteX4" fmla="*/ 105160 w 330902"/>
                <a:gd name="connsiteY4" fmla="*/ 124 h 676848"/>
                <a:gd name="connsiteX5" fmla="*/ 232795 w 330902"/>
                <a:gd name="connsiteY5" fmla="*/ 124 h 676848"/>
                <a:gd name="connsiteX6" fmla="*/ 266133 w 330902"/>
                <a:gd name="connsiteY6" fmla="*/ 39176 h 676848"/>
                <a:gd name="connsiteX7" fmla="*/ 235652 w 330902"/>
                <a:gd name="connsiteY7" fmla="*/ 202054 h 676848"/>
                <a:gd name="connsiteX8" fmla="*/ 232795 w 330902"/>
                <a:gd name="connsiteY8" fmla="*/ 296351 h 676848"/>
                <a:gd name="connsiteX9" fmla="*/ 330902 w 330902"/>
                <a:gd name="connsiteY9" fmla="*/ 588769 h 676848"/>
                <a:gd name="connsiteX10" fmla="*/ 308043 w 330902"/>
                <a:gd name="connsiteY10" fmla="*/ 605914 h 676848"/>
                <a:gd name="connsiteX11" fmla="*/ 163263 w 330902"/>
                <a:gd name="connsiteY11" fmla="*/ 672589 h 676848"/>
                <a:gd name="connsiteX12" fmla="*/ 133735 w 330902"/>
                <a:gd name="connsiteY12" fmla="*/ 661159 h 676848"/>
                <a:gd name="connsiteX13" fmla="*/ 106113 w 330902"/>
                <a:gd name="connsiteY13" fmla="*/ 584959 h 676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902" h="676848">
                  <a:moveTo>
                    <a:pt x="106113" y="584959"/>
                  </a:moveTo>
                  <a:cubicBezTo>
                    <a:pt x="92777" y="553526"/>
                    <a:pt x="6100" y="297304"/>
                    <a:pt x="6100" y="289684"/>
                  </a:cubicBezTo>
                  <a:cubicBezTo>
                    <a:pt x="-6283" y="261109"/>
                    <a:pt x="3242" y="232534"/>
                    <a:pt x="8005" y="203959"/>
                  </a:cubicBezTo>
                  <a:cubicBezTo>
                    <a:pt x="8005" y="196339"/>
                    <a:pt x="24198" y="81086"/>
                    <a:pt x="24198" y="76324"/>
                  </a:cubicBezTo>
                  <a:cubicBezTo>
                    <a:pt x="32770" y="-11306"/>
                    <a:pt x="33723" y="1076"/>
                    <a:pt x="105160" y="124"/>
                  </a:cubicBezTo>
                  <a:cubicBezTo>
                    <a:pt x="148023" y="124"/>
                    <a:pt x="190885" y="124"/>
                    <a:pt x="232795" y="124"/>
                  </a:cubicBezTo>
                  <a:cubicBezTo>
                    <a:pt x="263275" y="124"/>
                    <a:pt x="269943" y="8696"/>
                    <a:pt x="266133" y="39176"/>
                  </a:cubicBezTo>
                  <a:cubicBezTo>
                    <a:pt x="264227" y="52511"/>
                    <a:pt x="236605" y="195386"/>
                    <a:pt x="235652" y="202054"/>
                  </a:cubicBezTo>
                  <a:cubicBezTo>
                    <a:pt x="228985" y="231581"/>
                    <a:pt x="216602" y="245869"/>
                    <a:pt x="232795" y="296351"/>
                  </a:cubicBezTo>
                  <a:cubicBezTo>
                    <a:pt x="233748" y="298256"/>
                    <a:pt x="317568" y="556384"/>
                    <a:pt x="330902" y="588769"/>
                  </a:cubicBezTo>
                  <a:cubicBezTo>
                    <a:pt x="327093" y="599246"/>
                    <a:pt x="316615" y="602104"/>
                    <a:pt x="308043" y="605914"/>
                  </a:cubicBezTo>
                  <a:cubicBezTo>
                    <a:pt x="259465" y="628774"/>
                    <a:pt x="211840" y="649729"/>
                    <a:pt x="163263" y="672589"/>
                  </a:cubicBezTo>
                  <a:cubicBezTo>
                    <a:pt x="148023" y="680209"/>
                    <a:pt x="139450" y="678304"/>
                    <a:pt x="133735" y="661159"/>
                  </a:cubicBezTo>
                  <a:cubicBezTo>
                    <a:pt x="125163" y="636394"/>
                    <a:pt x="115638" y="610676"/>
                    <a:pt x="106113" y="58495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4705F6-0A98-418A-8219-689C88233538}"/>
                </a:ext>
              </a:extLst>
            </p:cNvPr>
            <p:cNvSpPr/>
            <p:nvPr/>
          </p:nvSpPr>
          <p:spPr>
            <a:xfrm>
              <a:off x="2724552" y="2202362"/>
              <a:ext cx="96474" cy="105800"/>
            </a:xfrm>
            <a:custGeom>
              <a:avLst/>
              <a:gdLst>
                <a:gd name="connsiteX0" fmla="*/ 183672 w 205266"/>
                <a:gd name="connsiteY0" fmla="*/ 0 h 225110"/>
                <a:gd name="connsiteX1" fmla="*/ 204626 w 205266"/>
                <a:gd name="connsiteY1" fmla="*/ 24765 h 225110"/>
                <a:gd name="connsiteX2" fmla="*/ 174147 w 205266"/>
                <a:gd name="connsiteY2" fmla="*/ 186690 h 225110"/>
                <a:gd name="connsiteX3" fmla="*/ 154144 w 205266"/>
                <a:gd name="connsiteY3" fmla="*/ 208598 h 225110"/>
                <a:gd name="connsiteX4" fmla="*/ 16984 w 205266"/>
                <a:gd name="connsiteY4" fmla="*/ 224790 h 225110"/>
                <a:gd name="connsiteX5" fmla="*/ 791 w 205266"/>
                <a:gd name="connsiteY5" fmla="*/ 206693 h 225110"/>
                <a:gd name="connsiteX6" fmla="*/ 30319 w 205266"/>
                <a:gd name="connsiteY6" fmla="*/ 22860 h 225110"/>
                <a:gd name="connsiteX7" fmla="*/ 56989 w 205266"/>
                <a:gd name="connsiteY7" fmla="*/ 953 h 225110"/>
                <a:gd name="connsiteX8" fmla="*/ 183672 w 205266"/>
                <a:gd name="connsiteY8" fmla="*/ 0 h 22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266" h="225110">
                  <a:moveTo>
                    <a:pt x="183672" y="0"/>
                  </a:moveTo>
                  <a:cubicBezTo>
                    <a:pt x="200816" y="0"/>
                    <a:pt x="207484" y="6668"/>
                    <a:pt x="204626" y="24765"/>
                  </a:cubicBezTo>
                  <a:cubicBezTo>
                    <a:pt x="194149" y="79058"/>
                    <a:pt x="184624" y="132398"/>
                    <a:pt x="174147" y="186690"/>
                  </a:cubicBezTo>
                  <a:cubicBezTo>
                    <a:pt x="172241" y="198120"/>
                    <a:pt x="167479" y="206693"/>
                    <a:pt x="154144" y="208598"/>
                  </a:cubicBezTo>
                  <a:cubicBezTo>
                    <a:pt x="108424" y="214313"/>
                    <a:pt x="62704" y="219075"/>
                    <a:pt x="16984" y="224790"/>
                  </a:cubicBezTo>
                  <a:cubicBezTo>
                    <a:pt x="2697" y="226695"/>
                    <a:pt x="-2066" y="220028"/>
                    <a:pt x="791" y="206693"/>
                  </a:cubicBezTo>
                  <a:cubicBezTo>
                    <a:pt x="11269" y="145733"/>
                    <a:pt x="20794" y="83820"/>
                    <a:pt x="30319" y="22860"/>
                  </a:cubicBezTo>
                  <a:cubicBezTo>
                    <a:pt x="33176" y="5715"/>
                    <a:pt x="40797" y="0"/>
                    <a:pt x="56989" y="953"/>
                  </a:cubicBezTo>
                  <a:cubicBezTo>
                    <a:pt x="76991" y="0"/>
                    <a:pt x="162716" y="0"/>
                    <a:pt x="18367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768C13-1C8B-4127-9142-3E0720B484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6122A44-2B56-406E-9252-1827BACA89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7EFA683-9D24-4777-AE19-EF4A9D1D25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4B787-A5BF-489F-B36D-09136FB65113}"/>
              </a:ext>
            </a:extLst>
          </p:cNvPr>
          <p:cNvSpPr/>
          <p:nvPr/>
        </p:nvSpPr>
        <p:spPr>
          <a:xfrm>
            <a:off x="708115" y="3666392"/>
            <a:ext cx="672277" cy="2584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56F50-F78A-41C2-840B-F829D1E1401D}"/>
              </a:ext>
            </a:extLst>
          </p:cNvPr>
          <p:cNvSpPr/>
          <p:nvPr/>
        </p:nvSpPr>
        <p:spPr>
          <a:xfrm>
            <a:off x="4661806" y="3666392"/>
            <a:ext cx="672277" cy="25849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51DBD-24EB-4D81-AFE4-9C730CE35DA6}"/>
              </a:ext>
            </a:extLst>
          </p:cNvPr>
          <p:cNvSpPr/>
          <p:nvPr/>
        </p:nvSpPr>
        <p:spPr>
          <a:xfrm>
            <a:off x="8615495" y="3666392"/>
            <a:ext cx="672277" cy="25849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17">
            <a:extLst>
              <a:ext uri="{FF2B5EF4-FFF2-40B4-BE49-F238E27FC236}">
                <a16:creationId xmlns:a16="http://schemas.microsoft.com/office/drawing/2014/main" id="{8DC2F4E0-1ED6-45D5-B7AA-E0D36931E884}"/>
              </a:ext>
            </a:extLst>
          </p:cNvPr>
          <p:cNvSpPr/>
          <p:nvPr/>
        </p:nvSpPr>
        <p:spPr>
          <a:xfrm>
            <a:off x="4800600" y="3754314"/>
            <a:ext cx="352095" cy="428355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bg1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20">
            <a:extLst>
              <a:ext uri="{FF2B5EF4-FFF2-40B4-BE49-F238E27FC236}">
                <a16:creationId xmlns:a16="http://schemas.microsoft.com/office/drawing/2014/main" id="{BA8F38CB-192B-4CB1-9311-23E948593D58}"/>
              </a:ext>
            </a:extLst>
          </p:cNvPr>
          <p:cNvSpPr/>
          <p:nvPr/>
        </p:nvSpPr>
        <p:spPr>
          <a:xfrm>
            <a:off x="893675" y="3820247"/>
            <a:ext cx="301155" cy="401226"/>
          </a:xfrm>
          <a:custGeom>
            <a:avLst/>
            <a:gdLst>
              <a:gd name="connsiteX0" fmla="*/ 0 w 5143500"/>
              <a:gd name="connsiteY0" fmla="*/ 2631222 h 6852642"/>
              <a:gd name="connsiteX1" fmla="*/ 0 w 5143500"/>
              <a:gd name="connsiteY1" fmla="*/ 2513350 h 6852642"/>
              <a:gd name="connsiteX2" fmla="*/ 9108 w 5143500"/>
              <a:gd name="connsiteY2" fmla="*/ 2479596 h 6852642"/>
              <a:gd name="connsiteX3" fmla="*/ 395942 w 5143500"/>
              <a:gd name="connsiteY3" fmla="*/ 2143661 h 6852642"/>
              <a:gd name="connsiteX4" fmla="*/ 429161 w 5143500"/>
              <a:gd name="connsiteY4" fmla="*/ 2109371 h 6852642"/>
              <a:gd name="connsiteX5" fmla="*/ 856178 w 5143500"/>
              <a:gd name="connsiteY5" fmla="*/ 1713429 h 6852642"/>
              <a:gd name="connsiteX6" fmla="*/ 1284804 w 5143500"/>
              <a:gd name="connsiteY6" fmla="*/ 2107228 h 6852642"/>
              <a:gd name="connsiteX7" fmla="*/ 1324451 w 5143500"/>
              <a:gd name="connsiteY7" fmla="*/ 2142054 h 6852642"/>
              <a:gd name="connsiteX8" fmla="*/ 2104013 w 5143500"/>
              <a:gd name="connsiteY8" fmla="*/ 2141518 h 6852642"/>
              <a:gd name="connsiteX9" fmla="*/ 2142053 w 5143500"/>
              <a:gd name="connsiteY9" fmla="*/ 2104013 h 6852642"/>
              <a:gd name="connsiteX10" fmla="*/ 2142589 w 5143500"/>
              <a:gd name="connsiteY10" fmla="*/ 1324451 h 6852642"/>
              <a:gd name="connsiteX11" fmla="*/ 2107764 w 5143500"/>
              <a:gd name="connsiteY11" fmla="*/ 1284268 h 6852642"/>
              <a:gd name="connsiteX12" fmla="*/ 1822728 w 5143500"/>
              <a:gd name="connsiteY12" fmla="*/ 1142286 h 6852642"/>
              <a:gd name="connsiteX13" fmla="*/ 1745575 w 5143500"/>
              <a:gd name="connsiteY13" fmla="*/ 697051 h 6852642"/>
              <a:gd name="connsiteX14" fmla="*/ 2109371 w 5143500"/>
              <a:gd name="connsiteY14" fmla="*/ 429161 h 6852642"/>
              <a:gd name="connsiteX15" fmla="*/ 2143661 w 5143500"/>
              <a:gd name="connsiteY15" fmla="*/ 393263 h 6852642"/>
              <a:gd name="connsiteX16" fmla="*/ 2392799 w 5143500"/>
              <a:gd name="connsiteY16" fmla="*/ 38040 h 6852642"/>
              <a:gd name="connsiteX17" fmla="*/ 2512278 w 5143500"/>
              <a:gd name="connsiteY17" fmla="*/ 0 h 6852642"/>
              <a:gd name="connsiteX18" fmla="*/ 2630150 w 5143500"/>
              <a:gd name="connsiteY18" fmla="*/ 0 h 6852642"/>
              <a:gd name="connsiteX19" fmla="*/ 2655868 w 5143500"/>
              <a:gd name="connsiteY19" fmla="*/ 7501 h 6852642"/>
              <a:gd name="connsiteX20" fmla="*/ 2999839 w 5143500"/>
              <a:gd name="connsiteY20" fmla="*/ 399157 h 6852642"/>
              <a:gd name="connsiteX21" fmla="*/ 3033594 w 5143500"/>
              <a:gd name="connsiteY21" fmla="*/ 429161 h 6852642"/>
              <a:gd name="connsiteX22" fmla="*/ 3429000 w 5143500"/>
              <a:gd name="connsiteY22" fmla="*/ 872788 h 6852642"/>
              <a:gd name="connsiteX23" fmla="*/ 3037344 w 5143500"/>
              <a:gd name="connsiteY23" fmla="*/ 1285339 h 6852642"/>
              <a:gd name="connsiteX24" fmla="*/ 3000375 w 5143500"/>
              <a:gd name="connsiteY24" fmla="*/ 1327666 h 6852642"/>
              <a:gd name="connsiteX25" fmla="*/ 3000375 w 5143500"/>
              <a:gd name="connsiteY25" fmla="*/ 2101870 h 6852642"/>
              <a:gd name="connsiteX26" fmla="*/ 3041094 w 5143500"/>
              <a:gd name="connsiteY26" fmla="*/ 2142054 h 6852642"/>
              <a:gd name="connsiteX27" fmla="*/ 3815298 w 5143500"/>
              <a:gd name="connsiteY27" fmla="*/ 2142054 h 6852642"/>
              <a:gd name="connsiteX28" fmla="*/ 3823335 w 5143500"/>
              <a:gd name="connsiteY28" fmla="*/ 2142054 h 6852642"/>
              <a:gd name="connsiteX29" fmla="*/ 3857089 w 5143500"/>
              <a:gd name="connsiteY29" fmla="*/ 2112586 h 6852642"/>
              <a:gd name="connsiteX30" fmla="*/ 3865126 w 5143500"/>
              <a:gd name="connsiteY30" fmla="*/ 2054185 h 6852642"/>
              <a:gd name="connsiteX31" fmla="*/ 4316254 w 5143500"/>
              <a:gd name="connsiteY31" fmla="*/ 1713964 h 6852642"/>
              <a:gd name="connsiteX32" fmla="*/ 4713804 w 5143500"/>
              <a:gd name="connsiteY32" fmla="*/ 2106156 h 6852642"/>
              <a:gd name="connsiteX33" fmla="*/ 4749701 w 5143500"/>
              <a:gd name="connsiteY33" fmla="*/ 2143661 h 6852642"/>
              <a:gd name="connsiteX34" fmla="*/ 5107603 w 5143500"/>
              <a:gd name="connsiteY34" fmla="*/ 2397621 h 6852642"/>
              <a:gd name="connsiteX35" fmla="*/ 5143500 w 5143500"/>
              <a:gd name="connsiteY35" fmla="*/ 2512278 h 6852642"/>
              <a:gd name="connsiteX36" fmla="*/ 5143500 w 5143500"/>
              <a:gd name="connsiteY36" fmla="*/ 2630150 h 6852642"/>
              <a:gd name="connsiteX37" fmla="*/ 5133856 w 5143500"/>
              <a:gd name="connsiteY37" fmla="*/ 2666048 h 6852642"/>
              <a:gd name="connsiteX38" fmla="*/ 4747558 w 5143500"/>
              <a:gd name="connsiteY38" fmla="*/ 2999304 h 6852642"/>
              <a:gd name="connsiteX39" fmla="*/ 4714875 w 5143500"/>
              <a:gd name="connsiteY39" fmla="*/ 3033593 h 6852642"/>
              <a:gd name="connsiteX40" fmla="*/ 4583073 w 5143500"/>
              <a:gd name="connsiteY40" fmla="*/ 3310057 h 6852642"/>
              <a:gd name="connsiteX41" fmla="*/ 4133552 w 5143500"/>
              <a:gd name="connsiteY41" fmla="*/ 3399532 h 6852642"/>
              <a:gd name="connsiteX42" fmla="*/ 3858697 w 5143500"/>
              <a:gd name="connsiteY42" fmla="*/ 3037880 h 6852642"/>
              <a:gd name="connsiteX43" fmla="*/ 3816370 w 5143500"/>
              <a:gd name="connsiteY43" fmla="*/ 3000911 h 6852642"/>
              <a:gd name="connsiteX44" fmla="*/ 3460075 w 5143500"/>
              <a:gd name="connsiteY44" fmla="*/ 3000911 h 6852642"/>
              <a:gd name="connsiteX45" fmla="*/ 3036808 w 5143500"/>
              <a:gd name="connsiteY45" fmla="*/ 3000911 h 6852642"/>
              <a:gd name="connsiteX46" fmla="*/ 3001982 w 5143500"/>
              <a:gd name="connsiteY46" fmla="*/ 3036272 h 6852642"/>
              <a:gd name="connsiteX47" fmla="*/ 3001982 w 5143500"/>
              <a:gd name="connsiteY47" fmla="*/ 3052346 h 6852642"/>
              <a:gd name="connsiteX48" fmla="*/ 3001982 w 5143500"/>
              <a:gd name="connsiteY48" fmla="*/ 5519619 h 6852642"/>
              <a:gd name="connsiteX49" fmla="*/ 3001982 w 5143500"/>
              <a:gd name="connsiteY49" fmla="*/ 5543729 h 6852642"/>
              <a:gd name="connsiteX50" fmla="*/ 3028771 w 5143500"/>
              <a:gd name="connsiteY50" fmla="*/ 5571590 h 6852642"/>
              <a:gd name="connsiteX51" fmla="*/ 3143964 w 5143500"/>
              <a:gd name="connsiteY51" fmla="*/ 5595164 h 6852642"/>
              <a:gd name="connsiteX52" fmla="*/ 3429000 w 5143500"/>
              <a:gd name="connsiteY52" fmla="*/ 6044149 h 6852642"/>
              <a:gd name="connsiteX53" fmla="*/ 3037880 w 5143500"/>
              <a:gd name="connsiteY53" fmla="*/ 6428303 h 6852642"/>
              <a:gd name="connsiteX54" fmla="*/ 3000911 w 5143500"/>
              <a:gd name="connsiteY54" fmla="*/ 6464201 h 6852642"/>
              <a:gd name="connsiteX55" fmla="*/ 2746951 w 5143500"/>
              <a:gd name="connsiteY55" fmla="*/ 6821567 h 6852642"/>
              <a:gd name="connsiteX56" fmla="*/ 2632293 w 5143500"/>
              <a:gd name="connsiteY56" fmla="*/ 6857465 h 6852642"/>
              <a:gd name="connsiteX57" fmla="*/ 2514421 w 5143500"/>
              <a:gd name="connsiteY57" fmla="*/ 6857465 h 6852642"/>
              <a:gd name="connsiteX58" fmla="*/ 2486025 w 5143500"/>
              <a:gd name="connsiteY58" fmla="*/ 6849428 h 6852642"/>
              <a:gd name="connsiteX59" fmla="*/ 2144732 w 5143500"/>
              <a:gd name="connsiteY59" fmla="*/ 6458843 h 6852642"/>
              <a:gd name="connsiteX60" fmla="*/ 2113657 w 5143500"/>
              <a:gd name="connsiteY60" fmla="*/ 6428840 h 6852642"/>
              <a:gd name="connsiteX61" fmla="*/ 1820049 w 5143500"/>
              <a:gd name="connsiteY61" fmla="*/ 6280964 h 6852642"/>
              <a:gd name="connsiteX62" fmla="*/ 1747183 w 5143500"/>
              <a:gd name="connsiteY62" fmla="*/ 5839480 h 6852642"/>
              <a:gd name="connsiteX63" fmla="*/ 2111514 w 5143500"/>
              <a:gd name="connsiteY63" fmla="*/ 5572125 h 6852642"/>
              <a:gd name="connsiteX64" fmla="*/ 2144197 w 5143500"/>
              <a:gd name="connsiteY64" fmla="*/ 5535692 h 6852642"/>
              <a:gd name="connsiteX65" fmla="*/ 2143661 w 5143500"/>
              <a:gd name="connsiteY65" fmla="*/ 3036272 h 6852642"/>
              <a:gd name="connsiteX66" fmla="*/ 2108835 w 5143500"/>
              <a:gd name="connsiteY66" fmla="*/ 3000911 h 6852642"/>
              <a:gd name="connsiteX67" fmla="*/ 1323916 w 5143500"/>
              <a:gd name="connsiteY67" fmla="*/ 3000375 h 6852642"/>
              <a:gd name="connsiteX68" fmla="*/ 1286411 w 5143500"/>
              <a:gd name="connsiteY68" fmla="*/ 3035201 h 6852642"/>
              <a:gd name="connsiteX69" fmla="*/ 1151930 w 5143500"/>
              <a:gd name="connsiteY69" fmla="*/ 3313271 h 6852642"/>
              <a:gd name="connsiteX70" fmla="*/ 701338 w 5143500"/>
              <a:gd name="connsiteY70" fmla="*/ 3398996 h 6852642"/>
              <a:gd name="connsiteX71" fmla="*/ 430232 w 5143500"/>
              <a:gd name="connsiteY71" fmla="*/ 3031451 h 6852642"/>
              <a:gd name="connsiteX72" fmla="*/ 397550 w 5143500"/>
              <a:gd name="connsiteY72" fmla="*/ 2999839 h 6852642"/>
              <a:gd name="connsiteX73" fmla="*/ 56257 w 5143500"/>
              <a:gd name="connsiteY73" fmla="*/ 2783920 h 6852642"/>
              <a:gd name="connsiteX74" fmla="*/ 0 w 5143500"/>
              <a:gd name="connsiteY74" fmla="*/ 2631222 h 685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43500" h="6852642">
                <a:moveTo>
                  <a:pt x="0" y="2631222"/>
                </a:moveTo>
                <a:cubicBezTo>
                  <a:pt x="0" y="2592110"/>
                  <a:pt x="0" y="2552462"/>
                  <a:pt x="0" y="2513350"/>
                </a:cubicBezTo>
                <a:cubicBezTo>
                  <a:pt x="3215" y="2502099"/>
                  <a:pt x="6429" y="2490847"/>
                  <a:pt x="9108" y="2479596"/>
                </a:cubicBezTo>
                <a:cubicBezTo>
                  <a:pt x="54650" y="2289929"/>
                  <a:pt x="201990" y="2161342"/>
                  <a:pt x="395942" y="2143661"/>
                </a:cubicBezTo>
                <a:cubicBezTo>
                  <a:pt x="420053" y="2141518"/>
                  <a:pt x="427018" y="2132409"/>
                  <a:pt x="429161" y="2109371"/>
                </a:cubicBezTo>
                <a:cubicBezTo>
                  <a:pt x="449520" y="1882735"/>
                  <a:pt x="632222" y="1713964"/>
                  <a:pt x="856178" y="1713429"/>
                </a:cubicBezTo>
                <a:cubicBezTo>
                  <a:pt x="1080671" y="1713429"/>
                  <a:pt x="1264444" y="1881128"/>
                  <a:pt x="1284804" y="2107228"/>
                </a:cubicBezTo>
                <a:cubicBezTo>
                  <a:pt x="1287482" y="2136160"/>
                  <a:pt x="1298734" y="2142589"/>
                  <a:pt x="1324451" y="2142054"/>
                </a:cubicBezTo>
                <a:cubicBezTo>
                  <a:pt x="1584305" y="2141518"/>
                  <a:pt x="1844159" y="2141518"/>
                  <a:pt x="2104013" y="2141518"/>
                </a:cubicBezTo>
                <a:cubicBezTo>
                  <a:pt x="2140982" y="2141518"/>
                  <a:pt x="2142053" y="2140446"/>
                  <a:pt x="2142053" y="2104013"/>
                </a:cubicBezTo>
                <a:cubicBezTo>
                  <a:pt x="2142053" y="1844159"/>
                  <a:pt x="2142053" y="1584305"/>
                  <a:pt x="2142589" y="1324451"/>
                </a:cubicBezTo>
                <a:cubicBezTo>
                  <a:pt x="2142589" y="1298198"/>
                  <a:pt x="2136696" y="1286411"/>
                  <a:pt x="2107764" y="1284268"/>
                </a:cubicBezTo>
                <a:cubicBezTo>
                  <a:pt x="1994178" y="1274624"/>
                  <a:pt x="1896666" y="1228546"/>
                  <a:pt x="1822728" y="1142286"/>
                </a:cubicBezTo>
                <a:cubicBezTo>
                  <a:pt x="1709678" y="1009948"/>
                  <a:pt x="1680746" y="858322"/>
                  <a:pt x="1745575" y="697051"/>
                </a:cubicBezTo>
                <a:cubicBezTo>
                  <a:pt x="1810405" y="535246"/>
                  <a:pt x="1936849" y="447913"/>
                  <a:pt x="2109371" y="429161"/>
                </a:cubicBezTo>
                <a:cubicBezTo>
                  <a:pt x="2134553" y="426482"/>
                  <a:pt x="2140982" y="416838"/>
                  <a:pt x="2143661" y="393263"/>
                </a:cubicBezTo>
                <a:cubicBezTo>
                  <a:pt x="2161877" y="229850"/>
                  <a:pt x="2244388" y="110371"/>
                  <a:pt x="2392799" y="38040"/>
                </a:cubicBezTo>
                <a:cubicBezTo>
                  <a:pt x="2430840" y="19288"/>
                  <a:pt x="2472631" y="12323"/>
                  <a:pt x="2512278" y="0"/>
                </a:cubicBezTo>
                <a:cubicBezTo>
                  <a:pt x="2551391" y="0"/>
                  <a:pt x="2591038" y="0"/>
                  <a:pt x="2630150" y="0"/>
                </a:cubicBezTo>
                <a:cubicBezTo>
                  <a:pt x="2638723" y="2679"/>
                  <a:pt x="2647295" y="5358"/>
                  <a:pt x="2655868" y="7501"/>
                </a:cubicBezTo>
                <a:cubicBezTo>
                  <a:pt x="2853035" y="53578"/>
                  <a:pt x="2980551" y="198239"/>
                  <a:pt x="2999839" y="399157"/>
                </a:cubicBezTo>
                <a:cubicBezTo>
                  <a:pt x="3001982" y="423267"/>
                  <a:pt x="3013234" y="427553"/>
                  <a:pt x="3033594" y="429161"/>
                </a:cubicBezTo>
                <a:cubicBezTo>
                  <a:pt x="3266658" y="450592"/>
                  <a:pt x="3434358" y="638651"/>
                  <a:pt x="3429000" y="872788"/>
                </a:cubicBezTo>
                <a:cubicBezTo>
                  <a:pt x="3424178" y="1086029"/>
                  <a:pt x="3260765" y="1258550"/>
                  <a:pt x="3037344" y="1285339"/>
                </a:cubicBezTo>
                <a:cubicBezTo>
                  <a:pt x="3000375" y="1289626"/>
                  <a:pt x="3000375" y="1289626"/>
                  <a:pt x="3000375" y="1327666"/>
                </a:cubicBezTo>
                <a:cubicBezTo>
                  <a:pt x="3000375" y="1585913"/>
                  <a:pt x="3000375" y="1843623"/>
                  <a:pt x="3000375" y="2101870"/>
                </a:cubicBezTo>
                <a:cubicBezTo>
                  <a:pt x="3000375" y="2142054"/>
                  <a:pt x="3000911" y="2142054"/>
                  <a:pt x="3041094" y="2142054"/>
                </a:cubicBezTo>
                <a:cubicBezTo>
                  <a:pt x="3299341" y="2142054"/>
                  <a:pt x="3557052" y="2142054"/>
                  <a:pt x="3815298" y="2142054"/>
                </a:cubicBezTo>
                <a:cubicBezTo>
                  <a:pt x="3817977" y="2142054"/>
                  <a:pt x="3820656" y="2142054"/>
                  <a:pt x="3823335" y="2142054"/>
                </a:cubicBezTo>
                <a:cubicBezTo>
                  <a:pt x="3845302" y="2144197"/>
                  <a:pt x="3856553" y="2136160"/>
                  <a:pt x="3857089" y="2112586"/>
                </a:cubicBezTo>
                <a:cubicBezTo>
                  <a:pt x="3857625" y="2093297"/>
                  <a:pt x="3860840" y="2073473"/>
                  <a:pt x="3865126" y="2054185"/>
                </a:cubicBezTo>
                <a:cubicBezTo>
                  <a:pt x="3912275" y="1841480"/>
                  <a:pt x="4100334" y="1700570"/>
                  <a:pt x="4316254" y="1713964"/>
                </a:cubicBezTo>
                <a:cubicBezTo>
                  <a:pt x="4524673" y="1727359"/>
                  <a:pt x="4693980" y="1893451"/>
                  <a:pt x="4713804" y="2106156"/>
                </a:cubicBezTo>
                <a:cubicBezTo>
                  <a:pt x="4715947" y="2131338"/>
                  <a:pt x="4723448" y="2140446"/>
                  <a:pt x="4749701" y="2143661"/>
                </a:cubicBezTo>
                <a:cubicBezTo>
                  <a:pt x="4915793" y="2161877"/>
                  <a:pt x="5035808" y="2245995"/>
                  <a:pt x="5107603" y="2397621"/>
                </a:cubicBezTo>
                <a:cubicBezTo>
                  <a:pt x="5124748" y="2434054"/>
                  <a:pt x="5131713" y="2474238"/>
                  <a:pt x="5143500" y="2512278"/>
                </a:cubicBezTo>
                <a:cubicBezTo>
                  <a:pt x="5143500" y="2551390"/>
                  <a:pt x="5143500" y="2591038"/>
                  <a:pt x="5143500" y="2630150"/>
                </a:cubicBezTo>
                <a:cubicBezTo>
                  <a:pt x="5140286" y="2641937"/>
                  <a:pt x="5136535" y="2654260"/>
                  <a:pt x="5133856" y="2666048"/>
                </a:cubicBezTo>
                <a:cubicBezTo>
                  <a:pt x="5088315" y="2853571"/>
                  <a:pt x="4939903" y="2982159"/>
                  <a:pt x="4747558" y="2999304"/>
                </a:cubicBezTo>
                <a:cubicBezTo>
                  <a:pt x="4723448" y="3001447"/>
                  <a:pt x="4716483" y="3010555"/>
                  <a:pt x="4714875" y="3033593"/>
                </a:cubicBezTo>
                <a:cubicBezTo>
                  <a:pt x="4705767" y="3141821"/>
                  <a:pt x="4663440" y="3236655"/>
                  <a:pt x="4583073" y="3310057"/>
                </a:cubicBezTo>
                <a:cubicBezTo>
                  <a:pt x="4452342" y="3429536"/>
                  <a:pt x="4299109" y="3463290"/>
                  <a:pt x="4133552" y="3399532"/>
                </a:cubicBezTo>
                <a:cubicBezTo>
                  <a:pt x="3970139" y="3336846"/>
                  <a:pt x="3880128" y="3211473"/>
                  <a:pt x="3858697" y="3037880"/>
                </a:cubicBezTo>
                <a:cubicBezTo>
                  <a:pt x="3853875" y="3000911"/>
                  <a:pt x="3854946" y="3000911"/>
                  <a:pt x="3816370" y="3000911"/>
                </a:cubicBezTo>
                <a:cubicBezTo>
                  <a:pt x="3697426" y="3000911"/>
                  <a:pt x="3579019" y="3000911"/>
                  <a:pt x="3460075" y="3000911"/>
                </a:cubicBezTo>
                <a:cubicBezTo>
                  <a:pt x="3319165" y="3000911"/>
                  <a:pt x="3177719" y="3000911"/>
                  <a:pt x="3036808" y="3000911"/>
                </a:cubicBezTo>
                <a:cubicBezTo>
                  <a:pt x="3003590" y="3000911"/>
                  <a:pt x="3002518" y="3002518"/>
                  <a:pt x="3001982" y="3036272"/>
                </a:cubicBezTo>
                <a:cubicBezTo>
                  <a:pt x="3001982" y="3041630"/>
                  <a:pt x="3001982" y="3046988"/>
                  <a:pt x="3001982" y="3052346"/>
                </a:cubicBezTo>
                <a:cubicBezTo>
                  <a:pt x="3001982" y="3874770"/>
                  <a:pt x="3001982" y="4697194"/>
                  <a:pt x="3001982" y="5519619"/>
                </a:cubicBezTo>
                <a:cubicBezTo>
                  <a:pt x="3001982" y="5527655"/>
                  <a:pt x="3002518" y="5535692"/>
                  <a:pt x="3001982" y="5543729"/>
                </a:cubicBezTo>
                <a:cubicBezTo>
                  <a:pt x="3000911" y="5563017"/>
                  <a:pt x="3009483" y="5570518"/>
                  <a:pt x="3028771" y="5571590"/>
                </a:cubicBezTo>
                <a:cubicBezTo>
                  <a:pt x="3068419" y="5573732"/>
                  <a:pt x="3106460" y="5582305"/>
                  <a:pt x="3143964" y="5595164"/>
                </a:cubicBezTo>
                <a:cubicBezTo>
                  <a:pt x="3330416" y="5659994"/>
                  <a:pt x="3452575" y="5852875"/>
                  <a:pt x="3429000" y="6044149"/>
                </a:cubicBezTo>
                <a:cubicBezTo>
                  <a:pt x="3403283" y="6254175"/>
                  <a:pt x="3246835" y="6408480"/>
                  <a:pt x="3037880" y="6428303"/>
                </a:cubicBezTo>
                <a:cubicBezTo>
                  <a:pt x="3012698" y="6430447"/>
                  <a:pt x="3003590" y="6437948"/>
                  <a:pt x="3000911" y="6464201"/>
                </a:cubicBezTo>
                <a:cubicBezTo>
                  <a:pt x="2982694" y="6630293"/>
                  <a:pt x="2898577" y="6749772"/>
                  <a:pt x="2746951" y="6821567"/>
                </a:cubicBezTo>
                <a:cubicBezTo>
                  <a:pt x="2710517" y="6838712"/>
                  <a:pt x="2670334" y="6845142"/>
                  <a:pt x="2632293" y="6857465"/>
                </a:cubicBezTo>
                <a:cubicBezTo>
                  <a:pt x="2593181" y="6857465"/>
                  <a:pt x="2553534" y="6857465"/>
                  <a:pt x="2514421" y="6857465"/>
                </a:cubicBezTo>
                <a:cubicBezTo>
                  <a:pt x="2504777" y="6854786"/>
                  <a:pt x="2495669" y="6851571"/>
                  <a:pt x="2486025" y="6849428"/>
                </a:cubicBezTo>
                <a:cubicBezTo>
                  <a:pt x="2291537" y="6803887"/>
                  <a:pt x="2163485" y="6658689"/>
                  <a:pt x="2144732" y="6458843"/>
                </a:cubicBezTo>
                <a:cubicBezTo>
                  <a:pt x="2142589" y="6437412"/>
                  <a:pt x="2134553" y="6430447"/>
                  <a:pt x="2113657" y="6428840"/>
                </a:cubicBezTo>
                <a:cubicBezTo>
                  <a:pt x="1996321" y="6418660"/>
                  <a:pt x="1895594" y="6372046"/>
                  <a:pt x="1820049" y="6280964"/>
                </a:cubicBezTo>
                <a:cubicBezTo>
                  <a:pt x="1710214" y="6149162"/>
                  <a:pt x="1682889" y="5999143"/>
                  <a:pt x="1747183" y="5839480"/>
                </a:cubicBezTo>
                <a:cubicBezTo>
                  <a:pt x="1812548" y="5677674"/>
                  <a:pt x="1938992" y="5590342"/>
                  <a:pt x="2111514" y="5572125"/>
                </a:cubicBezTo>
                <a:cubicBezTo>
                  <a:pt x="2137767" y="5569446"/>
                  <a:pt x="2144197" y="5559267"/>
                  <a:pt x="2144197" y="5535692"/>
                </a:cubicBezTo>
                <a:cubicBezTo>
                  <a:pt x="2143661" y="4702552"/>
                  <a:pt x="2143661" y="3869412"/>
                  <a:pt x="2143661" y="3036272"/>
                </a:cubicBezTo>
                <a:cubicBezTo>
                  <a:pt x="2143661" y="3003054"/>
                  <a:pt x="2142053" y="3000911"/>
                  <a:pt x="2108835" y="3000911"/>
                </a:cubicBezTo>
                <a:cubicBezTo>
                  <a:pt x="1847374" y="3000911"/>
                  <a:pt x="1585377" y="3000911"/>
                  <a:pt x="1323916" y="3000375"/>
                </a:cubicBezTo>
                <a:cubicBezTo>
                  <a:pt x="1297662" y="3000375"/>
                  <a:pt x="1288554" y="3008412"/>
                  <a:pt x="1286411" y="3035201"/>
                </a:cubicBezTo>
                <a:cubicBezTo>
                  <a:pt x="1277303" y="3144500"/>
                  <a:pt x="1233904" y="3239869"/>
                  <a:pt x="1151930" y="3313271"/>
                </a:cubicBezTo>
                <a:cubicBezTo>
                  <a:pt x="1020127" y="3431679"/>
                  <a:pt x="866358" y="3463826"/>
                  <a:pt x="701338" y="3398996"/>
                </a:cubicBezTo>
                <a:cubicBezTo>
                  <a:pt x="537389" y="3334167"/>
                  <a:pt x="448985" y="3206651"/>
                  <a:pt x="430232" y="3031451"/>
                </a:cubicBezTo>
                <a:cubicBezTo>
                  <a:pt x="428089" y="3008412"/>
                  <a:pt x="418981" y="3001983"/>
                  <a:pt x="397550" y="2999839"/>
                </a:cubicBezTo>
                <a:cubicBezTo>
                  <a:pt x="248067" y="2984837"/>
                  <a:pt x="133945" y="2913579"/>
                  <a:pt x="56257" y="2783920"/>
                </a:cubicBezTo>
                <a:cubicBezTo>
                  <a:pt x="26789" y="2736771"/>
                  <a:pt x="13930" y="2683728"/>
                  <a:pt x="0" y="2631222"/>
                </a:cubicBezTo>
                <a:close/>
              </a:path>
            </a:pathLst>
          </a:custGeom>
          <a:solidFill>
            <a:schemeClr val="bg1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DC5FBE-1CA6-4C8D-85C1-4F1A2FA57C6F}"/>
              </a:ext>
            </a:extLst>
          </p:cNvPr>
          <p:cNvSpPr/>
          <p:nvPr/>
        </p:nvSpPr>
        <p:spPr>
          <a:xfrm>
            <a:off x="8742672" y="3754315"/>
            <a:ext cx="418913" cy="386086"/>
          </a:xfrm>
          <a:custGeom>
            <a:avLst/>
            <a:gdLst>
              <a:gd name="connsiteX0" fmla="*/ 1108201 w 2216403"/>
              <a:gd name="connsiteY0" fmla="*/ 748666 h 2042725"/>
              <a:gd name="connsiteX1" fmla="*/ 1693759 w 2216403"/>
              <a:gd name="connsiteY1" fmla="*/ 1310730 h 2042725"/>
              <a:gd name="connsiteX2" fmla="*/ 1702045 w 2216403"/>
              <a:gd name="connsiteY2" fmla="*/ 1310730 h 2042725"/>
              <a:gd name="connsiteX3" fmla="*/ 1702045 w 2216403"/>
              <a:gd name="connsiteY3" fmla="*/ 1469983 h 2042725"/>
              <a:gd name="connsiteX4" fmla="*/ 2216403 w 2216403"/>
              <a:gd name="connsiteY4" fmla="*/ 1690534 h 2042725"/>
              <a:gd name="connsiteX5" fmla="*/ 2216403 w 2216403"/>
              <a:gd name="connsiteY5" fmla="*/ 2042725 h 2042725"/>
              <a:gd name="connsiteX6" fmla="*/ 1702045 w 2216403"/>
              <a:gd name="connsiteY6" fmla="*/ 2042725 h 2042725"/>
              <a:gd name="connsiteX7" fmla="*/ 1692066 w 2216403"/>
              <a:gd name="connsiteY7" fmla="*/ 2042725 h 2042725"/>
              <a:gd name="connsiteX8" fmla="*/ 1273725 w 2216403"/>
              <a:gd name="connsiteY8" fmla="*/ 2042725 h 2042725"/>
              <a:gd name="connsiteX9" fmla="*/ 1273725 w 2216403"/>
              <a:gd name="connsiteY9" fmla="*/ 1622480 h 2042725"/>
              <a:gd name="connsiteX10" fmla="*/ 1112038 w 2216403"/>
              <a:gd name="connsiteY10" fmla="*/ 1460793 h 2042725"/>
              <a:gd name="connsiteX11" fmla="*/ 950351 w 2216403"/>
              <a:gd name="connsiteY11" fmla="*/ 1622480 h 2042725"/>
              <a:gd name="connsiteX12" fmla="*/ 950351 w 2216403"/>
              <a:gd name="connsiteY12" fmla="*/ 2042725 h 2042725"/>
              <a:gd name="connsiteX13" fmla="*/ 524337 w 2216403"/>
              <a:gd name="connsiteY13" fmla="*/ 2042725 h 2042725"/>
              <a:gd name="connsiteX14" fmla="*/ 522032 w 2216403"/>
              <a:gd name="connsiteY14" fmla="*/ 2042725 h 2042725"/>
              <a:gd name="connsiteX15" fmla="*/ 0 w 2216403"/>
              <a:gd name="connsiteY15" fmla="*/ 2042725 h 2042725"/>
              <a:gd name="connsiteX16" fmla="*/ 0 w 2216403"/>
              <a:gd name="connsiteY16" fmla="*/ 1690534 h 2042725"/>
              <a:gd name="connsiteX17" fmla="*/ 522032 w 2216403"/>
              <a:gd name="connsiteY17" fmla="*/ 1466693 h 2042725"/>
              <a:gd name="connsiteX18" fmla="*/ 522032 w 2216403"/>
              <a:gd name="connsiteY18" fmla="*/ 1316792 h 2042725"/>
              <a:gd name="connsiteX19" fmla="*/ 516328 w 2216403"/>
              <a:gd name="connsiteY19" fmla="*/ 1316792 h 2042725"/>
              <a:gd name="connsiteX20" fmla="*/ 522032 w 2216403"/>
              <a:gd name="connsiteY20" fmla="*/ 1311317 h 2042725"/>
              <a:gd name="connsiteX21" fmla="*/ 522032 w 2216403"/>
              <a:gd name="connsiteY21" fmla="*/ 1310730 h 2042725"/>
              <a:gd name="connsiteX22" fmla="*/ 522643 w 2216403"/>
              <a:gd name="connsiteY22" fmla="*/ 1310730 h 2042725"/>
              <a:gd name="connsiteX23" fmla="*/ 1066318 w 2216403"/>
              <a:gd name="connsiteY23" fmla="*/ 0 h 2042725"/>
              <a:gd name="connsiteX24" fmla="*/ 1157758 w 2216403"/>
              <a:gd name="connsiteY24" fmla="*/ 0 h 2042725"/>
              <a:gd name="connsiteX25" fmla="*/ 1157758 w 2216403"/>
              <a:gd name="connsiteY25" fmla="*/ 150610 h 2042725"/>
              <a:gd name="connsiteX26" fmla="*/ 1336975 w 2216403"/>
              <a:gd name="connsiteY26" fmla="*/ 150610 h 2042725"/>
              <a:gd name="connsiteX27" fmla="*/ 1336975 w 2216403"/>
              <a:gd name="connsiteY27" fmla="*/ 242050 h 2042725"/>
              <a:gd name="connsiteX28" fmla="*/ 1157758 w 2216403"/>
              <a:gd name="connsiteY28" fmla="*/ 242050 h 2042725"/>
              <a:gd name="connsiteX29" fmla="*/ 1157758 w 2216403"/>
              <a:gd name="connsiteY29" fmla="*/ 578206 h 2042725"/>
              <a:gd name="connsiteX30" fmla="*/ 1828924 w 2216403"/>
              <a:gd name="connsiteY30" fmla="*/ 1249372 h 2042725"/>
              <a:gd name="connsiteX31" fmla="*/ 1772135 w 2216403"/>
              <a:gd name="connsiteY31" fmla="*/ 1306162 h 2042725"/>
              <a:gd name="connsiteX32" fmla="*/ 1104209 w 2216403"/>
              <a:gd name="connsiteY32" fmla="*/ 638236 h 2042725"/>
              <a:gd name="connsiteX33" fmla="*/ 434968 w 2216403"/>
              <a:gd name="connsiteY33" fmla="*/ 1307477 h 2042725"/>
              <a:gd name="connsiteX34" fmla="*/ 376864 w 2216403"/>
              <a:gd name="connsiteY34" fmla="*/ 1249372 h 2042725"/>
              <a:gd name="connsiteX35" fmla="*/ 1066318 w 2216403"/>
              <a:gd name="connsiteY35" fmla="*/ 559918 h 2042725"/>
              <a:gd name="connsiteX36" fmla="*/ 1066318 w 2216403"/>
              <a:gd name="connsiteY36" fmla="*/ 242050 h 2042725"/>
              <a:gd name="connsiteX37" fmla="*/ 887101 w 2216403"/>
              <a:gd name="connsiteY37" fmla="*/ 242050 h 2042725"/>
              <a:gd name="connsiteX38" fmla="*/ 887101 w 2216403"/>
              <a:gd name="connsiteY38" fmla="*/ 150610 h 2042725"/>
              <a:gd name="connsiteX39" fmla="*/ 1066318 w 2216403"/>
              <a:gd name="connsiteY39" fmla="*/ 150610 h 204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216403" h="2042725">
                <a:moveTo>
                  <a:pt x="1108201" y="748666"/>
                </a:moveTo>
                <a:lnTo>
                  <a:pt x="1693759" y="1310730"/>
                </a:lnTo>
                <a:lnTo>
                  <a:pt x="1702045" y="1310730"/>
                </a:lnTo>
                <a:lnTo>
                  <a:pt x="1702045" y="1469983"/>
                </a:lnTo>
                <a:lnTo>
                  <a:pt x="2216403" y="1690534"/>
                </a:lnTo>
                <a:lnTo>
                  <a:pt x="2216403" y="2042725"/>
                </a:lnTo>
                <a:lnTo>
                  <a:pt x="1702045" y="2042725"/>
                </a:lnTo>
                <a:lnTo>
                  <a:pt x="1692066" y="2042725"/>
                </a:lnTo>
                <a:lnTo>
                  <a:pt x="1273725" y="2042725"/>
                </a:lnTo>
                <a:lnTo>
                  <a:pt x="1273725" y="1622480"/>
                </a:lnTo>
                <a:cubicBezTo>
                  <a:pt x="1273725" y="1533183"/>
                  <a:pt x="1201335" y="1460793"/>
                  <a:pt x="1112038" y="1460793"/>
                </a:cubicBezTo>
                <a:cubicBezTo>
                  <a:pt x="1022741" y="1460793"/>
                  <a:pt x="950351" y="1533183"/>
                  <a:pt x="950351" y="1622480"/>
                </a:cubicBezTo>
                <a:lnTo>
                  <a:pt x="950351" y="2042725"/>
                </a:lnTo>
                <a:lnTo>
                  <a:pt x="524337" y="2042725"/>
                </a:lnTo>
                <a:lnTo>
                  <a:pt x="522032" y="2042725"/>
                </a:lnTo>
                <a:lnTo>
                  <a:pt x="0" y="2042725"/>
                </a:lnTo>
                <a:lnTo>
                  <a:pt x="0" y="1690534"/>
                </a:lnTo>
                <a:lnTo>
                  <a:pt x="522032" y="1466693"/>
                </a:lnTo>
                <a:lnTo>
                  <a:pt x="522032" y="1316792"/>
                </a:lnTo>
                <a:lnTo>
                  <a:pt x="516328" y="1316792"/>
                </a:lnTo>
                <a:lnTo>
                  <a:pt x="522032" y="1311317"/>
                </a:lnTo>
                <a:lnTo>
                  <a:pt x="522032" y="1310730"/>
                </a:lnTo>
                <a:lnTo>
                  <a:pt x="522643" y="1310730"/>
                </a:lnTo>
                <a:close/>
                <a:moveTo>
                  <a:pt x="1066318" y="0"/>
                </a:moveTo>
                <a:lnTo>
                  <a:pt x="1157758" y="0"/>
                </a:lnTo>
                <a:lnTo>
                  <a:pt x="1157758" y="150610"/>
                </a:lnTo>
                <a:lnTo>
                  <a:pt x="1336975" y="150610"/>
                </a:lnTo>
                <a:lnTo>
                  <a:pt x="1336975" y="242050"/>
                </a:lnTo>
                <a:lnTo>
                  <a:pt x="1157758" y="242050"/>
                </a:lnTo>
                <a:lnTo>
                  <a:pt x="1157758" y="578206"/>
                </a:lnTo>
                <a:lnTo>
                  <a:pt x="1828924" y="1249372"/>
                </a:lnTo>
                <a:lnTo>
                  <a:pt x="1772135" y="1306162"/>
                </a:lnTo>
                <a:lnTo>
                  <a:pt x="1104209" y="638236"/>
                </a:lnTo>
                <a:lnTo>
                  <a:pt x="434968" y="1307477"/>
                </a:lnTo>
                <a:lnTo>
                  <a:pt x="376864" y="1249372"/>
                </a:lnTo>
                <a:lnTo>
                  <a:pt x="1066318" y="559918"/>
                </a:lnTo>
                <a:lnTo>
                  <a:pt x="1066318" y="242050"/>
                </a:lnTo>
                <a:lnTo>
                  <a:pt x="887101" y="242050"/>
                </a:lnTo>
                <a:lnTo>
                  <a:pt x="887101" y="150610"/>
                </a:lnTo>
                <a:lnTo>
                  <a:pt x="1066318" y="1506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8">
            <a:extLst>
              <a:ext uri="{FF2B5EF4-FFF2-40B4-BE49-F238E27FC236}">
                <a16:creationId xmlns:a16="http://schemas.microsoft.com/office/drawing/2014/main" id="{6446A4D4-A88C-4AD0-A35E-12A6F32323FC}"/>
              </a:ext>
            </a:extLst>
          </p:cNvPr>
          <p:cNvGrpSpPr/>
          <p:nvPr/>
        </p:nvGrpSpPr>
        <p:grpSpPr>
          <a:xfrm>
            <a:off x="1723892" y="5453527"/>
            <a:ext cx="1826091" cy="829601"/>
            <a:chOff x="827584" y="5067559"/>
            <a:chExt cx="1861460" cy="829601"/>
          </a:xfrm>
        </p:grpSpPr>
        <p:sp>
          <p:nvSpPr>
            <p:cNvPr id="22" name="Isosceles Triangle 7">
              <a:extLst>
                <a:ext uri="{FF2B5EF4-FFF2-40B4-BE49-F238E27FC236}">
                  <a16:creationId xmlns:a16="http://schemas.microsoft.com/office/drawing/2014/main" id="{8A743A67-6203-4D0B-908F-DCDA4645124E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ounded Rectangle 2">
              <a:extLst>
                <a:ext uri="{FF2B5EF4-FFF2-40B4-BE49-F238E27FC236}">
                  <a16:creationId xmlns:a16="http://schemas.microsoft.com/office/drawing/2014/main" id="{8EAA40A1-D896-4020-8784-2E73AD32C111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E318C0AE-3A1D-49BA-BA72-6FB1E5365273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직사각형 36">
              <a:extLst>
                <a:ext uri="{FF2B5EF4-FFF2-40B4-BE49-F238E27FC236}">
                  <a16:creationId xmlns:a16="http://schemas.microsoft.com/office/drawing/2014/main" id="{9C4B319F-0E04-4ACD-BFFC-3417EEF5159F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abcd@company.com</a:t>
              </a:r>
            </a:p>
          </p:txBody>
        </p:sp>
        <p:sp>
          <p:nvSpPr>
            <p:cNvPr id="26" name="직사각형 37">
              <a:extLst>
                <a:ext uri="{FF2B5EF4-FFF2-40B4-BE49-F238E27FC236}">
                  <a16:creationId xmlns:a16="http://schemas.microsoft.com/office/drawing/2014/main" id="{704D70C8-2B98-4AC7-B38C-EDC875AD5552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직사각형 38">
              <a:extLst>
                <a:ext uri="{FF2B5EF4-FFF2-40B4-BE49-F238E27FC236}">
                  <a16:creationId xmlns:a16="http://schemas.microsoft.com/office/drawing/2014/main" id="{8930DE99-620F-4B23-B885-E97530095702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5AA62D-ABD3-441E-86F3-1920CFA40012}"/>
              </a:ext>
            </a:extLst>
          </p:cNvPr>
          <p:cNvGrpSpPr/>
          <p:nvPr/>
        </p:nvGrpSpPr>
        <p:grpSpPr>
          <a:xfrm>
            <a:off x="1634199" y="4349942"/>
            <a:ext cx="2040986" cy="1000655"/>
            <a:chOff x="1563862" y="4349942"/>
            <a:chExt cx="2188989" cy="1000655"/>
          </a:xfrm>
        </p:grpSpPr>
        <p:sp>
          <p:nvSpPr>
            <p:cNvPr id="19" name="직사각형 3">
              <a:extLst>
                <a:ext uri="{FF2B5EF4-FFF2-40B4-BE49-F238E27FC236}">
                  <a16:creationId xmlns:a16="http://schemas.microsoft.com/office/drawing/2014/main" id="{2272CF6A-3140-410B-BA24-05A094C210DA}"/>
                </a:ext>
              </a:extLst>
            </p:cNvPr>
            <p:cNvSpPr/>
            <p:nvPr/>
          </p:nvSpPr>
          <p:spPr>
            <a:xfrm>
              <a:off x="1563862" y="4349942"/>
              <a:ext cx="21889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59CA2A-2E6A-4CAC-8D8C-D1D8DD047700}"/>
                </a:ext>
              </a:extLst>
            </p:cNvPr>
            <p:cNvSpPr txBox="1"/>
            <p:nvPr/>
          </p:nvSpPr>
          <p:spPr>
            <a:xfrm>
              <a:off x="1563863" y="4704266"/>
              <a:ext cx="2188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그룹 8">
            <a:extLst>
              <a:ext uri="{FF2B5EF4-FFF2-40B4-BE49-F238E27FC236}">
                <a16:creationId xmlns:a16="http://schemas.microsoft.com/office/drawing/2014/main" id="{2B718E84-C95E-43D8-A53F-436EE6CD88B2}"/>
              </a:ext>
            </a:extLst>
          </p:cNvPr>
          <p:cNvGrpSpPr/>
          <p:nvPr/>
        </p:nvGrpSpPr>
        <p:grpSpPr>
          <a:xfrm>
            <a:off x="5675446" y="5453527"/>
            <a:ext cx="1826091" cy="829601"/>
            <a:chOff x="827584" y="5067559"/>
            <a:chExt cx="1861460" cy="829601"/>
          </a:xfrm>
        </p:grpSpPr>
        <p:sp>
          <p:nvSpPr>
            <p:cNvPr id="31" name="Isosceles Triangle 7">
              <a:extLst>
                <a:ext uri="{FF2B5EF4-FFF2-40B4-BE49-F238E27FC236}">
                  <a16:creationId xmlns:a16="http://schemas.microsoft.com/office/drawing/2014/main" id="{6D309183-84E6-4358-8A4C-32F01ECEED4B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ounded Rectangle 2">
              <a:extLst>
                <a:ext uri="{FF2B5EF4-FFF2-40B4-BE49-F238E27FC236}">
                  <a16:creationId xmlns:a16="http://schemas.microsoft.com/office/drawing/2014/main" id="{BDE3FCB3-73D3-4752-BFDD-8118F1687124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CCD64DF4-2CBF-4480-B210-FC0626FB59CA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직사각형 36">
              <a:extLst>
                <a:ext uri="{FF2B5EF4-FFF2-40B4-BE49-F238E27FC236}">
                  <a16:creationId xmlns:a16="http://schemas.microsoft.com/office/drawing/2014/main" id="{308DD4F4-3BDA-4662-84D7-6AF485CAA9F8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abcd@company.com</a:t>
              </a:r>
            </a:p>
          </p:txBody>
        </p:sp>
        <p:sp>
          <p:nvSpPr>
            <p:cNvPr id="35" name="직사각형 37">
              <a:extLst>
                <a:ext uri="{FF2B5EF4-FFF2-40B4-BE49-F238E27FC236}">
                  <a16:creationId xmlns:a16="http://schemas.microsoft.com/office/drawing/2014/main" id="{B84D9B5B-448F-47B8-A4F0-D65D23ED7909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8">
              <a:extLst>
                <a:ext uri="{FF2B5EF4-FFF2-40B4-BE49-F238E27FC236}">
                  <a16:creationId xmlns:a16="http://schemas.microsoft.com/office/drawing/2014/main" id="{044BAC63-5F9E-4D74-848B-94193037DEEB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618AB02-7350-4B7E-B96F-E799A56E525A}"/>
              </a:ext>
            </a:extLst>
          </p:cNvPr>
          <p:cNvGrpSpPr/>
          <p:nvPr/>
        </p:nvGrpSpPr>
        <p:grpSpPr>
          <a:xfrm>
            <a:off x="5585753" y="4349942"/>
            <a:ext cx="2040986" cy="1000655"/>
            <a:chOff x="1563862" y="4349942"/>
            <a:chExt cx="2188989" cy="1000655"/>
          </a:xfrm>
        </p:grpSpPr>
        <p:sp>
          <p:nvSpPr>
            <p:cNvPr id="38" name="직사각형 3">
              <a:extLst>
                <a:ext uri="{FF2B5EF4-FFF2-40B4-BE49-F238E27FC236}">
                  <a16:creationId xmlns:a16="http://schemas.microsoft.com/office/drawing/2014/main" id="{BFC09F52-9B66-403F-A256-3D1EBAD8EE56}"/>
                </a:ext>
              </a:extLst>
            </p:cNvPr>
            <p:cNvSpPr/>
            <p:nvPr/>
          </p:nvSpPr>
          <p:spPr>
            <a:xfrm>
              <a:off x="1563862" y="4349942"/>
              <a:ext cx="21889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07672A-9C70-475E-BD32-B8E39AF68AB9}"/>
                </a:ext>
              </a:extLst>
            </p:cNvPr>
            <p:cNvSpPr txBox="1"/>
            <p:nvPr/>
          </p:nvSpPr>
          <p:spPr>
            <a:xfrm>
              <a:off x="1563863" y="4704266"/>
              <a:ext cx="2188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그룹 8">
            <a:extLst>
              <a:ext uri="{FF2B5EF4-FFF2-40B4-BE49-F238E27FC236}">
                <a16:creationId xmlns:a16="http://schemas.microsoft.com/office/drawing/2014/main" id="{0C33E335-62DE-49C5-BC1F-3F409D59BF7D}"/>
              </a:ext>
            </a:extLst>
          </p:cNvPr>
          <p:cNvGrpSpPr/>
          <p:nvPr/>
        </p:nvGrpSpPr>
        <p:grpSpPr>
          <a:xfrm>
            <a:off x="9627000" y="5453527"/>
            <a:ext cx="1826091" cy="829601"/>
            <a:chOff x="827584" y="5067559"/>
            <a:chExt cx="1861460" cy="829601"/>
          </a:xfrm>
        </p:grpSpPr>
        <p:sp>
          <p:nvSpPr>
            <p:cNvPr id="41" name="Isosceles Triangle 7">
              <a:extLst>
                <a:ext uri="{FF2B5EF4-FFF2-40B4-BE49-F238E27FC236}">
                  <a16:creationId xmlns:a16="http://schemas.microsoft.com/office/drawing/2014/main" id="{44DD1A0F-DCC0-4B86-8339-957C77F29896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1B3DC38E-6F1A-4E32-BD6C-1244AC4728B3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427DA0FE-53B5-4F42-9506-3D8BD1F18E60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36">
              <a:extLst>
                <a:ext uri="{FF2B5EF4-FFF2-40B4-BE49-F238E27FC236}">
                  <a16:creationId xmlns:a16="http://schemas.microsoft.com/office/drawing/2014/main" id="{0D8B2EDB-EC35-4088-88EA-5E51A707AAB4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abcd@company.com</a:t>
              </a:r>
            </a:p>
          </p:txBody>
        </p:sp>
        <p:sp>
          <p:nvSpPr>
            <p:cNvPr id="45" name="직사각형 37">
              <a:extLst>
                <a:ext uri="{FF2B5EF4-FFF2-40B4-BE49-F238E27FC236}">
                  <a16:creationId xmlns:a16="http://schemas.microsoft.com/office/drawing/2014/main" id="{A247A110-2D8D-4545-90BB-03AF71185B90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Facebook.com/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직사각형 38">
              <a:extLst>
                <a:ext uri="{FF2B5EF4-FFF2-40B4-BE49-F238E27FC236}">
                  <a16:creationId xmlns:a16="http://schemas.microsoft.com/office/drawing/2014/main" id="{58279FF2-6722-4C47-9918-BBDF990A2375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Twiter.com/</a:t>
              </a:r>
              <a:r>
                <a:rPr lang="en-US" altLang="ko-KR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abcd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30849A-14F2-4052-8ABD-8552E5172A28}"/>
              </a:ext>
            </a:extLst>
          </p:cNvPr>
          <p:cNvGrpSpPr/>
          <p:nvPr/>
        </p:nvGrpSpPr>
        <p:grpSpPr>
          <a:xfrm>
            <a:off x="9537307" y="4349942"/>
            <a:ext cx="2040986" cy="1000655"/>
            <a:chOff x="1563862" y="4349942"/>
            <a:chExt cx="2188989" cy="1000655"/>
          </a:xfrm>
        </p:grpSpPr>
        <p:sp>
          <p:nvSpPr>
            <p:cNvPr id="48" name="직사각형 3">
              <a:extLst>
                <a:ext uri="{FF2B5EF4-FFF2-40B4-BE49-F238E27FC236}">
                  <a16:creationId xmlns:a16="http://schemas.microsoft.com/office/drawing/2014/main" id="{0F9AD78A-AAAA-4580-9115-97BD46910192}"/>
                </a:ext>
              </a:extLst>
            </p:cNvPr>
            <p:cNvSpPr/>
            <p:nvPr/>
          </p:nvSpPr>
          <p:spPr>
            <a:xfrm>
              <a:off x="1563862" y="4349942"/>
              <a:ext cx="218898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39C5D6-F2A4-4F4F-BC50-27233249AB22}"/>
                </a:ext>
              </a:extLst>
            </p:cNvPr>
            <p:cNvSpPr txBox="1"/>
            <p:nvPr/>
          </p:nvSpPr>
          <p:spPr>
            <a:xfrm>
              <a:off x="1563863" y="4704266"/>
              <a:ext cx="21889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직사각형 3">
            <a:extLst>
              <a:ext uri="{FF2B5EF4-FFF2-40B4-BE49-F238E27FC236}">
                <a16:creationId xmlns:a16="http://schemas.microsoft.com/office/drawing/2014/main" id="{C29D0C41-A048-4DE3-A9F6-C45E67B04175}"/>
              </a:ext>
            </a:extLst>
          </p:cNvPr>
          <p:cNvSpPr/>
          <p:nvPr/>
        </p:nvSpPr>
        <p:spPr>
          <a:xfrm rot="16200000">
            <a:off x="132941" y="5091977"/>
            <a:ext cx="1822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FB5542DD-03D8-4D76-9DD4-ADC3DF7C37DB}"/>
              </a:ext>
            </a:extLst>
          </p:cNvPr>
          <p:cNvSpPr/>
          <p:nvPr/>
        </p:nvSpPr>
        <p:spPr>
          <a:xfrm rot="16200000">
            <a:off x="4086632" y="5091977"/>
            <a:ext cx="1822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  <p:sp>
        <p:nvSpPr>
          <p:cNvPr id="52" name="직사각형 3">
            <a:extLst>
              <a:ext uri="{FF2B5EF4-FFF2-40B4-BE49-F238E27FC236}">
                <a16:creationId xmlns:a16="http://schemas.microsoft.com/office/drawing/2014/main" id="{4721DFC3-A81C-4AE6-8FDF-B1FE3DCA9BAD}"/>
              </a:ext>
            </a:extLst>
          </p:cNvPr>
          <p:cNvSpPr/>
          <p:nvPr/>
        </p:nvSpPr>
        <p:spPr>
          <a:xfrm rot="16200000">
            <a:off x="8040323" y="5091977"/>
            <a:ext cx="1822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6F9190D2-4D90-4893-96CF-0D01F96B8655}"/>
              </a:ext>
            </a:extLst>
          </p:cNvPr>
          <p:cNvSpPr/>
          <p:nvPr/>
        </p:nvSpPr>
        <p:spPr>
          <a:xfrm>
            <a:off x="6393604" y="3734428"/>
            <a:ext cx="5124860" cy="1196520"/>
          </a:xfrm>
          <a:prstGeom prst="roundRect">
            <a:avLst>
              <a:gd name="adj" fmla="val 4365"/>
            </a:avLst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446CDB67-5980-467A-8D2C-10CF2C196F1F}"/>
              </a:ext>
            </a:extLst>
          </p:cNvPr>
          <p:cNvSpPr/>
          <p:nvPr/>
        </p:nvSpPr>
        <p:spPr>
          <a:xfrm>
            <a:off x="6393604" y="5112049"/>
            <a:ext cx="5124860" cy="1196520"/>
          </a:xfrm>
          <a:prstGeom prst="roundRect">
            <a:avLst>
              <a:gd name="adj" fmla="val 5100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DF36A6-56B7-43F1-83F2-A940A7E9AC3A}"/>
              </a:ext>
            </a:extLst>
          </p:cNvPr>
          <p:cNvSpPr txBox="1"/>
          <p:nvPr/>
        </p:nvSpPr>
        <p:spPr>
          <a:xfrm>
            <a:off x="6537060" y="4349486"/>
            <a:ext cx="47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3972D-E050-4827-A74E-D1D54374D009}"/>
              </a:ext>
            </a:extLst>
          </p:cNvPr>
          <p:cNvSpPr txBox="1"/>
          <p:nvPr/>
        </p:nvSpPr>
        <p:spPr>
          <a:xfrm>
            <a:off x="6537060" y="5771770"/>
            <a:ext cx="476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089C61-5AAC-4DD0-8177-2DE163A0D89D}"/>
              </a:ext>
            </a:extLst>
          </p:cNvPr>
          <p:cNvSpPr txBox="1"/>
          <p:nvPr/>
        </p:nvSpPr>
        <p:spPr>
          <a:xfrm>
            <a:off x="6326168" y="2172312"/>
            <a:ext cx="5192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13ABC-5C81-4717-B7E9-AEDDD840A186}"/>
              </a:ext>
            </a:extLst>
          </p:cNvPr>
          <p:cNvSpPr txBox="1"/>
          <p:nvPr/>
        </p:nvSpPr>
        <p:spPr>
          <a:xfrm>
            <a:off x="8669266" y="509716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25%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:a16="http://schemas.microsoft.com/office/drawing/2014/main" id="{E326E1CB-8433-45B0-8032-771F9B4C0509}"/>
              </a:ext>
            </a:extLst>
          </p:cNvPr>
          <p:cNvSpPr>
            <a:spLocks noChangeAspect="1"/>
          </p:cNvSpPr>
          <p:nvPr/>
        </p:nvSpPr>
        <p:spPr>
          <a:xfrm>
            <a:off x="8134806" y="5232465"/>
            <a:ext cx="173594" cy="457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B7296-4AA0-471D-B1BD-7E61C0AB148E}"/>
              </a:ext>
            </a:extLst>
          </p:cNvPr>
          <p:cNvSpPr txBox="1"/>
          <p:nvPr/>
        </p:nvSpPr>
        <p:spPr>
          <a:xfrm>
            <a:off x="8691634" y="373825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9E906C8F-6903-4206-8DC2-9C1A03494DD5}"/>
              </a:ext>
            </a:extLst>
          </p:cNvPr>
          <p:cNvSpPr>
            <a:spLocks noChangeAspect="1"/>
          </p:cNvSpPr>
          <p:nvPr/>
        </p:nvSpPr>
        <p:spPr>
          <a:xfrm rot="10800000">
            <a:off x="8112438" y="3868485"/>
            <a:ext cx="214326" cy="45720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A93E3-0CE2-4800-8E21-B4056132E3E0}"/>
              </a:ext>
            </a:extLst>
          </p:cNvPr>
          <p:cNvSpPr txBox="1"/>
          <p:nvPr/>
        </p:nvSpPr>
        <p:spPr>
          <a:xfrm>
            <a:off x="6326168" y="1576590"/>
            <a:ext cx="519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PowerPoint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0C468F5-8A1E-4B0E-9914-981AB0B5059D}"/>
              </a:ext>
            </a:extLst>
          </p:cNvPr>
          <p:cNvGrpSpPr/>
          <p:nvPr/>
        </p:nvGrpSpPr>
        <p:grpSpPr>
          <a:xfrm>
            <a:off x="452407" y="1627269"/>
            <a:ext cx="4863910" cy="4685401"/>
            <a:chOff x="4045191" y="-179297"/>
            <a:chExt cx="6393332" cy="6158692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876E1B-D43A-4CC9-99EC-C728EEC77914}"/>
                </a:ext>
              </a:extLst>
            </p:cNvPr>
            <p:cNvSpPr/>
            <p:nvPr/>
          </p:nvSpPr>
          <p:spPr>
            <a:xfrm>
              <a:off x="4045191" y="-179297"/>
              <a:ext cx="6393332" cy="6119759"/>
            </a:xfrm>
            <a:custGeom>
              <a:avLst/>
              <a:gdLst>
                <a:gd name="connsiteX0" fmla="*/ 419524 w 6393332"/>
                <a:gd name="connsiteY0" fmla="*/ 6101430 h 6119759"/>
                <a:gd name="connsiteX1" fmla="*/ 658477 w 6393332"/>
                <a:gd name="connsiteY1" fmla="*/ 6085139 h 6119759"/>
                <a:gd name="connsiteX2" fmla="*/ 4496649 w 6393332"/>
                <a:gd name="connsiteY2" fmla="*/ 2628476 h 6119759"/>
                <a:gd name="connsiteX3" fmla="*/ 5962947 w 6393332"/>
                <a:gd name="connsiteY3" fmla="*/ 4234615 h 6119759"/>
                <a:gd name="connsiteX4" fmla="*/ 6393333 w 6393332"/>
                <a:gd name="connsiteY4" fmla="*/ 3887727 h 6119759"/>
                <a:gd name="connsiteX5" fmla="*/ 6371610 w 6393332"/>
                <a:gd name="connsiteY5" fmla="*/ 3665746 h 6119759"/>
                <a:gd name="connsiteX6" fmla="*/ 4984736 w 6393332"/>
                <a:gd name="connsiteY6" fmla="*/ 2057570 h 6119759"/>
                <a:gd name="connsiteX7" fmla="*/ 6036262 w 6393332"/>
                <a:gd name="connsiteY7" fmla="*/ 1113301 h 6119759"/>
                <a:gd name="connsiteX8" fmla="*/ 6062059 w 6393332"/>
                <a:gd name="connsiteY8" fmla="*/ 904217 h 6119759"/>
                <a:gd name="connsiteX9" fmla="*/ 5722638 w 6393332"/>
                <a:gd name="connsiteY9" fmla="*/ 511847 h 6119759"/>
                <a:gd name="connsiteX10" fmla="*/ 4506831 w 6393332"/>
                <a:gd name="connsiteY10" fmla="*/ 1552511 h 6119759"/>
                <a:gd name="connsiteX11" fmla="*/ 3020847 w 6393332"/>
                <a:gd name="connsiteY11" fmla="*/ 0 h 6119759"/>
                <a:gd name="connsiteX12" fmla="*/ 2600644 w 6393332"/>
                <a:gd name="connsiteY12" fmla="*/ 342136 h 6119759"/>
                <a:gd name="connsiteX13" fmla="*/ 2599285 w 6393332"/>
                <a:gd name="connsiteY13" fmla="*/ 534249 h 6119759"/>
                <a:gd name="connsiteX14" fmla="*/ 3967831 w 6393332"/>
                <a:gd name="connsiteY14" fmla="*/ 2048066 h 6119759"/>
                <a:gd name="connsiteX15" fmla="*/ 0 w 6393332"/>
                <a:gd name="connsiteY15" fmla="*/ 5779660 h 6119759"/>
                <a:gd name="connsiteX16" fmla="*/ 32584 w 6393332"/>
                <a:gd name="connsiteY16" fmla="*/ 6008429 h 6119759"/>
                <a:gd name="connsiteX17" fmla="*/ 135768 w 6393332"/>
                <a:gd name="connsiteY17" fmla="*/ 6119759 h 6119759"/>
                <a:gd name="connsiteX18" fmla="*/ 297333 w 6393332"/>
                <a:gd name="connsiteY18" fmla="*/ 6108898 h 611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93332" h="6119759">
                  <a:moveTo>
                    <a:pt x="419524" y="6101430"/>
                  </a:moveTo>
                  <a:lnTo>
                    <a:pt x="658477" y="6085139"/>
                  </a:lnTo>
                  <a:lnTo>
                    <a:pt x="4496649" y="2628476"/>
                  </a:lnTo>
                  <a:lnTo>
                    <a:pt x="5962947" y="4234615"/>
                  </a:lnTo>
                  <a:lnTo>
                    <a:pt x="6393333" y="3887727"/>
                  </a:lnTo>
                  <a:lnTo>
                    <a:pt x="6371610" y="3665746"/>
                  </a:lnTo>
                  <a:lnTo>
                    <a:pt x="4984736" y="2057570"/>
                  </a:lnTo>
                  <a:lnTo>
                    <a:pt x="6036262" y="1113301"/>
                  </a:lnTo>
                  <a:lnTo>
                    <a:pt x="6062059" y="904217"/>
                  </a:lnTo>
                  <a:lnTo>
                    <a:pt x="5722638" y="511847"/>
                  </a:ln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2599285" y="534249"/>
                  </a:lnTo>
                  <a:lnTo>
                    <a:pt x="3967831" y="2048066"/>
                  </a:lnTo>
                  <a:lnTo>
                    <a:pt x="0" y="5779660"/>
                  </a:lnTo>
                  <a:lnTo>
                    <a:pt x="32584" y="6008429"/>
                  </a:lnTo>
                  <a:lnTo>
                    <a:pt x="135768" y="6119759"/>
                  </a:lnTo>
                  <a:lnTo>
                    <a:pt x="297333" y="6108898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01809AF-4395-4917-93B0-F6CCE9D4C6F3}"/>
                </a:ext>
              </a:extLst>
            </p:cNvPr>
            <p:cNvSpPr/>
            <p:nvPr/>
          </p:nvSpPr>
          <p:spPr>
            <a:xfrm>
              <a:off x="4045191" y="-179297"/>
              <a:ext cx="6371610" cy="6108897"/>
            </a:xfrm>
            <a:custGeom>
              <a:avLst/>
              <a:gdLst>
                <a:gd name="connsiteX0" fmla="*/ 5722638 w 6371610"/>
                <a:gd name="connsiteY0" fmla="*/ 511847 h 6108897"/>
                <a:gd name="connsiteX1" fmla="*/ 4506831 w 6371610"/>
                <a:gd name="connsiteY1" fmla="*/ 1552511 h 6108897"/>
                <a:gd name="connsiteX2" fmla="*/ 3020847 w 6371610"/>
                <a:gd name="connsiteY2" fmla="*/ 0 h 6108897"/>
                <a:gd name="connsiteX3" fmla="*/ 2600644 w 6371610"/>
                <a:gd name="connsiteY3" fmla="*/ 342136 h 6108897"/>
                <a:gd name="connsiteX4" fmla="*/ 4083234 w 6371610"/>
                <a:gd name="connsiteY4" fmla="*/ 1939451 h 6108897"/>
                <a:gd name="connsiteX5" fmla="*/ 0 w 6371610"/>
                <a:gd name="connsiteY5" fmla="*/ 5779660 h 6108897"/>
                <a:gd name="connsiteX6" fmla="*/ 297333 w 6371610"/>
                <a:gd name="connsiteY6" fmla="*/ 6108898 h 6108897"/>
                <a:gd name="connsiteX7" fmla="*/ 442605 w 6371610"/>
                <a:gd name="connsiteY7" fmla="*/ 6097358 h 6108897"/>
                <a:gd name="connsiteX8" fmla="*/ 4456598 w 6371610"/>
                <a:gd name="connsiteY8" fmla="*/ 2306705 h 6108897"/>
                <a:gd name="connsiteX9" fmla="*/ 5970415 w 6371610"/>
                <a:gd name="connsiteY9" fmla="*/ 3978692 h 6108897"/>
                <a:gd name="connsiteX10" fmla="*/ 6371610 w 6371610"/>
                <a:gd name="connsiteY10" fmla="*/ 3665746 h 6108897"/>
                <a:gd name="connsiteX11" fmla="*/ 4911422 w 6371610"/>
                <a:gd name="connsiteY11" fmla="*/ 1972714 h 6108897"/>
                <a:gd name="connsiteX12" fmla="*/ 6062059 w 6371610"/>
                <a:gd name="connsiteY12" fmla="*/ 904217 h 610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71610" h="6108897">
                  <a:moveTo>
                    <a:pt x="5722638" y="511847"/>
                  </a:moveTo>
                  <a:lnTo>
                    <a:pt x="4506831" y="1552511"/>
                  </a:lnTo>
                  <a:lnTo>
                    <a:pt x="3020847" y="0"/>
                  </a:lnTo>
                  <a:lnTo>
                    <a:pt x="2600644" y="342136"/>
                  </a:lnTo>
                  <a:lnTo>
                    <a:pt x="4083234" y="1939451"/>
                  </a:lnTo>
                  <a:lnTo>
                    <a:pt x="0" y="5779660"/>
                  </a:lnTo>
                  <a:lnTo>
                    <a:pt x="297333" y="6108898"/>
                  </a:lnTo>
                  <a:lnTo>
                    <a:pt x="442605" y="6097358"/>
                  </a:lnTo>
                  <a:lnTo>
                    <a:pt x="4456598" y="2306705"/>
                  </a:lnTo>
                  <a:lnTo>
                    <a:pt x="5970415" y="3978692"/>
                  </a:lnTo>
                  <a:lnTo>
                    <a:pt x="6371610" y="3665746"/>
                  </a:lnTo>
                  <a:lnTo>
                    <a:pt x="4911422" y="1972714"/>
                  </a:lnTo>
                  <a:lnTo>
                    <a:pt x="6062059" y="904217"/>
                  </a:lnTo>
                  <a:close/>
                </a:path>
              </a:pathLst>
            </a:custGeom>
            <a:solidFill>
              <a:schemeClr val="accent3"/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C5BABF-7BB9-45B5-8F15-488EECF0E070}"/>
                </a:ext>
              </a:extLst>
            </p:cNvPr>
            <p:cNvSpPr/>
            <p:nvPr/>
          </p:nvSpPr>
          <p:spPr>
            <a:xfrm>
              <a:off x="9767828" y="2733404"/>
              <a:ext cx="174833" cy="235827"/>
            </a:xfrm>
            <a:custGeom>
              <a:avLst/>
              <a:gdLst>
                <a:gd name="connsiteX0" fmla="*/ 171068 w 174833"/>
                <a:gd name="connsiteY0" fmla="*/ 197752 h 235827"/>
                <a:gd name="connsiteX1" fmla="*/ 76709 w 174833"/>
                <a:gd name="connsiteY1" fmla="*/ 224227 h 235827"/>
                <a:gd name="connsiteX2" fmla="*/ 9503 w 174833"/>
                <a:gd name="connsiteY2" fmla="*/ 96605 h 235827"/>
                <a:gd name="connsiteX3" fmla="*/ 0 w 174833"/>
                <a:gd name="connsiteY3" fmla="*/ 17859 h 235827"/>
                <a:gd name="connsiteX4" fmla="*/ 118797 w 174833"/>
                <a:gd name="connsiteY4" fmla="*/ 44334 h 235827"/>
                <a:gd name="connsiteX5" fmla="*/ 171068 w 174833"/>
                <a:gd name="connsiteY5" fmla="*/ 197752 h 23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833" h="235827">
                  <a:moveTo>
                    <a:pt x="171068" y="197752"/>
                  </a:moveTo>
                  <a:cubicBezTo>
                    <a:pt x="150024" y="243913"/>
                    <a:pt x="114724" y="241877"/>
                    <a:pt x="76709" y="224227"/>
                  </a:cubicBezTo>
                  <a:cubicBezTo>
                    <a:pt x="24438" y="200468"/>
                    <a:pt x="-8825" y="141408"/>
                    <a:pt x="9503" y="96605"/>
                  </a:cubicBezTo>
                  <a:cubicBezTo>
                    <a:pt x="21723" y="66057"/>
                    <a:pt x="18328" y="42297"/>
                    <a:pt x="0" y="17859"/>
                  </a:cubicBezTo>
                  <a:cubicBezTo>
                    <a:pt x="48198" y="-10652"/>
                    <a:pt x="84855" y="-7258"/>
                    <a:pt x="118797" y="44334"/>
                  </a:cubicBezTo>
                  <a:cubicBezTo>
                    <a:pt x="150703" y="92532"/>
                    <a:pt x="186682" y="135299"/>
                    <a:pt x="171068" y="197752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242E71-9E51-4347-92B8-D4AB7AD17A99}"/>
                </a:ext>
              </a:extLst>
            </p:cNvPr>
            <p:cNvSpPr/>
            <p:nvPr/>
          </p:nvSpPr>
          <p:spPr>
            <a:xfrm>
              <a:off x="7239646" y="1793005"/>
              <a:ext cx="2525346" cy="4186390"/>
            </a:xfrm>
            <a:custGeom>
              <a:avLst/>
              <a:gdLst>
                <a:gd name="connsiteX0" fmla="*/ 2449436 w 2525346"/>
                <a:gd name="connsiteY0" fmla="*/ 763430 h 4186390"/>
                <a:gd name="connsiteX1" fmla="*/ 2334713 w 2525346"/>
                <a:gd name="connsiteY1" fmla="*/ 741029 h 4186390"/>
                <a:gd name="connsiteX2" fmla="*/ 2273617 w 2525346"/>
                <a:gd name="connsiteY2" fmla="*/ 766825 h 4186390"/>
                <a:gd name="connsiteX3" fmla="*/ 2261397 w 2525346"/>
                <a:gd name="connsiteY3" fmla="*/ 827242 h 4186390"/>
                <a:gd name="connsiteX4" fmla="*/ 2120198 w 2525346"/>
                <a:gd name="connsiteY4" fmla="*/ 946718 h 4186390"/>
                <a:gd name="connsiteX5" fmla="*/ 1974926 w 2525346"/>
                <a:gd name="connsiteY5" fmla="*/ 807555 h 4186390"/>
                <a:gd name="connsiteX6" fmla="*/ 2075394 w 2525346"/>
                <a:gd name="connsiteY6" fmla="*/ 622231 h 4186390"/>
                <a:gd name="connsiteX7" fmla="*/ 2128344 w 2525346"/>
                <a:gd name="connsiteY7" fmla="*/ 543486 h 4186390"/>
                <a:gd name="connsiteX8" fmla="*/ 2164323 w 2525346"/>
                <a:gd name="connsiteY8" fmla="*/ 513617 h 4186390"/>
                <a:gd name="connsiteX9" fmla="*/ 2253930 w 2525346"/>
                <a:gd name="connsiteY9" fmla="*/ 413827 h 4186390"/>
                <a:gd name="connsiteX10" fmla="*/ 2264113 w 2525346"/>
                <a:gd name="connsiteY10" fmla="*/ 281453 h 4186390"/>
                <a:gd name="connsiteX11" fmla="*/ 2181294 w 2525346"/>
                <a:gd name="connsiteY11" fmla="*/ 124640 h 4186390"/>
                <a:gd name="connsiteX12" fmla="*/ 1946414 w 2525346"/>
                <a:gd name="connsiteY12" fmla="*/ 13310 h 4186390"/>
                <a:gd name="connsiteX13" fmla="*/ 1887356 w 2525346"/>
                <a:gd name="connsiteY13" fmla="*/ 6522 h 4186390"/>
                <a:gd name="connsiteX14" fmla="*/ 1818113 w 2525346"/>
                <a:gd name="connsiteY14" fmla="*/ 13310 h 4186390"/>
                <a:gd name="connsiteX15" fmla="*/ 1713572 w 2525346"/>
                <a:gd name="connsiteY15" fmla="*/ 70333 h 4186390"/>
                <a:gd name="connsiteX16" fmla="*/ 1594775 w 2525346"/>
                <a:gd name="connsiteY16" fmla="*/ 200671 h 4186390"/>
                <a:gd name="connsiteX17" fmla="*/ 1303552 w 2525346"/>
                <a:gd name="connsiteY17" fmla="*/ 320825 h 4186390"/>
                <a:gd name="connsiteX18" fmla="*/ 1262142 w 2525346"/>
                <a:gd name="connsiteY18" fmla="*/ 335760 h 4186390"/>
                <a:gd name="connsiteX19" fmla="*/ 1228879 w 2525346"/>
                <a:gd name="connsiteY19" fmla="*/ 334402 h 4186390"/>
                <a:gd name="connsiteX20" fmla="*/ 1100578 w 2525346"/>
                <a:gd name="connsiteY20" fmla="*/ 364950 h 4186390"/>
                <a:gd name="connsiteX21" fmla="*/ 1036766 w 2525346"/>
                <a:gd name="connsiteY21" fmla="*/ 425367 h 4186390"/>
                <a:gd name="connsiteX22" fmla="*/ 991284 w 2525346"/>
                <a:gd name="connsiteY22" fmla="*/ 481032 h 4186390"/>
                <a:gd name="connsiteX23" fmla="*/ 941050 w 2525346"/>
                <a:gd name="connsiteY23" fmla="*/ 636487 h 4186390"/>
                <a:gd name="connsiteX24" fmla="*/ 918648 w 2525346"/>
                <a:gd name="connsiteY24" fmla="*/ 678575 h 4186390"/>
                <a:gd name="connsiteX25" fmla="*/ 865698 w 2525346"/>
                <a:gd name="connsiteY25" fmla="*/ 777686 h 4186390"/>
                <a:gd name="connsiteX26" fmla="*/ 835151 w 2525346"/>
                <a:gd name="connsiteY26" fmla="*/ 994237 h 4186390"/>
                <a:gd name="connsiteX27" fmla="*/ 632855 w 2525346"/>
                <a:gd name="connsiteY27" fmla="*/ 1389323 h 4186390"/>
                <a:gd name="connsiteX28" fmla="*/ 457715 w 2525346"/>
                <a:gd name="connsiteY28" fmla="*/ 1603837 h 4186390"/>
                <a:gd name="connsiteX29" fmla="*/ 322625 w 2525346"/>
                <a:gd name="connsiteY29" fmla="*/ 2025398 h 4186390"/>
                <a:gd name="connsiteX30" fmla="*/ 438707 w 2525346"/>
                <a:gd name="connsiteY30" fmla="*/ 2334949 h 4186390"/>
                <a:gd name="connsiteX31" fmla="*/ 555467 w 2525346"/>
                <a:gd name="connsiteY31" fmla="*/ 2501944 h 4186390"/>
                <a:gd name="connsiteX32" fmla="*/ 607060 w 2525346"/>
                <a:gd name="connsiteY32" fmla="*/ 2704918 h 4186390"/>
                <a:gd name="connsiteX33" fmla="*/ 578548 w 2525346"/>
                <a:gd name="connsiteY33" fmla="*/ 2765335 h 4186390"/>
                <a:gd name="connsiteX34" fmla="*/ 54482 w 2525346"/>
                <a:gd name="connsiteY34" fmla="*/ 3313160 h 4186390"/>
                <a:gd name="connsiteX35" fmla="*/ 21898 w 2525346"/>
                <a:gd name="connsiteY35" fmla="*/ 3464542 h 4186390"/>
                <a:gd name="connsiteX36" fmla="*/ 40906 w 2525346"/>
                <a:gd name="connsiteY36" fmla="*/ 3512061 h 4186390"/>
                <a:gd name="connsiteX37" fmla="*/ 82993 w 2525346"/>
                <a:gd name="connsiteY37" fmla="*/ 3570441 h 4186390"/>
                <a:gd name="connsiteX38" fmla="*/ 85709 w 2525346"/>
                <a:gd name="connsiteY38" fmla="*/ 3654618 h 4186390"/>
                <a:gd name="connsiteX39" fmla="*/ 86388 w 2525346"/>
                <a:gd name="connsiteY39" fmla="*/ 3728612 h 4186390"/>
                <a:gd name="connsiteX40" fmla="*/ 110147 w 2525346"/>
                <a:gd name="connsiteY40" fmla="*/ 3743546 h 4186390"/>
                <a:gd name="connsiteX41" fmla="*/ 116257 w 2525346"/>
                <a:gd name="connsiteY41" fmla="*/ 3759839 h 4186390"/>
                <a:gd name="connsiteX42" fmla="*/ 118972 w 2525346"/>
                <a:gd name="connsiteY42" fmla="*/ 3774773 h 4186390"/>
                <a:gd name="connsiteX43" fmla="*/ 302938 w 2525346"/>
                <a:gd name="connsiteY43" fmla="*/ 3886782 h 4186390"/>
                <a:gd name="connsiteX44" fmla="*/ 338238 w 2525346"/>
                <a:gd name="connsiteY44" fmla="*/ 3979104 h 4186390"/>
                <a:gd name="connsiteX45" fmla="*/ 310405 w 2525346"/>
                <a:gd name="connsiteY45" fmla="*/ 4125055 h 4186390"/>
                <a:gd name="connsiteX46" fmla="*/ 310405 w 2525346"/>
                <a:gd name="connsiteY46" fmla="*/ 4125055 h 4186390"/>
                <a:gd name="connsiteX47" fmla="*/ 391867 w 2525346"/>
                <a:gd name="connsiteY47" fmla="*/ 4170538 h 4186390"/>
                <a:gd name="connsiteX48" fmla="*/ 645075 w 2525346"/>
                <a:gd name="connsiteY48" fmla="*/ 4161034 h 4186390"/>
                <a:gd name="connsiteX49" fmla="*/ 921363 w 2525346"/>
                <a:gd name="connsiteY49" fmla="*/ 4175289 h 4186390"/>
                <a:gd name="connsiteX50" fmla="*/ 982459 w 2525346"/>
                <a:gd name="connsiteY50" fmla="*/ 4133202 h 4186390"/>
                <a:gd name="connsiteX51" fmla="*/ 848727 w 2525346"/>
                <a:gd name="connsiteY51" fmla="*/ 4030017 h 4186390"/>
                <a:gd name="connsiteX52" fmla="*/ 1040839 w 2525346"/>
                <a:gd name="connsiteY52" fmla="*/ 4012367 h 4186390"/>
                <a:gd name="connsiteX53" fmla="*/ 1080212 w 2525346"/>
                <a:gd name="connsiteY53" fmla="*/ 4009652 h 4186390"/>
                <a:gd name="connsiteX54" fmla="*/ 1153528 w 2525346"/>
                <a:gd name="connsiteY54" fmla="*/ 4091792 h 4186390"/>
                <a:gd name="connsiteX55" fmla="*/ 1153528 w 2525346"/>
                <a:gd name="connsiteY55" fmla="*/ 4091792 h 4186390"/>
                <a:gd name="connsiteX56" fmla="*/ 1251960 w 2525346"/>
                <a:gd name="connsiteY56" fmla="*/ 4169180 h 4186390"/>
                <a:gd name="connsiteX57" fmla="*/ 1453575 w 2525346"/>
                <a:gd name="connsiteY57" fmla="*/ 4175968 h 4186390"/>
                <a:gd name="connsiteX58" fmla="*/ 1775347 w 2525346"/>
                <a:gd name="connsiteY58" fmla="*/ 4180720 h 4186390"/>
                <a:gd name="connsiteX59" fmla="*/ 1856808 w 2525346"/>
                <a:gd name="connsiteY59" fmla="*/ 4135917 h 4186390"/>
                <a:gd name="connsiteX60" fmla="*/ 1687097 w 2525346"/>
                <a:gd name="connsiteY60" fmla="*/ 4045631 h 4186390"/>
                <a:gd name="connsiteX61" fmla="*/ 1651118 w 2525346"/>
                <a:gd name="connsiteY61" fmla="*/ 4013725 h 4186390"/>
                <a:gd name="connsiteX62" fmla="*/ 1587986 w 2525346"/>
                <a:gd name="connsiteY62" fmla="*/ 3958060 h 4186390"/>
                <a:gd name="connsiteX63" fmla="*/ 1783492 w 2525346"/>
                <a:gd name="connsiteY63" fmla="*/ 3976389 h 4186390"/>
                <a:gd name="connsiteX64" fmla="*/ 2146673 w 2525346"/>
                <a:gd name="connsiteY64" fmla="*/ 4032733 h 4186390"/>
                <a:gd name="connsiteX65" fmla="*/ 2219988 w 2525346"/>
                <a:gd name="connsiteY65" fmla="*/ 4028660 h 4186390"/>
                <a:gd name="connsiteX66" fmla="*/ 2266828 w 2525346"/>
                <a:gd name="connsiteY66" fmla="*/ 3934980 h 4186390"/>
                <a:gd name="connsiteX67" fmla="*/ 2176542 w 2525346"/>
                <a:gd name="connsiteY67" fmla="*/ 3733364 h 4186390"/>
                <a:gd name="connsiteX68" fmla="*/ 2167038 w 2525346"/>
                <a:gd name="connsiteY68" fmla="*/ 3530390 h 4186390"/>
                <a:gd name="connsiteX69" fmla="*/ 2153461 w 2525346"/>
                <a:gd name="connsiteY69" fmla="*/ 3374256 h 4186390"/>
                <a:gd name="connsiteX70" fmla="*/ 2150746 w 2525346"/>
                <a:gd name="connsiteY70" fmla="*/ 3353891 h 4186390"/>
                <a:gd name="connsiteX71" fmla="*/ 2150746 w 2525346"/>
                <a:gd name="connsiteY71" fmla="*/ 3353891 h 4186390"/>
                <a:gd name="connsiteX72" fmla="*/ 2095760 w 2525346"/>
                <a:gd name="connsiteY72" fmla="*/ 3194363 h 4186390"/>
                <a:gd name="connsiteX73" fmla="*/ 2010226 w 2525346"/>
                <a:gd name="connsiteY73" fmla="*/ 2984601 h 4186390"/>
                <a:gd name="connsiteX74" fmla="*/ 1827617 w 2525346"/>
                <a:gd name="connsiteY74" fmla="*/ 2640428 h 4186390"/>
                <a:gd name="connsiteX75" fmla="*/ 1725112 w 2525346"/>
                <a:gd name="connsiteY75" fmla="*/ 2491083 h 4186390"/>
                <a:gd name="connsiteX76" fmla="*/ 1492949 w 2525346"/>
                <a:gd name="connsiteY76" fmla="*/ 2148947 h 4186390"/>
                <a:gd name="connsiteX77" fmla="*/ 1385013 w 2525346"/>
                <a:gd name="connsiteY77" fmla="*/ 1932396 h 4186390"/>
                <a:gd name="connsiteX78" fmla="*/ 1384334 w 2525346"/>
                <a:gd name="connsiteY78" fmla="*/ 1838716 h 4186390"/>
                <a:gd name="connsiteX79" fmla="*/ 1423706 w 2525346"/>
                <a:gd name="connsiteY79" fmla="*/ 1643209 h 4186390"/>
                <a:gd name="connsiteX80" fmla="*/ 1431853 w 2525346"/>
                <a:gd name="connsiteY80" fmla="*/ 1582114 h 4186390"/>
                <a:gd name="connsiteX81" fmla="*/ 1573730 w 2525346"/>
                <a:gd name="connsiteY81" fmla="*/ 1548171 h 4186390"/>
                <a:gd name="connsiteX82" fmla="*/ 1604957 w 2525346"/>
                <a:gd name="connsiteY82" fmla="*/ 1571931 h 4186390"/>
                <a:gd name="connsiteX83" fmla="*/ 1839837 w 2525346"/>
                <a:gd name="connsiteY83" fmla="*/ 1820387 h 4186390"/>
                <a:gd name="connsiteX84" fmla="*/ 1998006 w 2525346"/>
                <a:gd name="connsiteY84" fmla="*/ 1969732 h 4186390"/>
                <a:gd name="connsiteX85" fmla="*/ 2076753 w 2525346"/>
                <a:gd name="connsiteY85" fmla="*/ 1936469 h 4186390"/>
                <a:gd name="connsiteX86" fmla="*/ 2129023 w 2525346"/>
                <a:gd name="connsiteY86" fmla="*/ 1719240 h 4186390"/>
                <a:gd name="connsiteX87" fmla="*/ 2208447 w 2525346"/>
                <a:gd name="connsiteY87" fmla="*/ 1607231 h 4186390"/>
                <a:gd name="connsiteX88" fmla="*/ 2192834 w 2525346"/>
                <a:gd name="connsiteY88" fmla="*/ 1527806 h 4186390"/>
                <a:gd name="connsiteX89" fmla="*/ 2179936 w 2525346"/>
                <a:gd name="connsiteY89" fmla="*/ 1364205 h 4186390"/>
                <a:gd name="connsiteX90" fmla="*/ 2211842 w 2525346"/>
                <a:gd name="connsiteY90" fmla="*/ 1287496 h 4186390"/>
                <a:gd name="connsiteX91" fmla="*/ 2244426 w 2525346"/>
                <a:gd name="connsiteY91" fmla="*/ 1193137 h 4186390"/>
                <a:gd name="connsiteX92" fmla="*/ 2455546 w 2525346"/>
                <a:gd name="connsiteY92" fmla="*/ 1013923 h 4186390"/>
                <a:gd name="connsiteX93" fmla="*/ 2512569 w 2525346"/>
                <a:gd name="connsiteY93" fmla="*/ 958937 h 4186390"/>
                <a:gd name="connsiteX94" fmla="*/ 2449436 w 2525346"/>
                <a:gd name="connsiteY94" fmla="*/ 763430 h 418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525346" h="4186390">
                  <a:moveTo>
                    <a:pt x="2449436" y="763430"/>
                  </a:moveTo>
                  <a:cubicBezTo>
                    <a:pt x="2408706" y="732204"/>
                    <a:pt x="2370012" y="758000"/>
                    <a:pt x="2334713" y="741029"/>
                  </a:cubicBezTo>
                  <a:cubicBezTo>
                    <a:pt x="2303485" y="724058"/>
                    <a:pt x="2285157" y="737635"/>
                    <a:pt x="2273617" y="766825"/>
                  </a:cubicBezTo>
                  <a:cubicBezTo>
                    <a:pt x="2265470" y="786511"/>
                    <a:pt x="2263434" y="806876"/>
                    <a:pt x="2261397" y="827242"/>
                  </a:cubicBezTo>
                  <a:cubicBezTo>
                    <a:pt x="2254609" y="891732"/>
                    <a:pt x="2184009" y="951470"/>
                    <a:pt x="2120198" y="946718"/>
                  </a:cubicBezTo>
                  <a:cubicBezTo>
                    <a:pt x="2061139" y="942645"/>
                    <a:pt x="1963385" y="857111"/>
                    <a:pt x="1974926" y="807555"/>
                  </a:cubicBezTo>
                  <a:cubicBezTo>
                    <a:pt x="1991897" y="738992"/>
                    <a:pt x="1998006" y="659568"/>
                    <a:pt x="2075394" y="622231"/>
                  </a:cubicBezTo>
                  <a:cubicBezTo>
                    <a:pt x="2107979" y="606618"/>
                    <a:pt x="2129702" y="582858"/>
                    <a:pt x="2128344" y="543486"/>
                  </a:cubicBezTo>
                  <a:cubicBezTo>
                    <a:pt x="2127666" y="519726"/>
                    <a:pt x="2140563" y="509544"/>
                    <a:pt x="2164323" y="513617"/>
                  </a:cubicBezTo>
                  <a:cubicBezTo>
                    <a:pt x="2255288" y="492573"/>
                    <a:pt x="2255288" y="492573"/>
                    <a:pt x="2253930" y="413827"/>
                  </a:cubicBezTo>
                  <a:cubicBezTo>
                    <a:pt x="2272259" y="371060"/>
                    <a:pt x="2267507" y="326935"/>
                    <a:pt x="2264113" y="281453"/>
                  </a:cubicBezTo>
                  <a:cubicBezTo>
                    <a:pt x="2259360" y="214926"/>
                    <a:pt x="2213878" y="174196"/>
                    <a:pt x="2181294" y="124640"/>
                  </a:cubicBezTo>
                  <a:cubicBezTo>
                    <a:pt x="2125629" y="39106"/>
                    <a:pt x="2048241" y="-267"/>
                    <a:pt x="1946414" y="13310"/>
                  </a:cubicBezTo>
                  <a:cubicBezTo>
                    <a:pt x="1925371" y="16026"/>
                    <a:pt x="1905684" y="20778"/>
                    <a:pt x="1887356" y="6522"/>
                  </a:cubicBezTo>
                  <a:cubicBezTo>
                    <a:pt x="1862917" y="-3661"/>
                    <a:pt x="1835084" y="-2303"/>
                    <a:pt x="1818113" y="13310"/>
                  </a:cubicBezTo>
                  <a:cubicBezTo>
                    <a:pt x="1786887" y="41822"/>
                    <a:pt x="1747514" y="49968"/>
                    <a:pt x="1713572" y="70333"/>
                  </a:cubicBezTo>
                  <a:cubicBezTo>
                    <a:pt x="1707462" y="145005"/>
                    <a:pt x="1673520" y="186415"/>
                    <a:pt x="1594775" y="200671"/>
                  </a:cubicBezTo>
                  <a:cubicBezTo>
                    <a:pt x="1490912" y="219678"/>
                    <a:pt x="1386370" y="245474"/>
                    <a:pt x="1303552" y="320825"/>
                  </a:cubicBezTo>
                  <a:cubicBezTo>
                    <a:pt x="1292011" y="331008"/>
                    <a:pt x="1277755" y="335760"/>
                    <a:pt x="1262142" y="335760"/>
                  </a:cubicBezTo>
                  <a:cubicBezTo>
                    <a:pt x="1251280" y="337118"/>
                    <a:pt x="1239740" y="336439"/>
                    <a:pt x="1228879" y="334402"/>
                  </a:cubicBezTo>
                  <a:cubicBezTo>
                    <a:pt x="1185433" y="342549"/>
                    <a:pt x="1145381" y="364272"/>
                    <a:pt x="1100578" y="364950"/>
                  </a:cubicBezTo>
                  <a:cubicBezTo>
                    <a:pt x="1071387" y="376491"/>
                    <a:pt x="1058490" y="406360"/>
                    <a:pt x="1036766" y="425367"/>
                  </a:cubicBezTo>
                  <a:cubicBezTo>
                    <a:pt x="1019117" y="442338"/>
                    <a:pt x="996036" y="455236"/>
                    <a:pt x="991284" y="481032"/>
                  </a:cubicBezTo>
                  <a:cubicBezTo>
                    <a:pt x="981102" y="535340"/>
                    <a:pt x="952590" y="582858"/>
                    <a:pt x="941050" y="636487"/>
                  </a:cubicBezTo>
                  <a:cubicBezTo>
                    <a:pt x="939013" y="653458"/>
                    <a:pt x="929510" y="666356"/>
                    <a:pt x="918648" y="678575"/>
                  </a:cubicBezTo>
                  <a:cubicBezTo>
                    <a:pt x="896246" y="709123"/>
                    <a:pt x="881311" y="743744"/>
                    <a:pt x="865698" y="777686"/>
                  </a:cubicBezTo>
                  <a:cubicBezTo>
                    <a:pt x="849406" y="846928"/>
                    <a:pt x="872487" y="941287"/>
                    <a:pt x="835151" y="994237"/>
                  </a:cubicBezTo>
                  <a:cubicBezTo>
                    <a:pt x="743507" y="1113034"/>
                    <a:pt x="714995" y="1264416"/>
                    <a:pt x="632855" y="1389323"/>
                  </a:cubicBezTo>
                  <a:cubicBezTo>
                    <a:pt x="581264" y="1466711"/>
                    <a:pt x="509985" y="1527128"/>
                    <a:pt x="457715" y="1603837"/>
                  </a:cubicBezTo>
                  <a:cubicBezTo>
                    <a:pt x="370823" y="1732138"/>
                    <a:pt x="309048" y="1863154"/>
                    <a:pt x="322625" y="2025398"/>
                  </a:cubicBezTo>
                  <a:cubicBezTo>
                    <a:pt x="332129" y="2141479"/>
                    <a:pt x="381005" y="2239233"/>
                    <a:pt x="438707" y="2334949"/>
                  </a:cubicBezTo>
                  <a:cubicBezTo>
                    <a:pt x="474006" y="2392651"/>
                    <a:pt x="514058" y="2448316"/>
                    <a:pt x="555467" y="2501944"/>
                  </a:cubicBezTo>
                  <a:cubicBezTo>
                    <a:pt x="602307" y="2563040"/>
                    <a:pt x="615206" y="2630924"/>
                    <a:pt x="607060" y="2704918"/>
                  </a:cubicBezTo>
                  <a:cubicBezTo>
                    <a:pt x="604344" y="2727999"/>
                    <a:pt x="595519" y="2747685"/>
                    <a:pt x="578548" y="2765335"/>
                  </a:cubicBezTo>
                  <a:cubicBezTo>
                    <a:pt x="452284" y="2898388"/>
                    <a:pt x="109468" y="3268357"/>
                    <a:pt x="54482" y="3313160"/>
                  </a:cubicBezTo>
                  <a:cubicBezTo>
                    <a:pt x="-11366" y="3367468"/>
                    <a:pt x="-11366" y="3384439"/>
                    <a:pt x="21898" y="3464542"/>
                  </a:cubicBezTo>
                  <a:cubicBezTo>
                    <a:pt x="28686" y="3480156"/>
                    <a:pt x="34796" y="3495769"/>
                    <a:pt x="40906" y="3512061"/>
                  </a:cubicBezTo>
                  <a:cubicBezTo>
                    <a:pt x="55161" y="3531747"/>
                    <a:pt x="68738" y="3550755"/>
                    <a:pt x="82993" y="3570441"/>
                  </a:cubicBezTo>
                  <a:cubicBezTo>
                    <a:pt x="97928" y="3598274"/>
                    <a:pt x="97249" y="3626107"/>
                    <a:pt x="85709" y="3654618"/>
                  </a:cubicBezTo>
                  <a:cubicBezTo>
                    <a:pt x="75526" y="3679056"/>
                    <a:pt x="71453" y="3704173"/>
                    <a:pt x="86388" y="3728612"/>
                  </a:cubicBezTo>
                  <a:cubicBezTo>
                    <a:pt x="98607" y="3730648"/>
                    <a:pt x="105396" y="3736079"/>
                    <a:pt x="110147" y="3743546"/>
                  </a:cubicBezTo>
                  <a:cubicBezTo>
                    <a:pt x="118972" y="3746262"/>
                    <a:pt x="122367" y="3753729"/>
                    <a:pt x="116257" y="3759839"/>
                  </a:cubicBezTo>
                  <a:cubicBezTo>
                    <a:pt x="117614" y="3764590"/>
                    <a:pt x="118294" y="3770021"/>
                    <a:pt x="118972" y="3774773"/>
                  </a:cubicBezTo>
                  <a:cubicBezTo>
                    <a:pt x="162418" y="3841300"/>
                    <a:pt x="235054" y="3865059"/>
                    <a:pt x="302938" y="3886782"/>
                  </a:cubicBezTo>
                  <a:cubicBezTo>
                    <a:pt x="364034" y="3906468"/>
                    <a:pt x="355888" y="3938374"/>
                    <a:pt x="338238" y="3979104"/>
                  </a:cubicBezTo>
                  <a:cubicBezTo>
                    <a:pt x="318552" y="4025944"/>
                    <a:pt x="294113" y="4071427"/>
                    <a:pt x="310405" y="4125055"/>
                  </a:cubicBezTo>
                  <a:cubicBezTo>
                    <a:pt x="310405" y="4125055"/>
                    <a:pt x="310405" y="4125055"/>
                    <a:pt x="310405" y="4125055"/>
                  </a:cubicBezTo>
                  <a:cubicBezTo>
                    <a:pt x="323982" y="4147457"/>
                    <a:pt x="353852" y="4171895"/>
                    <a:pt x="391867" y="4170538"/>
                  </a:cubicBezTo>
                  <a:cubicBezTo>
                    <a:pt x="476722" y="4166465"/>
                    <a:pt x="562935" y="4182757"/>
                    <a:pt x="645075" y="4161034"/>
                  </a:cubicBezTo>
                  <a:cubicBezTo>
                    <a:pt x="739434" y="4135917"/>
                    <a:pt x="830398" y="4166465"/>
                    <a:pt x="921363" y="4175289"/>
                  </a:cubicBezTo>
                  <a:cubicBezTo>
                    <a:pt x="969561" y="4180041"/>
                    <a:pt x="983138" y="4179363"/>
                    <a:pt x="982459" y="4133202"/>
                  </a:cubicBezTo>
                  <a:cubicBezTo>
                    <a:pt x="984496" y="4091113"/>
                    <a:pt x="894888" y="4074821"/>
                    <a:pt x="848727" y="4030017"/>
                  </a:cubicBezTo>
                  <a:cubicBezTo>
                    <a:pt x="920006" y="4023229"/>
                    <a:pt x="980423" y="4017798"/>
                    <a:pt x="1040839" y="4012367"/>
                  </a:cubicBezTo>
                  <a:cubicBezTo>
                    <a:pt x="1053737" y="4011010"/>
                    <a:pt x="1067314" y="4011010"/>
                    <a:pt x="1080212" y="4009652"/>
                  </a:cubicBezTo>
                  <a:cubicBezTo>
                    <a:pt x="1174572" y="3998791"/>
                    <a:pt x="1174572" y="3998112"/>
                    <a:pt x="1153528" y="4091792"/>
                  </a:cubicBezTo>
                  <a:cubicBezTo>
                    <a:pt x="1153528" y="4091792"/>
                    <a:pt x="1153528" y="4091792"/>
                    <a:pt x="1153528" y="4091792"/>
                  </a:cubicBezTo>
                  <a:cubicBezTo>
                    <a:pt x="1161673" y="4148815"/>
                    <a:pt x="1182717" y="4170538"/>
                    <a:pt x="1251960" y="4169180"/>
                  </a:cubicBezTo>
                  <a:cubicBezTo>
                    <a:pt x="1317807" y="4167822"/>
                    <a:pt x="1386370" y="4164428"/>
                    <a:pt x="1453575" y="4175968"/>
                  </a:cubicBezTo>
                  <a:cubicBezTo>
                    <a:pt x="1560833" y="4194297"/>
                    <a:pt x="1668089" y="4183436"/>
                    <a:pt x="1775347" y="4180720"/>
                  </a:cubicBezTo>
                  <a:cubicBezTo>
                    <a:pt x="1809289" y="4180041"/>
                    <a:pt x="1835764" y="4161713"/>
                    <a:pt x="1856808" y="4135917"/>
                  </a:cubicBezTo>
                  <a:cubicBezTo>
                    <a:pt x="1894144" y="4100617"/>
                    <a:pt x="1736652" y="4089755"/>
                    <a:pt x="1687097" y="4045631"/>
                  </a:cubicBezTo>
                  <a:cubicBezTo>
                    <a:pt x="1668768" y="4042237"/>
                    <a:pt x="1655871" y="4032733"/>
                    <a:pt x="1651118" y="4013725"/>
                  </a:cubicBezTo>
                  <a:cubicBezTo>
                    <a:pt x="1629396" y="3999470"/>
                    <a:pt x="1603599" y="3989966"/>
                    <a:pt x="1587986" y="3958060"/>
                  </a:cubicBezTo>
                  <a:cubicBezTo>
                    <a:pt x="1656549" y="3949914"/>
                    <a:pt x="1721039" y="3963491"/>
                    <a:pt x="1783492" y="3976389"/>
                  </a:cubicBezTo>
                  <a:cubicBezTo>
                    <a:pt x="1903648" y="4000827"/>
                    <a:pt x="2025160" y="4015762"/>
                    <a:pt x="2146673" y="4032733"/>
                  </a:cubicBezTo>
                  <a:cubicBezTo>
                    <a:pt x="2170432" y="4036127"/>
                    <a:pt x="2196229" y="4034090"/>
                    <a:pt x="2219988" y="4028660"/>
                  </a:cubicBezTo>
                  <a:cubicBezTo>
                    <a:pt x="2278368" y="4015762"/>
                    <a:pt x="2291266" y="3989966"/>
                    <a:pt x="2266828" y="3934980"/>
                  </a:cubicBezTo>
                  <a:cubicBezTo>
                    <a:pt x="2237638" y="3867774"/>
                    <a:pt x="2209805" y="3799211"/>
                    <a:pt x="2176542" y="3733364"/>
                  </a:cubicBezTo>
                  <a:cubicBezTo>
                    <a:pt x="2155498" y="3691954"/>
                    <a:pt x="2177221" y="3513419"/>
                    <a:pt x="2167038" y="3530390"/>
                  </a:cubicBezTo>
                  <a:cubicBezTo>
                    <a:pt x="2168396" y="3476761"/>
                    <a:pt x="2162965" y="3425169"/>
                    <a:pt x="2153461" y="3374256"/>
                  </a:cubicBezTo>
                  <a:cubicBezTo>
                    <a:pt x="2152783" y="3367468"/>
                    <a:pt x="2152104" y="3360679"/>
                    <a:pt x="2150746" y="3353891"/>
                  </a:cubicBezTo>
                  <a:cubicBezTo>
                    <a:pt x="2150746" y="3353891"/>
                    <a:pt x="2150746" y="3353891"/>
                    <a:pt x="2150746" y="3353891"/>
                  </a:cubicBezTo>
                  <a:cubicBezTo>
                    <a:pt x="2132417" y="3300941"/>
                    <a:pt x="2114089" y="3247313"/>
                    <a:pt x="2095760" y="3194363"/>
                  </a:cubicBezTo>
                  <a:cubicBezTo>
                    <a:pt x="2067249" y="3124442"/>
                    <a:pt x="2039416" y="3053843"/>
                    <a:pt x="2010226" y="2984601"/>
                  </a:cubicBezTo>
                  <a:cubicBezTo>
                    <a:pt x="1959991" y="2864446"/>
                    <a:pt x="1909078" y="2744291"/>
                    <a:pt x="1827617" y="2640428"/>
                  </a:cubicBezTo>
                  <a:cubicBezTo>
                    <a:pt x="1790281" y="2592909"/>
                    <a:pt x="1762448" y="2538602"/>
                    <a:pt x="1725112" y="2491083"/>
                  </a:cubicBezTo>
                  <a:cubicBezTo>
                    <a:pt x="1639578" y="2382468"/>
                    <a:pt x="1576446" y="2258919"/>
                    <a:pt x="1492949" y="2148947"/>
                  </a:cubicBezTo>
                  <a:cubicBezTo>
                    <a:pt x="1442714" y="2083099"/>
                    <a:pt x="1409451" y="2009784"/>
                    <a:pt x="1385013" y="1932396"/>
                  </a:cubicBezTo>
                  <a:cubicBezTo>
                    <a:pt x="1375509" y="1901848"/>
                    <a:pt x="1364647" y="1866548"/>
                    <a:pt x="1384334" y="1838716"/>
                  </a:cubicBezTo>
                  <a:cubicBezTo>
                    <a:pt x="1427100" y="1778299"/>
                    <a:pt x="1426422" y="1711773"/>
                    <a:pt x="1423706" y="1643209"/>
                  </a:cubicBezTo>
                  <a:cubicBezTo>
                    <a:pt x="1423028" y="1622844"/>
                    <a:pt x="1425743" y="1601121"/>
                    <a:pt x="1431853" y="1582114"/>
                  </a:cubicBezTo>
                  <a:cubicBezTo>
                    <a:pt x="1458327" y="1504726"/>
                    <a:pt x="1516708" y="1491828"/>
                    <a:pt x="1573730" y="1548171"/>
                  </a:cubicBezTo>
                  <a:cubicBezTo>
                    <a:pt x="1583234" y="1557675"/>
                    <a:pt x="1594095" y="1564464"/>
                    <a:pt x="1604957" y="1571931"/>
                  </a:cubicBezTo>
                  <a:cubicBezTo>
                    <a:pt x="1702710" y="1635742"/>
                    <a:pt x="1774668" y="1726707"/>
                    <a:pt x="1839837" y="1820387"/>
                  </a:cubicBezTo>
                  <a:cubicBezTo>
                    <a:pt x="1883283" y="1882841"/>
                    <a:pt x="1930122" y="1935790"/>
                    <a:pt x="1998006" y="1969732"/>
                  </a:cubicBezTo>
                  <a:cubicBezTo>
                    <a:pt x="2037379" y="1988740"/>
                    <a:pt x="2071322" y="1976521"/>
                    <a:pt x="2076753" y="1936469"/>
                  </a:cubicBezTo>
                  <a:cubicBezTo>
                    <a:pt x="2086935" y="1861118"/>
                    <a:pt x="2114089" y="1791197"/>
                    <a:pt x="2129023" y="1719240"/>
                  </a:cubicBezTo>
                  <a:cubicBezTo>
                    <a:pt x="2141243" y="1660859"/>
                    <a:pt x="2160928" y="1630312"/>
                    <a:pt x="2208447" y="1607231"/>
                  </a:cubicBezTo>
                  <a:cubicBezTo>
                    <a:pt x="2230849" y="1575325"/>
                    <a:pt x="2213200" y="1548851"/>
                    <a:pt x="2192834" y="1527806"/>
                  </a:cubicBezTo>
                  <a:cubicBezTo>
                    <a:pt x="2142600" y="1476214"/>
                    <a:pt x="2150746" y="1421907"/>
                    <a:pt x="2179936" y="1364205"/>
                  </a:cubicBezTo>
                  <a:cubicBezTo>
                    <a:pt x="2197586" y="1341804"/>
                    <a:pt x="2209805" y="1316008"/>
                    <a:pt x="2211842" y="1287496"/>
                  </a:cubicBezTo>
                  <a:cubicBezTo>
                    <a:pt x="2214557" y="1252875"/>
                    <a:pt x="2227455" y="1223006"/>
                    <a:pt x="2244426" y="1193137"/>
                  </a:cubicBezTo>
                  <a:cubicBezTo>
                    <a:pt x="2293303" y="1107603"/>
                    <a:pt x="2375443" y="1062121"/>
                    <a:pt x="2455546" y="1013923"/>
                  </a:cubicBezTo>
                  <a:cubicBezTo>
                    <a:pt x="2478627" y="1000346"/>
                    <a:pt x="2511211" y="994916"/>
                    <a:pt x="2512569" y="958937"/>
                  </a:cubicBezTo>
                  <a:cubicBezTo>
                    <a:pt x="2542438" y="876118"/>
                    <a:pt x="2519357" y="817738"/>
                    <a:pt x="2449436" y="76343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531F7-10B1-4CE3-B0D0-28D4D74066D0}"/>
              </a:ext>
            </a:extLst>
          </p:cNvPr>
          <p:cNvGrpSpPr/>
          <p:nvPr/>
        </p:nvGrpSpPr>
        <p:grpSpPr>
          <a:xfrm>
            <a:off x="4768115" y="2118144"/>
            <a:ext cx="2655771" cy="3987707"/>
            <a:chOff x="8357228" y="2118144"/>
            <a:chExt cx="2655771" cy="398770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D81456B-D35C-42B6-AD38-7F5AA2F5362B}"/>
                </a:ext>
              </a:extLst>
            </p:cNvPr>
            <p:cNvSpPr/>
            <p:nvPr/>
          </p:nvSpPr>
          <p:spPr>
            <a:xfrm>
              <a:off x="8685928" y="2818852"/>
              <a:ext cx="2078755" cy="1579317"/>
            </a:xfrm>
            <a:custGeom>
              <a:avLst/>
              <a:gdLst>
                <a:gd name="connsiteX0" fmla="*/ 2047287 w 2078755"/>
                <a:gd name="connsiteY0" fmla="*/ 591037 h 1579317"/>
                <a:gd name="connsiteX1" fmla="*/ 1975627 w 2078755"/>
                <a:gd name="connsiteY1" fmla="*/ 528724 h 1579317"/>
                <a:gd name="connsiteX2" fmla="*/ 1932632 w 2078755"/>
                <a:gd name="connsiteY2" fmla="*/ 461738 h 1579317"/>
                <a:gd name="connsiteX3" fmla="*/ 1897736 w 2078755"/>
                <a:gd name="connsiteY3" fmla="*/ 291001 h 1579317"/>
                <a:gd name="connsiteX4" fmla="*/ 1905525 w 2078755"/>
                <a:gd name="connsiteY4" fmla="*/ 277915 h 1579317"/>
                <a:gd name="connsiteX5" fmla="*/ 1942913 w 2078755"/>
                <a:gd name="connsiteY5" fmla="*/ 267322 h 1579317"/>
                <a:gd name="connsiteX6" fmla="*/ 2008653 w 2078755"/>
                <a:gd name="connsiteY6" fmla="*/ 252055 h 1579317"/>
                <a:gd name="connsiteX7" fmla="*/ 1885274 w 2078755"/>
                <a:gd name="connsiteY7" fmla="*/ 225261 h 1579317"/>
                <a:gd name="connsiteX8" fmla="*/ 1797413 w 2078755"/>
                <a:gd name="connsiteY8" fmla="*/ 196908 h 1579317"/>
                <a:gd name="connsiteX9" fmla="*/ 1670918 w 2078755"/>
                <a:gd name="connsiteY9" fmla="*/ 155470 h 1579317"/>
                <a:gd name="connsiteX10" fmla="*/ 1637269 w 2078755"/>
                <a:gd name="connsiteY10" fmla="*/ 112475 h 1579317"/>
                <a:gd name="connsiteX11" fmla="*/ 1643500 w 2078755"/>
                <a:gd name="connsiteY11" fmla="*/ 1246 h 1579317"/>
                <a:gd name="connsiteX12" fmla="*/ 1639138 w 2078755"/>
                <a:gd name="connsiteY12" fmla="*/ 0 h 1579317"/>
                <a:gd name="connsiteX13" fmla="*/ 1596142 w 2078755"/>
                <a:gd name="connsiteY13" fmla="*/ 128364 h 1579317"/>
                <a:gd name="connsiteX14" fmla="*/ 1562805 w 2078755"/>
                <a:gd name="connsiteY14" fmla="*/ 87861 h 1579317"/>
                <a:gd name="connsiteX15" fmla="*/ 1524794 w 2078755"/>
                <a:gd name="connsiteY15" fmla="*/ 54835 h 1579317"/>
                <a:gd name="connsiteX16" fmla="*/ 1521367 w 2078755"/>
                <a:gd name="connsiteY16" fmla="*/ 58574 h 1579317"/>
                <a:gd name="connsiteX17" fmla="*/ 1563117 w 2078755"/>
                <a:gd name="connsiteY17" fmla="*/ 158275 h 1579317"/>
                <a:gd name="connsiteX18" fmla="*/ 1521679 w 2078755"/>
                <a:gd name="connsiteY18" fmla="*/ 166687 h 1579317"/>
                <a:gd name="connsiteX19" fmla="*/ 1410139 w 2078755"/>
                <a:gd name="connsiteY19" fmla="*/ 195351 h 1579317"/>
                <a:gd name="connsiteX20" fmla="*/ 1379917 w 2078755"/>
                <a:gd name="connsiteY20" fmla="*/ 175411 h 1579317"/>
                <a:gd name="connsiteX21" fmla="*/ 1376490 w 2078755"/>
                <a:gd name="connsiteY21" fmla="*/ 157028 h 1579317"/>
                <a:gd name="connsiteX22" fmla="*/ 1364027 w 2078755"/>
                <a:gd name="connsiteY22" fmla="*/ 86615 h 1579317"/>
                <a:gd name="connsiteX23" fmla="*/ 1359977 w 2078755"/>
                <a:gd name="connsiteY23" fmla="*/ 86926 h 1579317"/>
                <a:gd name="connsiteX24" fmla="*/ 1336921 w 2078755"/>
                <a:gd name="connsiteY24" fmla="*/ 228065 h 1579317"/>
                <a:gd name="connsiteX25" fmla="*/ 1282086 w 2078755"/>
                <a:gd name="connsiteY25" fmla="*/ 196908 h 1579317"/>
                <a:gd name="connsiteX26" fmla="*/ 1262457 w 2078755"/>
                <a:gd name="connsiteY26" fmla="*/ 181019 h 1579317"/>
                <a:gd name="connsiteX27" fmla="*/ 1263704 w 2078755"/>
                <a:gd name="connsiteY27" fmla="*/ 229000 h 1579317"/>
                <a:gd name="connsiteX28" fmla="*/ 1286759 w 2078755"/>
                <a:gd name="connsiteY28" fmla="*/ 240839 h 1579317"/>
                <a:gd name="connsiteX29" fmla="*/ 1286136 w 2078755"/>
                <a:gd name="connsiteY29" fmla="*/ 244889 h 1579317"/>
                <a:gd name="connsiteX30" fmla="*/ 1264015 w 2078755"/>
                <a:gd name="connsiteY30" fmla="*/ 249874 h 1579317"/>
                <a:gd name="connsiteX31" fmla="*/ 1264950 w 2078755"/>
                <a:gd name="connsiteY31" fmla="*/ 290378 h 1579317"/>
                <a:gd name="connsiteX32" fmla="*/ 1273051 w 2078755"/>
                <a:gd name="connsiteY32" fmla="*/ 286327 h 1579317"/>
                <a:gd name="connsiteX33" fmla="*/ 1321031 w 2078755"/>
                <a:gd name="connsiteY33" fmla="*/ 268568 h 1579317"/>
                <a:gd name="connsiteX34" fmla="*/ 1346580 w 2078755"/>
                <a:gd name="connsiteY34" fmla="*/ 271372 h 1579317"/>
                <a:gd name="connsiteX35" fmla="*/ 1519498 w 2078755"/>
                <a:gd name="connsiteY35" fmla="*/ 326831 h 1579317"/>
                <a:gd name="connsiteX36" fmla="*/ 1606424 w 2078755"/>
                <a:gd name="connsiteY36" fmla="*/ 344590 h 1579317"/>
                <a:gd name="connsiteX37" fmla="*/ 1564363 w 2078755"/>
                <a:gd name="connsiteY37" fmla="*/ 392571 h 1579317"/>
                <a:gd name="connsiteX38" fmla="*/ 1565609 w 2078755"/>
                <a:gd name="connsiteY38" fmla="*/ 395063 h 1579317"/>
                <a:gd name="connsiteX39" fmla="*/ 1579318 w 2078755"/>
                <a:gd name="connsiteY39" fmla="*/ 388832 h 1579317"/>
                <a:gd name="connsiteX40" fmla="*/ 1622314 w 2078755"/>
                <a:gd name="connsiteY40" fmla="*/ 361103 h 1579317"/>
                <a:gd name="connsiteX41" fmla="*/ 1701140 w 2078755"/>
                <a:gd name="connsiteY41" fmla="*/ 343032 h 1579317"/>
                <a:gd name="connsiteX42" fmla="*/ 1776538 w 2078755"/>
                <a:gd name="connsiteY42" fmla="*/ 366711 h 1579317"/>
                <a:gd name="connsiteX43" fmla="*/ 1794297 w 2078755"/>
                <a:gd name="connsiteY43" fmla="*/ 400671 h 1579317"/>
                <a:gd name="connsiteX44" fmla="*/ 1783704 w 2078755"/>
                <a:gd name="connsiteY44" fmla="*/ 490402 h 1579317"/>
                <a:gd name="connsiteX45" fmla="*/ 1781835 w 2078755"/>
                <a:gd name="connsiteY45" fmla="*/ 524674 h 1579317"/>
                <a:gd name="connsiteX46" fmla="*/ 1785885 w 2078755"/>
                <a:gd name="connsiteY46" fmla="*/ 525920 h 1579317"/>
                <a:gd name="connsiteX47" fmla="*/ 1829192 w 2078755"/>
                <a:gd name="connsiteY47" fmla="*/ 399425 h 1579317"/>
                <a:gd name="connsiteX48" fmla="*/ 1887455 w 2078755"/>
                <a:gd name="connsiteY48" fmla="*/ 469527 h 1579317"/>
                <a:gd name="connsiteX49" fmla="*/ 1889636 w 2078755"/>
                <a:gd name="connsiteY49" fmla="*/ 480120 h 1579317"/>
                <a:gd name="connsiteX50" fmla="*/ 1873434 w 2078755"/>
                <a:gd name="connsiteY50" fmla="*/ 562061 h 1579317"/>
                <a:gd name="connsiteX51" fmla="*/ 1834489 w 2078755"/>
                <a:gd name="connsiteY51" fmla="*/ 583871 h 1579317"/>
                <a:gd name="connsiteX52" fmla="*/ 1773422 w 2078755"/>
                <a:gd name="connsiteY52" fmla="*/ 566112 h 1579317"/>
                <a:gd name="connsiteX53" fmla="*/ 1730427 w 2078755"/>
                <a:gd name="connsiteY53" fmla="*/ 555830 h 1579317"/>
                <a:gd name="connsiteX54" fmla="*/ 1728557 w 2078755"/>
                <a:gd name="connsiteY54" fmla="*/ 561127 h 1579317"/>
                <a:gd name="connsiteX55" fmla="*/ 1792428 w 2078755"/>
                <a:gd name="connsiteY55" fmla="*/ 590102 h 1579317"/>
                <a:gd name="connsiteX56" fmla="*/ 1768437 w 2078755"/>
                <a:gd name="connsiteY56" fmla="*/ 610042 h 1579317"/>
                <a:gd name="connsiteX57" fmla="*/ 1731050 w 2078755"/>
                <a:gd name="connsiteY57" fmla="*/ 612535 h 1579317"/>
                <a:gd name="connsiteX58" fmla="*/ 1840097 w 2078755"/>
                <a:gd name="connsiteY58" fmla="*/ 648053 h 1579317"/>
                <a:gd name="connsiteX59" fmla="*/ 1718587 w 2078755"/>
                <a:gd name="connsiteY59" fmla="*/ 761462 h 1579317"/>
                <a:gd name="connsiteX60" fmla="*/ 1682446 w 2078755"/>
                <a:gd name="connsiteY60" fmla="*/ 704446 h 1579317"/>
                <a:gd name="connsiteX61" fmla="*/ 1677772 w 2078755"/>
                <a:gd name="connsiteY61" fmla="*/ 706939 h 1579317"/>
                <a:gd name="connsiteX62" fmla="*/ 1698959 w 2078755"/>
                <a:gd name="connsiteY62" fmla="*/ 758035 h 1579317"/>
                <a:gd name="connsiteX63" fmla="*/ 1689612 w 2078755"/>
                <a:gd name="connsiteY63" fmla="*/ 796358 h 1579317"/>
                <a:gd name="connsiteX64" fmla="*/ 1681199 w 2078755"/>
                <a:gd name="connsiteY64" fmla="*/ 803524 h 1579317"/>
                <a:gd name="connsiteX65" fmla="*/ 1621379 w 2078755"/>
                <a:gd name="connsiteY65" fmla="*/ 811313 h 1579317"/>
                <a:gd name="connsiteX66" fmla="*/ 1544423 w 2078755"/>
                <a:gd name="connsiteY66" fmla="*/ 775483 h 1579317"/>
                <a:gd name="connsiteX67" fmla="*/ 1542242 w 2078755"/>
                <a:gd name="connsiteY67" fmla="*/ 779222 h 1579317"/>
                <a:gd name="connsiteX68" fmla="*/ 1580876 w 2078755"/>
                <a:gd name="connsiteY68" fmla="*/ 808509 h 1579317"/>
                <a:gd name="connsiteX69" fmla="*/ 1564986 w 2078755"/>
                <a:gd name="connsiteY69" fmla="*/ 834057 h 1579317"/>
                <a:gd name="connsiteX70" fmla="*/ 1583368 w 2078755"/>
                <a:gd name="connsiteY70" fmla="*/ 846208 h 1579317"/>
                <a:gd name="connsiteX71" fmla="*/ 1587419 w 2078755"/>
                <a:gd name="connsiteY71" fmla="*/ 871756 h 1579317"/>
                <a:gd name="connsiteX72" fmla="*/ 1532272 w 2078755"/>
                <a:gd name="connsiteY72" fmla="*/ 930953 h 1579317"/>
                <a:gd name="connsiteX73" fmla="*/ 1507347 w 2078755"/>
                <a:gd name="connsiteY73" fmla="*/ 935627 h 1579317"/>
                <a:gd name="connsiteX74" fmla="*/ 1457496 w 2078755"/>
                <a:gd name="connsiteY74" fmla="*/ 934380 h 1579317"/>
                <a:gd name="connsiteX75" fmla="*/ 1480864 w 2078755"/>
                <a:gd name="connsiteY75" fmla="*/ 941858 h 1579317"/>
                <a:gd name="connsiteX76" fmla="*/ 1488341 w 2078755"/>
                <a:gd name="connsiteY76" fmla="*/ 968029 h 1579317"/>
                <a:gd name="connsiteX77" fmla="*/ 1444722 w 2078755"/>
                <a:gd name="connsiteY77" fmla="*/ 1020684 h 1579317"/>
                <a:gd name="connsiteX78" fmla="*/ 1435064 w 2078755"/>
                <a:gd name="connsiteY78" fmla="*/ 1028161 h 1579317"/>
                <a:gd name="connsiteX79" fmla="*/ 1406400 w 2078755"/>
                <a:gd name="connsiteY79" fmla="*/ 1031900 h 1579317"/>
                <a:gd name="connsiteX80" fmla="*/ 1397676 w 2078755"/>
                <a:gd name="connsiteY80" fmla="*/ 1003548 h 1579317"/>
                <a:gd name="connsiteX81" fmla="*/ 1412943 w 2078755"/>
                <a:gd name="connsiteY81" fmla="*/ 935315 h 1579317"/>
                <a:gd name="connsiteX82" fmla="*/ 1367766 w 2078755"/>
                <a:gd name="connsiteY82" fmla="*/ 1025980 h 1579317"/>
                <a:gd name="connsiteX83" fmla="*/ 1340348 w 2078755"/>
                <a:gd name="connsiteY83" fmla="*/ 1056514 h 1579317"/>
                <a:gd name="connsiteX84" fmla="*/ 1272116 w 2078755"/>
                <a:gd name="connsiteY84" fmla="*/ 1096705 h 1579317"/>
                <a:gd name="connsiteX85" fmla="*/ 1241583 w 2078755"/>
                <a:gd name="connsiteY85" fmla="*/ 1089539 h 1579317"/>
                <a:gd name="connsiteX86" fmla="*/ 1226004 w 2078755"/>
                <a:gd name="connsiteY86" fmla="*/ 1065860 h 1579317"/>
                <a:gd name="connsiteX87" fmla="*/ 1220085 w 2078755"/>
                <a:gd name="connsiteY87" fmla="*/ 1068665 h 1579317"/>
                <a:gd name="connsiteX88" fmla="*/ 1230989 w 2078755"/>
                <a:gd name="connsiteY88" fmla="*/ 1095148 h 1579317"/>
                <a:gd name="connsiteX89" fmla="*/ 1226628 w 2078755"/>
                <a:gd name="connsiteY89" fmla="*/ 1139389 h 1579317"/>
                <a:gd name="connsiteX90" fmla="*/ 1183009 w 2078755"/>
                <a:gd name="connsiteY90" fmla="*/ 1194225 h 1579317"/>
                <a:gd name="connsiteX91" fmla="*/ 1114465 w 2078755"/>
                <a:gd name="connsiteY91" fmla="*/ 1242517 h 1579317"/>
                <a:gd name="connsiteX92" fmla="*/ 1100756 w 2078755"/>
                <a:gd name="connsiteY92" fmla="*/ 1244075 h 1579317"/>
                <a:gd name="connsiteX93" fmla="*/ 1129731 w 2078755"/>
                <a:gd name="connsiteY93" fmla="*/ 1145932 h 1579317"/>
                <a:gd name="connsiteX94" fmla="*/ 1126304 w 2078755"/>
                <a:gd name="connsiteY94" fmla="*/ 1144063 h 1579317"/>
                <a:gd name="connsiteX95" fmla="*/ 1095771 w 2078755"/>
                <a:gd name="connsiteY95" fmla="*/ 1199210 h 1579317"/>
                <a:gd name="connsiteX96" fmla="*/ 1089228 w 2078755"/>
                <a:gd name="connsiteY96" fmla="*/ 1215100 h 1579317"/>
                <a:gd name="connsiteX97" fmla="*/ 1069599 w 2078755"/>
                <a:gd name="connsiteY97" fmla="*/ 1235351 h 1579317"/>
                <a:gd name="connsiteX98" fmla="*/ 1055890 w 2078755"/>
                <a:gd name="connsiteY98" fmla="*/ 1210426 h 1579317"/>
                <a:gd name="connsiteX99" fmla="*/ 1051529 w 2078755"/>
                <a:gd name="connsiteY99" fmla="*/ 1190175 h 1579317"/>
                <a:gd name="connsiteX100" fmla="*/ 1046855 w 2078755"/>
                <a:gd name="connsiteY100" fmla="*/ 1190486 h 1579317"/>
                <a:gd name="connsiteX101" fmla="*/ 1044674 w 2078755"/>
                <a:gd name="connsiteY101" fmla="*/ 1220085 h 1579317"/>
                <a:gd name="connsiteX102" fmla="*/ 1045920 w 2078755"/>
                <a:gd name="connsiteY102" fmla="*/ 1238778 h 1579317"/>
                <a:gd name="connsiteX103" fmla="*/ 1010402 w 2078755"/>
                <a:gd name="connsiteY103" fmla="*/ 1285513 h 1579317"/>
                <a:gd name="connsiteX104" fmla="*/ 929707 w 2078755"/>
                <a:gd name="connsiteY104" fmla="*/ 1313865 h 1579317"/>
                <a:gd name="connsiteX105" fmla="*/ 917244 w 2078755"/>
                <a:gd name="connsiteY105" fmla="*/ 1206687 h 1579317"/>
                <a:gd name="connsiteX106" fmla="*/ 907586 w 2078755"/>
                <a:gd name="connsiteY106" fmla="*/ 1226316 h 1579317"/>
                <a:gd name="connsiteX107" fmla="*/ 899485 w 2078755"/>
                <a:gd name="connsiteY107" fmla="*/ 1269000 h 1579317"/>
                <a:gd name="connsiteX108" fmla="*/ 889515 w 2078755"/>
                <a:gd name="connsiteY108" fmla="*/ 1287694 h 1579317"/>
                <a:gd name="connsiteX109" fmla="*/ 871756 w 2078755"/>
                <a:gd name="connsiteY109" fmla="*/ 1275855 h 1579317"/>
                <a:gd name="connsiteX110" fmla="*/ 832811 w 2078755"/>
                <a:gd name="connsiteY110" fmla="*/ 1227562 h 1579317"/>
                <a:gd name="connsiteX111" fmla="*/ 819102 w 2078755"/>
                <a:gd name="connsiteY111" fmla="*/ 1215411 h 1579317"/>
                <a:gd name="connsiteX112" fmla="*/ 815986 w 2078755"/>
                <a:gd name="connsiteY112" fmla="*/ 1217904 h 1579317"/>
                <a:gd name="connsiteX113" fmla="*/ 839665 w 2078755"/>
                <a:gd name="connsiteY113" fmla="*/ 1252799 h 1579317"/>
                <a:gd name="connsiteX114" fmla="*/ 883284 w 2078755"/>
                <a:gd name="connsiteY114" fmla="*/ 1327886 h 1579317"/>
                <a:gd name="connsiteX115" fmla="*/ 876118 w 2078755"/>
                <a:gd name="connsiteY115" fmla="*/ 1355615 h 1579317"/>
                <a:gd name="connsiteX116" fmla="*/ 778910 w 2078755"/>
                <a:gd name="connsiteY116" fmla="*/ 1426340 h 1579317"/>
                <a:gd name="connsiteX117" fmla="*/ 761462 w 2078755"/>
                <a:gd name="connsiteY117" fmla="*/ 1280216 h 1579317"/>
                <a:gd name="connsiteX118" fmla="*/ 734980 w 2078755"/>
                <a:gd name="connsiteY118" fmla="*/ 1390199 h 1579317"/>
                <a:gd name="connsiteX119" fmla="*/ 602253 w 2078755"/>
                <a:gd name="connsiteY119" fmla="*/ 1293614 h 1579317"/>
                <a:gd name="connsiteX120" fmla="*/ 665189 w 2078755"/>
                <a:gd name="connsiteY120" fmla="*/ 1216346 h 1579317"/>
                <a:gd name="connsiteX121" fmla="*/ 663943 w 2078755"/>
                <a:gd name="connsiteY121" fmla="*/ 1212919 h 1579317"/>
                <a:gd name="connsiteX122" fmla="*/ 626244 w 2078755"/>
                <a:gd name="connsiteY122" fmla="*/ 1233170 h 1579317"/>
                <a:gd name="connsiteX123" fmla="*/ 594153 w 2078755"/>
                <a:gd name="connsiteY123" fmla="*/ 1261523 h 1579317"/>
                <a:gd name="connsiteX124" fmla="*/ 625621 w 2078755"/>
                <a:gd name="connsiteY124" fmla="*/ 1124434 h 1579317"/>
                <a:gd name="connsiteX125" fmla="*/ 620636 w 2078755"/>
                <a:gd name="connsiteY125" fmla="*/ 1122877 h 1579317"/>
                <a:gd name="connsiteX126" fmla="*/ 567358 w 2078755"/>
                <a:gd name="connsiteY126" fmla="*/ 1253110 h 1579317"/>
                <a:gd name="connsiteX127" fmla="*/ 537760 w 2078755"/>
                <a:gd name="connsiteY127" fmla="*/ 1221642 h 1579317"/>
                <a:gd name="connsiteX128" fmla="*/ 481678 w 2078755"/>
                <a:gd name="connsiteY128" fmla="*/ 1168053 h 1579317"/>
                <a:gd name="connsiteX129" fmla="*/ 474512 w 2078755"/>
                <a:gd name="connsiteY129" fmla="*/ 1152164 h 1579317"/>
                <a:gd name="connsiteX130" fmla="*/ 485105 w 2078755"/>
                <a:gd name="connsiteY130" fmla="*/ 1100756 h 1579317"/>
                <a:gd name="connsiteX131" fmla="*/ 503176 w 2078755"/>
                <a:gd name="connsiteY131" fmla="*/ 1051840 h 1579317"/>
                <a:gd name="connsiteX132" fmla="*/ 498814 w 2078755"/>
                <a:gd name="connsiteY132" fmla="*/ 1049971 h 1579317"/>
                <a:gd name="connsiteX133" fmla="*/ 467658 w 2078755"/>
                <a:gd name="connsiteY133" fmla="*/ 1108856 h 1579317"/>
                <a:gd name="connsiteX134" fmla="*/ 456753 w 2078755"/>
                <a:gd name="connsiteY134" fmla="*/ 1129420 h 1579317"/>
                <a:gd name="connsiteX135" fmla="*/ 424039 w 2078755"/>
                <a:gd name="connsiteY135" fmla="*/ 1149360 h 1579317"/>
                <a:gd name="connsiteX136" fmla="*/ 397867 w 2078755"/>
                <a:gd name="connsiteY136" fmla="*/ 1152787 h 1579317"/>
                <a:gd name="connsiteX137" fmla="*/ 359856 w 2078755"/>
                <a:gd name="connsiteY137" fmla="*/ 1130666 h 1579317"/>
                <a:gd name="connsiteX138" fmla="*/ 382601 w 2078755"/>
                <a:gd name="connsiteY138" fmla="*/ 1099821 h 1579317"/>
                <a:gd name="connsiteX139" fmla="*/ 424350 w 2078755"/>
                <a:gd name="connsiteY139" fmla="*/ 1082373 h 1579317"/>
                <a:gd name="connsiteX140" fmla="*/ 449275 w 2078755"/>
                <a:gd name="connsiteY140" fmla="*/ 1048413 h 1579317"/>
                <a:gd name="connsiteX141" fmla="*/ 353002 w 2078755"/>
                <a:gd name="connsiteY141" fmla="*/ 1110103 h 1579317"/>
                <a:gd name="connsiteX142" fmla="*/ 264518 w 2078755"/>
                <a:gd name="connsiteY142" fmla="*/ 997940 h 1579317"/>
                <a:gd name="connsiteX143" fmla="*/ 309072 w 2078755"/>
                <a:gd name="connsiteY143" fmla="*/ 1004482 h 1579317"/>
                <a:gd name="connsiteX144" fmla="*/ 347394 w 2078755"/>
                <a:gd name="connsiteY144" fmla="*/ 1015387 h 1579317"/>
                <a:gd name="connsiteX145" fmla="*/ 350510 w 2078755"/>
                <a:gd name="connsiteY145" fmla="*/ 1010402 h 1579317"/>
                <a:gd name="connsiteX146" fmla="*/ 311564 w 2078755"/>
                <a:gd name="connsiteY146" fmla="*/ 985477 h 1579317"/>
                <a:gd name="connsiteX147" fmla="*/ 261714 w 2078755"/>
                <a:gd name="connsiteY147" fmla="*/ 968341 h 1579317"/>
                <a:gd name="connsiteX148" fmla="*/ 230246 w 2078755"/>
                <a:gd name="connsiteY148" fmla="*/ 949024 h 1579317"/>
                <a:gd name="connsiteX149" fmla="*/ 227130 w 2078755"/>
                <a:gd name="connsiteY149" fmla="*/ 907274 h 1579317"/>
                <a:gd name="connsiteX150" fmla="*/ 261091 w 2078755"/>
                <a:gd name="connsiteY150" fmla="*/ 895747 h 1579317"/>
                <a:gd name="connsiteX151" fmla="*/ 305644 w 2078755"/>
                <a:gd name="connsiteY151" fmla="*/ 905405 h 1579317"/>
                <a:gd name="connsiteX152" fmla="*/ 307514 w 2078755"/>
                <a:gd name="connsiteY152" fmla="*/ 900108 h 1579317"/>
                <a:gd name="connsiteX153" fmla="*/ 292247 w 2078755"/>
                <a:gd name="connsiteY153" fmla="*/ 892631 h 1579317"/>
                <a:gd name="connsiteX154" fmla="*/ 275423 w 2078755"/>
                <a:gd name="connsiteY154" fmla="*/ 889204 h 1579317"/>
                <a:gd name="connsiteX155" fmla="*/ 255794 w 2078755"/>
                <a:gd name="connsiteY155" fmla="*/ 844650 h 1579317"/>
                <a:gd name="connsiteX156" fmla="*/ 314057 w 2078755"/>
                <a:gd name="connsiteY156" fmla="*/ 809443 h 1579317"/>
                <a:gd name="connsiteX157" fmla="*/ 374812 w 2078755"/>
                <a:gd name="connsiteY157" fmla="*/ 780156 h 1579317"/>
                <a:gd name="connsiteX158" fmla="*/ 325273 w 2078755"/>
                <a:gd name="connsiteY158" fmla="*/ 788880 h 1579317"/>
                <a:gd name="connsiteX159" fmla="*/ 291312 w 2078755"/>
                <a:gd name="connsiteY159" fmla="*/ 787634 h 1579317"/>
                <a:gd name="connsiteX160" fmla="*/ 281654 w 2078755"/>
                <a:gd name="connsiteY160" fmla="*/ 775794 h 1579317"/>
                <a:gd name="connsiteX161" fmla="*/ 287574 w 2078755"/>
                <a:gd name="connsiteY161" fmla="*/ 631229 h 1579317"/>
                <a:gd name="connsiteX162" fmla="*/ 289755 w 2078755"/>
                <a:gd name="connsiteY162" fmla="*/ 610665 h 1579317"/>
                <a:gd name="connsiteX163" fmla="*/ 415626 w 2078755"/>
                <a:gd name="connsiteY163" fmla="*/ 618455 h 1579317"/>
                <a:gd name="connsiteX164" fmla="*/ 417184 w 2078755"/>
                <a:gd name="connsiteY164" fmla="*/ 612846 h 1579317"/>
                <a:gd name="connsiteX165" fmla="*/ 353314 w 2078755"/>
                <a:gd name="connsiteY165" fmla="*/ 592595 h 1579317"/>
                <a:gd name="connsiteX166" fmla="*/ 332750 w 2078755"/>
                <a:gd name="connsiteY166" fmla="*/ 578263 h 1579317"/>
                <a:gd name="connsiteX167" fmla="*/ 347082 w 2078755"/>
                <a:gd name="connsiteY167" fmla="*/ 555519 h 1579317"/>
                <a:gd name="connsiteX168" fmla="*/ 375746 w 2078755"/>
                <a:gd name="connsiteY168" fmla="*/ 536825 h 1579317"/>
                <a:gd name="connsiteX169" fmla="*/ 421858 w 2078755"/>
                <a:gd name="connsiteY169" fmla="*/ 536513 h 1579317"/>
                <a:gd name="connsiteX170" fmla="*/ 470773 w 2078755"/>
                <a:gd name="connsiteY170" fmla="*/ 550222 h 1579317"/>
                <a:gd name="connsiteX171" fmla="*/ 423104 w 2078755"/>
                <a:gd name="connsiteY171" fmla="*/ 515015 h 1579317"/>
                <a:gd name="connsiteX172" fmla="*/ 570785 w 2078755"/>
                <a:gd name="connsiteY172" fmla="*/ 420300 h 1579317"/>
                <a:gd name="connsiteX173" fmla="*/ 596022 w 2078755"/>
                <a:gd name="connsiteY173" fmla="*/ 529347 h 1579317"/>
                <a:gd name="connsiteX174" fmla="*/ 600384 w 2078755"/>
                <a:gd name="connsiteY174" fmla="*/ 529970 h 1579317"/>
                <a:gd name="connsiteX175" fmla="*/ 610354 w 2078755"/>
                <a:gd name="connsiteY175" fmla="*/ 471396 h 1579317"/>
                <a:gd name="connsiteX176" fmla="*/ 610354 w 2078755"/>
                <a:gd name="connsiteY176" fmla="*/ 399737 h 1579317"/>
                <a:gd name="connsiteX177" fmla="*/ 621882 w 2078755"/>
                <a:gd name="connsiteY177" fmla="*/ 378862 h 1579317"/>
                <a:gd name="connsiteX178" fmla="*/ 701019 w 2078755"/>
                <a:gd name="connsiteY178" fmla="*/ 357364 h 1579317"/>
                <a:gd name="connsiteX179" fmla="*/ 732175 w 2078755"/>
                <a:gd name="connsiteY179" fmla="*/ 389143 h 1579317"/>
                <a:gd name="connsiteX180" fmla="*/ 732487 w 2078755"/>
                <a:gd name="connsiteY180" fmla="*/ 323403 h 1579317"/>
                <a:gd name="connsiteX181" fmla="*/ 707562 w 2078755"/>
                <a:gd name="connsiteY181" fmla="*/ 313433 h 1579317"/>
                <a:gd name="connsiteX182" fmla="*/ 732487 w 2078755"/>
                <a:gd name="connsiteY182" fmla="*/ 289131 h 1579317"/>
                <a:gd name="connsiteX183" fmla="*/ 732799 w 2078755"/>
                <a:gd name="connsiteY183" fmla="*/ 255482 h 1579317"/>
                <a:gd name="connsiteX184" fmla="*/ 708497 w 2078755"/>
                <a:gd name="connsiteY184" fmla="*/ 263895 h 1579317"/>
                <a:gd name="connsiteX185" fmla="*/ 660516 w 2078755"/>
                <a:gd name="connsiteY185" fmla="*/ 235231 h 1579317"/>
                <a:gd name="connsiteX186" fmla="*/ 629671 w 2078755"/>
                <a:gd name="connsiteY186" fmla="*/ 215914 h 1579317"/>
                <a:gd name="connsiteX187" fmla="*/ 626244 w 2078755"/>
                <a:gd name="connsiteY187" fmla="*/ 220587 h 1579317"/>
                <a:gd name="connsiteX188" fmla="*/ 680767 w 2078755"/>
                <a:gd name="connsiteY188" fmla="*/ 269503 h 1579317"/>
                <a:gd name="connsiteX189" fmla="*/ 525920 w 2078755"/>
                <a:gd name="connsiteY189" fmla="*/ 265453 h 1579317"/>
                <a:gd name="connsiteX190" fmla="*/ 639018 w 2078755"/>
                <a:gd name="connsiteY190" fmla="*/ 291001 h 1579317"/>
                <a:gd name="connsiteX191" fmla="*/ 556453 w 2078755"/>
                <a:gd name="connsiteY191" fmla="*/ 335866 h 1579317"/>
                <a:gd name="connsiteX192" fmla="*/ 428712 w 2078755"/>
                <a:gd name="connsiteY192" fmla="*/ 369827 h 1579317"/>
                <a:gd name="connsiteX193" fmla="*/ 388520 w 2078755"/>
                <a:gd name="connsiteY193" fmla="*/ 335243 h 1579317"/>
                <a:gd name="connsiteX194" fmla="*/ 414692 w 2078755"/>
                <a:gd name="connsiteY194" fmla="*/ 376058 h 1579317"/>
                <a:gd name="connsiteX195" fmla="*/ 348640 w 2078755"/>
                <a:gd name="connsiteY195" fmla="*/ 432762 h 1579317"/>
                <a:gd name="connsiteX196" fmla="*/ 250497 w 2078755"/>
                <a:gd name="connsiteY196" fmla="*/ 502241 h 1579317"/>
                <a:gd name="connsiteX197" fmla="*/ 170426 w 2078755"/>
                <a:gd name="connsiteY197" fmla="*/ 548664 h 1579317"/>
                <a:gd name="connsiteX198" fmla="*/ 172918 w 2078755"/>
                <a:gd name="connsiteY198" fmla="*/ 553026 h 1579317"/>
                <a:gd name="connsiteX199" fmla="*/ 196908 w 2078755"/>
                <a:gd name="connsiteY199" fmla="*/ 542745 h 1579317"/>
                <a:gd name="connsiteX200" fmla="*/ 251432 w 2078755"/>
                <a:gd name="connsiteY200" fmla="*/ 524674 h 1579317"/>
                <a:gd name="connsiteX201" fmla="*/ 277292 w 2078755"/>
                <a:gd name="connsiteY201" fmla="*/ 530905 h 1579317"/>
                <a:gd name="connsiteX202" fmla="*/ 274488 w 2078755"/>
                <a:gd name="connsiteY202" fmla="*/ 557076 h 1579317"/>
                <a:gd name="connsiteX203" fmla="*/ 263583 w 2078755"/>
                <a:gd name="connsiteY203" fmla="*/ 572032 h 1579317"/>
                <a:gd name="connsiteX204" fmla="*/ 181642 w 2078755"/>
                <a:gd name="connsiteY204" fmla="*/ 649299 h 1579317"/>
                <a:gd name="connsiteX205" fmla="*/ 163260 w 2078755"/>
                <a:gd name="connsiteY205" fmla="*/ 612846 h 1579317"/>
                <a:gd name="connsiteX206" fmla="*/ 159209 w 2078755"/>
                <a:gd name="connsiteY206" fmla="*/ 612535 h 1579317"/>
                <a:gd name="connsiteX207" fmla="*/ 158586 w 2078755"/>
                <a:gd name="connsiteY207" fmla="*/ 641199 h 1579317"/>
                <a:gd name="connsiteX208" fmla="*/ 168245 w 2078755"/>
                <a:gd name="connsiteY208" fmla="*/ 672355 h 1579317"/>
                <a:gd name="connsiteX209" fmla="*/ 165129 w 2078755"/>
                <a:gd name="connsiteY209" fmla="*/ 698527 h 1579317"/>
                <a:gd name="connsiteX210" fmla="*/ 117148 w 2078755"/>
                <a:gd name="connsiteY210" fmla="*/ 796046 h 1579317"/>
                <a:gd name="connsiteX211" fmla="*/ 111851 w 2078755"/>
                <a:gd name="connsiteY211" fmla="*/ 807574 h 1579317"/>
                <a:gd name="connsiteX212" fmla="*/ 67298 w 2078755"/>
                <a:gd name="connsiteY212" fmla="*/ 795111 h 1579317"/>
                <a:gd name="connsiteX213" fmla="*/ 108113 w 2078755"/>
                <a:gd name="connsiteY213" fmla="*/ 848389 h 1579317"/>
                <a:gd name="connsiteX214" fmla="*/ 0 w 2078755"/>
                <a:gd name="connsiteY214" fmla="*/ 832499 h 1579317"/>
                <a:gd name="connsiteX215" fmla="*/ 95027 w 2078755"/>
                <a:gd name="connsiteY215" fmla="*/ 883284 h 1579317"/>
                <a:gd name="connsiteX216" fmla="*/ 113409 w 2078755"/>
                <a:gd name="connsiteY216" fmla="*/ 907586 h 1579317"/>
                <a:gd name="connsiteX217" fmla="*/ 120887 w 2078755"/>
                <a:gd name="connsiteY217" fmla="*/ 958371 h 1579317"/>
                <a:gd name="connsiteX218" fmla="*/ 114344 w 2078755"/>
                <a:gd name="connsiteY218" fmla="*/ 984854 h 1579317"/>
                <a:gd name="connsiteX219" fmla="*/ 66363 w 2078755"/>
                <a:gd name="connsiteY219" fmla="*/ 1050282 h 1579317"/>
                <a:gd name="connsiteX220" fmla="*/ 71348 w 2078755"/>
                <a:gd name="connsiteY220" fmla="*/ 1054333 h 1579317"/>
                <a:gd name="connsiteX221" fmla="*/ 121822 w 2078755"/>
                <a:gd name="connsiteY221" fmla="*/ 1001990 h 1579317"/>
                <a:gd name="connsiteX222" fmla="*/ 224015 w 2078755"/>
                <a:gd name="connsiteY222" fmla="*/ 1126927 h 1579317"/>
                <a:gd name="connsiteX223" fmla="*/ 135530 w 2078755"/>
                <a:gd name="connsiteY223" fmla="*/ 1188617 h 1579317"/>
                <a:gd name="connsiteX224" fmla="*/ 222457 w 2078755"/>
                <a:gd name="connsiteY224" fmla="*/ 1150606 h 1579317"/>
                <a:gd name="connsiteX225" fmla="*/ 176657 w 2078755"/>
                <a:gd name="connsiteY225" fmla="*/ 1255603 h 1579317"/>
                <a:gd name="connsiteX226" fmla="*/ 179772 w 2078755"/>
                <a:gd name="connsiteY226" fmla="*/ 1257784 h 1579317"/>
                <a:gd name="connsiteX227" fmla="*/ 196597 w 2078755"/>
                <a:gd name="connsiteY227" fmla="*/ 1239090 h 1579317"/>
                <a:gd name="connsiteX228" fmla="*/ 231492 w 2078755"/>
                <a:gd name="connsiteY228" fmla="*/ 1183943 h 1579317"/>
                <a:gd name="connsiteX229" fmla="*/ 276046 w 2078755"/>
                <a:gd name="connsiteY229" fmla="*/ 1157772 h 1579317"/>
                <a:gd name="connsiteX230" fmla="*/ 339605 w 2078755"/>
                <a:gd name="connsiteY230" fmla="*/ 1177400 h 1579317"/>
                <a:gd name="connsiteX231" fmla="*/ 343344 w 2078755"/>
                <a:gd name="connsiteY231" fmla="*/ 1182074 h 1579317"/>
                <a:gd name="connsiteX232" fmla="*/ 353625 w 2078755"/>
                <a:gd name="connsiteY232" fmla="*/ 1222577 h 1579317"/>
                <a:gd name="connsiteX233" fmla="*/ 341786 w 2078755"/>
                <a:gd name="connsiteY233" fmla="*/ 1239090 h 1579317"/>
                <a:gd name="connsiteX234" fmla="*/ 267945 w 2078755"/>
                <a:gd name="connsiteY234" fmla="*/ 1244075 h 1579317"/>
                <a:gd name="connsiteX235" fmla="*/ 243020 w 2078755"/>
                <a:gd name="connsiteY235" fmla="*/ 1242206 h 1579317"/>
                <a:gd name="connsiteX236" fmla="*/ 242085 w 2078755"/>
                <a:gd name="connsiteY236" fmla="*/ 1245944 h 1579317"/>
                <a:gd name="connsiteX237" fmla="*/ 268568 w 2078755"/>
                <a:gd name="connsiteY237" fmla="*/ 1257161 h 1579317"/>
                <a:gd name="connsiteX238" fmla="*/ 356429 w 2078755"/>
                <a:gd name="connsiteY238" fmla="*/ 1261834 h 1579317"/>
                <a:gd name="connsiteX239" fmla="*/ 376058 w 2078755"/>
                <a:gd name="connsiteY239" fmla="*/ 1267754 h 1579317"/>
                <a:gd name="connsiteX240" fmla="*/ 448341 w 2078755"/>
                <a:gd name="connsiteY240" fmla="*/ 1431948 h 1579317"/>
                <a:gd name="connsiteX241" fmla="*/ 463607 w 2078755"/>
                <a:gd name="connsiteY241" fmla="*/ 1482110 h 1579317"/>
                <a:gd name="connsiteX242" fmla="*/ 467658 w 2078755"/>
                <a:gd name="connsiteY242" fmla="*/ 1480864 h 1579317"/>
                <a:gd name="connsiteX243" fmla="*/ 467658 w 2078755"/>
                <a:gd name="connsiteY243" fmla="*/ 1415435 h 1579317"/>
                <a:gd name="connsiteX244" fmla="*/ 524985 w 2078755"/>
                <a:gd name="connsiteY244" fmla="*/ 1454381 h 1579317"/>
                <a:gd name="connsiteX245" fmla="*/ 586675 w 2078755"/>
                <a:gd name="connsiteY245" fmla="*/ 1483979 h 1579317"/>
                <a:gd name="connsiteX246" fmla="*/ 593841 w 2078755"/>
                <a:gd name="connsiteY246" fmla="*/ 1498623 h 1579317"/>
                <a:gd name="connsiteX247" fmla="*/ 600384 w 2078755"/>
                <a:gd name="connsiteY247" fmla="*/ 1528533 h 1579317"/>
                <a:gd name="connsiteX248" fmla="*/ 604434 w 2078755"/>
                <a:gd name="connsiteY248" fmla="*/ 1527598 h 1579317"/>
                <a:gd name="connsiteX249" fmla="*/ 644314 w 2078755"/>
                <a:gd name="connsiteY249" fmla="*/ 1486783 h 1579317"/>
                <a:gd name="connsiteX250" fmla="*/ 725633 w 2078755"/>
                <a:gd name="connsiteY250" fmla="*/ 1474009 h 1579317"/>
                <a:gd name="connsiteX251" fmla="*/ 841223 w 2078755"/>
                <a:gd name="connsiteY251" fmla="*/ 1475567 h 1579317"/>
                <a:gd name="connsiteX252" fmla="*/ 870198 w 2078755"/>
                <a:gd name="connsiteY252" fmla="*/ 1497377 h 1579317"/>
                <a:gd name="connsiteX253" fmla="*/ 942481 w 2078755"/>
                <a:gd name="connsiteY253" fmla="*/ 1579318 h 1579317"/>
                <a:gd name="connsiteX254" fmla="*/ 927838 w 2078755"/>
                <a:gd name="connsiteY254" fmla="*/ 1554393 h 1579317"/>
                <a:gd name="connsiteX255" fmla="*/ 900420 w 2078755"/>
                <a:gd name="connsiteY255" fmla="*/ 1487407 h 1579317"/>
                <a:gd name="connsiteX256" fmla="*/ 908832 w 2078755"/>
                <a:gd name="connsiteY256" fmla="*/ 1472451 h 1579317"/>
                <a:gd name="connsiteX257" fmla="*/ 1053086 w 2078755"/>
                <a:gd name="connsiteY257" fmla="*/ 1388329 h 1579317"/>
                <a:gd name="connsiteX258" fmla="*/ 1076142 w 2078755"/>
                <a:gd name="connsiteY258" fmla="*/ 1369947 h 1579317"/>
                <a:gd name="connsiteX259" fmla="*/ 1067107 w 2078755"/>
                <a:gd name="connsiteY259" fmla="*/ 1490522 h 1579317"/>
                <a:gd name="connsiteX260" fmla="*/ 1093278 w 2078755"/>
                <a:gd name="connsiteY260" fmla="*/ 1434752 h 1579317"/>
                <a:gd name="connsiteX261" fmla="*/ 1110103 w 2078755"/>
                <a:gd name="connsiteY261" fmla="*/ 1352499 h 1579317"/>
                <a:gd name="connsiteX262" fmla="*/ 1117580 w 2078755"/>
                <a:gd name="connsiteY262" fmla="*/ 1329755 h 1579317"/>
                <a:gd name="connsiteX263" fmla="*/ 1164938 w 2078755"/>
                <a:gd name="connsiteY263" fmla="*/ 1289563 h 1579317"/>
                <a:gd name="connsiteX264" fmla="*/ 1209803 w 2078755"/>
                <a:gd name="connsiteY264" fmla="*/ 1289563 h 1579317"/>
                <a:gd name="connsiteX265" fmla="*/ 1327886 w 2078755"/>
                <a:gd name="connsiteY265" fmla="*/ 1332559 h 1579317"/>
                <a:gd name="connsiteX266" fmla="*/ 1236909 w 2078755"/>
                <a:gd name="connsiteY266" fmla="*/ 1259965 h 1579317"/>
                <a:gd name="connsiteX267" fmla="*/ 1375244 w 2078755"/>
                <a:gd name="connsiteY267" fmla="*/ 1161511 h 1579317"/>
                <a:gd name="connsiteX268" fmla="*/ 1396430 w 2078755"/>
                <a:gd name="connsiteY268" fmla="*/ 1214788 h 1579317"/>
                <a:gd name="connsiteX269" fmla="*/ 1403907 w 2078755"/>
                <a:gd name="connsiteY269" fmla="*/ 1212919 h 1579317"/>
                <a:gd name="connsiteX270" fmla="*/ 1395184 w 2078755"/>
                <a:gd name="connsiteY270" fmla="*/ 1162445 h 1579317"/>
                <a:gd name="connsiteX271" fmla="*/ 1405465 w 2078755"/>
                <a:gd name="connsiteY271" fmla="*/ 1121007 h 1579317"/>
                <a:gd name="connsiteX272" fmla="*/ 1450954 w 2078755"/>
                <a:gd name="connsiteY272" fmla="*/ 1068976 h 1579317"/>
                <a:gd name="connsiteX273" fmla="*/ 1474321 w 2078755"/>
                <a:gd name="connsiteY273" fmla="*/ 1175531 h 1579317"/>
                <a:gd name="connsiteX274" fmla="*/ 1480241 w 2078755"/>
                <a:gd name="connsiteY274" fmla="*/ 1174908 h 1579317"/>
                <a:gd name="connsiteX275" fmla="*/ 1480241 w 2078755"/>
                <a:gd name="connsiteY275" fmla="*/ 1051840 h 1579317"/>
                <a:gd name="connsiteX276" fmla="*/ 1653782 w 2078755"/>
                <a:gd name="connsiteY276" fmla="*/ 1022241 h 1579317"/>
                <a:gd name="connsiteX277" fmla="*/ 1660013 w 2078755"/>
                <a:gd name="connsiteY277" fmla="*/ 1114464 h 1579317"/>
                <a:gd name="connsiteX278" fmla="*/ 1680888 w 2078755"/>
                <a:gd name="connsiteY278" fmla="*/ 1050594 h 1579317"/>
                <a:gd name="connsiteX279" fmla="*/ 1695531 w 2078755"/>
                <a:gd name="connsiteY279" fmla="*/ 979557 h 1579317"/>
                <a:gd name="connsiteX280" fmla="*/ 1736346 w 2078755"/>
                <a:gd name="connsiteY280" fmla="*/ 935315 h 1579317"/>
                <a:gd name="connsiteX281" fmla="*/ 1783393 w 2078755"/>
                <a:gd name="connsiteY281" fmla="*/ 972080 h 1579317"/>
                <a:gd name="connsiteX282" fmla="*/ 1766568 w 2078755"/>
                <a:gd name="connsiteY282" fmla="*/ 948401 h 1579317"/>
                <a:gd name="connsiteX283" fmla="*/ 1745070 w 2078755"/>
                <a:gd name="connsiteY283" fmla="*/ 920049 h 1579317"/>
                <a:gd name="connsiteX284" fmla="*/ 1746005 w 2078755"/>
                <a:gd name="connsiteY284" fmla="*/ 892631 h 1579317"/>
                <a:gd name="connsiteX285" fmla="*/ 1816107 w 2078755"/>
                <a:gd name="connsiteY285" fmla="*/ 855555 h 1579317"/>
                <a:gd name="connsiteX286" fmla="*/ 1887766 w 2078755"/>
                <a:gd name="connsiteY286" fmla="*/ 854932 h 1579317"/>
                <a:gd name="connsiteX287" fmla="*/ 1929828 w 2078755"/>
                <a:gd name="connsiteY287" fmla="*/ 839042 h 1579317"/>
                <a:gd name="connsiteX288" fmla="*/ 1854429 w 2078755"/>
                <a:gd name="connsiteY288" fmla="*/ 822529 h 1579317"/>
                <a:gd name="connsiteX289" fmla="*/ 1923285 w 2078755"/>
                <a:gd name="connsiteY289" fmla="*/ 717220 h 1579317"/>
                <a:gd name="connsiteX290" fmla="*/ 1958491 w 2078755"/>
                <a:gd name="connsiteY290" fmla="*/ 583559 h 1579317"/>
                <a:gd name="connsiteX291" fmla="*/ 1995256 w 2078755"/>
                <a:gd name="connsiteY291" fmla="*/ 566112 h 1579317"/>
                <a:gd name="connsiteX292" fmla="*/ 2042302 w 2078755"/>
                <a:gd name="connsiteY292" fmla="*/ 606615 h 1579317"/>
                <a:gd name="connsiteX293" fmla="*/ 2073459 w 2078755"/>
                <a:gd name="connsiteY293" fmla="*/ 634344 h 1579317"/>
                <a:gd name="connsiteX294" fmla="*/ 2078755 w 2078755"/>
                <a:gd name="connsiteY294" fmla="*/ 629671 h 1579317"/>
                <a:gd name="connsiteX295" fmla="*/ 2047287 w 2078755"/>
                <a:gd name="connsiteY295" fmla="*/ 591037 h 1579317"/>
                <a:gd name="connsiteX296" fmla="*/ 1494884 w 2078755"/>
                <a:gd name="connsiteY296" fmla="*/ 241774 h 1579317"/>
                <a:gd name="connsiteX297" fmla="*/ 1490522 w 2078755"/>
                <a:gd name="connsiteY297" fmla="*/ 275423 h 1579317"/>
                <a:gd name="connsiteX298" fmla="*/ 1464039 w 2078755"/>
                <a:gd name="connsiteY298" fmla="*/ 291312 h 1579317"/>
                <a:gd name="connsiteX299" fmla="*/ 1403596 w 2078755"/>
                <a:gd name="connsiteY299" fmla="*/ 267322 h 1579317"/>
                <a:gd name="connsiteX300" fmla="*/ 1391133 w 2078755"/>
                <a:gd name="connsiteY300" fmla="*/ 249874 h 1579317"/>
                <a:gd name="connsiteX301" fmla="*/ 1403907 w 2078755"/>
                <a:gd name="connsiteY301" fmla="*/ 237412 h 1579317"/>
                <a:gd name="connsiteX302" fmla="*/ 1469024 w 2078755"/>
                <a:gd name="connsiteY302" fmla="*/ 213733 h 1579317"/>
                <a:gd name="connsiteX303" fmla="*/ 1494884 w 2078755"/>
                <a:gd name="connsiteY303" fmla="*/ 241774 h 1579317"/>
                <a:gd name="connsiteX304" fmla="*/ 1864711 w 2078755"/>
                <a:gd name="connsiteY304" fmla="*/ 380420 h 1579317"/>
                <a:gd name="connsiteX305" fmla="*/ 1719833 w 2078755"/>
                <a:gd name="connsiteY305" fmla="*/ 300036 h 1579317"/>
                <a:gd name="connsiteX306" fmla="*/ 1668425 w 2078755"/>
                <a:gd name="connsiteY306" fmla="*/ 252990 h 1579317"/>
                <a:gd name="connsiteX307" fmla="*/ 1630414 w 2078755"/>
                <a:gd name="connsiteY307" fmla="*/ 209994 h 1579317"/>
                <a:gd name="connsiteX308" fmla="*/ 1624183 w 2078755"/>
                <a:gd name="connsiteY308" fmla="*/ 213421 h 1579317"/>
                <a:gd name="connsiteX309" fmla="*/ 1664063 w 2078755"/>
                <a:gd name="connsiteY309" fmla="*/ 287885 h 1579317"/>
                <a:gd name="connsiteX310" fmla="*/ 1509216 w 2078755"/>
                <a:gd name="connsiteY310" fmla="*/ 297544 h 1579317"/>
                <a:gd name="connsiteX311" fmla="*/ 1523860 w 2078755"/>
                <a:gd name="connsiteY311" fmla="*/ 243020 h 1579317"/>
                <a:gd name="connsiteX312" fmla="*/ 1572775 w 2078755"/>
                <a:gd name="connsiteY312" fmla="*/ 195974 h 1579317"/>
                <a:gd name="connsiteX313" fmla="*/ 1794609 w 2078755"/>
                <a:gd name="connsiteY313" fmla="*/ 241774 h 1579317"/>
                <a:gd name="connsiteX314" fmla="*/ 1807383 w 2078755"/>
                <a:gd name="connsiteY314" fmla="*/ 252367 h 1579317"/>
                <a:gd name="connsiteX315" fmla="*/ 1781523 w 2078755"/>
                <a:gd name="connsiteY315" fmla="*/ 267010 h 1579317"/>
                <a:gd name="connsiteX316" fmla="*/ 1730427 w 2078755"/>
                <a:gd name="connsiteY316" fmla="*/ 257040 h 1579317"/>
                <a:gd name="connsiteX317" fmla="*/ 1879977 w 2078755"/>
                <a:gd name="connsiteY317" fmla="*/ 366088 h 1579317"/>
                <a:gd name="connsiteX318" fmla="*/ 1864711 w 2078755"/>
                <a:gd name="connsiteY318" fmla="*/ 380420 h 1579317"/>
                <a:gd name="connsiteX319" fmla="*/ 486351 w 2078755"/>
                <a:gd name="connsiteY319" fmla="*/ 388209 h 1579317"/>
                <a:gd name="connsiteX320" fmla="*/ 514081 w 2078755"/>
                <a:gd name="connsiteY320" fmla="*/ 378550 h 1579317"/>
                <a:gd name="connsiteX321" fmla="*/ 530905 w 2078755"/>
                <a:gd name="connsiteY321" fmla="*/ 383224 h 1579317"/>
                <a:gd name="connsiteX322" fmla="*/ 528724 w 2078755"/>
                <a:gd name="connsiteY322" fmla="*/ 401918 h 1579317"/>
                <a:gd name="connsiteX323" fmla="*/ 470150 w 2078755"/>
                <a:gd name="connsiteY323" fmla="*/ 438994 h 1579317"/>
                <a:gd name="connsiteX324" fmla="*/ 467034 w 2078755"/>
                <a:gd name="connsiteY324" fmla="*/ 424350 h 1579317"/>
                <a:gd name="connsiteX325" fmla="*/ 486351 w 2078755"/>
                <a:gd name="connsiteY325" fmla="*/ 388209 h 1579317"/>
                <a:gd name="connsiteX326" fmla="*/ 405033 w 2078755"/>
                <a:gd name="connsiteY326" fmla="*/ 425596 h 1579317"/>
                <a:gd name="connsiteX327" fmla="*/ 423415 w 2078755"/>
                <a:gd name="connsiteY327" fmla="*/ 434632 h 1579317"/>
                <a:gd name="connsiteX328" fmla="*/ 397244 w 2078755"/>
                <a:gd name="connsiteY328" fmla="*/ 488221 h 1579317"/>
                <a:gd name="connsiteX329" fmla="*/ 405033 w 2078755"/>
                <a:gd name="connsiteY329" fmla="*/ 425596 h 1579317"/>
                <a:gd name="connsiteX330" fmla="*/ 220899 w 2078755"/>
                <a:gd name="connsiteY330" fmla="*/ 667370 h 1579317"/>
                <a:gd name="connsiteX331" fmla="*/ 257040 w 2078755"/>
                <a:gd name="connsiteY331" fmla="*/ 619389 h 1579317"/>
                <a:gd name="connsiteX332" fmla="*/ 260468 w 2078755"/>
                <a:gd name="connsiteY332" fmla="*/ 619078 h 1579317"/>
                <a:gd name="connsiteX333" fmla="*/ 256106 w 2078755"/>
                <a:gd name="connsiteY333" fmla="*/ 684506 h 1579317"/>
                <a:gd name="connsiteX334" fmla="*/ 241462 w 2078755"/>
                <a:gd name="connsiteY334" fmla="*/ 702577 h 1579317"/>
                <a:gd name="connsiteX335" fmla="*/ 219030 w 2078755"/>
                <a:gd name="connsiteY335" fmla="*/ 690737 h 1579317"/>
                <a:gd name="connsiteX336" fmla="*/ 220899 w 2078755"/>
                <a:gd name="connsiteY336" fmla="*/ 667370 h 1579317"/>
                <a:gd name="connsiteX337" fmla="*/ 146435 w 2078755"/>
                <a:gd name="connsiteY337" fmla="*/ 830630 h 1579317"/>
                <a:gd name="connsiteX338" fmla="*/ 170114 w 2078755"/>
                <a:gd name="connsiteY338" fmla="*/ 758658 h 1579317"/>
                <a:gd name="connsiteX339" fmla="*/ 196908 w 2078755"/>
                <a:gd name="connsiteY339" fmla="*/ 715663 h 1579317"/>
                <a:gd name="connsiteX340" fmla="*/ 229623 w 2078755"/>
                <a:gd name="connsiteY340" fmla="*/ 742145 h 1579317"/>
                <a:gd name="connsiteX341" fmla="*/ 240216 w 2078755"/>
                <a:gd name="connsiteY341" fmla="*/ 777975 h 1579317"/>
                <a:gd name="connsiteX342" fmla="*/ 206567 w 2078755"/>
                <a:gd name="connsiteY342" fmla="*/ 871133 h 1579317"/>
                <a:gd name="connsiteX343" fmla="*/ 162636 w 2078755"/>
                <a:gd name="connsiteY343" fmla="*/ 858359 h 1579317"/>
                <a:gd name="connsiteX344" fmla="*/ 146435 w 2078755"/>
                <a:gd name="connsiteY344" fmla="*/ 830630 h 1579317"/>
                <a:gd name="connsiteX345" fmla="*/ 149551 w 2078755"/>
                <a:gd name="connsiteY345" fmla="*/ 914129 h 1579317"/>
                <a:gd name="connsiteX346" fmla="*/ 170426 w 2078755"/>
                <a:gd name="connsiteY346" fmla="*/ 896681 h 1579317"/>
                <a:gd name="connsiteX347" fmla="*/ 191300 w 2078755"/>
                <a:gd name="connsiteY347" fmla="*/ 911013 h 1579317"/>
                <a:gd name="connsiteX348" fmla="*/ 166375 w 2078755"/>
                <a:gd name="connsiteY348" fmla="*/ 938431 h 1579317"/>
                <a:gd name="connsiteX349" fmla="*/ 149551 w 2078755"/>
                <a:gd name="connsiteY349" fmla="*/ 914129 h 1579317"/>
                <a:gd name="connsiteX350" fmla="*/ 171672 w 2078755"/>
                <a:gd name="connsiteY350" fmla="*/ 987035 h 1579317"/>
                <a:gd name="connsiteX351" fmla="*/ 185381 w 2078755"/>
                <a:gd name="connsiteY351" fmla="*/ 965225 h 1579317"/>
                <a:gd name="connsiteX352" fmla="*/ 202828 w 2078755"/>
                <a:gd name="connsiteY352" fmla="*/ 961175 h 1579317"/>
                <a:gd name="connsiteX353" fmla="*/ 271372 w 2078755"/>
                <a:gd name="connsiteY353" fmla="*/ 1058695 h 1579317"/>
                <a:gd name="connsiteX354" fmla="*/ 315614 w 2078755"/>
                <a:gd name="connsiteY354" fmla="*/ 1126927 h 1579317"/>
                <a:gd name="connsiteX355" fmla="*/ 171672 w 2078755"/>
                <a:gd name="connsiteY355" fmla="*/ 987035 h 1579317"/>
                <a:gd name="connsiteX356" fmla="*/ 596334 w 2078755"/>
                <a:gd name="connsiteY356" fmla="*/ 1391133 h 1579317"/>
                <a:gd name="connsiteX357" fmla="*/ 586052 w 2078755"/>
                <a:gd name="connsiteY357" fmla="*/ 1441295 h 1579317"/>
                <a:gd name="connsiteX358" fmla="*/ 476381 w 2078755"/>
                <a:gd name="connsiteY358" fmla="*/ 1337856 h 1579317"/>
                <a:gd name="connsiteX359" fmla="*/ 509096 w 2078755"/>
                <a:gd name="connsiteY359" fmla="*/ 1325082 h 1579317"/>
                <a:gd name="connsiteX360" fmla="*/ 538071 w 2078755"/>
                <a:gd name="connsiteY360" fmla="*/ 1310127 h 1579317"/>
                <a:gd name="connsiteX361" fmla="*/ 536202 w 2078755"/>
                <a:gd name="connsiteY361" fmla="*/ 1305142 h 1579317"/>
                <a:gd name="connsiteX362" fmla="*/ 495698 w 2078755"/>
                <a:gd name="connsiteY362" fmla="*/ 1310438 h 1579317"/>
                <a:gd name="connsiteX363" fmla="*/ 415938 w 2078755"/>
                <a:gd name="connsiteY363" fmla="*/ 1271804 h 1579317"/>
                <a:gd name="connsiteX364" fmla="*/ 384470 w 2078755"/>
                <a:gd name="connsiteY364" fmla="*/ 1196717 h 1579317"/>
                <a:gd name="connsiteX365" fmla="*/ 384470 w 2078755"/>
                <a:gd name="connsiteY365" fmla="*/ 1179893 h 1579317"/>
                <a:gd name="connsiteX366" fmla="*/ 423104 w 2078755"/>
                <a:gd name="connsiteY366" fmla="*/ 1214788 h 1579317"/>
                <a:gd name="connsiteX367" fmla="*/ 438682 w 2078755"/>
                <a:gd name="connsiteY367" fmla="*/ 1246879 h 1579317"/>
                <a:gd name="connsiteX368" fmla="*/ 462673 w 2078755"/>
                <a:gd name="connsiteY368" fmla="*/ 1272739 h 1579317"/>
                <a:gd name="connsiteX369" fmla="*/ 467658 w 2078755"/>
                <a:gd name="connsiteY369" fmla="*/ 1269000 h 1579317"/>
                <a:gd name="connsiteX370" fmla="*/ 442109 w 2078755"/>
                <a:gd name="connsiteY370" fmla="*/ 1200768 h 1579317"/>
                <a:gd name="connsiteX371" fmla="*/ 500060 w 2078755"/>
                <a:gd name="connsiteY371" fmla="*/ 1234417 h 1579317"/>
                <a:gd name="connsiteX372" fmla="*/ 577328 w 2078755"/>
                <a:gd name="connsiteY372" fmla="*/ 1313242 h 1579317"/>
                <a:gd name="connsiteX373" fmla="*/ 596334 w 2078755"/>
                <a:gd name="connsiteY373" fmla="*/ 1391133 h 1579317"/>
                <a:gd name="connsiteX374" fmla="*/ 1070534 w 2078755"/>
                <a:gd name="connsiteY374" fmla="*/ 1332559 h 1579317"/>
                <a:gd name="connsiteX375" fmla="*/ 993578 w 2078755"/>
                <a:gd name="connsiteY375" fmla="*/ 1402973 h 1579317"/>
                <a:gd name="connsiteX376" fmla="*/ 876118 w 2078755"/>
                <a:gd name="connsiteY376" fmla="*/ 1449707 h 1579317"/>
                <a:gd name="connsiteX377" fmla="*/ 848700 w 2078755"/>
                <a:gd name="connsiteY377" fmla="*/ 1435064 h 1579317"/>
                <a:gd name="connsiteX378" fmla="*/ 865525 w 2078755"/>
                <a:gd name="connsiteY378" fmla="*/ 1407646 h 1579317"/>
                <a:gd name="connsiteX379" fmla="*/ 1055267 w 2078755"/>
                <a:gd name="connsiteY379" fmla="*/ 1308569 h 1579317"/>
                <a:gd name="connsiteX380" fmla="*/ 1074896 w 2078755"/>
                <a:gd name="connsiteY380" fmla="*/ 1313242 h 1579317"/>
                <a:gd name="connsiteX381" fmla="*/ 1070534 w 2078755"/>
                <a:gd name="connsiteY381" fmla="*/ 1332559 h 1579317"/>
                <a:gd name="connsiteX382" fmla="*/ 1271804 w 2078755"/>
                <a:gd name="connsiteY382" fmla="*/ 1203883 h 1579317"/>
                <a:gd name="connsiteX383" fmla="*/ 1230989 w 2078755"/>
                <a:gd name="connsiteY383" fmla="*/ 1220708 h 1579317"/>
                <a:gd name="connsiteX384" fmla="*/ 1218839 w 2078755"/>
                <a:gd name="connsiteY384" fmla="*/ 1212607 h 1579317"/>
                <a:gd name="connsiteX385" fmla="*/ 1220708 w 2078755"/>
                <a:gd name="connsiteY385" fmla="*/ 1197341 h 1579317"/>
                <a:gd name="connsiteX386" fmla="*/ 1245945 w 2078755"/>
                <a:gd name="connsiteY386" fmla="*/ 1168365 h 1579317"/>
                <a:gd name="connsiteX387" fmla="*/ 1266196 w 2078755"/>
                <a:gd name="connsiteY387" fmla="*/ 1163068 h 1579317"/>
                <a:gd name="connsiteX388" fmla="*/ 1285825 w 2078755"/>
                <a:gd name="connsiteY388" fmla="*/ 1186747 h 1579317"/>
                <a:gd name="connsiteX389" fmla="*/ 1271804 w 2078755"/>
                <a:gd name="connsiteY389" fmla="*/ 1203883 h 1579317"/>
                <a:gd name="connsiteX390" fmla="*/ 1326951 w 2078755"/>
                <a:gd name="connsiteY390" fmla="*/ 1144686 h 1579317"/>
                <a:gd name="connsiteX391" fmla="*/ 1294860 w 2078755"/>
                <a:gd name="connsiteY391" fmla="*/ 1125681 h 1579317"/>
                <a:gd name="connsiteX392" fmla="*/ 1322278 w 2078755"/>
                <a:gd name="connsiteY392" fmla="*/ 1103871 h 1579317"/>
                <a:gd name="connsiteX393" fmla="*/ 1350007 w 2078755"/>
                <a:gd name="connsiteY393" fmla="*/ 1129731 h 1579317"/>
                <a:gd name="connsiteX394" fmla="*/ 1326951 w 2078755"/>
                <a:gd name="connsiteY394" fmla="*/ 1144686 h 1579317"/>
                <a:gd name="connsiteX395" fmla="*/ 1519809 w 2078755"/>
                <a:gd name="connsiteY395" fmla="*/ 1021307 h 1579317"/>
                <a:gd name="connsiteX396" fmla="*/ 1508593 w 2078755"/>
                <a:gd name="connsiteY396" fmla="*/ 1005417 h 1579317"/>
                <a:gd name="connsiteX397" fmla="*/ 1538192 w 2078755"/>
                <a:gd name="connsiteY397" fmla="*/ 975195 h 1579317"/>
                <a:gd name="connsiteX398" fmla="*/ 1560936 w 2078755"/>
                <a:gd name="connsiteY398" fmla="*/ 1001678 h 1579317"/>
                <a:gd name="connsiteX399" fmla="*/ 1519809 w 2078755"/>
                <a:gd name="connsiteY399" fmla="*/ 1021307 h 1579317"/>
                <a:gd name="connsiteX400" fmla="*/ 1686185 w 2078755"/>
                <a:gd name="connsiteY400" fmla="*/ 926591 h 1579317"/>
                <a:gd name="connsiteX401" fmla="*/ 1629480 w 2078755"/>
                <a:gd name="connsiteY401" fmla="*/ 980804 h 1579317"/>
                <a:gd name="connsiteX402" fmla="*/ 1591157 w 2078755"/>
                <a:gd name="connsiteY402" fmla="*/ 979869 h 1579317"/>
                <a:gd name="connsiteX403" fmla="*/ 1586484 w 2078755"/>
                <a:gd name="connsiteY403" fmla="*/ 924099 h 1579317"/>
                <a:gd name="connsiteX404" fmla="*/ 1647551 w 2078755"/>
                <a:gd name="connsiteY404" fmla="*/ 867706 h 1579317"/>
                <a:gd name="connsiteX405" fmla="*/ 1684004 w 2078755"/>
                <a:gd name="connsiteY405" fmla="*/ 894500 h 1579317"/>
                <a:gd name="connsiteX406" fmla="*/ 1686185 w 2078755"/>
                <a:gd name="connsiteY406" fmla="*/ 926591 h 1579317"/>
                <a:gd name="connsiteX407" fmla="*/ 1726688 w 2078755"/>
                <a:gd name="connsiteY407" fmla="*/ 862098 h 1579317"/>
                <a:gd name="connsiteX408" fmla="*/ 1709552 w 2078755"/>
                <a:gd name="connsiteY408" fmla="*/ 872691 h 1579317"/>
                <a:gd name="connsiteX409" fmla="*/ 1689923 w 2078755"/>
                <a:gd name="connsiteY409" fmla="*/ 851193 h 1579317"/>
                <a:gd name="connsiteX410" fmla="*/ 1716095 w 2078755"/>
                <a:gd name="connsiteY410" fmla="*/ 823152 h 1579317"/>
                <a:gd name="connsiteX411" fmla="*/ 1726688 w 2078755"/>
                <a:gd name="connsiteY411" fmla="*/ 862098 h 1579317"/>
                <a:gd name="connsiteX412" fmla="*/ 1892751 w 2078755"/>
                <a:gd name="connsiteY412" fmla="*/ 705692 h 1579317"/>
                <a:gd name="connsiteX413" fmla="*/ 1781523 w 2078755"/>
                <a:gd name="connsiteY413" fmla="*/ 823775 h 1579317"/>
                <a:gd name="connsiteX414" fmla="*/ 1758467 w 2078755"/>
                <a:gd name="connsiteY414" fmla="*/ 822529 h 1579317"/>
                <a:gd name="connsiteX415" fmla="*/ 1754729 w 2078755"/>
                <a:gd name="connsiteY415" fmla="*/ 801031 h 1579317"/>
                <a:gd name="connsiteX416" fmla="*/ 1769995 w 2078755"/>
                <a:gd name="connsiteY416" fmla="*/ 779845 h 1579317"/>
                <a:gd name="connsiteX417" fmla="*/ 1900541 w 2078755"/>
                <a:gd name="connsiteY417" fmla="*/ 600384 h 1579317"/>
                <a:gd name="connsiteX418" fmla="*/ 1911757 w 2078755"/>
                <a:gd name="connsiteY418" fmla="*/ 593841 h 1579317"/>
                <a:gd name="connsiteX419" fmla="*/ 1925777 w 2078755"/>
                <a:gd name="connsiteY419" fmla="*/ 604746 h 1579317"/>
                <a:gd name="connsiteX420" fmla="*/ 1892751 w 2078755"/>
                <a:gd name="connsiteY420" fmla="*/ 705692 h 157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</a:cxnLst>
              <a:rect l="l" t="t" r="r" b="b"/>
              <a:pathLst>
                <a:path w="2078755" h="1579317">
                  <a:moveTo>
                    <a:pt x="2047287" y="591037"/>
                  </a:moveTo>
                  <a:cubicBezTo>
                    <a:pt x="2024543" y="568916"/>
                    <a:pt x="2000241" y="548353"/>
                    <a:pt x="1975627" y="528724"/>
                  </a:cubicBezTo>
                  <a:cubicBezTo>
                    <a:pt x="1953506" y="510965"/>
                    <a:pt x="1938863" y="488532"/>
                    <a:pt x="1932632" y="461738"/>
                  </a:cubicBezTo>
                  <a:cubicBezTo>
                    <a:pt x="1919858" y="405033"/>
                    <a:pt x="1908641" y="348017"/>
                    <a:pt x="1897736" y="291001"/>
                  </a:cubicBezTo>
                  <a:cubicBezTo>
                    <a:pt x="1897113" y="287262"/>
                    <a:pt x="1901787" y="279473"/>
                    <a:pt x="1905525" y="277915"/>
                  </a:cubicBezTo>
                  <a:cubicBezTo>
                    <a:pt x="1917677" y="273242"/>
                    <a:pt x="1930451" y="270438"/>
                    <a:pt x="1942913" y="267322"/>
                  </a:cubicBezTo>
                  <a:cubicBezTo>
                    <a:pt x="1964723" y="262025"/>
                    <a:pt x="1986844" y="257040"/>
                    <a:pt x="2008653" y="252055"/>
                  </a:cubicBezTo>
                  <a:cubicBezTo>
                    <a:pt x="1967215" y="241151"/>
                    <a:pt x="1926400" y="232115"/>
                    <a:pt x="1885274" y="225261"/>
                  </a:cubicBezTo>
                  <a:cubicBezTo>
                    <a:pt x="1854429" y="219964"/>
                    <a:pt x="1825454" y="212798"/>
                    <a:pt x="1797413" y="196908"/>
                  </a:cubicBezTo>
                  <a:cubicBezTo>
                    <a:pt x="1758467" y="174787"/>
                    <a:pt x="1715160" y="162636"/>
                    <a:pt x="1670918" y="155470"/>
                  </a:cubicBezTo>
                  <a:cubicBezTo>
                    <a:pt x="1635400" y="149862"/>
                    <a:pt x="1635400" y="149551"/>
                    <a:pt x="1637269" y="112475"/>
                  </a:cubicBezTo>
                  <a:cubicBezTo>
                    <a:pt x="1639138" y="75399"/>
                    <a:pt x="1641319" y="38322"/>
                    <a:pt x="1643500" y="1246"/>
                  </a:cubicBezTo>
                  <a:cubicBezTo>
                    <a:pt x="1641942" y="935"/>
                    <a:pt x="1640696" y="312"/>
                    <a:pt x="1639138" y="0"/>
                  </a:cubicBezTo>
                  <a:cubicBezTo>
                    <a:pt x="1624806" y="42373"/>
                    <a:pt x="1610786" y="85057"/>
                    <a:pt x="1596142" y="128364"/>
                  </a:cubicBezTo>
                  <a:cubicBezTo>
                    <a:pt x="1584615" y="114344"/>
                    <a:pt x="1574645" y="100012"/>
                    <a:pt x="1562805" y="87861"/>
                  </a:cubicBezTo>
                  <a:cubicBezTo>
                    <a:pt x="1551277" y="76022"/>
                    <a:pt x="1537568" y="65740"/>
                    <a:pt x="1524794" y="54835"/>
                  </a:cubicBezTo>
                  <a:cubicBezTo>
                    <a:pt x="1523548" y="56082"/>
                    <a:pt x="1522613" y="57328"/>
                    <a:pt x="1521367" y="58574"/>
                  </a:cubicBezTo>
                  <a:cubicBezTo>
                    <a:pt x="1538503" y="90042"/>
                    <a:pt x="1561247" y="119329"/>
                    <a:pt x="1563117" y="158275"/>
                  </a:cubicBezTo>
                  <a:cubicBezTo>
                    <a:pt x="1548785" y="161079"/>
                    <a:pt x="1535076" y="163260"/>
                    <a:pt x="1521679" y="166687"/>
                  </a:cubicBezTo>
                  <a:cubicBezTo>
                    <a:pt x="1484603" y="176034"/>
                    <a:pt x="1447526" y="186627"/>
                    <a:pt x="1410139" y="195351"/>
                  </a:cubicBezTo>
                  <a:cubicBezTo>
                    <a:pt x="1385525" y="200959"/>
                    <a:pt x="1385214" y="199713"/>
                    <a:pt x="1379917" y="175411"/>
                  </a:cubicBezTo>
                  <a:cubicBezTo>
                    <a:pt x="1378671" y="169179"/>
                    <a:pt x="1377424" y="163260"/>
                    <a:pt x="1376490" y="157028"/>
                  </a:cubicBezTo>
                  <a:cubicBezTo>
                    <a:pt x="1372440" y="133661"/>
                    <a:pt x="1368389" y="109982"/>
                    <a:pt x="1364027" y="86615"/>
                  </a:cubicBezTo>
                  <a:cubicBezTo>
                    <a:pt x="1362781" y="86615"/>
                    <a:pt x="1361223" y="86926"/>
                    <a:pt x="1359977" y="86926"/>
                  </a:cubicBezTo>
                  <a:cubicBezTo>
                    <a:pt x="1351565" y="133973"/>
                    <a:pt x="1362158" y="184758"/>
                    <a:pt x="1336921" y="228065"/>
                  </a:cubicBezTo>
                  <a:cubicBezTo>
                    <a:pt x="1317916" y="217160"/>
                    <a:pt x="1300780" y="205321"/>
                    <a:pt x="1282086" y="196908"/>
                  </a:cubicBezTo>
                  <a:cubicBezTo>
                    <a:pt x="1273051" y="192858"/>
                    <a:pt x="1264638" y="188185"/>
                    <a:pt x="1262457" y="181019"/>
                  </a:cubicBezTo>
                  <a:lnTo>
                    <a:pt x="1263704" y="229000"/>
                  </a:lnTo>
                  <a:cubicBezTo>
                    <a:pt x="1271181" y="233361"/>
                    <a:pt x="1280528" y="237100"/>
                    <a:pt x="1286759" y="240839"/>
                  </a:cubicBezTo>
                  <a:cubicBezTo>
                    <a:pt x="1286448" y="242085"/>
                    <a:pt x="1286448" y="243331"/>
                    <a:pt x="1286136" y="244889"/>
                  </a:cubicBezTo>
                  <a:cubicBezTo>
                    <a:pt x="1280217" y="246447"/>
                    <a:pt x="1270870" y="248005"/>
                    <a:pt x="1264015" y="249874"/>
                  </a:cubicBezTo>
                  <a:lnTo>
                    <a:pt x="1264950" y="290378"/>
                  </a:lnTo>
                  <a:cubicBezTo>
                    <a:pt x="1266508" y="288508"/>
                    <a:pt x="1271493" y="286950"/>
                    <a:pt x="1273051" y="286327"/>
                  </a:cubicBezTo>
                  <a:cubicBezTo>
                    <a:pt x="1288629" y="279473"/>
                    <a:pt x="1304519" y="272619"/>
                    <a:pt x="1321031" y="268568"/>
                  </a:cubicBezTo>
                  <a:cubicBezTo>
                    <a:pt x="1328821" y="266387"/>
                    <a:pt x="1339414" y="267633"/>
                    <a:pt x="1346580" y="271372"/>
                  </a:cubicBezTo>
                  <a:cubicBezTo>
                    <a:pt x="1401415" y="298790"/>
                    <a:pt x="1460924" y="311564"/>
                    <a:pt x="1519498" y="326831"/>
                  </a:cubicBezTo>
                  <a:cubicBezTo>
                    <a:pt x="1547539" y="333997"/>
                    <a:pt x="1576202" y="338359"/>
                    <a:pt x="1606424" y="344590"/>
                  </a:cubicBezTo>
                  <a:cubicBezTo>
                    <a:pt x="1592404" y="360480"/>
                    <a:pt x="1578383" y="376369"/>
                    <a:pt x="1564363" y="392571"/>
                  </a:cubicBezTo>
                  <a:cubicBezTo>
                    <a:pt x="1564675" y="393505"/>
                    <a:pt x="1565298" y="394128"/>
                    <a:pt x="1565609" y="395063"/>
                  </a:cubicBezTo>
                  <a:cubicBezTo>
                    <a:pt x="1570283" y="392882"/>
                    <a:pt x="1574956" y="391324"/>
                    <a:pt x="1579318" y="388832"/>
                  </a:cubicBezTo>
                  <a:cubicBezTo>
                    <a:pt x="1593961" y="379796"/>
                    <a:pt x="1609851" y="372319"/>
                    <a:pt x="1622314" y="361103"/>
                  </a:cubicBezTo>
                  <a:cubicBezTo>
                    <a:pt x="1645681" y="339916"/>
                    <a:pt x="1671541" y="334620"/>
                    <a:pt x="1701140" y="343032"/>
                  </a:cubicBezTo>
                  <a:cubicBezTo>
                    <a:pt x="1726376" y="350509"/>
                    <a:pt x="1751613" y="358299"/>
                    <a:pt x="1776538" y="366711"/>
                  </a:cubicBezTo>
                  <a:cubicBezTo>
                    <a:pt x="1793051" y="372319"/>
                    <a:pt x="1797101" y="383847"/>
                    <a:pt x="1794297" y="400671"/>
                  </a:cubicBezTo>
                  <a:cubicBezTo>
                    <a:pt x="1789624" y="430270"/>
                    <a:pt x="1786820" y="460492"/>
                    <a:pt x="1783704" y="490402"/>
                  </a:cubicBezTo>
                  <a:cubicBezTo>
                    <a:pt x="1782458" y="501618"/>
                    <a:pt x="1782458" y="513146"/>
                    <a:pt x="1781835" y="524674"/>
                  </a:cubicBezTo>
                  <a:cubicBezTo>
                    <a:pt x="1783081" y="524985"/>
                    <a:pt x="1784639" y="525609"/>
                    <a:pt x="1785885" y="525920"/>
                  </a:cubicBezTo>
                  <a:cubicBezTo>
                    <a:pt x="1799905" y="485105"/>
                    <a:pt x="1813926" y="444290"/>
                    <a:pt x="1829192" y="399425"/>
                  </a:cubicBezTo>
                  <a:cubicBezTo>
                    <a:pt x="1854117" y="423415"/>
                    <a:pt x="1875304" y="442732"/>
                    <a:pt x="1887455" y="469527"/>
                  </a:cubicBezTo>
                  <a:cubicBezTo>
                    <a:pt x="1889013" y="472643"/>
                    <a:pt x="1890259" y="476693"/>
                    <a:pt x="1889636" y="480120"/>
                  </a:cubicBezTo>
                  <a:cubicBezTo>
                    <a:pt x="1884651" y="507538"/>
                    <a:pt x="1881224" y="535579"/>
                    <a:pt x="1873434" y="562061"/>
                  </a:cubicBezTo>
                  <a:cubicBezTo>
                    <a:pt x="1867515" y="582002"/>
                    <a:pt x="1854741" y="588233"/>
                    <a:pt x="1834489" y="583871"/>
                  </a:cubicBezTo>
                  <a:cubicBezTo>
                    <a:pt x="1813926" y="579509"/>
                    <a:pt x="1793986" y="571720"/>
                    <a:pt x="1773422" y="566112"/>
                  </a:cubicBezTo>
                  <a:cubicBezTo>
                    <a:pt x="1759090" y="562061"/>
                    <a:pt x="1744759" y="559257"/>
                    <a:pt x="1730427" y="555830"/>
                  </a:cubicBezTo>
                  <a:cubicBezTo>
                    <a:pt x="1729803" y="557700"/>
                    <a:pt x="1729180" y="559257"/>
                    <a:pt x="1728557" y="561127"/>
                  </a:cubicBezTo>
                  <a:cubicBezTo>
                    <a:pt x="1750055" y="570785"/>
                    <a:pt x="1771553" y="580755"/>
                    <a:pt x="1792428" y="590102"/>
                  </a:cubicBezTo>
                  <a:cubicBezTo>
                    <a:pt x="1791805" y="608173"/>
                    <a:pt x="1784950" y="613781"/>
                    <a:pt x="1768437" y="610042"/>
                  </a:cubicBezTo>
                  <a:cubicBezTo>
                    <a:pt x="1756598" y="607550"/>
                    <a:pt x="1743512" y="609419"/>
                    <a:pt x="1731050" y="612535"/>
                  </a:cubicBezTo>
                  <a:cubicBezTo>
                    <a:pt x="1766257" y="624063"/>
                    <a:pt x="1801463" y="635279"/>
                    <a:pt x="1840097" y="648053"/>
                  </a:cubicBezTo>
                  <a:cubicBezTo>
                    <a:pt x="1803021" y="695099"/>
                    <a:pt x="1763764" y="731864"/>
                    <a:pt x="1718587" y="761462"/>
                  </a:cubicBezTo>
                  <a:cubicBezTo>
                    <a:pt x="1706125" y="741834"/>
                    <a:pt x="1694285" y="723140"/>
                    <a:pt x="1682446" y="704446"/>
                  </a:cubicBezTo>
                  <a:cubicBezTo>
                    <a:pt x="1680888" y="705381"/>
                    <a:pt x="1679330" y="706004"/>
                    <a:pt x="1677772" y="706939"/>
                  </a:cubicBezTo>
                  <a:cubicBezTo>
                    <a:pt x="1684627" y="724075"/>
                    <a:pt x="1690546" y="741522"/>
                    <a:pt x="1698959" y="758035"/>
                  </a:cubicBezTo>
                  <a:cubicBezTo>
                    <a:pt x="1707371" y="774548"/>
                    <a:pt x="1704255" y="786388"/>
                    <a:pt x="1689612" y="796358"/>
                  </a:cubicBezTo>
                  <a:cubicBezTo>
                    <a:pt x="1686496" y="798539"/>
                    <a:pt x="1684004" y="801031"/>
                    <a:pt x="1681199" y="803524"/>
                  </a:cubicBezTo>
                  <a:cubicBezTo>
                    <a:pt x="1662817" y="819413"/>
                    <a:pt x="1645058" y="825645"/>
                    <a:pt x="1621379" y="811313"/>
                  </a:cubicBezTo>
                  <a:cubicBezTo>
                    <a:pt x="1597389" y="796669"/>
                    <a:pt x="1570283" y="787011"/>
                    <a:pt x="1544423" y="775483"/>
                  </a:cubicBezTo>
                  <a:cubicBezTo>
                    <a:pt x="1543800" y="776729"/>
                    <a:pt x="1542865" y="777975"/>
                    <a:pt x="1542242" y="779222"/>
                  </a:cubicBezTo>
                  <a:cubicBezTo>
                    <a:pt x="1554393" y="788257"/>
                    <a:pt x="1566544" y="797604"/>
                    <a:pt x="1580876" y="808509"/>
                  </a:cubicBezTo>
                  <a:cubicBezTo>
                    <a:pt x="1575891" y="816609"/>
                    <a:pt x="1570594" y="824710"/>
                    <a:pt x="1564986" y="834057"/>
                  </a:cubicBezTo>
                  <a:cubicBezTo>
                    <a:pt x="1569660" y="837172"/>
                    <a:pt x="1576825" y="841223"/>
                    <a:pt x="1583368" y="846208"/>
                  </a:cubicBezTo>
                  <a:cubicBezTo>
                    <a:pt x="1592715" y="853062"/>
                    <a:pt x="1595831" y="862409"/>
                    <a:pt x="1587419" y="871756"/>
                  </a:cubicBezTo>
                  <a:cubicBezTo>
                    <a:pt x="1569348" y="892008"/>
                    <a:pt x="1550654" y="911013"/>
                    <a:pt x="1532272" y="930953"/>
                  </a:cubicBezTo>
                  <a:cubicBezTo>
                    <a:pt x="1525106" y="938742"/>
                    <a:pt x="1517317" y="939677"/>
                    <a:pt x="1507347" y="935627"/>
                  </a:cubicBezTo>
                  <a:cubicBezTo>
                    <a:pt x="1492703" y="929707"/>
                    <a:pt x="1477437" y="924410"/>
                    <a:pt x="1457496" y="934380"/>
                  </a:cubicBezTo>
                  <a:cubicBezTo>
                    <a:pt x="1468090" y="937808"/>
                    <a:pt x="1474632" y="939366"/>
                    <a:pt x="1480864" y="941858"/>
                  </a:cubicBezTo>
                  <a:cubicBezTo>
                    <a:pt x="1495507" y="948401"/>
                    <a:pt x="1498000" y="955255"/>
                    <a:pt x="1488341" y="968029"/>
                  </a:cubicBezTo>
                  <a:cubicBezTo>
                    <a:pt x="1474632" y="986100"/>
                    <a:pt x="1459366" y="1003236"/>
                    <a:pt x="1444722" y="1020684"/>
                  </a:cubicBezTo>
                  <a:cubicBezTo>
                    <a:pt x="1442230" y="1023799"/>
                    <a:pt x="1438491" y="1027226"/>
                    <a:pt x="1435064" y="1028161"/>
                  </a:cubicBezTo>
                  <a:cubicBezTo>
                    <a:pt x="1425405" y="1030342"/>
                    <a:pt x="1414501" y="1034704"/>
                    <a:pt x="1406400" y="1031900"/>
                  </a:cubicBezTo>
                  <a:cubicBezTo>
                    <a:pt x="1394560" y="1027850"/>
                    <a:pt x="1395184" y="1014764"/>
                    <a:pt x="1397676" y="1003548"/>
                  </a:cubicBezTo>
                  <a:cubicBezTo>
                    <a:pt x="1402350" y="982050"/>
                    <a:pt x="1407335" y="960240"/>
                    <a:pt x="1412943" y="935315"/>
                  </a:cubicBezTo>
                  <a:cubicBezTo>
                    <a:pt x="1391757" y="964914"/>
                    <a:pt x="1377424" y="994512"/>
                    <a:pt x="1367766" y="1025980"/>
                  </a:cubicBezTo>
                  <a:cubicBezTo>
                    <a:pt x="1363093" y="1041247"/>
                    <a:pt x="1354369" y="1049659"/>
                    <a:pt x="1340348" y="1056514"/>
                  </a:cubicBezTo>
                  <a:cubicBezTo>
                    <a:pt x="1316981" y="1068353"/>
                    <a:pt x="1294549" y="1082685"/>
                    <a:pt x="1272116" y="1096705"/>
                  </a:cubicBezTo>
                  <a:cubicBezTo>
                    <a:pt x="1260276" y="1103871"/>
                    <a:pt x="1250306" y="1102313"/>
                    <a:pt x="1241583" y="1089539"/>
                  </a:cubicBezTo>
                  <a:cubicBezTo>
                    <a:pt x="1236286" y="1081750"/>
                    <a:pt x="1231301" y="1073650"/>
                    <a:pt x="1226004" y="1065860"/>
                  </a:cubicBezTo>
                  <a:cubicBezTo>
                    <a:pt x="1224135" y="1066795"/>
                    <a:pt x="1221954" y="1067730"/>
                    <a:pt x="1220085" y="1068665"/>
                  </a:cubicBezTo>
                  <a:cubicBezTo>
                    <a:pt x="1223823" y="1077700"/>
                    <a:pt x="1226316" y="1087047"/>
                    <a:pt x="1230989" y="1095148"/>
                  </a:cubicBezTo>
                  <a:cubicBezTo>
                    <a:pt x="1244698" y="1117892"/>
                    <a:pt x="1244075" y="1119761"/>
                    <a:pt x="1226628" y="1139389"/>
                  </a:cubicBezTo>
                  <a:cubicBezTo>
                    <a:pt x="1211049" y="1156837"/>
                    <a:pt x="1197652" y="1175843"/>
                    <a:pt x="1183009" y="1194225"/>
                  </a:cubicBezTo>
                  <a:cubicBezTo>
                    <a:pt x="1164938" y="1217280"/>
                    <a:pt x="1143752" y="1235663"/>
                    <a:pt x="1114465" y="1242517"/>
                  </a:cubicBezTo>
                  <a:cubicBezTo>
                    <a:pt x="1111037" y="1243140"/>
                    <a:pt x="1107610" y="1243452"/>
                    <a:pt x="1100756" y="1244075"/>
                  </a:cubicBezTo>
                  <a:cubicBezTo>
                    <a:pt x="1110726" y="1209803"/>
                    <a:pt x="1120384" y="1178024"/>
                    <a:pt x="1129731" y="1145932"/>
                  </a:cubicBezTo>
                  <a:cubicBezTo>
                    <a:pt x="1128485" y="1145309"/>
                    <a:pt x="1127550" y="1144686"/>
                    <a:pt x="1126304" y="1144063"/>
                  </a:cubicBezTo>
                  <a:cubicBezTo>
                    <a:pt x="1116022" y="1162445"/>
                    <a:pt x="1105741" y="1180828"/>
                    <a:pt x="1095771" y="1199210"/>
                  </a:cubicBezTo>
                  <a:cubicBezTo>
                    <a:pt x="1092967" y="1204195"/>
                    <a:pt x="1091720" y="1209803"/>
                    <a:pt x="1089228" y="1215100"/>
                  </a:cubicBezTo>
                  <a:cubicBezTo>
                    <a:pt x="1084866" y="1224135"/>
                    <a:pt x="1083620" y="1237221"/>
                    <a:pt x="1069599" y="1235351"/>
                  </a:cubicBezTo>
                  <a:cubicBezTo>
                    <a:pt x="1055579" y="1233482"/>
                    <a:pt x="1058383" y="1220085"/>
                    <a:pt x="1055890" y="1210426"/>
                  </a:cubicBezTo>
                  <a:cubicBezTo>
                    <a:pt x="1054333" y="1203883"/>
                    <a:pt x="1052775" y="1197029"/>
                    <a:pt x="1051529" y="1190175"/>
                  </a:cubicBezTo>
                  <a:cubicBezTo>
                    <a:pt x="1049971" y="1190175"/>
                    <a:pt x="1048413" y="1190486"/>
                    <a:pt x="1046855" y="1190486"/>
                  </a:cubicBezTo>
                  <a:cubicBezTo>
                    <a:pt x="1046232" y="1200456"/>
                    <a:pt x="1044986" y="1210115"/>
                    <a:pt x="1044674" y="1220085"/>
                  </a:cubicBezTo>
                  <a:cubicBezTo>
                    <a:pt x="1044363" y="1226316"/>
                    <a:pt x="1045609" y="1232547"/>
                    <a:pt x="1045920" y="1238778"/>
                  </a:cubicBezTo>
                  <a:cubicBezTo>
                    <a:pt x="1047167" y="1276478"/>
                    <a:pt x="1045609" y="1276166"/>
                    <a:pt x="1010402" y="1285513"/>
                  </a:cubicBezTo>
                  <a:cubicBezTo>
                    <a:pt x="983608" y="1292368"/>
                    <a:pt x="958059" y="1303895"/>
                    <a:pt x="929707" y="1313865"/>
                  </a:cubicBezTo>
                  <a:cubicBezTo>
                    <a:pt x="913506" y="1281774"/>
                    <a:pt x="915687" y="1245010"/>
                    <a:pt x="917244" y="1206687"/>
                  </a:cubicBezTo>
                  <a:cubicBezTo>
                    <a:pt x="913817" y="1213230"/>
                    <a:pt x="909144" y="1219461"/>
                    <a:pt x="907586" y="1226316"/>
                  </a:cubicBezTo>
                  <a:cubicBezTo>
                    <a:pt x="904159" y="1240336"/>
                    <a:pt x="902912" y="1254980"/>
                    <a:pt x="899485" y="1269000"/>
                  </a:cubicBezTo>
                  <a:cubicBezTo>
                    <a:pt x="897928" y="1275543"/>
                    <a:pt x="892943" y="1281463"/>
                    <a:pt x="889515" y="1287694"/>
                  </a:cubicBezTo>
                  <a:cubicBezTo>
                    <a:pt x="883596" y="1283644"/>
                    <a:pt x="876118" y="1280840"/>
                    <a:pt x="871756" y="1275855"/>
                  </a:cubicBezTo>
                  <a:cubicBezTo>
                    <a:pt x="858047" y="1260276"/>
                    <a:pt x="845896" y="1243452"/>
                    <a:pt x="832811" y="1227562"/>
                  </a:cubicBezTo>
                  <a:cubicBezTo>
                    <a:pt x="829072" y="1222889"/>
                    <a:pt x="823775" y="1219461"/>
                    <a:pt x="819102" y="1215411"/>
                  </a:cubicBezTo>
                  <a:cubicBezTo>
                    <a:pt x="818167" y="1216346"/>
                    <a:pt x="816921" y="1216969"/>
                    <a:pt x="815986" y="1217904"/>
                  </a:cubicBezTo>
                  <a:cubicBezTo>
                    <a:pt x="823775" y="1229432"/>
                    <a:pt x="832499" y="1240648"/>
                    <a:pt x="839665" y="1252799"/>
                  </a:cubicBezTo>
                  <a:cubicBezTo>
                    <a:pt x="854620" y="1277724"/>
                    <a:pt x="868952" y="1302649"/>
                    <a:pt x="883284" y="1327886"/>
                  </a:cubicBezTo>
                  <a:cubicBezTo>
                    <a:pt x="889827" y="1339102"/>
                    <a:pt x="886711" y="1348137"/>
                    <a:pt x="876118" y="1355615"/>
                  </a:cubicBezTo>
                  <a:cubicBezTo>
                    <a:pt x="844338" y="1378671"/>
                    <a:pt x="812559" y="1401726"/>
                    <a:pt x="778910" y="1426340"/>
                  </a:cubicBezTo>
                  <a:cubicBezTo>
                    <a:pt x="756166" y="1377113"/>
                    <a:pt x="770498" y="1327574"/>
                    <a:pt x="761462" y="1280216"/>
                  </a:cubicBezTo>
                  <a:cubicBezTo>
                    <a:pt x="752739" y="1316669"/>
                    <a:pt x="744015" y="1352811"/>
                    <a:pt x="734980" y="1390199"/>
                  </a:cubicBezTo>
                  <a:cubicBezTo>
                    <a:pt x="676406" y="1376178"/>
                    <a:pt x="647430" y="1327263"/>
                    <a:pt x="602253" y="1293614"/>
                  </a:cubicBezTo>
                  <a:cubicBezTo>
                    <a:pt x="623751" y="1267442"/>
                    <a:pt x="644626" y="1241894"/>
                    <a:pt x="665189" y="1216346"/>
                  </a:cubicBezTo>
                  <a:cubicBezTo>
                    <a:pt x="664878" y="1215100"/>
                    <a:pt x="664255" y="1214165"/>
                    <a:pt x="663943" y="1212919"/>
                  </a:cubicBezTo>
                  <a:cubicBezTo>
                    <a:pt x="651169" y="1219461"/>
                    <a:pt x="637460" y="1224758"/>
                    <a:pt x="626244" y="1233170"/>
                  </a:cubicBezTo>
                  <a:cubicBezTo>
                    <a:pt x="615027" y="1241583"/>
                    <a:pt x="606304" y="1253422"/>
                    <a:pt x="594153" y="1261523"/>
                  </a:cubicBezTo>
                  <a:cubicBezTo>
                    <a:pt x="604746" y="1215723"/>
                    <a:pt x="615027" y="1169923"/>
                    <a:pt x="625621" y="1124434"/>
                  </a:cubicBezTo>
                  <a:cubicBezTo>
                    <a:pt x="624063" y="1123811"/>
                    <a:pt x="622505" y="1123500"/>
                    <a:pt x="620636" y="1122877"/>
                  </a:cubicBezTo>
                  <a:cubicBezTo>
                    <a:pt x="602876" y="1165249"/>
                    <a:pt x="601007" y="1214477"/>
                    <a:pt x="567358" y="1253110"/>
                  </a:cubicBezTo>
                  <a:cubicBezTo>
                    <a:pt x="557388" y="1242517"/>
                    <a:pt x="547730" y="1231613"/>
                    <a:pt x="537760" y="1221642"/>
                  </a:cubicBezTo>
                  <a:cubicBezTo>
                    <a:pt x="519377" y="1203572"/>
                    <a:pt x="500060" y="1186124"/>
                    <a:pt x="481678" y="1168053"/>
                  </a:cubicBezTo>
                  <a:cubicBezTo>
                    <a:pt x="477628" y="1164003"/>
                    <a:pt x="473889" y="1157149"/>
                    <a:pt x="474512" y="1152164"/>
                  </a:cubicBezTo>
                  <a:cubicBezTo>
                    <a:pt x="476693" y="1135028"/>
                    <a:pt x="480120" y="1117580"/>
                    <a:pt x="485105" y="1100756"/>
                  </a:cubicBezTo>
                  <a:cubicBezTo>
                    <a:pt x="489779" y="1084243"/>
                    <a:pt x="496945" y="1068353"/>
                    <a:pt x="503176" y="1051840"/>
                  </a:cubicBezTo>
                  <a:cubicBezTo>
                    <a:pt x="501618" y="1051217"/>
                    <a:pt x="500372" y="1050594"/>
                    <a:pt x="498814" y="1049971"/>
                  </a:cubicBezTo>
                  <a:cubicBezTo>
                    <a:pt x="488532" y="1069599"/>
                    <a:pt x="478251" y="1089228"/>
                    <a:pt x="467658" y="1108856"/>
                  </a:cubicBezTo>
                  <a:cubicBezTo>
                    <a:pt x="463919" y="1115711"/>
                    <a:pt x="460803" y="1122877"/>
                    <a:pt x="456753" y="1129420"/>
                  </a:cubicBezTo>
                  <a:cubicBezTo>
                    <a:pt x="449587" y="1141882"/>
                    <a:pt x="441486" y="1152164"/>
                    <a:pt x="424039" y="1149360"/>
                  </a:cubicBezTo>
                  <a:cubicBezTo>
                    <a:pt x="415626" y="1148113"/>
                    <a:pt x="406591" y="1151852"/>
                    <a:pt x="397867" y="1152787"/>
                  </a:cubicBezTo>
                  <a:cubicBezTo>
                    <a:pt x="377927" y="1154656"/>
                    <a:pt x="364841" y="1146867"/>
                    <a:pt x="359856" y="1130666"/>
                  </a:cubicBezTo>
                  <a:cubicBezTo>
                    <a:pt x="356429" y="1119761"/>
                    <a:pt x="365153" y="1107610"/>
                    <a:pt x="382601" y="1099821"/>
                  </a:cubicBezTo>
                  <a:cubicBezTo>
                    <a:pt x="396309" y="1093590"/>
                    <a:pt x="410641" y="1088916"/>
                    <a:pt x="424350" y="1082373"/>
                  </a:cubicBezTo>
                  <a:cubicBezTo>
                    <a:pt x="437436" y="1076142"/>
                    <a:pt x="448964" y="1067730"/>
                    <a:pt x="449275" y="1048413"/>
                  </a:cubicBezTo>
                  <a:cubicBezTo>
                    <a:pt x="417184" y="1068976"/>
                    <a:pt x="386651" y="1088293"/>
                    <a:pt x="353002" y="1110103"/>
                  </a:cubicBezTo>
                  <a:cubicBezTo>
                    <a:pt x="324338" y="1073650"/>
                    <a:pt x="295674" y="1037508"/>
                    <a:pt x="264518" y="997940"/>
                  </a:cubicBezTo>
                  <a:cubicBezTo>
                    <a:pt x="281965" y="1000432"/>
                    <a:pt x="295674" y="1001678"/>
                    <a:pt x="309072" y="1004482"/>
                  </a:cubicBezTo>
                  <a:cubicBezTo>
                    <a:pt x="322157" y="1007286"/>
                    <a:pt x="334620" y="1011648"/>
                    <a:pt x="347394" y="1015387"/>
                  </a:cubicBezTo>
                  <a:cubicBezTo>
                    <a:pt x="348329" y="1013829"/>
                    <a:pt x="349263" y="1011960"/>
                    <a:pt x="350510" y="1010402"/>
                  </a:cubicBezTo>
                  <a:cubicBezTo>
                    <a:pt x="337424" y="1001990"/>
                    <a:pt x="325273" y="991708"/>
                    <a:pt x="311564" y="985477"/>
                  </a:cubicBezTo>
                  <a:cubicBezTo>
                    <a:pt x="295674" y="977999"/>
                    <a:pt x="277915" y="974884"/>
                    <a:pt x="261714" y="968341"/>
                  </a:cubicBezTo>
                  <a:cubicBezTo>
                    <a:pt x="250497" y="963667"/>
                    <a:pt x="239281" y="957436"/>
                    <a:pt x="230246" y="949024"/>
                  </a:cubicBezTo>
                  <a:cubicBezTo>
                    <a:pt x="218718" y="938431"/>
                    <a:pt x="218718" y="920983"/>
                    <a:pt x="227130" y="907274"/>
                  </a:cubicBezTo>
                  <a:cubicBezTo>
                    <a:pt x="235231" y="894189"/>
                    <a:pt x="247382" y="892631"/>
                    <a:pt x="261091" y="895747"/>
                  </a:cubicBezTo>
                  <a:cubicBezTo>
                    <a:pt x="275734" y="899174"/>
                    <a:pt x="290689" y="901978"/>
                    <a:pt x="305644" y="905405"/>
                  </a:cubicBezTo>
                  <a:cubicBezTo>
                    <a:pt x="306267" y="903536"/>
                    <a:pt x="306891" y="901666"/>
                    <a:pt x="307514" y="900108"/>
                  </a:cubicBezTo>
                  <a:cubicBezTo>
                    <a:pt x="302529" y="897616"/>
                    <a:pt x="297544" y="894500"/>
                    <a:pt x="292247" y="892631"/>
                  </a:cubicBezTo>
                  <a:cubicBezTo>
                    <a:pt x="286950" y="890761"/>
                    <a:pt x="281031" y="890450"/>
                    <a:pt x="275423" y="889204"/>
                  </a:cubicBezTo>
                  <a:cubicBezTo>
                    <a:pt x="247693" y="883284"/>
                    <a:pt x="241462" y="869575"/>
                    <a:pt x="255794" y="844650"/>
                  </a:cubicBezTo>
                  <a:cubicBezTo>
                    <a:pt x="268568" y="822529"/>
                    <a:pt x="290689" y="814428"/>
                    <a:pt x="314057" y="809443"/>
                  </a:cubicBezTo>
                  <a:cubicBezTo>
                    <a:pt x="336178" y="804770"/>
                    <a:pt x="356741" y="797604"/>
                    <a:pt x="374812" y="780156"/>
                  </a:cubicBezTo>
                  <a:cubicBezTo>
                    <a:pt x="357052" y="783272"/>
                    <a:pt x="341474" y="787011"/>
                    <a:pt x="325273" y="788880"/>
                  </a:cubicBezTo>
                  <a:cubicBezTo>
                    <a:pt x="314057" y="790126"/>
                    <a:pt x="302217" y="789503"/>
                    <a:pt x="291312" y="787634"/>
                  </a:cubicBezTo>
                  <a:cubicBezTo>
                    <a:pt x="287262" y="787011"/>
                    <a:pt x="281654" y="779845"/>
                    <a:pt x="281654" y="775794"/>
                  </a:cubicBezTo>
                  <a:cubicBezTo>
                    <a:pt x="282900" y="727502"/>
                    <a:pt x="285393" y="679210"/>
                    <a:pt x="287574" y="631229"/>
                  </a:cubicBezTo>
                  <a:cubicBezTo>
                    <a:pt x="287885" y="624997"/>
                    <a:pt x="288820" y="619078"/>
                    <a:pt x="289755" y="610665"/>
                  </a:cubicBezTo>
                  <a:cubicBezTo>
                    <a:pt x="332439" y="613158"/>
                    <a:pt x="373877" y="615650"/>
                    <a:pt x="415626" y="618455"/>
                  </a:cubicBezTo>
                  <a:cubicBezTo>
                    <a:pt x="416250" y="616585"/>
                    <a:pt x="416561" y="614716"/>
                    <a:pt x="417184" y="612846"/>
                  </a:cubicBezTo>
                  <a:cubicBezTo>
                    <a:pt x="395998" y="606304"/>
                    <a:pt x="374188" y="600072"/>
                    <a:pt x="353314" y="592595"/>
                  </a:cubicBezTo>
                  <a:cubicBezTo>
                    <a:pt x="345213" y="589791"/>
                    <a:pt x="332750" y="583248"/>
                    <a:pt x="332750" y="578263"/>
                  </a:cubicBezTo>
                  <a:cubicBezTo>
                    <a:pt x="332750" y="570474"/>
                    <a:pt x="340228" y="561438"/>
                    <a:pt x="347082" y="555519"/>
                  </a:cubicBezTo>
                  <a:cubicBezTo>
                    <a:pt x="355495" y="548041"/>
                    <a:pt x="366399" y="543368"/>
                    <a:pt x="375746" y="536825"/>
                  </a:cubicBezTo>
                  <a:cubicBezTo>
                    <a:pt x="391013" y="525920"/>
                    <a:pt x="405968" y="525297"/>
                    <a:pt x="421858" y="536513"/>
                  </a:cubicBezTo>
                  <a:cubicBezTo>
                    <a:pt x="434943" y="545549"/>
                    <a:pt x="448341" y="554584"/>
                    <a:pt x="470773" y="550222"/>
                  </a:cubicBezTo>
                  <a:cubicBezTo>
                    <a:pt x="453014" y="537136"/>
                    <a:pt x="438371" y="526232"/>
                    <a:pt x="423104" y="515015"/>
                  </a:cubicBezTo>
                  <a:cubicBezTo>
                    <a:pt x="464542" y="470462"/>
                    <a:pt x="528413" y="463296"/>
                    <a:pt x="570785" y="420300"/>
                  </a:cubicBezTo>
                  <a:cubicBezTo>
                    <a:pt x="596957" y="453637"/>
                    <a:pt x="596645" y="491648"/>
                    <a:pt x="596022" y="529347"/>
                  </a:cubicBezTo>
                  <a:cubicBezTo>
                    <a:pt x="597580" y="529659"/>
                    <a:pt x="598826" y="529659"/>
                    <a:pt x="600384" y="529970"/>
                  </a:cubicBezTo>
                  <a:cubicBezTo>
                    <a:pt x="603811" y="510342"/>
                    <a:pt x="609108" y="491025"/>
                    <a:pt x="610354" y="471396"/>
                  </a:cubicBezTo>
                  <a:cubicBezTo>
                    <a:pt x="612223" y="447717"/>
                    <a:pt x="611289" y="423727"/>
                    <a:pt x="610354" y="399737"/>
                  </a:cubicBezTo>
                  <a:cubicBezTo>
                    <a:pt x="610042" y="389455"/>
                    <a:pt x="611912" y="381666"/>
                    <a:pt x="621882" y="378862"/>
                  </a:cubicBezTo>
                  <a:cubicBezTo>
                    <a:pt x="648053" y="371073"/>
                    <a:pt x="674225" y="362037"/>
                    <a:pt x="701019" y="357364"/>
                  </a:cubicBezTo>
                  <a:cubicBezTo>
                    <a:pt x="715039" y="354871"/>
                    <a:pt x="728748" y="371384"/>
                    <a:pt x="732175" y="389143"/>
                  </a:cubicBezTo>
                  <a:lnTo>
                    <a:pt x="732487" y="323403"/>
                  </a:lnTo>
                  <a:cubicBezTo>
                    <a:pt x="721582" y="324961"/>
                    <a:pt x="709743" y="326831"/>
                    <a:pt x="707562" y="313433"/>
                  </a:cubicBezTo>
                  <a:cubicBezTo>
                    <a:pt x="704758" y="296921"/>
                    <a:pt x="720959" y="296297"/>
                    <a:pt x="732487" y="289131"/>
                  </a:cubicBezTo>
                  <a:lnTo>
                    <a:pt x="732799" y="255482"/>
                  </a:lnTo>
                  <a:cubicBezTo>
                    <a:pt x="729683" y="265764"/>
                    <a:pt x="720336" y="270126"/>
                    <a:pt x="708497" y="263895"/>
                  </a:cubicBezTo>
                  <a:cubicBezTo>
                    <a:pt x="691984" y="255482"/>
                    <a:pt x="676406" y="244889"/>
                    <a:pt x="660516" y="235231"/>
                  </a:cubicBezTo>
                  <a:cubicBezTo>
                    <a:pt x="650234" y="229000"/>
                    <a:pt x="639952" y="222457"/>
                    <a:pt x="629671" y="215914"/>
                  </a:cubicBezTo>
                  <a:cubicBezTo>
                    <a:pt x="628425" y="217472"/>
                    <a:pt x="627178" y="219030"/>
                    <a:pt x="626244" y="220587"/>
                  </a:cubicBezTo>
                  <a:cubicBezTo>
                    <a:pt x="643691" y="236166"/>
                    <a:pt x="661139" y="252055"/>
                    <a:pt x="680767" y="269503"/>
                  </a:cubicBezTo>
                  <a:cubicBezTo>
                    <a:pt x="628113" y="267010"/>
                    <a:pt x="578574" y="257040"/>
                    <a:pt x="525920" y="265453"/>
                  </a:cubicBezTo>
                  <a:cubicBezTo>
                    <a:pt x="564554" y="274176"/>
                    <a:pt x="600072" y="282277"/>
                    <a:pt x="639018" y="291001"/>
                  </a:cubicBezTo>
                  <a:cubicBezTo>
                    <a:pt x="612846" y="315303"/>
                    <a:pt x="585740" y="327765"/>
                    <a:pt x="556453" y="335866"/>
                  </a:cubicBezTo>
                  <a:cubicBezTo>
                    <a:pt x="514704" y="347082"/>
                    <a:pt x="472643" y="358299"/>
                    <a:pt x="428712" y="369827"/>
                  </a:cubicBezTo>
                  <a:cubicBezTo>
                    <a:pt x="418742" y="358610"/>
                    <a:pt x="410953" y="339293"/>
                    <a:pt x="388520" y="335243"/>
                  </a:cubicBezTo>
                  <a:cubicBezTo>
                    <a:pt x="397244" y="348952"/>
                    <a:pt x="406279" y="362660"/>
                    <a:pt x="414692" y="376058"/>
                  </a:cubicBezTo>
                  <a:cubicBezTo>
                    <a:pt x="391948" y="395063"/>
                    <a:pt x="365465" y="410330"/>
                    <a:pt x="348640" y="432762"/>
                  </a:cubicBezTo>
                  <a:cubicBezTo>
                    <a:pt x="322469" y="467346"/>
                    <a:pt x="289755" y="486975"/>
                    <a:pt x="250497" y="502241"/>
                  </a:cubicBezTo>
                  <a:cubicBezTo>
                    <a:pt x="222145" y="513146"/>
                    <a:pt x="196908" y="532774"/>
                    <a:pt x="170426" y="548664"/>
                  </a:cubicBezTo>
                  <a:cubicBezTo>
                    <a:pt x="171360" y="550222"/>
                    <a:pt x="171983" y="551780"/>
                    <a:pt x="172918" y="553026"/>
                  </a:cubicBezTo>
                  <a:cubicBezTo>
                    <a:pt x="181019" y="549599"/>
                    <a:pt x="188808" y="545860"/>
                    <a:pt x="196908" y="542745"/>
                  </a:cubicBezTo>
                  <a:cubicBezTo>
                    <a:pt x="214979" y="536202"/>
                    <a:pt x="232738" y="528724"/>
                    <a:pt x="251432" y="524674"/>
                  </a:cubicBezTo>
                  <a:cubicBezTo>
                    <a:pt x="259533" y="522804"/>
                    <a:pt x="273242" y="525297"/>
                    <a:pt x="277292" y="530905"/>
                  </a:cubicBezTo>
                  <a:cubicBezTo>
                    <a:pt x="281342" y="536202"/>
                    <a:pt x="276980" y="548664"/>
                    <a:pt x="274488" y="557076"/>
                  </a:cubicBezTo>
                  <a:cubicBezTo>
                    <a:pt x="272619" y="562685"/>
                    <a:pt x="267945" y="567670"/>
                    <a:pt x="263583" y="572032"/>
                  </a:cubicBezTo>
                  <a:cubicBezTo>
                    <a:pt x="237100" y="597580"/>
                    <a:pt x="210306" y="622505"/>
                    <a:pt x="181642" y="649299"/>
                  </a:cubicBezTo>
                  <a:cubicBezTo>
                    <a:pt x="176034" y="638395"/>
                    <a:pt x="169802" y="625621"/>
                    <a:pt x="163260" y="612846"/>
                  </a:cubicBezTo>
                  <a:cubicBezTo>
                    <a:pt x="162013" y="612846"/>
                    <a:pt x="160455" y="612535"/>
                    <a:pt x="159209" y="612535"/>
                  </a:cubicBezTo>
                  <a:cubicBezTo>
                    <a:pt x="158898" y="622193"/>
                    <a:pt x="157028" y="631852"/>
                    <a:pt x="158586" y="641199"/>
                  </a:cubicBezTo>
                  <a:cubicBezTo>
                    <a:pt x="160144" y="651792"/>
                    <a:pt x="164506" y="662073"/>
                    <a:pt x="168245" y="672355"/>
                  </a:cubicBezTo>
                  <a:cubicBezTo>
                    <a:pt x="171672" y="681702"/>
                    <a:pt x="169802" y="689491"/>
                    <a:pt x="165129" y="698527"/>
                  </a:cubicBezTo>
                  <a:cubicBezTo>
                    <a:pt x="148304" y="730618"/>
                    <a:pt x="133038" y="763643"/>
                    <a:pt x="117148" y="796046"/>
                  </a:cubicBezTo>
                  <a:cubicBezTo>
                    <a:pt x="115279" y="799473"/>
                    <a:pt x="113721" y="803212"/>
                    <a:pt x="111851" y="807574"/>
                  </a:cubicBezTo>
                  <a:cubicBezTo>
                    <a:pt x="96585" y="803212"/>
                    <a:pt x="82564" y="799473"/>
                    <a:pt x="67298" y="795111"/>
                  </a:cubicBezTo>
                  <a:cubicBezTo>
                    <a:pt x="70102" y="820348"/>
                    <a:pt x="92535" y="829383"/>
                    <a:pt x="108113" y="848389"/>
                  </a:cubicBezTo>
                  <a:cubicBezTo>
                    <a:pt x="69479" y="842781"/>
                    <a:pt x="34895" y="837796"/>
                    <a:pt x="0" y="832499"/>
                  </a:cubicBezTo>
                  <a:cubicBezTo>
                    <a:pt x="31156" y="851193"/>
                    <a:pt x="62624" y="868017"/>
                    <a:pt x="95027" y="883284"/>
                  </a:cubicBezTo>
                  <a:cubicBezTo>
                    <a:pt x="106243" y="888581"/>
                    <a:pt x="111851" y="896058"/>
                    <a:pt x="113409" y="907586"/>
                  </a:cubicBezTo>
                  <a:cubicBezTo>
                    <a:pt x="115590" y="924410"/>
                    <a:pt x="116525" y="941858"/>
                    <a:pt x="120887" y="958371"/>
                  </a:cubicBezTo>
                  <a:cubicBezTo>
                    <a:pt x="123691" y="969587"/>
                    <a:pt x="120887" y="976753"/>
                    <a:pt x="114344" y="984854"/>
                  </a:cubicBezTo>
                  <a:cubicBezTo>
                    <a:pt x="97831" y="1006352"/>
                    <a:pt x="82253" y="1028473"/>
                    <a:pt x="66363" y="1050282"/>
                  </a:cubicBezTo>
                  <a:cubicBezTo>
                    <a:pt x="67921" y="1051529"/>
                    <a:pt x="69479" y="1053086"/>
                    <a:pt x="71348" y="1054333"/>
                  </a:cubicBezTo>
                  <a:cubicBezTo>
                    <a:pt x="88796" y="1036262"/>
                    <a:pt x="106243" y="1018503"/>
                    <a:pt x="121822" y="1001990"/>
                  </a:cubicBezTo>
                  <a:cubicBezTo>
                    <a:pt x="155159" y="1042805"/>
                    <a:pt x="188496" y="1083620"/>
                    <a:pt x="224015" y="1126927"/>
                  </a:cubicBezTo>
                  <a:cubicBezTo>
                    <a:pt x="195351" y="1146867"/>
                    <a:pt x="165441" y="1167742"/>
                    <a:pt x="135530" y="1188617"/>
                  </a:cubicBezTo>
                  <a:cubicBezTo>
                    <a:pt x="168245" y="1187682"/>
                    <a:pt x="190989" y="1165561"/>
                    <a:pt x="222457" y="1150606"/>
                  </a:cubicBezTo>
                  <a:cubicBezTo>
                    <a:pt x="206255" y="1187994"/>
                    <a:pt x="191300" y="1221642"/>
                    <a:pt x="176657" y="1255603"/>
                  </a:cubicBezTo>
                  <a:cubicBezTo>
                    <a:pt x="177591" y="1256226"/>
                    <a:pt x="178838" y="1257161"/>
                    <a:pt x="179772" y="1257784"/>
                  </a:cubicBezTo>
                  <a:cubicBezTo>
                    <a:pt x="185381" y="1251553"/>
                    <a:pt x="191923" y="1245944"/>
                    <a:pt x="196597" y="1239090"/>
                  </a:cubicBezTo>
                  <a:cubicBezTo>
                    <a:pt x="208748" y="1221019"/>
                    <a:pt x="219341" y="1202014"/>
                    <a:pt x="231492" y="1183943"/>
                  </a:cubicBezTo>
                  <a:cubicBezTo>
                    <a:pt x="242085" y="1168365"/>
                    <a:pt x="256417" y="1154345"/>
                    <a:pt x="276046" y="1157772"/>
                  </a:cubicBezTo>
                  <a:cubicBezTo>
                    <a:pt x="297855" y="1161511"/>
                    <a:pt x="318418" y="1170546"/>
                    <a:pt x="339605" y="1177400"/>
                  </a:cubicBezTo>
                  <a:cubicBezTo>
                    <a:pt x="341163" y="1178024"/>
                    <a:pt x="343032" y="1180204"/>
                    <a:pt x="343344" y="1182074"/>
                  </a:cubicBezTo>
                  <a:cubicBezTo>
                    <a:pt x="347082" y="1195471"/>
                    <a:pt x="350510" y="1208868"/>
                    <a:pt x="353625" y="1222577"/>
                  </a:cubicBezTo>
                  <a:cubicBezTo>
                    <a:pt x="355495" y="1231924"/>
                    <a:pt x="350821" y="1238155"/>
                    <a:pt x="341786" y="1239090"/>
                  </a:cubicBezTo>
                  <a:cubicBezTo>
                    <a:pt x="317172" y="1241271"/>
                    <a:pt x="292559" y="1242829"/>
                    <a:pt x="267945" y="1244075"/>
                  </a:cubicBezTo>
                  <a:cubicBezTo>
                    <a:pt x="259533" y="1244387"/>
                    <a:pt x="251432" y="1242829"/>
                    <a:pt x="243020" y="1242206"/>
                  </a:cubicBezTo>
                  <a:cubicBezTo>
                    <a:pt x="242708" y="1243452"/>
                    <a:pt x="242397" y="1244698"/>
                    <a:pt x="242085" y="1245944"/>
                  </a:cubicBezTo>
                  <a:cubicBezTo>
                    <a:pt x="250809" y="1249683"/>
                    <a:pt x="259533" y="1254357"/>
                    <a:pt x="268568" y="1257161"/>
                  </a:cubicBezTo>
                  <a:cubicBezTo>
                    <a:pt x="297544" y="1266508"/>
                    <a:pt x="326831" y="1264638"/>
                    <a:pt x="356429" y="1261834"/>
                  </a:cubicBezTo>
                  <a:cubicBezTo>
                    <a:pt x="362972" y="1261211"/>
                    <a:pt x="373565" y="1263392"/>
                    <a:pt x="376058" y="1267754"/>
                  </a:cubicBezTo>
                  <a:cubicBezTo>
                    <a:pt x="405345" y="1320097"/>
                    <a:pt x="445537" y="1367454"/>
                    <a:pt x="448341" y="1431948"/>
                  </a:cubicBezTo>
                  <a:cubicBezTo>
                    <a:pt x="448964" y="1448773"/>
                    <a:pt x="458311" y="1465597"/>
                    <a:pt x="463607" y="1482110"/>
                  </a:cubicBezTo>
                  <a:cubicBezTo>
                    <a:pt x="464854" y="1481798"/>
                    <a:pt x="466411" y="1481487"/>
                    <a:pt x="467658" y="1480864"/>
                  </a:cubicBezTo>
                  <a:cubicBezTo>
                    <a:pt x="467658" y="1459054"/>
                    <a:pt x="467658" y="1437245"/>
                    <a:pt x="467658" y="1415435"/>
                  </a:cubicBezTo>
                  <a:cubicBezTo>
                    <a:pt x="487286" y="1428833"/>
                    <a:pt x="505357" y="1443164"/>
                    <a:pt x="524985" y="1454381"/>
                  </a:cubicBezTo>
                  <a:cubicBezTo>
                    <a:pt x="544614" y="1465597"/>
                    <a:pt x="566423" y="1473698"/>
                    <a:pt x="586675" y="1483979"/>
                  </a:cubicBezTo>
                  <a:cubicBezTo>
                    <a:pt x="590725" y="1486160"/>
                    <a:pt x="592595" y="1493326"/>
                    <a:pt x="593841" y="1498623"/>
                  </a:cubicBezTo>
                  <a:cubicBezTo>
                    <a:pt x="596645" y="1508593"/>
                    <a:pt x="598203" y="1518563"/>
                    <a:pt x="600384" y="1528533"/>
                  </a:cubicBezTo>
                  <a:cubicBezTo>
                    <a:pt x="601630" y="1528222"/>
                    <a:pt x="603188" y="1527910"/>
                    <a:pt x="604434" y="1527598"/>
                  </a:cubicBezTo>
                  <a:cubicBezTo>
                    <a:pt x="607550" y="1490522"/>
                    <a:pt x="607550" y="1491145"/>
                    <a:pt x="644314" y="1486783"/>
                  </a:cubicBezTo>
                  <a:cubicBezTo>
                    <a:pt x="671732" y="1483668"/>
                    <a:pt x="700084" y="1482733"/>
                    <a:pt x="725633" y="1474009"/>
                  </a:cubicBezTo>
                  <a:cubicBezTo>
                    <a:pt x="765513" y="1459989"/>
                    <a:pt x="802277" y="1461547"/>
                    <a:pt x="841223" y="1475567"/>
                  </a:cubicBezTo>
                  <a:cubicBezTo>
                    <a:pt x="854309" y="1480241"/>
                    <a:pt x="863344" y="1485537"/>
                    <a:pt x="870198" y="1497377"/>
                  </a:cubicBezTo>
                  <a:cubicBezTo>
                    <a:pt x="888892" y="1529156"/>
                    <a:pt x="910702" y="1558443"/>
                    <a:pt x="942481" y="1579318"/>
                  </a:cubicBezTo>
                  <a:cubicBezTo>
                    <a:pt x="938119" y="1570594"/>
                    <a:pt x="931888" y="1563117"/>
                    <a:pt x="927838" y="1554393"/>
                  </a:cubicBezTo>
                  <a:cubicBezTo>
                    <a:pt x="918179" y="1532272"/>
                    <a:pt x="909144" y="1509839"/>
                    <a:pt x="900420" y="1487407"/>
                  </a:cubicBezTo>
                  <a:cubicBezTo>
                    <a:pt x="897616" y="1479929"/>
                    <a:pt x="900732" y="1474944"/>
                    <a:pt x="908832" y="1472451"/>
                  </a:cubicBezTo>
                  <a:cubicBezTo>
                    <a:pt x="963356" y="1455315"/>
                    <a:pt x="1009156" y="1423536"/>
                    <a:pt x="1053086" y="1388329"/>
                  </a:cubicBezTo>
                  <a:cubicBezTo>
                    <a:pt x="1060252" y="1382721"/>
                    <a:pt x="1067418" y="1377113"/>
                    <a:pt x="1076142" y="1369947"/>
                  </a:cubicBezTo>
                  <a:cubicBezTo>
                    <a:pt x="1083931" y="1412943"/>
                    <a:pt x="1069599" y="1450953"/>
                    <a:pt x="1067107" y="1490522"/>
                  </a:cubicBezTo>
                  <a:cubicBezTo>
                    <a:pt x="1077700" y="1472451"/>
                    <a:pt x="1087982" y="1454381"/>
                    <a:pt x="1093278" y="1434752"/>
                  </a:cubicBezTo>
                  <a:cubicBezTo>
                    <a:pt x="1100756" y="1407958"/>
                    <a:pt x="1104494" y="1379917"/>
                    <a:pt x="1110103" y="1352499"/>
                  </a:cubicBezTo>
                  <a:cubicBezTo>
                    <a:pt x="1111660" y="1344710"/>
                    <a:pt x="1112595" y="1334740"/>
                    <a:pt x="1117580" y="1329755"/>
                  </a:cubicBezTo>
                  <a:cubicBezTo>
                    <a:pt x="1132224" y="1315112"/>
                    <a:pt x="1148113" y="1301714"/>
                    <a:pt x="1164938" y="1289563"/>
                  </a:cubicBezTo>
                  <a:cubicBezTo>
                    <a:pt x="1186436" y="1273985"/>
                    <a:pt x="1188305" y="1274608"/>
                    <a:pt x="1209803" y="1289563"/>
                  </a:cubicBezTo>
                  <a:cubicBezTo>
                    <a:pt x="1249995" y="1316981"/>
                    <a:pt x="1293302" y="1333182"/>
                    <a:pt x="1327886" y="1332559"/>
                  </a:cubicBezTo>
                  <a:cubicBezTo>
                    <a:pt x="1291121" y="1315735"/>
                    <a:pt x="1255291" y="1300157"/>
                    <a:pt x="1236909" y="1259965"/>
                  </a:cubicBezTo>
                  <a:cubicBezTo>
                    <a:pt x="1295795" y="1244387"/>
                    <a:pt x="1323524" y="1186747"/>
                    <a:pt x="1375244" y="1161511"/>
                  </a:cubicBezTo>
                  <a:cubicBezTo>
                    <a:pt x="1382410" y="1179893"/>
                    <a:pt x="1389576" y="1197341"/>
                    <a:pt x="1396430" y="1214788"/>
                  </a:cubicBezTo>
                  <a:cubicBezTo>
                    <a:pt x="1398922" y="1214165"/>
                    <a:pt x="1401415" y="1213542"/>
                    <a:pt x="1403907" y="1212919"/>
                  </a:cubicBezTo>
                  <a:cubicBezTo>
                    <a:pt x="1401103" y="1196094"/>
                    <a:pt x="1400169" y="1178647"/>
                    <a:pt x="1395184" y="1162445"/>
                  </a:cubicBezTo>
                  <a:cubicBezTo>
                    <a:pt x="1390199" y="1145621"/>
                    <a:pt x="1393003" y="1133470"/>
                    <a:pt x="1405465" y="1121007"/>
                  </a:cubicBezTo>
                  <a:cubicBezTo>
                    <a:pt x="1421043" y="1105429"/>
                    <a:pt x="1434441" y="1087981"/>
                    <a:pt x="1450954" y="1068976"/>
                  </a:cubicBezTo>
                  <a:cubicBezTo>
                    <a:pt x="1459366" y="1107298"/>
                    <a:pt x="1466843" y="1141259"/>
                    <a:pt x="1474321" y="1175531"/>
                  </a:cubicBezTo>
                  <a:cubicBezTo>
                    <a:pt x="1476190" y="1175219"/>
                    <a:pt x="1478060" y="1174908"/>
                    <a:pt x="1480241" y="1174908"/>
                  </a:cubicBezTo>
                  <a:cubicBezTo>
                    <a:pt x="1480241" y="1133158"/>
                    <a:pt x="1480241" y="1091409"/>
                    <a:pt x="1480241" y="1051840"/>
                  </a:cubicBezTo>
                  <a:cubicBezTo>
                    <a:pt x="1539438" y="1041558"/>
                    <a:pt x="1596142" y="1031900"/>
                    <a:pt x="1653782" y="1022241"/>
                  </a:cubicBezTo>
                  <a:cubicBezTo>
                    <a:pt x="1668737" y="1050282"/>
                    <a:pt x="1660948" y="1082373"/>
                    <a:pt x="1660013" y="1114464"/>
                  </a:cubicBezTo>
                  <a:cubicBezTo>
                    <a:pt x="1672476" y="1094836"/>
                    <a:pt x="1677461" y="1073338"/>
                    <a:pt x="1680888" y="1050594"/>
                  </a:cubicBezTo>
                  <a:cubicBezTo>
                    <a:pt x="1684315" y="1026603"/>
                    <a:pt x="1688366" y="1002613"/>
                    <a:pt x="1695531" y="979557"/>
                  </a:cubicBezTo>
                  <a:cubicBezTo>
                    <a:pt x="1701763" y="959306"/>
                    <a:pt x="1717029" y="944974"/>
                    <a:pt x="1736346" y="935315"/>
                  </a:cubicBezTo>
                  <a:cubicBezTo>
                    <a:pt x="1751924" y="949335"/>
                    <a:pt x="1761271" y="968652"/>
                    <a:pt x="1783393" y="972080"/>
                  </a:cubicBezTo>
                  <a:cubicBezTo>
                    <a:pt x="1778407" y="963356"/>
                    <a:pt x="1772488" y="955878"/>
                    <a:pt x="1766568" y="948401"/>
                  </a:cubicBezTo>
                  <a:cubicBezTo>
                    <a:pt x="1759402" y="939054"/>
                    <a:pt x="1751924" y="929707"/>
                    <a:pt x="1745070" y="920049"/>
                  </a:cubicBezTo>
                  <a:cubicBezTo>
                    <a:pt x="1738527" y="911013"/>
                    <a:pt x="1739774" y="901978"/>
                    <a:pt x="1746005" y="892631"/>
                  </a:cubicBezTo>
                  <a:cubicBezTo>
                    <a:pt x="1762518" y="867394"/>
                    <a:pt x="1787443" y="857113"/>
                    <a:pt x="1816107" y="855555"/>
                  </a:cubicBezTo>
                  <a:cubicBezTo>
                    <a:pt x="1839786" y="854309"/>
                    <a:pt x="1863776" y="855243"/>
                    <a:pt x="1887766" y="854932"/>
                  </a:cubicBezTo>
                  <a:cubicBezTo>
                    <a:pt x="1907083" y="854620"/>
                    <a:pt x="1919858" y="849947"/>
                    <a:pt x="1929828" y="839042"/>
                  </a:cubicBezTo>
                  <a:cubicBezTo>
                    <a:pt x="1904279" y="835303"/>
                    <a:pt x="1877485" y="839977"/>
                    <a:pt x="1854429" y="822529"/>
                  </a:cubicBezTo>
                  <a:cubicBezTo>
                    <a:pt x="1887766" y="793242"/>
                    <a:pt x="1910511" y="758035"/>
                    <a:pt x="1923285" y="717220"/>
                  </a:cubicBezTo>
                  <a:cubicBezTo>
                    <a:pt x="1936994" y="673290"/>
                    <a:pt x="1947898" y="628425"/>
                    <a:pt x="1958491" y="583559"/>
                  </a:cubicBezTo>
                  <a:cubicBezTo>
                    <a:pt x="1964100" y="559569"/>
                    <a:pt x="1974693" y="552403"/>
                    <a:pt x="1995256" y="566112"/>
                  </a:cubicBezTo>
                  <a:cubicBezTo>
                    <a:pt x="2012392" y="577640"/>
                    <a:pt x="2026724" y="592906"/>
                    <a:pt x="2042302" y="606615"/>
                  </a:cubicBezTo>
                  <a:cubicBezTo>
                    <a:pt x="2052895" y="615962"/>
                    <a:pt x="2063177" y="624997"/>
                    <a:pt x="2073459" y="634344"/>
                  </a:cubicBezTo>
                  <a:cubicBezTo>
                    <a:pt x="2075328" y="632787"/>
                    <a:pt x="2076886" y="631229"/>
                    <a:pt x="2078755" y="629671"/>
                  </a:cubicBezTo>
                  <a:cubicBezTo>
                    <a:pt x="2067227" y="617831"/>
                    <a:pt x="2059127" y="602565"/>
                    <a:pt x="2047287" y="591037"/>
                  </a:cubicBezTo>
                  <a:close/>
                  <a:moveTo>
                    <a:pt x="1494884" y="241774"/>
                  </a:moveTo>
                  <a:cubicBezTo>
                    <a:pt x="1494261" y="252990"/>
                    <a:pt x="1492392" y="264518"/>
                    <a:pt x="1490522" y="275423"/>
                  </a:cubicBezTo>
                  <a:cubicBezTo>
                    <a:pt x="1488030" y="289131"/>
                    <a:pt x="1477437" y="295986"/>
                    <a:pt x="1464039" y="291312"/>
                  </a:cubicBezTo>
                  <a:cubicBezTo>
                    <a:pt x="1443476" y="284458"/>
                    <a:pt x="1423224" y="276357"/>
                    <a:pt x="1403596" y="267322"/>
                  </a:cubicBezTo>
                  <a:cubicBezTo>
                    <a:pt x="1397676" y="264518"/>
                    <a:pt x="1392380" y="256417"/>
                    <a:pt x="1391133" y="249874"/>
                  </a:cubicBezTo>
                  <a:cubicBezTo>
                    <a:pt x="1390510" y="246759"/>
                    <a:pt x="1398611" y="239593"/>
                    <a:pt x="1403907" y="237412"/>
                  </a:cubicBezTo>
                  <a:cubicBezTo>
                    <a:pt x="1425405" y="229000"/>
                    <a:pt x="1447215" y="221522"/>
                    <a:pt x="1469024" y="213733"/>
                  </a:cubicBezTo>
                  <a:cubicBezTo>
                    <a:pt x="1486472" y="216849"/>
                    <a:pt x="1495819" y="225572"/>
                    <a:pt x="1494884" y="241774"/>
                  </a:cubicBezTo>
                  <a:close/>
                  <a:moveTo>
                    <a:pt x="1864711" y="380420"/>
                  </a:moveTo>
                  <a:cubicBezTo>
                    <a:pt x="1822338" y="342409"/>
                    <a:pt x="1767814" y="327142"/>
                    <a:pt x="1719833" y="300036"/>
                  </a:cubicBezTo>
                  <a:cubicBezTo>
                    <a:pt x="1700205" y="289131"/>
                    <a:pt x="1684938" y="269503"/>
                    <a:pt x="1668425" y="252990"/>
                  </a:cubicBezTo>
                  <a:cubicBezTo>
                    <a:pt x="1655028" y="239281"/>
                    <a:pt x="1643189" y="224326"/>
                    <a:pt x="1630414" y="209994"/>
                  </a:cubicBezTo>
                  <a:cubicBezTo>
                    <a:pt x="1628233" y="211240"/>
                    <a:pt x="1626364" y="212175"/>
                    <a:pt x="1624183" y="213421"/>
                  </a:cubicBezTo>
                  <a:cubicBezTo>
                    <a:pt x="1636957" y="237100"/>
                    <a:pt x="1649731" y="261091"/>
                    <a:pt x="1664063" y="287885"/>
                  </a:cubicBezTo>
                  <a:cubicBezTo>
                    <a:pt x="1609851" y="296921"/>
                    <a:pt x="1559066" y="311564"/>
                    <a:pt x="1509216" y="297544"/>
                  </a:cubicBezTo>
                  <a:cubicBezTo>
                    <a:pt x="1514513" y="278227"/>
                    <a:pt x="1520121" y="260779"/>
                    <a:pt x="1523860" y="243020"/>
                  </a:cubicBezTo>
                  <a:cubicBezTo>
                    <a:pt x="1530714" y="211552"/>
                    <a:pt x="1539438" y="200647"/>
                    <a:pt x="1572775" y="195974"/>
                  </a:cubicBezTo>
                  <a:cubicBezTo>
                    <a:pt x="1652224" y="184134"/>
                    <a:pt x="1727934" y="191923"/>
                    <a:pt x="1794609" y="241774"/>
                  </a:cubicBezTo>
                  <a:cubicBezTo>
                    <a:pt x="1798971" y="245201"/>
                    <a:pt x="1803333" y="248940"/>
                    <a:pt x="1807383" y="252367"/>
                  </a:cubicBezTo>
                  <a:cubicBezTo>
                    <a:pt x="1799905" y="273242"/>
                    <a:pt x="1800217" y="272619"/>
                    <a:pt x="1781523" y="267010"/>
                  </a:cubicBezTo>
                  <a:cubicBezTo>
                    <a:pt x="1765010" y="262025"/>
                    <a:pt x="1748186" y="258910"/>
                    <a:pt x="1730427" y="257040"/>
                  </a:cubicBezTo>
                  <a:cubicBezTo>
                    <a:pt x="1781523" y="291624"/>
                    <a:pt x="1841343" y="312499"/>
                    <a:pt x="1879977" y="366088"/>
                  </a:cubicBezTo>
                  <a:cubicBezTo>
                    <a:pt x="1875304" y="370450"/>
                    <a:pt x="1870630" y="374812"/>
                    <a:pt x="1864711" y="380420"/>
                  </a:cubicBezTo>
                  <a:close/>
                  <a:moveTo>
                    <a:pt x="486351" y="388209"/>
                  </a:moveTo>
                  <a:cubicBezTo>
                    <a:pt x="495698" y="385093"/>
                    <a:pt x="505045" y="381977"/>
                    <a:pt x="514081" y="378550"/>
                  </a:cubicBezTo>
                  <a:cubicBezTo>
                    <a:pt x="520935" y="376058"/>
                    <a:pt x="526232" y="374812"/>
                    <a:pt x="530905" y="383224"/>
                  </a:cubicBezTo>
                  <a:cubicBezTo>
                    <a:pt x="534955" y="390701"/>
                    <a:pt x="535579" y="395686"/>
                    <a:pt x="528724" y="401918"/>
                  </a:cubicBezTo>
                  <a:cubicBezTo>
                    <a:pt x="511588" y="417184"/>
                    <a:pt x="498191" y="437747"/>
                    <a:pt x="470150" y="438994"/>
                  </a:cubicBezTo>
                  <a:cubicBezTo>
                    <a:pt x="468904" y="433386"/>
                    <a:pt x="468592" y="429024"/>
                    <a:pt x="467034" y="424350"/>
                  </a:cubicBezTo>
                  <a:cubicBezTo>
                    <a:pt x="459245" y="397244"/>
                    <a:pt x="459245" y="397244"/>
                    <a:pt x="486351" y="388209"/>
                  </a:cubicBezTo>
                  <a:close/>
                  <a:moveTo>
                    <a:pt x="405033" y="425596"/>
                  </a:moveTo>
                  <a:cubicBezTo>
                    <a:pt x="413445" y="420611"/>
                    <a:pt x="421858" y="425285"/>
                    <a:pt x="423415" y="434632"/>
                  </a:cubicBezTo>
                  <a:cubicBezTo>
                    <a:pt x="426531" y="454883"/>
                    <a:pt x="415626" y="477628"/>
                    <a:pt x="397244" y="488221"/>
                  </a:cubicBezTo>
                  <a:cubicBezTo>
                    <a:pt x="370761" y="464854"/>
                    <a:pt x="375123" y="443044"/>
                    <a:pt x="405033" y="425596"/>
                  </a:cubicBezTo>
                  <a:close/>
                  <a:moveTo>
                    <a:pt x="220899" y="667370"/>
                  </a:moveTo>
                  <a:cubicBezTo>
                    <a:pt x="231804" y="650546"/>
                    <a:pt x="244889" y="635279"/>
                    <a:pt x="257040" y="619389"/>
                  </a:cubicBezTo>
                  <a:cubicBezTo>
                    <a:pt x="258287" y="619389"/>
                    <a:pt x="259221" y="619078"/>
                    <a:pt x="260468" y="619078"/>
                  </a:cubicBezTo>
                  <a:cubicBezTo>
                    <a:pt x="259221" y="640887"/>
                    <a:pt x="259221" y="663008"/>
                    <a:pt x="256106" y="684506"/>
                  </a:cubicBezTo>
                  <a:cubicBezTo>
                    <a:pt x="255171" y="691360"/>
                    <a:pt x="246759" y="702265"/>
                    <a:pt x="241462" y="702577"/>
                  </a:cubicBezTo>
                  <a:cubicBezTo>
                    <a:pt x="233985" y="703200"/>
                    <a:pt x="223080" y="697280"/>
                    <a:pt x="219030" y="690737"/>
                  </a:cubicBezTo>
                  <a:cubicBezTo>
                    <a:pt x="215291" y="685441"/>
                    <a:pt x="216849" y="673601"/>
                    <a:pt x="220899" y="667370"/>
                  </a:cubicBezTo>
                  <a:close/>
                  <a:moveTo>
                    <a:pt x="146435" y="830630"/>
                  </a:moveTo>
                  <a:cubicBezTo>
                    <a:pt x="153601" y="806328"/>
                    <a:pt x="160455" y="781714"/>
                    <a:pt x="170114" y="758658"/>
                  </a:cubicBezTo>
                  <a:cubicBezTo>
                    <a:pt x="176345" y="743392"/>
                    <a:pt x="187562" y="730306"/>
                    <a:pt x="196908" y="715663"/>
                  </a:cubicBezTo>
                  <a:cubicBezTo>
                    <a:pt x="209683" y="725944"/>
                    <a:pt x="219653" y="734045"/>
                    <a:pt x="229623" y="742145"/>
                  </a:cubicBezTo>
                  <a:cubicBezTo>
                    <a:pt x="241151" y="751804"/>
                    <a:pt x="245512" y="763332"/>
                    <a:pt x="240216" y="777975"/>
                  </a:cubicBezTo>
                  <a:cubicBezTo>
                    <a:pt x="229000" y="808820"/>
                    <a:pt x="217783" y="839977"/>
                    <a:pt x="206567" y="871133"/>
                  </a:cubicBezTo>
                  <a:cubicBezTo>
                    <a:pt x="190054" y="866459"/>
                    <a:pt x="176034" y="863032"/>
                    <a:pt x="162636" y="858359"/>
                  </a:cubicBezTo>
                  <a:cubicBezTo>
                    <a:pt x="149551" y="853997"/>
                    <a:pt x="142385" y="844650"/>
                    <a:pt x="146435" y="830630"/>
                  </a:cubicBezTo>
                  <a:close/>
                  <a:moveTo>
                    <a:pt x="149551" y="914129"/>
                  </a:moveTo>
                  <a:cubicBezTo>
                    <a:pt x="147993" y="898551"/>
                    <a:pt x="158586" y="896681"/>
                    <a:pt x="170426" y="896681"/>
                  </a:cubicBezTo>
                  <a:cubicBezTo>
                    <a:pt x="181642" y="895435"/>
                    <a:pt x="190366" y="897927"/>
                    <a:pt x="191300" y="911013"/>
                  </a:cubicBezTo>
                  <a:cubicBezTo>
                    <a:pt x="192235" y="922541"/>
                    <a:pt x="177591" y="938742"/>
                    <a:pt x="166375" y="938431"/>
                  </a:cubicBezTo>
                  <a:cubicBezTo>
                    <a:pt x="150174" y="938119"/>
                    <a:pt x="150797" y="925033"/>
                    <a:pt x="149551" y="914129"/>
                  </a:cubicBezTo>
                  <a:close/>
                  <a:moveTo>
                    <a:pt x="171672" y="987035"/>
                  </a:moveTo>
                  <a:cubicBezTo>
                    <a:pt x="169179" y="974884"/>
                    <a:pt x="173853" y="968029"/>
                    <a:pt x="185381" y="965225"/>
                  </a:cubicBezTo>
                  <a:cubicBezTo>
                    <a:pt x="190366" y="963979"/>
                    <a:pt x="195351" y="963044"/>
                    <a:pt x="202828" y="961175"/>
                  </a:cubicBezTo>
                  <a:cubicBezTo>
                    <a:pt x="214979" y="1001990"/>
                    <a:pt x="246136" y="1027850"/>
                    <a:pt x="271372" y="1058695"/>
                  </a:cubicBezTo>
                  <a:cubicBezTo>
                    <a:pt x="288508" y="1079569"/>
                    <a:pt x="302529" y="1102937"/>
                    <a:pt x="315614" y="1126927"/>
                  </a:cubicBezTo>
                  <a:cubicBezTo>
                    <a:pt x="248940" y="1098886"/>
                    <a:pt x="187250" y="1066484"/>
                    <a:pt x="171672" y="987035"/>
                  </a:cubicBezTo>
                  <a:close/>
                  <a:moveTo>
                    <a:pt x="596334" y="1391133"/>
                  </a:moveTo>
                  <a:cubicBezTo>
                    <a:pt x="590414" y="1406712"/>
                    <a:pt x="589479" y="1424159"/>
                    <a:pt x="586052" y="1441295"/>
                  </a:cubicBezTo>
                  <a:cubicBezTo>
                    <a:pt x="551157" y="1441607"/>
                    <a:pt x="493517" y="1388641"/>
                    <a:pt x="476381" y="1337856"/>
                  </a:cubicBezTo>
                  <a:cubicBezTo>
                    <a:pt x="487286" y="1333805"/>
                    <a:pt x="498502" y="1329755"/>
                    <a:pt x="509096" y="1325082"/>
                  </a:cubicBezTo>
                  <a:cubicBezTo>
                    <a:pt x="519066" y="1320720"/>
                    <a:pt x="528413" y="1315112"/>
                    <a:pt x="538071" y="1310127"/>
                  </a:cubicBezTo>
                  <a:cubicBezTo>
                    <a:pt x="537448" y="1308569"/>
                    <a:pt x="536825" y="1306699"/>
                    <a:pt x="536202" y="1305142"/>
                  </a:cubicBezTo>
                  <a:cubicBezTo>
                    <a:pt x="522804" y="1307011"/>
                    <a:pt x="509096" y="1308569"/>
                    <a:pt x="495698" y="1310438"/>
                  </a:cubicBezTo>
                  <a:cubicBezTo>
                    <a:pt x="459869" y="1316046"/>
                    <a:pt x="431516" y="1304830"/>
                    <a:pt x="415938" y="1271804"/>
                  </a:cubicBezTo>
                  <a:cubicBezTo>
                    <a:pt x="404410" y="1247191"/>
                    <a:pt x="385093" y="1226004"/>
                    <a:pt x="384470" y="1196717"/>
                  </a:cubicBezTo>
                  <a:cubicBezTo>
                    <a:pt x="384470" y="1191732"/>
                    <a:pt x="384470" y="1186436"/>
                    <a:pt x="384470" y="1179893"/>
                  </a:cubicBezTo>
                  <a:cubicBezTo>
                    <a:pt x="402229" y="1187370"/>
                    <a:pt x="414692" y="1199210"/>
                    <a:pt x="423104" y="1214788"/>
                  </a:cubicBezTo>
                  <a:cubicBezTo>
                    <a:pt x="428712" y="1225381"/>
                    <a:pt x="432139" y="1237221"/>
                    <a:pt x="438682" y="1246879"/>
                  </a:cubicBezTo>
                  <a:cubicBezTo>
                    <a:pt x="445225" y="1256538"/>
                    <a:pt x="454572" y="1264327"/>
                    <a:pt x="462673" y="1272739"/>
                  </a:cubicBezTo>
                  <a:cubicBezTo>
                    <a:pt x="464230" y="1271493"/>
                    <a:pt x="466100" y="1270246"/>
                    <a:pt x="467658" y="1269000"/>
                  </a:cubicBezTo>
                  <a:cubicBezTo>
                    <a:pt x="459557" y="1247191"/>
                    <a:pt x="451145" y="1225381"/>
                    <a:pt x="442109" y="1200768"/>
                  </a:cubicBezTo>
                  <a:cubicBezTo>
                    <a:pt x="466100" y="1208245"/>
                    <a:pt x="484794" y="1218838"/>
                    <a:pt x="500060" y="1234417"/>
                  </a:cubicBezTo>
                  <a:cubicBezTo>
                    <a:pt x="525920" y="1260588"/>
                    <a:pt x="551780" y="1286759"/>
                    <a:pt x="577328" y="1313242"/>
                  </a:cubicBezTo>
                  <a:cubicBezTo>
                    <a:pt x="599761" y="1335363"/>
                    <a:pt x="608173" y="1360288"/>
                    <a:pt x="596334" y="1391133"/>
                  </a:cubicBezTo>
                  <a:close/>
                  <a:moveTo>
                    <a:pt x="1070534" y="1332559"/>
                  </a:moveTo>
                  <a:cubicBezTo>
                    <a:pt x="1044986" y="1355926"/>
                    <a:pt x="1020684" y="1380852"/>
                    <a:pt x="993578" y="1402973"/>
                  </a:cubicBezTo>
                  <a:cubicBezTo>
                    <a:pt x="957125" y="1432571"/>
                    <a:pt x="916621" y="1446280"/>
                    <a:pt x="876118" y="1449707"/>
                  </a:cubicBezTo>
                  <a:cubicBezTo>
                    <a:pt x="866771" y="1445034"/>
                    <a:pt x="852751" y="1442541"/>
                    <a:pt x="848700" y="1435064"/>
                  </a:cubicBezTo>
                  <a:cubicBezTo>
                    <a:pt x="841534" y="1421667"/>
                    <a:pt x="856801" y="1415435"/>
                    <a:pt x="865525" y="1407646"/>
                  </a:cubicBezTo>
                  <a:cubicBezTo>
                    <a:pt x="920360" y="1358107"/>
                    <a:pt x="985477" y="1328509"/>
                    <a:pt x="1055267" y="1308569"/>
                  </a:cubicBezTo>
                  <a:cubicBezTo>
                    <a:pt x="1063057" y="1306388"/>
                    <a:pt x="1068976" y="1303895"/>
                    <a:pt x="1074896" y="1313242"/>
                  </a:cubicBezTo>
                  <a:cubicBezTo>
                    <a:pt x="1081127" y="1322589"/>
                    <a:pt x="1076765" y="1326951"/>
                    <a:pt x="1070534" y="1332559"/>
                  </a:cubicBezTo>
                  <a:close/>
                  <a:moveTo>
                    <a:pt x="1271804" y="1203883"/>
                  </a:moveTo>
                  <a:cubicBezTo>
                    <a:pt x="1259342" y="1210738"/>
                    <a:pt x="1245321" y="1215100"/>
                    <a:pt x="1230989" y="1220708"/>
                  </a:cubicBezTo>
                  <a:cubicBezTo>
                    <a:pt x="1226628" y="1217904"/>
                    <a:pt x="1220396" y="1216034"/>
                    <a:pt x="1218839" y="1212607"/>
                  </a:cubicBezTo>
                  <a:cubicBezTo>
                    <a:pt x="1217281" y="1208245"/>
                    <a:pt x="1217904" y="1201079"/>
                    <a:pt x="1220708" y="1197341"/>
                  </a:cubicBezTo>
                  <a:cubicBezTo>
                    <a:pt x="1228185" y="1187059"/>
                    <a:pt x="1236286" y="1176777"/>
                    <a:pt x="1245945" y="1168365"/>
                  </a:cubicBezTo>
                  <a:cubicBezTo>
                    <a:pt x="1250930" y="1164003"/>
                    <a:pt x="1262146" y="1160576"/>
                    <a:pt x="1266196" y="1163068"/>
                  </a:cubicBezTo>
                  <a:cubicBezTo>
                    <a:pt x="1274608" y="1168365"/>
                    <a:pt x="1282086" y="1177712"/>
                    <a:pt x="1285825" y="1186747"/>
                  </a:cubicBezTo>
                  <a:cubicBezTo>
                    <a:pt x="1287383" y="1190175"/>
                    <a:pt x="1278347" y="1200456"/>
                    <a:pt x="1271804" y="1203883"/>
                  </a:cubicBezTo>
                  <a:close/>
                  <a:moveTo>
                    <a:pt x="1326951" y="1144686"/>
                  </a:moveTo>
                  <a:cubicBezTo>
                    <a:pt x="1306388" y="1144686"/>
                    <a:pt x="1294549" y="1137209"/>
                    <a:pt x="1294860" y="1125681"/>
                  </a:cubicBezTo>
                  <a:cubicBezTo>
                    <a:pt x="1295172" y="1117580"/>
                    <a:pt x="1312308" y="1103871"/>
                    <a:pt x="1322278" y="1103871"/>
                  </a:cubicBezTo>
                  <a:cubicBezTo>
                    <a:pt x="1332248" y="1103871"/>
                    <a:pt x="1350942" y="1120696"/>
                    <a:pt x="1350007" y="1129731"/>
                  </a:cubicBezTo>
                  <a:cubicBezTo>
                    <a:pt x="1348761" y="1145309"/>
                    <a:pt x="1336298" y="1143751"/>
                    <a:pt x="1326951" y="1144686"/>
                  </a:cubicBezTo>
                  <a:close/>
                  <a:moveTo>
                    <a:pt x="1519809" y="1021307"/>
                  </a:moveTo>
                  <a:cubicBezTo>
                    <a:pt x="1517317" y="1017880"/>
                    <a:pt x="1510151" y="1012271"/>
                    <a:pt x="1508593" y="1005417"/>
                  </a:cubicBezTo>
                  <a:cubicBezTo>
                    <a:pt x="1506412" y="996693"/>
                    <a:pt x="1528845" y="975507"/>
                    <a:pt x="1538192" y="975195"/>
                  </a:cubicBezTo>
                  <a:cubicBezTo>
                    <a:pt x="1546604" y="975195"/>
                    <a:pt x="1560936" y="991708"/>
                    <a:pt x="1560936" y="1001678"/>
                  </a:cubicBezTo>
                  <a:cubicBezTo>
                    <a:pt x="1560936" y="1013518"/>
                    <a:pt x="1546292" y="1021618"/>
                    <a:pt x="1519809" y="1021307"/>
                  </a:cubicBezTo>
                  <a:close/>
                  <a:moveTo>
                    <a:pt x="1686185" y="926591"/>
                  </a:moveTo>
                  <a:cubicBezTo>
                    <a:pt x="1668114" y="945285"/>
                    <a:pt x="1649420" y="963979"/>
                    <a:pt x="1629480" y="980804"/>
                  </a:cubicBezTo>
                  <a:cubicBezTo>
                    <a:pt x="1618264" y="990150"/>
                    <a:pt x="1606113" y="991708"/>
                    <a:pt x="1591157" y="979869"/>
                  </a:cubicBezTo>
                  <a:cubicBezTo>
                    <a:pt x="1559066" y="953697"/>
                    <a:pt x="1557509" y="952451"/>
                    <a:pt x="1586484" y="924099"/>
                  </a:cubicBezTo>
                  <a:cubicBezTo>
                    <a:pt x="1606113" y="905094"/>
                    <a:pt x="1626676" y="887023"/>
                    <a:pt x="1647551" y="867706"/>
                  </a:cubicBezTo>
                  <a:cubicBezTo>
                    <a:pt x="1660013" y="876741"/>
                    <a:pt x="1672476" y="884842"/>
                    <a:pt x="1684004" y="894500"/>
                  </a:cubicBezTo>
                  <a:cubicBezTo>
                    <a:pt x="1695843" y="904470"/>
                    <a:pt x="1697089" y="915375"/>
                    <a:pt x="1686185" y="926591"/>
                  </a:cubicBezTo>
                  <a:close/>
                  <a:moveTo>
                    <a:pt x="1726688" y="862098"/>
                  </a:moveTo>
                  <a:cubicBezTo>
                    <a:pt x="1723884" y="867706"/>
                    <a:pt x="1712356" y="874560"/>
                    <a:pt x="1709552" y="872691"/>
                  </a:cubicBezTo>
                  <a:cubicBezTo>
                    <a:pt x="1701451" y="867706"/>
                    <a:pt x="1691793" y="859605"/>
                    <a:pt x="1689923" y="851193"/>
                  </a:cubicBezTo>
                  <a:cubicBezTo>
                    <a:pt x="1686496" y="833122"/>
                    <a:pt x="1707059" y="834057"/>
                    <a:pt x="1716095" y="823152"/>
                  </a:cubicBezTo>
                  <a:cubicBezTo>
                    <a:pt x="1730115" y="835303"/>
                    <a:pt x="1733854" y="848389"/>
                    <a:pt x="1726688" y="862098"/>
                  </a:cubicBezTo>
                  <a:close/>
                  <a:moveTo>
                    <a:pt x="1892751" y="705692"/>
                  </a:moveTo>
                  <a:cubicBezTo>
                    <a:pt x="1864399" y="753362"/>
                    <a:pt x="1825142" y="790749"/>
                    <a:pt x="1781523" y="823775"/>
                  </a:cubicBezTo>
                  <a:cubicBezTo>
                    <a:pt x="1776538" y="827514"/>
                    <a:pt x="1763764" y="826268"/>
                    <a:pt x="1758467" y="822529"/>
                  </a:cubicBezTo>
                  <a:cubicBezTo>
                    <a:pt x="1754105" y="819102"/>
                    <a:pt x="1752548" y="807574"/>
                    <a:pt x="1754729" y="801031"/>
                  </a:cubicBezTo>
                  <a:cubicBezTo>
                    <a:pt x="1757221" y="793242"/>
                    <a:pt x="1764076" y="786388"/>
                    <a:pt x="1769995" y="779845"/>
                  </a:cubicBezTo>
                  <a:cubicBezTo>
                    <a:pt x="1818599" y="723763"/>
                    <a:pt x="1865645" y="666747"/>
                    <a:pt x="1900541" y="600384"/>
                  </a:cubicBezTo>
                  <a:cubicBezTo>
                    <a:pt x="1902410" y="596957"/>
                    <a:pt x="1909264" y="592906"/>
                    <a:pt x="1911757" y="593841"/>
                  </a:cubicBezTo>
                  <a:cubicBezTo>
                    <a:pt x="1917677" y="596333"/>
                    <a:pt x="1922661" y="601942"/>
                    <a:pt x="1925777" y="604746"/>
                  </a:cubicBezTo>
                  <a:cubicBezTo>
                    <a:pt x="1920169" y="643380"/>
                    <a:pt x="1910511" y="675782"/>
                    <a:pt x="1892751" y="705692"/>
                  </a:cubicBezTo>
                  <a:close/>
                </a:path>
              </a:pathLst>
            </a:custGeom>
            <a:solidFill>
              <a:schemeClr val="accent6"/>
            </a:solidFill>
            <a:ln w="3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aphic 42">
              <a:extLst>
                <a:ext uri="{FF2B5EF4-FFF2-40B4-BE49-F238E27FC236}">
                  <a16:creationId xmlns:a16="http://schemas.microsoft.com/office/drawing/2014/main" id="{98F1C91D-F4F2-4A47-8836-E1890557C52E}"/>
                </a:ext>
              </a:extLst>
            </p:cNvPr>
            <p:cNvGrpSpPr/>
            <p:nvPr/>
          </p:nvGrpSpPr>
          <p:grpSpPr>
            <a:xfrm>
              <a:off x="8357228" y="2118144"/>
              <a:ext cx="2655771" cy="3987707"/>
              <a:chOff x="9298005" y="350890"/>
              <a:chExt cx="2655771" cy="3987707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D274A6-F542-4335-8A9A-92467489D3FD}"/>
                  </a:ext>
                </a:extLst>
              </p:cNvPr>
              <p:cNvSpPr/>
              <p:nvPr/>
            </p:nvSpPr>
            <p:spPr>
              <a:xfrm>
                <a:off x="10359192" y="2360440"/>
                <a:ext cx="532774" cy="1978157"/>
              </a:xfrm>
              <a:custGeom>
                <a:avLst/>
                <a:gdLst>
                  <a:gd name="connsiteX0" fmla="*/ 532151 w 532774"/>
                  <a:gd name="connsiteY0" fmla="*/ 54873 h 1978157"/>
                  <a:gd name="connsiteX1" fmla="*/ 515950 w 532774"/>
                  <a:gd name="connsiteY1" fmla="*/ 29637 h 1978157"/>
                  <a:gd name="connsiteX2" fmla="*/ 484170 w 532774"/>
                  <a:gd name="connsiteY2" fmla="*/ 13435 h 1978157"/>
                  <a:gd name="connsiteX3" fmla="*/ 422792 w 532774"/>
                  <a:gd name="connsiteY3" fmla="*/ 18732 h 1978157"/>
                  <a:gd name="connsiteX4" fmla="*/ 396621 w 532774"/>
                  <a:gd name="connsiteY4" fmla="*/ 65155 h 1978157"/>
                  <a:gd name="connsiteX5" fmla="*/ 389767 w 532774"/>
                  <a:gd name="connsiteY5" fmla="*/ 106593 h 1978157"/>
                  <a:gd name="connsiteX6" fmla="*/ 332439 w 532774"/>
                  <a:gd name="connsiteY6" fmla="*/ 217821 h 1978157"/>
                  <a:gd name="connsiteX7" fmla="*/ 310006 w 532774"/>
                  <a:gd name="connsiteY7" fmla="*/ 234023 h 1978157"/>
                  <a:gd name="connsiteX8" fmla="*/ 319976 w 532774"/>
                  <a:gd name="connsiteY8" fmla="*/ 114382 h 1978157"/>
                  <a:gd name="connsiteX9" fmla="*/ 189431 w 532774"/>
                  <a:gd name="connsiteY9" fmla="*/ 189469 h 1978157"/>
                  <a:gd name="connsiteX10" fmla="*/ 265141 w 532774"/>
                  <a:gd name="connsiteY10" fmla="*/ 319080 h 1978157"/>
                  <a:gd name="connsiteX11" fmla="*/ 260779 w 532774"/>
                  <a:gd name="connsiteY11" fmla="*/ 324065 h 1978157"/>
                  <a:gd name="connsiteX12" fmla="*/ 205321 w 532774"/>
                  <a:gd name="connsiteY12" fmla="*/ 298516 h 1978157"/>
                  <a:gd name="connsiteX13" fmla="*/ 119641 w 532774"/>
                  <a:gd name="connsiteY13" fmla="*/ 205670 h 1978157"/>
                  <a:gd name="connsiteX14" fmla="*/ 110294 w 532774"/>
                  <a:gd name="connsiteY14" fmla="*/ 193831 h 1978157"/>
                  <a:gd name="connsiteX15" fmla="*/ 23679 w 532774"/>
                  <a:gd name="connsiteY15" fmla="*/ 182303 h 1978157"/>
                  <a:gd name="connsiteX16" fmla="*/ 935 w 532774"/>
                  <a:gd name="connsiteY16" fmla="*/ 213459 h 1978157"/>
                  <a:gd name="connsiteX17" fmla="*/ 935 w 532774"/>
                  <a:gd name="connsiteY17" fmla="*/ 1954791 h 1978157"/>
                  <a:gd name="connsiteX18" fmla="*/ 0 w 532774"/>
                  <a:gd name="connsiteY18" fmla="*/ 1978158 h 1978157"/>
                  <a:gd name="connsiteX19" fmla="*/ 532774 w 532774"/>
                  <a:gd name="connsiteY19" fmla="*/ 1978158 h 1978157"/>
                  <a:gd name="connsiteX20" fmla="*/ 531840 w 532774"/>
                  <a:gd name="connsiteY20" fmla="*/ 1954791 h 1978157"/>
                  <a:gd name="connsiteX21" fmla="*/ 532151 w 532774"/>
                  <a:gd name="connsiteY21" fmla="*/ 54873 h 197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2774" h="1978157">
                    <a:moveTo>
                      <a:pt x="532151" y="54873"/>
                    </a:moveTo>
                    <a:cubicBezTo>
                      <a:pt x="532151" y="41476"/>
                      <a:pt x="529036" y="34310"/>
                      <a:pt x="515950" y="29637"/>
                    </a:cubicBezTo>
                    <a:cubicBezTo>
                      <a:pt x="504734" y="25898"/>
                      <a:pt x="494452" y="19355"/>
                      <a:pt x="484170" y="13435"/>
                    </a:cubicBezTo>
                    <a:cubicBezTo>
                      <a:pt x="451768" y="-5570"/>
                      <a:pt x="452391" y="-4947"/>
                      <a:pt x="422792" y="18732"/>
                    </a:cubicBezTo>
                    <a:cubicBezTo>
                      <a:pt x="406903" y="31195"/>
                      <a:pt x="397867" y="44903"/>
                      <a:pt x="396621" y="65155"/>
                    </a:cubicBezTo>
                    <a:cubicBezTo>
                      <a:pt x="395686" y="79175"/>
                      <a:pt x="392571" y="92884"/>
                      <a:pt x="389767" y="106593"/>
                    </a:cubicBezTo>
                    <a:cubicBezTo>
                      <a:pt x="381043" y="148966"/>
                      <a:pt x="366711" y="188534"/>
                      <a:pt x="332439" y="217821"/>
                    </a:cubicBezTo>
                    <a:cubicBezTo>
                      <a:pt x="325584" y="223430"/>
                      <a:pt x="318107" y="228103"/>
                      <a:pt x="310006" y="234023"/>
                    </a:cubicBezTo>
                    <a:cubicBezTo>
                      <a:pt x="300971" y="191027"/>
                      <a:pt x="313745" y="152393"/>
                      <a:pt x="319976" y="114382"/>
                    </a:cubicBezTo>
                    <a:cubicBezTo>
                      <a:pt x="277604" y="138684"/>
                      <a:pt x="235542" y="162986"/>
                      <a:pt x="189431" y="189469"/>
                    </a:cubicBezTo>
                    <a:cubicBezTo>
                      <a:pt x="214044" y="231530"/>
                      <a:pt x="239593" y="275461"/>
                      <a:pt x="265141" y="319080"/>
                    </a:cubicBezTo>
                    <a:cubicBezTo>
                      <a:pt x="263583" y="320638"/>
                      <a:pt x="262337" y="322507"/>
                      <a:pt x="260779" y="324065"/>
                    </a:cubicBezTo>
                    <a:cubicBezTo>
                      <a:pt x="242085" y="315652"/>
                      <a:pt x="222768" y="308798"/>
                      <a:pt x="205321" y="298516"/>
                    </a:cubicBezTo>
                    <a:cubicBezTo>
                      <a:pt x="167621" y="276395"/>
                      <a:pt x="142385" y="242123"/>
                      <a:pt x="119641" y="205670"/>
                    </a:cubicBezTo>
                    <a:cubicBezTo>
                      <a:pt x="116837" y="201308"/>
                      <a:pt x="114032" y="194454"/>
                      <a:pt x="110294" y="193831"/>
                    </a:cubicBezTo>
                    <a:cubicBezTo>
                      <a:pt x="81630" y="189469"/>
                      <a:pt x="55770" y="167971"/>
                      <a:pt x="23679" y="182303"/>
                    </a:cubicBezTo>
                    <a:cubicBezTo>
                      <a:pt x="2181" y="191961"/>
                      <a:pt x="935" y="189469"/>
                      <a:pt x="935" y="213459"/>
                    </a:cubicBezTo>
                    <a:cubicBezTo>
                      <a:pt x="935" y="793903"/>
                      <a:pt x="935" y="1374347"/>
                      <a:pt x="935" y="1954791"/>
                    </a:cubicBezTo>
                    <a:cubicBezTo>
                      <a:pt x="935" y="1962580"/>
                      <a:pt x="312" y="1970369"/>
                      <a:pt x="0" y="1978158"/>
                    </a:cubicBezTo>
                    <a:cubicBezTo>
                      <a:pt x="177591" y="1978158"/>
                      <a:pt x="355183" y="1978158"/>
                      <a:pt x="532774" y="1978158"/>
                    </a:cubicBezTo>
                    <a:cubicBezTo>
                      <a:pt x="532463" y="1970369"/>
                      <a:pt x="531840" y="1962580"/>
                      <a:pt x="531840" y="1954791"/>
                    </a:cubicBezTo>
                    <a:cubicBezTo>
                      <a:pt x="531840" y="1321692"/>
                      <a:pt x="531528" y="688283"/>
                      <a:pt x="532151" y="54873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CB37C85-9B9B-4633-9F76-AC978D49E9FA}"/>
                  </a:ext>
                </a:extLst>
              </p:cNvPr>
              <p:cNvSpPr/>
              <p:nvPr/>
            </p:nvSpPr>
            <p:spPr>
              <a:xfrm>
                <a:off x="11405735" y="1413324"/>
                <a:ext cx="548041" cy="532774"/>
              </a:xfrm>
              <a:custGeom>
                <a:avLst/>
                <a:gdLst>
                  <a:gd name="connsiteX0" fmla="*/ 528724 w 548041"/>
                  <a:gd name="connsiteY0" fmla="*/ 1558 h 532774"/>
                  <a:gd name="connsiteX1" fmla="*/ 176968 w 548041"/>
                  <a:gd name="connsiteY1" fmla="*/ 1558 h 532774"/>
                  <a:gd name="connsiteX2" fmla="*/ 157963 w 548041"/>
                  <a:gd name="connsiteY2" fmla="*/ 2492 h 532774"/>
                  <a:gd name="connsiteX3" fmla="*/ 171983 w 548041"/>
                  <a:gd name="connsiteY3" fmla="*/ 79449 h 532774"/>
                  <a:gd name="connsiteX4" fmla="*/ 214668 w 548041"/>
                  <a:gd name="connsiteY4" fmla="*/ 152978 h 532774"/>
                  <a:gd name="connsiteX5" fmla="*/ 270438 w 548041"/>
                  <a:gd name="connsiteY5" fmla="*/ 200336 h 532774"/>
                  <a:gd name="connsiteX6" fmla="*/ 309695 w 548041"/>
                  <a:gd name="connsiteY6" fmla="*/ 246136 h 532774"/>
                  <a:gd name="connsiteX7" fmla="*/ 323092 w 548041"/>
                  <a:gd name="connsiteY7" fmla="*/ 304086 h 532774"/>
                  <a:gd name="connsiteX8" fmla="*/ 260467 w 548041"/>
                  <a:gd name="connsiteY8" fmla="*/ 276980 h 532774"/>
                  <a:gd name="connsiteX9" fmla="*/ 224949 w 548041"/>
                  <a:gd name="connsiteY9" fmla="*/ 242085 h 532774"/>
                  <a:gd name="connsiteX10" fmla="*/ 203140 w 548041"/>
                  <a:gd name="connsiteY10" fmla="*/ 225572 h 532774"/>
                  <a:gd name="connsiteX11" fmla="*/ 115279 w 548041"/>
                  <a:gd name="connsiteY11" fmla="*/ 453014 h 532774"/>
                  <a:gd name="connsiteX12" fmla="*/ 194728 w 548041"/>
                  <a:gd name="connsiteY12" fmla="*/ 459868 h 532774"/>
                  <a:gd name="connsiteX13" fmla="*/ 110605 w 548041"/>
                  <a:gd name="connsiteY13" fmla="*/ 517508 h 532774"/>
                  <a:gd name="connsiteX14" fmla="*/ 43619 w 548041"/>
                  <a:gd name="connsiteY14" fmla="*/ 517819 h 532774"/>
                  <a:gd name="connsiteX15" fmla="*/ 0 w 548041"/>
                  <a:gd name="connsiteY15" fmla="*/ 526543 h 532774"/>
                  <a:gd name="connsiteX16" fmla="*/ 935 w 548041"/>
                  <a:gd name="connsiteY16" fmla="*/ 532151 h 532774"/>
                  <a:gd name="connsiteX17" fmla="*/ 15890 w 548041"/>
                  <a:gd name="connsiteY17" fmla="*/ 532151 h 532774"/>
                  <a:gd name="connsiteX18" fmla="*/ 328700 w 548041"/>
                  <a:gd name="connsiteY18" fmla="*/ 532151 h 532774"/>
                  <a:gd name="connsiteX19" fmla="*/ 548041 w 548041"/>
                  <a:gd name="connsiteY19" fmla="*/ 532774 h 532774"/>
                  <a:gd name="connsiteX20" fmla="*/ 548041 w 548041"/>
                  <a:gd name="connsiteY20" fmla="*/ 0 h 532774"/>
                  <a:gd name="connsiteX21" fmla="*/ 528724 w 548041"/>
                  <a:gd name="connsiteY21" fmla="*/ 1558 h 53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48041" h="532774">
                    <a:moveTo>
                      <a:pt x="528724" y="1558"/>
                    </a:moveTo>
                    <a:cubicBezTo>
                      <a:pt x="411576" y="1558"/>
                      <a:pt x="294117" y="1558"/>
                      <a:pt x="176968" y="1558"/>
                    </a:cubicBezTo>
                    <a:cubicBezTo>
                      <a:pt x="171049" y="1558"/>
                      <a:pt x="165129" y="2181"/>
                      <a:pt x="157963" y="2492"/>
                    </a:cubicBezTo>
                    <a:cubicBezTo>
                      <a:pt x="162948" y="29599"/>
                      <a:pt x="167310" y="54524"/>
                      <a:pt x="171983" y="79449"/>
                    </a:cubicBezTo>
                    <a:cubicBezTo>
                      <a:pt x="177591" y="108736"/>
                      <a:pt x="189743" y="134284"/>
                      <a:pt x="214668" y="152978"/>
                    </a:cubicBezTo>
                    <a:cubicBezTo>
                      <a:pt x="233985" y="167621"/>
                      <a:pt x="252990" y="183511"/>
                      <a:pt x="270438" y="200336"/>
                    </a:cubicBezTo>
                    <a:cubicBezTo>
                      <a:pt x="284770" y="214356"/>
                      <a:pt x="298167" y="229623"/>
                      <a:pt x="309695" y="246136"/>
                    </a:cubicBezTo>
                    <a:cubicBezTo>
                      <a:pt x="321222" y="262960"/>
                      <a:pt x="324961" y="282900"/>
                      <a:pt x="323092" y="304086"/>
                    </a:cubicBezTo>
                    <a:cubicBezTo>
                      <a:pt x="297544" y="303152"/>
                      <a:pt x="277603" y="292870"/>
                      <a:pt x="260467" y="276980"/>
                    </a:cubicBezTo>
                    <a:cubicBezTo>
                      <a:pt x="248317" y="265764"/>
                      <a:pt x="237100" y="253301"/>
                      <a:pt x="224949" y="242085"/>
                    </a:cubicBezTo>
                    <a:cubicBezTo>
                      <a:pt x="218406" y="236165"/>
                      <a:pt x="210929" y="231181"/>
                      <a:pt x="203140" y="225572"/>
                    </a:cubicBezTo>
                    <a:cubicBezTo>
                      <a:pt x="183200" y="306891"/>
                      <a:pt x="168556" y="386651"/>
                      <a:pt x="115279" y="453014"/>
                    </a:cubicBezTo>
                    <a:cubicBezTo>
                      <a:pt x="143008" y="455507"/>
                      <a:pt x="168556" y="457687"/>
                      <a:pt x="194728" y="459868"/>
                    </a:cubicBezTo>
                    <a:cubicBezTo>
                      <a:pt x="181019" y="495075"/>
                      <a:pt x="147993" y="517196"/>
                      <a:pt x="110605" y="517508"/>
                    </a:cubicBezTo>
                    <a:cubicBezTo>
                      <a:pt x="88173" y="517819"/>
                      <a:pt x="66052" y="516573"/>
                      <a:pt x="43619" y="517819"/>
                    </a:cubicBezTo>
                    <a:cubicBezTo>
                      <a:pt x="28975" y="518754"/>
                      <a:pt x="14644" y="523739"/>
                      <a:pt x="0" y="526543"/>
                    </a:cubicBezTo>
                    <a:cubicBezTo>
                      <a:pt x="311" y="528413"/>
                      <a:pt x="623" y="530282"/>
                      <a:pt x="935" y="532151"/>
                    </a:cubicBezTo>
                    <a:cubicBezTo>
                      <a:pt x="5920" y="532151"/>
                      <a:pt x="10905" y="532151"/>
                      <a:pt x="15890" y="532151"/>
                    </a:cubicBezTo>
                    <a:cubicBezTo>
                      <a:pt x="120264" y="532151"/>
                      <a:pt x="224638" y="532151"/>
                      <a:pt x="328700" y="532151"/>
                    </a:cubicBezTo>
                    <a:cubicBezTo>
                      <a:pt x="401918" y="532151"/>
                      <a:pt x="475135" y="532463"/>
                      <a:pt x="548041" y="532774"/>
                    </a:cubicBezTo>
                    <a:cubicBezTo>
                      <a:pt x="548041" y="355183"/>
                      <a:pt x="548041" y="177591"/>
                      <a:pt x="548041" y="0"/>
                    </a:cubicBezTo>
                    <a:cubicBezTo>
                      <a:pt x="541810" y="623"/>
                      <a:pt x="535267" y="1558"/>
                      <a:pt x="528724" y="155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6E0260D-49C3-44D0-BE69-A4B0370221BE}"/>
                  </a:ext>
                </a:extLst>
              </p:cNvPr>
              <p:cNvSpPr/>
              <p:nvPr/>
            </p:nvSpPr>
            <p:spPr>
              <a:xfrm>
                <a:off x="9298005" y="1414959"/>
                <a:ext cx="712235" cy="529892"/>
              </a:xfrm>
              <a:custGeom>
                <a:avLst/>
                <a:gdLst>
                  <a:gd name="connsiteX0" fmla="*/ 505980 w 712235"/>
                  <a:gd name="connsiteY0" fmla="*/ 213655 h 529892"/>
                  <a:gd name="connsiteX1" fmla="*/ 427466 w 712235"/>
                  <a:gd name="connsiteY1" fmla="*/ 226118 h 529892"/>
                  <a:gd name="connsiteX2" fmla="*/ 607550 w 712235"/>
                  <a:gd name="connsiteY2" fmla="*/ 102115 h 529892"/>
                  <a:gd name="connsiteX3" fmla="*/ 636525 w 712235"/>
                  <a:gd name="connsiteY3" fmla="*/ 81240 h 529892"/>
                  <a:gd name="connsiteX4" fmla="*/ 695722 w 712235"/>
                  <a:gd name="connsiteY4" fmla="*/ 22043 h 529892"/>
                  <a:gd name="connsiteX5" fmla="*/ 712235 w 712235"/>
                  <a:gd name="connsiteY5" fmla="*/ 8957 h 529892"/>
                  <a:gd name="connsiteX6" fmla="*/ 711924 w 712235"/>
                  <a:gd name="connsiteY6" fmla="*/ 3972 h 529892"/>
                  <a:gd name="connsiteX7" fmla="*/ 689803 w 712235"/>
                  <a:gd name="connsiteY7" fmla="*/ 234 h 529892"/>
                  <a:gd name="connsiteX8" fmla="*/ 17136 w 712235"/>
                  <a:gd name="connsiteY8" fmla="*/ 234 h 529892"/>
                  <a:gd name="connsiteX9" fmla="*/ 0 w 712235"/>
                  <a:gd name="connsiteY9" fmla="*/ 857 h 529892"/>
                  <a:gd name="connsiteX10" fmla="*/ 0 w 712235"/>
                  <a:gd name="connsiteY10" fmla="*/ 529892 h 529892"/>
                  <a:gd name="connsiteX11" fmla="*/ 386339 w 712235"/>
                  <a:gd name="connsiteY11" fmla="*/ 529892 h 529892"/>
                  <a:gd name="connsiteX12" fmla="*/ 253613 w 712235"/>
                  <a:gd name="connsiteY12" fmla="*/ 457921 h 529892"/>
                  <a:gd name="connsiteX13" fmla="*/ 374500 w 712235"/>
                  <a:gd name="connsiteY13" fmla="*/ 452936 h 529892"/>
                  <a:gd name="connsiteX14" fmla="*/ 374500 w 712235"/>
                  <a:gd name="connsiteY14" fmla="*/ 401840 h 529892"/>
                  <a:gd name="connsiteX15" fmla="*/ 425908 w 712235"/>
                  <a:gd name="connsiteY15" fmla="*/ 416172 h 529892"/>
                  <a:gd name="connsiteX16" fmla="*/ 462049 w 712235"/>
                  <a:gd name="connsiteY16" fmla="*/ 344200 h 529892"/>
                  <a:gd name="connsiteX17" fmla="*/ 467346 w 712235"/>
                  <a:gd name="connsiteY17" fmla="*/ 294039 h 529892"/>
                  <a:gd name="connsiteX18" fmla="*/ 469839 w 712235"/>
                  <a:gd name="connsiteY18" fmla="*/ 240450 h 529892"/>
                  <a:gd name="connsiteX19" fmla="*/ 496945 w 712235"/>
                  <a:gd name="connsiteY19" fmla="*/ 223314 h 529892"/>
                  <a:gd name="connsiteX20" fmla="*/ 515638 w 712235"/>
                  <a:gd name="connsiteY20" fmla="*/ 244500 h 529892"/>
                  <a:gd name="connsiteX21" fmla="*/ 580444 w 712235"/>
                  <a:gd name="connsiteY21" fmla="*/ 187795 h 529892"/>
                  <a:gd name="connsiteX22" fmla="*/ 577640 w 712235"/>
                  <a:gd name="connsiteY22" fmla="*/ 183745 h 529892"/>
                  <a:gd name="connsiteX23" fmla="*/ 505980 w 712235"/>
                  <a:gd name="connsiteY23" fmla="*/ 213655 h 52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12235" h="529892">
                    <a:moveTo>
                      <a:pt x="505980" y="213655"/>
                    </a:moveTo>
                    <a:cubicBezTo>
                      <a:pt x="481366" y="223625"/>
                      <a:pt x="456130" y="228298"/>
                      <a:pt x="427466" y="226118"/>
                    </a:cubicBezTo>
                    <a:cubicBezTo>
                      <a:pt x="477628" y="167855"/>
                      <a:pt x="536825" y="126417"/>
                      <a:pt x="607550" y="102115"/>
                    </a:cubicBezTo>
                    <a:cubicBezTo>
                      <a:pt x="620012" y="97753"/>
                      <a:pt x="628113" y="91210"/>
                      <a:pt x="636525" y="81240"/>
                    </a:cubicBezTo>
                    <a:cubicBezTo>
                      <a:pt x="654908" y="60366"/>
                      <a:pt x="675471" y="41360"/>
                      <a:pt x="695722" y="22043"/>
                    </a:cubicBezTo>
                    <a:cubicBezTo>
                      <a:pt x="700707" y="17058"/>
                      <a:pt x="706627" y="13319"/>
                      <a:pt x="712235" y="8957"/>
                    </a:cubicBezTo>
                    <a:cubicBezTo>
                      <a:pt x="712235" y="7400"/>
                      <a:pt x="711924" y="5530"/>
                      <a:pt x="711924" y="3972"/>
                    </a:cubicBezTo>
                    <a:cubicBezTo>
                      <a:pt x="704446" y="2726"/>
                      <a:pt x="697280" y="234"/>
                      <a:pt x="689803" y="234"/>
                    </a:cubicBezTo>
                    <a:cubicBezTo>
                      <a:pt x="465477" y="-78"/>
                      <a:pt x="241462" y="-78"/>
                      <a:pt x="17136" y="234"/>
                    </a:cubicBezTo>
                    <a:cubicBezTo>
                      <a:pt x="11528" y="234"/>
                      <a:pt x="5920" y="857"/>
                      <a:pt x="0" y="857"/>
                    </a:cubicBezTo>
                    <a:cubicBezTo>
                      <a:pt x="0" y="177825"/>
                      <a:pt x="0" y="353547"/>
                      <a:pt x="0" y="529892"/>
                    </a:cubicBezTo>
                    <a:cubicBezTo>
                      <a:pt x="128676" y="529892"/>
                      <a:pt x="256417" y="529892"/>
                      <a:pt x="386339" y="529892"/>
                    </a:cubicBezTo>
                    <a:cubicBezTo>
                      <a:pt x="340851" y="505279"/>
                      <a:pt x="297232" y="481600"/>
                      <a:pt x="253613" y="457921"/>
                    </a:cubicBezTo>
                    <a:cubicBezTo>
                      <a:pt x="295363" y="441097"/>
                      <a:pt x="335243" y="446082"/>
                      <a:pt x="374500" y="452936"/>
                    </a:cubicBezTo>
                    <a:cubicBezTo>
                      <a:pt x="374500" y="435489"/>
                      <a:pt x="374500" y="419599"/>
                      <a:pt x="374500" y="401840"/>
                    </a:cubicBezTo>
                    <a:cubicBezTo>
                      <a:pt x="393817" y="407448"/>
                      <a:pt x="410018" y="411810"/>
                      <a:pt x="425908" y="416172"/>
                    </a:cubicBezTo>
                    <a:cubicBezTo>
                      <a:pt x="438371" y="391247"/>
                      <a:pt x="448341" y="366633"/>
                      <a:pt x="462049" y="344200"/>
                    </a:cubicBezTo>
                    <a:cubicBezTo>
                      <a:pt x="472331" y="327376"/>
                      <a:pt x="475135" y="312732"/>
                      <a:pt x="467346" y="294039"/>
                    </a:cubicBezTo>
                    <a:cubicBezTo>
                      <a:pt x="460180" y="276591"/>
                      <a:pt x="457376" y="256651"/>
                      <a:pt x="469839" y="240450"/>
                    </a:cubicBezTo>
                    <a:cubicBezTo>
                      <a:pt x="476070" y="232349"/>
                      <a:pt x="487286" y="224871"/>
                      <a:pt x="496945" y="223314"/>
                    </a:cubicBezTo>
                    <a:cubicBezTo>
                      <a:pt x="509096" y="221444"/>
                      <a:pt x="512523" y="234530"/>
                      <a:pt x="515638" y="244500"/>
                    </a:cubicBezTo>
                    <a:cubicBezTo>
                      <a:pt x="537136" y="225494"/>
                      <a:pt x="558634" y="206801"/>
                      <a:pt x="580444" y="187795"/>
                    </a:cubicBezTo>
                    <a:cubicBezTo>
                      <a:pt x="579509" y="186549"/>
                      <a:pt x="578574" y="185303"/>
                      <a:pt x="577640" y="183745"/>
                    </a:cubicBezTo>
                    <a:cubicBezTo>
                      <a:pt x="553649" y="194026"/>
                      <a:pt x="529970" y="203997"/>
                      <a:pt x="505980" y="21365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15BAA0B-2A8C-488B-8A05-276B8EEE2307}"/>
                  </a:ext>
                </a:extLst>
              </p:cNvPr>
              <p:cNvSpPr/>
              <p:nvPr/>
            </p:nvSpPr>
            <p:spPr>
              <a:xfrm>
                <a:off x="9812708" y="1659771"/>
                <a:ext cx="2804" cy="4985"/>
              </a:xfrm>
              <a:custGeom>
                <a:avLst/>
                <a:gdLst>
                  <a:gd name="connsiteX0" fmla="*/ 2804 w 2804"/>
                  <a:gd name="connsiteY0" fmla="*/ 4985 h 4985"/>
                  <a:gd name="connsiteX1" fmla="*/ 935 w 2804"/>
                  <a:gd name="connsiteY1" fmla="*/ 0 h 4985"/>
                  <a:gd name="connsiteX2" fmla="*/ 935 w 2804"/>
                  <a:gd name="connsiteY2" fmla="*/ 0 h 4985"/>
                  <a:gd name="connsiteX3" fmla="*/ 0 w 2804"/>
                  <a:gd name="connsiteY3" fmla="*/ 623 h 4985"/>
                  <a:gd name="connsiteX4" fmla="*/ 2804 w 2804"/>
                  <a:gd name="connsiteY4" fmla="*/ 4985 h 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4" h="4985">
                    <a:moveTo>
                      <a:pt x="2804" y="4985"/>
                    </a:moveTo>
                    <a:cubicBezTo>
                      <a:pt x="2181" y="3427"/>
                      <a:pt x="1558" y="1558"/>
                      <a:pt x="935" y="0"/>
                    </a:cubicBezTo>
                    <a:cubicBezTo>
                      <a:pt x="935" y="0"/>
                      <a:pt x="935" y="0"/>
                      <a:pt x="935" y="0"/>
                    </a:cubicBezTo>
                    <a:cubicBezTo>
                      <a:pt x="623" y="312"/>
                      <a:pt x="312" y="623"/>
                      <a:pt x="0" y="623"/>
                    </a:cubicBezTo>
                    <a:cubicBezTo>
                      <a:pt x="935" y="2181"/>
                      <a:pt x="1869" y="3739"/>
                      <a:pt x="2804" y="4985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896BFD7-9C5A-4D07-8A74-BA311C1D49A4}"/>
                  </a:ext>
                </a:extLst>
              </p:cNvPr>
              <p:cNvSpPr/>
              <p:nvPr/>
            </p:nvSpPr>
            <p:spPr>
              <a:xfrm>
                <a:off x="11427545" y="1495888"/>
                <a:ext cx="63895" cy="117530"/>
              </a:xfrm>
              <a:custGeom>
                <a:avLst/>
                <a:gdLst>
                  <a:gd name="connsiteX0" fmla="*/ 56082 w 63895"/>
                  <a:gd name="connsiteY0" fmla="*/ 100012 h 117530"/>
                  <a:gd name="connsiteX1" fmla="*/ 62624 w 63895"/>
                  <a:gd name="connsiteY1" fmla="*/ 55458 h 117530"/>
                  <a:gd name="connsiteX2" fmla="*/ 38011 w 63895"/>
                  <a:gd name="connsiteY2" fmla="*/ 0 h 117530"/>
                  <a:gd name="connsiteX3" fmla="*/ 0 w 63895"/>
                  <a:gd name="connsiteY3" fmla="*/ 107178 h 117530"/>
                  <a:gd name="connsiteX4" fmla="*/ 30533 w 63895"/>
                  <a:gd name="connsiteY4" fmla="*/ 116525 h 117530"/>
                  <a:gd name="connsiteX5" fmla="*/ 56082 w 63895"/>
                  <a:gd name="connsiteY5" fmla="*/ 100012 h 1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95" h="117530">
                    <a:moveTo>
                      <a:pt x="56082" y="100012"/>
                    </a:moveTo>
                    <a:cubicBezTo>
                      <a:pt x="58574" y="85057"/>
                      <a:pt x="60132" y="70102"/>
                      <a:pt x="62624" y="55458"/>
                    </a:cubicBezTo>
                    <a:cubicBezTo>
                      <a:pt x="66986" y="29910"/>
                      <a:pt x="60443" y="14332"/>
                      <a:pt x="38011" y="0"/>
                    </a:cubicBezTo>
                    <a:cubicBezTo>
                      <a:pt x="25548" y="34895"/>
                      <a:pt x="13086" y="69790"/>
                      <a:pt x="0" y="107178"/>
                    </a:cubicBezTo>
                    <a:cubicBezTo>
                      <a:pt x="8724" y="109982"/>
                      <a:pt x="19628" y="113409"/>
                      <a:pt x="30533" y="116525"/>
                    </a:cubicBezTo>
                    <a:cubicBezTo>
                      <a:pt x="44865" y="119952"/>
                      <a:pt x="53901" y="114656"/>
                      <a:pt x="56082" y="100012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D128586-BF31-49DC-B34C-9C6EED40D8F3}"/>
                  </a:ext>
                </a:extLst>
              </p:cNvPr>
              <p:cNvSpPr/>
              <p:nvPr/>
            </p:nvSpPr>
            <p:spPr>
              <a:xfrm>
                <a:off x="11448108" y="1726757"/>
                <a:ext cx="63559" cy="82564"/>
              </a:xfrm>
              <a:custGeom>
                <a:avLst/>
                <a:gdLst>
                  <a:gd name="connsiteX0" fmla="*/ 4050 w 63559"/>
                  <a:gd name="connsiteY0" fmla="*/ 82564 h 82564"/>
                  <a:gd name="connsiteX1" fmla="*/ 63559 w 63559"/>
                  <a:gd name="connsiteY1" fmla="*/ 2492 h 82564"/>
                  <a:gd name="connsiteX2" fmla="*/ 60132 w 63559"/>
                  <a:gd name="connsiteY2" fmla="*/ 0 h 82564"/>
                  <a:gd name="connsiteX3" fmla="*/ 0 w 63559"/>
                  <a:gd name="connsiteY3" fmla="*/ 79137 h 82564"/>
                  <a:gd name="connsiteX4" fmla="*/ 4050 w 63559"/>
                  <a:gd name="connsiteY4" fmla="*/ 82564 h 8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59" h="82564">
                    <a:moveTo>
                      <a:pt x="4050" y="82564"/>
                    </a:moveTo>
                    <a:cubicBezTo>
                      <a:pt x="23990" y="55770"/>
                      <a:pt x="43619" y="29287"/>
                      <a:pt x="63559" y="2492"/>
                    </a:cubicBezTo>
                    <a:cubicBezTo>
                      <a:pt x="62313" y="1558"/>
                      <a:pt x="61378" y="935"/>
                      <a:pt x="60132" y="0"/>
                    </a:cubicBezTo>
                    <a:cubicBezTo>
                      <a:pt x="40192" y="26483"/>
                      <a:pt x="19940" y="52654"/>
                      <a:pt x="0" y="79137"/>
                    </a:cubicBezTo>
                    <a:cubicBezTo>
                      <a:pt x="1246" y="80383"/>
                      <a:pt x="2493" y="81318"/>
                      <a:pt x="4050" y="82564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D3FCEAB-25B9-4596-87B8-DB465981020E}"/>
                  </a:ext>
                </a:extLst>
              </p:cNvPr>
              <p:cNvSpPr/>
              <p:nvPr/>
            </p:nvSpPr>
            <p:spPr>
              <a:xfrm>
                <a:off x="10514662" y="2396931"/>
                <a:ext cx="135530" cy="76956"/>
              </a:xfrm>
              <a:custGeom>
                <a:avLst/>
                <a:gdLst>
                  <a:gd name="connsiteX0" fmla="*/ 135530 w 135530"/>
                  <a:gd name="connsiteY0" fmla="*/ 0 h 76956"/>
                  <a:gd name="connsiteX1" fmla="*/ 0 w 135530"/>
                  <a:gd name="connsiteY1" fmla="*/ 76956 h 76956"/>
                  <a:gd name="connsiteX2" fmla="*/ 135530 w 135530"/>
                  <a:gd name="connsiteY2" fmla="*/ 0 h 7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530" h="76956">
                    <a:moveTo>
                      <a:pt x="135530" y="0"/>
                    </a:moveTo>
                    <a:cubicBezTo>
                      <a:pt x="85992" y="14644"/>
                      <a:pt x="40192" y="36141"/>
                      <a:pt x="0" y="76956"/>
                    </a:cubicBezTo>
                    <a:cubicBezTo>
                      <a:pt x="58886" y="70413"/>
                      <a:pt x="98454" y="37388"/>
                      <a:pt x="135530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60E9014-5C61-4538-BC29-672A86CB9388}"/>
                  </a:ext>
                </a:extLst>
              </p:cNvPr>
              <p:cNvSpPr/>
              <p:nvPr/>
            </p:nvSpPr>
            <p:spPr>
              <a:xfrm>
                <a:off x="9794326" y="1800909"/>
                <a:ext cx="50760" cy="92208"/>
              </a:xfrm>
              <a:custGeom>
                <a:avLst/>
                <a:gdLst>
                  <a:gd name="connsiteX0" fmla="*/ 30533 w 50760"/>
                  <a:gd name="connsiteY0" fmla="*/ 0 h 92208"/>
                  <a:gd name="connsiteX1" fmla="*/ 0 w 50760"/>
                  <a:gd name="connsiteY1" fmla="*/ 85992 h 92208"/>
                  <a:gd name="connsiteX2" fmla="*/ 32403 w 50760"/>
                  <a:gd name="connsiteY2" fmla="*/ 74464 h 92208"/>
                  <a:gd name="connsiteX3" fmla="*/ 47669 w 50760"/>
                  <a:gd name="connsiteY3" fmla="*/ 32403 h 92208"/>
                  <a:gd name="connsiteX4" fmla="*/ 30533 w 50760"/>
                  <a:gd name="connsiteY4" fmla="*/ 0 h 9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60" h="92208">
                    <a:moveTo>
                      <a:pt x="30533" y="0"/>
                    </a:moveTo>
                    <a:cubicBezTo>
                      <a:pt x="20252" y="28664"/>
                      <a:pt x="10282" y="57016"/>
                      <a:pt x="0" y="85992"/>
                    </a:cubicBezTo>
                    <a:cubicBezTo>
                      <a:pt x="24302" y="95650"/>
                      <a:pt x="24302" y="95650"/>
                      <a:pt x="32403" y="74464"/>
                    </a:cubicBezTo>
                    <a:cubicBezTo>
                      <a:pt x="37699" y="60443"/>
                      <a:pt x="41438" y="45800"/>
                      <a:pt x="47669" y="32403"/>
                    </a:cubicBezTo>
                    <a:cubicBezTo>
                      <a:pt x="55147" y="15890"/>
                      <a:pt x="48916" y="7166"/>
                      <a:pt x="30533" y="0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0554FCD-FA2C-4B01-87AA-E32F5FE4FAA0}"/>
                  </a:ext>
                </a:extLst>
              </p:cNvPr>
              <p:cNvSpPr/>
              <p:nvPr/>
            </p:nvSpPr>
            <p:spPr>
              <a:xfrm>
                <a:off x="9898388" y="350890"/>
                <a:ext cx="1533829" cy="2091528"/>
              </a:xfrm>
              <a:custGeom>
                <a:avLst/>
                <a:gdLst>
                  <a:gd name="connsiteX0" fmla="*/ 1412008 w 1533829"/>
                  <a:gd name="connsiteY0" fmla="*/ 1314488 h 2091528"/>
                  <a:gd name="connsiteX1" fmla="*/ 1454692 w 1533829"/>
                  <a:gd name="connsiteY1" fmla="*/ 1287071 h 2091528"/>
                  <a:gd name="connsiteX2" fmla="*/ 1412320 w 1533829"/>
                  <a:gd name="connsiteY2" fmla="*/ 1269312 h 2091528"/>
                  <a:gd name="connsiteX3" fmla="*/ 1487407 w 1533829"/>
                  <a:gd name="connsiteY3" fmla="*/ 1237844 h 2091528"/>
                  <a:gd name="connsiteX4" fmla="*/ 1490211 w 1533829"/>
                  <a:gd name="connsiteY4" fmla="*/ 1182697 h 2091528"/>
                  <a:gd name="connsiteX5" fmla="*/ 1499246 w 1533829"/>
                  <a:gd name="connsiteY5" fmla="*/ 1102313 h 2091528"/>
                  <a:gd name="connsiteX6" fmla="*/ 1489588 w 1533829"/>
                  <a:gd name="connsiteY6" fmla="*/ 1085801 h 2091528"/>
                  <a:gd name="connsiteX7" fmla="*/ 1403907 w 1533829"/>
                  <a:gd name="connsiteY7" fmla="*/ 1064926 h 2091528"/>
                  <a:gd name="connsiteX8" fmla="*/ 1377113 w 1533829"/>
                  <a:gd name="connsiteY8" fmla="*/ 1073026 h 2091528"/>
                  <a:gd name="connsiteX9" fmla="*/ 1272739 w 1533829"/>
                  <a:gd name="connsiteY9" fmla="*/ 1126304 h 2091528"/>
                  <a:gd name="connsiteX10" fmla="*/ 1253111 w 1533829"/>
                  <a:gd name="connsiteY10" fmla="*/ 1119761 h 2091528"/>
                  <a:gd name="connsiteX11" fmla="*/ 1257161 w 1533829"/>
                  <a:gd name="connsiteY11" fmla="*/ 1099509 h 2091528"/>
                  <a:gd name="connsiteX12" fmla="*/ 1288006 w 1533829"/>
                  <a:gd name="connsiteY12" fmla="*/ 1064303 h 2091528"/>
                  <a:gd name="connsiteX13" fmla="*/ 992955 w 1533829"/>
                  <a:gd name="connsiteY13" fmla="*/ 1064303 h 2091528"/>
                  <a:gd name="connsiteX14" fmla="*/ 992955 w 1533829"/>
                  <a:gd name="connsiteY14" fmla="*/ 17136 h 2091528"/>
                  <a:gd name="connsiteX15" fmla="*/ 993889 w 1533829"/>
                  <a:gd name="connsiteY15" fmla="*/ 0 h 2091528"/>
                  <a:gd name="connsiteX16" fmla="*/ 461115 w 1533829"/>
                  <a:gd name="connsiteY16" fmla="*/ 0 h 2091528"/>
                  <a:gd name="connsiteX17" fmla="*/ 462049 w 1533829"/>
                  <a:gd name="connsiteY17" fmla="*/ 12463 h 2091528"/>
                  <a:gd name="connsiteX18" fmla="*/ 460803 w 1533829"/>
                  <a:gd name="connsiteY18" fmla="*/ 1102625 h 2091528"/>
                  <a:gd name="connsiteX19" fmla="*/ 454260 w 1533829"/>
                  <a:gd name="connsiteY19" fmla="*/ 1099821 h 2091528"/>
                  <a:gd name="connsiteX20" fmla="*/ 368892 w 1533829"/>
                  <a:gd name="connsiteY20" fmla="*/ 1097017 h 2091528"/>
                  <a:gd name="connsiteX21" fmla="*/ 362349 w 1533829"/>
                  <a:gd name="connsiteY21" fmla="*/ 1111972 h 2091528"/>
                  <a:gd name="connsiteX22" fmla="*/ 354871 w 1533829"/>
                  <a:gd name="connsiteY22" fmla="*/ 1217281 h 2091528"/>
                  <a:gd name="connsiteX23" fmla="*/ 312187 w 1533829"/>
                  <a:gd name="connsiteY23" fmla="*/ 1300157 h 2091528"/>
                  <a:gd name="connsiteX24" fmla="*/ 306891 w 1533829"/>
                  <a:gd name="connsiteY24" fmla="*/ 1299845 h 2091528"/>
                  <a:gd name="connsiteX25" fmla="*/ 297232 w 1533829"/>
                  <a:gd name="connsiteY25" fmla="*/ 1154968 h 2091528"/>
                  <a:gd name="connsiteX26" fmla="*/ 193793 w 1533829"/>
                  <a:gd name="connsiteY26" fmla="*/ 1211361 h 2091528"/>
                  <a:gd name="connsiteX27" fmla="*/ 238035 w 1533829"/>
                  <a:gd name="connsiteY27" fmla="*/ 1253734 h 2091528"/>
                  <a:gd name="connsiteX28" fmla="*/ 171049 w 1533829"/>
                  <a:gd name="connsiteY28" fmla="*/ 1272427 h 2091528"/>
                  <a:gd name="connsiteX29" fmla="*/ 143319 w 1533829"/>
                  <a:gd name="connsiteY29" fmla="*/ 1259030 h 2091528"/>
                  <a:gd name="connsiteX30" fmla="*/ 111852 w 1533829"/>
                  <a:gd name="connsiteY30" fmla="*/ 1260276 h 2091528"/>
                  <a:gd name="connsiteX31" fmla="*/ 95339 w 1533829"/>
                  <a:gd name="connsiteY31" fmla="*/ 1272427 h 2091528"/>
                  <a:gd name="connsiteX32" fmla="*/ 221211 w 1533829"/>
                  <a:gd name="connsiteY32" fmla="*/ 1336298 h 2091528"/>
                  <a:gd name="connsiteX33" fmla="*/ 39569 w 1533829"/>
                  <a:gd name="connsiteY33" fmla="*/ 1335986 h 2091528"/>
                  <a:gd name="connsiteX34" fmla="*/ 34272 w 1533829"/>
                  <a:gd name="connsiteY34" fmla="*/ 1468713 h 2091528"/>
                  <a:gd name="connsiteX35" fmla="*/ 96896 w 1533829"/>
                  <a:gd name="connsiteY35" fmla="*/ 1456873 h 2091528"/>
                  <a:gd name="connsiteX36" fmla="*/ 161702 w 1533829"/>
                  <a:gd name="connsiteY36" fmla="*/ 1444411 h 2091528"/>
                  <a:gd name="connsiteX37" fmla="*/ 58574 w 1533829"/>
                  <a:gd name="connsiteY37" fmla="*/ 1529468 h 2091528"/>
                  <a:gd name="connsiteX38" fmla="*/ 24302 w 1533829"/>
                  <a:gd name="connsiteY38" fmla="*/ 1539749 h 2091528"/>
                  <a:gd name="connsiteX39" fmla="*/ 0 w 1533829"/>
                  <a:gd name="connsiteY39" fmla="*/ 1559066 h 2091528"/>
                  <a:gd name="connsiteX40" fmla="*/ 1869 w 1533829"/>
                  <a:gd name="connsiteY40" fmla="*/ 1563740 h 2091528"/>
                  <a:gd name="connsiteX41" fmla="*/ 22121 w 1533829"/>
                  <a:gd name="connsiteY41" fmla="*/ 1569971 h 2091528"/>
                  <a:gd name="connsiteX42" fmla="*/ 48292 w 1533829"/>
                  <a:gd name="connsiteY42" fmla="*/ 1582122 h 2091528"/>
                  <a:gd name="connsiteX43" fmla="*/ 84434 w 1533829"/>
                  <a:gd name="connsiteY43" fmla="*/ 1594584 h 2091528"/>
                  <a:gd name="connsiteX44" fmla="*/ 442732 w 1533829"/>
                  <a:gd name="connsiteY44" fmla="*/ 1594584 h 2091528"/>
                  <a:gd name="connsiteX45" fmla="*/ 462049 w 1533829"/>
                  <a:gd name="connsiteY45" fmla="*/ 1594584 h 2091528"/>
                  <a:gd name="connsiteX46" fmla="*/ 462049 w 1533829"/>
                  <a:gd name="connsiteY46" fmla="*/ 1984663 h 2091528"/>
                  <a:gd name="connsiteX47" fmla="*/ 497568 w 1533829"/>
                  <a:gd name="connsiteY47" fmla="*/ 1914249 h 2091528"/>
                  <a:gd name="connsiteX48" fmla="*/ 520623 w 1533829"/>
                  <a:gd name="connsiteY48" fmla="*/ 2091529 h 2091528"/>
                  <a:gd name="connsiteX49" fmla="*/ 587921 w 1533829"/>
                  <a:gd name="connsiteY49" fmla="*/ 2040744 h 2091528"/>
                  <a:gd name="connsiteX50" fmla="*/ 586987 w 1533829"/>
                  <a:gd name="connsiteY50" fmla="*/ 2025477 h 2091528"/>
                  <a:gd name="connsiteX51" fmla="*/ 543679 w 1533829"/>
                  <a:gd name="connsiteY51" fmla="*/ 1955687 h 2091528"/>
                  <a:gd name="connsiteX52" fmla="*/ 503487 w 1533829"/>
                  <a:gd name="connsiteY52" fmla="*/ 1877173 h 2091528"/>
                  <a:gd name="connsiteX53" fmla="*/ 501618 w 1533829"/>
                  <a:gd name="connsiteY53" fmla="*/ 1867826 h 2091528"/>
                  <a:gd name="connsiteX54" fmla="*/ 608796 w 1533829"/>
                  <a:gd name="connsiteY54" fmla="*/ 1947275 h 2091528"/>
                  <a:gd name="connsiteX55" fmla="*/ 643380 w 1533829"/>
                  <a:gd name="connsiteY55" fmla="*/ 1885274 h 2091528"/>
                  <a:gd name="connsiteX56" fmla="*/ 675471 w 1533829"/>
                  <a:gd name="connsiteY56" fmla="*/ 1882470 h 2091528"/>
                  <a:gd name="connsiteX57" fmla="*/ 670174 w 1533829"/>
                  <a:gd name="connsiteY57" fmla="*/ 1983105 h 2091528"/>
                  <a:gd name="connsiteX58" fmla="*/ 745573 w 1533829"/>
                  <a:gd name="connsiteY58" fmla="*/ 1961607 h 2091528"/>
                  <a:gd name="connsiteX59" fmla="*/ 752739 w 1533829"/>
                  <a:gd name="connsiteY59" fmla="*/ 1946963 h 2091528"/>
                  <a:gd name="connsiteX60" fmla="*/ 758658 w 1533829"/>
                  <a:gd name="connsiteY60" fmla="*/ 1875927 h 2091528"/>
                  <a:gd name="connsiteX61" fmla="*/ 772056 w 1533829"/>
                  <a:gd name="connsiteY61" fmla="*/ 1853806 h 2091528"/>
                  <a:gd name="connsiteX62" fmla="*/ 795111 w 1533829"/>
                  <a:gd name="connsiteY62" fmla="*/ 1869072 h 2091528"/>
                  <a:gd name="connsiteX63" fmla="*/ 806639 w 1533829"/>
                  <a:gd name="connsiteY63" fmla="*/ 1888078 h 2091528"/>
                  <a:gd name="connsiteX64" fmla="*/ 903224 w 1533829"/>
                  <a:gd name="connsiteY64" fmla="*/ 1779030 h 2091528"/>
                  <a:gd name="connsiteX65" fmla="*/ 868329 w 1533829"/>
                  <a:gd name="connsiteY65" fmla="*/ 1905214 h 2091528"/>
                  <a:gd name="connsiteX66" fmla="*/ 872068 w 1533829"/>
                  <a:gd name="connsiteY66" fmla="*/ 1908018 h 2091528"/>
                  <a:gd name="connsiteX67" fmla="*/ 946220 w 1533829"/>
                  <a:gd name="connsiteY67" fmla="*/ 1816418 h 2091528"/>
                  <a:gd name="connsiteX68" fmla="*/ 933134 w 1533829"/>
                  <a:gd name="connsiteY68" fmla="*/ 1790870 h 2091528"/>
                  <a:gd name="connsiteX69" fmla="*/ 929395 w 1533829"/>
                  <a:gd name="connsiteY69" fmla="*/ 1771241 h 2091528"/>
                  <a:gd name="connsiteX70" fmla="*/ 946532 w 1533829"/>
                  <a:gd name="connsiteY70" fmla="*/ 1739150 h 2091528"/>
                  <a:gd name="connsiteX71" fmla="*/ 974572 w 1533829"/>
                  <a:gd name="connsiteY71" fmla="*/ 1753794 h 2091528"/>
                  <a:gd name="connsiteX72" fmla="*/ 992955 w 1533829"/>
                  <a:gd name="connsiteY72" fmla="*/ 1778719 h 2091528"/>
                  <a:gd name="connsiteX73" fmla="*/ 992955 w 1533829"/>
                  <a:gd name="connsiteY73" fmla="*/ 1594584 h 2091528"/>
                  <a:gd name="connsiteX74" fmla="*/ 1013206 w 1533829"/>
                  <a:gd name="connsiteY74" fmla="*/ 1594584 h 2091528"/>
                  <a:gd name="connsiteX75" fmla="*/ 1242206 w 1533829"/>
                  <a:gd name="connsiteY75" fmla="*/ 1594896 h 2091528"/>
                  <a:gd name="connsiteX76" fmla="*/ 1281774 w 1533829"/>
                  <a:gd name="connsiteY76" fmla="*/ 1576825 h 2091528"/>
                  <a:gd name="connsiteX77" fmla="*/ 1295172 w 1533829"/>
                  <a:gd name="connsiteY77" fmla="*/ 1562493 h 2091528"/>
                  <a:gd name="connsiteX78" fmla="*/ 1267442 w 1533829"/>
                  <a:gd name="connsiteY78" fmla="*/ 1540684 h 2091528"/>
                  <a:gd name="connsiteX79" fmla="*/ 1276478 w 1533829"/>
                  <a:gd name="connsiteY79" fmla="*/ 1511085 h 2091528"/>
                  <a:gd name="connsiteX80" fmla="*/ 1210426 w 1533829"/>
                  <a:gd name="connsiteY80" fmla="*/ 1426963 h 2091528"/>
                  <a:gd name="connsiteX81" fmla="*/ 1249995 w 1533829"/>
                  <a:gd name="connsiteY81" fmla="*/ 1440672 h 2091528"/>
                  <a:gd name="connsiteX82" fmla="*/ 1358108 w 1533829"/>
                  <a:gd name="connsiteY82" fmla="*/ 1488341 h 2091528"/>
                  <a:gd name="connsiteX83" fmla="*/ 1402973 w 1533829"/>
                  <a:gd name="connsiteY83" fmla="*/ 1481487 h 2091528"/>
                  <a:gd name="connsiteX84" fmla="*/ 1400169 w 1533829"/>
                  <a:gd name="connsiteY84" fmla="*/ 1450019 h 2091528"/>
                  <a:gd name="connsiteX85" fmla="*/ 1379606 w 1533829"/>
                  <a:gd name="connsiteY85" fmla="*/ 1361535 h 2091528"/>
                  <a:gd name="connsiteX86" fmla="*/ 1380852 w 1533829"/>
                  <a:gd name="connsiteY86" fmla="*/ 1350007 h 2091528"/>
                  <a:gd name="connsiteX87" fmla="*/ 1456873 w 1533829"/>
                  <a:gd name="connsiteY87" fmla="*/ 1430702 h 2091528"/>
                  <a:gd name="connsiteX88" fmla="*/ 1533830 w 1533829"/>
                  <a:gd name="connsiteY88" fmla="*/ 1360600 h 2091528"/>
                  <a:gd name="connsiteX89" fmla="*/ 1412008 w 1533829"/>
                  <a:gd name="connsiteY89" fmla="*/ 1314488 h 209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533829" h="2091528">
                    <a:moveTo>
                      <a:pt x="1412008" y="1314488"/>
                    </a:moveTo>
                    <a:cubicBezTo>
                      <a:pt x="1427275" y="1304830"/>
                      <a:pt x="1440984" y="1295795"/>
                      <a:pt x="1454692" y="1287071"/>
                    </a:cubicBezTo>
                    <a:cubicBezTo>
                      <a:pt x="1441918" y="1281774"/>
                      <a:pt x="1427898" y="1275855"/>
                      <a:pt x="1412320" y="1269312"/>
                    </a:cubicBezTo>
                    <a:cubicBezTo>
                      <a:pt x="1430079" y="1240336"/>
                      <a:pt x="1455627" y="1232547"/>
                      <a:pt x="1487407" y="1237844"/>
                    </a:cubicBezTo>
                    <a:cubicBezTo>
                      <a:pt x="1488341" y="1218527"/>
                      <a:pt x="1488653" y="1200456"/>
                      <a:pt x="1490211" y="1182697"/>
                    </a:cubicBezTo>
                    <a:cubicBezTo>
                      <a:pt x="1492703" y="1155902"/>
                      <a:pt x="1495507" y="1129108"/>
                      <a:pt x="1499246" y="1102313"/>
                    </a:cubicBezTo>
                    <a:cubicBezTo>
                      <a:pt x="1500492" y="1093278"/>
                      <a:pt x="1497377" y="1087982"/>
                      <a:pt x="1489588" y="1085801"/>
                    </a:cubicBezTo>
                    <a:cubicBezTo>
                      <a:pt x="1461235" y="1078323"/>
                      <a:pt x="1432883" y="1070222"/>
                      <a:pt x="1403907" y="1064926"/>
                    </a:cubicBezTo>
                    <a:cubicBezTo>
                      <a:pt x="1395807" y="1063368"/>
                      <a:pt x="1384590" y="1068041"/>
                      <a:pt x="1377113" y="1073026"/>
                    </a:cubicBezTo>
                    <a:cubicBezTo>
                      <a:pt x="1344399" y="1095147"/>
                      <a:pt x="1313242" y="1119449"/>
                      <a:pt x="1272739" y="1126304"/>
                    </a:cubicBezTo>
                    <a:cubicBezTo>
                      <a:pt x="1264638" y="1127550"/>
                      <a:pt x="1258407" y="1128796"/>
                      <a:pt x="1253111" y="1119761"/>
                    </a:cubicBezTo>
                    <a:cubicBezTo>
                      <a:pt x="1247814" y="1110414"/>
                      <a:pt x="1251864" y="1105429"/>
                      <a:pt x="1257161" y="1099509"/>
                    </a:cubicBezTo>
                    <a:cubicBezTo>
                      <a:pt x="1266819" y="1088605"/>
                      <a:pt x="1276166" y="1077700"/>
                      <a:pt x="1288006" y="1064303"/>
                    </a:cubicBezTo>
                    <a:cubicBezTo>
                      <a:pt x="1188305" y="1064303"/>
                      <a:pt x="1091409" y="1064303"/>
                      <a:pt x="992955" y="1064303"/>
                    </a:cubicBezTo>
                    <a:cubicBezTo>
                      <a:pt x="992955" y="1056202"/>
                      <a:pt x="992955" y="301282"/>
                      <a:pt x="992955" y="17136"/>
                    </a:cubicBezTo>
                    <a:cubicBezTo>
                      <a:pt x="992955" y="11528"/>
                      <a:pt x="993578" y="5920"/>
                      <a:pt x="993889" y="0"/>
                    </a:cubicBezTo>
                    <a:cubicBezTo>
                      <a:pt x="816298" y="0"/>
                      <a:pt x="638706" y="0"/>
                      <a:pt x="461115" y="0"/>
                    </a:cubicBezTo>
                    <a:cubicBezTo>
                      <a:pt x="461426" y="4050"/>
                      <a:pt x="462049" y="8101"/>
                      <a:pt x="462049" y="12463"/>
                    </a:cubicBezTo>
                    <a:cubicBezTo>
                      <a:pt x="462049" y="324650"/>
                      <a:pt x="461426" y="1098575"/>
                      <a:pt x="460803" y="1102625"/>
                    </a:cubicBezTo>
                    <a:cubicBezTo>
                      <a:pt x="458311" y="1101690"/>
                      <a:pt x="455507" y="1101379"/>
                      <a:pt x="454260" y="1099821"/>
                    </a:cubicBezTo>
                    <a:cubicBezTo>
                      <a:pt x="426843" y="1070222"/>
                      <a:pt x="397244" y="1086735"/>
                      <a:pt x="368892" y="1097017"/>
                    </a:cubicBezTo>
                    <a:cubicBezTo>
                      <a:pt x="365465" y="1098263"/>
                      <a:pt x="362972" y="1106675"/>
                      <a:pt x="362349" y="1111972"/>
                    </a:cubicBezTo>
                    <a:cubicBezTo>
                      <a:pt x="359545" y="1147179"/>
                      <a:pt x="359856" y="1182385"/>
                      <a:pt x="354871" y="1217281"/>
                    </a:cubicBezTo>
                    <a:cubicBezTo>
                      <a:pt x="350510" y="1249060"/>
                      <a:pt x="333374" y="1276166"/>
                      <a:pt x="312187" y="1300157"/>
                    </a:cubicBezTo>
                    <a:cubicBezTo>
                      <a:pt x="310318" y="1300157"/>
                      <a:pt x="308760" y="1299845"/>
                      <a:pt x="306891" y="1299845"/>
                    </a:cubicBezTo>
                    <a:cubicBezTo>
                      <a:pt x="303775" y="1252176"/>
                      <a:pt x="300348" y="1204818"/>
                      <a:pt x="297232" y="1154968"/>
                    </a:cubicBezTo>
                    <a:cubicBezTo>
                      <a:pt x="258910" y="1175843"/>
                      <a:pt x="224949" y="1194225"/>
                      <a:pt x="193793" y="1211361"/>
                    </a:cubicBezTo>
                    <a:cubicBezTo>
                      <a:pt x="208436" y="1225381"/>
                      <a:pt x="222768" y="1239090"/>
                      <a:pt x="238035" y="1253734"/>
                    </a:cubicBezTo>
                    <a:cubicBezTo>
                      <a:pt x="215602" y="1276166"/>
                      <a:pt x="194416" y="1279282"/>
                      <a:pt x="171049" y="1272427"/>
                    </a:cubicBezTo>
                    <a:cubicBezTo>
                      <a:pt x="161390" y="1269623"/>
                      <a:pt x="151109" y="1265261"/>
                      <a:pt x="143319" y="1259030"/>
                    </a:cubicBezTo>
                    <a:cubicBezTo>
                      <a:pt x="131480" y="1249995"/>
                      <a:pt x="122133" y="1250618"/>
                      <a:pt x="111852" y="1260276"/>
                    </a:cubicBezTo>
                    <a:cubicBezTo>
                      <a:pt x="107490" y="1264327"/>
                      <a:pt x="102193" y="1267442"/>
                      <a:pt x="95339" y="1272427"/>
                    </a:cubicBezTo>
                    <a:cubicBezTo>
                      <a:pt x="143008" y="1283021"/>
                      <a:pt x="181019" y="1308569"/>
                      <a:pt x="221211" y="1336298"/>
                    </a:cubicBezTo>
                    <a:cubicBezTo>
                      <a:pt x="159209" y="1349384"/>
                      <a:pt x="100012" y="1337233"/>
                      <a:pt x="39569" y="1335986"/>
                    </a:cubicBezTo>
                    <a:cubicBezTo>
                      <a:pt x="37699" y="1379917"/>
                      <a:pt x="36141" y="1422290"/>
                      <a:pt x="34272" y="1468713"/>
                    </a:cubicBezTo>
                    <a:cubicBezTo>
                      <a:pt x="56705" y="1464351"/>
                      <a:pt x="76956" y="1460612"/>
                      <a:pt x="96896" y="1456873"/>
                    </a:cubicBezTo>
                    <a:cubicBezTo>
                      <a:pt x="117148" y="1453134"/>
                      <a:pt x="137400" y="1449084"/>
                      <a:pt x="161702" y="1444411"/>
                    </a:cubicBezTo>
                    <a:cubicBezTo>
                      <a:pt x="135842" y="1488341"/>
                      <a:pt x="105309" y="1518563"/>
                      <a:pt x="58574" y="1529468"/>
                    </a:cubicBezTo>
                    <a:cubicBezTo>
                      <a:pt x="47046" y="1532272"/>
                      <a:pt x="34895" y="1534453"/>
                      <a:pt x="24302" y="1539749"/>
                    </a:cubicBezTo>
                    <a:cubicBezTo>
                      <a:pt x="15267" y="1544111"/>
                      <a:pt x="8101" y="1552523"/>
                      <a:pt x="0" y="1559066"/>
                    </a:cubicBezTo>
                    <a:cubicBezTo>
                      <a:pt x="623" y="1560624"/>
                      <a:pt x="1246" y="1562182"/>
                      <a:pt x="1869" y="1563740"/>
                    </a:cubicBezTo>
                    <a:cubicBezTo>
                      <a:pt x="8724" y="1565609"/>
                      <a:pt x="15578" y="1567478"/>
                      <a:pt x="22121" y="1569971"/>
                    </a:cubicBezTo>
                    <a:cubicBezTo>
                      <a:pt x="31156" y="1573398"/>
                      <a:pt x="42996" y="1575268"/>
                      <a:pt x="48292" y="1582122"/>
                    </a:cubicBezTo>
                    <a:cubicBezTo>
                      <a:pt x="58574" y="1594584"/>
                      <a:pt x="70725" y="1594584"/>
                      <a:pt x="84434" y="1594584"/>
                    </a:cubicBezTo>
                    <a:cubicBezTo>
                      <a:pt x="203763" y="1594273"/>
                      <a:pt x="323403" y="1594584"/>
                      <a:pt x="442732" y="1594584"/>
                    </a:cubicBezTo>
                    <a:cubicBezTo>
                      <a:pt x="448964" y="1594584"/>
                      <a:pt x="454884" y="1594584"/>
                      <a:pt x="462049" y="1594584"/>
                    </a:cubicBezTo>
                    <a:cubicBezTo>
                      <a:pt x="462049" y="1725441"/>
                      <a:pt x="462049" y="1854429"/>
                      <a:pt x="462049" y="1984663"/>
                    </a:cubicBezTo>
                    <a:cubicBezTo>
                      <a:pt x="473889" y="1961607"/>
                      <a:pt x="484794" y="1939797"/>
                      <a:pt x="497568" y="1914249"/>
                    </a:cubicBezTo>
                    <a:cubicBezTo>
                      <a:pt x="530282" y="1971577"/>
                      <a:pt x="511900" y="2030774"/>
                      <a:pt x="520623" y="2091529"/>
                    </a:cubicBezTo>
                    <a:cubicBezTo>
                      <a:pt x="544926" y="2073458"/>
                      <a:pt x="566735" y="2057569"/>
                      <a:pt x="587921" y="2040744"/>
                    </a:cubicBezTo>
                    <a:cubicBezTo>
                      <a:pt x="590414" y="2038875"/>
                      <a:pt x="589479" y="2029528"/>
                      <a:pt x="586987" y="2025477"/>
                    </a:cubicBezTo>
                    <a:cubicBezTo>
                      <a:pt x="572966" y="2001799"/>
                      <a:pt x="557076" y="1979366"/>
                      <a:pt x="543679" y="1955687"/>
                    </a:cubicBezTo>
                    <a:cubicBezTo>
                      <a:pt x="529347" y="1930139"/>
                      <a:pt x="516573" y="1903345"/>
                      <a:pt x="503487" y="1877173"/>
                    </a:cubicBezTo>
                    <a:cubicBezTo>
                      <a:pt x="502553" y="1874992"/>
                      <a:pt x="502553" y="1872188"/>
                      <a:pt x="501618" y="1867826"/>
                    </a:cubicBezTo>
                    <a:cubicBezTo>
                      <a:pt x="548664" y="1879666"/>
                      <a:pt x="580132" y="1909576"/>
                      <a:pt x="608796" y="1947275"/>
                    </a:cubicBezTo>
                    <a:cubicBezTo>
                      <a:pt x="616274" y="1922661"/>
                      <a:pt x="617208" y="1895867"/>
                      <a:pt x="643380" y="1885274"/>
                    </a:cubicBezTo>
                    <a:cubicBezTo>
                      <a:pt x="653038" y="1881223"/>
                      <a:pt x="665189" y="1883093"/>
                      <a:pt x="675471" y="1882470"/>
                    </a:cubicBezTo>
                    <a:cubicBezTo>
                      <a:pt x="673601" y="1917988"/>
                      <a:pt x="671732" y="1950079"/>
                      <a:pt x="670174" y="1983105"/>
                    </a:cubicBezTo>
                    <a:cubicBezTo>
                      <a:pt x="698527" y="1975316"/>
                      <a:pt x="722205" y="1969396"/>
                      <a:pt x="745573" y="1961607"/>
                    </a:cubicBezTo>
                    <a:cubicBezTo>
                      <a:pt x="749312" y="1960361"/>
                      <a:pt x="752116" y="1952260"/>
                      <a:pt x="752739" y="1946963"/>
                    </a:cubicBezTo>
                    <a:cubicBezTo>
                      <a:pt x="754920" y="1923285"/>
                      <a:pt x="755231" y="1899606"/>
                      <a:pt x="758658" y="1875927"/>
                    </a:cubicBezTo>
                    <a:cubicBezTo>
                      <a:pt x="759593" y="1868138"/>
                      <a:pt x="767382" y="1860972"/>
                      <a:pt x="772056" y="1853806"/>
                    </a:cubicBezTo>
                    <a:cubicBezTo>
                      <a:pt x="779845" y="1858791"/>
                      <a:pt x="788257" y="1863153"/>
                      <a:pt x="795111" y="1869072"/>
                    </a:cubicBezTo>
                    <a:cubicBezTo>
                      <a:pt x="799785" y="1873434"/>
                      <a:pt x="802277" y="1880289"/>
                      <a:pt x="806639" y="1888078"/>
                    </a:cubicBezTo>
                    <a:cubicBezTo>
                      <a:pt x="828137" y="1841966"/>
                      <a:pt x="857424" y="1803956"/>
                      <a:pt x="903224" y="1779030"/>
                    </a:cubicBezTo>
                    <a:cubicBezTo>
                      <a:pt x="891696" y="1821092"/>
                      <a:pt x="879857" y="1863153"/>
                      <a:pt x="868329" y="1905214"/>
                    </a:cubicBezTo>
                    <a:cubicBezTo>
                      <a:pt x="869575" y="1906148"/>
                      <a:pt x="870821" y="1907083"/>
                      <a:pt x="872068" y="1908018"/>
                    </a:cubicBezTo>
                    <a:cubicBezTo>
                      <a:pt x="896681" y="1877796"/>
                      <a:pt x="921295" y="1847263"/>
                      <a:pt x="946220" y="1816418"/>
                    </a:cubicBezTo>
                    <a:cubicBezTo>
                      <a:pt x="941858" y="1808318"/>
                      <a:pt x="936873" y="1799905"/>
                      <a:pt x="933134" y="1790870"/>
                    </a:cubicBezTo>
                    <a:cubicBezTo>
                      <a:pt x="930642" y="1784950"/>
                      <a:pt x="929395" y="1777784"/>
                      <a:pt x="929395" y="1771241"/>
                    </a:cubicBezTo>
                    <a:cubicBezTo>
                      <a:pt x="929707" y="1757844"/>
                      <a:pt x="932511" y="1744447"/>
                      <a:pt x="946532" y="1739150"/>
                    </a:cubicBezTo>
                    <a:cubicBezTo>
                      <a:pt x="960240" y="1733854"/>
                      <a:pt x="967095" y="1745693"/>
                      <a:pt x="974572" y="1753794"/>
                    </a:cubicBezTo>
                    <a:cubicBezTo>
                      <a:pt x="980492" y="1760337"/>
                      <a:pt x="984854" y="1767814"/>
                      <a:pt x="992955" y="1778719"/>
                    </a:cubicBezTo>
                    <a:cubicBezTo>
                      <a:pt x="992955" y="1715160"/>
                      <a:pt x="992955" y="1655963"/>
                      <a:pt x="992955" y="1594584"/>
                    </a:cubicBezTo>
                    <a:cubicBezTo>
                      <a:pt x="1001055" y="1594584"/>
                      <a:pt x="1007286" y="1594584"/>
                      <a:pt x="1013206" y="1594584"/>
                    </a:cubicBezTo>
                    <a:cubicBezTo>
                      <a:pt x="1089539" y="1594584"/>
                      <a:pt x="1165873" y="1593961"/>
                      <a:pt x="1242206" y="1594896"/>
                    </a:cubicBezTo>
                    <a:cubicBezTo>
                      <a:pt x="1259342" y="1595208"/>
                      <a:pt x="1272116" y="1591469"/>
                      <a:pt x="1281774" y="1576825"/>
                    </a:cubicBezTo>
                    <a:cubicBezTo>
                      <a:pt x="1285202" y="1571840"/>
                      <a:pt x="1290187" y="1567790"/>
                      <a:pt x="1295172" y="1562493"/>
                    </a:cubicBezTo>
                    <a:cubicBezTo>
                      <a:pt x="1285513" y="1555328"/>
                      <a:pt x="1274608" y="1549408"/>
                      <a:pt x="1267442" y="1540684"/>
                    </a:cubicBezTo>
                    <a:cubicBezTo>
                      <a:pt x="1257784" y="1529468"/>
                      <a:pt x="1266508" y="1519809"/>
                      <a:pt x="1276478" y="1511085"/>
                    </a:cubicBezTo>
                    <a:cubicBezTo>
                      <a:pt x="1246879" y="1489587"/>
                      <a:pt x="1223512" y="1464351"/>
                      <a:pt x="1210426" y="1426963"/>
                    </a:cubicBezTo>
                    <a:cubicBezTo>
                      <a:pt x="1225070" y="1431948"/>
                      <a:pt x="1237844" y="1435375"/>
                      <a:pt x="1249995" y="1440672"/>
                    </a:cubicBezTo>
                    <a:cubicBezTo>
                      <a:pt x="1286136" y="1456250"/>
                      <a:pt x="1322278" y="1471828"/>
                      <a:pt x="1358108" y="1488341"/>
                    </a:cubicBezTo>
                    <a:cubicBezTo>
                      <a:pt x="1380852" y="1498623"/>
                      <a:pt x="1383656" y="1498311"/>
                      <a:pt x="1402973" y="1481487"/>
                    </a:cubicBezTo>
                    <a:cubicBezTo>
                      <a:pt x="1416993" y="1469336"/>
                      <a:pt x="1404219" y="1459677"/>
                      <a:pt x="1400169" y="1450019"/>
                    </a:cubicBezTo>
                    <a:cubicBezTo>
                      <a:pt x="1388641" y="1421355"/>
                      <a:pt x="1377113" y="1393003"/>
                      <a:pt x="1379606" y="1361535"/>
                    </a:cubicBezTo>
                    <a:cubicBezTo>
                      <a:pt x="1379917" y="1358419"/>
                      <a:pt x="1380229" y="1355615"/>
                      <a:pt x="1380852" y="1350007"/>
                    </a:cubicBezTo>
                    <a:cubicBezTo>
                      <a:pt x="1412943" y="1370258"/>
                      <a:pt x="1436622" y="1396118"/>
                      <a:pt x="1456873" y="1430702"/>
                    </a:cubicBezTo>
                    <a:cubicBezTo>
                      <a:pt x="1482422" y="1407335"/>
                      <a:pt x="1507035" y="1384902"/>
                      <a:pt x="1533830" y="1360600"/>
                    </a:cubicBezTo>
                    <a:cubicBezTo>
                      <a:pt x="1490211" y="1345645"/>
                      <a:pt x="1447838" y="1343464"/>
                      <a:pt x="1412008" y="1314488"/>
                    </a:cubicBezTo>
                    <a:close/>
                  </a:path>
                </a:pathLst>
              </a:custGeom>
              <a:grpFill/>
              <a:ln w="3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FF087F-7635-4753-9A6A-D56493462C75}"/>
              </a:ext>
            </a:extLst>
          </p:cNvPr>
          <p:cNvGrpSpPr/>
          <p:nvPr/>
        </p:nvGrpSpPr>
        <p:grpSpPr>
          <a:xfrm>
            <a:off x="7517921" y="1772817"/>
            <a:ext cx="3890657" cy="1384995"/>
            <a:chOff x="7517921" y="4901998"/>
            <a:chExt cx="3890657" cy="13849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BCE786-D332-4A0E-BFF5-F57F83C39B78}"/>
                </a:ext>
              </a:extLst>
            </p:cNvPr>
            <p:cNvSpPr txBox="1"/>
            <p:nvPr/>
          </p:nvSpPr>
          <p:spPr>
            <a:xfrm>
              <a:off x="9463250" y="4901998"/>
              <a:ext cx="185129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7479C-3573-42AC-8550-BCC2857B0520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D7C220-7CA7-48F5-87E8-4D699CD53232}"/>
              </a:ext>
            </a:extLst>
          </p:cNvPr>
          <p:cNvGrpSpPr/>
          <p:nvPr/>
        </p:nvGrpSpPr>
        <p:grpSpPr>
          <a:xfrm>
            <a:off x="753909" y="1772817"/>
            <a:ext cx="3890657" cy="1391091"/>
            <a:chOff x="753909" y="1772817"/>
            <a:chExt cx="3890657" cy="13910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1FA132-5FE0-4DE1-A3A4-FD24DFFF645E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693B4-E679-4BC3-9EE5-9F31D0D9A620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70DF75-D618-4908-A667-199A7CB84E46}"/>
              </a:ext>
            </a:extLst>
          </p:cNvPr>
          <p:cNvGrpSpPr/>
          <p:nvPr/>
        </p:nvGrpSpPr>
        <p:grpSpPr>
          <a:xfrm>
            <a:off x="1206158" y="4767626"/>
            <a:ext cx="3890657" cy="1384995"/>
            <a:chOff x="7517921" y="4901998"/>
            <a:chExt cx="3890657" cy="13849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BE4A73-7839-430F-9C43-D71E54E7F593}"/>
                </a:ext>
              </a:extLst>
            </p:cNvPr>
            <p:cNvSpPr txBox="1"/>
            <p:nvPr/>
          </p:nvSpPr>
          <p:spPr>
            <a:xfrm>
              <a:off x="9463250" y="4901998"/>
              <a:ext cx="1851293" cy="369332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256BB4-27DF-4837-83B3-038183ADA3E2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3F4C96-3EA1-4FEA-A68B-FF0E2F79AB0C}"/>
              </a:ext>
            </a:extLst>
          </p:cNvPr>
          <p:cNvGrpSpPr/>
          <p:nvPr/>
        </p:nvGrpSpPr>
        <p:grpSpPr>
          <a:xfrm>
            <a:off x="7188598" y="4761530"/>
            <a:ext cx="3890657" cy="1391091"/>
            <a:chOff x="753909" y="1772817"/>
            <a:chExt cx="3890657" cy="13910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0ABD64-7A2D-4A11-927F-2E09B95EAC4D}"/>
                </a:ext>
              </a:extLst>
            </p:cNvPr>
            <p:cNvSpPr txBox="1"/>
            <p:nvPr/>
          </p:nvSpPr>
          <p:spPr>
            <a:xfrm>
              <a:off x="847945" y="1772817"/>
              <a:ext cx="1851293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73DACA-D17D-41A0-A9C5-AF2F448F12D6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707FE-F198-467B-8C38-D99732E7B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B5DA2-7976-4BA6-A176-01FE798EBE7C}"/>
              </a:ext>
            </a:extLst>
          </p:cNvPr>
          <p:cNvSpPr txBox="1"/>
          <p:nvPr/>
        </p:nvSpPr>
        <p:spPr>
          <a:xfrm>
            <a:off x="699653" y="4606320"/>
            <a:ext cx="191019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836F6-DA4C-401E-A4C0-EF9ED584EC5E}"/>
              </a:ext>
            </a:extLst>
          </p:cNvPr>
          <p:cNvSpPr txBox="1"/>
          <p:nvPr/>
        </p:nvSpPr>
        <p:spPr>
          <a:xfrm>
            <a:off x="4671863" y="2579550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accent1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AB16D-653D-4F06-B62C-603E39DA0DA3}"/>
              </a:ext>
            </a:extLst>
          </p:cNvPr>
          <p:cNvSpPr txBox="1"/>
          <p:nvPr/>
        </p:nvSpPr>
        <p:spPr>
          <a:xfrm>
            <a:off x="4739320" y="4291221"/>
            <a:ext cx="3804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Time. You can simply impress your audience and add a unique zing.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84137E-17D6-4132-A27A-8D7B7F182760}"/>
              </a:ext>
            </a:extLst>
          </p:cNvPr>
          <p:cNvSpPr txBox="1"/>
          <p:nvPr/>
        </p:nvSpPr>
        <p:spPr>
          <a:xfrm>
            <a:off x="5280487" y="5297861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F6FEE2-DCB2-4B25-ADFA-279B8EB71DC0}"/>
              </a:ext>
            </a:extLst>
          </p:cNvPr>
          <p:cNvSpPr txBox="1"/>
          <p:nvPr/>
        </p:nvSpPr>
        <p:spPr>
          <a:xfrm>
            <a:off x="4774199" y="5763994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8BEAB821-153D-4ADC-A52F-AC053FE273C6}"/>
              </a:ext>
            </a:extLst>
          </p:cNvPr>
          <p:cNvSpPr/>
          <p:nvPr/>
        </p:nvSpPr>
        <p:spPr>
          <a:xfrm>
            <a:off x="4883496" y="5313078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2DDD9-B341-4151-A93E-03AB1D929D5E}"/>
              </a:ext>
            </a:extLst>
          </p:cNvPr>
          <p:cNvSpPr txBox="1"/>
          <p:nvPr/>
        </p:nvSpPr>
        <p:spPr>
          <a:xfrm>
            <a:off x="7291008" y="5297861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cs typeface="Arial" pitchFamily="34" charset="0"/>
              </a:rPr>
              <a:t>Content  Here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6B0E4-D182-40F5-BECC-E840B259595C}"/>
              </a:ext>
            </a:extLst>
          </p:cNvPr>
          <p:cNvSpPr txBox="1"/>
          <p:nvPr/>
        </p:nvSpPr>
        <p:spPr>
          <a:xfrm>
            <a:off x="6784720" y="5763994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DCF390CD-75C2-46C7-8DB8-956DB4709FF5}"/>
              </a:ext>
            </a:extLst>
          </p:cNvPr>
          <p:cNvSpPr/>
          <p:nvPr/>
        </p:nvSpPr>
        <p:spPr>
          <a:xfrm>
            <a:off x="6878555" y="5284010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3BAB3C-1353-4218-A56A-26D64B2D49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6B71F7-A10B-4CF3-B45F-7E76A350E2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EDD7F4-7105-4AF0-9AA9-3D1305691A5B}"/>
              </a:ext>
            </a:extLst>
          </p:cNvPr>
          <p:cNvGrpSpPr/>
          <p:nvPr/>
        </p:nvGrpSpPr>
        <p:grpSpPr>
          <a:xfrm flipH="1">
            <a:off x="7447248" y="1739651"/>
            <a:ext cx="4416202" cy="4697283"/>
            <a:chOff x="319907" y="1920576"/>
            <a:chExt cx="4416202" cy="469728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A73BF7-916F-46E4-855E-122265AD45C6}"/>
                </a:ext>
              </a:extLst>
            </p:cNvPr>
            <p:cNvSpPr/>
            <p:nvPr/>
          </p:nvSpPr>
          <p:spPr>
            <a:xfrm>
              <a:off x="319907" y="1920576"/>
              <a:ext cx="4416202" cy="4697283"/>
            </a:xfrm>
            <a:custGeom>
              <a:avLst/>
              <a:gdLst>
                <a:gd name="connsiteX0" fmla="*/ 4381750 w 4416202"/>
                <a:gd name="connsiteY0" fmla="*/ 2054029 h 4697283"/>
                <a:gd name="connsiteX1" fmla="*/ 4236522 w 4416202"/>
                <a:gd name="connsiteY1" fmla="*/ 1893430 h 4697283"/>
                <a:gd name="connsiteX2" fmla="*/ 4117266 w 4416202"/>
                <a:gd name="connsiteY2" fmla="*/ 1637956 h 4697283"/>
                <a:gd name="connsiteX3" fmla="*/ 4120446 w 4416202"/>
                <a:gd name="connsiteY3" fmla="*/ 1608274 h 4697283"/>
                <a:gd name="connsiteX4" fmla="*/ 4148007 w 4416202"/>
                <a:gd name="connsiteY4" fmla="*/ 1566932 h 4697283"/>
                <a:gd name="connsiteX5" fmla="*/ 4237053 w 4416202"/>
                <a:gd name="connsiteY5" fmla="*/ 1344850 h 4697283"/>
                <a:gd name="connsiteX6" fmla="*/ 4228042 w 4416202"/>
                <a:gd name="connsiteY6" fmla="*/ 1233014 h 4697283"/>
                <a:gd name="connsiteX7" fmla="*/ 4213731 w 4416202"/>
                <a:gd name="connsiteY7" fmla="*/ 1213403 h 4697283"/>
                <a:gd name="connsiteX8" fmla="*/ 4239703 w 4416202"/>
                <a:gd name="connsiteY8" fmla="*/ 1174711 h 4697283"/>
                <a:gd name="connsiteX9" fmla="*/ 4211611 w 4416202"/>
                <a:gd name="connsiteY9" fmla="*/ 972239 h 4697283"/>
                <a:gd name="connsiteX10" fmla="*/ 4009140 w 4416202"/>
                <a:gd name="connsiteY10" fmla="*/ 402458 h 4697283"/>
                <a:gd name="connsiteX11" fmla="*/ 4023451 w 4416202"/>
                <a:gd name="connsiteY11" fmla="*/ 272601 h 4697283"/>
                <a:gd name="connsiteX12" fmla="*/ 3999069 w 4416202"/>
                <a:gd name="connsiteY12" fmla="*/ 233909 h 4697283"/>
                <a:gd name="connsiteX13" fmla="*/ 3940236 w 4416202"/>
                <a:gd name="connsiteY13" fmla="*/ 212708 h 4697283"/>
                <a:gd name="connsiteX14" fmla="*/ 3588297 w 4416202"/>
                <a:gd name="connsiteY14" fmla="*/ 86561 h 4697283"/>
                <a:gd name="connsiteX15" fmla="*/ 3432998 w 4416202"/>
                <a:gd name="connsiteY15" fmla="*/ 38328 h 4697283"/>
                <a:gd name="connsiteX16" fmla="*/ 2989364 w 4416202"/>
                <a:gd name="connsiteY16" fmla="*/ 166 h 4697283"/>
                <a:gd name="connsiteX17" fmla="*/ 2666046 w 4416202"/>
                <a:gd name="connsiteY17" fmla="*/ 6526 h 4697283"/>
                <a:gd name="connsiteX18" fmla="*/ 2419583 w 4416202"/>
                <a:gd name="connsiteY18" fmla="*/ 52109 h 4697283"/>
                <a:gd name="connsiteX19" fmla="*/ 1916055 w 4416202"/>
                <a:gd name="connsiteY19" fmla="*/ 292212 h 4697283"/>
                <a:gd name="connsiteX20" fmla="*/ 1755456 w 4416202"/>
                <a:gd name="connsiteY20" fmla="*/ 425249 h 4697283"/>
                <a:gd name="connsiteX21" fmla="*/ 1655281 w 4416202"/>
                <a:gd name="connsiteY21" fmla="*/ 585848 h 4697283"/>
                <a:gd name="connsiteX22" fmla="*/ 1612878 w 4416202"/>
                <a:gd name="connsiteY22" fmla="*/ 704575 h 4697283"/>
                <a:gd name="connsiteX23" fmla="*/ 1505813 w 4416202"/>
                <a:gd name="connsiteY23" fmla="*/ 1031603 h 4697283"/>
                <a:gd name="connsiteX24" fmla="*/ 1485142 w 4416202"/>
                <a:gd name="connsiteY24" fmla="*/ 1152449 h 4697283"/>
                <a:gd name="connsiteX25" fmla="*/ 1448569 w 4416202"/>
                <a:gd name="connsiteY25" fmla="*/ 1293967 h 4697283"/>
                <a:gd name="connsiteX26" fmla="*/ 1432139 w 4416202"/>
                <a:gd name="connsiteY26" fmla="*/ 1547851 h 4697283"/>
                <a:gd name="connsiteX27" fmla="*/ 1401927 w 4416202"/>
                <a:gd name="connsiteY27" fmla="*/ 2004206 h 4697283"/>
                <a:gd name="connsiteX28" fmla="*/ 1386556 w 4416202"/>
                <a:gd name="connsiteY28" fmla="*/ 2103322 h 4697283"/>
                <a:gd name="connsiteX29" fmla="*/ 1344154 w 4416202"/>
                <a:gd name="connsiteY29" fmla="*/ 2237949 h 4697283"/>
                <a:gd name="connsiteX30" fmla="*/ 1256169 w 4416202"/>
                <a:gd name="connsiteY30" fmla="*/ 2517804 h 4697283"/>
                <a:gd name="connsiteX31" fmla="*/ 1230728 w 4416202"/>
                <a:gd name="connsiteY31" fmla="*/ 2554906 h 4697283"/>
                <a:gd name="connsiteX32" fmla="*/ 1123132 w 4416202"/>
                <a:gd name="connsiteY32" fmla="*/ 2664622 h 4697283"/>
                <a:gd name="connsiteX33" fmla="*/ 1089740 w 4416202"/>
                <a:gd name="connsiteY33" fmla="*/ 2886174 h 4697283"/>
                <a:gd name="connsiteX34" fmla="*/ 1105641 w 4416202"/>
                <a:gd name="connsiteY34" fmla="*/ 2931227 h 4697283"/>
                <a:gd name="connsiteX35" fmla="*/ 1096100 w 4416202"/>
                <a:gd name="connsiteY35" fmla="*/ 3003841 h 4697283"/>
                <a:gd name="connsiteX36" fmla="*/ 769072 w 4416202"/>
                <a:gd name="connsiteY36" fmla="*/ 3525920 h 4697283"/>
                <a:gd name="connsiteX37" fmla="*/ 591512 w 4416202"/>
                <a:gd name="connsiteY37" fmla="*/ 3746412 h 4697283"/>
                <a:gd name="connsiteX38" fmla="*/ 351409 w 4416202"/>
                <a:gd name="connsiteY38" fmla="*/ 4018317 h 4697283"/>
                <a:gd name="connsiteX39" fmla="*/ 99115 w 4416202"/>
                <a:gd name="connsiteY39" fmla="*/ 4330504 h 4697283"/>
                <a:gd name="connsiteX40" fmla="*/ 0 w 4416202"/>
                <a:gd name="connsiteY40" fmla="*/ 4557356 h 4697283"/>
                <a:gd name="connsiteX41" fmla="*/ 0 w 4416202"/>
                <a:gd name="connsiteY41" fmla="*/ 4564777 h 4697283"/>
                <a:gd name="connsiteX42" fmla="*/ 24381 w 4416202"/>
                <a:gd name="connsiteY42" fmla="*/ 4564247 h 4697283"/>
                <a:gd name="connsiteX43" fmla="*/ 240103 w 4416202"/>
                <a:gd name="connsiteY43" fmla="*/ 4320433 h 4697283"/>
                <a:gd name="connsiteX44" fmla="*/ 456355 w 4416202"/>
                <a:gd name="connsiteY44" fmla="*/ 4161425 h 4697283"/>
                <a:gd name="connsiteX45" fmla="*/ 913770 w 4416202"/>
                <a:gd name="connsiteY45" fmla="*/ 4064959 h 4697283"/>
                <a:gd name="connsiteX46" fmla="*/ 1614469 w 4416202"/>
                <a:gd name="connsiteY46" fmla="*/ 4307713 h 4697283"/>
                <a:gd name="connsiteX47" fmla="*/ 1716234 w 4416202"/>
                <a:gd name="connsiteY47" fmla="*/ 4414779 h 4697283"/>
                <a:gd name="connsiteX48" fmla="*/ 1941496 w 4416202"/>
                <a:gd name="connsiteY48" fmla="*/ 4675023 h 4697283"/>
                <a:gd name="connsiteX49" fmla="*/ 1982309 w 4416202"/>
                <a:gd name="connsiteY49" fmla="*/ 4690924 h 4697283"/>
                <a:gd name="connsiteX50" fmla="*/ 2360219 w 4416202"/>
                <a:gd name="connsiteY50" fmla="*/ 4619370 h 4697283"/>
                <a:gd name="connsiteX51" fmla="*/ 2364990 w 4416202"/>
                <a:gd name="connsiteY51" fmla="*/ 4623080 h 4697283"/>
                <a:gd name="connsiteX52" fmla="*/ 2454035 w 4416202"/>
                <a:gd name="connsiteY52" fmla="*/ 4663892 h 4697283"/>
                <a:gd name="connsiteX53" fmla="*/ 2608803 w 4416202"/>
                <a:gd name="connsiteY53" fmla="*/ 4697284 h 4697283"/>
                <a:gd name="connsiteX54" fmla="*/ 2676117 w 4416202"/>
                <a:gd name="connsiteY54" fmla="*/ 4694104 h 4697283"/>
                <a:gd name="connsiteX55" fmla="*/ 2825585 w 4416202"/>
                <a:gd name="connsiteY55" fmla="*/ 4651702 h 4697283"/>
                <a:gd name="connsiteX56" fmla="*/ 3133532 w 4416202"/>
                <a:gd name="connsiteY56" fmla="*/ 4507004 h 4697283"/>
                <a:gd name="connsiteX57" fmla="*/ 3133532 w 4416202"/>
                <a:gd name="connsiteY57" fmla="*/ 4507004 h 4697283"/>
                <a:gd name="connsiteX58" fmla="*/ 3237948 w 4416202"/>
                <a:gd name="connsiteY58" fmla="*/ 4468842 h 4697283"/>
                <a:gd name="connsiteX59" fmla="*/ 3395366 w 4416202"/>
                <a:gd name="connsiteY59" fmla="*/ 4436510 h 4697283"/>
                <a:gd name="connsiteX60" fmla="*/ 3415507 w 4416202"/>
                <a:gd name="connsiteY60" fmla="*/ 4422199 h 4697283"/>
                <a:gd name="connsiteX61" fmla="*/ 3307911 w 4416202"/>
                <a:gd name="connsiteY61" fmla="*/ 4235629 h 4697283"/>
                <a:gd name="connsiteX62" fmla="*/ 3299431 w 4416202"/>
                <a:gd name="connsiteY62" fmla="*/ 4208597 h 4697283"/>
                <a:gd name="connsiteX63" fmla="*/ 3297841 w 4416202"/>
                <a:gd name="connsiteY63" fmla="*/ 4161954 h 4697283"/>
                <a:gd name="connsiteX64" fmla="*/ 3297841 w 4416202"/>
                <a:gd name="connsiteY64" fmla="*/ 4161954 h 4697283"/>
                <a:gd name="connsiteX65" fmla="*/ 3297841 w 4416202"/>
                <a:gd name="connsiteY65" fmla="*/ 4161954 h 4697283"/>
                <a:gd name="connsiteX66" fmla="*/ 3226817 w 4416202"/>
                <a:gd name="connsiteY66" fmla="*/ 4089871 h 4697283"/>
                <a:gd name="connsiteX67" fmla="*/ 3234237 w 4416202"/>
                <a:gd name="connsiteY67" fmla="*/ 4082980 h 4697283"/>
                <a:gd name="connsiteX68" fmla="*/ 3259679 w 4416202"/>
                <a:gd name="connsiteY68" fmla="*/ 4010896 h 4697283"/>
                <a:gd name="connsiteX69" fmla="*/ 3219927 w 4416202"/>
                <a:gd name="connsiteY69" fmla="*/ 3920261 h 4697283"/>
                <a:gd name="connsiteX70" fmla="*/ 3233707 w 4416202"/>
                <a:gd name="connsiteY70" fmla="*/ 3886870 h 4697283"/>
                <a:gd name="connsiteX71" fmla="*/ 3280880 w 4416202"/>
                <a:gd name="connsiteY71" fmla="*/ 3866198 h 4697283"/>
                <a:gd name="connsiteX72" fmla="*/ 3334943 w 4416202"/>
                <a:gd name="connsiteY72" fmla="*/ 3786694 h 4697283"/>
                <a:gd name="connsiteX73" fmla="*/ 3321692 w 4416202"/>
                <a:gd name="connsiteY73" fmla="*/ 3679628 h 4697283"/>
                <a:gd name="connsiteX74" fmla="*/ 3332823 w 4416202"/>
                <a:gd name="connsiteY74" fmla="*/ 3654717 h 4697283"/>
                <a:gd name="connsiteX75" fmla="*/ 3355614 w 4416202"/>
                <a:gd name="connsiteY75" fmla="*/ 3636696 h 4697283"/>
                <a:gd name="connsiteX76" fmla="*/ 3356144 w 4416202"/>
                <a:gd name="connsiteY76" fmla="*/ 3472917 h 4697283"/>
                <a:gd name="connsiteX77" fmla="*/ 3320102 w 4416202"/>
                <a:gd name="connsiteY77" fmla="*/ 3329809 h 4697283"/>
                <a:gd name="connsiteX78" fmla="*/ 3349254 w 4416202"/>
                <a:gd name="connsiteY78" fmla="*/ 3189881 h 4697283"/>
                <a:gd name="connsiteX79" fmla="*/ 3370455 w 4416202"/>
                <a:gd name="connsiteY79" fmla="*/ 3173450 h 4697283"/>
                <a:gd name="connsiteX80" fmla="*/ 3546955 w 4416202"/>
                <a:gd name="connsiteY80" fmla="*/ 3191471 h 4697283"/>
                <a:gd name="connsiteX81" fmla="*/ 3831580 w 4416202"/>
                <a:gd name="connsiteY81" fmla="*/ 3177160 h 4697283"/>
                <a:gd name="connsiteX82" fmla="*/ 3933346 w 4416202"/>
                <a:gd name="connsiteY82" fmla="*/ 3153309 h 4697283"/>
                <a:gd name="connsiteX83" fmla="*/ 3906314 w 4416202"/>
                <a:gd name="connsiteY83" fmla="*/ 3137938 h 4697283"/>
                <a:gd name="connsiteX84" fmla="*/ 3903134 w 4416202"/>
                <a:gd name="connsiteY84" fmla="*/ 3135288 h 4697283"/>
                <a:gd name="connsiteX85" fmla="*/ 4045712 w 4416202"/>
                <a:gd name="connsiteY85" fmla="*/ 3034053 h 4697283"/>
                <a:gd name="connsiteX86" fmla="*/ 4071153 w 4416202"/>
                <a:gd name="connsiteY86" fmla="*/ 2858083 h 4697283"/>
                <a:gd name="connsiteX87" fmla="*/ 4105075 w 4416202"/>
                <a:gd name="connsiteY87" fmla="*/ 2698544 h 4697283"/>
                <a:gd name="connsiteX88" fmla="*/ 4150128 w 4416202"/>
                <a:gd name="connsiteY88" fmla="*/ 2648192 h 4697283"/>
                <a:gd name="connsiteX89" fmla="*/ 4155958 w 4416202"/>
                <a:gd name="connsiteY89" fmla="*/ 2607379 h 4697283"/>
                <a:gd name="connsiteX90" fmla="*/ 4137937 w 4416202"/>
                <a:gd name="connsiteY90" fmla="*/ 2575577 h 4697283"/>
                <a:gd name="connsiteX91" fmla="*/ 4146948 w 4416202"/>
                <a:gd name="connsiteY91" fmla="*/ 2536355 h 4697283"/>
                <a:gd name="connsiteX92" fmla="*/ 4196770 w 4416202"/>
                <a:gd name="connsiteY92" fmla="*/ 2505614 h 4697283"/>
                <a:gd name="connsiteX93" fmla="*/ 4205251 w 4416202"/>
                <a:gd name="connsiteY93" fmla="*/ 2465331 h 4697283"/>
                <a:gd name="connsiteX94" fmla="*/ 4169209 w 4416202"/>
                <a:gd name="connsiteY94" fmla="*/ 2387417 h 4697283"/>
                <a:gd name="connsiteX95" fmla="*/ 4220092 w 4416202"/>
                <a:gd name="connsiteY95" fmla="*/ 2294132 h 4697283"/>
                <a:gd name="connsiteX96" fmla="*/ 4380690 w 4416202"/>
                <a:gd name="connsiteY96" fmla="*/ 2231059 h 4697283"/>
                <a:gd name="connsiteX97" fmla="*/ 4402952 w 4416202"/>
                <a:gd name="connsiteY97" fmla="*/ 2208797 h 4697283"/>
                <a:gd name="connsiteX98" fmla="*/ 4416202 w 4416202"/>
                <a:gd name="connsiteY98" fmla="*/ 2119752 h 4697283"/>
                <a:gd name="connsiteX99" fmla="*/ 4381750 w 4416202"/>
                <a:gd name="connsiteY99" fmla="*/ 2054029 h 46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416202" h="4697283">
                  <a:moveTo>
                    <a:pt x="4381750" y="2054029"/>
                  </a:moveTo>
                  <a:cubicBezTo>
                    <a:pt x="4322387" y="2010566"/>
                    <a:pt x="4274155" y="1957033"/>
                    <a:pt x="4236522" y="1893430"/>
                  </a:cubicBezTo>
                  <a:cubicBezTo>
                    <a:pt x="4188820" y="1811805"/>
                    <a:pt x="4160198" y="1721701"/>
                    <a:pt x="4117266" y="1637956"/>
                  </a:cubicBezTo>
                  <a:cubicBezTo>
                    <a:pt x="4111965" y="1627885"/>
                    <a:pt x="4114616" y="1617815"/>
                    <a:pt x="4120446" y="1608274"/>
                  </a:cubicBezTo>
                  <a:cubicBezTo>
                    <a:pt x="4129456" y="1594494"/>
                    <a:pt x="4138467" y="1580713"/>
                    <a:pt x="4148007" y="1566932"/>
                  </a:cubicBezTo>
                  <a:cubicBezTo>
                    <a:pt x="4193060" y="1499088"/>
                    <a:pt x="4230162" y="1428595"/>
                    <a:pt x="4237053" y="1344850"/>
                  </a:cubicBezTo>
                  <a:cubicBezTo>
                    <a:pt x="4240233" y="1306688"/>
                    <a:pt x="4240763" y="1269586"/>
                    <a:pt x="4228042" y="1233014"/>
                  </a:cubicBezTo>
                  <a:cubicBezTo>
                    <a:pt x="4225392" y="1224533"/>
                    <a:pt x="4221152" y="1217643"/>
                    <a:pt x="4213731" y="1213403"/>
                  </a:cubicBezTo>
                  <a:cubicBezTo>
                    <a:pt x="4242353" y="1200682"/>
                    <a:pt x="4242353" y="1199092"/>
                    <a:pt x="4239703" y="1174711"/>
                  </a:cubicBezTo>
                  <a:cubicBezTo>
                    <a:pt x="4233342" y="1106867"/>
                    <a:pt x="4224862" y="1039023"/>
                    <a:pt x="4211611" y="972239"/>
                  </a:cubicBezTo>
                  <a:cubicBezTo>
                    <a:pt x="4172389" y="772418"/>
                    <a:pt x="4108255" y="581078"/>
                    <a:pt x="4009140" y="402458"/>
                  </a:cubicBezTo>
                  <a:cubicBezTo>
                    <a:pt x="4010200" y="397688"/>
                    <a:pt x="4020270" y="310763"/>
                    <a:pt x="4023451" y="272601"/>
                  </a:cubicBezTo>
                  <a:cubicBezTo>
                    <a:pt x="4026101" y="246100"/>
                    <a:pt x="4025041" y="242919"/>
                    <a:pt x="3999069" y="233909"/>
                  </a:cubicBezTo>
                  <a:cubicBezTo>
                    <a:pt x="3979458" y="227018"/>
                    <a:pt x="3959847" y="220128"/>
                    <a:pt x="3940236" y="212708"/>
                  </a:cubicBezTo>
                  <a:cubicBezTo>
                    <a:pt x="3823100" y="169775"/>
                    <a:pt x="3705963" y="127903"/>
                    <a:pt x="3588297" y="86561"/>
                  </a:cubicBezTo>
                  <a:cubicBezTo>
                    <a:pt x="3537414" y="68540"/>
                    <a:pt x="3487591" y="46809"/>
                    <a:pt x="3432998" y="38328"/>
                  </a:cubicBezTo>
                  <a:cubicBezTo>
                    <a:pt x="3286180" y="14477"/>
                    <a:pt x="3138302" y="1756"/>
                    <a:pt x="2989364" y="166"/>
                  </a:cubicBezTo>
                  <a:cubicBezTo>
                    <a:pt x="2913570" y="-894"/>
                    <a:pt x="2697848" y="3346"/>
                    <a:pt x="2666046" y="6526"/>
                  </a:cubicBezTo>
                  <a:cubicBezTo>
                    <a:pt x="2582302" y="14477"/>
                    <a:pt x="2500677" y="30378"/>
                    <a:pt x="2419583" y="52109"/>
                  </a:cubicBezTo>
                  <a:cubicBezTo>
                    <a:pt x="2236723" y="100342"/>
                    <a:pt x="2069233" y="180906"/>
                    <a:pt x="1916055" y="292212"/>
                  </a:cubicBezTo>
                  <a:cubicBezTo>
                    <a:pt x="1859872" y="333554"/>
                    <a:pt x="1806869" y="378607"/>
                    <a:pt x="1755456" y="425249"/>
                  </a:cubicBezTo>
                  <a:cubicBezTo>
                    <a:pt x="1681782" y="492033"/>
                    <a:pt x="1682842" y="492033"/>
                    <a:pt x="1655281" y="585848"/>
                  </a:cubicBezTo>
                  <a:cubicBezTo>
                    <a:pt x="1643090" y="626130"/>
                    <a:pt x="1635140" y="667473"/>
                    <a:pt x="1612878" y="704575"/>
                  </a:cubicBezTo>
                  <a:cubicBezTo>
                    <a:pt x="1552985" y="805280"/>
                    <a:pt x="1520653" y="915526"/>
                    <a:pt x="1505813" y="1031603"/>
                  </a:cubicBezTo>
                  <a:cubicBezTo>
                    <a:pt x="1500512" y="1071885"/>
                    <a:pt x="1497862" y="1112697"/>
                    <a:pt x="1485142" y="1152449"/>
                  </a:cubicBezTo>
                  <a:cubicBezTo>
                    <a:pt x="1470831" y="1199092"/>
                    <a:pt x="1452280" y="1244674"/>
                    <a:pt x="1448569" y="1293967"/>
                  </a:cubicBezTo>
                  <a:cubicBezTo>
                    <a:pt x="1447509" y="1311458"/>
                    <a:pt x="1436379" y="1481067"/>
                    <a:pt x="1432139" y="1547851"/>
                  </a:cubicBezTo>
                  <a:cubicBezTo>
                    <a:pt x="1429488" y="1591313"/>
                    <a:pt x="1404047" y="1958094"/>
                    <a:pt x="1401927" y="2004206"/>
                  </a:cubicBezTo>
                  <a:cubicBezTo>
                    <a:pt x="1400337" y="2037598"/>
                    <a:pt x="1398217" y="2070990"/>
                    <a:pt x="1386556" y="2103322"/>
                  </a:cubicBezTo>
                  <a:cubicBezTo>
                    <a:pt x="1370655" y="2147844"/>
                    <a:pt x="1357935" y="2192896"/>
                    <a:pt x="1344154" y="2237949"/>
                  </a:cubicBezTo>
                  <a:cubicBezTo>
                    <a:pt x="1315002" y="2331234"/>
                    <a:pt x="1285851" y="2424519"/>
                    <a:pt x="1256169" y="2517804"/>
                  </a:cubicBezTo>
                  <a:cubicBezTo>
                    <a:pt x="1251399" y="2532645"/>
                    <a:pt x="1241858" y="2543776"/>
                    <a:pt x="1230728" y="2554906"/>
                  </a:cubicBezTo>
                  <a:cubicBezTo>
                    <a:pt x="1193095" y="2589888"/>
                    <a:pt x="1154933" y="2623810"/>
                    <a:pt x="1123132" y="2664622"/>
                  </a:cubicBezTo>
                  <a:cubicBezTo>
                    <a:pt x="1069599" y="2732466"/>
                    <a:pt x="1051048" y="2805080"/>
                    <a:pt x="1089740" y="2886174"/>
                  </a:cubicBezTo>
                  <a:cubicBezTo>
                    <a:pt x="1096630" y="2900485"/>
                    <a:pt x="1100340" y="2915856"/>
                    <a:pt x="1105641" y="2931227"/>
                  </a:cubicBezTo>
                  <a:cubicBezTo>
                    <a:pt x="1114651" y="2957198"/>
                    <a:pt x="1110941" y="2979990"/>
                    <a:pt x="1096100" y="3003841"/>
                  </a:cubicBezTo>
                  <a:cubicBezTo>
                    <a:pt x="986384" y="3177690"/>
                    <a:pt x="878258" y="3352070"/>
                    <a:pt x="769072" y="3525920"/>
                  </a:cubicBezTo>
                  <a:cubicBezTo>
                    <a:pt x="749461" y="3557191"/>
                    <a:pt x="630205" y="3704010"/>
                    <a:pt x="591512" y="3746412"/>
                  </a:cubicBezTo>
                  <a:cubicBezTo>
                    <a:pt x="510418" y="3836517"/>
                    <a:pt x="430384" y="3927152"/>
                    <a:pt x="351409" y="4018317"/>
                  </a:cubicBezTo>
                  <a:cubicBezTo>
                    <a:pt x="263954" y="4119552"/>
                    <a:pt x="176500" y="4220788"/>
                    <a:pt x="99115" y="4330504"/>
                  </a:cubicBezTo>
                  <a:cubicBezTo>
                    <a:pt x="50883" y="4399408"/>
                    <a:pt x="4770" y="4469371"/>
                    <a:pt x="0" y="4557356"/>
                  </a:cubicBezTo>
                  <a:cubicBezTo>
                    <a:pt x="0" y="4560007"/>
                    <a:pt x="0" y="4562127"/>
                    <a:pt x="0" y="4564777"/>
                  </a:cubicBezTo>
                  <a:cubicBezTo>
                    <a:pt x="8480" y="4575377"/>
                    <a:pt x="16431" y="4573787"/>
                    <a:pt x="24381" y="4564247"/>
                  </a:cubicBezTo>
                  <a:cubicBezTo>
                    <a:pt x="29152" y="4558416"/>
                    <a:pt x="164839" y="4388807"/>
                    <a:pt x="240103" y="4320433"/>
                  </a:cubicBezTo>
                  <a:cubicBezTo>
                    <a:pt x="306887" y="4259480"/>
                    <a:pt x="377381" y="4204887"/>
                    <a:pt x="456355" y="4161425"/>
                  </a:cubicBezTo>
                  <a:cubicBezTo>
                    <a:pt x="598933" y="4082450"/>
                    <a:pt x="752641" y="4041638"/>
                    <a:pt x="913770" y="4064959"/>
                  </a:cubicBezTo>
                  <a:cubicBezTo>
                    <a:pt x="1206346" y="4107362"/>
                    <a:pt x="1431609" y="4165665"/>
                    <a:pt x="1614469" y="4307713"/>
                  </a:cubicBezTo>
                  <a:cubicBezTo>
                    <a:pt x="1623479" y="4314603"/>
                    <a:pt x="1691323" y="4385627"/>
                    <a:pt x="1716234" y="4414779"/>
                  </a:cubicBezTo>
                  <a:cubicBezTo>
                    <a:pt x="1790968" y="4502233"/>
                    <a:pt x="1867292" y="4587568"/>
                    <a:pt x="1941496" y="4675023"/>
                  </a:cubicBezTo>
                  <a:cubicBezTo>
                    <a:pt x="1952627" y="4688273"/>
                    <a:pt x="1964818" y="4692514"/>
                    <a:pt x="1982309" y="4690924"/>
                  </a:cubicBezTo>
                  <a:cubicBezTo>
                    <a:pt x="2032131" y="4685623"/>
                    <a:pt x="2358629" y="4620430"/>
                    <a:pt x="2360219" y="4619370"/>
                  </a:cubicBezTo>
                  <a:cubicBezTo>
                    <a:pt x="2361810" y="4620430"/>
                    <a:pt x="2363400" y="4621490"/>
                    <a:pt x="2364990" y="4623080"/>
                  </a:cubicBezTo>
                  <a:cubicBezTo>
                    <a:pt x="2388841" y="4649581"/>
                    <a:pt x="2418523" y="4662832"/>
                    <a:pt x="2454035" y="4663892"/>
                  </a:cubicBezTo>
                  <a:cubicBezTo>
                    <a:pt x="2507568" y="4664952"/>
                    <a:pt x="2558450" y="4680323"/>
                    <a:pt x="2608803" y="4697284"/>
                  </a:cubicBezTo>
                  <a:cubicBezTo>
                    <a:pt x="2628414" y="4697284"/>
                    <a:pt x="2672937" y="4694634"/>
                    <a:pt x="2676117" y="4694104"/>
                  </a:cubicBezTo>
                  <a:cubicBezTo>
                    <a:pt x="2728060" y="4687214"/>
                    <a:pt x="2777352" y="4671313"/>
                    <a:pt x="2825585" y="4651702"/>
                  </a:cubicBezTo>
                  <a:cubicBezTo>
                    <a:pt x="2931061" y="4608769"/>
                    <a:pt x="3029646" y="4552586"/>
                    <a:pt x="3133532" y="4507004"/>
                  </a:cubicBezTo>
                  <a:lnTo>
                    <a:pt x="3133532" y="4507004"/>
                  </a:lnTo>
                  <a:cubicBezTo>
                    <a:pt x="3167454" y="4491633"/>
                    <a:pt x="3202966" y="4479972"/>
                    <a:pt x="3237948" y="4468842"/>
                  </a:cubicBezTo>
                  <a:cubicBezTo>
                    <a:pt x="3289360" y="4452410"/>
                    <a:pt x="3341833" y="4441280"/>
                    <a:pt x="3395366" y="4436510"/>
                  </a:cubicBezTo>
                  <a:cubicBezTo>
                    <a:pt x="3403317" y="4435980"/>
                    <a:pt x="3416567" y="4438100"/>
                    <a:pt x="3415507" y="4422199"/>
                  </a:cubicBezTo>
                  <a:cubicBezTo>
                    <a:pt x="3411267" y="4407888"/>
                    <a:pt x="3326993" y="4271141"/>
                    <a:pt x="3307911" y="4235629"/>
                  </a:cubicBezTo>
                  <a:cubicBezTo>
                    <a:pt x="3303141" y="4227148"/>
                    <a:pt x="3296781" y="4219198"/>
                    <a:pt x="3299431" y="4208597"/>
                  </a:cubicBezTo>
                  <a:cubicBezTo>
                    <a:pt x="3303141" y="4192696"/>
                    <a:pt x="3301021" y="4177325"/>
                    <a:pt x="3297841" y="4161954"/>
                  </a:cubicBezTo>
                  <a:cubicBezTo>
                    <a:pt x="3297841" y="4161954"/>
                    <a:pt x="3297841" y="4161954"/>
                    <a:pt x="3297841" y="4161954"/>
                  </a:cubicBezTo>
                  <a:cubicBezTo>
                    <a:pt x="3297841" y="4161954"/>
                    <a:pt x="3297841" y="4161954"/>
                    <a:pt x="3297841" y="4161954"/>
                  </a:cubicBezTo>
                  <a:cubicBezTo>
                    <a:pt x="3293071" y="4120612"/>
                    <a:pt x="3261799" y="4104711"/>
                    <a:pt x="3226817" y="4089871"/>
                  </a:cubicBezTo>
                  <a:cubicBezTo>
                    <a:pt x="3230527" y="4086160"/>
                    <a:pt x="3232117" y="4084570"/>
                    <a:pt x="3234237" y="4082980"/>
                  </a:cubicBezTo>
                  <a:cubicBezTo>
                    <a:pt x="3264449" y="4060719"/>
                    <a:pt x="3269749" y="4046938"/>
                    <a:pt x="3259679" y="4010896"/>
                  </a:cubicBezTo>
                  <a:cubicBezTo>
                    <a:pt x="3256499" y="3998706"/>
                    <a:pt x="3226287" y="3939872"/>
                    <a:pt x="3219927" y="3920261"/>
                  </a:cubicBezTo>
                  <a:cubicBezTo>
                    <a:pt x="3215156" y="3904890"/>
                    <a:pt x="3218866" y="3893760"/>
                    <a:pt x="3233707" y="3886870"/>
                  </a:cubicBezTo>
                  <a:cubicBezTo>
                    <a:pt x="3249078" y="3879979"/>
                    <a:pt x="3264979" y="3873089"/>
                    <a:pt x="3280880" y="3866198"/>
                  </a:cubicBezTo>
                  <a:cubicBezTo>
                    <a:pt x="3315332" y="3850827"/>
                    <a:pt x="3333883" y="3825916"/>
                    <a:pt x="3334943" y="3786694"/>
                  </a:cubicBezTo>
                  <a:cubicBezTo>
                    <a:pt x="3335473" y="3750122"/>
                    <a:pt x="3331233" y="3714610"/>
                    <a:pt x="3321692" y="3679628"/>
                  </a:cubicBezTo>
                  <a:cubicBezTo>
                    <a:pt x="3318512" y="3667437"/>
                    <a:pt x="3317452" y="3658957"/>
                    <a:pt x="3332823" y="3654717"/>
                  </a:cubicBezTo>
                  <a:cubicBezTo>
                    <a:pt x="3342363" y="3652066"/>
                    <a:pt x="3348724" y="3644116"/>
                    <a:pt x="3355614" y="3636696"/>
                  </a:cubicBezTo>
                  <a:cubicBezTo>
                    <a:pt x="3394306" y="3592703"/>
                    <a:pt x="3396426" y="3516909"/>
                    <a:pt x="3356144" y="3472917"/>
                  </a:cubicBezTo>
                  <a:cubicBezTo>
                    <a:pt x="3317452" y="3430514"/>
                    <a:pt x="3310561" y="3382812"/>
                    <a:pt x="3320102" y="3329809"/>
                  </a:cubicBezTo>
                  <a:cubicBezTo>
                    <a:pt x="3328583" y="3283166"/>
                    <a:pt x="3340243" y="3236524"/>
                    <a:pt x="3349254" y="3189881"/>
                  </a:cubicBezTo>
                  <a:cubicBezTo>
                    <a:pt x="3351904" y="3175570"/>
                    <a:pt x="3356144" y="3170800"/>
                    <a:pt x="3370455" y="3173450"/>
                  </a:cubicBezTo>
                  <a:cubicBezTo>
                    <a:pt x="3428758" y="3184051"/>
                    <a:pt x="3488121" y="3189351"/>
                    <a:pt x="3546955" y="3191471"/>
                  </a:cubicBezTo>
                  <a:cubicBezTo>
                    <a:pt x="3642360" y="3195182"/>
                    <a:pt x="3737765" y="3194121"/>
                    <a:pt x="3831580" y="3177160"/>
                  </a:cubicBezTo>
                  <a:cubicBezTo>
                    <a:pt x="3865502" y="3170800"/>
                    <a:pt x="3899424" y="3164970"/>
                    <a:pt x="3933346" y="3153309"/>
                  </a:cubicBezTo>
                  <a:cubicBezTo>
                    <a:pt x="3924865" y="3144299"/>
                    <a:pt x="3915325" y="3141119"/>
                    <a:pt x="3906314" y="3137938"/>
                  </a:cubicBezTo>
                  <a:cubicBezTo>
                    <a:pt x="3904194" y="3137408"/>
                    <a:pt x="3902604" y="3135288"/>
                    <a:pt x="3903134" y="3135288"/>
                  </a:cubicBezTo>
                  <a:cubicBezTo>
                    <a:pt x="3967268" y="3125218"/>
                    <a:pt x="4013380" y="3089176"/>
                    <a:pt x="4045712" y="3034053"/>
                  </a:cubicBezTo>
                  <a:cubicBezTo>
                    <a:pt x="4078044" y="2978929"/>
                    <a:pt x="4080164" y="2917976"/>
                    <a:pt x="4071153" y="2858083"/>
                  </a:cubicBezTo>
                  <a:cubicBezTo>
                    <a:pt x="4062143" y="2799250"/>
                    <a:pt x="4067973" y="2746247"/>
                    <a:pt x="4105075" y="2698544"/>
                  </a:cubicBezTo>
                  <a:cubicBezTo>
                    <a:pt x="4118856" y="2680523"/>
                    <a:pt x="4134227" y="2664092"/>
                    <a:pt x="4150128" y="2648192"/>
                  </a:cubicBezTo>
                  <a:cubicBezTo>
                    <a:pt x="4167618" y="2630170"/>
                    <a:pt x="4167618" y="2628580"/>
                    <a:pt x="4155958" y="2607379"/>
                  </a:cubicBezTo>
                  <a:cubicBezTo>
                    <a:pt x="4150128" y="2596779"/>
                    <a:pt x="4143767" y="2586178"/>
                    <a:pt x="4137937" y="2575577"/>
                  </a:cubicBezTo>
                  <a:cubicBezTo>
                    <a:pt x="4126276" y="2554906"/>
                    <a:pt x="4127866" y="2549606"/>
                    <a:pt x="4146948" y="2536355"/>
                  </a:cubicBezTo>
                  <a:cubicBezTo>
                    <a:pt x="4163378" y="2525225"/>
                    <a:pt x="4180869" y="2516744"/>
                    <a:pt x="4196770" y="2505614"/>
                  </a:cubicBezTo>
                  <a:cubicBezTo>
                    <a:pt x="4217441" y="2491303"/>
                    <a:pt x="4217971" y="2487063"/>
                    <a:pt x="4205251" y="2465331"/>
                  </a:cubicBezTo>
                  <a:cubicBezTo>
                    <a:pt x="4190410" y="2440950"/>
                    <a:pt x="4175569" y="2416039"/>
                    <a:pt x="4169209" y="2387417"/>
                  </a:cubicBezTo>
                  <a:cubicBezTo>
                    <a:pt x="4160198" y="2348195"/>
                    <a:pt x="4182459" y="2308443"/>
                    <a:pt x="4220092" y="2294132"/>
                  </a:cubicBezTo>
                  <a:cubicBezTo>
                    <a:pt x="4273624" y="2273461"/>
                    <a:pt x="4327158" y="2252790"/>
                    <a:pt x="4380690" y="2231059"/>
                  </a:cubicBezTo>
                  <a:cubicBezTo>
                    <a:pt x="4391821" y="2226818"/>
                    <a:pt x="4398181" y="2219398"/>
                    <a:pt x="4402952" y="2208797"/>
                  </a:cubicBezTo>
                  <a:cubicBezTo>
                    <a:pt x="4416202" y="2180176"/>
                    <a:pt x="4415142" y="2149964"/>
                    <a:pt x="4416202" y="2119752"/>
                  </a:cubicBezTo>
                  <a:cubicBezTo>
                    <a:pt x="4415672" y="2092191"/>
                    <a:pt x="4406132" y="2071520"/>
                    <a:pt x="4381750" y="2054029"/>
                  </a:cubicBezTo>
                  <a:close/>
                </a:path>
              </a:pathLst>
            </a:custGeom>
            <a:solidFill>
              <a:schemeClr val="accent2"/>
            </a:solidFill>
            <a:ln w="52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aphic 180">
              <a:extLst>
                <a:ext uri="{FF2B5EF4-FFF2-40B4-BE49-F238E27FC236}">
                  <a16:creationId xmlns:a16="http://schemas.microsoft.com/office/drawing/2014/main" id="{8B0B57FD-892E-493D-BCEA-7F882A87D972}"/>
                </a:ext>
              </a:extLst>
            </p:cNvPr>
            <p:cNvGrpSpPr/>
            <p:nvPr/>
          </p:nvGrpSpPr>
          <p:grpSpPr>
            <a:xfrm>
              <a:off x="2670274" y="2314242"/>
              <a:ext cx="1887128" cy="4300360"/>
              <a:chOff x="9493104" y="2093637"/>
              <a:chExt cx="1887128" cy="4300360"/>
            </a:xfrm>
            <a:solidFill>
              <a:schemeClr val="bg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CC4863-3B41-47CC-97DF-287715F7A847}"/>
                  </a:ext>
                </a:extLst>
              </p:cNvPr>
              <p:cNvSpPr/>
              <p:nvPr/>
            </p:nvSpPr>
            <p:spPr>
              <a:xfrm>
                <a:off x="9493104" y="4314458"/>
                <a:ext cx="1578956" cy="2079538"/>
              </a:xfrm>
              <a:custGeom>
                <a:avLst/>
                <a:gdLst>
                  <a:gd name="connsiteX0" fmla="*/ 1496272 w 1578956"/>
                  <a:gd name="connsiteY0" fmla="*/ 491337 h 2079538"/>
                  <a:gd name="connsiteX1" fmla="*/ 1311292 w 1578956"/>
                  <a:gd name="connsiteY1" fmla="*/ 421903 h 2079538"/>
                  <a:gd name="connsiteX2" fmla="*/ 1161824 w 1578956"/>
                  <a:gd name="connsiteY2" fmla="*/ 282505 h 2079538"/>
                  <a:gd name="connsiteX3" fmla="*/ 1135322 w 1578956"/>
                  <a:gd name="connsiteY3" fmla="*/ 163779 h 2079538"/>
                  <a:gd name="connsiteX4" fmla="*/ 1115181 w 1578956"/>
                  <a:gd name="connsiteY4" fmla="*/ 0 h 2079538"/>
                  <a:gd name="connsiteX5" fmla="*/ 860237 w 1578956"/>
                  <a:gd name="connsiteY5" fmla="*/ 1261999 h 2079538"/>
                  <a:gd name="connsiteX6" fmla="*/ 789213 w 1578956"/>
                  <a:gd name="connsiteY6" fmla="*/ 1388676 h 2079538"/>
                  <a:gd name="connsiteX7" fmla="*/ 737800 w 1578956"/>
                  <a:gd name="connsiteY7" fmla="*/ 1419418 h 2079538"/>
                  <a:gd name="connsiteX8" fmla="*/ 620134 w 1578956"/>
                  <a:gd name="connsiteY8" fmla="*/ 1400867 h 2079538"/>
                  <a:gd name="connsiteX9" fmla="*/ 503527 w 1578956"/>
                  <a:gd name="connsiteY9" fmla="*/ 1416238 h 2079538"/>
                  <a:gd name="connsiteX10" fmla="*/ 448935 w 1578956"/>
                  <a:gd name="connsiteY10" fmla="*/ 1540795 h 2079538"/>
                  <a:gd name="connsiteX11" fmla="*/ 470666 w 1578956"/>
                  <a:gd name="connsiteY11" fmla="*/ 1764467 h 2079538"/>
                  <a:gd name="connsiteX12" fmla="*/ 459005 w 1578956"/>
                  <a:gd name="connsiteY12" fmla="*/ 1841321 h 2079538"/>
                  <a:gd name="connsiteX13" fmla="*/ 398582 w 1578956"/>
                  <a:gd name="connsiteY13" fmla="*/ 1875773 h 2079538"/>
                  <a:gd name="connsiteX14" fmla="*/ 269255 w 1578956"/>
                  <a:gd name="connsiteY14" fmla="*/ 1879483 h 2079538"/>
                  <a:gd name="connsiteX15" fmla="*/ 187630 w 1578956"/>
                  <a:gd name="connsiteY15" fmla="*/ 1894324 h 2079538"/>
                  <a:gd name="connsiteX16" fmla="*/ 0 w 1578956"/>
                  <a:gd name="connsiteY16" fmla="*/ 1995030 h 2079538"/>
                  <a:gd name="connsiteX17" fmla="*/ 99115 w 1578956"/>
                  <a:gd name="connsiteY17" fmla="*/ 2042732 h 2079538"/>
                  <a:gd name="connsiteX18" fmla="*/ 253884 w 1578956"/>
                  <a:gd name="connsiteY18" fmla="*/ 2076124 h 2079538"/>
                  <a:gd name="connsiteX19" fmla="*/ 470666 w 1578956"/>
                  <a:gd name="connsiteY19" fmla="*/ 2030541 h 2079538"/>
                  <a:gd name="connsiteX20" fmla="*/ 778613 w 1578956"/>
                  <a:gd name="connsiteY20" fmla="*/ 1885843 h 2079538"/>
                  <a:gd name="connsiteX21" fmla="*/ 778613 w 1578956"/>
                  <a:gd name="connsiteY21" fmla="*/ 1885843 h 2079538"/>
                  <a:gd name="connsiteX22" fmla="*/ 883028 w 1578956"/>
                  <a:gd name="connsiteY22" fmla="*/ 1847681 h 2079538"/>
                  <a:gd name="connsiteX23" fmla="*/ 1040447 w 1578956"/>
                  <a:gd name="connsiteY23" fmla="*/ 1815350 h 2079538"/>
                  <a:gd name="connsiteX24" fmla="*/ 1060588 w 1578956"/>
                  <a:gd name="connsiteY24" fmla="*/ 1801039 h 2079538"/>
                  <a:gd name="connsiteX25" fmla="*/ 952992 w 1578956"/>
                  <a:gd name="connsiteY25" fmla="*/ 1614469 h 2079538"/>
                  <a:gd name="connsiteX26" fmla="*/ 944512 w 1578956"/>
                  <a:gd name="connsiteY26" fmla="*/ 1587437 h 2079538"/>
                  <a:gd name="connsiteX27" fmla="*/ 942922 w 1578956"/>
                  <a:gd name="connsiteY27" fmla="*/ 1540795 h 2079538"/>
                  <a:gd name="connsiteX28" fmla="*/ 942922 w 1578956"/>
                  <a:gd name="connsiteY28" fmla="*/ 1540795 h 2079538"/>
                  <a:gd name="connsiteX29" fmla="*/ 942922 w 1578956"/>
                  <a:gd name="connsiteY29" fmla="*/ 1540795 h 2079538"/>
                  <a:gd name="connsiteX30" fmla="*/ 871898 w 1578956"/>
                  <a:gd name="connsiteY30" fmla="*/ 1468711 h 2079538"/>
                  <a:gd name="connsiteX31" fmla="*/ 903699 w 1578956"/>
                  <a:gd name="connsiteY31" fmla="*/ 1398747 h 2079538"/>
                  <a:gd name="connsiteX32" fmla="*/ 888859 w 1578956"/>
                  <a:gd name="connsiteY32" fmla="*/ 1357404 h 2079538"/>
                  <a:gd name="connsiteX33" fmla="*/ 865538 w 1578956"/>
                  <a:gd name="connsiteY33" fmla="*/ 1299631 h 2079538"/>
                  <a:gd name="connsiteX34" fmla="*/ 879318 w 1578956"/>
                  <a:gd name="connsiteY34" fmla="*/ 1266240 h 2079538"/>
                  <a:gd name="connsiteX35" fmla="*/ 926491 w 1578956"/>
                  <a:gd name="connsiteY35" fmla="*/ 1245568 h 2079538"/>
                  <a:gd name="connsiteX36" fmla="*/ 980554 w 1578956"/>
                  <a:gd name="connsiteY36" fmla="*/ 1166064 h 2079538"/>
                  <a:gd name="connsiteX37" fmla="*/ 967303 w 1578956"/>
                  <a:gd name="connsiteY37" fmla="*/ 1058998 h 2079538"/>
                  <a:gd name="connsiteX38" fmla="*/ 978434 w 1578956"/>
                  <a:gd name="connsiteY38" fmla="*/ 1034087 h 2079538"/>
                  <a:gd name="connsiteX39" fmla="*/ 1001225 w 1578956"/>
                  <a:gd name="connsiteY39" fmla="*/ 1016066 h 2079538"/>
                  <a:gd name="connsiteX40" fmla="*/ 1001755 w 1578956"/>
                  <a:gd name="connsiteY40" fmla="*/ 852287 h 2079538"/>
                  <a:gd name="connsiteX41" fmla="*/ 965713 w 1578956"/>
                  <a:gd name="connsiteY41" fmla="*/ 709179 h 2079538"/>
                  <a:gd name="connsiteX42" fmla="*/ 994864 w 1578956"/>
                  <a:gd name="connsiteY42" fmla="*/ 569251 h 2079538"/>
                  <a:gd name="connsiteX43" fmla="*/ 1016066 w 1578956"/>
                  <a:gd name="connsiteY43" fmla="*/ 552820 h 2079538"/>
                  <a:gd name="connsiteX44" fmla="*/ 1192565 w 1578956"/>
                  <a:gd name="connsiteY44" fmla="*/ 570841 h 2079538"/>
                  <a:gd name="connsiteX45" fmla="*/ 1477191 w 1578956"/>
                  <a:gd name="connsiteY45" fmla="*/ 556531 h 2079538"/>
                  <a:gd name="connsiteX46" fmla="*/ 1578957 w 1578956"/>
                  <a:gd name="connsiteY46" fmla="*/ 532679 h 2079538"/>
                  <a:gd name="connsiteX47" fmla="*/ 1496272 w 1578956"/>
                  <a:gd name="connsiteY47" fmla="*/ 491337 h 2079538"/>
                  <a:gd name="connsiteX48" fmla="*/ 912180 w 1578956"/>
                  <a:gd name="connsiteY48" fmla="*/ 994865 h 2079538"/>
                  <a:gd name="connsiteX49" fmla="*/ 912180 w 1578956"/>
                  <a:gd name="connsiteY49" fmla="*/ 985324 h 2079538"/>
                  <a:gd name="connsiteX50" fmla="*/ 912180 w 1578956"/>
                  <a:gd name="connsiteY50" fmla="*/ 994865 h 207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578956" h="2079538">
                    <a:moveTo>
                      <a:pt x="1496272" y="491337"/>
                    </a:moveTo>
                    <a:cubicBezTo>
                      <a:pt x="1434789" y="468016"/>
                      <a:pt x="1371185" y="449465"/>
                      <a:pt x="1311292" y="421903"/>
                    </a:cubicBezTo>
                    <a:cubicBezTo>
                      <a:pt x="1246098" y="391692"/>
                      <a:pt x="1192565" y="349289"/>
                      <a:pt x="1161824" y="282505"/>
                    </a:cubicBezTo>
                    <a:cubicBezTo>
                      <a:pt x="1144333" y="244874"/>
                      <a:pt x="1136912" y="205121"/>
                      <a:pt x="1135322" y="163779"/>
                    </a:cubicBezTo>
                    <a:cubicBezTo>
                      <a:pt x="1134792" y="133567"/>
                      <a:pt x="1115711" y="30212"/>
                      <a:pt x="1115181" y="0"/>
                    </a:cubicBezTo>
                    <a:cubicBezTo>
                      <a:pt x="871368" y="471726"/>
                      <a:pt x="866067" y="1241858"/>
                      <a:pt x="860237" y="1261999"/>
                    </a:cubicBezTo>
                    <a:cubicBezTo>
                      <a:pt x="841156" y="1336203"/>
                      <a:pt x="789213" y="1388676"/>
                      <a:pt x="789213" y="1388676"/>
                    </a:cubicBezTo>
                    <a:cubicBezTo>
                      <a:pt x="774373" y="1401397"/>
                      <a:pt x="761652" y="1413588"/>
                      <a:pt x="737800" y="1419418"/>
                    </a:cubicBezTo>
                    <a:cubicBezTo>
                      <a:pt x="691158" y="1431608"/>
                      <a:pt x="641335" y="1414118"/>
                      <a:pt x="620134" y="1400867"/>
                    </a:cubicBezTo>
                    <a:cubicBezTo>
                      <a:pt x="577732" y="1373836"/>
                      <a:pt x="515718" y="1405107"/>
                      <a:pt x="503527" y="1416238"/>
                    </a:cubicBezTo>
                    <a:cubicBezTo>
                      <a:pt x="462185" y="1447509"/>
                      <a:pt x="447874" y="1495212"/>
                      <a:pt x="448935" y="1540795"/>
                    </a:cubicBezTo>
                    <a:cubicBezTo>
                      <a:pt x="448935" y="1544505"/>
                      <a:pt x="469076" y="1751216"/>
                      <a:pt x="470666" y="1764467"/>
                    </a:cubicBezTo>
                    <a:cubicBezTo>
                      <a:pt x="471726" y="1790968"/>
                      <a:pt x="473846" y="1817470"/>
                      <a:pt x="459005" y="1841321"/>
                    </a:cubicBezTo>
                    <a:cubicBezTo>
                      <a:pt x="443104" y="1860402"/>
                      <a:pt x="422433" y="1871003"/>
                      <a:pt x="398582" y="1875773"/>
                    </a:cubicBezTo>
                    <a:cubicBezTo>
                      <a:pt x="355650" y="1884783"/>
                      <a:pt x="312717" y="1883193"/>
                      <a:pt x="269255" y="1879483"/>
                    </a:cubicBezTo>
                    <a:cubicBezTo>
                      <a:pt x="250174" y="1877893"/>
                      <a:pt x="196111" y="1891144"/>
                      <a:pt x="187630" y="1894324"/>
                    </a:cubicBezTo>
                    <a:cubicBezTo>
                      <a:pt x="128267" y="1920826"/>
                      <a:pt x="2120" y="1987609"/>
                      <a:pt x="0" y="1995030"/>
                    </a:cubicBezTo>
                    <a:cubicBezTo>
                      <a:pt x="25441" y="2026831"/>
                      <a:pt x="63603" y="2042202"/>
                      <a:pt x="99115" y="2042732"/>
                    </a:cubicBezTo>
                    <a:cubicBezTo>
                      <a:pt x="152648" y="2043792"/>
                      <a:pt x="203531" y="2059163"/>
                      <a:pt x="253884" y="2076124"/>
                    </a:cubicBezTo>
                    <a:cubicBezTo>
                      <a:pt x="298936" y="2086725"/>
                      <a:pt x="363600" y="2072944"/>
                      <a:pt x="470666" y="2030541"/>
                    </a:cubicBezTo>
                    <a:cubicBezTo>
                      <a:pt x="576142" y="1988139"/>
                      <a:pt x="674727" y="1931426"/>
                      <a:pt x="778613" y="1885843"/>
                    </a:cubicBezTo>
                    <a:lnTo>
                      <a:pt x="778613" y="1885843"/>
                    </a:lnTo>
                    <a:cubicBezTo>
                      <a:pt x="812535" y="1870473"/>
                      <a:pt x="848046" y="1858812"/>
                      <a:pt x="883028" y="1847681"/>
                    </a:cubicBezTo>
                    <a:cubicBezTo>
                      <a:pt x="934441" y="1831251"/>
                      <a:pt x="986914" y="1820120"/>
                      <a:pt x="1040447" y="1815350"/>
                    </a:cubicBezTo>
                    <a:cubicBezTo>
                      <a:pt x="1048398" y="1814820"/>
                      <a:pt x="1061648" y="1816940"/>
                      <a:pt x="1060588" y="1801039"/>
                    </a:cubicBezTo>
                    <a:cubicBezTo>
                      <a:pt x="1056348" y="1786728"/>
                      <a:pt x="972073" y="1649981"/>
                      <a:pt x="952992" y="1614469"/>
                    </a:cubicBezTo>
                    <a:cubicBezTo>
                      <a:pt x="948222" y="1605988"/>
                      <a:pt x="941862" y="1598038"/>
                      <a:pt x="944512" y="1587437"/>
                    </a:cubicBezTo>
                    <a:cubicBezTo>
                      <a:pt x="948222" y="1571536"/>
                      <a:pt x="946102" y="1556165"/>
                      <a:pt x="942922" y="1540795"/>
                    </a:cubicBezTo>
                    <a:cubicBezTo>
                      <a:pt x="942922" y="1540795"/>
                      <a:pt x="942922" y="1540795"/>
                      <a:pt x="942922" y="1540795"/>
                    </a:cubicBezTo>
                    <a:cubicBezTo>
                      <a:pt x="942922" y="1540795"/>
                      <a:pt x="942922" y="1540795"/>
                      <a:pt x="942922" y="1540795"/>
                    </a:cubicBezTo>
                    <a:cubicBezTo>
                      <a:pt x="938151" y="1499452"/>
                      <a:pt x="892569" y="1472951"/>
                      <a:pt x="871898" y="1468711"/>
                    </a:cubicBezTo>
                    <a:cubicBezTo>
                      <a:pt x="875608" y="1465001"/>
                      <a:pt x="913240" y="1434789"/>
                      <a:pt x="903699" y="1398747"/>
                    </a:cubicBezTo>
                    <a:cubicBezTo>
                      <a:pt x="900519" y="1386556"/>
                      <a:pt x="893629" y="1369595"/>
                      <a:pt x="888859" y="1357404"/>
                    </a:cubicBezTo>
                    <a:cubicBezTo>
                      <a:pt x="880908" y="1338853"/>
                      <a:pt x="871898" y="1318712"/>
                      <a:pt x="865538" y="1299631"/>
                    </a:cubicBezTo>
                    <a:cubicBezTo>
                      <a:pt x="860767" y="1284260"/>
                      <a:pt x="864477" y="1273130"/>
                      <a:pt x="879318" y="1266240"/>
                    </a:cubicBezTo>
                    <a:cubicBezTo>
                      <a:pt x="894689" y="1259349"/>
                      <a:pt x="910590" y="1252459"/>
                      <a:pt x="926491" y="1245568"/>
                    </a:cubicBezTo>
                    <a:cubicBezTo>
                      <a:pt x="960943" y="1230197"/>
                      <a:pt x="979494" y="1205286"/>
                      <a:pt x="980554" y="1166064"/>
                    </a:cubicBezTo>
                    <a:cubicBezTo>
                      <a:pt x="981084" y="1129492"/>
                      <a:pt x="976844" y="1093980"/>
                      <a:pt x="967303" y="1058998"/>
                    </a:cubicBezTo>
                    <a:cubicBezTo>
                      <a:pt x="964123" y="1046807"/>
                      <a:pt x="963063" y="1038327"/>
                      <a:pt x="978434" y="1034087"/>
                    </a:cubicBezTo>
                    <a:cubicBezTo>
                      <a:pt x="987974" y="1031437"/>
                      <a:pt x="994335" y="1023486"/>
                      <a:pt x="1001225" y="1016066"/>
                    </a:cubicBezTo>
                    <a:cubicBezTo>
                      <a:pt x="1039917" y="972074"/>
                      <a:pt x="1042037" y="896279"/>
                      <a:pt x="1001755" y="852287"/>
                    </a:cubicBezTo>
                    <a:cubicBezTo>
                      <a:pt x="963063" y="809884"/>
                      <a:pt x="956172" y="762182"/>
                      <a:pt x="965713" y="709179"/>
                    </a:cubicBezTo>
                    <a:cubicBezTo>
                      <a:pt x="974194" y="662536"/>
                      <a:pt x="985854" y="615894"/>
                      <a:pt x="994864" y="569251"/>
                    </a:cubicBezTo>
                    <a:cubicBezTo>
                      <a:pt x="997515" y="554941"/>
                      <a:pt x="1001755" y="550170"/>
                      <a:pt x="1016066" y="552820"/>
                    </a:cubicBezTo>
                    <a:cubicBezTo>
                      <a:pt x="1074369" y="563421"/>
                      <a:pt x="1133732" y="568721"/>
                      <a:pt x="1192565" y="570841"/>
                    </a:cubicBezTo>
                    <a:cubicBezTo>
                      <a:pt x="1287970" y="574552"/>
                      <a:pt x="1383376" y="573492"/>
                      <a:pt x="1477191" y="556531"/>
                    </a:cubicBezTo>
                    <a:cubicBezTo>
                      <a:pt x="1511113" y="550170"/>
                      <a:pt x="1545035" y="544340"/>
                      <a:pt x="1578957" y="532679"/>
                    </a:cubicBezTo>
                    <a:cubicBezTo>
                      <a:pt x="1569946" y="524199"/>
                      <a:pt x="1513763" y="498227"/>
                      <a:pt x="1496272" y="491337"/>
                    </a:cubicBezTo>
                    <a:close/>
                    <a:moveTo>
                      <a:pt x="912180" y="994865"/>
                    </a:moveTo>
                    <a:cubicBezTo>
                      <a:pt x="911650" y="991684"/>
                      <a:pt x="911650" y="989034"/>
                      <a:pt x="912180" y="985324"/>
                    </a:cubicBezTo>
                    <a:cubicBezTo>
                      <a:pt x="912710" y="988504"/>
                      <a:pt x="912710" y="991684"/>
                      <a:pt x="912180" y="994865"/>
                    </a:cubicBezTo>
                    <a:close/>
                  </a:path>
                </a:pathLst>
              </a:custGeom>
              <a:grpFill/>
              <a:ln w="52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27DF5EA-3D66-4488-A2F4-12B95C76EBC6}"/>
                  </a:ext>
                </a:extLst>
              </p:cNvPr>
              <p:cNvSpPr/>
              <p:nvPr/>
            </p:nvSpPr>
            <p:spPr>
              <a:xfrm>
                <a:off x="10969203" y="2093637"/>
                <a:ext cx="411029" cy="959482"/>
              </a:xfrm>
              <a:custGeom>
                <a:avLst/>
                <a:gdLst>
                  <a:gd name="connsiteX0" fmla="*/ 410274 w 411029"/>
                  <a:gd name="connsiteY0" fmla="*/ 774903 h 959482"/>
                  <a:gd name="connsiteX1" fmla="*/ 382183 w 411029"/>
                  <a:gd name="connsiteY1" fmla="*/ 572431 h 959482"/>
                  <a:gd name="connsiteX2" fmla="*/ 174411 w 411029"/>
                  <a:gd name="connsiteY2" fmla="*/ 0 h 959482"/>
                  <a:gd name="connsiteX3" fmla="*/ 32 w 411029"/>
                  <a:gd name="connsiteY3" fmla="*/ 959353 h 959482"/>
                  <a:gd name="connsiteX4" fmla="*/ 377413 w 411029"/>
                  <a:gd name="connsiteY4" fmla="*/ 816775 h 959482"/>
                  <a:gd name="connsiteX5" fmla="*/ 410274 w 411029"/>
                  <a:gd name="connsiteY5" fmla="*/ 774903 h 959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1029" h="959482">
                    <a:moveTo>
                      <a:pt x="410274" y="774903"/>
                    </a:moveTo>
                    <a:cubicBezTo>
                      <a:pt x="403914" y="707059"/>
                      <a:pt x="395434" y="639215"/>
                      <a:pt x="382183" y="572431"/>
                    </a:cubicBezTo>
                    <a:cubicBezTo>
                      <a:pt x="354091" y="428264"/>
                      <a:pt x="288368" y="190810"/>
                      <a:pt x="174411" y="0"/>
                    </a:cubicBezTo>
                    <a:cubicBezTo>
                      <a:pt x="102328" y="269785"/>
                      <a:pt x="-2088" y="956703"/>
                      <a:pt x="32" y="959353"/>
                    </a:cubicBezTo>
                    <a:cubicBezTo>
                      <a:pt x="3742" y="964123"/>
                      <a:pt x="328650" y="835856"/>
                      <a:pt x="377413" y="816775"/>
                    </a:cubicBezTo>
                    <a:cubicBezTo>
                      <a:pt x="412395" y="801404"/>
                      <a:pt x="412395" y="801404"/>
                      <a:pt x="410274" y="774903"/>
                    </a:cubicBezTo>
                    <a:close/>
                  </a:path>
                </a:pathLst>
              </a:custGeom>
              <a:grpFill/>
              <a:ln w="52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439014-1A87-4CC9-8A83-37B37D6CFE2C}"/>
              </a:ext>
            </a:extLst>
          </p:cNvPr>
          <p:cNvSpPr txBox="1"/>
          <p:nvPr/>
        </p:nvSpPr>
        <p:spPr>
          <a:xfrm>
            <a:off x="690467" y="1788093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32%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A95BAC-038C-46BF-AF93-3BC3F406521E}"/>
              </a:ext>
            </a:extLst>
          </p:cNvPr>
          <p:cNvGrpSpPr/>
          <p:nvPr/>
        </p:nvGrpSpPr>
        <p:grpSpPr>
          <a:xfrm>
            <a:off x="2242799" y="1739651"/>
            <a:ext cx="1377983" cy="927880"/>
            <a:chOff x="323529" y="1876742"/>
            <a:chExt cx="2664296" cy="9278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C0850-070D-4A8F-9E75-482FC1FFB50D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46C56C-AFE2-4E49-A5E3-C8B6229DBA35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EEED40-120E-41C0-9981-B5BD815B6A00}"/>
              </a:ext>
            </a:extLst>
          </p:cNvPr>
          <p:cNvSpPr txBox="1"/>
          <p:nvPr/>
        </p:nvSpPr>
        <p:spPr>
          <a:xfrm>
            <a:off x="812470" y="2718383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15A89-2518-433A-ADB9-2AD4530042BC}"/>
              </a:ext>
            </a:extLst>
          </p:cNvPr>
          <p:cNvSpPr txBox="1"/>
          <p:nvPr/>
        </p:nvSpPr>
        <p:spPr>
          <a:xfrm>
            <a:off x="4068857" y="1788093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08E941-2257-40AA-89D0-C927ADB12477}"/>
              </a:ext>
            </a:extLst>
          </p:cNvPr>
          <p:cNvGrpSpPr/>
          <p:nvPr/>
        </p:nvGrpSpPr>
        <p:grpSpPr>
          <a:xfrm>
            <a:off x="5621189" y="1739651"/>
            <a:ext cx="1377983" cy="927880"/>
            <a:chOff x="323529" y="1876742"/>
            <a:chExt cx="2664296" cy="92788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5E8A84-4526-41C5-A8ED-78D9B1766836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477348-0CD2-4A92-B749-48C249CE500C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9FBD72C-7E43-44A4-8869-60CC1515A0A2}"/>
              </a:ext>
            </a:extLst>
          </p:cNvPr>
          <p:cNvSpPr txBox="1"/>
          <p:nvPr/>
        </p:nvSpPr>
        <p:spPr>
          <a:xfrm>
            <a:off x="4178770" y="2718383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8A07ED-4BA8-4887-9B23-E340EBF72032}"/>
              </a:ext>
            </a:extLst>
          </p:cNvPr>
          <p:cNvSpPr txBox="1"/>
          <p:nvPr/>
        </p:nvSpPr>
        <p:spPr>
          <a:xfrm>
            <a:off x="690467" y="3909162"/>
            <a:ext cx="6159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r>
              <a:rPr lang="en-US" altLang="ko-KR" sz="1400" b="1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9FB0E0-47B2-4957-A8C9-C8D24069FD74}"/>
              </a:ext>
            </a:extLst>
          </p:cNvPr>
          <p:cNvSpPr txBox="1"/>
          <p:nvPr/>
        </p:nvSpPr>
        <p:spPr>
          <a:xfrm>
            <a:off x="9219811" y="5144542"/>
            <a:ext cx="282748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EE83D6-5DFD-4E31-9D7E-3263376A52B7}"/>
              </a:ext>
            </a:extLst>
          </p:cNvPr>
          <p:cNvSpPr txBox="1"/>
          <p:nvPr/>
        </p:nvSpPr>
        <p:spPr>
          <a:xfrm>
            <a:off x="9209181" y="4383720"/>
            <a:ext cx="28274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01E60D3D-4267-4E08-A824-3B191193E1D3}"/>
              </a:ext>
            </a:extLst>
          </p:cNvPr>
          <p:cNvSpPr>
            <a:spLocks noChangeAspect="1"/>
          </p:cNvSpPr>
          <p:nvPr/>
        </p:nvSpPr>
        <p:spPr>
          <a:xfrm>
            <a:off x="2936975" y="5268129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0F406B4D-6D41-403B-B169-3BC3FCF4F299}"/>
              </a:ext>
            </a:extLst>
          </p:cNvPr>
          <p:cNvSpPr>
            <a:spLocks noChangeAspect="1"/>
          </p:cNvSpPr>
          <p:nvPr/>
        </p:nvSpPr>
        <p:spPr>
          <a:xfrm>
            <a:off x="806390" y="5268129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DABA77-9107-4ED3-A802-6F6C9DA1AEDE}"/>
              </a:ext>
            </a:extLst>
          </p:cNvPr>
          <p:cNvSpPr txBox="1"/>
          <p:nvPr/>
        </p:nvSpPr>
        <p:spPr>
          <a:xfrm>
            <a:off x="1325681" y="5027965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E68B3-36A6-4BEE-8F8C-4DCEDCADDEC7}"/>
              </a:ext>
            </a:extLst>
          </p:cNvPr>
          <p:cNvSpPr txBox="1"/>
          <p:nvPr/>
        </p:nvSpPr>
        <p:spPr>
          <a:xfrm>
            <a:off x="3702666" y="5027965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314C71-88F1-4E4E-BEB3-C1BED07933DB}"/>
              </a:ext>
            </a:extLst>
          </p:cNvPr>
          <p:cNvSpPr txBox="1"/>
          <p:nvPr/>
        </p:nvSpPr>
        <p:spPr>
          <a:xfrm>
            <a:off x="6079651" y="5027965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E76ED536-AE1C-4AAF-90CF-CA5413ACC243}"/>
              </a:ext>
            </a:extLst>
          </p:cNvPr>
          <p:cNvSpPr/>
          <p:nvPr/>
        </p:nvSpPr>
        <p:spPr>
          <a:xfrm>
            <a:off x="5233672" y="5305296"/>
            <a:ext cx="793210" cy="645666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872F3C-A354-4993-9C3D-724CFAF5A6AC}"/>
              </a:ext>
            </a:extLst>
          </p:cNvPr>
          <p:cNvGrpSpPr/>
          <p:nvPr/>
        </p:nvGrpSpPr>
        <p:grpSpPr>
          <a:xfrm>
            <a:off x="5352773" y="5380703"/>
            <a:ext cx="555009" cy="323462"/>
            <a:chOff x="5351423" y="5375787"/>
            <a:chExt cx="555009" cy="32346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D89D36-BADC-4DA2-BF08-06930629AE49}"/>
                </a:ext>
              </a:extLst>
            </p:cNvPr>
            <p:cNvSpPr/>
            <p:nvPr/>
          </p:nvSpPr>
          <p:spPr>
            <a:xfrm>
              <a:off x="5354515" y="5375787"/>
              <a:ext cx="551917" cy="63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CEA93B-61A5-4E1D-8AF3-73E2FE1BC5BE}"/>
                </a:ext>
              </a:extLst>
            </p:cNvPr>
            <p:cNvSpPr/>
            <p:nvPr/>
          </p:nvSpPr>
          <p:spPr>
            <a:xfrm>
              <a:off x="5351783" y="5470356"/>
              <a:ext cx="139623" cy="972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92C63FB-4DB5-496D-916A-2C141556AC58}"/>
                </a:ext>
              </a:extLst>
            </p:cNvPr>
            <p:cNvSpPr/>
            <p:nvPr/>
          </p:nvSpPr>
          <p:spPr>
            <a:xfrm>
              <a:off x="5675254" y="5470356"/>
              <a:ext cx="219438" cy="228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285625-BEDD-456D-9894-4C24632D4441}"/>
                </a:ext>
              </a:extLst>
            </p:cNvPr>
            <p:cNvSpPr/>
            <p:nvPr/>
          </p:nvSpPr>
          <p:spPr>
            <a:xfrm>
              <a:off x="5524642" y="5470356"/>
              <a:ext cx="117377" cy="1340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25F6EA-07FE-4479-BDCD-EB0CB6815427}"/>
                </a:ext>
              </a:extLst>
            </p:cNvPr>
            <p:cNvSpPr/>
            <p:nvPr/>
          </p:nvSpPr>
          <p:spPr>
            <a:xfrm>
              <a:off x="5351423" y="5582710"/>
              <a:ext cx="139623" cy="116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A284B5-8445-40C9-BC73-648080B15DA0}"/>
                </a:ext>
              </a:extLst>
            </p:cNvPr>
            <p:cNvSpPr/>
            <p:nvPr/>
          </p:nvSpPr>
          <p:spPr>
            <a:xfrm>
              <a:off x="5522505" y="5617217"/>
              <a:ext cx="117377" cy="82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6ADD"/>
      </a:accent1>
      <a:accent2>
        <a:srgbClr val="476ADD"/>
      </a:accent2>
      <a:accent3>
        <a:srgbClr val="476ADD"/>
      </a:accent3>
      <a:accent4>
        <a:srgbClr val="476ADD"/>
      </a:accent4>
      <a:accent5>
        <a:srgbClr val="476ADD"/>
      </a:accent5>
      <a:accent6>
        <a:srgbClr val="5A28C8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5092</Words>
  <Application>Microsoft Office PowerPoint</Application>
  <PresentationFormat>Widescreen</PresentationFormat>
  <Paragraphs>574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 Unicode MS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66</cp:revision>
  <dcterms:created xsi:type="dcterms:W3CDTF">2020-01-20T05:08:25Z</dcterms:created>
  <dcterms:modified xsi:type="dcterms:W3CDTF">2020-05-11T02:42:56Z</dcterms:modified>
</cp:coreProperties>
</file>