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425" y="2801590"/>
            <a:ext cx="457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6424" y="1825997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092280" y="31975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2014-07-06T03:13:36Z</dcterms:modified>
</cp:coreProperties>
</file>