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92979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872652" y="4477171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89139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6062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6" y="1438672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 Enter Your Tittle 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2014-06-20T16:48:37Z</dcterms:modified>
</cp:coreProperties>
</file>