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27486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25857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33876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2014-07-27T04:11:26Z</dcterms:modified>
</cp:coreProperties>
</file>