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8918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85182"/>
            <a:ext cx="1008112" cy="2492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13789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4907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2015-12-06T11:47:20Z</dcterms:modified>
</cp:coreProperties>
</file>