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0"/>
            <a:ext cx="896448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4985" y="2899271"/>
            <a:ext cx="4859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4984" y="1923678"/>
            <a:ext cx="485901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2016-01-04T12:47:21Z</dcterms:modified>
</cp:coreProperties>
</file>