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8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27985" y="4051399"/>
            <a:ext cx="43559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427984" y="3075806"/>
            <a:ext cx="435597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7487816" y="296861"/>
            <a:ext cx="1296144" cy="307777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</a:t>
            </a:r>
            <a:r>
              <a:rPr lang="en-US" altLang="ko-KR" sz="14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LOGO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783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696" y="27216"/>
            <a:ext cx="7308304" cy="857250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051720" y="1131590"/>
            <a:ext cx="6635080" cy="339447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107</Words>
  <Application>Microsoft Office PowerPoint</Application>
  <PresentationFormat>On-screen Show (16:9)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12</cp:revision>
  <dcterms:created xsi:type="dcterms:W3CDTF">2014-04-01T16:27:38Z</dcterms:created>
  <dcterms:modified xsi:type="dcterms:W3CDTF">2014-07-03T08:23:59Z</dcterms:modified>
</cp:coreProperties>
</file>