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33548" y="267494"/>
            <a:ext cx="1505974" cy="6422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1520" y="1097267"/>
            <a:ext cx="3816424" cy="3816424"/>
            <a:chOff x="543744" y="2252462"/>
            <a:chExt cx="4312096" cy="4312096"/>
          </a:xfrm>
        </p:grpSpPr>
        <p:sp>
          <p:nvSpPr>
            <p:cNvPr id="10" name="Oval 9"/>
            <p:cNvSpPr/>
            <p:nvPr/>
          </p:nvSpPr>
          <p:spPr>
            <a:xfrm>
              <a:off x="543744" y="2252462"/>
              <a:ext cx="4312096" cy="4312096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9572" y="2428290"/>
              <a:ext cx="3960440" cy="3960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0386" y="3272780"/>
            <a:ext cx="34786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rgbClr val="DE535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20386" y="2271063"/>
            <a:ext cx="34786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DE535A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rgbClr val="DE535A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60" y="464135"/>
            <a:ext cx="1006751" cy="2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2015-02-05T11:33:54Z</dcterms:modified>
</cp:coreProperties>
</file>