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38710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1151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463797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2015-02-14T08:23:18Z</dcterms:modified>
</cp:coreProperties>
</file>