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244634"/>
            <a:ext cx="8640960" cy="7609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91474" y="1196802"/>
            <a:ext cx="2748678" cy="2748678"/>
            <a:chOff x="2618066" y="1466512"/>
            <a:chExt cx="3895494" cy="3895494"/>
          </a:xfrm>
        </p:grpSpPr>
        <p:sp>
          <p:nvSpPr>
            <p:cNvPr id="9" name="Rectangle 8"/>
            <p:cNvSpPr/>
            <p:nvPr/>
          </p:nvSpPr>
          <p:spPr>
            <a:xfrm rot="18900000">
              <a:off x="2618066" y="1466512"/>
              <a:ext cx="3895494" cy="3895494"/>
            </a:xfrm>
            <a:prstGeom prst="rect">
              <a:avLst/>
            </a:prstGeom>
            <a:solidFill>
              <a:schemeClr val="accent6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 rot="18900000">
              <a:off x="2778352" y="1626798"/>
              <a:ext cx="3574922" cy="3574922"/>
            </a:xfrm>
            <a:prstGeom prst="rect">
              <a:avLst/>
            </a:prstGeom>
            <a:solidFill>
              <a:schemeClr val="accent6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117925" y="2660526"/>
            <a:ext cx="2895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3117929" y="1871198"/>
            <a:ext cx="28957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676" y="3092574"/>
            <a:ext cx="1026274" cy="253784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4479604" y="1148358"/>
            <a:ext cx="172418" cy="172418"/>
          </a:xfrm>
          <a:prstGeom prst="ellipse">
            <a:avLst/>
          </a:prstGeom>
          <a:solidFill>
            <a:schemeClr val="accent6">
              <a:lumMod val="20000"/>
              <a:lumOff val="8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4483472" y="3812654"/>
            <a:ext cx="172418" cy="172418"/>
          </a:xfrm>
          <a:prstGeom prst="ellipse">
            <a:avLst/>
          </a:prstGeom>
          <a:solidFill>
            <a:schemeClr val="accent6">
              <a:lumMod val="20000"/>
              <a:lumOff val="8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2015-11-18T10:21:08Z</dcterms:modified>
</cp:coreProperties>
</file>