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2015-11-13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1" y="2782540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611560" y="1806947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611560" y="607789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611560" y="4228514"/>
            <a:ext cx="8532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15</cp:revision>
  <dcterms:created xsi:type="dcterms:W3CDTF">2014-04-01T16:27:38Z</dcterms:created>
  <dcterms:modified xsi:type="dcterms:W3CDTF">2015-11-13T03:59:42Z</dcterms:modified>
</cp:coreProperties>
</file>