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77" r:id="rId7"/>
    <p:sldId id="273" r:id="rId8"/>
    <p:sldId id="302" r:id="rId9"/>
    <p:sldId id="271" r:id="rId10"/>
    <p:sldId id="303" r:id="rId11"/>
    <p:sldId id="279" r:id="rId12"/>
    <p:sldId id="280" r:id="rId13"/>
    <p:sldId id="308" r:id="rId14"/>
    <p:sldId id="284" r:id="rId15"/>
    <p:sldId id="285" r:id="rId16"/>
    <p:sldId id="286" r:id="rId17"/>
    <p:sldId id="287" r:id="rId18"/>
    <p:sldId id="288" r:id="rId19"/>
    <p:sldId id="293" r:id="rId20"/>
    <p:sldId id="306" r:id="rId21"/>
    <p:sldId id="289" r:id="rId22"/>
    <p:sldId id="290" r:id="rId23"/>
    <p:sldId id="291" r:id="rId24"/>
    <p:sldId id="292" r:id="rId25"/>
    <p:sldId id="282" r:id="rId26"/>
    <p:sldId id="305" r:id="rId27"/>
    <p:sldId id="281" r:id="rId28"/>
    <p:sldId id="304" r:id="rId29"/>
    <p:sldId id="272" r:id="rId30"/>
    <p:sldId id="294" r:id="rId31"/>
    <p:sldId id="307" r:id="rId32"/>
    <p:sldId id="283" r:id="rId33"/>
    <p:sldId id="270" r:id="rId34"/>
    <p:sldId id="300" r:id="rId35"/>
    <p:sldId id="262" r:id="rId36"/>
    <p:sldId id="309" r:id="rId37"/>
    <p:sldId id="257" r:id="rId38"/>
    <p:sldId id="258" r:id="rId39"/>
    <p:sldId id="26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DC7"/>
    <a:srgbClr val="4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A6A-4666-80E0-ACB41CF7CCB1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A6A-4666-80E0-ACB41CF7CC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A6A-4666-80E0-ACB41CF7C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696-4F92-8C39-4E0B2486EEB4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696-4F92-8C39-4E0B2486EEB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696-4F92-8C39-4E0B2486E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41F-4154-9E3C-CBDDCB61365D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41F-4154-9E3C-CBDDCB61365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41F-4154-9E3C-CBDDCB613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153-4B7F-936D-C9E768057413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153-4B7F-936D-C9E7680574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153-4B7F-936D-C9E768057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DB9-4301-B89E-2E9C29F4AD38}"/>
              </c:ext>
            </c:extLst>
          </c:dPt>
          <c:dPt>
            <c:idx val="1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DB9-4301-B89E-2E9C29F4AD3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DB9-4301-B89E-2E9C29F4A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B4-48FD-98D8-70B2B00860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BB4-48FD-98D8-70B2B00860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BB4-48FD-98D8-70B2B0086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-789418704"/>
        <c:axId val="-789414896"/>
      </c:barChart>
      <c:catAx>
        <c:axId val="-789418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789414896"/>
        <c:crosses val="autoZero"/>
        <c:auto val="1"/>
        <c:lblAlgn val="ctr"/>
        <c:lblOffset val="100"/>
        <c:noMultiLvlLbl val="0"/>
      </c:catAx>
      <c:valAx>
        <c:axId val="-78941489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789418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939902"/>
            <a:ext cx="9144000" cy="1203598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0"/>
                </a:schemeClr>
              </a:gs>
              <a:gs pos="50000">
                <a:schemeClr val="bg1">
                  <a:alpha val="88000"/>
                </a:schemeClr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55926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6599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2322"/>
            <a:ext cx="71287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578386"/>
            <a:ext cx="71287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52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60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655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40000" y="2570956"/>
            <a:ext cx="8064000" cy="7208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0000" y="1167542"/>
            <a:ext cx="4032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3291830"/>
            <a:ext cx="4032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2200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60340" y="1"/>
            <a:ext cx="382332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2555776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88224" y="1"/>
            <a:ext cx="2555776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74961"/>
            <a:ext cx="2555776" cy="2468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588224" y="2674960"/>
            <a:ext cx="2555776" cy="2468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80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7883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4885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4885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360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1DDBA6E-7B38-4B62-B835-4B886BAD4446}"/>
              </a:ext>
            </a:extLst>
          </p:cNvPr>
          <p:cNvSpPr/>
          <p:nvPr userDrawn="1"/>
        </p:nvSpPr>
        <p:spPr>
          <a:xfrm flipH="1">
            <a:off x="0" y="2283717"/>
            <a:ext cx="9144000" cy="1264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>
            <a:extLst>
              <a:ext uri="{FF2B5EF4-FFF2-40B4-BE49-F238E27FC236}">
                <a16:creationId xmlns:a16="http://schemas.microsoft.com/office/drawing/2014/main" xmlns="" id="{40E17F4A-BF79-43E6-BAA8-31A909BF2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34761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5D7503B6-0FBE-4B65-A51F-9EAD18B8D87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55527" y="148576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159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6588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0119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5651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02"/>
            <a:ext cx="9144000" cy="4011508"/>
          </a:xfrm>
          <a:prstGeom prst="flowChartMerge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2196470"/>
            <a:ext cx="4427984" cy="53034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16016" y="2726814"/>
            <a:ext cx="442798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09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0168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843558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1419622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71600" y="1827287"/>
            <a:ext cx="7272808" cy="2304256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 userDrawn="1"/>
        </p:nvSpPr>
        <p:spPr>
          <a:xfrm>
            <a:off x="1403648" y="1044724"/>
            <a:ext cx="1584176" cy="15841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9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123478"/>
            <a:ext cx="666023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83768" y="699542"/>
            <a:ext cx="666023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5404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2322"/>
            <a:ext cx="71287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578386"/>
            <a:ext cx="71287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4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73" r:id="rId3"/>
    <p:sldLayoutId id="2147483662" r:id="rId4"/>
    <p:sldLayoutId id="2147483663" r:id="rId5"/>
    <p:sldLayoutId id="2147483661" r:id="rId6"/>
    <p:sldLayoutId id="2147483660" r:id="rId7"/>
    <p:sldLayoutId id="2147483665" r:id="rId8"/>
    <p:sldLayoutId id="2147483666" r:id="rId9"/>
    <p:sldLayoutId id="2147483667" r:id="rId10"/>
    <p:sldLayoutId id="2147483672" r:id="rId11"/>
    <p:sldLayoutId id="2147483668" r:id="rId12"/>
    <p:sldLayoutId id="2147483669" r:id="rId13"/>
    <p:sldLayoutId id="2147483670" r:id="rId14"/>
    <p:sldLayoutId id="2147483671" r:id="rId15"/>
    <p:sldLayoutId id="2147483675" r:id="rId16"/>
    <p:sldLayoutId id="2147483674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Free Google Slides Themes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30+ Ready Made PowerPoint Template with Google Slides for Free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4328" y="21697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0" y="51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rot="2700000">
            <a:off x="1016015" y="2609976"/>
            <a:ext cx="1531598" cy="935803"/>
            <a:chOff x="2411760" y="2572519"/>
            <a:chExt cx="2035245" cy="1008112"/>
          </a:xfrm>
        </p:grpSpPr>
        <p:sp>
          <p:nvSpPr>
            <p:cNvPr id="5" name="Pentagon 1"/>
            <p:cNvSpPr/>
            <p:nvPr/>
          </p:nvSpPr>
          <p:spPr>
            <a:xfrm>
              <a:off x="2411760" y="3076575"/>
              <a:ext cx="2035245" cy="504056"/>
            </a:xfrm>
            <a:custGeom>
              <a:avLst/>
              <a:gdLst/>
              <a:ahLst/>
              <a:cxnLst/>
              <a:rect l="l" t="t" r="r" b="b"/>
              <a:pathLst>
                <a:path w="2035245" h="504056">
                  <a:moveTo>
                    <a:pt x="0" y="0"/>
                  </a:moveTo>
                  <a:lnTo>
                    <a:pt x="2035245" y="0"/>
                  </a:lnTo>
                  <a:lnTo>
                    <a:pt x="1634702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Pentagon 1"/>
            <p:cNvSpPr/>
            <p:nvPr/>
          </p:nvSpPr>
          <p:spPr>
            <a:xfrm flipV="1">
              <a:off x="2411760" y="2572519"/>
              <a:ext cx="2035245" cy="504056"/>
            </a:xfrm>
            <a:custGeom>
              <a:avLst/>
              <a:gdLst/>
              <a:ahLst/>
              <a:cxnLst/>
              <a:rect l="l" t="t" r="r" b="b"/>
              <a:pathLst>
                <a:path w="2035245" h="504056">
                  <a:moveTo>
                    <a:pt x="0" y="0"/>
                  </a:moveTo>
                  <a:lnTo>
                    <a:pt x="2035245" y="0"/>
                  </a:lnTo>
                  <a:lnTo>
                    <a:pt x="1634702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2700000">
            <a:off x="2847494" y="2609976"/>
            <a:ext cx="1531598" cy="935803"/>
            <a:chOff x="2411760" y="2572519"/>
            <a:chExt cx="2035245" cy="1008112"/>
          </a:xfrm>
        </p:grpSpPr>
        <p:sp>
          <p:nvSpPr>
            <p:cNvPr id="8" name="Pentagon 1"/>
            <p:cNvSpPr/>
            <p:nvPr/>
          </p:nvSpPr>
          <p:spPr>
            <a:xfrm>
              <a:off x="2411760" y="3076575"/>
              <a:ext cx="2035245" cy="504056"/>
            </a:xfrm>
            <a:custGeom>
              <a:avLst/>
              <a:gdLst/>
              <a:ahLst/>
              <a:cxnLst/>
              <a:rect l="l" t="t" r="r" b="b"/>
              <a:pathLst>
                <a:path w="2035245" h="504056">
                  <a:moveTo>
                    <a:pt x="0" y="0"/>
                  </a:moveTo>
                  <a:lnTo>
                    <a:pt x="2035245" y="0"/>
                  </a:lnTo>
                  <a:lnTo>
                    <a:pt x="1634702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Pentagon 1"/>
            <p:cNvSpPr/>
            <p:nvPr/>
          </p:nvSpPr>
          <p:spPr>
            <a:xfrm flipV="1">
              <a:off x="2411760" y="2572519"/>
              <a:ext cx="2035245" cy="504056"/>
            </a:xfrm>
            <a:custGeom>
              <a:avLst/>
              <a:gdLst/>
              <a:ahLst/>
              <a:cxnLst/>
              <a:rect l="l" t="t" r="r" b="b"/>
              <a:pathLst>
                <a:path w="2035245" h="504056">
                  <a:moveTo>
                    <a:pt x="0" y="0"/>
                  </a:moveTo>
                  <a:lnTo>
                    <a:pt x="2035245" y="0"/>
                  </a:lnTo>
                  <a:lnTo>
                    <a:pt x="1634702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 rot="2700000">
            <a:off x="4678973" y="2609976"/>
            <a:ext cx="1531598" cy="935803"/>
            <a:chOff x="2411760" y="2572519"/>
            <a:chExt cx="2035245" cy="1008112"/>
          </a:xfrm>
        </p:grpSpPr>
        <p:sp>
          <p:nvSpPr>
            <p:cNvPr id="11" name="Pentagon 1"/>
            <p:cNvSpPr/>
            <p:nvPr/>
          </p:nvSpPr>
          <p:spPr>
            <a:xfrm>
              <a:off x="2411760" y="3076575"/>
              <a:ext cx="2035245" cy="504056"/>
            </a:xfrm>
            <a:custGeom>
              <a:avLst/>
              <a:gdLst/>
              <a:ahLst/>
              <a:cxnLst/>
              <a:rect l="l" t="t" r="r" b="b"/>
              <a:pathLst>
                <a:path w="2035245" h="504056">
                  <a:moveTo>
                    <a:pt x="0" y="0"/>
                  </a:moveTo>
                  <a:lnTo>
                    <a:pt x="2035245" y="0"/>
                  </a:lnTo>
                  <a:lnTo>
                    <a:pt x="1634702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Pentagon 1"/>
            <p:cNvSpPr/>
            <p:nvPr/>
          </p:nvSpPr>
          <p:spPr>
            <a:xfrm flipV="1">
              <a:off x="2411760" y="2572519"/>
              <a:ext cx="2035245" cy="504056"/>
            </a:xfrm>
            <a:custGeom>
              <a:avLst/>
              <a:gdLst/>
              <a:ahLst/>
              <a:cxnLst/>
              <a:rect l="l" t="t" r="r" b="b"/>
              <a:pathLst>
                <a:path w="2035245" h="504056">
                  <a:moveTo>
                    <a:pt x="0" y="0"/>
                  </a:moveTo>
                  <a:lnTo>
                    <a:pt x="2035245" y="0"/>
                  </a:lnTo>
                  <a:lnTo>
                    <a:pt x="1634702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rot="2700000">
            <a:off x="6510452" y="2609976"/>
            <a:ext cx="1531598" cy="935803"/>
            <a:chOff x="2411760" y="2572519"/>
            <a:chExt cx="2035245" cy="1008112"/>
          </a:xfrm>
        </p:grpSpPr>
        <p:sp>
          <p:nvSpPr>
            <p:cNvPr id="14" name="Pentagon 1"/>
            <p:cNvSpPr/>
            <p:nvPr/>
          </p:nvSpPr>
          <p:spPr>
            <a:xfrm>
              <a:off x="2411760" y="3076575"/>
              <a:ext cx="2035245" cy="504056"/>
            </a:xfrm>
            <a:custGeom>
              <a:avLst/>
              <a:gdLst/>
              <a:ahLst/>
              <a:cxnLst/>
              <a:rect l="l" t="t" r="r" b="b"/>
              <a:pathLst>
                <a:path w="2035245" h="504056">
                  <a:moveTo>
                    <a:pt x="0" y="0"/>
                  </a:moveTo>
                  <a:lnTo>
                    <a:pt x="2035245" y="0"/>
                  </a:lnTo>
                  <a:lnTo>
                    <a:pt x="1634702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Pentagon 1"/>
            <p:cNvSpPr/>
            <p:nvPr/>
          </p:nvSpPr>
          <p:spPr>
            <a:xfrm flipV="1">
              <a:off x="2411760" y="2572519"/>
              <a:ext cx="2035245" cy="504056"/>
            </a:xfrm>
            <a:custGeom>
              <a:avLst/>
              <a:gdLst/>
              <a:ahLst/>
              <a:cxnLst/>
              <a:rect l="l" t="t" r="r" b="b"/>
              <a:pathLst>
                <a:path w="2035245" h="504056">
                  <a:moveTo>
                    <a:pt x="0" y="0"/>
                  </a:moveTo>
                  <a:lnTo>
                    <a:pt x="2035245" y="0"/>
                  </a:lnTo>
                  <a:lnTo>
                    <a:pt x="1634702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2380" y="3897510"/>
            <a:ext cx="2909723" cy="906488"/>
            <a:chOff x="952701" y="3409575"/>
            <a:chExt cx="1324654" cy="906488"/>
          </a:xfrm>
        </p:grpSpPr>
        <p:sp>
          <p:nvSpPr>
            <p:cNvPr id="17" name="TextBox 16"/>
            <p:cNvSpPr txBox="1"/>
            <p:nvPr/>
          </p:nvSpPr>
          <p:spPr>
            <a:xfrm>
              <a:off x="952701" y="3669732"/>
              <a:ext cx="1324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08616" y="3888984"/>
            <a:ext cx="2909723" cy="906488"/>
            <a:chOff x="952701" y="3409575"/>
            <a:chExt cx="1324654" cy="906488"/>
          </a:xfrm>
        </p:grpSpPr>
        <p:sp>
          <p:nvSpPr>
            <p:cNvPr id="20" name="TextBox 19"/>
            <p:cNvSpPr txBox="1"/>
            <p:nvPr/>
          </p:nvSpPr>
          <p:spPr>
            <a:xfrm>
              <a:off x="952701" y="3669732"/>
              <a:ext cx="1324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50498" y="1208636"/>
            <a:ext cx="2909723" cy="906488"/>
            <a:chOff x="952701" y="3409575"/>
            <a:chExt cx="1324654" cy="906488"/>
          </a:xfrm>
        </p:grpSpPr>
        <p:sp>
          <p:nvSpPr>
            <p:cNvPr id="23" name="TextBox 22"/>
            <p:cNvSpPr txBox="1"/>
            <p:nvPr/>
          </p:nvSpPr>
          <p:spPr>
            <a:xfrm>
              <a:off x="952701" y="3669732"/>
              <a:ext cx="1324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66733" y="1206805"/>
            <a:ext cx="2909723" cy="906488"/>
            <a:chOff x="952701" y="3409575"/>
            <a:chExt cx="1324654" cy="906488"/>
          </a:xfrm>
        </p:grpSpPr>
        <p:sp>
          <p:nvSpPr>
            <p:cNvPr id="26" name="TextBox 25"/>
            <p:cNvSpPr txBox="1"/>
            <p:nvPr/>
          </p:nvSpPr>
          <p:spPr>
            <a:xfrm>
              <a:off x="952701" y="3669732"/>
              <a:ext cx="1324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30"/>
          <p:cNvSpPr>
            <a:spLocks noChangeAspect="1"/>
          </p:cNvSpPr>
          <p:nvPr/>
        </p:nvSpPr>
        <p:spPr>
          <a:xfrm>
            <a:off x="1601530" y="2982294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Oval 7"/>
          <p:cNvSpPr>
            <a:spLocks noChangeAspect="1"/>
          </p:cNvSpPr>
          <p:nvPr/>
        </p:nvSpPr>
        <p:spPr>
          <a:xfrm>
            <a:off x="7159330" y="2961611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Oval 21"/>
          <p:cNvSpPr>
            <a:spLocks noChangeAspect="1"/>
          </p:cNvSpPr>
          <p:nvPr/>
        </p:nvSpPr>
        <p:spPr>
          <a:xfrm>
            <a:off x="5294454" y="2958409"/>
            <a:ext cx="324195" cy="3269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3447865" y="3000415"/>
            <a:ext cx="316210" cy="2428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5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19672" y="69954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7489" y="264375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69954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8264" y="264375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92121" y="3213864"/>
            <a:ext cx="2110320" cy="1048024"/>
            <a:chOff x="803640" y="3362835"/>
            <a:chExt cx="2059657" cy="1048024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48264" y="3213864"/>
            <a:ext cx="2110320" cy="1048024"/>
            <a:chOff x="803640" y="3362835"/>
            <a:chExt cx="2059657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79557" y="1275606"/>
            <a:ext cx="2110320" cy="1048024"/>
            <a:chOff x="803640" y="3362835"/>
            <a:chExt cx="2059657" cy="1048024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4769" y="1384119"/>
            <a:ext cx="2110320" cy="1048024"/>
            <a:chOff x="803640" y="3362835"/>
            <a:chExt cx="2059657" cy="1048024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FD042C7-DBE4-43A1-8128-E08DAE4C2B1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33D806B5-0788-47D8-9BE9-55A5040B394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3F7EBB59-ECD1-4027-852B-89FF141BC09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9BB87ED7-CEDB-4CE4-BC79-4734DBE25A2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5683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4" name="Round Same Side Corner Rectangle 8"/>
          <p:cNvSpPr/>
          <p:nvPr/>
        </p:nvSpPr>
        <p:spPr>
          <a:xfrm>
            <a:off x="4286796" y="3037731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7A3DE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267744" y="1901733"/>
            <a:ext cx="158417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eft Arrow 5"/>
          <p:cNvSpPr/>
          <p:nvPr/>
        </p:nvSpPr>
        <p:spPr>
          <a:xfrm flipH="1">
            <a:off x="5292080" y="1901733"/>
            <a:ext cx="158417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95811" y="1684095"/>
            <a:ext cx="9364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?</a:t>
            </a:r>
            <a:endParaRPr lang="ko-KR" altLang="en-US" sz="9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4169" y="2848417"/>
            <a:ext cx="2952328" cy="896034"/>
            <a:chOff x="3017859" y="4310610"/>
            <a:chExt cx="1870812" cy="896034"/>
          </a:xfrm>
        </p:grpSpPr>
        <p:sp>
          <p:nvSpPr>
            <p:cNvPr id="9" name="TextBox 8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44169" y="3886019"/>
            <a:ext cx="2952328" cy="896034"/>
            <a:chOff x="3017859" y="4310610"/>
            <a:chExt cx="1870812" cy="896034"/>
          </a:xfrm>
        </p:grpSpPr>
        <p:sp>
          <p:nvSpPr>
            <p:cNvPr id="12" name="TextBox 11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8954" y="2837837"/>
            <a:ext cx="2952328" cy="896034"/>
            <a:chOff x="3017859" y="4310610"/>
            <a:chExt cx="1870812" cy="896034"/>
          </a:xfrm>
        </p:grpSpPr>
        <p:sp>
          <p:nvSpPr>
            <p:cNvPr id="15" name="TextBox 14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954" y="3886019"/>
            <a:ext cx="2952328" cy="896034"/>
            <a:chOff x="3017859" y="4310610"/>
            <a:chExt cx="1870812" cy="896034"/>
          </a:xfrm>
        </p:grpSpPr>
        <p:sp>
          <p:nvSpPr>
            <p:cNvPr id="18" name="TextBox 17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63405" y="1255402"/>
            <a:ext cx="803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68157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44662" y="1453640"/>
            <a:ext cx="2949331" cy="3240360"/>
            <a:chOff x="3011677" y="1500367"/>
            <a:chExt cx="2875838" cy="3159615"/>
          </a:xfrm>
        </p:grpSpPr>
        <p:grpSp>
          <p:nvGrpSpPr>
            <p:cNvPr id="5" name="Group 4"/>
            <p:cNvGrpSpPr/>
            <p:nvPr/>
          </p:nvGrpSpPr>
          <p:grpSpPr>
            <a:xfrm>
              <a:off x="3011677" y="1500367"/>
              <a:ext cx="2875838" cy="1397133"/>
              <a:chOff x="2956749" y="1385331"/>
              <a:chExt cx="2875838" cy="1397133"/>
            </a:xfrm>
          </p:grpSpPr>
          <p:sp>
            <p:nvSpPr>
              <p:cNvPr id="9" name="Round Same Side Corner Rectangle 1"/>
              <p:cNvSpPr/>
              <p:nvPr/>
            </p:nvSpPr>
            <p:spPr>
              <a:xfrm rot="18900000">
                <a:off x="2956749" y="1634819"/>
                <a:ext cx="1397133" cy="898157"/>
              </a:xfrm>
              <a:custGeom>
                <a:avLst/>
                <a:gdLst/>
                <a:ahLst/>
                <a:cxnLst/>
                <a:rect l="l" t="t" r="r" b="b"/>
                <a:pathLst>
                  <a:path w="2016224" h="1296144">
                    <a:moveTo>
                      <a:pt x="133192" y="0"/>
                    </a:moveTo>
                    <a:lnTo>
                      <a:pt x="1883032" y="0"/>
                    </a:lnTo>
                    <a:cubicBezTo>
                      <a:pt x="1956592" y="0"/>
                      <a:pt x="2016224" y="59632"/>
                      <a:pt x="2016224" y="133192"/>
                    </a:cubicBezTo>
                    <a:lnTo>
                      <a:pt x="2016224" y="1296144"/>
                    </a:lnTo>
                    <a:lnTo>
                      <a:pt x="1785678" y="1296144"/>
                    </a:lnTo>
                    <a:lnTo>
                      <a:pt x="1785678" y="430490"/>
                    </a:lnTo>
                    <a:cubicBezTo>
                      <a:pt x="1785678" y="356443"/>
                      <a:pt x="1725651" y="296416"/>
                      <a:pt x="1651604" y="296416"/>
                    </a:cubicBezTo>
                    <a:lnTo>
                      <a:pt x="364620" y="296416"/>
                    </a:lnTo>
                    <a:cubicBezTo>
                      <a:pt x="290573" y="296416"/>
                      <a:pt x="230546" y="356443"/>
                      <a:pt x="230546" y="430490"/>
                    </a:cubicBezTo>
                    <a:lnTo>
                      <a:pt x="230546" y="1296144"/>
                    </a:lnTo>
                    <a:lnTo>
                      <a:pt x="0" y="1296144"/>
                    </a:lnTo>
                    <a:lnTo>
                      <a:pt x="0" y="133192"/>
                    </a:lnTo>
                    <a:cubicBezTo>
                      <a:pt x="0" y="59632"/>
                      <a:pt x="59632" y="0"/>
                      <a:pt x="133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ound Same Side Corner Rectangle 1"/>
              <p:cNvSpPr/>
              <p:nvPr/>
            </p:nvSpPr>
            <p:spPr>
              <a:xfrm rot="2700000">
                <a:off x="4684942" y="1634819"/>
                <a:ext cx="1397133" cy="898157"/>
              </a:xfrm>
              <a:custGeom>
                <a:avLst/>
                <a:gdLst/>
                <a:ahLst/>
                <a:cxnLst/>
                <a:rect l="l" t="t" r="r" b="b"/>
                <a:pathLst>
                  <a:path w="2016224" h="1296144">
                    <a:moveTo>
                      <a:pt x="133192" y="0"/>
                    </a:moveTo>
                    <a:lnTo>
                      <a:pt x="1883032" y="0"/>
                    </a:lnTo>
                    <a:cubicBezTo>
                      <a:pt x="1956592" y="0"/>
                      <a:pt x="2016224" y="59632"/>
                      <a:pt x="2016224" y="133192"/>
                    </a:cubicBezTo>
                    <a:lnTo>
                      <a:pt x="2016224" y="1296144"/>
                    </a:lnTo>
                    <a:lnTo>
                      <a:pt x="1785678" y="1296144"/>
                    </a:lnTo>
                    <a:lnTo>
                      <a:pt x="1785678" y="430490"/>
                    </a:lnTo>
                    <a:cubicBezTo>
                      <a:pt x="1785678" y="356443"/>
                      <a:pt x="1725651" y="296416"/>
                      <a:pt x="1651604" y="296416"/>
                    </a:cubicBezTo>
                    <a:lnTo>
                      <a:pt x="364620" y="296416"/>
                    </a:lnTo>
                    <a:cubicBezTo>
                      <a:pt x="290573" y="296416"/>
                      <a:pt x="230546" y="356443"/>
                      <a:pt x="230546" y="430490"/>
                    </a:cubicBezTo>
                    <a:lnTo>
                      <a:pt x="230546" y="1296144"/>
                    </a:lnTo>
                    <a:lnTo>
                      <a:pt x="0" y="1296144"/>
                    </a:lnTo>
                    <a:lnTo>
                      <a:pt x="0" y="133192"/>
                    </a:lnTo>
                    <a:cubicBezTo>
                      <a:pt x="0" y="59632"/>
                      <a:pt x="59632" y="0"/>
                      <a:pt x="133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V="1">
              <a:off x="3011677" y="3262849"/>
              <a:ext cx="2875838" cy="1397133"/>
              <a:chOff x="2956749" y="1385331"/>
              <a:chExt cx="2875838" cy="1397133"/>
            </a:xfrm>
          </p:grpSpPr>
          <p:sp>
            <p:nvSpPr>
              <p:cNvPr id="7" name="Round Same Side Corner Rectangle 1"/>
              <p:cNvSpPr/>
              <p:nvPr/>
            </p:nvSpPr>
            <p:spPr>
              <a:xfrm rot="18900000">
                <a:off x="2956749" y="1634819"/>
                <a:ext cx="1397133" cy="898157"/>
              </a:xfrm>
              <a:custGeom>
                <a:avLst/>
                <a:gdLst/>
                <a:ahLst/>
                <a:cxnLst/>
                <a:rect l="l" t="t" r="r" b="b"/>
                <a:pathLst>
                  <a:path w="2016224" h="1296144">
                    <a:moveTo>
                      <a:pt x="133192" y="0"/>
                    </a:moveTo>
                    <a:lnTo>
                      <a:pt x="1883032" y="0"/>
                    </a:lnTo>
                    <a:cubicBezTo>
                      <a:pt x="1956592" y="0"/>
                      <a:pt x="2016224" y="59632"/>
                      <a:pt x="2016224" y="133192"/>
                    </a:cubicBezTo>
                    <a:lnTo>
                      <a:pt x="2016224" y="1296144"/>
                    </a:lnTo>
                    <a:lnTo>
                      <a:pt x="1785678" y="1296144"/>
                    </a:lnTo>
                    <a:lnTo>
                      <a:pt x="1785678" y="430490"/>
                    </a:lnTo>
                    <a:cubicBezTo>
                      <a:pt x="1785678" y="356443"/>
                      <a:pt x="1725651" y="296416"/>
                      <a:pt x="1651604" y="296416"/>
                    </a:cubicBezTo>
                    <a:lnTo>
                      <a:pt x="364620" y="296416"/>
                    </a:lnTo>
                    <a:cubicBezTo>
                      <a:pt x="290573" y="296416"/>
                      <a:pt x="230546" y="356443"/>
                      <a:pt x="230546" y="430490"/>
                    </a:cubicBezTo>
                    <a:lnTo>
                      <a:pt x="230546" y="1296144"/>
                    </a:lnTo>
                    <a:lnTo>
                      <a:pt x="0" y="1296144"/>
                    </a:lnTo>
                    <a:lnTo>
                      <a:pt x="0" y="133192"/>
                    </a:lnTo>
                    <a:cubicBezTo>
                      <a:pt x="0" y="59632"/>
                      <a:pt x="59632" y="0"/>
                      <a:pt x="133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ound Same Side Corner Rectangle 1"/>
              <p:cNvSpPr/>
              <p:nvPr/>
            </p:nvSpPr>
            <p:spPr>
              <a:xfrm rot="2700000">
                <a:off x="4684942" y="1634819"/>
                <a:ext cx="1397133" cy="898157"/>
              </a:xfrm>
              <a:custGeom>
                <a:avLst/>
                <a:gdLst/>
                <a:ahLst/>
                <a:cxnLst/>
                <a:rect l="l" t="t" r="r" b="b"/>
                <a:pathLst>
                  <a:path w="2016224" h="1296144">
                    <a:moveTo>
                      <a:pt x="133192" y="0"/>
                    </a:moveTo>
                    <a:lnTo>
                      <a:pt x="1883032" y="0"/>
                    </a:lnTo>
                    <a:cubicBezTo>
                      <a:pt x="1956592" y="0"/>
                      <a:pt x="2016224" y="59632"/>
                      <a:pt x="2016224" y="133192"/>
                    </a:cubicBezTo>
                    <a:lnTo>
                      <a:pt x="2016224" y="1296144"/>
                    </a:lnTo>
                    <a:lnTo>
                      <a:pt x="1785678" y="1296144"/>
                    </a:lnTo>
                    <a:lnTo>
                      <a:pt x="1785678" y="430490"/>
                    </a:lnTo>
                    <a:cubicBezTo>
                      <a:pt x="1785678" y="356443"/>
                      <a:pt x="1725651" y="296416"/>
                      <a:pt x="1651604" y="296416"/>
                    </a:cubicBezTo>
                    <a:lnTo>
                      <a:pt x="364620" y="296416"/>
                    </a:lnTo>
                    <a:cubicBezTo>
                      <a:pt x="290573" y="296416"/>
                      <a:pt x="230546" y="356443"/>
                      <a:pt x="230546" y="430490"/>
                    </a:cubicBezTo>
                    <a:lnTo>
                      <a:pt x="230546" y="1296144"/>
                    </a:lnTo>
                    <a:lnTo>
                      <a:pt x="0" y="1296144"/>
                    </a:lnTo>
                    <a:lnTo>
                      <a:pt x="0" y="133192"/>
                    </a:lnTo>
                    <a:cubicBezTo>
                      <a:pt x="0" y="59632"/>
                      <a:pt x="59632" y="0"/>
                      <a:pt x="133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Oval 10"/>
          <p:cNvSpPr/>
          <p:nvPr/>
        </p:nvSpPr>
        <p:spPr>
          <a:xfrm>
            <a:off x="3115938" y="2622751"/>
            <a:ext cx="485628" cy="485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4105949" y="4025277"/>
            <a:ext cx="485628" cy="485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318630" y="3041390"/>
            <a:ext cx="485628" cy="485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4544475" y="1732310"/>
            <a:ext cx="485628" cy="485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3917108" y="2464507"/>
            <a:ext cx="1224136" cy="12241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34716" y="265957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63253" y="17750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37408" y="308454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727" y="406803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89448" y="2601928"/>
            <a:ext cx="1261832" cy="949293"/>
            <a:chOff x="4540737" y="2141435"/>
            <a:chExt cx="1261832" cy="949293"/>
          </a:xfrm>
        </p:grpSpPr>
        <p:sp>
          <p:nvSpPr>
            <p:cNvPr id="21" name="TextBox 20"/>
            <p:cNvSpPr txBox="1"/>
            <p:nvPr/>
          </p:nvSpPr>
          <p:spPr>
            <a:xfrm>
              <a:off x="4540737" y="2444397"/>
              <a:ext cx="1261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40737" y="2141435"/>
              <a:ext cx="1261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00192" y="1803384"/>
            <a:ext cx="2664296" cy="1080700"/>
            <a:chOff x="3017859" y="4310610"/>
            <a:chExt cx="1870812" cy="1080700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00192" y="3275479"/>
            <a:ext cx="2664296" cy="1080700"/>
            <a:chOff x="3017859" y="4310610"/>
            <a:chExt cx="1870812" cy="1080700"/>
          </a:xfrm>
        </p:grpSpPr>
        <p:sp>
          <p:nvSpPr>
            <p:cNvPr id="31" name="TextBox 30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1357" y="1803384"/>
            <a:ext cx="2664296" cy="1080700"/>
            <a:chOff x="3017859" y="4310610"/>
            <a:chExt cx="1870812" cy="1080700"/>
          </a:xfrm>
        </p:grpSpPr>
        <p:sp>
          <p:nvSpPr>
            <p:cNvPr id="34" name="TextBox 33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1357" y="3275479"/>
            <a:ext cx="2664296" cy="1080700"/>
            <a:chOff x="3017859" y="4310610"/>
            <a:chExt cx="1870812" cy="1080700"/>
          </a:xfrm>
        </p:grpSpPr>
        <p:sp>
          <p:nvSpPr>
            <p:cNvPr id="37" name="TextBox 36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ounded Rectangle 25"/>
          <p:cNvSpPr/>
          <p:nvPr/>
        </p:nvSpPr>
        <p:spPr>
          <a:xfrm>
            <a:off x="3661080" y="2146989"/>
            <a:ext cx="376745" cy="317518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Chord 32"/>
          <p:cNvSpPr/>
          <p:nvPr/>
        </p:nvSpPr>
        <p:spPr>
          <a:xfrm>
            <a:off x="5111325" y="3700178"/>
            <a:ext cx="376744" cy="373440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ounded Rectangle 40"/>
          <p:cNvSpPr/>
          <p:nvPr/>
        </p:nvSpPr>
        <p:spPr>
          <a:xfrm rot="2942052">
            <a:off x="5191683" y="2182128"/>
            <a:ext cx="350199" cy="372559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ounded Rectangle 17"/>
          <p:cNvSpPr/>
          <p:nvPr/>
        </p:nvSpPr>
        <p:spPr>
          <a:xfrm>
            <a:off x="3625861" y="3648649"/>
            <a:ext cx="263587" cy="419387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3320693" y="1254698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4910998" y="1963596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4195575" y="2587198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4646196" y="3286576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946538" y="4319975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57816" y="1236117"/>
            <a:ext cx="5222496" cy="3402413"/>
            <a:chOff x="2157816" y="1243151"/>
            <a:chExt cx="5222496" cy="3402413"/>
          </a:xfrm>
        </p:grpSpPr>
        <p:sp>
          <p:nvSpPr>
            <p:cNvPr id="4" name="Oval 3"/>
            <p:cNvSpPr/>
            <p:nvPr/>
          </p:nvSpPr>
          <p:spPr>
            <a:xfrm flipH="1">
              <a:off x="4777812" y="1243151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 flipH="1">
              <a:off x="6361988" y="191373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flipH="1">
              <a:off x="5641908" y="2566496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 flipH="1">
              <a:off x="6660232" y="3254900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4416313" y="392548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Elbow Connector 8"/>
            <p:cNvCxnSpPr/>
            <p:nvPr/>
          </p:nvCxnSpPr>
          <p:spPr>
            <a:xfrm rot="10800000" flipH="1">
              <a:off x="2165768" y="1597906"/>
              <a:ext cx="2612044" cy="956481"/>
            </a:xfrm>
            <a:prstGeom prst="bentConnector3">
              <a:avLst/>
            </a:prstGeom>
            <a:ln w="635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endCxn id="5" idx="6"/>
            </p:cNvCxnSpPr>
            <p:nvPr/>
          </p:nvCxnSpPr>
          <p:spPr>
            <a:xfrm rot="10800000" flipH="1">
              <a:off x="2157816" y="2273775"/>
              <a:ext cx="4204171" cy="47672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endCxn id="6" idx="6"/>
            </p:cNvCxnSpPr>
            <p:nvPr/>
          </p:nvCxnSpPr>
          <p:spPr>
            <a:xfrm flipV="1">
              <a:off x="2173719" y="2926536"/>
              <a:ext cx="3468189" cy="17577"/>
            </a:xfrm>
            <a:prstGeom prst="straightConnector1">
              <a:avLst/>
            </a:prstGeom>
            <a:ln w="635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7" idx="6"/>
            </p:cNvCxnSpPr>
            <p:nvPr/>
          </p:nvCxnSpPr>
          <p:spPr>
            <a:xfrm>
              <a:off x="2173719" y="3132166"/>
              <a:ext cx="4486513" cy="482774"/>
            </a:xfrm>
            <a:prstGeom prst="bentConnector3">
              <a:avLst>
                <a:gd name="adj1" fmla="val 55191"/>
              </a:avLst>
            </a:prstGeom>
            <a:ln w="635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0800000" flipH="1" flipV="1">
              <a:off x="2176909" y="3336112"/>
              <a:ext cx="2239404" cy="981127"/>
            </a:xfrm>
            <a:prstGeom prst="bentConnector3">
              <a:avLst/>
            </a:prstGeom>
            <a:ln w="635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171338" y="2522293"/>
              <a:ext cx="5571" cy="84883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Heart 17"/>
          <p:cNvSpPr/>
          <p:nvPr/>
        </p:nvSpPr>
        <p:spPr>
          <a:xfrm>
            <a:off x="4607635" y="4154365"/>
            <a:ext cx="336563" cy="329987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hord 32"/>
          <p:cNvSpPr/>
          <p:nvPr/>
        </p:nvSpPr>
        <p:spPr>
          <a:xfrm>
            <a:off x="6867630" y="3449342"/>
            <a:ext cx="334127" cy="331196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ardrop 9"/>
          <p:cNvSpPr/>
          <p:nvPr/>
        </p:nvSpPr>
        <p:spPr>
          <a:xfrm rot="18900000">
            <a:off x="5827121" y="2786355"/>
            <a:ext cx="353202" cy="301448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Donut 22"/>
          <p:cNvSpPr>
            <a:spLocks noChangeAspect="1"/>
          </p:cNvSpPr>
          <p:nvPr/>
        </p:nvSpPr>
        <p:spPr>
          <a:xfrm>
            <a:off x="6493682" y="2156816"/>
            <a:ext cx="456692" cy="233918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40"/>
          <p:cNvSpPr/>
          <p:nvPr/>
        </p:nvSpPr>
        <p:spPr>
          <a:xfrm rot="2942052">
            <a:off x="4998625" y="1426319"/>
            <a:ext cx="332514" cy="353744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136731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71153" y="1955034"/>
            <a:ext cx="172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93682" y="2656327"/>
            <a:ext cx="172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22673" y="3302658"/>
            <a:ext cx="1325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64882" y="4005488"/>
            <a:ext cx="172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5D9F9B03-BA8E-458D-A19F-7A062006A1B0}"/>
              </a:ext>
            </a:extLst>
          </p:cNvPr>
          <p:cNvGrpSpPr/>
          <p:nvPr/>
        </p:nvGrpSpPr>
        <p:grpSpPr>
          <a:xfrm>
            <a:off x="683568" y="2056954"/>
            <a:ext cx="1804186" cy="1763238"/>
            <a:chOff x="683568" y="2065093"/>
            <a:chExt cx="1804186" cy="1763238"/>
          </a:xfrm>
        </p:grpSpPr>
        <p:grpSp>
          <p:nvGrpSpPr>
            <p:cNvPr id="25" name="Group 24"/>
            <p:cNvGrpSpPr/>
            <p:nvPr/>
          </p:nvGrpSpPr>
          <p:grpSpPr>
            <a:xfrm>
              <a:off x="683568" y="2458764"/>
              <a:ext cx="1060484" cy="914400"/>
              <a:chOff x="1227899" y="2469336"/>
              <a:chExt cx="1060484" cy="914400"/>
            </a:xfrm>
            <a:solidFill>
              <a:schemeClr val="accent2"/>
            </a:solidFill>
          </p:grpSpPr>
          <p:sp>
            <p:nvSpPr>
              <p:cNvPr id="30" name="Block Arc 29"/>
              <p:cNvSpPr/>
              <p:nvPr/>
            </p:nvSpPr>
            <p:spPr>
              <a:xfrm rot="5400000">
                <a:off x="1373983" y="2469336"/>
                <a:ext cx="914400" cy="914400"/>
              </a:xfrm>
              <a:prstGeom prst="blockArc">
                <a:avLst>
                  <a:gd name="adj1" fmla="val 6474722"/>
                  <a:gd name="adj2" fmla="val 4193157"/>
                  <a:gd name="adj3" fmla="val 75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507664" y="2603017"/>
                <a:ext cx="647038" cy="6470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ound Same Side Corner Rectangle 15"/>
              <p:cNvSpPr/>
              <p:nvPr/>
            </p:nvSpPr>
            <p:spPr>
              <a:xfrm rot="5400000">
                <a:off x="1369935" y="2857287"/>
                <a:ext cx="275456" cy="138499"/>
              </a:xfrm>
              <a:prstGeom prst="round2SameRect">
                <a:avLst>
                  <a:gd name="adj1" fmla="val 35748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Block Arc 16"/>
              <p:cNvSpPr/>
              <p:nvPr/>
            </p:nvSpPr>
            <p:spPr>
              <a:xfrm rot="16200000">
                <a:off x="1227899" y="2608029"/>
                <a:ext cx="618823" cy="618823"/>
              </a:xfrm>
              <a:prstGeom prst="blockArc">
                <a:avLst>
                  <a:gd name="adj1" fmla="val 11567405"/>
                  <a:gd name="adj2" fmla="val 21143927"/>
                  <a:gd name="adj3" fmla="val 124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Block Arc 17"/>
            <p:cNvSpPr/>
            <p:nvPr/>
          </p:nvSpPr>
          <p:spPr>
            <a:xfrm>
              <a:off x="1573354" y="2065093"/>
              <a:ext cx="914400" cy="914400"/>
            </a:xfrm>
            <a:prstGeom prst="blockArc">
              <a:avLst>
                <a:gd name="adj1" fmla="val 5374151"/>
                <a:gd name="adj2" fmla="val 8746665"/>
                <a:gd name="adj3" fmla="val 68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/>
            <p:cNvSpPr/>
            <p:nvPr/>
          </p:nvSpPr>
          <p:spPr>
            <a:xfrm flipV="1">
              <a:off x="1539105" y="2913931"/>
              <a:ext cx="914400" cy="914400"/>
            </a:xfrm>
            <a:prstGeom prst="blockArc">
              <a:avLst>
                <a:gd name="adj1" fmla="val 5374151"/>
                <a:gd name="adj2" fmla="val 8888301"/>
                <a:gd name="adj3" fmla="val 72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84F7DB7-84F4-48DA-817A-710F3FEB3289}"/>
                </a:ext>
              </a:extLst>
            </p:cNvPr>
            <p:cNvSpPr/>
            <p:nvPr/>
          </p:nvSpPr>
          <p:spPr>
            <a:xfrm>
              <a:off x="1995707" y="2917875"/>
              <a:ext cx="180000" cy="64331"/>
            </a:xfrm>
            <a:prstGeom prst="rect">
              <a:avLst/>
            </a:prstGeom>
            <a:solidFill>
              <a:srgbClr val="477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02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8" name="Oval 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15771" y="2307919"/>
            <a:ext cx="624015" cy="624015"/>
            <a:chOff x="5364088" y="2787774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15771" y="3268224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08104" y="1227942"/>
            <a:ext cx="3096344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08104" y="2188247"/>
            <a:ext cx="3096344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08104" y="3148552"/>
            <a:ext cx="3096344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7544" y="43024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6" name="Chord 32"/>
          <p:cNvSpPr/>
          <p:nvPr/>
        </p:nvSpPr>
        <p:spPr>
          <a:xfrm>
            <a:off x="4905285" y="3449850"/>
            <a:ext cx="263070" cy="260762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Donut 22"/>
          <p:cNvSpPr>
            <a:spLocks noChangeAspect="1"/>
          </p:cNvSpPr>
          <p:nvPr/>
        </p:nvSpPr>
        <p:spPr>
          <a:xfrm>
            <a:off x="4853621" y="2527840"/>
            <a:ext cx="359570" cy="18417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Rounded Rectangle 40"/>
          <p:cNvSpPr/>
          <p:nvPr/>
        </p:nvSpPr>
        <p:spPr>
          <a:xfrm rot="2942052">
            <a:off x="4913694" y="1520364"/>
            <a:ext cx="261800" cy="278515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FBE0296E-0C14-4F34-9413-4B50097F7CF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49263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apezoid 11"/>
          <p:cNvSpPr/>
          <p:nvPr/>
        </p:nvSpPr>
        <p:spPr>
          <a:xfrm rot="5400000">
            <a:off x="114045" y="1017545"/>
            <a:ext cx="2880318" cy="3108408"/>
          </a:xfrm>
          <a:prstGeom prst="trapezoid">
            <a:avLst>
              <a:gd name="adj" fmla="val 41922"/>
            </a:avLst>
          </a:prstGeom>
          <a:gradFill>
            <a:gsLst>
              <a:gs pos="0">
                <a:schemeClr val="accent1"/>
              </a:gs>
              <a:gs pos="2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2771800" y="1563638"/>
            <a:ext cx="2479412" cy="2739765"/>
          </a:xfrm>
          <a:custGeom>
            <a:avLst/>
            <a:gdLst>
              <a:gd name="connsiteX0" fmla="*/ 3030279 w 4784651"/>
              <a:gd name="connsiteY0" fmla="*/ 0 h 5890437"/>
              <a:gd name="connsiteX1" fmla="*/ 765544 w 4784651"/>
              <a:gd name="connsiteY1" fmla="*/ 1935126 h 5890437"/>
              <a:gd name="connsiteX2" fmla="*/ 0 w 4784651"/>
              <a:gd name="connsiteY2" fmla="*/ 3051544 h 5890437"/>
              <a:gd name="connsiteX3" fmla="*/ 510363 w 4784651"/>
              <a:gd name="connsiteY3" fmla="*/ 3327991 h 5890437"/>
              <a:gd name="connsiteX4" fmla="*/ 297711 w 4784651"/>
              <a:gd name="connsiteY4" fmla="*/ 3657600 h 5890437"/>
              <a:gd name="connsiteX5" fmla="*/ 489097 w 4784651"/>
              <a:gd name="connsiteY5" fmla="*/ 3870251 h 5890437"/>
              <a:gd name="connsiteX6" fmla="*/ 372139 w 4784651"/>
              <a:gd name="connsiteY6" fmla="*/ 4061637 h 5890437"/>
              <a:gd name="connsiteX7" fmla="*/ 563525 w 4784651"/>
              <a:gd name="connsiteY7" fmla="*/ 4316819 h 5890437"/>
              <a:gd name="connsiteX8" fmla="*/ 499730 w 4784651"/>
              <a:gd name="connsiteY8" fmla="*/ 4976037 h 5890437"/>
              <a:gd name="connsiteX9" fmla="*/ 1754372 w 4784651"/>
              <a:gd name="connsiteY9" fmla="*/ 5199321 h 5890437"/>
              <a:gd name="connsiteX10" fmla="*/ 1945758 w 4784651"/>
              <a:gd name="connsiteY10" fmla="*/ 5890437 h 5890437"/>
              <a:gd name="connsiteX11" fmla="*/ 4784651 w 4784651"/>
              <a:gd name="connsiteY11" fmla="*/ 5858540 h 5890437"/>
              <a:gd name="connsiteX12" fmla="*/ 4561367 w 4784651"/>
              <a:gd name="connsiteY12" fmla="*/ 4189228 h 5890437"/>
              <a:gd name="connsiteX13" fmla="*/ 3030279 w 4784651"/>
              <a:gd name="connsiteY13" fmla="*/ 0 h 5890437"/>
              <a:gd name="connsiteX0" fmla="*/ 3030279 w 4784651"/>
              <a:gd name="connsiteY0" fmla="*/ 114 h 5890551"/>
              <a:gd name="connsiteX1" fmla="*/ 765544 w 4784651"/>
              <a:gd name="connsiteY1" fmla="*/ 1935240 h 5890551"/>
              <a:gd name="connsiteX2" fmla="*/ 0 w 4784651"/>
              <a:gd name="connsiteY2" fmla="*/ 3051658 h 5890551"/>
              <a:gd name="connsiteX3" fmla="*/ 510363 w 4784651"/>
              <a:gd name="connsiteY3" fmla="*/ 3328105 h 5890551"/>
              <a:gd name="connsiteX4" fmla="*/ 297711 w 4784651"/>
              <a:gd name="connsiteY4" fmla="*/ 3657714 h 5890551"/>
              <a:gd name="connsiteX5" fmla="*/ 489097 w 4784651"/>
              <a:gd name="connsiteY5" fmla="*/ 3870365 h 5890551"/>
              <a:gd name="connsiteX6" fmla="*/ 372139 w 4784651"/>
              <a:gd name="connsiteY6" fmla="*/ 4061751 h 5890551"/>
              <a:gd name="connsiteX7" fmla="*/ 563525 w 4784651"/>
              <a:gd name="connsiteY7" fmla="*/ 4316933 h 5890551"/>
              <a:gd name="connsiteX8" fmla="*/ 499730 w 4784651"/>
              <a:gd name="connsiteY8" fmla="*/ 4976151 h 5890551"/>
              <a:gd name="connsiteX9" fmla="*/ 1754372 w 4784651"/>
              <a:gd name="connsiteY9" fmla="*/ 5199435 h 5890551"/>
              <a:gd name="connsiteX10" fmla="*/ 1945758 w 4784651"/>
              <a:gd name="connsiteY10" fmla="*/ 5890551 h 5890551"/>
              <a:gd name="connsiteX11" fmla="*/ 4784651 w 4784651"/>
              <a:gd name="connsiteY11" fmla="*/ 5858654 h 5890551"/>
              <a:gd name="connsiteX12" fmla="*/ 4561367 w 4784651"/>
              <a:gd name="connsiteY12" fmla="*/ 4189342 h 5890551"/>
              <a:gd name="connsiteX13" fmla="*/ 3030279 w 4784651"/>
              <a:gd name="connsiteY13" fmla="*/ 114 h 5890551"/>
              <a:gd name="connsiteX0" fmla="*/ 3030279 w 4784651"/>
              <a:gd name="connsiteY0" fmla="*/ 398 h 5890835"/>
              <a:gd name="connsiteX1" fmla="*/ 765544 w 4784651"/>
              <a:gd name="connsiteY1" fmla="*/ 1935524 h 5890835"/>
              <a:gd name="connsiteX2" fmla="*/ 0 w 4784651"/>
              <a:gd name="connsiteY2" fmla="*/ 3051942 h 5890835"/>
              <a:gd name="connsiteX3" fmla="*/ 510363 w 4784651"/>
              <a:gd name="connsiteY3" fmla="*/ 3328389 h 5890835"/>
              <a:gd name="connsiteX4" fmla="*/ 297711 w 4784651"/>
              <a:gd name="connsiteY4" fmla="*/ 3657998 h 5890835"/>
              <a:gd name="connsiteX5" fmla="*/ 489097 w 4784651"/>
              <a:gd name="connsiteY5" fmla="*/ 3870649 h 5890835"/>
              <a:gd name="connsiteX6" fmla="*/ 372139 w 4784651"/>
              <a:gd name="connsiteY6" fmla="*/ 4062035 h 5890835"/>
              <a:gd name="connsiteX7" fmla="*/ 563525 w 4784651"/>
              <a:gd name="connsiteY7" fmla="*/ 4317217 h 5890835"/>
              <a:gd name="connsiteX8" fmla="*/ 499730 w 4784651"/>
              <a:gd name="connsiteY8" fmla="*/ 4976435 h 5890835"/>
              <a:gd name="connsiteX9" fmla="*/ 1754372 w 4784651"/>
              <a:gd name="connsiteY9" fmla="*/ 5199719 h 5890835"/>
              <a:gd name="connsiteX10" fmla="*/ 1945758 w 4784651"/>
              <a:gd name="connsiteY10" fmla="*/ 5890835 h 5890835"/>
              <a:gd name="connsiteX11" fmla="*/ 4784651 w 4784651"/>
              <a:gd name="connsiteY11" fmla="*/ 5858938 h 5890835"/>
              <a:gd name="connsiteX12" fmla="*/ 4561367 w 4784651"/>
              <a:gd name="connsiteY12" fmla="*/ 4189626 h 5890835"/>
              <a:gd name="connsiteX13" fmla="*/ 3030279 w 4784651"/>
              <a:gd name="connsiteY13" fmla="*/ 398 h 5890835"/>
              <a:gd name="connsiteX0" fmla="*/ 3030279 w 5042277"/>
              <a:gd name="connsiteY0" fmla="*/ 663 h 5891100"/>
              <a:gd name="connsiteX1" fmla="*/ 765544 w 5042277"/>
              <a:gd name="connsiteY1" fmla="*/ 1935789 h 5891100"/>
              <a:gd name="connsiteX2" fmla="*/ 0 w 5042277"/>
              <a:gd name="connsiteY2" fmla="*/ 3052207 h 5891100"/>
              <a:gd name="connsiteX3" fmla="*/ 510363 w 5042277"/>
              <a:gd name="connsiteY3" fmla="*/ 3328654 h 5891100"/>
              <a:gd name="connsiteX4" fmla="*/ 297711 w 5042277"/>
              <a:gd name="connsiteY4" fmla="*/ 3658263 h 5891100"/>
              <a:gd name="connsiteX5" fmla="*/ 489097 w 5042277"/>
              <a:gd name="connsiteY5" fmla="*/ 3870914 h 5891100"/>
              <a:gd name="connsiteX6" fmla="*/ 372139 w 5042277"/>
              <a:gd name="connsiteY6" fmla="*/ 4062300 h 5891100"/>
              <a:gd name="connsiteX7" fmla="*/ 563525 w 5042277"/>
              <a:gd name="connsiteY7" fmla="*/ 4317482 h 5891100"/>
              <a:gd name="connsiteX8" fmla="*/ 499730 w 5042277"/>
              <a:gd name="connsiteY8" fmla="*/ 4976700 h 5891100"/>
              <a:gd name="connsiteX9" fmla="*/ 1754372 w 5042277"/>
              <a:gd name="connsiteY9" fmla="*/ 5199984 h 5891100"/>
              <a:gd name="connsiteX10" fmla="*/ 1945758 w 5042277"/>
              <a:gd name="connsiteY10" fmla="*/ 5891100 h 5891100"/>
              <a:gd name="connsiteX11" fmla="*/ 4784651 w 5042277"/>
              <a:gd name="connsiteY11" fmla="*/ 5859203 h 5891100"/>
              <a:gd name="connsiteX12" fmla="*/ 4561367 w 5042277"/>
              <a:gd name="connsiteY12" fmla="*/ 4189891 h 5891100"/>
              <a:gd name="connsiteX13" fmla="*/ 3030279 w 5042277"/>
              <a:gd name="connsiteY13" fmla="*/ 663 h 5891100"/>
              <a:gd name="connsiteX0" fmla="*/ 3030279 w 5316637"/>
              <a:gd name="connsiteY0" fmla="*/ 1079 h 5891516"/>
              <a:gd name="connsiteX1" fmla="*/ 765544 w 5316637"/>
              <a:gd name="connsiteY1" fmla="*/ 1936205 h 5891516"/>
              <a:gd name="connsiteX2" fmla="*/ 0 w 5316637"/>
              <a:gd name="connsiteY2" fmla="*/ 3052623 h 5891516"/>
              <a:gd name="connsiteX3" fmla="*/ 510363 w 5316637"/>
              <a:gd name="connsiteY3" fmla="*/ 3329070 h 5891516"/>
              <a:gd name="connsiteX4" fmla="*/ 297711 w 5316637"/>
              <a:gd name="connsiteY4" fmla="*/ 3658679 h 5891516"/>
              <a:gd name="connsiteX5" fmla="*/ 489097 w 5316637"/>
              <a:gd name="connsiteY5" fmla="*/ 3871330 h 5891516"/>
              <a:gd name="connsiteX6" fmla="*/ 372139 w 5316637"/>
              <a:gd name="connsiteY6" fmla="*/ 4062716 h 5891516"/>
              <a:gd name="connsiteX7" fmla="*/ 563525 w 5316637"/>
              <a:gd name="connsiteY7" fmla="*/ 4317898 h 5891516"/>
              <a:gd name="connsiteX8" fmla="*/ 499730 w 5316637"/>
              <a:gd name="connsiteY8" fmla="*/ 4977116 h 5891516"/>
              <a:gd name="connsiteX9" fmla="*/ 1754372 w 5316637"/>
              <a:gd name="connsiteY9" fmla="*/ 5200400 h 5891516"/>
              <a:gd name="connsiteX10" fmla="*/ 1945758 w 5316637"/>
              <a:gd name="connsiteY10" fmla="*/ 5891516 h 5891516"/>
              <a:gd name="connsiteX11" fmla="*/ 4784651 w 5316637"/>
              <a:gd name="connsiteY11" fmla="*/ 5859619 h 5891516"/>
              <a:gd name="connsiteX12" fmla="*/ 4890977 w 5316637"/>
              <a:gd name="connsiteY12" fmla="*/ 3520456 h 5891516"/>
              <a:gd name="connsiteX13" fmla="*/ 3030279 w 5316637"/>
              <a:gd name="connsiteY13" fmla="*/ 1079 h 5891516"/>
              <a:gd name="connsiteX0" fmla="*/ 3030279 w 5338934"/>
              <a:gd name="connsiteY0" fmla="*/ 561 h 5890998"/>
              <a:gd name="connsiteX1" fmla="*/ 765544 w 5338934"/>
              <a:gd name="connsiteY1" fmla="*/ 1935687 h 5890998"/>
              <a:gd name="connsiteX2" fmla="*/ 0 w 5338934"/>
              <a:gd name="connsiteY2" fmla="*/ 3052105 h 5890998"/>
              <a:gd name="connsiteX3" fmla="*/ 510363 w 5338934"/>
              <a:gd name="connsiteY3" fmla="*/ 3328552 h 5890998"/>
              <a:gd name="connsiteX4" fmla="*/ 297711 w 5338934"/>
              <a:gd name="connsiteY4" fmla="*/ 3658161 h 5890998"/>
              <a:gd name="connsiteX5" fmla="*/ 489097 w 5338934"/>
              <a:gd name="connsiteY5" fmla="*/ 3870812 h 5890998"/>
              <a:gd name="connsiteX6" fmla="*/ 372139 w 5338934"/>
              <a:gd name="connsiteY6" fmla="*/ 4062198 h 5890998"/>
              <a:gd name="connsiteX7" fmla="*/ 563525 w 5338934"/>
              <a:gd name="connsiteY7" fmla="*/ 4317380 h 5890998"/>
              <a:gd name="connsiteX8" fmla="*/ 499730 w 5338934"/>
              <a:gd name="connsiteY8" fmla="*/ 4976598 h 5890998"/>
              <a:gd name="connsiteX9" fmla="*/ 1754372 w 5338934"/>
              <a:gd name="connsiteY9" fmla="*/ 5199882 h 5890998"/>
              <a:gd name="connsiteX10" fmla="*/ 1945758 w 5338934"/>
              <a:gd name="connsiteY10" fmla="*/ 5890998 h 5890998"/>
              <a:gd name="connsiteX11" fmla="*/ 4784651 w 5338934"/>
              <a:gd name="connsiteY11" fmla="*/ 5859101 h 5890998"/>
              <a:gd name="connsiteX12" fmla="*/ 4890977 w 5338934"/>
              <a:gd name="connsiteY12" fmla="*/ 3519938 h 5890998"/>
              <a:gd name="connsiteX13" fmla="*/ 3030279 w 5338934"/>
              <a:gd name="connsiteY13" fmla="*/ 561 h 5890998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75 h 5890612"/>
              <a:gd name="connsiteX1" fmla="*/ 765544 w 5381346"/>
              <a:gd name="connsiteY1" fmla="*/ 1935301 h 5890612"/>
              <a:gd name="connsiteX2" fmla="*/ 0 w 5381346"/>
              <a:gd name="connsiteY2" fmla="*/ 3051719 h 5890612"/>
              <a:gd name="connsiteX3" fmla="*/ 510363 w 5381346"/>
              <a:gd name="connsiteY3" fmla="*/ 3328166 h 5890612"/>
              <a:gd name="connsiteX4" fmla="*/ 297711 w 5381346"/>
              <a:gd name="connsiteY4" fmla="*/ 3657775 h 5890612"/>
              <a:gd name="connsiteX5" fmla="*/ 489097 w 5381346"/>
              <a:gd name="connsiteY5" fmla="*/ 3870426 h 5890612"/>
              <a:gd name="connsiteX6" fmla="*/ 372139 w 5381346"/>
              <a:gd name="connsiteY6" fmla="*/ 4061812 h 5890612"/>
              <a:gd name="connsiteX7" fmla="*/ 563525 w 5381346"/>
              <a:gd name="connsiteY7" fmla="*/ 4316994 h 5890612"/>
              <a:gd name="connsiteX8" fmla="*/ 499730 w 5381346"/>
              <a:gd name="connsiteY8" fmla="*/ 4976212 h 5890612"/>
              <a:gd name="connsiteX9" fmla="*/ 1754372 w 5381346"/>
              <a:gd name="connsiteY9" fmla="*/ 5199496 h 5890612"/>
              <a:gd name="connsiteX10" fmla="*/ 1945758 w 5381346"/>
              <a:gd name="connsiteY10" fmla="*/ 5890612 h 5890612"/>
              <a:gd name="connsiteX11" fmla="*/ 4784651 w 5381346"/>
              <a:gd name="connsiteY11" fmla="*/ 5858715 h 5890612"/>
              <a:gd name="connsiteX12" fmla="*/ 4890977 w 5381346"/>
              <a:gd name="connsiteY12" fmla="*/ 3519552 h 5890612"/>
              <a:gd name="connsiteX13" fmla="*/ 3030279 w 5381346"/>
              <a:gd name="connsiteY13" fmla="*/ 175 h 5890612"/>
              <a:gd name="connsiteX0" fmla="*/ 3030279 w 5381346"/>
              <a:gd name="connsiteY0" fmla="*/ 1733 h 5892170"/>
              <a:gd name="connsiteX1" fmla="*/ 0 w 5381346"/>
              <a:gd name="connsiteY1" fmla="*/ 3053277 h 5892170"/>
              <a:gd name="connsiteX2" fmla="*/ 510363 w 5381346"/>
              <a:gd name="connsiteY2" fmla="*/ 3329724 h 5892170"/>
              <a:gd name="connsiteX3" fmla="*/ 297711 w 5381346"/>
              <a:gd name="connsiteY3" fmla="*/ 3659333 h 5892170"/>
              <a:gd name="connsiteX4" fmla="*/ 489097 w 5381346"/>
              <a:gd name="connsiteY4" fmla="*/ 3871984 h 5892170"/>
              <a:gd name="connsiteX5" fmla="*/ 372139 w 5381346"/>
              <a:gd name="connsiteY5" fmla="*/ 4063370 h 5892170"/>
              <a:gd name="connsiteX6" fmla="*/ 563525 w 5381346"/>
              <a:gd name="connsiteY6" fmla="*/ 4318552 h 5892170"/>
              <a:gd name="connsiteX7" fmla="*/ 499730 w 5381346"/>
              <a:gd name="connsiteY7" fmla="*/ 4977770 h 5892170"/>
              <a:gd name="connsiteX8" fmla="*/ 1754372 w 5381346"/>
              <a:gd name="connsiteY8" fmla="*/ 5201054 h 5892170"/>
              <a:gd name="connsiteX9" fmla="*/ 1945758 w 5381346"/>
              <a:gd name="connsiteY9" fmla="*/ 5892170 h 5892170"/>
              <a:gd name="connsiteX10" fmla="*/ 4784651 w 5381346"/>
              <a:gd name="connsiteY10" fmla="*/ 5860273 h 5892170"/>
              <a:gd name="connsiteX11" fmla="*/ 4890977 w 5381346"/>
              <a:gd name="connsiteY11" fmla="*/ 3521110 h 5892170"/>
              <a:gd name="connsiteX12" fmla="*/ 3030279 w 5381346"/>
              <a:gd name="connsiteY12" fmla="*/ 1733 h 5892170"/>
              <a:gd name="connsiteX0" fmla="*/ 3030279 w 5381346"/>
              <a:gd name="connsiteY0" fmla="*/ 4 h 5890441"/>
              <a:gd name="connsiteX1" fmla="*/ 0 w 5381346"/>
              <a:gd name="connsiteY1" fmla="*/ 3051548 h 5890441"/>
              <a:gd name="connsiteX2" fmla="*/ 510363 w 5381346"/>
              <a:gd name="connsiteY2" fmla="*/ 3327995 h 5890441"/>
              <a:gd name="connsiteX3" fmla="*/ 297711 w 5381346"/>
              <a:gd name="connsiteY3" fmla="*/ 3657604 h 5890441"/>
              <a:gd name="connsiteX4" fmla="*/ 489097 w 5381346"/>
              <a:gd name="connsiteY4" fmla="*/ 3870255 h 5890441"/>
              <a:gd name="connsiteX5" fmla="*/ 372139 w 5381346"/>
              <a:gd name="connsiteY5" fmla="*/ 4061641 h 5890441"/>
              <a:gd name="connsiteX6" fmla="*/ 563525 w 5381346"/>
              <a:gd name="connsiteY6" fmla="*/ 4316823 h 5890441"/>
              <a:gd name="connsiteX7" fmla="*/ 499730 w 5381346"/>
              <a:gd name="connsiteY7" fmla="*/ 4976041 h 5890441"/>
              <a:gd name="connsiteX8" fmla="*/ 1754372 w 5381346"/>
              <a:gd name="connsiteY8" fmla="*/ 5199325 h 5890441"/>
              <a:gd name="connsiteX9" fmla="*/ 1945758 w 5381346"/>
              <a:gd name="connsiteY9" fmla="*/ 5890441 h 5890441"/>
              <a:gd name="connsiteX10" fmla="*/ 4784651 w 5381346"/>
              <a:gd name="connsiteY10" fmla="*/ 5858544 h 5890441"/>
              <a:gd name="connsiteX11" fmla="*/ 4890977 w 5381346"/>
              <a:gd name="connsiteY11" fmla="*/ 3519381 h 5890441"/>
              <a:gd name="connsiteX12" fmla="*/ 3030279 w 5381346"/>
              <a:gd name="connsiteY12" fmla="*/ 4 h 5890441"/>
              <a:gd name="connsiteX0" fmla="*/ 3040277 w 5391344"/>
              <a:gd name="connsiteY0" fmla="*/ 4 h 5890441"/>
              <a:gd name="connsiteX1" fmla="*/ 9998 w 5391344"/>
              <a:gd name="connsiteY1" fmla="*/ 3051548 h 5890441"/>
              <a:gd name="connsiteX2" fmla="*/ 520361 w 5391344"/>
              <a:gd name="connsiteY2" fmla="*/ 3327995 h 5890441"/>
              <a:gd name="connsiteX3" fmla="*/ 307709 w 5391344"/>
              <a:gd name="connsiteY3" fmla="*/ 3657604 h 5890441"/>
              <a:gd name="connsiteX4" fmla="*/ 499095 w 5391344"/>
              <a:gd name="connsiteY4" fmla="*/ 3870255 h 5890441"/>
              <a:gd name="connsiteX5" fmla="*/ 382137 w 5391344"/>
              <a:gd name="connsiteY5" fmla="*/ 4061641 h 5890441"/>
              <a:gd name="connsiteX6" fmla="*/ 573523 w 5391344"/>
              <a:gd name="connsiteY6" fmla="*/ 4316823 h 5890441"/>
              <a:gd name="connsiteX7" fmla="*/ 509728 w 5391344"/>
              <a:gd name="connsiteY7" fmla="*/ 4976041 h 5890441"/>
              <a:gd name="connsiteX8" fmla="*/ 1764370 w 5391344"/>
              <a:gd name="connsiteY8" fmla="*/ 5199325 h 5890441"/>
              <a:gd name="connsiteX9" fmla="*/ 1955756 w 5391344"/>
              <a:gd name="connsiteY9" fmla="*/ 5890441 h 5890441"/>
              <a:gd name="connsiteX10" fmla="*/ 4794649 w 5391344"/>
              <a:gd name="connsiteY10" fmla="*/ 5858544 h 5890441"/>
              <a:gd name="connsiteX11" fmla="*/ 4900975 w 5391344"/>
              <a:gd name="connsiteY11" fmla="*/ 3519381 h 5890441"/>
              <a:gd name="connsiteX12" fmla="*/ 3040277 w 5391344"/>
              <a:gd name="connsiteY12" fmla="*/ 4 h 5890441"/>
              <a:gd name="connsiteX0" fmla="*/ 3040277 w 5391344"/>
              <a:gd name="connsiteY0" fmla="*/ 4 h 5890441"/>
              <a:gd name="connsiteX1" fmla="*/ 9998 w 5391344"/>
              <a:gd name="connsiteY1" fmla="*/ 3051548 h 5890441"/>
              <a:gd name="connsiteX2" fmla="*/ 520361 w 5391344"/>
              <a:gd name="connsiteY2" fmla="*/ 3327995 h 5890441"/>
              <a:gd name="connsiteX3" fmla="*/ 307709 w 5391344"/>
              <a:gd name="connsiteY3" fmla="*/ 3657604 h 5890441"/>
              <a:gd name="connsiteX4" fmla="*/ 499095 w 5391344"/>
              <a:gd name="connsiteY4" fmla="*/ 3870255 h 5890441"/>
              <a:gd name="connsiteX5" fmla="*/ 382137 w 5391344"/>
              <a:gd name="connsiteY5" fmla="*/ 4061641 h 5890441"/>
              <a:gd name="connsiteX6" fmla="*/ 573523 w 5391344"/>
              <a:gd name="connsiteY6" fmla="*/ 4316823 h 5890441"/>
              <a:gd name="connsiteX7" fmla="*/ 509728 w 5391344"/>
              <a:gd name="connsiteY7" fmla="*/ 4976041 h 5890441"/>
              <a:gd name="connsiteX8" fmla="*/ 1764370 w 5391344"/>
              <a:gd name="connsiteY8" fmla="*/ 5199325 h 5890441"/>
              <a:gd name="connsiteX9" fmla="*/ 1955756 w 5391344"/>
              <a:gd name="connsiteY9" fmla="*/ 5890441 h 5890441"/>
              <a:gd name="connsiteX10" fmla="*/ 4794649 w 5391344"/>
              <a:gd name="connsiteY10" fmla="*/ 5858544 h 5890441"/>
              <a:gd name="connsiteX11" fmla="*/ 4900975 w 5391344"/>
              <a:gd name="connsiteY11" fmla="*/ 3519381 h 5890441"/>
              <a:gd name="connsiteX12" fmla="*/ 3040277 w 5391344"/>
              <a:gd name="connsiteY12" fmla="*/ 4 h 5890441"/>
              <a:gd name="connsiteX0" fmla="*/ 3030279 w 5381346"/>
              <a:gd name="connsiteY0" fmla="*/ 92120 h 5982557"/>
              <a:gd name="connsiteX1" fmla="*/ 914399 w 5381346"/>
              <a:gd name="connsiteY1" fmla="*/ 1187274 h 5982557"/>
              <a:gd name="connsiteX2" fmla="*/ 0 w 5381346"/>
              <a:gd name="connsiteY2" fmla="*/ 3143664 h 5982557"/>
              <a:gd name="connsiteX3" fmla="*/ 510363 w 5381346"/>
              <a:gd name="connsiteY3" fmla="*/ 3420111 h 5982557"/>
              <a:gd name="connsiteX4" fmla="*/ 297711 w 5381346"/>
              <a:gd name="connsiteY4" fmla="*/ 3749720 h 5982557"/>
              <a:gd name="connsiteX5" fmla="*/ 489097 w 5381346"/>
              <a:gd name="connsiteY5" fmla="*/ 3962371 h 5982557"/>
              <a:gd name="connsiteX6" fmla="*/ 372139 w 5381346"/>
              <a:gd name="connsiteY6" fmla="*/ 4153757 h 5982557"/>
              <a:gd name="connsiteX7" fmla="*/ 563525 w 5381346"/>
              <a:gd name="connsiteY7" fmla="*/ 4408939 h 5982557"/>
              <a:gd name="connsiteX8" fmla="*/ 499730 w 5381346"/>
              <a:gd name="connsiteY8" fmla="*/ 5068157 h 5982557"/>
              <a:gd name="connsiteX9" fmla="*/ 1754372 w 5381346"/>
              <a:gd name="connsiteY9" fmla="*/ 5291441 h 5982557"/>
              <a:gd name="connsiteX10" fmla="*/ 1945758 w 5381346"/>
              <a:gd name="connsiteY10" fmla="*/ 5982557 h 5982557"/>
              <a:gd name="connsiteX11" fmla="*/ 4784651 w 5381346"/>
              <a:gd name="connsiteY11" fmla="*/ 5950660 h 5982557"/>
              <a:gd name="connsiteX12" fmla="*/ 4890977 w 5381346"/>
              <a:gd name="connsiteY12" fmla="*/ 3611497 h 5982557"/>
              <a:gd name="connsiteX13" fmla="*/ 3030279 w 5381346"/>
              <a:gd name="connsiteY13" fmla="*/ 92120 h 5982557"/>
              <a:gd name="connsiteX0" fmla="*/ 3030279 w 5381346"/>
              <a:gd name="connsiteY0" fmla="*/ 94250 h 5984687"/>
              <a:gd name="connsiteX1" fmla="*/ 914399 w 5381346"/>
              <a:gd name="connsiteY1" fmla="*/ 1189404 h 5984687"/>
              <a:gd name="connsiteX2" fmla="*/ 0 w 5381346"/>
              <a:gd name="connsiteY2" fmla="*/ 3145794 h 5984687"/>
              <a:gd name="connsiteX3" fmla="*/ 510363 w 5381346"/>
              <a:gd name="connsiteY3" fmla="*/ 3422241 h 5984687"/>
              <a:gd name="connsiteX4" fmla="*/ 297711 w 5381346"/>
              <a:gd name="connsiteY4" fmla="*/ 3751850 h 5984687"/>
              <a:gd name="connsiteX5" fmla="*/ 489097 w 5381346"/>
              <a:gd name="connsiteY5" fmla="*/ 3964501 h 5984687"/>
              <a:gd name="connsiteX6" fmla="*/ 372139 w 5381346"/>
              <a:gd name="connsiteY6" fmla="*/ 4155887 h 5984687"/>
              <a:gd name="connsiteX7" fmla="*/ 563525 w 5381346"/>
              <a:gd name="connsiteY7" fmla="*/ 4411069 h 5984687"/>
              <a:gd name="connsiteX8" fmla="*/ 499730 w 5381346"/>
              <a:gd name="connsiteY8" fmla="*/ 5070287 h 5984687"/>
              <a:gd name="connsiteX9" fmla="*/ 1754372 w 5381346"/>
              <a:gd name="connsiteY9" fmla="*/ 5293571 h 5984687"/>
              <a:gd name="connsiteX10" fmla="*/ 1945758 w 5381346"/>
              <a:gd name="connsiteY10" fmla="*/ 5984687 h 5984687"/>
              <a:gd name="connsiteX11" fmla="*/ 4784651 w 5381346"/>
              <a:gd name="connsiteY11" fmla="*/ 5952790 h 5984687"/>
              <a:gd name="connsiteX12" fmla="*/ 4890977 w 5381346"/>
              <a:gd name="connsiteY12" fmla="*/ 3613627 h 5984687"/>
              <a:gd name="connsiteX13" fmla="*/ 3030279 w 5381346"/>
              <a:gd name="connsiteY13" fmla="*/ 94250 h 5984687"/>
              <a:gd name="connsiteX0" fmla="*/ 3030279 w 5381346"/>
              <a:gd name="connsiteY0" fmla="*/ 0 h 5890437"/>
              <a:gd name="connsiteX1" fmla="*/ 914399 w 5381346"/>
              <a:gd name="connsiteY1" fmla="*/ 1095154 h 5890437"/>
              <a:gd name="connsiteX2" fmla="*/ 0 w 5381346"/>
              <a:gd name="connsiteY2" fmla="*/ 3051544 h 5890437"/>
              <a:gd name="connsiteX3" fmla="*/ 510363 w 5381346"/>
              <a:gd name="connsiteY3" fmla="*/ 3327991 h 5890437"/>
              <a:gd name="connsiteX4" fmla="*/ 297711 w 5381346"/>
              <a:gd name="connsiteY4" fmla="*/ 3657600 h 5890437"/>
              <a:gd name="connsiteX5" fmla="*/ 489097 w 5381346"/>
              <a:gd name="connsiteY5" fmla="*/ 3870251 h 5890437"/>
              <a:gd name="connsiteX6" fmla="*/ 372139 w 5381346"/>
              <a:gd name="connsiteY6" fmla="*/ 4061637 h 5890437"/>
              <a:gd name="connsiteX7" fmla="*/ 563525 w 5381346"/>
              <a:gd name="connsiteY7" fmla="*/ 4316819 h 5890437"/>
              <a:gd name="connsiteX8" fmla="*/ 499730 w 5381346"/>
              <a:gd name="connsiteY8" fmla="*/ 4976037 h 5890437"/>
              <a:gd name="connsiteX9" fmla="*/ 1754372 w 5381346"/>
              <a:gd name="connsiteY9" fmla="*/ 5199321 h 5890437"/>
              <a:gd name="connsiteX10" fmla="*/ 1945758 w 5381346"/>
              <a:gd name="connsiteY10" fmla="*/ 5890437 h 5890437"/>
              <a:gd name="connsiteX11" fmla="*/ 4784651 w 5381346"/>
              <a:gd name="connsiteY11" fmla="*/ 5858540 h 5890437"/>
              <a:gd name="connsiteX12" fmla="*/ 4890977 w 5381346"/>
              <a:gd name="connsiteY12" fmla="*/ 3519377 h 5890437"/>
              <a:gd name="connsiteX13" fmla="*/ 3030279 w 5381346"/>
              <a:gd name="connsiteY13" fmla="*/ 0 h 5890437"/>
              <a:gd name="connsiteX0" fmla="*/ 3030279 w 5381346"/>
              <a:gd name="connsiteY0" fmla="*/ 0 h 5890437"/>
              <a:gd name="connsiteX1" fmla="*/ 914399 w 5381346"/>
              <a:gd name="connsiteY1" fmla="*/ 1095154 h 5890437"/>
              <a:gd name="connsiteX2" fmla="*/ 0 w 5381346"/>
              <a:gd name="connsiteY2" fmla="*/ 3051544 h 5890437"/>
              <a:gd name="connsiteX3" fmla="*/ 510363 w 5381346"/>
              <a:gd name="connsiteY3" fmla="*/ 3327991 h 5890437"/>
              <a:gd name="connsiteX4" fmla="*/ 297711 w 5381346"/>
              <a:gd name="connsiteY4" fmla="*/ 3657600 h 5890437"/>
              <a:gd name="connsiteX5" fmla="*/ 489097 w 5381346"/>
              <a:gd name="connsiteY5" fmla="*/ 3870251 h 5890437"/>
              <a:gd name="connsiteX6" fmla="*/ 372139 w 5381346"/>
              <a:gd name="connsiteY6" fmla="*/ 4061637 h 5890437"/>
              <a:gd name="connsiteX7" fmla="*/ 563525 w 5381346"/>
              <a:gd name="connsiteY7" fmla="*/ 4316819 h 5890437"/>
              <a:gd name="connsiteX8" fmla="*/ 499730 w 5381346"/>
              <a:gd name="connsiteY8" fmla="*/ 4976037 h 5890437"/>
              <a:gd name="connsiteX9" fmla="*/ 1754372 w 5381346"/>
              <a:gd name="connsiteY9" fmla="*/ 5199321 h 5890437"/>
              <a:gd name="connsiteX10" fmla="*/ 1945758 w 5381346"/>
              <a:gd name="connsiteY10" fmla="*/ 5890437 h 5890437"/>
              <a:gd name="connsiteX11" fmla="*/ 4784651 w 5381346"/>
              <a:gd name="connsiteY11" fmla="*/ 5858540 h 5890437"/>
              <a:gd name="connsiteX12" fmla="*/ 4890977 w 5381346"/>
              <a:gd name="connsiteY12" fmla="*/ 3519377 h 5890437"/>
              <a:gd name="connsiteX13" fmla="*/ 3030279 w 5381346"/>
              <a:gd name="connsiteY13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90128 w 5381793"/>
              <a:gd name="connsiteY1" fmla="*/ 1098883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90128 w 5381793"/>
              <a:gd name="connsiteY1" fmla="*/ 1098883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64 w 5381831"/>
              <a:gd name="connsiteY0" fmla="*/ 0 h 5890437"/>
              <a:gd name="connsiteX1" fmla="*/ 890166 w 5381831"/>
              <a:gd name="connsiteY1" fmla="*/ 1098883 h 5890437"/>
              <a:gd name="connsiteX2" fmla="*/ 607506 w 5381831"/>
              <a:gd name="connsiteY2" fmla="*/ 2172770 h 5890437"/>
              <a:gd name="connsiteX3" fmla="*/ 485 w 5381831"/>
              <a:gd name="connsiteY3" fmla="*/ 3051544 h 5890437"/>
              <a:gd name="connsiteX4" fmla="*/ 510848 w 5381831"/>
              <a:gd name="connsiteY4" fmla="*/ 3327991 h 5890437"/>
              <a:gd name="connsiteX5" fmla="*/ 298196 w 5381831"/>
              <a:gd name="connsiteY5" fmla="*/ 3657600 h 5890437"/>
              <a:gd name="connsiteX6" fmla="*/ 489582 w 5381831"/>
              <a:gd name="connsiteY6" fmla="*/ 3870251 h 5890437"/>
              <a:gd name="connsiteX7" fmla="*/ 372624 w 5381831"/>
              <a:gd name="connsiteY7" fmla="*/ 4061637 h 5890437"/>
              <a:gd name="connsiteX8" fmla="*/ 564010 w 5381831"/>
              <a:gd name="connsiteY8" fmla="*/ 4316819 h 5890437"/>
              <a:gd name="connsiteX9" fmla="*/ 500215 w 5381831"/>
              <a:gd name="connsiteY9" fmla="*/ 4976037 h 5890437"/>
              <a:gd name="connsiteX10" fmla="*/ 1754857 w 5381831"/>
              <a:gd name="connsiteY10" fmla="*/ 5199321 h 5890437"/>
              <a:gd name="connsiteX11" fmla="*/ 1946243 w 5381831"/>
              <a:gd name="connsiteY11" fmla="*/ 5890437 h 5890437"/>
              <a:gd name="connsiteX12" fmla="*/ 4785136 w 5381831"/>
              <a:gd name="connsiteY12" fmla="*/ 5858540 h 5890437"/>
              <a:gd name="connsiteX13" fmla="*/ 4891462 w 5381831"/>
              <a:gd name="connsiteY13" fmla="*/ 3519377 h 5890437"/>
              <a:gd name="connsiteX14" fmla="*/ 3030764 w 5381831"/>
              <a:gd name="connsiteY14" fmla="*/ 0 h 5890437"/>
              <a:gd name="connsiteX0" fmla="*/ 3030764 w 5381831"/>
              <a:gd name="connsiteY0" fmla="*/ 0 h 5890437"/>
              <a:gd name="connsiteX1" fmla="*/ 890166 w 5381831"/>
              <a:gd name="connsiteY1" fmla="*/ 1098883 h 5890437"/>
              <a:gd name="connsiteX2" fmla="*/ 607506 w 5381831"/>
              <a:gd name="connsiteY2" fmla="*/ 2172770 h 5890437"/>
              <a:gd name="connsiteX3" fmla="*/ 485 w 5381831"/>
              <a:gd name="connsiteY3" fmla="*/ 3051544 h 5890437"/>
              <a:gd name="connsiteX4" fmla="*/ 510848 w 5381831"/>
              <a:gd name="connsiteY4" fmla="*/ 3327991 h 5890437"/>
              <a:gd name="connsiteX5" fmla="*/ 298196 w 5381831"/>
              <a:gd name="connsiteY5" fmla="*/ 3657600 h 5890437"/>
              <a:gd name="connsiteX6" fmla="*/ 489582 w 5381831"/>
              <a:gd name="connsiteY6" fmla="*/ 3870251 h 5890437"/>
              <a:gd name="connsiteX7" fmla="*/ 372624 w 5381831"/>
              <a:gd name="connsiteY7" fmla="*/ 4061637 h 5890437"/>
              <a:gd name="connsiteX8" fmla="*/ 564010 w 5381831"/>
              <a:gd name="connsiteY8" fmla="*/ 4316819 h 5890437"/>
              <a:gd name="connsiteX9" fmla="*/ 500215 w 5381831"/>
              <a:gd name="connsiteY9" fmla="*/ 4976037 h 5890437"/>
              <a:gd name="connsiteX10" fmla="*/ 1754857 w 5381831"/>
              <a:gd name="connsiteY10" fmla="*/ 5199321 h 5890437"/>
              <a:gd name="connsiteX11" fmla="*/ 1946243 w 5381831"/>
              <a:gd name="connsiteY11" fmla="*/ 5890437 h 5890437"/>
              <a:gd name="connsiteX12" fmla="*/ 4785136 w 5381831"/>
              <a:gd name="connsiteY12" fmla="*/ 5858540 h 5890437"/>
              <a:gd name="connsiteX13" fmla="*/ 4891462 w 5381831"/>
              <a:gd name="connsiteY13" fmla="*/ 3519377 h 5890437"/>
              <a:gd name="connsiteX14" fmla="*/ 3030764 w 5381831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765 w 5381832"/>
              <a:gd name="connsiteY0" fmla="*/ 0 h 5890437"/>
              <a:gd name="connsiteX1" fmla="*/ 890167 w 5381832"/>
              <a:gd name="connsiteY1" fmla="*/ 1098883 h 5890437"/>
              <a:gd name="connsiteX2" fmla="*/ 672821 w 5381832"/>
              <a:gd name="connsiteY2" fmla="*/ 2220272 h 5890437"/>
              <a:gd name="connsiteX3" fmla="*/ 486 w 5381832"/>
              <a:gd name="connsiteY3" fmla="*/ 3051544 h 5890437"/>
              <a:gd name="connsiteX4" fmla="*/ 510849 w 5381832"/>
              <a:gd name="connsiteY4" fmla="*/ 3327991 h 5890437"/>
              <a:gd name="connsiteX5" fmla="*/ 339761 w 5381832"/>
              <a:gd name="connsiteY5" fmla="*/ 3734790 h 5890437"/>
              <a:gd name="connsiteX6" fmla="*/ 531147 w 5381832"/>
              <a:gd name="connsiteY6" fmla="*/ 3870251 h 5890437"/>
              <a:gd name="connsiteX7" fmla="*/ 372625 w 5381832"/>
              <a:gd name="connsiteY7" fmla="*/ 4061637 h 5890437"/>
              <a:gd name="connsiteX8" fmla="*/ 564011 w 5381832"/>
              <a:gd name="connsiteY8" fmla="*/ 4316819 h 5890437"/>
              <a:gd name="connsiteX9" fmla="*/ 500216 w 5381832"/>
              <a:gd name="connsiteY9" fmla="*/ 4976037 h 5890437"/>
              <a:gd name="connsiteX10" fmla="*/ 1754858 w 5381832"/>
              <a:gd name="connsiteY10" fmla="*/ 5039004 h 5890437"/>
              <a:gd name="connsiteX11" fmla="*/ 1946244 w 5381832"/>
              <a:gd name="connsiteY11" fmla="*/ 5890437 h 5890437"/>
              <a:gd name="connsiteX12" fmla="*/ 4785137 w 5381832"/>
              <a:gd name="connsiteY12" fmla="*/ 5858540 h 5890437"/>
              <a:gd name="connsiteX13" fmla="*/ 4891463 w 5381832"/>
              <a:gd name="connsiteY13" fmla="*/ 3519377 h 5890437"/>
              <a:gd name="connsiteX14" fmla="*/ 3030765 w 5381832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72451 w 5381929"/>
              <a:gd name="connsiteY1" fmla="*/ 1057320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72451 w 5381929"/>
              <a:gd name="connsiteY1" fmla="*/ 1057320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81633 w 5381929"/>
              <a:gd name="connsiteY1" fmla="*/ 920842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81633 w 5381929"/>
              <a:gd name="connsiteY1" fmla="*/ 920842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1751 h 5892188"/>
              <a:gd name="connsiteX1" fmla="*/ 927042 w 5381929"/>
              <a:gd name="connsiteY1" fmla="*/ 868002 h 5892188"/>
              <a:gd name="connsiteX2" fmla="*/ 672918 w 5381929"/>
              <a:gd name="connsiteY2" fmla="*/ 2222023 h 5892188"/>
              <a:gd name="connsiteX3" fmla="*/ 583 w 5381929"/>
              <a:gd name="connsiteY3" fmla="*/ 3053295 h 5892188"/>
              <a:gd name="connsiteX4" fmla="*/ 510946 w 5381929"/>
              <a:gd name="connsiteY4" fmla="*/ 3329742 h 5892188"/>
              <a:gd name="connsiteX5" fmla="*/ 339858 w 5381929"/>
              <a:gd name="connsiteY5" fmla="*/ 3736541 h 5892188"/>
              <a:gd name="connsiteX6" fmla="*/ 531244 w 5381929"/>
              <a:gd name="connsiteY6" fmla="*/ 3872002 h 5892188"/>
              <a:gd name="connsiteX7" fmla="*/ 372722 w 5381929"/>
              <a:gd name="connsiteY7" fmla="*/ 4063388 h 5892188"/>
              <a:gd name="connsiteX8" fmla="*/ 564108 w 5381929"/>
              <a:gd name="connsiteY8" fmla="*/ 4318570 h 5892188"/>
              <a:gd name="connsiteX9" fmla="*/ 500313 w 5381929"/>
              <a:gd name="connsiteY9" fmla="*/ 4977788 h 5892188"/>
              <a:gd name="connsiteX10" fmla="*/ 1754955 w 5381929"/>
              <a:gd name="connsiteY10" fmla="*/ 5040755 h 5892188"/>
              <a:gd name="connsiteX11" fmla="*/ 1946341 w 5381929"/>
              <a:gd name="connsiteY11" fmla="*/ 5892188 h 5892188"/>
              <a:gd name="connsiteX12" fmla="*/ 4785234 w 5381929"/>
              <a:gd name="connsiteY12" fmla="*/ 5860291 h 5892188"/>
              <a:gd name="connsiteX13" fmla="*/ 4891560 w 5381929"/>
              <a:gd name="connsiteY13" fmla="*/ 3521128 h 5892188"/>
              <a:gd name="connsiteX14" fmla="*/ 3030862 w 5381929"/>
              <a:gd name="connsiteY14" fmla="*/ 1751 h 5892188"/>
              <a:gd name="connsiteX0" fmla="*/ 3031042 w 5382109"/>
              <a:gd name="connsiteY0" fmla="*/ 1751 h 5892188"/>
              <a:gd name="connsiteX1" fmla="*/ 927222 w 5382109"/>
              <a:gd name="connsiteY1" fmla="*/ 868002 h 5892188"/>
              <a:gd name="connsiteX2" fmla="*/ 577563 w 5382109"/>
              <a:gd name="connsiteY2" fmla="*/ 2303910 h 5892188"/>
              <a:gd name="connsiteX3" fmla="*/ 763 w 5382109"/>
              <a:gd name="connsiteY3" fmla="*/ 3053295 h 5892188"/>
              <a:gd name="connsiteX4" fmla="*/ 511126 w 5382109"/>
              <a:gd name="connsiteY4" fmla="*/ 3329742 h 5892188"/>
              <a:gd name="connsiteX5" fmla="*/ 340038 w 5382109"/>
              <a:gd name="connsiteY5" fmla="*/ 3736541 h 5892188"/>
              <a:gd name="connsiteX6" fmla="*/ 531424 w 5382109"/>
              <a:gd name="connsiteY6" fmla="*/ 3872002 h 5892188"/>
              <a:gd name="connsiteX7" fmla="*/ 372902 w 5382109"/>
              <a:gd name="connsiteY7" fmla="*/ 4063388 h 5892188"/>
              <a:gd name="connsiteX8" fmla="*/ 564288 w 5382109"/>
              <a:gd name="connsiteY8" fmla="*/ 4318570 h 5892188"/>
              <a:gd name="connsiteX9" fmla="*/ 500493 w 5382109"/>
              <a:gd name="connsiteY9" fmla="*/ 4977788 h 5892188"/>
              <a:gd name="connsiteX10" fmla="*/ 1755135 w 5382109"/>
              <a:gd name="connsiteY10" fmla="*/ 5040755 h 5892188"/>
              <a:gd name="connsiteX11" fmla="*/ 1946521 w 5382109"/>
              <a:gd name="connsiteY11" fmla="*/ 5892188 h 5892188"/>
              <a:gd name="connsiteX12" fmla="*/ 4785414 w 5382109"/>
              <a:gd name="connsiteY12" fmla="*/ 5860291 h 5892188"/>
              <a:gd name="connsiteX13" fmla="*/ 4891740 w 5382109"/>
              <a:gd name="connsiteY13" fmla="*/ 3521128 h 5892188"/>
              <a:gd name="connsiteX14" fmla="*/ 3031042 w 5382109"/>
              <a:gd name="connsiteY14" fmla="*/ 1751 h 5892188"/>
              <a:gd name="connsiteX0" fmla="*/ 3031042 w 5382109"/>
              <a:gd name="connsiteY0" fmla="*/ 2101 h 5892538"/>
              <a:gd name="connsiteX1" fmla="*/ 913575 w 5382109"/>
              <a:gd name="connsiteY1" fmla="*/ 827408 h 5892538"/>
              <a:gd name="connsiteX2" fmla="*/ 577563 w 5382109"/>
              <a:gd name="connsiteY2" fmla="*/ 2304260 h 5892538"/>
              <a:gd name="connsiteX3" fmla="*/ 763 w 5382109"/>
              <a:gd name="connsiteY3" fmla="*/ 3053645 h 5892538"/>
              <a:gd name="connsiteX4" fmla="*/ 511126 w 5382109"/>
              <a:gd name="connsiteY4" fmla="*/ 3330092 h 5892538"/>
              <a:gd name="connsiteX5" fmla="*/ 340038 w 5382109"/>
              <a:gd name="connsiteY5" fmla="*/ 3736891 h 5892538"/>
              <a:gd name="connsiteX6" fmla="*/ 531424 w 5382109"/>
              <a:gd name="connsiteY6" fmla="*/ 3872352 h 5892538"/>
              <a:gd name="connsiteX7" fmla="*/ 372902 w 5382109"/>
              <a:gd name="connsiteY7" fmla="*/ 4063738 h 5892538"/>
              <a:gd name="connsiteX8" fmla="*/ 564288 w 5382109"/>
              <a:gd name="connsiteY8" fmla="*/ 4318920 h 5892538"/>
              <a:gd name="connsiteX9" fmla="*/ 500493 w 5382109"/>
              <a:gd name="connsiteY9" fmla="*/ 4978138 h 5892538"/>
              <a:gd name="connsiteX10" fmla="*/ 1755135 w 5382109"/>
              <a:gd name="connsiteY10" fmla="*/ 5041105 h 5892538"/>
              <a:gd name="connsiteX11" fmla="*/ 1946521 w 5382109"/>
              <a:gd name="connsiteY11" fmla="*/ 5892538 h 5892538"/>
              <a:gd name="connsiteX12" fmla="*/ 4785414 w 5382109"/>
              <a:gd name="connsiteY12" fmla="*/ 5860641 h 5892538"/>
              <a:gd name="connsiteX13" fmla="*/ 4891740 w 5382109"/>
              <a:gd name="connsiteY13" fmla="*/ 3521478 h 5892538"/>
              <a:gd name="connsiteX14" fmla="*/ 3031042 w 5382109"/>
              <a:gd name="connsiteY14" fmla="*/ 2101 h 5892538"/>
              <a:gd name="connsiteX0" fmla="*/ 3031042 w 5382109"/>
              <a:gd name="connsiteY0" fmla="*/ 941 h 5891378"/>
              <a:gd name="connsiteX1" fmla="*/ 886280 w 5382109"/>
              <a:gd name="connsiteY1" fmla="*/ 1071908 h 5891378"/>
              <a:gd name="connsiteX2" fmla="*/ 577563 w 5382109"/>
              <a:gd name="connsiteY2" fmla="*/ 2303100 h 5891378"/>
              <a:gd name="connsiteX3" fmla="*/ 763 w 5382109"/>
              <a:gd name="connsiteY3" fmla="*/ 3052485 h 5891378"/>
              <a:gd name="connsiteX4" fmla="*/ 511126 w 5382109"/>
              <a:gd name="connsiteY4" fmla="*/ 3328932 h 5891378"/>
              <a:gd name="connsiteX5" fmla="*/ 340038 w 5382109"/>
              <a:gd name="connsiteY5" fmla="*/ 3735731 h 5891378"/>
              <a:gd name="connsiteX6" fmla="*/ 531424 w 5382109"/>
              <a:gd name="connsiteY6" fmla="*/ 3871192 h 5891378"/>
              <a:gd name="connsiteX7" fmla="*/ 372902 w 5382109"/>
              <a:gd name="connsiteY7" fmla="*/ 4062578 h 5891378"/>
              <a:gd name="connsiteX8" fmla="*/ 564288 w 5382109"/>
              <a:gd name="connsiteY8" fmla="*/ 4317760 h 5891378"/>
              <a:gd name="connsiteX9" fmla="*/ 500493 w 5382109"/>
              <a:gd name="connsiteY9" fmla="*/ 4976978 h 5891378"/>
              <a:gd name="connsiteX10" fmla="*/ 1755135 w 5382109"/>
              <a:gd name="connsiteY10" fmla="*/ 5039945 h 5891378"/>
              <a:gd name="connsiteX11" fmla="*/ 1946521 w 5382109"/>
              <a:gd name="connsiteY11" fmla="*/ 5891378 h 5891378"/>
              <a:gd name="connsiteX12" fmla="*/ 4785414 w 5382109"/>
              <a:gd name="connsiteY12" fmla="*/ 5859481 h 5891378"/>
              <a:gd name="connsiteX13" fmla="*/ 4891740 w 5382109"/>
              <a:gd name="connsiteY13" fmla="*/ 3520318 h 5891378"/>
              <a:gd name="connsiteX14" fmla="*/ 3031042 w 5382109"/>
              <a:gd name="connsiteY14" fmla="*/ 941 h 5891378"/>
              <a:gd name="connsiteX0" fmla="*/ 3031042 w 5382109"/>
              <a:gd name="connsiteY0" fmla="*/ 753 h 5891190"/>
              <a:gd name="connsiteX1" fmla="*/ 886280 w 5382109"/>
              <a:gd name="connsiteY1" fmla="*/ 1071720 h 5891190"/>
              <a:gd name="connsiteX2" fmla="*/ 577563 w 5382109"/>
              <a:gd name="connsiteY2" fmla="*/ 2302912 h 5891190"/>
              <a:gd name="connsiteX3" fmla="*/ 763 w 5382109"/>
              <a:gd name="connsiteY3" fmla="*/ 3052297 h 5891190"/>
              <a:gd name="connsiteX4" fmla="*/ 511126 w 5382109"/>
              <a:gd name="connsiteY4" fmla="*/ 3328744 h 5891190"/>
              <a:gd name="connsiteX5" fmla="*/ 340038 w 5382109"/>
              <a:gd name="connsiteY5" fmla="*/ 3735543 h 5891190"/>
              <a:gd name="connsiteX6" fmla="*/ 531424 w 5382109"/>
              <a:gd name="connsiteY6" fmla="*/ 3871004 h 5891190"/>
              <a:gd name="connsiteX7" fmla="*/ 372902 w 5382109"/>
              <a:gd name="connsiteY7" fmla="*/ 4062390 h 5891190"/>
              <a:gd name="connsiteX8" fmla="*/ 564288 w 5382109"/>
              <a:gd name="connsiteY8" fmla="*/ 4317572 h 5891190"/>
              <a:gd name="connsiteX9" fmla="*/ 500493 w 5382109"/>
              <a:gd name="connsiteY9" fmla="*/ 4976790 h 5891190"/>
              <a:gd name="connsiteX10" fmla="*/ 1755135 w 5382109"/>
              <a:gd name="connsiteY10" fmla="*/ 5039757 h 5891190"/>
              <a:gd name="connsiteX11" fmla="*/ 1946521 w 5382109"/>
              <a:gd name="connsiteY11" fmla="*/ 5891190 h 5891190"/>
              <a:gd name="connsiteX12" fmla="*/ 4785414 w 5382109"/>
              <a:gd name="connsiteY12" fmla="*/ 5859293 h 5891190"/>
              <a:gd name="connsiteX13" fmla="*/ 4891740 w 5382109"/>
              <a:gd name="connsiteY13" fmla="*/ 3520130 h 5891190"/>
              <a:gd name="connsiteX14" fmla="*/ 3031042 w 5382109"/>
              <a:gd name="connsiteY14" fmla="*/ 753 h 5891190"/>
              <a:gd name="connsiteX0" fmla="*/ 3031042 w 5382109"/>
              <a:gd name="connsiteY0" fmla="*/ 753 h 5891190"/>
              <a:gd name="connsiteX1" fmla="*/ 886280 w 5382109"/>
              <a:gd name="connsiteY1" fmla="*/ 1071720 h 5891190"/>
              <a:gd name="connsiteX2" fmla="*/ 577563 w 5382109"/>
              <a:gd name="connsiteY2" fmla="*/ 2302912 h 5891190"/>
              <a:gd name="connsiteX3" fmla="*/ 763 w 5382109"/>
              <a:gd name="connsiteY3" fmla="*/ 3052297 h 5891190"/>
              <a:gd name="connsiteX4" fmla="*/ 511126 w 5382109"/>
              <a:gd name="connsiteY4" fmla="*/ 3328744 h 5891190"/>
              <a:gd name="connsiteX5" fmla="*/ 340038 w 5382109"/>
              <a:gd name="connsiteY5" fmla="*/ 3735543 h 5891190"/>
              <a:gd name="connsiteX6" fmla="*/ 531424 w 5382109"/>
              <a:gd name="connsiteY6" fmla="*/ 3871004 h 5891190"/>
              <a:gd name="connsiteX7" fmla="*/ 372902 w 5382109"/>
              <a:gd name="connsiteY7" fmla="*/ 4062390 h 5891190"/>
              <a:gd name="connsiteX8" fmla="*/ 564288 w 5382109"/>
              <a:gd name="connsiteY8" fmla="*/ 4317572 h 5891190"/>
              <a:gd name="connsiteX9" fmla="*/ 500493 w 5382109"/>
              <a:gd name="connsiteY9" fmla="*/ 4976790 h 5891190"/>
              <a:gd name="connsiteX10" fmla="*/ 1755135 w 5382109"/>
              <a:gd name="connsiteY10" fmla="*/ 5039757 h 5891190"/>
              <a:gd name="connsiteX11" fmla="*/ 1946521 w 5382109"/>
              <a:gd name="connsiteY11" fmla="*/ 5891190 h 5891190"/>
              <a:gd name="connsiteX12" fmla="*/ 4785414 w 5382109"/>
              <a:gd name="connsiteY12" fmla="*/ 5859293 h 5891190"/>
              <a:gd name="connsiteX13" fmla="*/ 4891740 w 5382109"/>
              <a:gd name="connsiteY13" fmla="*/ 3520130 h 5891190"/>
              <a:gd name="connsiteX14" fmla="*/ 3031042 w 5382109"/>
              <a:gd name="connsiteY14" fmla="*/ 753 h 5891190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627 h 5891064"/>
              <a:gd name="connsiteX1" fmla="*/ 777098 w 5382109"/>
              <a:gd name="connsiteY1" fmla="*/ 1180776 h 5891064"/>
              <a:gd name="connsiteX2" fmla="*/ 577563 w 5382109"/>
              <a:gd name="connsiteY2" fmla="*/ 2302786 h 5891064"/>
              <a:gd name="connsiteX3" fmla="*/ 763 w 5382109"/>
              <a:gd name="connsiteY3" fmla="*/ 3052171 h 5891064"/>
              <a:gd name="connsiteX4" fmla="*/ 511126 w 5382109"/>
              <a:gd name="connsiteY4" fmla="*/ 3328618 h 5891064"/>
              <a:gd name="connsiteX5" fmla="*/ 340038 w 5382109"/>
              <a:gd name="connsiteY5" fmla="*/ 3735417 h 5891064"/>
              <a:gd name="connsiteX6" fmla="*/ 531424 w 5382109"/>
              <a:gd name="connsiteY6" fmla="*/ 3870878 h 5891064"/>
              <a:gd name="connsiteX7" fmla="*/ 372902 w 5382109"/>
              <a:gd name="connsiteY7" fmla="*/ 4062264 h 5891064"/>
              <a:gd name="connsiteX8" fmla="*/ 564288 w 5382109"/>
              <a:gd name="connsiteY8" fmla="*/ 4317446 h 5891064"/>
              <a:gd name="connsiteX9" fmla="*/ 500493 w 5382109"/>
              <a:gd name="connsiteY9" fmla="*/ 4976664 h 5891064"/>
              <a:gd name="connsiteX10" fmla="*/ 1755135 w 5382109"/>
              <a:gd name="connsiteY10" fmla="*/ 5039631 h 5891064"/>
              <a:gd name="connsiteX11" fmla="*/ 1946521 w 5382109"/>
              <a:gd name="connsiteY11" fmla="*/ 5891064 h 5891064"/>
              <a:gd name="connsiteX12" fmla="*/ 4785414 w 5382109"/>
              <a:gd name="connsiteY12" fmla="*/ 5859167 h 5891064"/>
              <a:gd name="connsiteX13" fmla="*/ 4891740 w 5382109"/>
              <a:gd name="connsiteY13" fmla="*/ 3520004 h 5891064"/>
              <a:gd name="connsiteX14" fmla="*/ 3031042 w 5382109"/>
              <a:gd name="connsiteY14" fmla="*/ 627 h 5891064"/>
              <a:gd name="connsiteX0" fmla="*/ 3031042 w 5382109"/>
              <a:gd name="connsiteY0" fmla="*/ 968 h 5891405"/>
              <a:gd name="connsiteX1" fmla="*/ 777098 w 5382109"/>
              <a:gd name="connsiteY1" fmla="*/ 1181117 h 5891405"/>
              <a:gd name="connsiteX2" fmla="*/ 577563 w 5382109"/>
              <a:gd name="connsiteY2" fmla="*/ 2303127 h 5891405"/>
              <a:gd name="connsiteX3" fmla="*/ 763 w 5382109"/>
              <a:gd name="connsiteY3" fmla="*/ 3052512 h 5891405"/>
              <a:gd name="connsiteX4" fmla="*/ 511126 w 5382109"/>
              <a:gd name="connsiteY4" fmla="*/ 3328959 h 5891405"/>
              <a:gd name="connsiteX5" fmla="*/ 340038 w 5382109"/>
              <a:gd name="connsiteY5" fmla="*/ 3735758 h 5891405"/>
              <a:gd name="connsiteX6" fmla="*/ 531424 w 5382109"/>
              <a:gd name="connsiteY6" fmla="*/ 3871219 h 5891405"/>
              <a:gd name="connsiteX7" fmla="*/ 372902 w 5382109"/>
              <a:gd name="connsiteY7" fmla="*/ 4062605 h 5891405"/>
              <a:gd name="connsiteX8" fmla="*/ 564288 w 5382109"/>
              <a:gd name="connsiteY8" fmla="*/ 4317787 h 5891405"/>
              <a:gd name="connsiteX9" fmla="*/ 500493 w 5382109"/>
              <a:gd name="connsiteY9" fmla="*/ 4977005 h 5891405"/>
              <a:gd name="connsiteX10" fmla="*/ 1755135 w 5382109"/>
              <a:gd name="connsiteY10" fmla="*/ 5039972 h 5891405"/>
              <a:gd name="connsiteX11" fmla="*/ 1946521 w 5382109"/>
              <a:gd name="connsiteY11" fmla="*/ 5891405 h 5891405"/>
              <a:gd name="connsiteX12" fmla="*/ 4785414 w 5382109"/>
              <a:gd name="connsiteY12" fmla="*/ 5859508 h 5891405"/>
              <a:gd name="connsiteX13" fmla="*/ 4891740 w 5382109"/>
              <a:gd name="connsiteY13" fmla="*/ 3520345 h 5891405"/>
              <a:gd name="connsiteX14" fmla="*/ 3031042 w 5382109"/>
              <a:gd name="connsiteY14" fmla="*/ 968 h 5891405"/>
              <a:gd name="connsiteX0" fmla="*/ 3031042 w 5382109"/>
              <a:gd name="connsiteY0" fmla="*/ 968 h 5891405"/>
              <a:gd name="connsiteX1" fmla="*/ 777098 w 5382109"/>
              <a:gd name="connsiteY1" fmla="*/ 1181117 h 5891405"/>
              <a:gd name="connsiteX2" fmla="*/ 577563 w 5382109"/>
              <a:gd name="connsiteY2" fmla="*/ 2303127 h 5891405"/>
              <a:gd name="connsiteX3" fmla="*/ 763 w 5382109"/>
              <a:gd name="connsiteY3" fmla="*/ 3052512 h 5891405"/>
              <a:gd name="connsiteX4" fmla="*/ 511126 w 5382109"/>
              <a:gd name="connsiteY4" fmla="*/ 3328959 h 5891405"/>
              <a:gd name="connsiteX5" fmla="*/ 340038 w 5382109"/>
              <a:gd name="connsiteY5" fmla="*/ 3735758 h 5891405"/>
              <a:gd name="connsiteX6" fmla="*/ 531424 w 5382109"/>
              <a:gd name="connsiteY6" fmla="*/ 3871219 h 5891405"/>
              <a:gd name="connsiteX7" fmla="*/ 372902 w 5382109"/>
              <a:gd name="connsiteY7" fmla="*/ 4062605 h 5891405"/>
              <a:gd name="connsiteX8" fmla="*/ 564288 w 5382109"/>
              <a:gd name="connsiteY8" fmla="*/ 4317787 h 5891405"/>
              <a:gd name="connsiteX9" fmla="*/ 500493 w 5382109"/>
              <a:gd name="connsiteY9" fmla="*/ 4977005 h 5891405"/>
              <a:gd name="connsiteX10" fmla="*/ 1755135 w 5382109"/>
              <a:gd name="connsiteY10" fmla="*/ 5039972 h 5891405"/>
              <a:gd name="connsiteX11" fmla="*/ 1946521 w 5382109"/>
              <a:gd name="connsiteY11" fmla="*/ 5891405 h 5891405"/>
              <a:gd name="connsiteX12" fmla="*/ 4785414 w 5382109"/>
              <a:gd name="connsiteY12" fmla="*/ 5859508 h 5891405"/>
              <a:gd name="connsiteX13" fmla="*/ 4891740 w 5382109"/>
              <a:gd name="connsiteY13" fmla="*/ 3520345 h 5891405"/>
              <a:gd name="connsiteX14" fmla="*/ 3031042 w 5382109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8119 w 5389186"/>
              <a:gd name="connsiteY0" fmla="*/ 968 h 5891405"/>
              <a:gd name="connsiteX1" fmla="*/ 784175 w 5389186"/>
              <a:gd name="connsiteY1" fmla="*/ 1181117 h 5891405"/>
              <a:gd name="connsiteX2" fmla="*/ 530049 w 5389186"/>
              <a:gd name="connsiteY2" fmla="*/ 2303127 h 5891405"/>
              <a:gd name="connsiteX3" fmla="*/ 7840 w 5389186"/>
              <a:gd name="connsiteY3" fmla="*/ 3052512 h 5891405"/>
              <a:gd name="connsiteX4" fmla="*/ 518203 w 5389186"/>
              <a:gd name="connsiteY4" fmla="*/ 3328959 h 5891405"/>
              <a:gd name="connsiteX5" fmla="*/ 347115 w 5389186"/>
              <a:gd name="connsiteY5" fmla="*/ 3735758 h 5891405"/>
              <a:gd name="connsiteX6" fmla="*/ 538501 w 5389186"/>
              <a:gd name="connsiteY6" fmla="*/ 3871219 h 5891405"/>
              <a:gd name="connsiteX7" fmla="*/ 379979 w 5389186"/>
              <a:gd name="connsiteY7" fmla="*/ 4062605 h 5891405"/>
              <a:gd name="connsiteX8" fmla="*/ 571365 w 5389186"/>
              <a:gd name="connsiteY8" fmla="*/ 4317787 h 5891405"/>
              <a:gd name="connsiteX9" fmla="*/ 507570 w 5389186"/>
              <a:gd name="connsiteY9" fmla="*/ 4977005 h 5891405"/>
              <a:gd name="connsiteX10" fmla="*/ 1762212 w 5389186"/>
              <a:gd name="connsiteY10" fmla="*/ 5039972 h 5891405"/>
              <a:gd name="connsiteX11" fmla="*/ 1953598 w 5389186"/>
              <a:gd name="connsiteY11" fmla="*/ 5891405 h 5891405"/>
              <a:gd name="connsiteX12" fmla="*/ 4792491 w 5389186"/>
              <a:gd name="connsiteY12" fmla="*/ 5859508 h 5891405"/>
              <a:gd name="connsiteX13" fmla="*/ 4898817 w 5389186"/>
              <a:gd name="connsiteY13" fmla="*/ 3520345 h 5891405"/>
              <a:gd name="connsiteX14" fmla="*/ 3038119 w 5389186"/>
              <a:gd name="connsiteY14" fmla="*/ 968 h 5891405"/>
              <a:gd name="connsiteX0" fmla="*/ 3037057 w 5388124"/>
              <a:gd name="connsiteY0" fmla="*/ 968 h 5891405"/>
              <a:gd name="connsiteX1" fmla="*/ 783113 w 5388124"/>
              <a:gd name="connsiteY1" fmla="*/ 1181117 h 5891405"/>
              <a:gd name="connsiteX2" fmla="*/ 528987 w 5388124"/>
              <a:gd name="connsiteY2" fmla="*/ 2303127 h 5891405"/>
              <a:gd name="connsiteX3" fmla="*/ 6778 w 5388124"/>
              <a:gd name="connsiteY3" fmla="*/ 3052512 h 5891405"/>
              <a:gd name="connsiteX4" fmla="*/ 517141 w 5388124"/>
              <a:gd name="connsiteY4" fmla="*/ 3328959 h 5891405"/>
              <a:gd name="connsiteX5" fmla="*/ 346053 w 5388124"/>
              <a:gd name="connsiteY5" fmla="*/ 3735758 h 5891405"/>
              <a:gd name="connsiteX6" fmla="*/ 537439 w 5388124"/>
              <a:gd name="connsiteY6" fmla="*/ 3871219 h 5891405"/>
              <a:gd name="connsiteX7" fmla="*/ 378917 w 5388124"/>
              <a:gd name="connsiteY7" fmla="*/ 4062605 h 5891405"/>
              <a:gd name="connsiteX8" fmla="*/ 570303 w 5388124"/>
              <a:gd name="connsiteY8" fmla="*/ 4317787 h 5891405"/>
              <a:gd name="connsiteX9" fmla="*/ 506508 w 5388124"/>
              <a:gd name="connsiteY9" fmla="*/ 4977005 h 5891405"/>
              <a:gd name="connsiteX10" fmla="*/ 1761150 w 5388124"/>
              <a:gd name="connsiteY10" fmla="*/ 5039972 h 5891405"/>
              <a:gd name="connsiteX11" fmla="*/ 1952536 w 5388124"/>
              <a:gd name="connsiteY11" fmla="*/ 5891405 h 5891405"/>
              <a:gd name="connsiteX12" fmla="*/ 4791429 w 5388124"/>
              <a:gd name="connsiteY12" fmla="*/ 5859508 h 5891405"/>
              <a:gd name="connsiteX13" fmla="*/ 4897755 w 5388124"/>
              <a:gd name="connsiteY13" fmla="*/ 3520345 h 5891405"/>
              <a:gd name="connsiteX14" fmla="*/ 3037057 w 5388124"/>
              <a:gd name="connsiteY14" fmla="*/ 968 h 5891405"/>
              <a:gd name="connsiteX0" fmla="*/ 3034541 w 5385608"/>
              <a:gd name="connsiteY0" fmla="*/ 968 h 5891405"/>
              <a:gd name="connsiteX1" fmla="*/ 780597 w 5385608"/>
              <a:gd name="connsiteY1" fmla="*/ 1181117 h 5891405"/>
              <a:gd name="connsiteX2" fmla="*/ 526471 w 5385608"/>
              <a:gd name="connsiteY2" fmla="*/ 2303127 h 5891405"/>
              <a:gd name="connsiteX3" fmla="*/ 4262 w 5385608"/>
              <a:gd name="connsiteY3" fmla="*/ 3052512 h 5891405"/>
              <a:gd name="connsiteX4" fmla="*/ 514625 w 5385608"/>
              <a:gd name="connsiteY4" fmla="*/ 3328959 h 5891405"/>
              <a:gd name="connsiteX5" fmla="*/ 343537 w 5385608"/>
              <a:gd name="connsiteY5" fmla="*/ 3735758 h 5891405"/>
              <a:gd name="connsiteX6" fmla="*/ 534923 w 5385608"/>
              <a:gd name="connsiteY6" fmla="*/ 3871219 h 5891405"/>
              <a:gd name="connsiteX7" fmla="*/ 376401 w 5385608"/>
              <a:gd name="connsiteY7" fmla="*/ 4062605 h 5891405"/>
              <a:gd name="connsiteX8" fmla="*/ 567787 w 5385608"/>
              <a:gd name="connsiteY8" fmla="*/ 4317787 h 5891405"/>
              <a:gd name="connsiteX9" fmla="*/ 503992 w 5385608"/>
              <a:gd name="connsiteY9" fmla="*/ 4977005 h 5891405"/>
              <a:gd name="connsiteX10" fmla="*/ 1758634 w 5385608"/>
              <a:gd name="connsiteY10" fmla="*/ 5039972 h 5891405"/>
              <a:gd name="connsiteX11" fmla="*/ 1950020 w 5385608"/>
              <a:gd name="connsiteY11" fmla="*/ 5891405 h 5891405"/>
              <a:gd name="connsiteX12" fmla="*/ 4788913 w 5385608"/>
              <a:gd name="connsiteY12" fmla="*/ 5859508 h 5891405"/>
              <a:gd name="connsiteX13" fmla="*/ 4895239 w 5385608"/>
              <a:gd name="connsiteY13" fmla="*/ 3520345 h 5891405"/>
              <a:gd name="connsiteX14" fmla="*/ 3034541 w 5385608"/>
              <a:gd name="connsiteY14" fmla="*/ 968 h 5891405"/>
              <a:gd name="connsiteX0" fmla="*/ 3034541 w 5385608"/>
              <a:gd name="connsiteY0" fmla="*/ 968 h 5891405"/>
              <a:gd name="connsiteX1" fmla="*/ 780597 w 5385608"/>
              <a:gd name="connsiteY1" fmla="*/ 1181117 h 5891405"/>
              <a:gd name="connsiteX2" fmla="*/ 526471 w 5385608"/>
              <a:gd name="connsiteY2" fmla="*/ 2303127 h 5891405"/>
              <a:gd name="connsiteX3" fmla="*/ 4262 w 5385608"/>
              <a:gd name="connsiteY3" fmla="*/ 3052512 h 5891405"/>
              <a:gd name="connsiteX4" fmla="*/ 514625 w 5385608"/>
              <a:gd name="connsiteY4" fmla="*/ 3328959 h 5891405"/>
              <a:gd name="connsiteX5" fmla="*/ 343537 w 5385608"/>
              <a:gd name="connsiteY5" fmla="*/ 3735758 h 5891405"/>
              <a:gd name="connsiteX6" fmla="*/ 534923 w 5385608"/>
              <a:gd name="connsiteY6" fmla="*/ 3871219 h 5891405"/>
              <a:gd name="connsiteX7" fmla="*/ 376401 w 5385608"/>
              <a:gd name="connsiteY7" fmla="*/ 4062605 h 5891405"/>
              <a:gd name="connsiteX8" fmla="*/ 567787 w 5385608"/>
              <a:gd name="connsiteY8" fmla="*/ 4317787 h 5891405"/>
              <a:gd name="connsiteX9" fmla="*/ 503992 w 5385608"/>
              <a:gd name="connsiteY9" fmla="*/ 4977005 h 5891405"/>
              <a:gd name="connsiteX10" fmla="*/ 1758634 w 5385608"/>
              <a:gd name="connsiteY10" fmla="*/ 5039972 h 5891405"/>
              <a:gd name="connsiteX11" fmla="*/ 1950020 w 5385608"/>
              <a:gd name="connsiteY11" fmla="*/ 5891405 h 5891405"/>
              <a:gd name="connsiteX12" fmla="*/ 4788913 w 5385608"/>
              <a:gd name="connsiteY12" fmla="*/ 5859508 h 5891405"/>
              <a:gd name="connsiteX13" fmla="*/ 4895239 w 5385608"/>
              <a:gd name="connsiteY13" fmla="*/ 3520345 h 5891405"/>
              <a:gd name="connsiteX14" fmla="*/ 3034541 w 5385608"/>
              <a:gd name="connsiteY14" fmla="*/ 968 h 5891405"/>
              <a:gd name="connsiteX0" fmla="*/ 2980702 w 5331769"/>
              <a:gd name="connsiteY0" fmla="*/ 968 h 5891405"/>
              <a:gd name="connsiteX1" fmla="*/ 726758 w 5331769"/>
              <a:gd name="connsiteY1" fmla="*/ 1181117 h 5891405"/>
              <a:gd name="connsiteX2" fmla="*/ 472632 w 5331769"/>
              <a:gd name="connsiteY2" fmla="*/ 2303127 h 5891405"/>
              <a:gd name="connsiteX3" fmla="*/ 5014 w 5331769"/>
              <a:gd name="connsiteY3" fmla="*/ 3079808 h 5891405"/>
              <a:gd name="connsiteX4" fmla="*/ 460786 w 5331769"/>
              <a:gd name="connsiteY4" fmla="*/ 3328959 h 5891405"/>
              <a:gd name="connsiteX5" fmla="*/ 289698 w 5331769"/>
              <a:gd name="connsiteY5" fmla="*/ 3735758 h 5891405"/>
              <a:gd name="connsiteX6" fmla="*/ 481084 w 5331769"/>
              <a:gd name="connsiteY6" fmla="*/ 3871219 h 5891405"/>
              <a:gd name="connsiteX7" fmla="*/ 322562 w 5331769"/>
              <a:gd name="connsiteY7" fmla="*/ 4062605 h 5891405"/>
              <a:gd name="connsiteX8" fmla="*/ 513948 w 5331769"/>
              <a:gd name="connsiteY8" fmla="*/ 4317787 h 5891405"/>
              <a:gd name="connsiteX9" fmla="*/ 450153 w 5331769"/>
              <a:gd name="connsiteY9" fmla="*/ 4977005 h 5891405"/>
              <a:gd name="connsiteX10" fmla="*/ 1704795 w 5331769"/>
              <a:gd name="connsiteY10" fmla="*/ 5039972 h 5891405"/>
              <a:gd name="connsiteX11" fmla="*/ 1896181 w 5331769"/>
              <a:gd name="connsiteY11" fmla="*/ 5891405 h 5891405"/>
              <a:gd name="connsiteX12" fmla="*/ 4735074 w 5331769"/>
              <a:gd name="connsiteY12" fmla="*/ 5859508 h 5891405"/>
              <a:gd name="connsiteX13" fmla="*/ 4841400 w 5331769"/>
              <a:gd name="connsiteY13" fmla="*/ 3520345 h 5891405"/>
              <a:gd name="connsiteX14" fmla="*/ 2980702 w 5331769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734863 w 5331558"/>
              <a:gd name="connsiteY12" fmla="*/ 5859508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1558" h="5891405">
                <a:moveTo>
                  <a:pt x="2980491" y="968"/>
                </a:moveTo>
                <a:cubicBezTo>
                  <a:pt x="1784302" y="-22254"/>
                  <a:pt x="1040642" y="372305"/>
                  <a:pt x="726547" y="1181117"/>
                </a:cubicBezTo>
                <a:cubicBezTo>
                  <a:pt x="528785" y="1834793"/>
                  <a:pt x="744238" y="2066938"/>
                  <a:pt x="486068" y="2371366"/>
                </a:cubicBezTo>
                <a:cubicBezTo>
                  <a:pt x="239818" y="2677225"/>
                  <a:pt x="-40213" y="2911644"/>
                  <a:pt x="4803" y="3079808"/>
                </a:cubicBezTo>
                <a:cubicBezTo>
                  <a:pt x="109541" y="3181162"/>
                  <a:pt x="260766" y="3266498"/>
                  <a:pt x="460575" y="3328959"/>
                </a:cubicBezTo>
                <a:cubicBezTo>
                  <a:pt x="403546" y="3464559"/>
                  <a:pt x="198074" y="3641722"/>
                  <a:pt x="289487" y="3735758"/>
                </a:cubicBezTo>
                <a:lnTo>
                  <a:pt x="480873" y="3871219"/>
                </a:lnTo>
                <a:cubicBezTo>
                  <a:pt x="428032" y="3935014"/>
                  <a:pt x="303940" y="3939433"/>
                  <a:pt x="322351" y="4062605"/>
                </a:cubicBezTo>
                <a:cubicBezTo>
                  <a:pt x="362395" y="4195168"/>
                  <a:pt x="550882" y="4226788"/>
                  <a:pt x="513737" y="4317787"/>
                </a:cubicBezTo>
                <a:cubicBezTo>
                  <a:pt x="397470" y="4561276"/>
                  <a:pt x="358392" y="4876020"/>
                  <a:pt x="449942" y="4977005"/>
                </a:cubicBezTo>
                <a:cubicBezTo>
                  <a:pt x="636587" y="5158310"/>
                  <a:pt x="1197305" y="5208988"/>
                  <a:pt x="1704584" y="5039972"/>
                </a:cubicBezTo>
                <a:lnTo>
                  <a:pt x="1895970" y="5891405"/>
                </a:lnTo>
                <a:lnTo>
                  <a:pt x="4734863" y="5859508"/>
                </a:lnTo>
                <a:cubicBezTo>
                  <a:pt x="4366268" y="4516262"/>
                  <a:pt x="4422975" y="3927926"/>
                  <a:pt x="4841189" y="3520345"/>
                </a:cubicBezTo>
                <a:cubicBezTo>
                  <a:pt x="6117095" y="1964448"/>
                  <a:pt x="4692333" y="36409"/>
                  <a:pt x="2980491" y="9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51"/>
          <p:cNvSpPr/>
          <p:nvPr/>
        </p:nvSpPr>
        <p:spPr>
          <a:xfrm rot="16200000" flipH="1">
            <a:off x="756463" y="1915622"/>
            <a:ext cx="1334105" cy="125640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84269" y="2390865"/>
            <a:ext cx="305922" cy="3059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Freeform 8"/>
          <p:cNvSpPr/>
          <p:nvPr/>
        </p:nvSpPr>
        <p:spPr>
          <a:xfrm>
            <a:off x="3433313" y="2205769"/>
            <a:ext cx="922663" cy="506523"/>
          </a:xfrm>
          <a:custGeom>
            <a:avLst/>
            <a:gdLst>
              <a:gd name="connsiteX0" fmla="*/ 0 w 1121434"/>
              <a:gd name="connsiteY0" fmla="*/ 439947 h 879894"/>
              <a:gd name="connsiteX1" fmla="*/ 508958 w 1121434"/>
              <a:gd name="connsiteY1" fmla="*/ 431320 h 879894"/>
              <a:gd name="connsiteX2" fmla="*/ 638354 w 1121434"/>
              <a:gd name="connsiteY2" fmla="*/ 0 h 879894"/>
              <a:gd name="connsiteX3" fmla="*/ 810883 w 1121434"/>
              <a:gd name="connsiteY3" fmla="*/ 879894 h 879894"/>
              <a:gd name="connsiteX4" fmla="*/ 1000664 w 1121434"/>
              <a:gd name="connsiteY4" fmla="*/ 345056 h 879894"/>
              <a:gd name="connsiteX5" fmla="*/ 1121434 w 1121434"/>
              <a:gd name="connsiteY5" fmla="*/ 388188 h 879894"/>
              <a:gd name="connsiteX0" fmla="*/ 0 w 1121434"/>
              <a:gd name="connsiteY0" fmla="*/ 439947 h 879894"/>
              <a:gd name="connsiteX1" fmla="*/ 379561 w 1121434"/>
              <a:gd name="connsiteY1" fmla="*/ 448573 h 879894"/>
              <a:gd name="connsiteX2" fmla="*/ 638354 w 1121434"/>
              <a:gd name="connsiteY2" fmla="*/ 0 h 879894"/>
              <a:gd name="connsiteX3" fmla="*/ 810883 w 1121434"/>
              <a:gd name="connsiteY3" fmla="*/ 879894 h 879894"/>
              <a:gd name="connsiteX4" fmla="*/ 1000664 w 1121434"/>
              <a:gd name="connsiteY4" fmla="*/ 345056 h 879894"/>
              <a:gd name="connsiteX5" fmla="*/ 1121434 w 1121434"/>
              <a:gd name="connsiteY5" fmla="*/ 388188 h 879894"/>
              <a:gd name="connsiteX0" fmla="*/ 0 w 1121434"/>
              <a:gd name="connsiteY0" fmla="*/ 319177 h 759124"/>
              <a:gd name="connsiteX1" fmla="*/ 379561 w 1121434"/>
              <a:gd name="connsiteY1" fmla="*/ 327803 h 759124"/>
              <a:gd name="connsiteX2" fmla="*/ 569343 w 1121434"/>
              <a:gd name="connsiteY2" fmla="*/ 0 h 759124"/>
              <a:gd name="connsiteX3" fmla="*/ 810883 w 1121434"/>
              <a:gd name="connsiteY3" fmla="*/ 759124 h 759124"/>
              <a:gd name="connsiteX4" fmla="*/ 1000664 w 1121434"/>
              <a:gd name="connsiteY4" fmla="*/ 224286 h 759124"/>
              <a:gd name="connsiteX5" fmla="*/ 1121434 w 1121434"/>
              <a:gd name="connsiteY5" fmla="*/ 267418 h 759124"/>
              <a:gd name="connsiteX0" fmla="*/ 0 w 1121434"/>
              <a:gd name="connsiteY0" fmla="*/ 319592 h 759539"/>
              <a:gd name="connsiteX1" fmla="*/ 379561 w 1121434"/>
              <a:gd name="connsiteY1" fmla="*/ 328218 h 759539"/>
              <a:gd name="connsiteX2" fmla="*/ 569343 w 1121434"/>
              <a:gd name="connsiteY2" fmla="*/ 415 h 759539"/>
              <a:gd name="connsiteX3" fmla="*/ 810883 w 1121434"/>
              <a:gd name="connsiteY3" fmla="*/ 759539 h 759539"/>
              <a:gd name="connsiteX4" fmla="*/ 1000664 w 1121434"/>
              <a:gd name="connsiteY4" fmla="*/ 224701 h 759539"/>
              <a:gd name="connsiteX5" fmla="*/ 1121434 w 1121434"/>
              <a:gd name="connsiteY5" fmla="*/ 267833 h 759539"/>
              <a:gd name="connsiteX0" fmla="*/ 0 w 1121434"/>
              <a:gd name="connsiteY0" fmla="*/ 319592 h 759539"/>
              <a:gd name="connsiteX1" fmla="*/ 379561 w 1121434"/>
              <a:gd name="connsiteY1" fmla="*/ 328218 h 759539"/>
              <a:gd name="connsiteX2" fmla="*/ 569343 w 1121434"/>
              <a:gd name="connsiteY2" fmla="*/ 415 h 759539"/>
              <a:gd name="connsiteX3" fmla="*/ 810883 w 1121434"/>
              <a:gd name="connsiteY3" fmla="*/ 759539 h 759539"/>
              <a:gd name="connsiteX4" fmla="*/ 1000664 w 1121434"/>
              <a:gd name="connsiteY4" fmla="*/ 224701 h 759539"/>
              <a:gd name="connsiteX5" fmla="*/ 1121434 w 1121434"/>
              <a:gd name="connsiteY5" fmla="*/ 267833 h 759539"/>
              <a:gd name="connsiteX0" fmla="*/ 0 w 1121434"/>
              <a:gd name="connsiteY0" fmla="*/ 319226 h 759173"/>
              <a:gd name="connsiteX1" fmla="*/ 379561 w 1121434"/>
              <a:gd name="connsiteY1" fmla="*/ 327852 h 759173"/>
              <a:gd name="connsiteX2" fmla="*/ 569343 w 1121434"/>
              <a:gd name="connsiteY2" fmla="*/ 49 h 759173"/>
              <a:gd name="connsiteX3" fmla="*/ 810883 w 1121434"/>
              <a:gd name="connsiteY3" fmla="*/ 759173 h 759173"/>
              <a:gd name="connsiteX4" fmla="*/ 1000664 w 1121434"/>
              <a:gd name="connsiteY4" fmla="*/ 224335 h 759173"/>
              <a:gd name="connsiteX5" fmla="*/ 1121434 w 1121434"/>
              <a:gd name="connsiteY5" fmla="*/ 267467 h 759173"/>
              <a:gd name="connsiteX0" fmla="*/ 0 w 1121434"/>
              <a:gd name="connsiteY0" fmla="*/ 319226 h 759173"/>
              <a:gd name="connsiteX1" fmla="*/ 379561 w 1121434"/>
              <a:gd name="connsiteY1" fmla="*/ 327852 h 759173"/>
              <a:gd name="connsiteX2" fmla="*/ 569343 w 1121434"/>
              <a:gd name="connsiteY2" fmla="*/ 49 h 759173"/>
              <a:gd name="connsiteX3" fmla="*/ 810883 w 1121434"/>
              <a:gd name="connsiteY3" fmla="*/ 759173 h 759173"/>
              <a:gd name="connsiteX4" fmla="*/ 1000664 w 1121434"/>
              <a:gd name="connsiteY4" fmla="*/ 224335 h 759173"/>
              <a:gd name="connsiteX5" fmla="*/ 1121434 w 1121434"/>
              <a:gd name="connsiteY5" fmla="*/ 267467 h 759173"/>
              <a:gd name="connsiteX0" fmla="*/ 0 w 1121434"/>
              <a:gd name="connsiteY0" fmla="*/ 319226 h 759173"/>
              <a:gd name="connsiteX1" fmla="*/ 319176 w 1121434"/>
              <a:gd name="connsiteY1" fmla="*/ 327852 h 759173"/>
              <a:gd name="connsiteX2" fmla="*/ 569343 w 1121434"/>
              <a:gd name="connsiteY2" fmla="*/ 49 h 759173"/>
              <a:gd name="connsiteX3" fmla="*/ 810883 w 1121434"/>
              <a:gd name="connsiteY3" fmla="*/ 759173 h 759173"/>
              <a:gd name="connsiteX4" fmla="*/ 1000664 w 1121434"/>
              <a:gd name="connsiteY4" fmla="*/ 224335 h 759173"/>
              <a:gd name="connsiteX5" fmla="*/ 1121434 w 1121434"/>
              <a:gd name="connsiteY5" fmla="*/ 267467 h 759173"/>
              <a:gd name="connsiteX0" fmla="*/ 0 w 1121434"/>
              <a:gd name="connsiteY0" fmla="*/ 319239 h 638416"/>
              <a:gd name="connsiteX1" fmla="*/ 319176 w 1121434"/>
              <a:gd name="connsiteY1" fmla="*/ 327865 h 638416"/>
              <a:gd name="connsiteX2" fmla="*/ 569343 w 1121434"/>
              <a:gd name="connsiteY2" fmla="*/ 62 h 638416"/>
              <a:gd name="connsiteX3" fmla="*/ 785004 w 1121434"/>
              <a:gd name="connsiteY3" fmla="*/ 638416 h 638416"/>
              <a:gd name="connsiteX4" fmla="*/ 1000664 w 1121434"/>
              <a:gd name="connsiteY4" fmla="*/ 224348 h 638416"/>
              <a:gd name="connsiteX5" fmla="*/ 1121434 w 1121434"/>
              <a:gd name="connsiteY5" fmla="*/ 267480 h 638416"/>
              <a:gd name="connsiteX0" fmla="*/ 0 w 1121434"/>
              <a:gd name="connsiteY0" fmla="*/ 319218 h 638395"/>
              <a:gd name="connsiteX1" fmla="*/ 319176 w 1121434"/>
              <a:gd name="connsiteY1" fmla="*/ 327844 h 638395"/>
              <a:gd name="connsiteX2" fmla="*/ 569343 w 1121434"/>
              <a:gd name="connsiteY2" fmla="*/ 41 h 638395"/>
              <a:gd name="connsiteX3" fmla="*/ 785004 w 1121434"/>
              <a:gd name="connsiteY3" fmla="*/ 638395 h 638395"/>
              <a:gd name="connsiteX4" fmla="*/ 1000664 w 1121434"/>
              <a:gd name="connsiteY4" fmla="*/ 224327 h 638395"/>
              <a:gd name="connsiteX5" fmla="*/ 1121434 w 1121434"/>
              <a:gd name="connsiteY5" fmla="*/ 267459 h 638395"/>
              <a:gd name="connsiteX0" fmla="*/ 0 w 1121434"/>
              <a:gd name="connsiteY0" fmla="*/ 319218 h 638395"/>
              <a:gd name="connsiteX1" fmla="*/ 319176 w 1121434"/>
              <a:gd name="connsiteY1" fmla="*/ 327844 h 638395"/>
              <a:gd name="connsiteX2" fmla="*/ 569343 w 1121434"/>
              <a:gd name="connsiteY2" fmla="*/ 41 h 638395"/>
              <a:gd name="connsiteX3" fmla="*/ 785004 w 1121434"/>
              <a:gd name="connsiteY3" fmla="*/ 638395 h 638395"/>
              <a:gd name="connsiteX4" fmla="*/ 1000664 w 1121434"/>
              <a:gd name="connsiteY4" fmla="*/ 224327 h 638395"/>
              <a:gd name="connsiteX5" fmla="*/ 1121434 w 1121434"/>
              <a:gd name="connsiteY5" fmla="*/ 267459 h 638395"/>
              <a:gd name="connsiteX0" fmla="*/ 0 w 1121434"/>
              <a:gd name="connsiteY0" fmla="*/ 319215 h 638429"/>
              <a:gd name="connsiteX1" fmla="*/ 319176 w 1121434"/>
              <a:gd name="connsiteY1" fmla="*/ 327841 h 638429"/>
              <a:gd name="connsiteX2" fmla="*/ 569343 w 1121434"/>
              <a:gd name="connsiteY2" fmla="*/ 38 h 638429"/>
              <a:gd name="connsiteX3" fmla="*/ 785004 w 1121434"/>
              <a:gd name="connsiteY3" fmla="*/ 638392 h 638429"/>
              <a:gd name="connsiteX4" fmla="*/ 1000664 w 1121434"/>
              <a:gd name="connsiteY4" fmla="*/ 224324 h 638429"/>
              <a:gd name="connsiteX5" fmla="*/ 1121434 w 1121434"/>
              <a:gd name="connsiteY5" fmla="*/ 267456 h 638429"/>
              <a:gd name="connsiteX0" fmla="*/ 0 w 1121434"/>
              <a:gd name="connsiteY0" fmla="*/ 319215 h 638429"/>
              <a:gd name="connsiteX1" fmla="*/ 319176 w 1121434"/>
              <a:gd name="connsiteY1" fmla="*/ 327841 h 638429"/>
              <a:gd name="connsiteX2" fmla="*/ 569343 w 1121434"/>
              <a:gd name="connsiteY2" fmla="*/ 38 h 638429"/>
              <a:gd name="connsiteX3" fmla="*/ 785004 w 1121434"/>
              <a:gd name="connsiteY3" fmla="*/ 638392 h 638429"/>
              <a:gd name="connsiteX4" fmla="*/ 1000664 w 1121434"/>
              <a:gd name="connsiteY4" fmla="*/ 224324 h 638429"/>
              <a:gd name="connsiteX5" fmla="*/ 1121434 w 1121434"/>
              <a:gd name="connsiteY5" fmla="*/ 267456 h 638429"/>
              <a:gd name="connsiteX0" fmla="*/ 0 w 1121434"/>
              <a:gd name="connsiteY0" fmla="*/ 319215 h 638429"/>
              <a:gd name="connsiteX1" fmla="*/ 319176 w 1121434"/>
              <a:gd name="connsiteY1" fmla="*/ 327841 h 638429"/>
              <a:gd name="connsiteX2" fmla="*/ 569343 w 1121434"/>
              <a:gd name="connsiteY2" fmla="*/ 38 h 638429"/>
              <a:gd name="connsiteX3" fmla="*/ 785004 w 1121434"/>
              <a:gd name="connsiteY3" fmla="*/ 638392 h 638429"/>
              <a:gd name="connsiteX4" fmla="*/ 1000664 w 1121434"/>
              <a:gd name="connsiteY4" fmla="*/ 224324 h 638429"/>
              <a:gd name="connsiteX5" fmla="*/ 1121434 w 1121434"/>
              <a:gd name="connsiteY5" fmla="*/ 267456 h 638429"/>
              <a:gd name="connsiteX0" fmla="*/ 0 w 1121434"/>
              <a:gd name="connsiteY0" fmla="*/ 319215 h 638429"/>
              <a:gd name="connsiteX1" fmla="*/ 319176 w 1121434"/>
              <a:gd name="connsiteY1" fmla="*/ 327841 h 638429"/>
              <a:gd name="connsiteX2" fmla="*/ 569343 w 1121434"/>
              <a:gd name="connsiteY2" fmla="*/ 38 h 638429"/>
              <a:gd name="connsiteX3" fmla="*/ 785004 w 1121434"/>
              <a:gd name="connsiteY3" fmla="*/ 638392 h 638429"/>
              <a:gd name="connsiteX4" fmla="*/ 1000664 w 1121434"/>
              <a:gd name="connsiteY4" fmla="*/ 224324 h 638429"/>
              <a:gd name="connsiteX5" fmla="*/ 1121434 w 1121434"/>
              <a:gd name="connsiteY5" fmla="*/ 345094 h 638429"/>
              <a:gd name="connsiteX0" fmla="*/ 0 w 1121434"/>
              <a:gd name="connsiteY0" fmla="*/ 319215 h 638429"/>
              <a:gd name="connsiteX1" fmla="*/ 319176 w 1121434"/>
              <a:gd name="connsiteY1" fmla="*/ 327841 h 638429"/>
              <a:gd name="connsiteX2" fmla="*/ 569343 w 1121434"/>
              <a:gd name="connsiteY2" fmla="*/ 38 h 638429"/>
              <a:gd name="connsiteX3" fmla="*/ 785004 w 1121434"/>
              <a:gd name="connsiteY3" fmla="*/ 638392 h 638429"/>
              <a:gd name="connsiteX4" fmla="*/ 1000664 w 1121434"/>
              <a:gd name="connsiteY4" fmla="*/ 224324 h 638429"/>
              <a:gd name="connsiteX5" fmla="*/ 1121434 w 1121434"/>
              <a:gd name="connsiteY5" fmla="*/ 396852 h 638429"/>
              <a:gd name="connsiteX0" fmla="*/ 0 w 1311215"/>
              <a:gd name="connsiteY0" fmla="*/ 319215 h 638429"/>
              <a:gd name="connsiteX1" fmla="*/ 319176 w 1311215"/>
              <a:gd name="connsiteY1" fmla="*/ 327841 h 638429"/>
              <a:gd name="connsiteX2" fmla="*/ 569343 w 1311215"/>
              <a:gd name="connsiteY2" fmla="*/ 38 h 638429"/>
              <a:gd name="connsiteX3" fmla="*/ 785004 w 1311215"/>
              <a:gd name="connsiteY3" fmla="*/ 638392 h 638429"/>
              <a:gd name="connsiteX4" fmla="*/ 1000664 w 1311215"/>
              <a:gd name="connsiteY4" fmla="*/ 224324 h 638429"/>
              <a:gd name="connsiteX5" fmla="*/ 1311215 w 1311215"/>
              <a:gd name="connsiteY5" fmla="*/ 388226 h 638429"/>
              <a:gd name="connsiteX0" fmla="*/ 0 w 1311215"/>
              <a:gd name="connsiteY0" fmla="*/ 319215 h 638429"/>
              <a:gd name="connsiteX1" fmla="*/ 319176 w 1311215"/>
              <a:gd name="connsiteY1" fmla="*/ 327841 h 638429"/>
              <a:gd name="connsiteX2" fmla="*/ 569343 w 1311215"/>
              <a:gd name="connsiteY2" fmla="*/ 38 h 638429"/>
              <a:gd name="connsiteX3" fmla="*/ 785004 w 1311215"/>
              <a:gd name="connsiteY3" fmla="*/ 638392 h 638429"/>
              <a:gd name="connsiteX4" fmla="*/ 1000664 w 1311215"/>
              <a:gd name="connsiteY4" fmla="*/ 224324 h 638429"/>
              <a:gd name="connsiteX5" fmla="*/ 1173193 w 1311215"/>
              <a:gd name="connsiteY5" fmla="*/ 405478 h 638429"/>
              <a:gd name="connsiteX6" fmla="*/ 1311215 w 1311215"/>
              <a:gd name="connsiteY6" fmla="*/ 388226 h 638429"/>
              <a:gd name="connsiteX0" fmla="*/ 0 w 1311215"/>
              <a:gd name="connsiteY0" fmla="*/ 319215 h 638429"/>
              <a:gd name="connsiteX1" fmla="*/ 319176 w 1311215"/>
              <a:gd name="connsiteY1" fmla="*/ 327841 h 638429"/>
              <a:gd name="connsiteX2" fmla="*/ 569343 w 1311215"/>
              <a:gd name="connsiteY2" fmla="*/ 38 h 638429"/>
              <a:gd name="connsiteX3" fmla="*/ 785004 w 1311215"/>
              <a:gd name="connsiteY3" fmla="*/ 638392 h 638429"/>
              <a:gd name="connsiteX4" fmla="*/ 1000664 w 1311215"/>
              <a:gd name="connsiteY4" fmla="*/ 224324 h 638429"/>
              <a:gd name="connsiteX5" fmla="*/ 1173193 w 1311215"/>
              <a:gd name="connsiteY5" fmla="*/ 405478 h 638429"/>
              <a:gd name="connsiteX6" fmla="*/ 1311215 w 1311215"/>
              <a:gd name="connsiteY6" fmla="*/ 388226 h 638429"/>
              <a:gd name="connsiteX0" fmla="*/ 0 w 1311215"/>
              <a:gd name="connsiteY0" fmla="*/ 319215 h 638429"/>
              <a:gd name="connsiteX1" fmla="*/ 263078 w 1311215"/>
              <a:gd name="connsiteY1" fmla="*/ 327841 h 638429"/>
              <a:gd name="connsiteX2" fmla="*/ 569343 w 1311215"/>
              <a:gd name="connsiteY2" fmla="*/ 38 h 638429"/>
              <a:gd name="connsiteX3" fmla="*/ 785004 w 1311215"/>
              <a:gd name="connsiteY3" fmla="*/ 638392 h 638429"/>
              <a:gd name="connsiteX4" fmla="*/ 1000664 w 1311215"/>
              <a:gd name="connsiteY4" fmla="*/ 224324 h 638429"/>
              <a:gd name="connsiteX5" fmla="*/ 1173193 w 1311215"/>
              <a:gd name="connsiteY5" fmla="*/ 405478 h 638429"/>
              <a:gd name="connsiteX6" fmla="*/ 1311215 w 1311215"/>
              <a:gd name="connsiteY6" fmla="*/ 388226 h 638429"/>
              <a:gd name="connsiteX0" fmla="*/ 0 w 1311215"/>
              <a:gd name="connsiteY0" fmla="*/ 327629 h 646843"/>
              <a:gd name="connsiteX1" fmla="*/ 263078 w 1311215"/>
              <a:gd name="connsiteY1" fmla="*/ 336255 h 646843"/>
              <a:gd name="connsiteX2" fmla="*/ 499220 w 1311215"/>
              <a:gd name="connsiteY2" fmla="*/ 37 h 646843"/>
              <a:gd name="connsiteX3" fmla="*/ 785004 w 1311215"/>
              <a:gd name="connsiteY3" fmla="*/ 646806 h 646843"/>
              <a:gd name="connsiteX4" fmla="*/ 1000664 w 1311215"/>
              <a:gd name="connsiteY4" fmla="*/ 232738 h 646843"/>
              <a:gd name="connsiteX5" fmla="*/ 1173193 w 1311215"/>
              <a:gd name="connsiteY5" fmla="*/ 413892 h 646843"/>
              <a:gd name="connsiteX6" fmla="*/ 1311215 w 1311215"/>
              <a:gd name="connsiteY6" fmla="*/ 396640 h 646843"/>
              <a:gd name="connsiteX0" fmla="*/ 0 w 1311215"/>
              <a:gd name="connsiteY0" fmla="*/ 327592 h 646807"/>
              <a:gd name="connsiteX1" fmla="*/ 263078 w 1311215"/>
              <a:gd name="connsiteY1" fmla="*/ 336218 h 646807"/>
              <a:gd name="connsiteX2" fmla="*/ 499220 w 1311215"/>
              <a:gd name="connsiteY2" fmla="*/ 0 h 646807"/>
              <a:gd name="connsiteX3" fmla="*/ 785004 w 1311215"/>
              <a:gd name="connsiteY3" fmla="*/ 646769 h 646807"/>
              <a:gd name="connsiteX4" fmla="*/ 1000664 w 1311215"/>
              <a:gd name="connsiteY4" fmla="*/ 232701 h 646807"/>
              <a:gd name="connsiteX5" fmla="*/ 1173193 w 1311215"/>
              <a:gd name="connsiteY5" fmla="*/ 413855 h 646807"/>
              <a:gd name="connsiteX6" fmla="*/ 1311215 w 1311215"/>
              <a:gd name="connsiteY6" fmla="*/ 396603 h 646807"/>
              <a:gd name="connsiteX0" fmla="*/ 0 w 1311215"/>
              <a:gd name="connsiteY0" fmla="*/ 327592 h 646807"/>
              <a:gd name="connsiteX1" fmla="*/ 263078 w 1311215"/>
              <a:gd name="connsiteY1" fmla="*/ 336218 h 646807"/>
              <a:gd name="connsiteX2" fmla="*/ 499220 w 1311215"/>
              <a:gd name="connsiteY2" fmla="*/ 0 h 646807"/>
              <a:gd name="connsiteX3" fmla="*/ 785004 w 1311215"/>
              <a:gd name="connsiteY3" fmla="*/ 646769 h 646807"/>
              <a:gd name="connsiteX4" fmla="*/ 1000664 w 1311215"/>
              <a:gd name="connsiteY4" fmla="*/ 232701 h 646807"/>
              <a:gd name="connsiteX5" fmla="*/ 1173193 w 1311215"/>
              <a:gd name="connsiteY5" fmla="*/ 413855 h 646807"/>
              <a:gd name="connsiteX6" fmla="*/ 1311215 w 1311215"/>
              <a:gd name="connsiteY6" fmla="*/ 396603 h 646807"/>
              <a:gd name="connsiteX0" fmla="*/ 0 w 1311215"/>
              <a:gd name="connsiteY0" fmla="*/ 327592 h 646807"/>
              <a:gd name="connsiteX1" fmla="*/ 263078 w 1311215"/>
              <a:gd name="connsiteY1" fmla="*/ 336218 h 646807"/>
              <a:gd name="connsiteX2" fmla="*/ 499220 w 1311215"/>
              <a:gd name="connsiteY2" fmla="*/ 0 h 646807"/>
              <a:gd name="connsiteX3" fmla="*/ 785004 w 1311215"/>
              <a:gd name="connsiteY3" fmla="*/ 646769 h 646807"/>
              <a:gd name="connsiteX4" fmla="*/ 1000664 w 1311215"/>
              <a:gd name="connsiteY4" fmla="*/ 232701 h 646807"/>
              <a:gd name="connsiteX5" fmla="*/ 1173193 w 1311215"/>
              <a:gd name="connsiteY5" fmla="*/ 413855 h 646807"/>
              <a:gd name="connsiteX6" fmla="*/ 1311215 w 1311215"/>
              <a:gd name="connsiteY6" fmla="*/ 396603 h 646807"/>
              <a:gd name="connsiteX0" fmla="*/ 0 w 1311215"/>
              <a:gd name="connsiteY0" fmla="*/ 327592 h 506572"/>
              <a:gd name="connsiteX1" fmla="*/ 263078 w 1311215"/>
              <a:gd name="connsiteY1" fmla="*/ 336218 h 506572"/>
              <a:gd name="connsiteX2" fmla="*/ 499220 w 1311215"/>
              <a:gd name="connsiteY2" fmla="*/ 0 h 506572"/>
              <a:gd name="connsiteX3" fmla="*/ 737320 w 1311215"/>
              <a:gd name="connsiteY3" fmla="*/ 506523 h 506572"/>
              <a:gd name="connsiteX4" fmla="*/ 1000664 w 1311215"/>
              <a:gd name="connsiteY4" fmla="*/ 232701 h 506572"/>
              <a:gd name="connsiteX5" fmla="*/ 1173193 w 1311215"/>
              <a:gd name="connsiteY5" fmla="*/ 413855 h 506572"/>
              <a:gd name="connsiteX6" fmla="*/ 1311215 w 1311215"/>
              <a:gd name="connsiteY6" fmla="*/ 396603 h 506572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1000664 w 1311215"/>
              <a:gd name="connsiteY4" fmla="*/ 232701 h 506523"/>
              <a:gd name="connsiteX5" fmla="*/ 1173193 w 1311215"/>
              <a:gd name="connsiteY5" fmla="*/ 413855 h 506523"/>
              <a:gd name="connsiteX6" fmla="*/ 1311215 w 1311215"/>
              <a:gd name="connsiteY6" fmla="*/ 396603 h 506523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1000664 w 1311215"/>
              <a:gd name="connsiteY4" fmla="*/ 232701 h 506523"/>
              <a:gd name="connsiteX5" fmla="*/ 1173193 w 1311215"/>
              <a:gd name="connsiteY5" fmla="*/ 413855 h 506523"/>
              <a:gd name="connsiteX6" fmla="*/ 1311215 w 1311215"/>
              <a:gd name="connsiteY6" fmla="*/ 396603 h 506523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975420 w 1311215"/>
              <a:gd name="connsiteY4" fmla="*/ 210262 h 506523"/>
              <a:gd name="connsiteX5" fmla="*/ 1173193 w 1311215"/>
              <a:gd name="connsiteY5" fmla="*/ 413855 h 506523"/>
              <a:gd name="connsiteX6" fmla="*/ 1311215 w 1311215"/>
              <a:gd name="connsiteY6" fmla="*/ 396603 h 506523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975420 w 1311215"/>
              <a:gd name="connsiteY4" fmla="*/ 210262 h 506523"/>
              <a:gd name="connsiteX5" fmla="*/ 1173193 w 1311215"/>
              <a:gd name="connsiteY5" fmla="*/ 413855 h 506523"/>
              <a:gd name="connsiteX6" fmla="*/ 1311215 w 1311215"/>
              <a:gd name="connsiteY6" fmla="*/ 396603 h 506523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975420 w 1311215"/>
              <a:gd name="connsiteY4" fmla="*/ 210262 h 506523"/>
              <a:gd name="connsiteX5" fmla="*/ 1173193 w 1311215"/>
              <a:gd name="connsiteY5" fmla="*/ 413855 h 506523"/>
              <a:gd name="connsiteX6" fmla="*/ 1311215 w 1311215"/>
              <a:gd name="connsiteY6" fmla="*/ 396603 h 506523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975420 w 1311215"/>
              <a:gd name="connsiteY4" fmla="*/ 210262 h 506523"/>
              <a:gd name="connsiteX5" fmla="*/ 1173193 w 1311215"/>
              <a:gd name="connsiteY5" fmla="*/ 413855 h 506523"/>
              <a:gd name="connsiteX6" fmla="*/ 1311215 w 1311215"/>
              <a:gd name="connsiteY6" fmla="*/ 396603 h 506523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975420 w 1311215"/>
              <a:gd name="connsiteY4" fmla="*/ 210262 h 506523"/>
              <a:gd name="connsiteX5" fmla="*/ 1133924 w 1311215"/>
              <a:gd name="connsiteY5" fmla="*/ 394221 h 506523"/>
              <a:gd name="connsiteX6" fmla="*/ 1311215 w 1311215"/>
              <a:gd name="connsiteY6" fmla="*/ 396603 h 506523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975420 w 1311215"/>
              <a:gd name="connsiteY4" fmla="*/ 210262 h 506523"/>
              <a:gd name="connsiteX5" fmla="*/ 1133924 w 1311215"/>
              <a:gd name="connsiteY5" fmla="*/ 394221 h 506523"/>
              <a:gd name="connsiteX6" fmla="*/ 1311215 w 1311215"/>
              <a:gd name="connsiteY6" fmla="*/ 396603 h 506523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975420 w 1311215"/>
              <a:gd name="connsiteY4" fmla="*/ 210262 h 506523"/>
              <a:gd name="connsiteX5" fmla="*/ 1133924 w 1311215"/>
              <a:gd name="connsiteY5" fmla="*/ 394221 h 506523"/>
              <a:gd name="connsiteX6" fmla="*/ 1311215 w 1311215"/>
              <a:gd name="connsiteY6" fmla="*/ 396603 h 506523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975420 w 1311215"/>
              <a:gd name="connsiteY4" fmla="*/ 210262 h 506523"/>
              <a:gd name="connsiteX5" fmla="*/ 1133924 w 1311215"/>
              <a:gd name="connsiteY5" fmla="*/ 394221 h 506523"/>
              <a:gd name="connsiteX6" fmla="*/ 1311215 w 1311215"/>
              <a:gd name="connsiteY6" fmla="*/ 396603 h 506523"/>
              <a:gd name="connsiteX0" fmla="*/ 0 w 1311215"/>
              <a:gd name="connsiteY0" fmla="*/ 327592 h 506523"/>
              <a:gd name="connsiteX1" fmla="*/ 263078 w 1311215"/>
              <a:gd name="connsiteY1" fmla="*/ 336218 h 506523"/>
              <a:gd name="connsiteX2" fmla="*/ 499220 w 1311215"/>
              <a:gd name="connsiteY2" fmla="*/ 0 h 506523"/>
              <a:gd name="connsiteX3" fmla="*/ 737320 w 1311215"/>
              <a:gd name="connsiteY3" fmla="*/ 506523 h 506523"/>
              <a:gd name="connsiteX4" fmla="*/ 975420 w 1311215"/>
              <a:gd name="connsiteY4" fmla="*/ 210262 h 506523"/>
              <a:gd name="connsiteX5" fmla="*/ 1133924 w 1311215"/>
              <a:gd name="connsiteY5" fmla="*/ 394221 h 506523"/>
              <a:gd name="connsiteX6" fmla="*/ 1311215 w 1311215"/>
              <a:gd name="connsiteY6" fmla="*/ 396603 h 506523"/>
              <a:gd name="connsiteX0" fmla="*/ 0 w 1347679"/>
              <a:gd name="connsiteY0" fmla="*/ 327592 h 506523"/>
              <a:gd name="connsiteX1" fmla="*/ 263078 w 1347679"/>
              <a:gd name="connsiteY1" fmla="*/ 336218 h 506523"/>
              <a:gd name="connsiteX2" fmla="*/ 499220 w 1347679"/>
              <a:gd name="connsiteY2" fmla="*/ 0 h 506523"/>
              <a:gd name="connsiteX3" fmla="*/ 737320 w 1347679"/>
              <a:gd name="connsiteY3" fmla="*/ 506523 h 506523"/>
              <a:gd name="connsiteX4" fmla="*/ 975420 w 1347679"/>
              <a:gd name="connsiteY4" fmla="*/ 210262 h 506523"/>
              <a:gd name="connsiteX5" fmla="*/ 1133924 w 1347679"/>
              <a:gd name="connsiteY5" fmla="*/ 394221 h 506523"/>
              <a:gd name="connsiteX6" fmla="*/ 1347679 w 1347679"/>
              <a:gd name="connsiteY6" fmla="*/ 393798 h 506523"/>
              <a:gd name="connsiteX0" fmla="*/ 0 w 1347679"/>
              <a:gd name="connsiteY0" fmla="*/ 327592 h 506523"/>
              <a:gd name="connsiteX1" fmla="*/ 263078 w 1347679"/>
              <a:gd name="connsiteY1" fmla="*/ 336218 h 506523"/>
              <a:gd name="connsiteX2" fmla="*/ 499220 w 1347679"/>
              <a:gd name="connsiteY2" fmla="*/ 0 h 506523"/>
              <a:gd name="connsiteX3" fmla="*/ 737320 w 1347679"/>
              <a:gd name="connsiteY3" fmla="*/ 506523 h 506523"/>
              <a:gd name="connsiteX4" fmla="*/ 975420 w 1347679"/>
              <a:gd name="connsiteY4" fmla="*/ 210262 h 506523"/>
              <a:gd name="connsiteX5" fmla="*/ 1133924 w 1347679"/>
              <a:gd name="connsiteY5" fmla="*/ 394221 h 506523"/>
              <a:gd name="connsiteX6" fmla="*/ 1347679 w 1347679"/>
              <a:gd name="connsiteY6" fmla="*/ 393798 h 506523"/>
              <a:gd name="connsiteX0" fmla="*/ 0 w 1350484"/>
              <a:gd name="connsiteY0" fmla="*/ 327592 h 506523"/>
              <a:gd name="connsiteX1" fmla="*/ 263078 w 1350484"/>
              <a:gd name="connsiteY1" fmla="*/ 336218 h 506523"/>
              <a:gd name="connsiteX2" fmla="*/ 499220 w 1350484"/>
              <a:gd name="connsiteY2" fmla="*/ 0 h 506523"/>
              <a:gd name="connsiteX3" fmla="*/ 737320 w 1350484"/>
              <a:gd name="connsiteY3" fmla="*/ 506523 h 506523"/>
              <a:gd name="connsiteX4" fmla="*/ 975420 w 1350484"/>
              <a:gd name="connsiteY4" fmla="*/ 210262 h 506523"/>
              <a:gd name="connsiteX5" fmla="*/ 1133924 w 1350484"/>
              <a:gd name="connsiteY5" fmla="*/ 394221 h 506523"/>
              <a:gd name="connsiteX6" fmla="*/ 1350484 w 1350484"/>
              <a:gd name="connsiteY6" fmla="*/ 371358 h 506523"/>
              <a:gd name="connsiteX0" fmla="*/ 0 w 1350484"/>
              <a:gd name="connsiteY0" fmla="*/ 327592 h 506523"/>
              <a:gd name="connsiteX1" fmla="*/ 263078 w 1350484"/>
              <a:gd name="connsiteY1" fmla="*/ 336218 h 506523"/>
              <a:gd name="connsiteX2" fmla="*/ 499220 w 1350484"/>
              <a:gd name="connsiteY2" fmla="*/ 0 h 506523"/>
              <a:gd name="connsiteX3" fmla="*/ 737320 w 1350484"/>
              <a:gd name="connsiteY3" fmla="*/ 506523 h 506523"/>
              <a:gd name="connsiteX4" fmla="*/ 975420 w 1350484"/>
              <a:gd name="connsiteY4" fmla="*/ 210262 h 506523"/>
              <a:gd name="connsiteX5" fmla="*/ 1142339 w 1350484"/>
              <a:gd name="connsiteY5" fmla="*/ 363367 h 506523"/>
              <a:gd name="connsiteX6" fmla="*/ 1350484 w 1350484"/>
              <a:gd name="connsiteY6" fmla="*/ 371358 h 506523"/>
              <a:gd name="connsiteX0" fmla="*/ 0 w 1257922"/>
              <a:gd name="connsiteY0" fmla="*/ 327592 h 506523"/>
              <a:gd name="connsiteX1" fmla="*/ 263078 w 1257922"/>
              <a:gd name="connsiteY1" fmla="*/ 336218 h 506523"/>
              <a:gd name="connsiteX2" fmla="*/ 499220 w 1257922"/>
              <a:gd name="connsiteY2" fmla="*/ 0 h 506523"/>
              <a:gd name="connsiteX3" fmla="*/ 737320 w 1257922"/>
              <a:gd name="connsiteY3" fmla="*/ 506523 h 506523"/>
              <a:gd name="connsiteX4" fmla="*/ 975420 w 1257922"/>
              <a:gd name="connsiteY4" fmla="*/ 210262 h 506523"/>
              <a:gd name="connsiteX5" fmla="*/ 1142339 w 1257922"/>
              <a:gd name="connsiteY5" fmla="*/ 363367 h 506523"/>
              <a:gd name="connsiteX6" fmla="*/ 1257922 w 1257922"/>
              <a:gd name="connsiteY6" fmla="*/ 362944 h 506523"/>
              <a:gd name="connsiteX0" fmla="*/ 0 w 1257922"/>
              <a:gd name="connsiteY0" fmla="*/ 327592 h 506523"/>
              <a:gd name="connsiteX1" fmla="*/ 263078 w 1257922"/>
              <a:gd name="connsiteY1" fmla="*/ 336218 h 506523"/>
              <a:gd name="connsiteX2" fmla="*/ 499220 w 1257922"/>
              <a:gd name="connsiteY2" fmla="*/ 0 h 506523"/>
              <a:gd name="connsiteX3" fmla="*/ 737320 w 1257922"/>
              <a:gd name="connsiteY3" fmla="*/ 506523 h 506523"/>
              <a:gd name="connsiteX4" fmla="*/ 975420 w 1257922"/>
              <a:gd name="connsiteY4" fmla="*/ 210262 h 506523"/>
              <a:gd name="connsiteX5" fmla="*/ 1142339 w 1257922"/>
              <a:gd name="connsiteY5" fmla="*/ 363367 h 506523"/>
              <a:gd name="connsiteX6" fmla="*/ 1257922 w 1257922"/>
              <a:gd name="connsiteY6" fmla="*/ 362944 h 506523"/>
              <a:gd name="connsiteX0" fmla="*/ 0 w 1257922"/>
              <a:gd name="connsiteY0" fmla="*/ 327592 h 503718"/>
              <a:gd name="connsiteX1" fmla="*/ 263078 w 1257922"/>
              <a:gd name="connsiteY1" fmla="*/ 336218 h 503718"/>
              <a:gd name="connsiteX2" fmla="*/ 499220 w 1257922"/>
              <a:gd name="connsiteY2" fmla="*/ 0 h 503718"/>
              <a:gd name="connsiteX3" fmla="*/ 717686 w 1257922"/>
              <a:gd name="connsiteY3" fmla="*/ 503718 h 503718"/>
              <a:gd name="connsiteX4" fmla="*/ 975420 w 1257922"/>
              <a:gd name="connsiteY4" fmla="*/ 210262 h 503718"/>
              <a:gd name="connsiteX5" fmla="*/ 1142339 w 1257922"/>
              <a:gd name="connsiteY5" fmla="*/ 363367 h 503718"/>
              <a:gd name="connsiteX6" fmla="*/ 1257922 w 1257922"/>
              <a:gd name="connsiteY6" fmla="*/ 362944 h 503718"/>
              <a:gd name="connsiteX0" fmla="*/ 0 w 1257922"/>
              <a:gd name="connsiteY0" fmla="*/ 330397 h 506523"/>
              <a:gd name="connsiteX1" fmla="*/ 263078 w 1257922"/>
              <a:gd name="connsiteY1" fmla="*/ 339023 h 506523"/>
              <a:gd name="connsiteX2" fmla="*/ 465561 w 1257922"/>
              <a:gd name="connsiteY2" fmla="*/ 0 h 506523"/>
              <a:gd name="connsiteX3" fmla="*/ 717686 w 1257922"/>
              <a:gd name="connsiteY3" fmla="*/ 506523 h 506523"/>
              <a:gd name="connsiteX4" fmla="*/ 975420 w 1257922"/>
              <a:gd name="connsiteY4" fmla="*/ 213067 h 506523"/>
              <a:gd name="connsiteX5" fmla="*/ 1142339 w 1257922"/>
              <a:gd name="connsiteY5" fmla="*/ 366172 h 506523"/>
              <a:gd name="connsiteX6" fmla="*/ 1257922 w 1257922"/>
              <a:gd name="connsiteY6" fmla="*/ 365749 h 506523"/>
              <a:gd name="connsiteX0" fmla="*/ 0 w 1257922"/>
              <a:gd name="connsiteY0" fmla="*/ 330397 h 506523"/>
              <a:gd name="connsiteX1" fmla="*/ 218199 w 1257922"/>
              <a:gd name="connsiteY1" fmla="*/ 333413 h 506523"/>
              <a:gd name="connsiteX2" fmla="*/ 465561 w 1257922"/>
              <a:gd name="connsiteY2" fmla="*/ 0 h 506523"/>
              <a:gd name="connsiteX3" fmla="*/ 717686 w 1257922"/>
              <a:gd name="connsiteY3" fmla="*/ 506523 h 506523"/>
              <a:gd name="connsiteX4" fmla="*/ 975420 w 1257922"/>
              <a:gd name="connsiteY4" fmla="*/ 213067 h 506523"/>
              <a:gd name="connsiteX5" fmla="*/ 1142339 w 1257922"/>
              <a:gd name="connsiteY5" fmla="*/ 366172 h 506523"/>
              <a:gd name="connsiteX6" fmla="*/ 1257922 w 1257922"/>
              <a:gd name="connsiteY6" fmla="*/ 365749 h 506523"/>
              <a:gd name="connsiteX0" fmla="*/ 0 w 1257922"/>
              <a:gd name="connsiteY0" fmla="*/ 330397 h 506523"/>
              <a:gd name="connsiteX1" fmla="*/ 218199 w 1257922"/>
              <a:gd name="connsiteY1" fmla="*/ 333413 h 506523"/>
              <a:gd name="connsiteX2" fmla="*/ 445927 w 1257922"/>
              <a:gd name="connsiteY2" fmla="*/ 0 h 506523"/>
              <a:gd name="connsiteX3" fmla="*/ 717686 w 1257922"/>
              <a:gd name="connsiteY3" fmla="*/ 506523 h 506523"/>
              <a:gd name="connsiteX4" fmla="*/ 975420 w 1257922"/>
              <a:gd name="connsiteY4" fmla="*/ 213067 h 506523"/>
              <a:gd name="connsiteX5" fmla="*/ 1142339 w 1257922"/>
              <a:gd name="connsiteY5" fmla="*/ 366172 h 506523"/>
              <a:gd name="connsiteX6" fmla="*/ 1257922 w 1257922"/>
              <a:gd name="connsiteY6" fmla="*/ 365749 h 506523"/>
              <a:gd name="connsiteX0" fmla="*/ 0 w 1257922"/>
              <a:gd name="connsiteY0" fmla="*/ 330397 h 506523"/>
              <a:gd name="connsiteX1" fmla="*/ 218199 w 1257922"/>
              <a:gd name="connsiteY1" fmla="*/ 333413 h 506523"/>
              <a:gd name="connsiteX2" fmla="*/ 445927 w 1257922"/>
              <a:gd name="connsiteY2" fmla="*/ 0 h 506523"/>
              <a:gd name="connsiteX3" fmla="*/ 689637 w 1257922"/>
              <a:gd name="connsiteY3" fmla="*/ 506523 h 506523"/>
              <a:gd name="connsiteX4" fmla="*/ 975420 w 1257922"/>
              <a:gd name="connsiteY4" fmla="*/ 213067 h 506523"/>
              <a:gd name="connsiteX5" fmla="*/ 1142339 w 1257922"/>
              <a:gd name="connsiteY5" fmla="*/ 366172 h 506523"/>
              <a:gd name="connsiteX6" fmla="*/ 1257922 w 1257922"/>
              <a:gd name="connsiteY6" fmla="*/ 365749 h 506523"/>
              <a:gd name="connsiteX0" fmla="*/ 0 w 1257922"/>
              <a:gd name="connsiteY0" fmla="*/ 330397 h 506523"/>
              <a:gd name="connsiteX1" fmla="*/ 218199 w 1257922"/>
              <a:gd name="connsiteY1" fmla="*/ 333413 h 506523"/>
              <a:gd name="connsiteX2" fmla="*/ 445927 w 1257922"/>
              <a:gd name="connsiteY2" fmla="*/ 0 h 506523"/>
              <a:gd name="connsiteX3" fmla="*/ 689637 w 1257922"/>
              <a:gd name="connsiteY3" fmla="*/ 506523 h 506523"/>
              <a:gd name="connsiteX4" fmla="*/ 947370 w 1257922"/>
              <a:gd name="connsiteY4" fmla="*/ 213067 h 506523"/>
              <a:gd name="connsiteX5" fmla="*/ 1142339 w 1257922"/>
              <a:gd name="connsiteY5" fmla="*/ 366172 h 506523"/>
              <a:gd name="connsiteX6" fmla="*/ 1257922 w 1257922"/>
              <a:gd name="connsiteY6" fmla="*/ 365749 h 506523"/>
              <a:gd name="connsiteX0" fmla="*/ 0 w 1257922"/>
              <a:gd name="connsiteY0" fmla="*/ 330397 h 506523"/>
              <a:gd name="connsiteX1" fmla="*/ 218199 w 1257922"/>
              <a:gd name="connsiteY1" fmla="*/ 333413 h 506523"/>
              <a:gd name="connsiteX2" fmla="*/ 445927 w 1257922"/>
              <a:gd name="connsiteY2" fmla="*/ 0 h 506523"/>
              <a:gd name="connsiteX3" fmla="*/ 689637 w 1257922"/>
              <a:gd name="connsiteY3" fmla="*/ 506523 h 506523"/>
              <a:gd name="connsiteX4" fmla="*/ 947370 w 1257922"/>
              <a:gd name="connsiteY4" fmla="*/ 213067 h 506523"/>
              <a:gd name="connsiteX5" fmla="*/ 1094656 w 1257922"/>
              <a:gd name="connsiteY5" fmla="*/ 363367 h 506523"/>
              <a:gd name="connsiteX6" fmla="*/ 1257922 w 1257922"/>
              <a:gd name="connsiteY6" fmla="*/ 365749 h 506523"/>
              <a:gd name="connsiteX0" fmla="*/ 0 w 1257922"/>
              <a:gd name="connsiteY0" fmla="*/ 330397 h 506523"/>
              <a:gd name="connsiteX1" fmla="*/ 218199 w 1257922"/>
              <a:gd name="connsiteY1" fmla="*/ 333413 h 506523"/>
              <a:gd name="connsiteX2" fmla="*/ 445927 w 1257922"/>
              <a:gd name="connsiteY2" fmla="*/ 0 h 506523"/>
              <a:gd name="connsiteX3" fmla="*/ 689637 w 1257922"/>
              <a:gd name="connsiteY3" fmla="*/ 506523 h 506523"/>
              <a:gd name="connsiteX4" fmla="*/ 947370 w 1257922"/>
              <a:gd name="connsiteY4" fmla="*/ 213067 h 506523"/>
              <a:gd name="connsiteX5" fmla="*/ 1094656 w 1257922"/>
              <a:gd name="connsiteY5" fmla="*/ 363367 h 506523"/>
              <a:gd name="connsiteX6" fmla="*/ 1257922 w 1257922"/>
              <a:gd name="connsiteY6" fmla="*/ 365749 h 506523"/>
              <a:gd name="connsiteX0" fmla="*/ 0 w 1257922"/>
              <a:gd name="connsiteY0" fmla="*/ 330397 h 506523"/>
              <a:gd name="connsiteX1" fmla="*/ 218199 w 1257922"/>
              <a:gd name="connsiteY1" fmla="*/ 333413 h 506523"/>
              <a:gd name="connsiteX2" fmla="*/ 445927 w 1257922"/>
              <a:gd name="connsiteY2" fmla="*/ 0 h 506523"/>
              <a:gd name="connsiteX3" fmla="*/ 689637 w 1257922"/>
              <a:gd name="connsiteY3" fmla="*/ 506523 h 506523"/>
              <a:gd name="connsiteX4" fmla="*/ 947370 w 1257922"/>
              <a:gd name="connsiteY4" fmla="*/ 213067 h 506523"/>
              <a:gd name="connsiteX5" fmla="*/ 1083436 w 1257922"/>
              <a:gd name="connsiteY5" fmla="*/ 363367 h 506523"/>
              <a:gd name="connsiteX6" fmla="*/ 1257922 w 1257922"/>
              <a:gd name="connsiteY6" fmla="*/ 365749 h 506523"/>
              <a:gd name="connsiteX0" fmla="*/ 0 w 1257922"/>
              <a:gd name="connsiteY0" fmla="*/ 330397 h 506523"/>
              <a:gd name="connsiteX1" fmla="*/ 218199 w 1257922"/>
              <a:gd name="connsiteY1" fmla="*/ 333413 h 506523"/>
              <a:gd name="connsiteX2" fmla="*/ 445927 w 1257922"/>
              <a:gd name="connsiteY2" fmla="*/ 0 h 506523"/>
              <a:gd name="connsiteX3" fmla="*/ 689637 w 1257922"/>
              <a:gd name="connsiteY3" fmla="*/ 506523 h 506523"/>
              <a:gd name="connsiteX4" fmla="*/ 936150 w 1257922"/>
              <a:gd name="connsiteY4" fmla="*/ 210262 h 506523"/>
              <a:gd name="connsiteX5" fmla="*/ 1083436 w 1257922"/>
              <a:gd name="connsiteY5" fmla="*/ 363367 h 506523"/>
              <a:gd name="connsiteX6" fmla="*/ 1257922 w 1257922"/>
              <a:gd name="connsiteY6" fmla="*/ 365749 h 506523"/>
              <a:gd name="connsiteX0" fmla="*/ 0 w 1257922"/>
              <a:gd name="connsiteY0" fmla="*/ 330397 h 506523"/>
              <a:gd name="connsiteX1" fmla="*/ 218199 w 1257922"/>
              <a:gd name="connsiteY1" fmla="*/ 333413 h 506523"/>
              <a:gd name="connsiteX2" fmla="*/ 445927 w 1257922"/>
              <a:gd name="connsiteY2" fmla="*/ 0 h 506523"/>
              <a:gd name="connsiteX3" fmla="*/ 689637 w 1257922"/>
              <a:gd name="connsiteY3" fmla="*/ 506523 h 506523"/>
              <a:gd name="connsiteX4" fmla="*/ 927735 w 1257922"/>
              <a:gd name="connsiteY4" fmla="*/ 207457 h 506523"/>
              <a:gd name="connsiteX5" fmla="*/ 1083436 w 1257922"/>
              <a:gd name="connsiteY5" fmla="*/ 363367 h 506523"/>
              <a:gd name="connsiteX6" fmla="*/ 1257922 w 1257922"/>
              <a:gd name="connsiteY6" fmla="*/ 365749 h 506523"/>
              <a:gd name="connsiteX0" fmla="*/ 0 w 1257922"/>
              <a:gd name="connsiteY0" fmla="*/ 330397 h 506523"/>
              <a:gd name="connsiteX1" fmla="*/ 218199 w 1257922"/>
              <a:gd name="connsiteY1" fmla="*/ 333413 h 506523"/>
              <a:gd name="connsiteX2" fmla="*/ 445927 w 1257922"/>
              <a:gd name="connsiteY2" fmla="*/ 0 h 506523"/>
              <a:gd name="connsiteX3" fmla="*/ 678417 w 1257922"/>
              <a:gd name="connsiteY3" fmla="*/ 506523 h 506523"/>
              <a:gd name="connsiteX4" fmla="*/ 927735 w 1257922"/>
              <a:gd name="connsiteY4" fmla="*/ 207457 h 506523"/>
              <a:gd name="connsiteX5" fmla="*/ 1083436 w 1257922"/>
              <a:gd name="connsiteY5" fmla="*/ 363367 h 506523"/>
              <a:gd name="connsiteX6" fmla="*/ 1257922 w 1257922"/>
              <a:gd name="connsiteY6" fmla="*/ 365749 h 506523"/>
              <a:gd name="connsiteX0" fmla="*/ 0 w 1201824"/>
              <a:gd name="connsiteY0" fmla="*/ 330397 h 506523"/>
              <a:gd name="connsiteX1" fmla="*/ 218199 w 1201824"/>
              <a:gd name="connsiteY1" fmla="*/ 333413 h 506523"/>
              <a:gd name="connsiteX2" fmla="*/ 445927 w 1201824"/>
              <a:gd name="connsiteY2" fmla="*/ 0 h 506523"/>
              <a:gd name="connsiteX3" fmla="*/ 678417 w 1201824"/>
              <a:gd name="connsiteY3" fmla="*/ 506523 h 506523"/>
              <a:gd name="connsiteX4" fmla="*/ 927735 w 1201824"/>
              <a:gd name="connsiteY4" fmla="*/ 207457 h 506523"/>
              <a:gd name="connsiteX5" fmla="*/ 1083436 w 1201824"/>
              <a:gd name="connsiteY5" fmla="*/ 363367 h 506523"/>
              <a:gd name="connsiteX6" fmla="*/ 1201824 w 1201824"/>
              <a:gd name="connsiteY6" fmla="*/ 351724 h 506523"/>
              <a:gd name="connsiteX0" fmla="*/ 0 w 1201824"/>
              <a:gd name="connsiteY0" fmla="*/ 330397 h 506523"/>
              <a:gd name="connsiteX1" fmla="*/ 218199 w 1201824"/>
              <a:gd name="connsiteY1" fmla="*/ 333413 h 506523"/>
              <a:gd name="connsiteX2" fmla="*/ 445927 w 1201824"/>
              <a:gd name="connsiteY2" fmla="*/ 0 h 506523"/>
              <a:gd name="connsiteX3" fmla="*/ 678417 w 1201824"/>
              <a:gd name="connsiteY3" fmla="*/ 506523 h 506523"/>
              <a:gd name="connsiteX4" fmla="*/ 927735 w 1201824"/>
              <a:gd name="connsiteY4" fmla="*/ 207457 h 506523"/>
              <a:gd name="connsiteX5" fmla="*/ 1080631 w 1201824"/>
              <a:gd name="connsiteY5" fmla="*/ 349342 h 506523"/>
              <a:gd name="connsiteX6" fmla="*/ 1201824 w 1201824"/>
              <a:gd name="connsiteY6" fmla="*/ 351724 h 506523"/>
              <a:gd name="connsiteX0" fmla="*/ 0 w 1199019"/>
              <a:gd name="connsiteY0" fmla="*/ 330397 h 506523"/>
              <a:gd name="connsiteX1" fmla="*/ 218199 w 1199019"/>
              <a:gd name="connsiteY1" fmla="*/ 333413 h 506523"/>
              <a:gd name="connsiteX2" fmla="*/ 445927 w 1199019"/>
              <a:gd name="connsiteY2" fmla="*/ 0 h 506523"/>
              <a:gd name="connsiteX3" fmla="*/ 678417 w 1199019"/>
              <a:gd name="connsiteY3" fmla="*/ 506523 h 506523"/>
              <a:gd name="connsiteX4" fmla="*/ 927735 w 1199019"/>
              <a:gd name="connsiteY4" fmla="*/ 207457 h 506523"/>
              <a:gd name="connsiteX5" fmla="*/ 1080631 w 1199019"/>
              <a:gd name="connsiteY5" fmla="*/ 349342 h 506523"/>
              <a:gd name="connsiteX6" fmla="*/ 1199019 w 1199019"/>
              <a:gd name="connsiteY6" fmla="*/ 348919 h 50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9019" h="506523">
                <a:moveTo>
                  <a:pt x="0" y="330397"/>
                </a:moveTo>
                <a:lnTo>
                  <a:pt x="218199" y="333413"/>
                </a:lnTo>
                <a:cubicBezTo>
                  <a:pt x="333218" y="327662"/>
                  <a:pt x="279996" y="141"/>
                  <a:pt x="445927" y="0"/>
                </a:cubicBezTo>
                <a:cubicBezTo>
                  <a:pt x="620271" y="13883"/>
                  <a:pt x="477769" y="492640"/>
                  <a:pt x="678417" y="506523"/>
                </a:cubicBezTo>
                <a:cubicBezTo>
                  <a:pt x="864406" y="500701"/>
                  <a:pt x="776887" y="212431"/>
                  <a:pt x="927735" y="207457"/>
                </a:cubicBezTo>
                <a:cubicBezTo>
                  <a:pt x="1059062" y="208092"/>
                  <a:pt x="1000824" y="344464"/>
                  <a:pt x="1080631" y="349342"/>
                </a:cubicBezTo>
                <a:cubicBezTo>
                  <a:pt x="1160438" y="354219"/>
                  <a:pt x="1139552" y="352668"/>
                  <a:pt x="1199019" y="348919"/>
                </a:cubicBezTo>
              </a:path>
            </a:pathLst>
          </a:cu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376448" y="2156470"/>
            <a:ext cx="797522" cy="797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ed Rectangle 51"/>
          <p:cNvSpPr/>
          <p:nvPr/>
        </p:nvSpPr>
        <p:spPr>
          <a:xfrm rot="5400000" flipH="1">
            <a:off x="4472388" y="2286565"/>
            <a:ext cx="605641" cy="570369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06096" y="1303738"/>
            <a:ext cx="247036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06096" y="2212621"/>
            <a:ext cx="247036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06096" y="3121504"/>
            <a:ext cx="247036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06096" y="4030388"/>
            <a:ext cx="2470360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5580112" y="3218168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5580112" y="1400402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5580112" y="4127052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5580112" y="2309285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5702988" y="3351775"/>
            <a:ext cx="265916" cy="24892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Chord 32"/>
          <p:cNvSpPr/>
          <p:nvPr/>
        </p:nvSpPr>
        <p:spPr>
          <a:xfrm>
            <a:off x="5705834" y="4247415"/>
            <a:ext cx="263070" cy="260762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Donut 22"/>
          <p:cNvSpPr>
            <a:spLocks noChangeAspect="1"/>
          </p:cNvSpPr>
          <p:nvPr/>
        </p:nvSpPr>
        <p:spPr>
          <a:xfrm>
            <a:off x="5654170" y="2444666"/>
            <a:ext cx="359570" cy="18417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ounded Rectangle 40"/>
          <p:cNvSpPr/>
          <p:nvPr/>
        </p:nvSpPr>
        <p:spPr>
          <a:xfrm rot="2942052">
            <a:off x="5714243" y="1527923"/>
            <a:ext cx="261800" cy="278515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1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4">
            <a:extLst>
              <a:ext uri="{FF2B5EF4-FFF2-40B4-BE49-F238E27FC236}">
                <a16:creationId xmlns:a16="http://schemas.microsoft.com/office/drawing/2014/main" xmlns="" id="{5B47ACA8-E581-43CE-894F-A7B022BEB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999253"/>
              </p:ext>
            </p:extLst>
          </p:nvPr>
        </p:nvGraphicFramePr>
        <p:xfrm>
          <a:off x="4733601" y="3253092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4">
            <a:extLst>
              <a:ext uri="{FF2B5EF4-FFF2-40B4-BE49-F238E27FC236}">
                <a16:creationId xmlns:a16="http://schemas.microsoft.com/office/drawing/2014/main" xmlns="" id="{54AFFAB3-5934-49C0-83B0-9F72695CD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043251"/>
              </p:ext>
            </p:extLst>
          </p:nvPr>
        </p:nvGraphicFramePr>
        <p:xfrm>
          <a:off x="2810598" y="3235739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1602" y="3690259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4705" y="3690259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ound Same Side Corner Rectangle 8"/>
          <p:cNvSpPr/>
          <p:nvPr/>
        </p:nvSpPr>
        <p:spPr>
          <a:xfrm flipH="1">
            <a:off x="3305483" y="1428408"/>
            <a:ext cx="553159" cy="145688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5172845" y="1441278"/>
            <a:ext cx="664641" cy="141781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78326" y="3166166"/>
            <a:ext cx="1793106" cy="673514"/>
            <a:chOff x="2113657" y="4283314"/>
            <a:chExt cx="3647460" cy="673514"/>
          </a:xfrm>
        </p:grpSpPr>
        <p:sp>
          <p:nvSpPr>
            <p:cNvPr id="11" name="TextBox 10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326" y="3918640"/>
            <a:ext cx="1793106" cy="673514"/>
            <a:chOff x="2113657" y="4283314"/>
            <a:chExt cx="3647460" cy="673514"/>
          </a:xfrm>
        </p:grpSpPr>
        <p:sp>
          <p:nvSpPr>
            <p:cNvPr id="14" name="TextBox 13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90076" y="3166166"/>
            <a:ext cx="1793106" cy="673514"/>
            <a:chOff x="2113657" y="4283314"/>
            <a:chExt cx="3647460" cy="673514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90076" y="3918640"/>
            <a:ext cx="1793106" cy="673514"/>
            <a:chOff x="2113657" y="4283314"/>
            <a:chExt cx="3647460" cy="673514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Frame 17"/>
          <p:cNvSpPr/>
          <p:nvPr/>
        </p:nvSpPr>
        <p:spPr>
          <a:xfrm>
            <a:off x="499497" y="332941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ame 17"/>
          <p:cNvSpPr/>
          <p:nvPr/>
        </p:nvSpPr>
        <p:spPr>
          <a:xfrm>
            <a:off x="499497" y="408188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Frame 17"/>
          <p:cNvSpPr/>
          <p:nvPr/>
        </p:nvSpPr>
        <p:spPr>
          <a:xfrm>
            <a:off x="6350934" y="332941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Frame 17"/>
          <p:cNvSpPr/>
          <p:nvPr/>
        </p:nvSpPr>
        <p:spPr>
          <a:xfrm>
            <a:off x="6350934" y="408188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79095" y="1376682"/>
            <a:ext cx="2936827" cy="1482407"/>
            <a:chOff x="300361" y="1376682"/>
            <a:chExt cx="2936827" cy="1482407"/>
          </a:xfrm>
        </p:grpSpPr>
        <p:sp>
          <p:nvSpPr>
            <p:cNvPr id="27" name="TextBox 26"/>
            <p:cNvSpPr txBox="1"/>
            <p:nvPr/>
          </p:nvSpPr>
          <p:spPr>
            <a:xfrm>
              <a:off x="300361" y="1658760"/>
              <a:ext cx="2936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27972" y="1376682"/>
            <a:ext cx="2936827" cy="1482407"/>
            <a:chOff x="300361" y="1376682"/>
            <a:chExt cx="2936827" cy="1482407"/>
          </a:xfrm>
        </p:grpSpPr>
        <p:sp>
          <p:nvSpPr>
            <p:cNvPr id="30" name="TextBox 29"/>
            <p:cNvSpPr txBox="1"/>
            <p:nvPr/>
          </p:nvSpPr>
          <p:spPr>
            <a:xfrm>
              <a:off x="300361" y="1658760"/>
              <a:ext cx="2936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0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2555776" y="2787774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5806" y="3837611"/>
            <a:ext cx="3492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7E323A1-F15A-4F83-97C1-B854CB824BB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F219190-A729-4CF8-AE25-76C4B4C2078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45004306-2016-407A-AE3C-1B403E60ABE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22560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683568" y="1334440"/>
            <a:ext cx="3010129" cy="3237659"/>
            <a:chOff x="3471734" y="1605813"/>
            <a:chExt cx="2529603" cy="2720811"/>
          </a:xfrm>
        </p:grpSpPr>
        <p:grpSp>
          <p:nvGrpSpPr>
            <p:cNvPr id="29" name="Group 28"/>
            <p:cNvGrpSpPr/>
            <p:nvPr/>
          </p:nvGrpSpPr>
          <p:grpSpPr>
            <a:xfrm>
              <a:off x="5057005" y="1605813"/>
              <a:ext cx="944332" cy="1712131"/>
              <a:chOff x="4801270" y="1743179"/>
              <a:chExt cx="944332" cy="1712131"/>
            </a:xfrm>
          </p:grpSpPr>
          <p:grpSp>
            <p:nvGrpSpPr>
              <p:cNvPr id="23" name="Group 22"/>
              <p:cNvGrpSpPr/>
              <p:nvPr/>
            </p:nvGrpSpPr>
            <p:grpSpPr>
              <a:xfrm flipH="1">
                <a:off x="5342493" y="1743179"/>
                <a:ext cx="403109" cy="584970"/>
                <a:chOff x="4801270" y="1743179"/>
                <a:chExt cx="403109" cy="58497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 rot="21180000" flipV="1">
                  <a:off x="4830310" y="1877773"/>
                  <a:ext cx="72000" cy="45037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 flipV="1">
                  <a:off x="4801270" y="1743179"/>
                  <a:ext cx="271721" cy="149681"/>
                </a:xfrm>
                <a:custGeom>
                  <a:avLst/>
                  <a:gdLst>
                    <a:gd name="connsiteX0" fmla="*/ 0 w 428625"/>
                    <a:gd name="connsiteY0" fmla="*/ 2382 h 176213"/>
                    <a:gd name="connsiteX1" fmla="*/ 30957 w 428625"/>
                    <a:gd name="connsiteY1" fmla="*/ 176213 h 176213"/>
                    <a:gd name="connsiteX2" fmla="*/ 428625 w 428625"/>
                    <a:gd name="connsiteY2" fmla="*/ 138113 h 176213"/>
                    <a:gd name="connsiteX3" fmla="*/ 404813 w 428625"/>
                    <a:gd name="connsiteY3" fmla="*/ 80963 h 176213"/>
                    <a:gd name="connsiteX4" fmla="*/ 61913 w 428625"/>
                    <a:gd name="connsiteY4" fmla="*/ 128588 h 176213"/>
                    <a:gd name="connsiteX5" fmla="*/ 54769 w 428625"/>
                    <a:gd name="connsiteY5" fmla="*/ 0 h 176213"/>
                    <a:gd name="connsiteX6" fmla="*/ 0 w 428625"/>
                    <a:gd name="connsiteY6" fmla="*/ 2382 h 176213"/>
                    <a:gd name="connsiteX0" fmla="*/ 0 w 428625"/>
                    <a:gd name="connsiteY0" fmla="*/ 0 h 173831"/>
                    <a:gd name="connsiteX1" fmla="*/ 30957 w 428625"/>
                    <a:gd name="connsiteY1" fmla="*/ 173831 h 173831"/>
                    <a:gd name="connsiteX2" fmla="*/ 428625 w 428625"/>
                    <a:gd name="connsiteY2" fmla="*/ 135731 h 173831"/>
                    <a:gd name="connsiteX3" fmla="*/ 404813 w 428625"/>
                    <a:gd name="connsiteY3" fmla="*/ 78581 h 173831"/>
                    <a:gd name="connsiteX4" fmla="*/ 61913 w 428625"/>
                    <a:gd name="connsiteY4" fmla="*/ 126206 h 173831"/>
                    <a:gd name="connsiteX5" fmla="*/ 54769 w 428625"/>
                    <a:gd name="connsiteY5" fmla="*/ 7143 h 173831"/>
                    <a:gd name="connsiteX6" fmla="*/ 0 w 428625"/>
                    <a:gd name="connsiteY6" fmla="*/ 0 h 173831"/>
                    <a:gd name="connsiteX0" fmla="*/ 2455 w 431080"/>
                    <a:gd name="connsiteY0" fmla="*/ 0 h 173831"/>
                    <a:gd name="connsiteX1" fmla="*/ 33412 w 431080"/>
                    <a:gd name="connsiteY1" fmla="*/ 173831 h 173831"/>
                    <a:gd name="connsiteX2" fmla="*/ 431080 w 431080"/>
                    <a:gd name="connsiteY2" fmla="*/ 135731 h 173831"/>
                    <a:gd name="connsiteX3" fmla="*/ 407268 w 431080"/>
                    <a:gd name="connsiteY3" fmla="*/ 78581 h 173831"/>
                    <a:gd name="connsiteX4" fmla="*/ 64368 w 431080"/>
                    <a:gd name="connsiteY4" fmla="*/ 126206 h 173831"/>
                    <a:gd name="connsiteX5" fmla="*/ 57224 w 431080"/>
                    <a:gd name="connsiteY5" fmla="*/ 7143 h 173831"/>
                    <a:gd name="connsiteX6" fmla="*/ 2455 w 431080"/>
                    <a:gd name="connsiteY6" fmla="*/ 0 h 173831"/>
                    <a:gd name="connsiteX0" fmla="*/ 7837 w 436462"/>
                    <a:gd name="connsiteY0" fmla="*/ 0 h 173831"/>
                    <a:gd name="connsiteX1" fmla="*/ 38794 w 436462"/>
                    <a:gd name="connsiteY1" fmla="*/ 173831 h 173831"/>
                    <a:gd name="connsiteX2" fmla="*/ 436462 w 436462"/>
                    <a:gd name="connsiteY2" fmla="*/ 135731 h 173831"/>
                    <a:gd name="connsiteX3" fmla="*/ 412650 w 436462"/>
                    <a:gd name="connsiteY3" fmla="*/ 78581 h 173831"/>
                    <a:gd name="connsiteX4" fmla="*/ 69750 w 436462"/>
                    <a:gd name="connsiteY4" fmla="*/ 126206 h 173831"/>
                    <a:gd name="connsiteX5" fmla="*/ 62606 w 436462"/>
                    <a:gd name="connsiteY5" fmla="*/ 7143 h 173831"/>
                    <a:gd name="connsiteX6" fmla="*/ 7837 w 436462"/>
                    <a:gd name="connsiteY6" fmla="*/ 0 h 173831"/>
                    <a:gd name="connsiteX0" fmla="*/ 7837 w 436462"/>
                    <a:gd name="connsiteY0" fmla="*/ 0 h 192434"/>
                    <a:gd name="connsiteX1" fmla="*/ 38794 w 436462"/>
                    <a:gd name="connsiteY1" fmla="*/ 173831 h 192434"/>
                    <a:gd name="connsiteX2" fmla="*/ 436462 w 436462"/>
                    <a:gd name="connsiteY2" fmla="*/ 135731 h 192434"/>
                    <a:gd name="connsiteX3" fmla="*/ 412650 w 436462"/>
                    <a:gd name="connsiteY3" fmla="*/ 78581 h 192434"/>
                    <a:gd name="connsiteX4" fmla="*/ 69750 w 436462"/>
                    <a:gd name="connsiteY4" fmla="*/ 126206 h 192434"/>
                    <a:gd name="connsiteX5" fmla="*/ 62606 w 436462"/>
                    <a:gd name="connsiteY5" fmla="*/ 7143 h 192434"/>
                    <a:gd name="connsiteX6" fmla="*/ 7837 w 436462"/>
                    <a:gd name="connsiteY6" fmla="*/ 0 h 192434"/>
                    <a:gd name="connsiteX0" fmla="*/ 12223 w 440848"/>
                    <a:gd name="connsiteY0" fmla="*/ 0 h 192434"/>
                    <a:gd name="connsiteX1" fmla="*/ 43180 w 440848"/>
                    <a:gd name="connsiteY1" fmla="*/ 173831 h 192434"/>
                    <a:gd name="connsiteX2" fmla="*/ 440848 w 440848"/>
                    <a:gd name="connsiteY2" fmla="*/ 135731 h 192434"/>
                    <a:gd name="connsiteX3" fmla="*/ 417036 w 440848"/>
                    <a:gd name="connsiteY3" fmla="*/ 78581 h 192434"/>
                    <a:gd name="connsiteX4" fmla="*/ 74136 w 440848"/>
                    <a:gd name="connsiteY4" fmla="*/ 126206 h 192434"/>
                    <a:gd name="connsiteX5" fmla="*/ 66992 w 440848"/>
                    <a:gd name="connsiteY5" fmla="*/ 7143 h 192434"/>
                    <a:gd name="connsiteX6" fmla="*/ 12223 w 440848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06442 w 444541"/>
                    <a:gd name="connsiteY3" fmla="*/ 76200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15967 w 444541"/>
                    <a:gd name="connsiteY3" fmla="*/ 133349 h 192434"/>
                    <a:gd name="connsiteX4" fmla="*/ 406442 w 444541"/>
                    <a:gd name="connsiteY4" fmla="*/ 76200 h 192434"/>
                    <a:gd name="connsiteX5" fmla="*/ 77829 w 444541"/>
                    <a:gd name="connsiteY5" fmla="*/ 126206 h 192434"/>
                    <a:gd name="connsiteX6" fmla="*/ 70685 w 444541"/>
                    <a:gd name="connsiteY6" fmla="*/ 7143 h 192434"/>
                    <a:gd name="connsiteX7" fmla="*/ 8772 w 444541"/>
                    <a:gd name="connsiteY7" fmla="*/ 0 h 192434"/>
                    <a:gd name="connsiteX0" fmla="*/ 8772 w 415967"/>
                    <a:gd name="connsiteY0" fmla="*/ 0 h 179742"/>
                    <a:gd name="connsiteX1" fmla="*/ 46873 w 415967"/>
                    <a:gd name="connsiteY1" fmla="*/ 173831 h 179742"/>
                    <a:gd name="connsiteX2" fmla="*/ 415967 w 415967"/>
                    <a:gd name="connsiteY2" fmla="*/ 133349 h 179742"/>
                    <a:gd name="connsiteX3" fmla="*/ 406442 w 415967"/>
                    <a:gd name="connsiteY3" fmla="*/ 76200 h 179742"/>
                    <a:gd name="connsiteX4" fmla="*/ 77829 w 415967"/>
                    <a:gd name="connsiteY4" fmla="*/ 126206 h 179742"/>
                    <a:gd name="connsiteX5" fmla="*/ 70685 w 415967"/>
                    <a:gd name="connsiteY5" fmla="*/ 7143 h 179742"/>
                    <a:gd name="connsiteX6" fmla="*/ 8772 w 415967"/>
                    <a:gd name="connsiteY6" fmla="*/ 0 h 179742"/>
                    <a:gd name="connsiteX0" fmla="*/ 8772 w 415967"/>
                    <a:gd name="connsiteY0" fmla="*/ 0 h 180174"/>
                    <a:gd name="connsiteX1" fmla="*/ 46873 w 415967"/>
                    <a:gd name="connsiteY1" fmla="*/ 173831 h 180174"/>
                    <a:gd name="connsiteX2" fmla="*/ 415967 w 415967"/>
                    <a:gd name="connsiteY2" fmla="*/ 133349 h 180174"/>
                    <a:gd name="connsiteX3" fmla="*/ 406442 w 415967"/>
                    <a:gd name="connsiteY3" fmla="*/ 76200 h 180174"/>
                    <a:gd name="connsiteX4" fmla="*/ 77829 w 415967"/>
                    <a:gd name="connsiteY4" fmla="*/ 126206 h 180174"/>
                    <a:gd name="connsiteX5" fmla="*/ 70685 w 415967"/>
                    <a:gd name="connsiteY5" fmla="*/ 7143 h 180174"/>
                    <a:gd name="connsiteX6" fmla="*/ 8772 w 415967"/>
                    <a:gd name="connsiteY6" fmla="*/ 0 h 180174"/>
                    <a:gd name="connsiteX0" fmla="*/ 8772 w 415967"/>
                    <a:gd name="connsiteY0" fmla="*/ 0 h 193933"/>
                    <a:gd name="connsiteX1" fmla="*/ 46873 w 415967"/>
                    <a:gd name="connsiteY1" fmla="*/ 173831 h 193933"/>
                    <a:gd name="connsiteX2" fmla="*/ 415967 w 415967"/>
                    <a:gd name="connsiteY2" fmla="*/ 133349 h 193933"/>
                    <a:gd name="connsiteX3" fmla="*/ 406442 w 415967"/>
                    <a:gd name="connsiteY3" fmla="*/ 76200 h 193933"/>
                    <a:gd name="connsiteX4" fmla="*/ 77829 w 415967"/>
                    <a:gd name="connsiteY4" fmla="*/ 126206 h 193933"/>
                    <a:gd name="connsiteX5" fmla="*/ 70685 w 415967"/>
                    <a:gd name="connsiteY5" fmla="*/ 7143 h 193933"/>
                    <a:gd name="connsiteX6" fmla="*/ 8772 w 415967"/>
                    <a:gd name="connsiteY6" fmla="*/ 0 h 193933"/>
                    <a:gd name="connsiteX0" fmla="*/ 8772 w 415967"/>
                    <a:gd name="connsiteY0" fmla="*/ 0 h 185905"/>
                    <a:gd name="connsiteX1" fmla="*/ 46873 w 415967"/>
                    <a:gd name="connsiteY1" fmla="*/ 173831 h 185905"/>
                    <a:gd name="connsiteX2" fmla="*/ 415967 w 415967"/>
                    <a:gd name="connsiteY2" fmla="*/ 133349 h 185905"/>
                    <a:gd name="connsiteX3" fmla="*/ 406442 w 415967"/>
                    <a:gd name="connsiteY3" fmla="*/ 76200 h 185905"/>
                    <a:gd name="connsiteX4" fmla="*/ 77829 w 415967"/>
                    <a:gd name="connsiteY4" fmla="*/ 126206 h 185905"/>
                    <a:gd name="connsiteX5" fmla="*/ 70685 w 415967"/>
                    <a:gd name="connsiteY5" fmla="*/ 7143 h 185905"/>
                    <a:gd name="connsiteX6" fmla="*/ 8772 w 415967"/>
                    <a:gd name="connsiteY6" fmla="*/ 0 h 185905"/>
                    <a:gd name="connsiteX0" fmla="*/ 6792 w 413987"/>
                    <a:gd name="connsiteY0" fmla="*/ 0 h 194220"/>
                    <a:gd name="connsiteX1" fmla="*/ 49655 w 413987"/>
                    <a:gd name="connsiteY1" fmla="*/ 183356 h 194220"/>
                    <a:gd name="connsiteX2" fmla="*/ 413987 w 413987"/>
                    <a:gd name="connsiteY2" fmla="*/ 133349 h 194220"/>
                    <a:gd name="connsiteX3" fmla="*/ 404462 w 413987"/>
                    <a:gd name="connsiteY3" fmla="*/ 76200 h 194220"/>
                    <a:gd name="connsiteX4" fmla="*/ 75849 w 413987"/>
                    <a:gd name="connsiteY4" fmla="*/ 126206 h 194220"/>
                    <a:gd name="connsiteX5" fmla="*/ 68705 w 413987"/>
                    <a:gd name="connsiteY5" fmla="*/ 7143 h 194220"/>
                    <a:gd name="connsiteX6" fmla="*/ 6792 w 41398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73159 w 411297"/>
                    <a:gd name="connsiteY4" fmla="*/ 126206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09425 w 411297"/>
                    <a:gd name="connsiteY4" fmla="*/ 126877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09425 w 411297"/>
                    <a:gd name="connsiteY4" fmla="*/ 126877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10380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362942 w 411297"/>
                    <a:gd name="connsiteY3" fmla="*/ 63257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10380 h 194220"/>
                    <a:gd name="connsiteX6" fmla="*/ 4102 w 411297"/>
                    <a:gd name="connsiteY6" fmla="*/ 0 h 194220"/>
                    <a:gd name="connsiteX0" fmla="*/ 4102 w 369232"/>
                    <a:gd name="connsiteY0" fmla="*/ 0 h 196438"/>
                    <a:gd name="connsiteX1" fmla="*/ 46965 w 369232"/>
                    <a:gd name="connsiteY1" fmla="*/ 183356 h 196438"/>
                    <a:gd name="connsiteX2" fmla="*/ 369232 w 369232"/>
                    <a:gd name="connsiteY2" fmla="*/ 149528 h 196438"/>
                    <a:gd name="connsiteX3" fmla="*/ 362942 w 369232"/>
                    <a:gd name="connsiteY3" fmla="*/ 63257 h 196438"/>
                    <a:gd name="connsiteX4" fmla="*/ 112661 w 369232"/>
                    <a:gd name="connsiteY4" fmla="*/ 107463 h 196438"/>
                    <a:gd name="connsiteX5" fmla="*/ 98374 w 369232"/>
                    <a:gd name="connsiteY5" fmla="*/ 10380 h 196438"/>
                    <a:gd name="connsiteX6" fmla="*/ 4102 w 369232"/>
                    <a:gd name="connsiteY6" fmla="*/ 0 h 196438"/>
                    <a:gd name="connsiteX0" fmla="*/ 4102 w 369232"/>
                    <a:gd name="connsiteY0" fmla="*/ 0 h 203395"/>
                    <a:gd name="connsiteX1" fmla="*/ 46965 w 369232"/>
                    <a:gd name="connsiteY1" fmla="*/ 183356 h 203395"/>
                    <a:gd name="connsiteX2" fmla="*/ 369232 w 369232"/>
                    <a:gd name="connsiteY2" fmla="*/ 149528 h 203395"/>
                    <a:gd name="connsiteX3" fmla="*/ 362942 w 369232"/>
                    <a:gd name="connsiteY3" fmla="*/ 63257 h 203395"/>
                    <a:gd name="connsiteX4" fmla="*/ 112661 w 369232"/>
                    <a:gd name="connsiteY4" fmla="*/ 107463 h 203395"/>
                    <a:gd name="connsiteX5" fmla="*/ 98374 w 369232"/>
                    <a:gd name="connsiteY5" fmla="*/ 10380 h 203395"/>
                    <a:gd name="connsiteX6" fmla="*/ 4102 w 369232"/>
                    <a:gd name="connsiteY6" fmla="*/ 0 h 203395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232" h="203396">
                      <a:moveTo>
                        <a:pt x="4102" y="0"/>
                      </a:moveTo>
                      <a:cubicBezTo>
                        <a:pt x="133" y="67469"/>
                        <a:pt x="-13360" y="136282"/>
                        <a:pt x="46965" y="183356"/>
                      </a:cubicBezTo>
                      <a:cubicBezTo>
                        <a:pt x="126739" y="236046"/>
                        <a:pt x="287873" y="170562"/>
                        <a:pt x="369232" y="149528"/>
                      </a:cubicBezTo>
                      <a:lnTo>
                        <a:pt x="362942" y="63257"/>
                      </a:lnTo>
                      <a:cubicBezTo>
                        <a:pt x="245405" y="92075"/>
                        <a:pt x="164193" y="140250"/>
                        <a:pt x="112661" y="107463"/>
                      </a:cubicBezTo>
                      <a:cubicBezTo>
                        <a:pt x="92940" y="92626"/>
                        <a:pt x="100083" y="51902"/>
                        <a:pt x="98374" y="10380"/>
                      </a:cubicBezTo>
                      <a:lnTo>
                        <a:pt x="4102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flipV="1">
                  <a:off x="5052309" y="1769778"/>
                  <a:ext cx="152070" cy="122447"/>
                  <a:chOff x="4337524" y="2735743"/>
                  <a:chExt cx="206642" cy="166388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4377779" y="2735743"/>
                    <a:ext cx="166387" cy="16638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 rot="21043497">
                    <a:off x="4337524" y="2773479"/>
                    <a:ext cx="80511" cy="1229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4801270" y="1743179"/>
                <a:ext cx="403109" cy="584970"/>
                <a:chOff x="4801270" y="1743179"/>
                <a:chExt cx="403109" cy="58497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 rot="21180000" flipV="1">
                  <a:off x="4830310" y="1877773"/>
                  <a:ext cx="72000" cy="45037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 flipV="1">
                  <a:off x="4801270" y="1743179"/>
                  <a:ext cx="271721" cy="149681"/>
                </a:xfrm>
                <a:custGeom>
                  <a:avLst/>
                  <a:gdLst>
                    <a:gd name="connsiteX0" fmla="*/ 0 w 428625"/>
                    <a:gd name="connsiteY0" fmla="*/ 2382 h 176213"/>
                    <a:gd name="connsiteX1" fmla="*/ 30957 w 428625"/>
                    <a:gd name="connsiteY1" fmla="*/ 176213 h 176213"/>
                    <a:gd name="connsiteX2" fmla="*/ 428625 w 428625"/>
                    <a:gd name="connsiteY2" fmla="*/ 138113 h 176213"/>
                    <a:gd name="connsiteX3" fmla="*/ 404813 w 428625"/>
                    <a:gd name="connsiteY3" fmla="*/ 80963 h 176213"/>
                    <a:gd name="connsiteX4" fmla="*/ 61913 w 428625"/>
                    <a:gd name="connsiteY4" fmla="*/ 128588 h 176213"/>
                    <a:gd name="connsiteX5" fmla="*/ 54769 w 428625"/>
                    <a:gd name="connsiteY5" fmla="*/ 0 h 176213"/>
                    <a:gd name="connsiteX6" fmla="*/ 0 w 428625"/>
                    <a:gd name="connsiteY6" fmla="*/ 2382 h 176213"/>
                    <a:gd name="connsiteX0" fmla="*/ 0 w 428625"/>
                    <a:gd name="connsiteY0" fmla="*/ 0 h 173831"/>
                    <a:gd name="connsiteX1" fmla="*/ 30957 w 428625"/>
                    <a:gd name="connsiteY1" fmla="*/ 173831 h 173831"/>
                    <a:gd name="connsiteX2" fmla="*/ 428625 w 428625"/>
                    <a:gd name="connsiteY2" fmla="*/ 135731 h 173831"/>
                    <a:gd name="connsiteX3" fmla="*/ 404813 w 428625"/>
                    <a:gd name="connsiteY3" fmla="*/ 78581 h 173831"/>
                    <a:gd name="connsiteX4" fmla="*/ 61913 w 428625"/>
                    <a:gd name="connsiteY4" fmla="*/ 126206 h 173831"/>
                    <a:gd name="connsiteX5" fmla="*/ 54769 w 428625"/>
                    <a:gd name="connsiteY5" fmla="*/ 7143 h 173831"/>
                    <a:gd name="connsiteX6" fmla="*/ 0 w 428625"/>
                    <a:gd name="connsiteY6" fmla="*/ 0 h 173831"/>
                    <a:gd name="connsiteX0" fmla="*/ 2455 w 431080"/>
                    <a:gd name="connsiteY0" fmla="*/ 0 h 173831"/>
                    <a:gd name="connsiteX1" fmla="*/ 33412 w 431080"/>
                    <a:gd name="connsiteY1" fmla="*/ 173831 h 173831"/>
                    <a:gd name="connsiteX2" fmla="*/ 431080 w 431080"/>
                    <a:gd name="connsiteY2" fmla="*/ 135731 h 173831"/>
                    <a:gd name="connsiteX3" fmla="*/ 407268 w 431080"/>
                    <a:gd name="connsiteY3" fmla="*/ 78581 h 173831"/>
                    <a:gd name="connsiteX4" fmla="*/ 64368 w 431080"/>
                    <a:gd name="connsiteY4" fmla="*/ 126206 h 173831"/>
                    <a:gd name="connsiteX5" fmla="*/ 57224 w 431080"/>
                    <a:gd name="connsiteY5" fmla="*/ 7143 h 173831"/>
                    <a:gd name="connsiteX6" fmla="*/ 2455 w 431080"/>
                    <a:gd name="connsiteY6" fmla="*/ 0 h 173831"/>
                    <a:gd name="connsiteX0" fmla="*/ 7837 w 436462"/>
                    <a:gd name="connsiteY0" fmla="*/ 0 h 173831"/>
                    <a:gd name="connsiteX1" fmla="*/ 38794 w 436462"/>
                    <a:gd name="connsiteY1" fmla="*/ 173831 h 173831"/>
                    <a:gd name="connsiteX2" fmla="*/ 436462 w 436462"/>
                    <a:gd name="connsiteY2" fmla="*/ 135731 h 173831"/>
                    <a:gd name="connsiteX3" fmla="*/ 412650 w 436462"/>
                    <a:gd name="connsiteY3" fmla="*/ 78581 h 173831"/>
                    <a:gd name="connsiteX4" fmla="*/ 69750 w 436462"/>
                    <a:gd name="connsiteY4" fmla="*/ 126206 h 173831"/>
                    <a:gd name="connsiteX5" fmla="*/ 62606 w 436462"/>
                    <a:gd name="connsiteY5" fmla="*/ 7143 h 173831"/>
                    <a:gd name="connsiteX6" fmla="*/ 7837 w 436462"/>
                    <a:gd name="connsiteY6" fmla="*/ 0 h 173831"/>
                    <a:gd name="connsiteX0" fmla="*/ 7837 w 436462"/>
                    <a:gd name="connsiteY0" fmla="*/ 0 h 192434"/>
                    <a:gd name="connsiteX1" fmla="*/ 38794 w 436462"/>
                    <a:gd name="connsiteY1" fmla="*/ 173831 h 192434"/>
                    <a:gd name="connsiteX2" fmla="*/ 436462 w 436462"/>
                    <a:gd name="connsiteY2" fmla="*/ 135731 h 192434"/>
                    <a:gd name="connsiteX3" fmla="*/ 412650 w 436462"/>
                    <a:gd name="connsiteY3" fmla="*/ 78581 h 192434"/>
                    <a:gd name="connsiteX4" fmla="*/ 69750 w 436462"/>
                    <a:gd name="connsiteY4" fmla="*/ 126206 h 192434"/>
                    <a:gd name="connsiteX5" fmla="*/ 62606 w 436462"/>
                    <a:gd name="connsiteY5" fmla="*/ 7143 h 192434"/>
                    <a:gd name="connsiteX6" fmla="*/ 7837 w 436462"/>
                    <a:gd name="connsiteY6" fmla="*/ 0 h 192434"/>
                    <a:gd name="connsiteX0" fmla="*/ 12223 w 440848"/>
                    <a:gd name="connsiteY0" fmla="*/ 0 h 192434"/>
                    <a:gd name="connsiteX1" fmla="*/ 43180 w 440848"/>
                    <a:gd name="connsiteY1" fmla="*/ 173831 h 192434"/>
                    <a:gd name="connsiteX2" fmla="*/ 440848 w 440848"/>
                    <a:gd name="connsiteY2" fmla="*/ 135731 h 192434"/>
                    <a:gd name="connsiteX3" fmla="*/ 417036 w 440848"/>
                    <a:gd name="connsiteY3" fmla="*/ 78581 h 192434"/>
                    <a:gd name="connsiteX4" fmla="*/ 74136 w 440848"/>
                    <a:gd name="connsiteY4" fmla="*/ 126206 h 192434"/>
                    <a:gd name="connsiteX5" fmla="*/ 66992 w 440848"/>
                    <a:gd name="connsiteY5" fmla="*/ 7143 h 192434"/>
                    <a:gd name="connsiteX6" fmla="*/ 12223 w 440848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06442 w 444541"/>
                    <a:gd name="connsiteY3" fmla="*/ 76200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15967 w 444541"/>
                    <a:gd name="connsiteY3" fmla="*/ 133349 h 192434"/>
                    <a:gd name="connsiteX4" fmla="*/ 406442 w 444541"/>
                    <a:gd name="connsiteY4" fmla="*/ 76200 h 192434"/>
                    <a:gd name="connsiteX5" fmla="*/ 77829 w 444541"/>
                    <a:gd name="connsiteY5" fmla="*/ 126206 h 192434"/>
                    <a:gd name="connsiteX6" fmla="*/ 70685 w 444541"/>
                    <a:gd name="connsiteY6" fmla="*/ 7143 h 192434"/>
                    <a:gd name="connsiteX7" fmla="*/ 8772 w 444541"/>
                    <a:gd name="connsiteY7" fmla="*/ 0 h 192434"/>
                    <a:gd name="connsiteX0" fmla="*/ 8772 w 415967"/>
                    <a:gd name="connsiteY0" fmla="*/ 0 h 179742"/>
                    <a:gd name="connsiteX1" fmla="*/ 46873 w 415967"/>
                    <a:gd name="connsiteY1" fmla="*/ 173831 h 179742"/>
                    <a:gd name="connsiteX2" fmla="*/ 415967 w 415967"/>
                    <a:gd name="connsiteY2" fmla="*/ 133349 h 179742"/>
                    <a:gd name="connsiteX3" fmla="*/ 406442 w 415967"/>
                    <a:gd name="connsiteY3" fmla="*/ 76200 h 179742"/>
                    <a:gd name="connsiteX4" fmla="*/ 77829 w 415967"/>
                    <a:gd name="connsiteY4" fmla="*/ 126206 h 179742"/>
                    <a:gd name="connsiteX5" fmla="*/ 70685 w 415967"/>
                    <a:gd name="connsiteY5" fmla="*/ 7143 h 179742"/>
                    <a:gd name="connsiteX6" fmla="*/ 8772 w 415967"/>
                    <a:gd name="connsiteY6" fmla="*/ 0 h 179742"/>
                    <a:gd name="connsiteX0" fmla="*/ 8772 w 415967"/>
                    <a:gd name="connsiteY0" fmla="*/ 0 h 180174"/>
                    <a:gd name="connsiteX1" fmla="*/ 46873 w 415967"/>
                    <a:gd name="connsiteY1" fmla="*/ 173831 h 180174"/>
                    <a:gd name="connsiteX2" fmla="*/ 415967 w 415967"/>
                    <a:gd name="connsiteY2" fmla="*/ 133349 h 180174"/>
                    <a:gd name="connsiteX3" fmla="*/ 406442 w 415967"/>
                    <a:gd name="connsiteY3" fmla="*/ 76200 h 180174"/>
                    <a:gd name="connsiteX4" fmla="*/ 77829 w 415967"/>
                    <a:gd name="connsiteY4" fmla="*/ 126206 h 180174"/>
                    <a:gd name="connsiteX5" fmla="*/ 70685 w 415967"/>
                    <a:gd name="connsiteY5" fmla="*/ 7143 h 180174"/>
                    <a:gd name="connsiteX6" fmla="*/ 8772 w 415967"/>
                    <a:gd name="connsiteY6" fmla="*/ 0 h 180174"/>
                    <a:gd name="connsiteX0" fmla="*/ 8772 w 415967"/>
                    <a:gd name="connsiteY0" fmla="*/ 0 h 193933"/>
                    <a:gd name="connsiteX1" fmla="*/ 46873 w 415967"/>
                    <a:gd name="connsiteY1" fmla="*/ 173831 h 193933"/>
                    <a:gd name="connsiteX2" fmla="*/ 415967 w 415967"/>
                    <a:gd name="connsiteY2" fmla="*/ 133349 h 193933"/>
                    <a:gd name="connsiteX3" fmla="*/ 406442 w 415967"/>
                    <a:gd name="connsiteY3" fmla="*/ 76200 h 193933"/>
                    <a:gd name="connsiteX4" fmla="*/ 77829 w 415967"/>
                    <a:gd name="connsiteY4" fmla="*/ 126206 h 193933"/>
                    <a:gd name="connsiteX5" fmla="*/ 70685 w 415967"/>
                    <a:gd name="connsiteY5" fmla="*/ 7143 h 193933"/>
                    <a:gd name="connsiteX6" fmla="*/ 8772 w 415967"/>
                    <a:gd name="connsiteY6" fmla="*/ 0 h 193933"/>
                    <a:gd name="connsiteX0" fmla="*/ 8772 w 415967"/>
                    <a:gd name="connsiteY0" fmla="*/ 0 h 185905"/>
                    <a:gd name="connsiteX1" fmla="*/ 46873 w 415967"/>
                    <a:gd name="connsiteY1" fmla="*/ 173831 h 185905"/>
                    <a:gd name="connsiteX2" fmla="*/ 415967 w 415967"/>
                    <a:gd name="connsiteY2" fmla="*/ 133349 h 185905"/>
                    <a:gd name="connsiteX3" fmla="*/ 406442 w 415967"/>
                    <a:gd name="connsiteY3" fmla="*/ 76200 h 185905"/>
                    <a:gd name="connsiteX4" fmla="*/ 77829 w 415967"/>
                    <a:gd name="connsiteY4" fmla="*/ 126206 h 185905"/>
                    <a:gd name="connsiteX5" fmla="*/ 70685 w 415967"/>
                    <a:gd name="connsiteY5" fmla="*/ 7143 h 185905"/>
                    <a:gd name="connsiteX6" fmla="*/ 8772 w 415967"/>
                    <a:gd name="connsiteY6" fmla="*/ 0 h 185905"/>
                    <a:gd name="connsiteX0" fmla="*/ 6792 w 413987"/>
                    <a:gd name="connsiteY0" fmla="*/ 0 h 194220"/>
                    <a:gd name="connsiteX1" fmla="*/ 49655 w 413987"/>
                    <a:gd name="connsiteY1" fmla="*/ 183356 h 194220"/>
                    <a:gd name="connsiteX2" fmla="*/ 413987 w 413987"/>
                    <a:gd name="connsiteY2" fmla="*/ 133349 h 194220"/>
                    <a:gd name="connsiteX3" fmla="*/ 404462 w 413987"/>
                    <a:gd name="connsiteY3" fmla="*/ 76200 h 194220"/>
                    <a:gd name="connsiteX4" fmla="*/ 75849 w 413987"/>
                    <a:gd name="connsiteY4" fmla="*/ 126206 h 194220"/>
                    <a:gd name="connsiteX5" fmla="*/ 68705 w 413987"/>
                    <a:gd name="connsiteY5" fmla="*/ 7143 h 194220"/>
                    <a:gd name="connsiteX6" fmla="*/ 6792 w 41398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73159 w 411297"/>
                    <a:gd name="connsiteY4" fmla="*/ 126206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09425 w 411297"/>
                    <a:gd name="connsiteY4" fmla="*/ 126877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09425 w 411297"/>
                    <a:gd name="connsiteY4" fmla="*/ 126877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10380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362942 w 411297"/>
                    <a:gd name="connsiteY3" fmla="*/ 63257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10380 h 194220"/>
                    <a:gd name="connsiteX6" fmla="*/ 4102 w 411297"/>
                    <a:gd name="connsiteY6" fmla="*/ 0 h 194220"/>
                    <a:gd name="connsiteX0" fmla="*/ 4102 w 369232"/>
                    <a:gd name="connsiteY0" fmla="*/ 0 h 196438"/>
                    <a:gd name="connsiteX1" fmla="*/ 46965 w 369232"/>
                    <a:gd name="connsiteY1" fmla="*/ 183356 h 196438"/>
                    <a:gd name="connsiteX2" fmla="*/ 369232 w 369232"/>
                    <a:gd name="connsiteY2" fmla="*/ 149528 h 196438"/>
                    <a:gd name="connsiteX3" fmla="*/ 362942 w 369232"/>
                    <a:gd name="connsiteY3" fmla="*/ 63257 h 196438"/>
                    <a:gd name="connsiteX4" fmla="*/ 112661 w 369232"/>
                    <a:gd name="connsiteY4" fmla="*/ 107463 h 196438"/>
                    <a:gd name="connsiteX5" fmla="*/ 98374 w 369232"/>
                    <a:gd name="connsiteY5" fmla="*/ 10380 h 196438"/>
                    <a:gd name="connsiteX6" fmla="*/ 4102 w 369232"/>
                    <a:gd name="connsiteY6" fmla="*/ 0 h 196438"/>
                    <a:gd name="connsiteX0" fmla="*/ 4102 w 369232"/>
                    <a:gd name="connsiteY0" fmla="*/ 0 h 203395"/>
                    <a:gd name="connsiteX1" fmla="*/ 46965 w 369232"/>
                    <a:gd name="connsiteY1" fmla="*/ 183356 h 203395"/>
                    <a:gd name="connsiteX2" fmla="*/ 369232 w 369232"/>
                    <a:gd name="connsiteY2" fmla="*/ 149528 h 203395"/>
                    <a:gd name="connsiteX3" fmla="*/ 362942 w 369232"/>
                    <a:gd name="connsiteY3" fmla="*/ 63257 h 203395"/>
                    <a:gd name="connsiteX4" fmla="*/ 112661 w 369232"/>
                    <a:gd name="connsiteY4" fmla="*/ 107463 h 203395"/>
                    <a:gd name="connsiteX5" fmla="*/ 98374 w 369232"/>
                    <a:gd name="connsiteY5" fmla="*/ 10380 h 203395"/>
                    <a:gd name="connsiteX6" fmla="*/ 4102 w 369232"/>
                    <a:gd name="connsiteY6" fmla="*/ 0 h 203395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232" h="203396">
                      <a:moveTo>
                        <a:pt x="4102" y="0"/>
                      </a:moveTo>
                      <a:cubicBezTo>
                        <a:pt x="133" y="67469"/>
                        <a:pt x="-13360" y="136282"/>
                        <a:pt x="46965" y="183356"/>
                      </a:cubicBezTo>
                      <a:cubicBezTo>
                        <a:pt x="126739" y="236046"/>
                        <a:pt x="287873" y="170562"/>
                        <a:pt x="369232" y="149528"/>
                      </a:cubicBezTo>
                      <a:lnTo>
                        <a:pt x="362942" y="63257"/>
                      </a:lnTo>
                      <a:cubicBezTo>
                        <a:pt x="245405" y="92075"/>
                        <a:pt x="164193" y="140250"/>
                        <a:pt x="112661" y="107463"/>
                      </a:cubicBezTo>
                      <a:cubicBezTo>
                        <a:pt x="92940" y="92626"/>
                        <a:pt x="100083" y="51902"/>
                        <a:pt x="98374" y="10380"/>
                      </a:cubicBezTo>
                      <a:lnTo>
                        <a:pt x="4102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 flipV="1">
                  <a:off x="5052309" y="1769778"/>
                  <a:ext cx="152070" cy="122447"/>
                  <a:chOff x="4337524" y="2735743"/>
                  <a:chExt cx="206642" cy="166388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377779" y="2735743"/>
                    <a:ext cx="166387" cy="16638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 rot="21043497">
                    <a:off x="4337524" y="2773479"/>
                    <a:ext cx="80511" cy="1229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" name="Block Arc 16"/>
              <p:cNvSpPr/>
              <p:nvPr/>
            </p:nvSpPr>
            <p:spPr>
              <a:xfrm rot="10800000">
                <a:off x="4837164" y="2180996"/>
                <a:ext cx="875264" cy="875803"/>
              </a:xfrm>
              <a:prstGeom prst="blockArc">
                <a:avLst>
                  <a:gd name="adj1" fmla="val 10789375"/>
                  <a:gd name="adj2" fmla="val 95479"/>
                  <a:gd name="adj3" fmla="val 1109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000">
                <a:off x="5615502" y="2249685"/>
                <a:ext cx="96926" cy="37093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10800000">
                <a:off x="4837163" y="2249685"/>
                <a:ext cx="97300" cy="37093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0800000">
                <a:off x="5213070" y="3004934"/>
                <a:ext cx="97091" cy="4503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Donut 22"/>
            <p:cNvSpPr>
              <a:spLocks noChangeAspect="1"/>
            </p:cNvSpPr>
            <p:nvPr/>
          </p:nvSpPr>
          <p:spPr>
            <a:xfrm>
              <a:off x="3471734" y="2224780"/>
              <a:ext cx="1259757" cy="645248"/>
            </a:xfrm>
            <a:custGeom>
              <a:avLst/>
              <a:gdLst/>
              <a:ahLst/>
              <a:cxnLst/>
              <a:rect l="l" t="t" r="r" b="b"/>
              <a:pathLst>
                <a:path w="3372524" h="1727404">
                  <a:moveTo>
                    <a:pt x="1758003" y="666958"/>
                  </a:moveTo>
                  <a:cubicBezTo>
                    <a:pt x="1703684" y="666958"/>
                    <a:pt x="1659649" y="710993"/>
                    <a:pt x="1659649" y="765312"/>
                  </a:cubicBezTo>
                  <a:cubicBezTo>
                    <a:pt x="1659649" y="819631"/>
                    <a:pt x="1703684" y="863666"/>
                    <a:pt x="1758003" y="863666"/>
                  </a:cubicBezTo>
                  <a:cubicBezTo>
                    <a:pt x="1812322" y="863666"/>
                    <a:pt x="1856357" y="819631"/>
                    <a:pt x="1856357" y="765312"/>
                  </a:cubicBezTo>
                  <a:cubicBezTo>
                    <a:pt x="1856357" y="710993"/>
                    <a:pt x="1812322" y="666958"/>
                    <a:pt x="1758003" y="666958"/>
                  </a:cubicBezTo>
                  <a:close/>
                  <a:moveTo>
                    <a:pt x="1686261" y="586208"/>
                  </a:moveTo>
                  <a:cubicBezTo>
                    <a:pt x="1849880" y="586208"/>
                    <a:pt x="1982519" y="718847"/>
                    <a:pt x="1982519" y="882466"/>
                  </a:cubicBezTo>
                  <a:cubicBezTo>
                    <a:pt x="1982519" y="1046085"/>
                    <a:pt x="1849880" y="1178724"/>
                    <a:pt x="1686261" y="1178724"/>
                  </a:cubicBezTo>
                  <a:cubicBezTo>
                    <a:pt x="1522642" y="1178724"/>
                    <a:pt x="1390003" y="1046085"/>
                    <a:pt x="1390003" y="882466"/>
                  </a:cubicBezTo>
                  <a:cubicBezTo>
                    <a:pt x="1390003" y="718847"/>
                    <a:pt x="1522642" y="586208"/>
                    <a:pt x="1686261" y="586208"/>
                  </a:cubicBezTo>
                  <a:close/>
                  <a:moveTo>
                    <a:pt x="1686262" y="448985"/>
                  </a:moveTo>
                  <a:cubicBezTo>
                    <a:pt x="1446857" y="448985"/>
                    <a:pt x="1252780" y="643062"/>
                    <a:pt x="1252780" y="882467"/>
                  </a:cubicBezTo>
                  <a:cubicBezTo>
                    <a:pt x="1252780" y="1121872"/>
                    <a:pt x="1446857" y="1315949"/>
                    <a:pt x="1686262" y="1315949"/>
                  </a:cubicBezTo>
                  <a:cubicBezTo>
                    <a:pt x="1925667" y="1315949"/>
                    <a:pt x="2119744" y="1121872"/>
                    <a:pt x="2119744" y="882467"/>
                  </a:cubicBezTo>
                  <a:cubicBezTo>
                    <a:pt x="2119744" y="643062"/>
                    <a:pt x="1925667" y="448985"/>
                    <a:pt x="1686262" y="448985"/>
                  </a:cubicBezTo>
                  <a:close/>
                  <a:moveTo>
                    <a:pt x="1893261" y="271274"/>
                  </a:moveTo>
                  <a:cubicBezTo>
                    <a:pt x="2150128" y="355123"/>
                    <a:pt x="2334334" y="597283"/>
                    <a:pt x="2334334" y="882467"/>
                  </a:cubicBezTo>
                  <a:cubicBezTo>
                    <a:pt x="2334334" y="1103921"/>
                    <a:pt x="2223259" y="1299432"/>
                    <a:pt x="2053457" y="1415856"/>
                  </a:cubicBezTo>
                  <a:cubicBezTo>
                    <a:pt x="2494577" y="1286853"/>
                    <a:pt x="2931337" y="1005905"/>
                    <a:pt x="2940842" y="882353"/>
                  </a:cubicBezTo>
                  <a:lnTo>
                    <a:pt x="2946401" y="882364"/>
                  </a:lnTo>
                  <a:lnTo>
                    <a:pt x="2943679" y="877137"/>
                  </a:lnTo>
                  <a:lnTo>
                    <a:pt x="2946401" y="872130"/>
                  </a:lnTo>
                  <a:lnTo>
                    <a:pt x="2941077" y="872141"/>
                  </a:lnTo>
                  <a:cubicBezTo>
                    <a:pt x="2875996" y="732702"/>
                    <a:pt x="2369865" y="377972"/>
                    <a:pt x="1893261" y="271274"/>
                  </a:cubicBezTo>
                  <a:close/>
                  <a:moveTo>
                    <a:pt x="1525754" y="256843"/>
                  </a:moveTo>
                  <a:cubicBezTo>
                    <a:pt x="984953" y="339274"/>
                    <a:pt x="426123" y="752145"/>
                    <a:pt x="426123" y="877021"/>
                  </a:cubicBezTo>
                  <a:lnTo>
                    <a:pt x="426123" y="877247"/>
                  </a:lnTo>
                  <a:cubicBezTo>
                    <a:pt x="439083" y="984175"/>
                    <a:pt x="877625" y="1311577"/>
                    <a:pt x="1355183" y="1436828"/>
                  </a:cubicBezTo>
                  <a:cubicBezTo>
                    <a:pt x="1164798" y="1325758"/>
                    <a:pt x="1038190" y="1118898"/>
                    <a:pt x="1038190" y="882467"/>
                  </a:cubicBezTo>
                  <a:cubicBezTo>
                    <a:pt x="1038190" y="580157"/>
                    <a:pt x="1245184" y="326193"/>
                    <a:pt x="1525754" y="256843"/>
                  </a:cubicBezTo>
                  <a:close/>
                  <a:moveTo>
                    <a:pt x="1682713" y="0"/>
                  </a:moveTo>
                  <a:cubicBezTo>
                    <a:pt x="2385858" y="36225"/>
                    <a:pt x="3265322" y="653066"/>
                    <a:pt x="3365400" y="875412"/>
                  </a:cubicBezTo>
                  <a:lnTo>
                    <a:pt x="3372524" y="875397"/>
                  </a:lnTo>
                  <a:lnTo>
                    <a:pt x="3368881" y="882344"/>
                  </a:lnTo>
                  <a:lnTo>
                    <a:pt x="3372524" y="889597"/>
                  </a:lnTo>
                  <a:lnTo>
                    <a:pt x="3365086" y="889581"/>
                  </a:lnTo>
                  <a:cubicBezTo>
                    <a:pt x="3348713" y="1110249"/>
                    <a:pt x="2385134" y="1692746"/>
                    <a:pt x="1682713" y="1727404"/>
                  </a:cubicBezTo>
                  <a:cubicBezTo>
                    <a:pt x="901706" y="1708470"/>
                    <a:pt x="21301" y="1064732"/>
                    <a:pt x="0" y="882497"/>
                  </a:cubicBezTo>
                  <a:lnTo>
                    <a:pt x="0" y="882184"/>
                  </a:lnTo>
                  <a:cubicBezTo>
                    <a:pt x="0" y="691908"/>
                    <a:pt x="901706" y="19770"/>
                    <a:pt x="1682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0800000">
              <a:off x="4045065" y="2870028"/>
              <a:ext cx="97091" cy="4503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Block Arc 31"/>
            <p:cNvSpPr/>
            <p:nvPr/>
          </p:nvSpPr>
          <p:spPr>
            <a:xfrm rot="10800000">
              <a:off x="4050225" y="2309267"/>
              <a:ext cx="1515670" cy="2017357"/>
            </a:xfrm>
            <a:prstGeom prst="blockArc">
              <a:avLst>
                <a:gd name="adj1" fmla="val 10800000"/>
                <a:gd name="adj2" fmla="val 16580"/>
                <a:gd name="adj3" fmla="val 65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851920" y="1312774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574762" y="3848483"/>
            <a:ext cx="1337218" cy="871880"/>
            <a:chOff x="-475010" y="1114177"/>
            <a:chExt cx="4241713" cy="871880"/>
          </a:xfrm>
        </p:grpSpPr>
        <p:sp>
          <p:nvSpPr>
            <p:cNvPr id="36" name="TextBox 35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38" name="Oval 37"/>
          <p:cNvSpPr/>
          <p:nvPr/>
        </p:nvSpPr>
        <p:spPr>
          <a:xfrm>
            <a:off x="5996563" y="3306584"/>
            <a:ext cx="493616" cy="4936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851920" y="3857376"/>
            <a:ext cx="1337218" cy="871880"/>
            <a:chOff x="-475010" y="1114177"/>
            <a:chExt cx="4241713" cy="871880"/>
          </a:xfrm>
        </p:grpSpPr>
        <p:sp>
          <p:nvSpPr>
            <p:cNvPr id="40" name="TextBox 39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2" name="Oval 41"/>
          <p:cNvSpPr/>
          <p:nvPr/>
        </p:nvSpPr>
        <p:spPr>
          <a:xfrm>
            <a:off x="4273721" y="3315477"/>
            <a:ext cx="493616" cy="493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297603" y="3846936"/>
            <a:ext cx="1337218" cy="871880"/>
            <a:chOff x="-475010" y="1114177"/>
            <a:chExt cx="4241713" cy="871880"/>
          </a:xfrm>
        </p:grpSpPr>
        <p:sp>
          <p:nvSpPr>
            <p:cNvPr id="44" name="TextBox 43"/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475010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6" name="Oval 45"/>
          <p:cNvSpPr/>
          <p:nvPr/>
        </p:nvSpPr>
        <p:spPr>
          <a:xfrm>
            <a:off x="7719404" y="3305037"/>
            <a:ext cx="493616" cy="493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851920" y="1650162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48" name="Freeform 47"/>
          <p:cNvSpPr>
            <a:spLocks noChangeAspect="1"/>
          </p:cNvSpPr>
          <p:nvPr/>
        </p:nvSpPr>
        <p:spPr>
          <a:xfrm>
            <a:off x="4379208" y="3384118"/>
            <a:ext cx="277780" cy="277611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Freeform 48"/>
          <p:cNvSpPr/>
          <p:nvPr/>
        </p:nvSpPr>
        <p:spPr>
          <a:xfrm>
            <a:off x="6102050" y="3446615"/>
            <a:ext cx="277779" cy="231339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Freeform 49"/>
          <p:cNvSpPr/>
          <p:nvPr/>
        </p:nvSpPr>
        <p:spPr>
          <a:xfrm>
            <a:off x="7824891" y="3390236"/>
            <a:ext cx="277780" cy="277780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67944" y="267494"/>
            <a:ext cx="50760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58881" y="1260550"/>
            <a:ext cx="3589583" cy="576262"/>
            <a:chOff x="5014865" y="1008782"/>
            <a:chExt cx="5697537" cy="576262"/>
          </a:xfrm>
        </p:grpSpPr>
        <p:sp>
          <p:nvSpPr>
            <p:cNvPr id="13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직사각형 55"/>
          <p:cNvSpPr/>
          <p:nvPr/>
        </p:nvSpPr>
        <p:spPr>
          <a:xfrm>
            <a:off x="5482731" y="1410182"/>
            <a:ext cx="286270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타원 64"/>
          <p:cNvSpPr/>
          <p:nvPr/>
        </p:nvSpPr>
        <p:spPr>
          <a:xfrm>
            <a:off x="4460207" y="1231975"/>
            <a:ext cx="601821" cy="604837"/>
          </a:xfrm>
          <a:prstGeom prst="ellipse">
            <a:avLst/>
          </a:prstGeom>
          <a:solidFill>
            <a:schemeClr val="accent2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6815" y="1303561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58881" y="2196654"/>
            <a:ext cx="3589583" cy="576262"/>
            <a:chOff x="5014865" y="1008782"/>
            <a:chExt cx="5697537" cy="576262"/>
          </a:xfrm>
        </p:grpSpPr>
        <p:sp>
          <p:nvSpPr>
            <p:cNvPr id="19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직사각형 55"/>
          <p:cNvSpPr/>
          <p:nvPr/>
        </p:nvSpPr>
        <p:spPr>
          <a:xfrm>
            <a:off x="5512798" y="2346286"/>
            <a:ext cx="286270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타원 64"/>
          <p:cNvSpPr/>
          <p:nvPr/>
        </p:nvSpPr>
        <p:spPr>
          <a:xfrm>
            <a:off x="4460207" y="2168079"/>
            <a:ext cx="601821" cy="604837"/>
          </a:xfrm>
          <a:prstGeom prst="ellipse">
            <a:avLst/>
          </a:prstGeom>
          <a:solidFill>
            <a:schemeClr val="accent4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56815" y="2239665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58881" y="3132758"/>
            <a:ext cx="3589583" cy="576262"/>
            <a:chOff x="5014865" y="1008782"/>
            <a:chExt cx="5697537" cy="576262"/>
          </a:xfrm>
        </p:grpSpPr>
        <p:sp>
          <p:nvSpPr>
            <p:cNvPr id="25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직사각형 55"/>
          <p:cNvSpPr/>
          <p:nvPr/>
        </p:nvSpPr>
        <p:spPr>
          <a:xfrm>
            <a:off x="5542865" y="3282390"/>
            <a:ext cx="286270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타원 64"/>
          <p:cNvSpPr/>
          <p:nvPr/>
        </p:nvSpPr>
        <p:spPr>
          <a:xfrm>
            <a:off x="4460207" y="3104183"/>
            <a:ext cx="601821" cy="604837"/>
          </a:xfrm>
          <a:prstGeom prst="ellipse">
            <a:avLst/>
          </a:prstGeom>
          <a:solidFill>
            <a:schemeClr val="accent2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56815" y="317576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58881" y="4068862"/>
            <a:ext cx="3589583" cy="576262"/>
            <a:chOff x="5014865" y="1008782"/>
            <a:chExt cx="5697537" cy="576262"/>
          </a:xfrm>
        </p:grpSpPr>
        <p:sp>
          <p:nvSpPr>
            <p:cNvPr id="31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직사각형 55"/>
          <p:cNvSpPr/>
          <p:nvPr/>
        </p:nvSpPr>
        <p:spPr>
          <a:xfrm>
            <a:off x="5572932" y="4218494"/>
            <a:ext cx="286270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타원 64"/>
          <p:cNvSpPr/>
          <p:nvPr/>
        </p:nvSpPr>
        <p:spPr>
          <a:xfrm>
            <a:off x="4460207" y="4040287"/>
            <a:ext cx="601821" cy="604837"/>
          </a:xfrm>
          <a:prstGeom prst="ellipse">
            <a:avLst/>
          </a:prstGeom>
          <a:solidFill>
            <a:schemeClr val="accent4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56815" y="4111873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0699" y="1390916"/>
            <a:ext cx="2376264" cy="31683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5038641" y="3007996"/>
            <a:ext cx="3420380" cy="1074439"/>
          </a:xfrm>
          <a:custGeom>
            <a:avLst/>
            <a:gdLst>
              <a:gd name="connsiteX0" fmla="*/ 3451807 w 4571767"/>
              <a:gd name="connsiteY0" fmla="*/ 168171 h 1436123"/>
              <a:gd name="connsiteX1" fmla="*/ 2895923 w 4571767"/>
              <a:gd name="connsiteY1" fmla="*/ 221714 h 1436123"/>
              <a:gd name="connsiteX2" fmla="*/ 2669155 w 4571767"/>
              <a:gd name="connsiteY2" fmla="*/ 442234 h 1436123"/>
              <a:gd name="connsiteX3" fmla="*/ 2669155 w 4571767"/>
              <a:gd name="connsiteY3" fmla="*/ 1079532 h 1436123"/>
              <a:gd name="connsiteX4" fmla="*/ 2895923 w 4571767"/>
              <a:gd name="connsiteY4" fmla="*/ 1300052 h 1436123"/>
              <a:gd name="connsiteX5" fmla="*/ 4018179 w 4571767"/>
              <a:gd name="connsiteY5" fmla="*/ 1300052 h 1436123"/>
              <a:gd name="connsiteX6" fmla="*/ 4244947 w 4571767"/>
              <a:gd name="connsiteY6" fmla="*/ 1079532 h 1436123"/>
              <a:gd name="connsiteX7" fmla="*/ 4244947 w 4571767"/>
              <a:gd name="connsiteY7" fmla="*/ 442234 h 1436123"/>
              <a:gd name="connsiteX8" fmla="*/ 4018179 w 4571767"/>
              <a:gd name="connsiteY8" fmla="*/ 221714 h 1436123"/>
              <a:gd name="connsiteX9" fmla="*/ 3451807 w 4571767"/>
              <a:gd name="connsiteY9" fmla="*/ 168171 h 1436123"/>
              <a:gd name="connsiteX10" fmla="*/ 1119961 w 4571767"/>
              <a:gd name="connsiteY10" fmla="*/ 168171 h 1436123"/>
              <a:gd name="connsiteX11" fmla="*/ 553589 w 4571767"/>
              <a:gd name="connsiteY11" fmla="*/ 221714 h 1436123"/>
              <a:gd name="connsiteX12" fmla="*/ 326821 w 4571767"/>
              <a:gd name="connsiteY12" fmla="*/ 442234 h 1436123"/>
              <a:gd name="connsiteX13" fmla="*/ 326821 w 4571767"/>
              <a:gd name="connsiteY13" fmla="*/ 1079532 h 1436123"/>
              <a:gd name="connsiteX14" fmla="*/ 553589 w 4571767"/>
              <a:gd name="connsiteY14" fmla="*/ 1300052 h 1436123"/>
              <a:gd name="connsiteX15" fmla="*/ 1675845 w 4571767"/>
              <a:gd name="connsiteY15" fmla="*/ 1300052 h 1436123"/>
              <a:gd name="connsiteX16" fmla="*/ 1902613 w 4571767"/>
              <a:gd name="connsiteY16" fmla="*/ 1079532 h 1436123"/>
              <a:gd name="connsiteX17" fmla="*/ 1902613 w 4571767"/>
              <a:gd name="connsiteY17" fmla="*/ 442234 h 1436123"/>
              <a:gd name="connsiteX18" fmla="*/ 1675845 w 4571767"/>
              <a:gd name="connsiteY18" fmla="*/ 221714 h 1436123"/>
              <a:gd name="connsiteX19" fmla="*/ 1119961 w 4571767"/>
              <a:gd name="connsiteY19" fmla="*/ 168171 h 1436123"/>
              <a:gd name="connsiteX20" fmla="*/ 1121187 w 4571767"/>
              <a:gd name="connsiteY20" fmla="*/ 38 h 1436123"/>
              <a:gd name="connsiteX21" fmla="*/ 1807038 w 4571767"/>
              <a:gd name="connsiteY21" fmla="*/ 67971 h 1436123"/>
              <a:gd name="connsiteX22" fmla="*/ 2016287 w 4571767"/>
              <a:gd name="connsiteY22" fmla="*/ 163497 h 1436123"/>
              <a:gd name="connsiteX23" fmla="*/ 2548970 w 4571767"/>
              <a:gd name="connsiteY23" fmla="*/ 168752 h 1436123"/>
              <a:gd name="connsiteX24" fmla="*/ 2764730 w 4571767"/>
              <a:gd name="connsiteY24" fmla="*/ 67971 h 1436123"/>
              <a:gd name="connsiteX25" fmla="*/ 3450581 w 4571767"/>
              <a:gd name="connsiteY25" fmla="*/ 38 h 1436123"/>
              <a:gd name="connsiteX26" fmla="*/ 4149372 w 4571767"/>
              <a:gd name="connsiteY26" fmla="*/ 67971 h 1436123"/>
              <a:gd name="connsiteX27" fmla="*/ 4543824 w 4571767"/>
              <a:gd name="connsiteY27" fmla="*/ 199412 h 1436123"/>
              <a:gd name="connsiteX28" fmla="*/ 4571676 w 4571767"/>
              <a:gd name="connsiteY28" fmla="*/ 227264 h 1436123"/>
              <a:gd name="connsiteX29" fmla="*/ 4565326 w 4571767"/>
              <a:gd name="connsiteY29" fmla="*/ 549385 h 1436123"/>
              <a:gd name="connsiteX30" fmla="*/ 4429159 w 4571767"/>
              <a:gd name="connsiteY30" fmla="*/ 656612 h 1436123"/>
              <a:gd name="connsiteX31" fmla="*/ 4429159 w 4571767"/>
              <a:gd name="connsiteY31" fmla="*/ 1156336 h 1436123"/>
              <a:gd name="connsiteX32" fmla="*/ 4149372 w 4571767"/>
              <a:gd name="connsiteY32" fmla="*/ 1436123 h 1436123"/>
              <a:gd name="connsiteX33" fmla="*/ 2764730 w 4571767"/>
              <a:gd name="connsiteY33" fmla="*/ 1436123 h 1436123"/>
              <a:gd name="connsiteX34" fmla="*/ 2484943 w 4571767"/>
              <a:gd name="connsiteY34" fmla="*/ 1156336 h 1436123"/>
              <a:gd name="connsiteX35" fmla="*/ 2484943 w 4571767"/>
              <a:gd name="connsiteY35" fmla="*/ 398122 h 1436123"/>
              <a:gd name="connsiteX36" fmla="*/ 2086825 w 4571767"/>
              <a:gd name="connsiteY36" fmla="*/ 443779 h 1436123"/>
              <a:gd name="connsiteX37" fmla="*/ 2086825 w 4571767"/>
              <a:gd name="connsiteY37" fmla="*/ 1156336 h 1436123"/>
              <a:gd name="connsiteX38" fmla="*/ 1807038 w 4571767"/>
              <a:gd name="connsiteY38" fmla="*/ 1436123 h 1436123"/>
              <a:gd name="connsiteX39" fmla="*/ 422396 w 4571767"/>
              <a:gd name="connsiteY39" fmla="*/ 1436123 h 1436123"/>
              <a:gd name="connsiteX40" fmla="*/ 142609 w 4571767"/>
              <a:gd name="connsiteY40" fmla="*/ 1156336 h 1436123"/>
              <a:gd name="connsiteX41" fmla="*/ 142609 w 4571767"/>
              <a:gd name="connsiteY41" fmla="*/ 656612 h 1436123"/>
              <a:gd name="connsiteX42" fmla="*/ 6442 w 4571767"/>
              <a:gd name="connsiteY42" fmla="*/ 549385 h 1436123"/>
              <a:gd name="connsiteX43" fmla="*/ 92 w 4571767"/>
              <a:gd name="connsiteY43" fmla="*/ 227264 h 1436123"/>
              <a:gd name="connsiteX44" fmla="*/ 27944 w 4571767"/>
              <a:gd name="connsiteY44" fmla="*/ 199412 h 1436123"/>
              <a:gd name="connsiteX45" fmla="*/ 422396 w 4571767"/>
              <a:gd name="connsiteY45" fmla="*/ 67971 h 1436123"/>
              <a:gd name="connsiteX46" fmla="*/ 1121187 w 4571767"/>
              <a:gd name="connsiteY46" fmla="*/ 38 h 1436123"/>
              <a:gd name="connsiteX0" fmla="*/ 3451807 w 4571767"/>
              <a:gd name="connsiteY0" fmla="*/ 168171 h 1436123"/>
              <a:gd name="connsiteX1" fmla="*/ 2895923 w 4571767"/>
              <a:gd name="connsiteY1" fmla="*/ 221714 h 1436123"/>
              <a:gd name="connsiteX2" fmla="*/ 2669155 w 4571767"/>
              <a:gd name="connsiteY2" fmla="*/ 442234 h 1436123"/>
              <a:gd name="connsiteX3" fmla="*/ 2669155 w 4571767"/>
              <a:gd name="connsiteY3" fmla="*/ 1079532 h 1436123"/>
              <a:gd name="connsiteX4" fmla="*/ 2895923 w 4571767"/>
              <a:gd name="connsiteY4" fmla="*/ 1300052 h 1436123"/>
              <a:gd name="connsiteX5" fmla="*/ 4018179 w 4571767"/>
              <a:gd name="connsiteY5" fmla="*/ 1300052 h 1436123"/>
              <a:gd name="connsiteX6" fmla="*/ 4244947 w 4571767"/>
              <a:gd name="connsiteY6" fmla="*/ 1079532 h 1436123"/>
              <a:gd name="connsiteX7" fmla="*/ 4244947 w 4571767"/>
              <a:gd name="connsiteY7" fmla="*/ 442234 h 1436123"/>
              <a:gd name="connsiteX8" fmla="*/ 4018179 w 4571767"/>
              <a:gd name="connsiteY8" fmla="*/ 221714 h 1436123"/>
              <a:gd name="connsiteX9" fmla="*/ 3451807 w 4571767"/>
              <a:gd name="connsiteY9" fmla="*/ 168171 h 1436123"/>
              <a:gd name="connsiteX10" fmla="*/ 1119961 w 4571767"/>
              <a:gd name="connsiteY10" fmla="*/ 168171 h 1436123"/>
              <a:gd name="connsiteX11" fmla="*/ 553589 w 4571767"/>
              <a:gd name="connsiteY11" fmla="*/ 221714 h 1436123"/>
              <a:gd name="connsiteX12" fmla="*/ 326821 w 4571767"/>
              <a:gd name="connsiteY12" fmla="*/ 442234 h 1436123"/>
              <a:gd name="connsiteX13" fmla="*/ 326821 w 4571767"/>
              <a:gd name="connsiteY13" fmla="*/ 1079532 h 1436123"/>
              <a:gd name="connsiteX14" fmla="*/ 553589 w 4571767"/>
              <a:gd name="connsiteY14" fmla="*/ 1300052 h 1436123"/>
              <a:gd name="connsiteX15" fmla="*/ 1675845 w 4571767"/>
              <a:gd name="connsiteY15" fmla="*/ 1300052 h 1436123"/>
              <a:gd name="connsiteX16" fmla="*/ 1902613 w 4571767"/>
              <a:gd name="connsiteY16" fmla="*/ 1079532 h 1436123"/>
              <a:gd name="connsiteX17" fmla="*/ 1902613 w 4571767"/>
              <a:gd name="connsiteY17" fmla="*/ 442234 h 1436123"/>
              <a:gd name="connsiteX18" fmla="*/ 1675845 w 4571767"/>
              <a:gd name="connsiteY18" fmla="*/ 221714 h 1436123"/>
              <a:gd name="connsiteX19" fmla="*/ 1119961 w 4571767"/>
              <a:gd name="connsiteY19" fmla="*/ 168171 h 1436123"/>
              <a:gd name="connsiteX20" fmla="*/ 1121187 w 4571767"/>
              <a:gd name="connsiteY20" fmla="*/ 38 h 1436123"/>
              <a:gd name="connsiteX21" fmla="*/ 1807038 w 4571767"/>
              <a:gd name="connsiteY21" fmla="*/ 67971 h 1436123"/>
              <a:gd name="connsiteX22" fmla="*/ 2016287 w 4571767"/>
              <a:gd name="connsiteY22" fmla="*/ 163497 h 1436123"/>
              <a:gd name="connsiteX23" fmla="*/ 2548970 w 4571767"/>
              <a:gd name="connsiteY23" fmla="*/ 168752 h 1436123"/>
              <a:gd name="connsiteX24" fmla="*/ 2764730 w 4571767"/>
              <a:gd name="connsiteY24" fmla="*/ 67971 h 1436123"/>
              <a:gd name="connsiteX25" fmla="*/ 3450581 w 4571767"/>
              <a:gd name="connsiteY25" fmla="*/ 38 h 1436123"/>
              <a:gd name="connsiteX26" fmla="*/ 4149372 w 4571767"/>
              <a:gd name="connsiteY26" fmla="*/ 67971 h 1436123"/>
              <a:gd name="connsiteX27" fmla="*/ 4543824 w 4571767"/>
              <a:gd name="connsiteY27" fmla="*/ 199412 h 1436123"/>
              <a:gd name="connsiteX28" fmla="*/ 4571676 w 4571767"/>
              <a:gd name="connsiteY28" fmla="*/ 227264 h 1436123"/>
              <a:gd name="connsiteX29" fmla="*/ 4565326 w 4571767"/>
              <a:gd name="connsiteY29" fmla="*/ 549385 h 1436123"/>
              <a:gd name="connsiteX30" fmla="*/ 4429159 w 4571767"/>
              <a:gd name="connsiteY30" fmla="*/ 656612 h 1436123"/>
              <a:gd name="connsiteX31" fmla="*/ 4429159 w 4571767"/>
              <a:gd name="connsiteY31" fmla="*/ 1156336 h 1436123"/>
              <a:gd name="connsiteX32" fmla="*/ 4149372 w 4571767"/>
              <a:gd name="connsiteY32" fmla="*/ 1436123 h 1436123"/>
              <a:gd name="connsiteX33" fmla="*/ 2764730 w 4571767"/>
              <a:gd name="connsiteY33" fmla="*/ 1436123 h 1436123"/>
              <a:gd name="connsiteX34" fmla="*/ 2484943 w 4571767"/>
              <a:gd name="connsiteY34" fmla="*/ 1156336 h 1436123"/>
              <a:gd name="connsiteX35" fmla="*/ 2484943 w 4571767"/>
              <a:gd name="connsiteY35" fmla="*/ 398122 h 1436123"/>
              <a:gd name="connsiteX36" fmla="*/ 2086825 w 4571767"/>
              <a:gd name="connsiteY36" fmla="*/ 443779 h 1436123"/>
              <a:gd name="connsiteX37" fmla="*/ 2086825 w 4571767"/>
              <a:gd name="connsiteY37" fmla="*/ 1156336 h 1436123"/>
              <a:gd name="connsiteX38" fmla="*/ 1807038 w 4571767"/>
              <a:gd name="connsiteY38" fmla="*/ 1436123 h 1436123"/>
              <a:gd name="connsiteX39" fmla="*/ 422396 w 4571767"/>
              <a:gd name="connsiteY39" fmla="*/ 1436123 h 1436123"/>
              <a:gd name="connsiteX40" fmla="*/ 142609 w 4571767"/>
              <a:gd name="connsiteY40" fmla="*/ 1156336 h 1436123"/>
              <a:gd name="connsiteX41" fmla="*/ 142609 w 4571767"/>
              <a:gd name="connsiteY41" fmla="*/ 656612 h 1436123"/>
              <a:gd name="connsiteX42" fmla="*/ 6442 w 4571767"/>
              <a:gd name="connsiteY42" fmla="*/ 549385 h 1436123"/>
              <a:gd name="connsiteX43" fmla="*/ 92 w 4571767"/>
              <a:gd name="connsiteY43" fmla="*/ 227264 h 1436123"/>
              <a:gd name="connsiteX44" fmla="*/ 27944 w 4571767"/>
              <a:gd name="connsiteY44" fmla="*/ 199412 h 1436123"/>
              <a:gd name="connsiteX45" fmla="*/ 422396 w 4571767"/>
              <a:gd name="connsiteY45" fmla="*/ 67971 h 1436123"/>
              <a:gd name="connsiteX46" fmla="*/ 1121187 w 4571767"/>
              <a:gd name="connsiteY46" fmla="*/ 38 h 1436123"/>
              <a:gd name="connsiteX0" fmla="*/ 3451807 w 4571767"/>
              <a:gd name="connsiteY0" fmla="*/ 168171 h 1436123"/>
              <a:gd name="connsiteX1" fmla="*/ 2895923 w 4571767"/>
              <a:gd name="connsiteY1" fmla="*/ 221714 h 1436123"/>
              <a:gd name="connsiteX2" fmla="*/ 2669155 w 4571767"/>
              <a:gd name="connsiteY2" fmla="*/ 442234 h 1436123"/>
              <a:gd name="connsiteX3" fmla="*/ 2669155 w 4571767"/>
              <a:gd name="connsiteY3" fmla="*/ 1079532 h 1436123"/>
              <a:gd name="connsiteX4" fmla="*/ 2895923 w 4571767"/>
              <a:gd name="connsiteY4" fmla="*/ 1300052 h 1436123"/>
              <a:gd name="connsiteX5" fmla="*/ 4018179 w 4571767"/>
              <a:gd name="connsiteY5" fmla="*/ 1300052 h 1436123"/>
              <a:gd name="connsiteX6" fmla="*/ 4244947 w 4571767"/>
              <a:gd name="connsiteY6" fmla="*/ 1079532 h 1436123"/>
              <a:gd name="connsiteX7" fmla="*/ 4244947 w 4571767"/>
              <a:gd name="connsiteY7" fmla="*/ 442234 h 1436123"/>
              <a:gd name="connsiteX8" fmla="*/ 4018179 w 4571767"/>
              <a:gd name="connsiteY8" fmla="*/ 221714 h 1436123"/>
              <a:gd name="connsiteX9" fmla="*/ 3451807 w 4571767"/>
              <a:gd name="connsiteY9" fmla="*/ 168171 h 1436123"/>
              <a:gd name="connsiteX10" fmla="*/ 1119961 w 4571767"/>
              <a:gd name="connsiteY10" fmla="*/ 168171 h 1436123"/>
              <a:gd name="connsiteX11" fmla="*/ 553589 w 4571767"/>
              <a:gd name="connsiteY11" fmla="*/ 221714 h 1436123"/>
              <a:gd name="connsiteX12" fmla="*/ 326821 w 4571767"/>
              <a:gd name="connsiteY12" fmla="*/ 442234 h 1436123"/>
              <a:gd name="connsiteX13" fmla="*/ 326821 w 4571767"/>
              <a:gd name="connsiteY13" fmla="*/ 1079532 h 1436123"/>
              <a:gd name="connsiteX14" fmla="*/ 553589 w 4571767"/>
              <a:gd name="connsiteY14" fmla="*/ 1300052 h 1436123"/>
              <a:gd name="connsiteX15" fmla="*/ 1675845 w 4571767"/>
              <a:gd name="connsiteY15" fmla="*/ 1300052 h 1436123"/>
              <a:gd name="connsiteX16" fmla="*/ 1902613 w 4571767"/>
              <a:gd name="connsiteY16" fmla="*/ 1079532 h 1436123"/>
              <a:gd name="connsiteX17" fmla="*/ 1902613 w 4571767"/>
              <a:gd name="connsiteY17" fmla="*/ 442234 h 1436123"/>
              <a:gd name="connsiteX18" fmla="*/ 1675845 w 4571767"/>
              <a:gd name="connsiteY18" fmla="*/ 221714 h 1436123"/>
              <a:gd name="connsiteX19" fmla="*/ 1119961 w 4571767"/>
              <a:gd name="connsiteY19" fmla="*/ 168171 h 1436123"/>
              <a:gd name="connsiteX20" fmla="*/ 1121187 w 4571767"/>
              <a:gd name="connsiteY20" fmla="*/ 38 h 1436123"/>
              <a:gd name="connsiteX21" fmla="*/ 1807038 w 4571767"/>
              <a:gd name="connsiteY21" fmla="*/ 67971 h 1436123"/>
              <a:gd name="connsiteX22" fmla="*/ 2016287 w 4571767"/>
              <a:gd name="connsiteY22" fmla="*/ 163497 h 1436123"/>
              <a:gd name="connsiteX23" fmla="*/ 2548970 w 4571767"/>
              <a:gd name="connsiteY23" fmla="*/ 168752 h 1436123"/>
              <a:gd name="connsiteX24" fmla="*/ 2764730 w 4571767"/>
              <a:gd name="connsiteY24" fmla="*/ 67971 h 1436123"/>
              <a:gd name="connsiteX25" fmla="*/ 3450581 w 4571767"/>
              <a:gd name="connsiteY25" fmla="*/ 38 h 1436123"/>
              <a:gd name="connsiteX26" fmla="*/ 4149372 w 4571767"/>
              <a:gd name="connsiteY26" fmla="*/ 67971 h 1436123"/>
              <a:gd name="connsiteX27" fmla="*/ 4543824 w 4571767"/>
              <a:gd name="connsiteY27" fmla="*/ 199412 h 1436123"/>
              <a:gd name="connsiteX28" fmla="*/ 4571676 w 4571767"/>
              <a:gd name="connsiteY28" fmla="*/ 227264 h 1436123"/>
              <a:gd name="connsiteX29" fmla="*/ 4565326 w 4571767"/>
              <a:gd name="connsiteY29" fmla="*/ 549385 h 1436123"/>
              <a:gd name="connsiteX30" fmla="*/ 4429159 w 4571767"/>
              <a:gd name="connsiteY30" fmla="*/ 656612 h 1436123"/>
              <a:gd name="connsiteX31" fmla="*/ 4429159 w 4571767"/>
              <a:gd name="connsiteY31" fmla="*/ 1156336 h 1436123"/>
              <a:gd name="connsiteX32" fmla="*/ 4149372 w 4571767"/>
              <a:gd name="connsiteY32" fmla="*/ 1436123 h 1436123"/>
              <a:gd name="connsiteX33" fmla="*/ 2764730 w 4571767"/>
              <a:gd name="connsiteY33" fmla="*/ 1436123 h 1436123"/>
              <a:gd name="connsiteX34" fmla="*/ 2484943 w 4571767"/>
              <a:gd name="connsiteY34" fmla="*/ 1156336 h 1436123"/>
              <a:gd name="connsiteX35" fmla="*/ 2506208 w 4571767"/>
              <a:gd name="connsiteY35" fmla="*/ 461917 h 1436123"/>
              <a:gd name="connsiteX36" fmla="*/ 2086825 w 4571767"/>
              <a:gd name="connsiteY36" fmla="*/ 443779 h 1436123"/>
              <a:gd name="connsiteX37" fmla="*/ 2086825 w 4571767"/>
              <a:gd name="connsiteY37" fmla="*/ 1156336 h 1436123"/>
              <a:gd name="connsiteX38" fmla="*/ 1807038 w 4571767"/>
              <a:gd name="connsiteY38" fmla="*/ 1436123 h 1436123"/>
              <a:gd name="connsiteX39" fmla="*/ 422396 w 4571767"/>
              <a:gd name="connsiteY39" fmla="*/ 1436123 h 1436123"/>
              <a:gd name="connsiteX40" fmla="*/ 142609 w 4571767"/>
              <a:gd name="connsiteY40" fmla="*/ 1156336 h 1436123"/>
              <a:gd name="connsiteX41" fmla="*/ 142609 w 4571767"/>
              <a:gd name="connsiteY41" fmla="*/ 656612 h 1436123"/>
              <a:gd name="connsiteX42" fmla="*/ 6442 w 4571767"/>
              <a:gd name="connsiteY42" fmla="*/ 549385 h 1436123"/>
              <a:gd name="connsiteX43" fmla="*/ 92 w 4571767"/>
              <a:gd name="connsiteY43" fmla="*/ 227264 h 1436123"/>
              <a:gd name="connsiteX44" fmla="*/ 27944 w 4571767"/>
              <a:gd name="connsiteY44" fmla="*/ 199412 h 1436123"/>
              <a:gd name="connsiteX45" fmla="*/ 422396 w 4571767"/>
              <a:gd name="connsiteY45" fmla="*/ 67971 h 1436123"/>
              <a:gd name="connsiteX46" fmla="*/ 1121187 w 4571767"/>
              <a:gd name="connsiteY46" fmla="*/ 38 h 1436123"/>
              <a:gd name="connsiteX0" fmla="*/ 3451807 w 4571767"/>
              <a:gd name="connsiteY0" fmla="*/ 168171 h 1436123"/>
              <a:gd name="connsiteX1" fmla="*/ 2895923 w 4571767"/>
              <a:gd name="connsiteY1" fmla="*/ 221714 h 1436123"/>
              <a:gd name="connsiteX2" fmla="*/ 2669155 w 4571767"/>
              <a:gd name="connsiteY2" fmla="*/ 442234 h 1436123"/>
              <a:gd name="connsiteX3" fmla="*/ 2669155 w 4571767"/>
              <a:gd name="connsiteY3" fmla="*/ 1079532 h 1436123"/>
              <a:gd name="connsiteX4" fmla="*/ 2895923 w 4571767"/>
              <a:gd name="connsiteY4" fmla="*/ 1300052 h 1436123"/>
              <a:gd name="connsiteX5" fmla="*/ 4018179 w 4571767"/>
              <a:gd name="connsiteY5" fmla="*/ 1300052 h 1436123"/>
              <a:gd name="connsiteX6" fmla="*/ 4244947 w 4571767"/>
              <a:gd name="connsiteY6" fmla="*/ 1079532 h 1436123"/>
              <a:gd name="connsiteX7" fmla="*/ 4244947 w 4571767"/>
              <a:gd name="connsiteY7" fmla="*/ 442234 h 1436123"/>
              <a:gd name="connsiteX8" fmla="*/ 4018179 w 4571767"/>
              <a:gd name="connsiteY8" fmla="*/ 221714 h 1436123"/>
              <a:gd name="connsiteX9" fmla="*/ 3451807 w 4571767"/>
              <a:gd name="connsiteY9" fmla="*/ 168171 h 1436123"/>
              <a:gd name="connsiteX10" fmla="*/ 1119961 w 4571767"/>
              <a:gd name="connsiteY10" fmla="*/ 168171 h 1436123"/>
              <a:gd name="connsiteX11" fmla="*/ 553589 w 4571767"/>
              <a:gd name="connsiteY11" fmla="*/ 221714 h 1436123"/>
              <a:gd name="connsiteX12" fmla="*/ 326821 w 4571767"/>
              <a:gd name="connsiteY12" fmla="*/ 442234 h 1436123"/>
              <a:gd name="connsiteX13" fmla="*/ 326821 w 4571767"/>
              <a:gd name="connsiteY13" fmla="*/ 1079532 h 1436123"/>
              <a:gd name="connsiteX14" fmla="*/ 553589 w 4571767"/>
              <a:gd name="connsiteY14" fmla="*/ 1300052 h 1436123"/>
              <a:gd name="connsiteX15" fmla="*/ 1675845 w 4571767"/>
              <a:gd name="connsiteY15" fmla="*/ 1300052 h 1436123"/>
              <a:gd name="connsiteX16" fmla="*/ 1902613 w 4571767"/>
              <a:gd name="connsiteY16" fmla="*/ 1079532 h 1436123"/>
              <a:gd name="connsiteX17" fmla="*/ 1902613 w 4571767"/>
              <a:gd name="connsiteY17" fmla="*/ 442234 h 1436123"/>
              <a:gd name="connsiteX18" fmla="*/ 1675845 w 4571767"/>
              <a:gd name="connsiteY18" fmla="*/ 221714 h 1436123"/>
              <a:gd name="connsiteX19" fmla="*/ 1119961 w 4571767"/>
              <a:gd name="connsiteY19" fmla="*/ 168171 h 1436123"/>
              <a:gd name="connsiteX20" fmla="*/ 1121187 w 4571767"/>
              <a:gd name="connsiteY20" fmla="*/ 38 h 1436123"/>
              <a:gd name="connsiteX21" fmla="*/ 1807038 w 4571767"/>
              <a:gd name="connsiteY21" fmla="*/ 67971 h 1436123"/>
              <a:gd name="connsiteX22" fmla="*/ 2016287 w 4571767"/>
              <a:gd name="connsiteY22" fmla="*/ 163497 h 1436123"/>
              <a:gd name="connsiteX23" fmla="*/ 2548970 w 4571767"/>
              <a:gd name="connsiteY23" fmla="*/ 168752 h 1436123"/>
              <a:gd name="connsiteX24" fmla="*/ 2764730 w 4571767"/>
              <a:gd name="connsiteY24" fmla="*/ 67971 h 1436123"/>
              <a:gd name="connsiteX25" fmla="*/ 3450581 w 4571767"/>
              <a:gd name="connsiteY25" fmla="*/ 38 h 1436123"/>
              <a:gd name="connsiteX26" fmla="*/ 4149372 w 4571767"/>
              <a:gd name="connsiteY26" fmla="*/ 67971 h 1436123"/>
              <a:gd name="connsiteX27" fmla="*/ 4543824 w 4571767"/>
              <a:gd name="connsiteY27" fmla="*/ 199412 h 1436123"/>
              <a:gd name="connsiteX28" fmla="*/ 4571676 w 4571767"/>
              <a:gd name="connsiteY28" fmla="*/ 227264 h 1436123"/>
              <a:gd name="connsiteX29" fmla="*/ 4565326 w 4571767"/>
              <a:gd name="connsiteY29" fmla="*/ 549385 h 1436123"/>
              <a:gd name="connsiteX30" fmla="*/ 4429159 w 4571767"/>
              <a:gd name="connsiteY30" fmla="*/ 656612 h 1436123"/>
              <a:gd name="connsiteX31" fmla="*/ 4429159 w 4571767"/>
              <a:gd name="connsiteY31" fmla="*/ 1156336 h 1436123"/>
              <a:gd name="connsiteX32" fmla="*/ 4149372 w 4571767"/>
              <a:gd name="connsiteY32" fmla="*/ 1436123 h 1436123"/>
              <a:gd name="connsiteX33" fmla="*/ 2764730 w 4571767"/>
              <a:gd name="connsiteY33" fmla="*/ 1436123 h 1436123"/>
              <a:gd name="connsiteX34" fmla="*/ 2484943 w 4571767"/>
              <a:gd name="connsiteY34" fmla="*/ 1156336 h 1436123"/>
              <a:gd name="connsiteX35" fmla="*/ 2474310 w 4571767"/>
              <a:gd name="connsiteY35" fmla="*/ 440652 h 1436123"/>
              <a:gd name="connsiteX36" fmla="*/ 2086825 w 4571767"/>
              <a:gd name="connsiteY36" fmla="*/ 443779 h 1436123"/>
              <a:gd name="connsiteX37" fmla="*/ 2086825 w 4571767"/>
              <a:gd name="connsiteY37" fmla="*/ 1156336 h 1436123"/>
              <a:gd name="connsiteX38" fmla="*/ 1807038 w 4571767"/>
              <a:gd name="connsiteY38" fmla="*/ 1436123 h 1436123"/>
              <a:gd name="connsiteX39" fmla="*/ 422396 w 4571767"/>
              <a:gd name="connsiteY39" fmla="*/ 1436123 h 1436123"/>
              <a:gd name="connsiteX40" fmla="*/ 142609 w 4571767"/>
              <a:gd name="connsiteY40" fmla="*/ 1156336 h 1436123"/>
              <a:gd name="connsiteX41" fmla="*/ 142609 w 4571767"/>
              <a:gd name="connsiteY41" fmla="*/ 656612 h 1436123"/>
              <a:gd name="connsiteX42" fmla="*/ 6442 w 4571767"/>
              <a:gd name="connsiteY42" fmla="*/ 549385 h 1436123"/>
              <a:gd name="connsiteX43" fmla="*/ 92 w 4571767"/>
              <a:gd name="connsiteY43" fmla="*/ 227264 h 1436123"/>
              <a:gd name="connsiteX44" fmla="*/ 27944 w 4571767"/>
              <a:gd name="connsiteY44" fmla="*/ 199412 h 1436123"/>
              <a:gd name="connsiteX45" fmla="*/ 422396 w 4571767"/>
              <a:gd name="connsiteY45" fmla="*/ 67971 h 1436123"/>
              <a:gd name="connsiteX46" fmla="*/ 1121187 w 4571767"/>
              <a:gd name="connsiteY46" fmla="*/ 38 h 1436123"/>
              <a:gd name="connsiteX0" fmla="*/ 3451807 w 4571767"/>
              <a:gd name="connsiteY0" fmla="*/ 168171 h 1436123"/>
              <a:gd name="connsiteX1" fmla="*/ 2895923 w 4571767"/>
              <a:gd name="connsiteY1" fmla="*/ 221714 h 1436123"/>
              <a:gd name="connsiteX2" fmla="*/ 2669155 w 4571767"/>
              <a:gd name="connsiteY2" fmla="*/ 442234 h 1436123"/>
              <a:gd name="connsiteX3" fmla="*/ 2669155 w 4571767"/>
              <a:gd name="connsiteY3" fmla="*/ 1079532 h 1436123"/>
              <a:gd name="connsiteX4" fmla="*/ 2895923 w 4571767"/>
              <a:gd name="connsiteY4" fmla="*/ 1300052 h 1436123"/>
              <a:gd name="connsiteX5" fmla="*/ 4018179 w 4571767"/>
              <a:gd name="connsiteY5" fmla="*/ 1300052 h 1436123"/>
              <a:gd name="connsiteX6" fmla="*/ 4244947 w 4571767"/>
              <a:gd name="connsiteY6" fmla="*/ 1079532 h 1436123"/>
              <a:gd name="connsiteX7" fmla="*/ 4244947 w 4571767"/>
              <a:gd name="connsiteY7" fmla="*/ 442234 h 1436123"/>
              <a:gd name="connsiteX8" fmla="*/ 4018179 w 4571767"/>
              <a:gd name="connsiteY8" fmla="*/ 221714 h 1436123"/>
              <a:gd name="connsiteX9" fmla="*/ 3451807 w 4571767"/>
              <a:gd name="connsiteY9" fmla="*/ 168171 h 1436123"/>
              <a:gd name="connsiteX10" fmla="*/ 1119961 w 4571767"/>
              <a:gd name="connsiteY10" fmla="*/ 168171 h 1436123"/>
              <a:gd name="connsiteX11" fmla="*/ 553589 w 4571767"/>
              <a:gd name="connsiteY11" fmla="*/ 221714 h 1436123"/>
              <a:gd name="connsiteX12" fmla="*/ 326821 w 4571767"/>
              <a:gd name="connsiteY12" fmla="*/ 442234 h 1436123"/>
              <a:gd name="connsiteX13" fmla="*/ 326821 w 4571767"/>
              <a:gd name="connsiteY13" fmla="*/ 1079532 h 1436123"/>
              <a:gd name="connsiteX14" fmla="*/ 553589 w 4571767"/>
              <a:gd name="connsiteY14" fmla="*/ 1300052 h 1436123"/>
              <a:gd name="connsiteX15" fmla="*/ 1675845 w 4571767"/>
              <a:gd name="connsiteY15" fmla="*/ 1300052 h 1436123"/>
              <a:gd name="connsiteX16" fmla="*/ 1902613 w 4571767"/>
              <a:gd name="connsiteY16" fmla="*/ 1079532 h 1436123"/>
              <a:gd name="connsiteX17" fmla="*/ 1902613 w 4571767"/>
              <a:gd name="connsiteY17" fmla="*/ 442234 h 1436123"/>
              <a:gd name="connsiteX18" fmla="*/ 1675845 w 4571767"/>
              <a:gd name="connsiteY18" fmla="*/ 221714 h 1436123"/>
              <a:gd name="connsiteX19" fmla="*/ 1119961 w 4571767"/>
              <a:gd name="connsiteY19" fmla="*/ 168171 h 1436123"/>
              <a:gd name="connsiteX20" fmla="*/ 1121187 w 4571767"/>
              <a:gd name="connsiteY20" fmla="*/ 38 h 1436123"/>
              <a:gd name="connsiteX21" fmla="*/ 1807038 w 4571767"/>
              <a:gd name="connsiteY21" fmla="*/ 67971 h 1436123"/>
              <a:gd name="connsiteX22" fmla="*/ 2016287 w 4571767"/>
              <a:gd name="connsiteY22" fmla="*/ 163497 h 1436123"/>
              <a:gd name="connsiteX23" fmla="*/ 2548970 w 4571767"/>
              <a:gd name="connsiteY23" fmla="*/ 168752 h 1436123"/>
              <a:gd name="connsiteX24" fmla="*/ 2764730 w 4571767"/>
              <a:gd name="connsiteY24" fmla="*/ 67971 h 1436123"/>
              <a:gd name="connsiteX25" fmla="*/ 3450581 w 4571767"/>
              <a:gd name="connsiteY25" fmla="*/ 38 h 1436123"/>
              <a:gd name="connsiteX26" fmla="*/ 4149372 w 4571767"/>
              <a:gd name="connsiteY26" fmla="*/ 67971 h 1436123"/>
              <a:gd name="connsiteX27" fmla="*/ 4543824 w 4571767"/>
              <a:gd name="connsiteY27" fmla="*/ 199412 h 1436123"/>
              <a:gd name="connsiteX28" fmla="*/ 4571676 w 4571767"/>
              <a:gd name="connsiteY28" fmla="*/ 227264 h 1436123"/>
              <a:gd name="connsiteX29" fmla="*/ 4565326 w 4571767"/>
              <a:gd name="connsiteY29" fmla="*/ 549385 h 1436123"/>
              <a:gd name="connsiteX30" fmla="*/ 4429159 w 4571767"/>
              <a:gd name="connsiteY30" fmla="*/ 656612 h 1436123"/>
              <a:gd name="connsiteX31" fmla="*/ 4429159 w 4571767"/>
              <a:gd name="connsiteY31" fmla="*/ 1156336 h 1436123"/>
              <a:gd name="connsiteX32" fmla="*/ 4149372 w 4571767"/>
              <a:gd name="connsiteY32" fmla="*/ 1436123 h 1436123"/>
              <a:gd name="connsiteX33" fmla="*/ 2764730 w 4571767"/>
              <a:gd name="connsiteY33" fmla="*/ 1436123 h 1436123"/>
              <a:gd name="connsiteX34" fmla="*/ 2484943 w 4571767"/>
              <a:gd name="connsiteY34" fmla="*/ 1156336 h 1436123"/>
              <a:gd name="connsiteX35" fmla="*/ 2474310 w 4571767"/>
              <a:gd name="connsiteY35" fmla="*/ 440652 h 1436123"/>
              <a:gd name="connsiteX36" fmla="*/ 2086825 w 4571767"/>
              <a:gd name="connsiteY36" fmla="*/ 443779 h 1436123"/>
              <a:gd name="connsiteX37" fmla="*/ 2086825 w 4571767"/>
              <a:gd name="connsiteY37" fmla="*/ 1156336 h 1436123"/>
              <a:gd name="connsiteX38" fmla="*/ 1807038 w 4571767"/>
              <a:gd name="connsiteY38" fmla="*/ 1436123 h 1436123"/>
              <a:gd name="connsiteX39" fmla="*/ 422396 w 4571767"/>
              <a:gd name="connsiteY39" fmla="*/ 1436123 h 1436123"/>
              <a:gd name="connsiteX40" fmla="*/ 142609 w 4571767"/>
              <a:gd name="connsiteY40" fmla="*/ 1156336 h 1436123"/>
              <a:gd name="connsiteX41" fmla="*/ 142609 w 4571767"/>
              <a:gd name="connsiteY41" fmla="*/ 656612 h 1436123"/>
              <a:gd name="connsiteX42" fmla="*/ 6442 w 4571767"/>
              <a:gd name="connsiteY42" fmla="*/ 549385 h 1436123"/>
              <a:gd name="connsiteX43" fmla="*/ 92 w 4571767"/>
              <a:gd name="connsiteY43" fmla="*/ 227264 h 1436123"/>
              <a:gd name="connsiteX44" fmla="*/ 27944 w 4571767"/>
              <a:gd name="connsiteY44" fmla="*/ 199412 h 1436123"/>
              <a:gd name="connsiteX45" fmla="*/ 422396 w 4571767"/>
              <a:gd name="connsiteY45" fmla="*/ 67971 h 1436123"/>
              <a:gd name="connsiteX46" fmla="*/ 1121187 w 4571767"/>
              <a:gd name="connsiteY46" fmla="*/ 38 h 14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71767" h="1436123">
                <a:moveTo>
                  <a:pt x="3451807" y="168171"/>
                </a:moveTo>
                <a:cubicBezTo>
                  <a:pt x="3271756" y="167321"/>
                  <a:pt x="3093453" y="184319"/>
                  <a:pt x="2895923" y="221714"/>
                </a:cubicBezTo>
                <a:cubicBezTo>
                  <a:pt x="2721740" y="269308"/>
                  <a:pt x="2669155" y="320444"/>
                  <a:pt x="2669155" y="442234"/>
                </a:cubicBezTo>
                <a:lnTo>
                  <a:pt x="2669155" y="1079532"/>
                </a:lnTo>
                <a:cubicBezTo>
                  <a:pt x="2669155" y="1201322"/>
                  <a:pt x="2770682" y="1300052"/>
                  <a:pt x="2895923" y="1300052"/>
                </a:cubicBezTo>
                <a:lnTo>
                  <a:pt x="4018179" y="1300052"/>
                </a:lnTo>
                <a:cubicBezTo>
                  <a:pt x="4143419" y="1300052"/>
                  <a:pt x="4244947" y="1201322"/>
                  <a:pt x="4244947" y="1079532"/>
                </a:cubicBezTo>
                <a:lnTo>
                  <a:pt x="4244947" y="442234"/>
                </a:lnTo>
                <a:cubicBezTo>
                  <a:pt x="4244947" y="320444"/>
                  <a:pt x="4185370" y="269308"/>
                  <a:pt x="4018179" y="221714"/>
                </a:cubicBezTo>
                <a:cubicBezTo>
                  <a:pt x="3813657" y="187719"/>
                  <a:pt x="3631858" y="169021"/>
                  <a:pt x="3451807" y="168171"/>
                </a:cubicBezTo>
                <a:close/>
                <a:moveTo>
                  <a:pt x="1119961" y="168171"/>
                </a:moveTo>
                <a:cubicBezTo>
                  <a:pt x="939910" y="169021"/>
                  <a:pt x="758111" y="187719"/>
                  <a:pt x="553589" y="221714"/>
                </a:cubicBezTo>
                <a:cubicBezTo>
                  <a:pt x="386398" y="269308"/>
                  <a:pt x="326821" y="320444"/>
                  <a:pt x="326821" y="442234"/>
                </a:cubicBezTo>
                <a:lnTo>
                  <a:pt x="326821" y="1079532"/>
                </a:lnTo>
                <a:cubicBezTo>
                  <a:pt x="326821" y="1201322"/>
                  <a:pt x="428349" y="1300052"/>
                  <a:pt x="553589" y="1300052"/>
                </a:cubicBezTo>
                <a:lnTo>
                  <a:pt x="1675845" y="1300052"/>
                </a:lnTo>
                <a:cubicBezTo>
                  <a:pt x="1801086" y="1300052"/>
                  <a:pt x="1902613" y="1201322"/>
                  <a:pt x="1902613" y="1079532"/>
                </a:cubicBezTo>
                <a:lnTo>
                  <a:pt x="1902613" y="442234"/>
                </a:lnTo>
                <a:cubicBezTo>
                  <a:pt x="1902613" y="320444"/>
                  <a:pt x="1850028" y="269308"/>
                  <a:pt x="1675845" y="221714"/>
                </a:cubicBezTo>
                <a:cubicBezTo>
                  <a:pt x="1478315" y="184319"/>
                  <a:pt x="1300012" y="167321"/>
                  <a:pt x="1119961" y="168171"/>
                </a:cubicBezTo>
                <a:close/>
                <a:moveTo>
                  <a:pt x="1121187" y="38"/>
                </a:moveTo>
                <a:cubicBezTo>
                  <a:pt x="1343334" y="-1041"/>
                  <a:pt x="1563325" y="20526"/>
                  <a:pt x="1807038" y="67971"/>
                </a:cubicBezTo>
                <a:cubicBezTo>
                  <a:pt x="1906130" y="95814"/>
                  <a:pt x="1973325" y="124613"/>
                  <a:pt x="2016287" y="163497"/>
                </a:cubicBezTo>
                <a:cubicBezTo>
                  <a:pt x="2192333" y="131034"/>
                  <a:pt x="2373065" y="132902"/>
                  <a:pt x="2548970" y="168752"/>
                </a:cubicBezTo>
                <a:cubicBezTo>
                  <a:pt x="2591975" y="127420"/>
                  <a:pt x="2660813" y="97170"/>
                  <a:pt x="2764730" y="67971"/>
                </a:cubicBezTo>
                <a:cubicBezTo>
                  <a:pt x="3008443" y="20526"/>
                  <a:pt x="3228434" y="-1041"/>
                  <a:pt x="3450581" y="38"/>
                </a:cubicBezTo>
                <a:cubicBezTo>
                  <a:pt x="3672728" y="1116"/>
                  <a:pt x="3897032" y="24839"/>
                  <a:pt x="4149372" y="67971"/>
                </a:cubicBezTo>
                <a:lnTo>
                  <a:pt x="4543824" y="199412"/>
                </a:lnTo>
                <a:cubicBezTo>
                  <a:pt x="4559206" y="199412"/>
                  <a:pt x="4571676" y="211882"/>
                  <a:pt x="4571676" y="227264"/>
                </a:cubicBezTo>
                <a:cubicBezTo>
                  <a:pt x="4572734" y="350513"/>
                  <a:pt x="4564268" y="426136"/>
                  <a:pt x="4565326" y="549385"/>
                </a:cubicBezTo>
                <a:cubicBezTo>
                  <a:pt x="4567562" y="597827"/>
                  <a:pt x="4477723" y="636745"/>
                  <a:pt x="4429159" y="656612"/>
                </a:cubicBezTo>
                <a:lnTo>
                  <a:pt x="4429159" y="1156336"/>
                </a:lnTo>
                <a:cubicBezTo>
                  <a:pt x="4429159" y="1310858"/>
                  <a:pt x="4303894" y="1436123"/>
                  <a:pt x="4149372" y="1436123"/>
                </a:cubicBezTo>
                <a:lnTo>
                  <a:pt x="2764730" y="1436123"/>
                </a:lnTo>
                <a:cubicBezTo>
                  <a:pt x="2610208" y="1436123"/>
                  <a:pt x="2484943" y="1310858"/>
                  <a:pt x="2484943" y="1156336"/>
                </a:cubicBezTo>
                <a:lnTo>
                  <a:pt x="2474310" y="440652"/>
                </a:lnTo>
                <a:cubicBezTo>
                  <a:pt x="2406606" y="372700"/>
                  <a:pt x="2176327" y="349391"/>
                  <a:pt x="2086825" y="443779"/>
                </a:cubicBezTo>
                <a:lnTo>
                  <a:pt x="2086825" y="1156336"/>
                </a:lnTo>
                <a:cubicBezTo>
                  <a:pt x="2086825" y="1310858"/>
                  <a:pt x="1961560" y="1436123"/>
                  <a:pt x="1807038" y="1436123"/>
                </a:cubicBezTo>
                <a:lnTo>
                  <a:pt x="422396" y="1436123"/>
                </a:lnTo>
                <a:cubicBezTo>
                  <a:pt x="267874" y="1436123"/>
                  <a:pt x="142609" y="1310858"/>
                  <a:pt x="142609" y="1156336"/>
                </a:cubicBezTo>
                <a:lnTo>
                  <a:pt x="142609" y="656612"/>
                </a:lnTo>
                <a:cubicBezTo>
                  <a:pt x="94045" y="636745"/>
                  <a:pt x="4206" y="597827"/>
                  <a:pt x="6442" y="549385"/>
                </a:cubicBezTo>
                <a:cubicBezTo>
                  <a:pt x="7500" y="426136"/>
                  <a:pt x="-966" y="350513"/>
                  <a:pt x="92" y="227264"/>
                </a:cubicBezTo>
                <a:cubicBezTo>
                  <a:pt x="92" y="211882"/>
                  <a:pt x="12562" y="199412"/>
                  <a:pt x="27944" y="199412"/>
                </a:cubicBezTo>
                <a:lnTo>
                  <a:pt x="422396" y="67971"/>
                </a:lnTo>
                <a:cubicBezTo>
                  <a:pt x="674736" y="24839"/>
                  <a:pt x="899040" y="1116"/>
                  <a:pt x="1121187" y="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992747" y="1686607"/>
            <a:ext cx="588570" cy="588570"/>
            <a:chOff x="7999070" y="-28992"/>
            <a:chExt cx="1799999" cy="1800000"/>
          </a:xfrm>
          <a:solidFill>
            <a:schemeClr val="accent2"/>
          </a:solidFill>
        </p:grpSpPr>
        <p:sp>
          <p:nvSpPr>
            <p:cNvPr id="14" name="Rectangle 13"/>
            <p:cNvSpPr/>
            <p:nvPr/>
          </p:nvSpPr>
          <p:spPr>
            <a:xfrm>
              <a:off x="7999070" y="-28992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895414" y="866807"/>
              <a:ext cx="216000" cy="1591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8895414" y="-716646"/>
              <a:ext cx="216000" cy="1591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8895414" y="75080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9041332" y="-174865"/>
              <a:ext cx="216000" cy="12994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041331" y="616860"/>
              <a:ext cx="216000" cy="1299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6916345" y="1686607"/>
            <a:ext cx="588570" cy="588570"/>
            <a:chOff x="7999070" y="-28992"/>
            <a:chExt cx="1799999" cy="1800000"/>
          </a:xfrm>
          <a:solidFill>
            <a:schemeClr val="accent2"/>
          </a:solidFill>
        </p:grpSpPr>
        <p:sp>
          <p:nvSpPr>
            <p:cNvPr id="21" name="Rectangle 20"/>
            <p:cNvSpPr/>
            <p:nvPr/>
          </p:nvSpPr>
          <p:spPr>
            <a:xfrm>
              <a:off x="7999070" y="-28992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8895414" y="866807"/>
              <a:ext cx="216000" cy="1591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8895414" y="-716646"/>
              <a:ext cx="216000" cy="1591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8895414" y="75080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9041332" y="-174865"/>
              <a:ext cx="216000" cy="12994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9041331" y="616860"/>
              <a:ext cx="216000" cy="1299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5400000">
            <a:off x="5856397" y="2526707"/>
            <a:ext cx="503916" cy="503916"/>
            <a:chOff x="7999070" y="-28992"/>
            <a:chExt cx="1799999" cy="1800000"/>
          </a:xfrm>
          <a:solidFill>
            <a:schemeClr val="accent2"/>
          </a:solidFill>
        </p:grpSpPr>
        <p:sp>
          <p:nvSpPr>
            <p:cNvPr id="28" name="Rectangle 27"/>
            <p:cNvSpPr/>
            <p:nvPr/>
          </p:nvSpPr>
          <p:spPr>
            <a:xfrm>
              <a:off x="7999070" y="-28992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8895414" y="866807"/>
              <a:ext cx="216000" cy="1591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8895414" y="-716646"/>
              <a:ext cx="216000" cy="1591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8895414" y="75080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9041332" y="-174865"/>
              <a:ext cx="216000" cy="12994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9041331" y="616860"/>
              <a:ext cx="216000" cy="1299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6498857" y="2526707"/>
            <a:ext cx="503916" cy="503916"/>
            <a:chOff x="7999070" y="-28992"/>
            <a:chExt cx="1799999" cy="1800000"/>
          </a:xfrm>
          <a:solidFill>
            <a:schemeClr val="accent2"/>
          </a:solidFill>
        </p:grpSpPr>
        <p:sp>
          <p:nvSpPr>
            <p:cNvPr id="35" name="Rectangle 34"/>
            <p:cNvSpPr/>
            <p:nvPr/>
          </p:nvSpPr>
          <p:spPr>
            <a:xfrm>
              <a:off x="7999070" y="-28992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8895414" y="866807"/>
              <a:ext cx="216000" cy="1591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8895414" y="-716646"/>
              <a:ext cx="216000" cy="1591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8895414" y="75080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9041332" y="-174865"/>
              <a:ext cx="216000" cy="12994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9041331" y="616860"/>
              <a:ext cx="216000" cy="1299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41317" y="2526707"/>
            <a:ext cx="503916" cy="503916"/>
            <a:chOff x="7999070" y="-28992"/>
            <a:chExt cx="1799999" cy="1800000"/>
          </a:xfrm>
          <a:solidFill>
            <a:schemeClr val="accent2"/>
          </a:solidFill>
        </p:grpSpPr>
        <p:sp>
          <p:nvSpPr>
            <p:cNvPr id="42" name="Rectangle 41"/>
            <p:cNvSpPr/>
            <p:nvPr/>
          </p:nvSpPr>
          <p:spPr>
            <a:xfrm>
              <a:off x="7999070" y="-28992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8895414" y="866807"/>
              <a:ext cx="216000" cy="1591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8895414" y="-716646"/>
              <a:ext cx="216000" cy="15913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8895414" y="75080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9041332" y="-174865"/>
              <a:ext cx="216000" cy="12994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9041331" y="616860"/>
              <a:ext cx="216000" cy="1299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5899473" y="4271726"/>
            <a:ext cx="1788685" cy="0"/>
          </a:xfrm>
          <a:prstGeom prst="line">
            <a:avLst/>
          </a:prstGeom>
          <a:ln w="1270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579046" y="3301536"/>
            <a:ext cx="395354" cy="292224"/>
          </a:xfrm>
          <a:prstGeom prst="line">
            <a:avLst/>
          </a:prstGeom>
          <a:ln w="1143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673154" y="3447648"/>
            <a:ext cx="489902" cy="351656"/>
          </a:xfrm>
          <a:prstGeom prst="line">
            <a:avLst/>
          </a:prstGeom>
          <a:ln w="1143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360575" y="3313238"/>
            <a:ext cx="395354" cy="292224"/>
          </a:xfrm>
          <a:prstGeom prst="line">
            <a:avLst/>
          </a:prstGeom>
          <a:ln w="1143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454683" y="3459350"/>
            <a:ext cx="489902" cy="351656"/>
          </a:xfrm>
          <a:prstGeom prst="line">
            <a:avLst/>
          </a:prstGeom>
          <a:ln w="1143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6118" y="1314561"/>
            <a:ext cx="379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Content Placeholder 4"/>
          <p:cNvSpPr txBox="1">
            <a:spLocks/>
          </p:cNvSpPr>
          <p:nvPr/>
        </p:nvSpPr>
        <p:spPr>
          <a:xfrm>
            <a:off x="508428" y="2067694"/>
            <a:ext cx="3775539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    </a:t>
            </a:r>
          </a:p>
        </p:txBody>
      </p:sp>
      <p:sp>
        <p:nvSpPr>
          <p:cNvPr id="70" name="Rounded Rectangle 7"/>
          <p:cNvSpPr/>
          <p:nvPr/>
        </p:nvSpPr>
        <p:spPr>
          <a:xfrm>
            <a:off x="1283148" y="3231067"/>
            <a:ext cx="263823" cy="45656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sp>
        <p:nvSpPr>
          <p:cNvPr id="71" name="Trapezoid 13"/>
          <p:cNvSpPr/>
          <p:nvPr/>
        </p:nvSpPr>
        <p:spPr>
          <a:xfrm>
            <a:off x="3259463" y="3301536"/>
            <a:ext cx="473043" cy="39998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451868" y="3889682"/>
            <a:ext cx="2088233" cy="863358"/>
            <a:chOff x="803640" y="3362835"/>
            <a:chExt cx="2059657" cy="863358"/>
          </a:xfrm>
        </p:grpSpPr>
        <p:sp>
          <p:nvSpPr>
            <p:cNvPr id="73" name="TextBox 7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0943" y="3889682"/>
            <a:ext cx="2088233" cy="863358"/>
            <a:chOff x="803640" y="3362835"/>
            <a:chExt cx="2059657" cy="863358"/>
          </a:xfrm>
        </p:grpSpPr>
        <p:sp>
          <p:nvSpPr>
            <p:cNvPr id="76" name="TextBox 7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99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77DC7"/>
                </a:solidFill>
              </a:rPr>
              <a:t>Infographic Style</a:t>
            </a:r>
            <a:endParaRPr lang="ko-KR" altLang="en-US" dirty="0">
              <a:solidFill>
                <a:srgbClr val="477DC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477DC7"/>
                </a:solidFill>
              </a:rPr>
              <a:t>Insert the title of your subtitle Here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0148DFC5-F776-44BA-8A0C-22B6C72F9A3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Oval 5"/>
          <p:cNvSpPr/>
          <p:nvPr/>
        </p:nvSpPr>
        <p:spPr>
          <a:xfrm>
            <a:off x="2627619" y="1358736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627619" y="3888146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768249" y="1358736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768249" y="3888146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627619" y="2610731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768249" y="2610731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78082" y="1265890"/>
            <a:ext cx="2016224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85385" y="2517885"/>
            <a:ext cx="2016224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92688" y="3769880"/>
            <a:ext cx="201622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5536" y="1265180"/>
            <a:ext cx="2016224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2839" y="2517175"/>
            <a:ext cx="2016224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0142" y="3769170"/>
            <a:ext cx="2016224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Heart 17"/>
          <p:cNvSpPr/>
          <p:nvPr/>
        </p:nvSpPr>
        <p:spPr>
          <a:xfrm>
            <a:off x="2798170" y="2839945"/>
            <a:ext cx="336563" cy="329987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Chord 32"/>
          <p:cNvSpPr/>
          <p:nvPr/>
        </p:nvSpPr>
        <p:spPr>
          <a:xfrm>
            <a:off x="5940018" y="1542179"/>
            <a:ext cx="334127" cy="331196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ardrop 9"/>
          <p:cNvSpPr/>
          <p:nvPr/>
        </p:nvSpPr>
        <p:spPr>
          <a:xfrm rot="18900000">
            <a:off x="5930481" y="4076255"/>
            <a:ext cx="353202" cy="301448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Donut 22"/>
          <p:cNvSpPr>
            <a:spLocks noChangeAspect="1"/>
          </p:cNvSpPr>
          <p:nvPr/>
        </p:nvSpPr>
        <p:spPr>
          <a:xfrm>
            <a:off x="2738106" y="4110020"/>
            <a:ext cx="456692" cy="233918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ounded Rectangle 40"/>
          <p:cNvSpPr/>
          <p:nvPr/>
        </p:nvSpPr>
        <p:spPr>
          <a:xfrm rot="2942052">
            <a:off x="2826289" y="1546835"/>
            <a:ext cx="332514" cy="353744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ounded Rectangle 17"/>
          <p:cNvSpPr>
            <a:spLocks noChangeAspect="1"/>
          </p:cNvSpPr>
          <p:nvPr/>
        </p:nvSpPr>
        <p:spPr>
          <a:xfrm>
            <a:off x="6004753" y="2769564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1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xmlns="" id="{6FED6E15-E020-405F-99A2-98C35774B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040852"/>
              </p:ext>
            </p:extLst>
          </p:nvPr>
        </p:nvGraphicFramePr>
        <p:xfrm>
          <a:off x="479056" y="1465344"/>
          <a:ext cx="2771939" cy="2504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xmlns="" id="{F5ADF02B-3E0B-4FEA-A3BD-CF7312500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91822"/>
              </p:ext>
            </p:extLst>
          </p:nvPr>
        </p:nvGraphicFramePr>
        <p:xfrm>
          <a:off x="3200695" y="1465344"/>
          <a:ext cx="2771939" cy="2504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xmlns="" id="{A70D0677-1103-461B-9B32-EC344FFE2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825040"/>
              </p:ext>
            </p:extLst>
          </p:nvPr>
        </p:nvGraphicFramePr>
        <p:xfrm>
          <a:off x="5922334" y="1465344"/>
          <a:ext cx="2771939" cy="2504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7" name="Trapezoid 13"/>
          <p:cNvSpPr/>
          <p:nvPr/>
        </p:nvSpPr>
        <p:spPr>
          <a:xfrm>
            <a:off x="3864194" y="1375763"/>
            <a:ext cx="509988" cy="43122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331640" y="1315772"/>
            <a:ext cx="318511" cy="55120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981243" y="2071210"/>
            <a:ext cx="1767568" cy="1292662"/>
            <a:chOff x="2113657" y="4283314"/>
            <a:chExt cx="2120136" cy="1292662"/>
          </a:xfrm>
        </p:grpSpPr>
        <p:sp>
          <p:nvSpPr>
            <p:cNvPr id="11" name="TextBox 10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88216" y="2071210"/>
            <a:ext cx="1767568" cy="1292662"/>
            <a:chOff x="2113657" y="4283314"/>
            <a:chExt cx="2120136" cy="1292662"/>
          </a:xfrm>
        </p:grpSpPr>
        <p:sp>
          <p:nvSpPr>
            <p:cNvPr id="14" name="TextBox 13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95189" y="2071210"/>
            <a:ext cx="1767568" cy="1292662"/>
            <a:chOff x="2113657" y="4283314"/>
            <a:chExt cx="2120136" cy="1292662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40687" y="4085659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7659" y="4085659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altLang="ko-KR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4631" y="4085659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6588224" y="1323971"/>
            <a:ext cx="515998" cy="48301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3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그룹 287">
            <a:extLst>
              <a:ext uri="{FF2B5EF4-FFF2-40B4-BE49-F238E27FC236}">
                <a16:creationId xmlns:a16="http://schemas.microsoft.com/office/drawing/2014/main" xmlns="" id="{C6235D60-2C9F-40BF-8926-B2B09F5C470C}"/>
              </a:ext>
            </a:extLst>
          </p:cNvPr>
          <p:cNvGrpSpPr/>
          <p:nvPr/>
        </p:nvGrpSpPr>
        <p:grpSpPr>
          <a:xfrm>
            <a:off x="2652513" y="2096301"/>
            <a:ext cx="3535034" cy="2079806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289" name="Freeform 8">
              <a:extLst>
                <a:ext uri="{FF2B5EF4-FFF2-40B4-BE49-F238E27FC236}">
                  <a16:creationId xmlns:a16="http://schemas.microsoft.com/office/drawing/2014/main" xmlns="" id="{7A52F172-8726-49FC-8E42-B2F5FA68C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9">
              <a:extLst>
                <a:ext uri="{FF2B5EF4-FFF2-40B4-BE49-F238E27FC236}">
                  <a16:creationId xmlns:a16="http://schemas.microsoft.com/office/drawing/2014/main" xmlns="" id="{A4CBE50E-B41F-47D5-BB90-C2AF349C40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10">
              <a:extLst>
                <a:ext uri="{FF2B5EF4-FFF2-40B4-BE49-F238E27FC236}">
                  <a16:creationId xmlns:a16="http://schemas.microsoft.com/office/drawing/2014/main" xmlns="" id="{31EDE840-839E-4658-B0C9-5963867A0F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xmlns="" id="{00A38187-A0F7-4390-B3F4-61918F09EB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Worldmap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237" y="4120493"/>
            <a:ext cx="5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5007" y="1360972"/>
            <a:ext cx="2832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1,256,000</a:t>
            </a:r>
            <a:endParaRPr lang="ko-KR" altLang="en-US" sz="3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2957" y="1360972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360972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21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Portfolio Presentation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83568" y="2761525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4714874" y="2761525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32040" y="1350617"/>
            <a:ext cx="3600400" cy="1043303"/>
            <a:chOff x="683568" y="1554467"/>
            <a:chExt cx="4464498" cy="1043303"/>
          </a:xfrm>
        </p:grpSpPr>
        <p:sp>
          <p:nvSpPr>
            <p:cNvPr id="10" name="TextBox 9"/>
            <p:cNvSpPr txBox="1"/>
            <p:nvPr/>
          </p:nvSpPr>
          <p:spPr>
            <a:xfrm>
              <a:off x="683568" y="1766773"/>
              <a:ext cx="44644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unique. This PowerPoint Template has clean and neutral design that can be adapted to any content and meets various market segments.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569" y="1554467"/>
              <a:ext cx="4464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1560" y="3523140"/>
            <a:ext cx="3672408" cy="1043303"/>
            <a:chOff x="683568" y="1554467"/>
            <a:chExt cx="4464498" cy="1043303"/>
          </a:xfrm>
        </p:grpSpPr>
        <p:sp>
          <p:nvSpPr>
            <p:cNvPr id="13" name="TextBox 12"/>
            <p:cNvSpPr txBox="1"/>
            <p:nvPr/>
          </p:nvSpPr>
          <p:spPr>
            <a:xfrm>
              <a:off x="683568" y="1766773"/>
              <a:ext cx="44644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unique. This PowerPoint Template has clean and neutral design that can be adapted to any content and meets various market segments.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569" y="1554467"/>
              <a:ext cx="4464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A397863-AC67-496B-A03A-879FA2E09B2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0FB53D56-3530-4544-AB95-8A50F2A381A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92580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8660816"/>
              </p:ext>
            </p:extLst>
          </p:nvPr>
        </p:nvGraphicFramePr>
        <p:xfrm>
          <a:off x="683568" y="1203598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039" y="1347614"/>
            <a:ext cx="367240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1715088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7" name="Rectangle 9"/>
          <p:cNvSpPr/>
          <p:nvPr/>
        </p:nvSpPr>
        <p:spPr>
          <a:xfrm>
            <a:off x="7944748" y="3084564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372221" y="3060032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6628980" y="3035697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77818" y="3764322"/>
            <a:ext cx="1363470" cy="823652"/>
            <a:chOff x="2079598" y="4324401"/>
            <a:chExt cx="3303211" cy="823652"/>
          </a:xfrm>
        </p:grpSpPr>
        <p:sp>
          <p:nvSpPr>
            <p:cNvPr id="11" name="TextBox 10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98634" y="3764322"/>
            <a:ext cx="1363470" cy="823652"/>
            <a:chOff x="2079598" y="4324401"/>
            <a:chExt cx="3303211" cy="823652"/>
          </a:xfrm>
        </p:grpSpPr>
        <p:sp>
          <p:nvSpPr>
            <p:cNvPr id="14" name="TextBox 13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57002" y="3764322"/>
            <a:ext cx="1363470" cy="823652"/>
            <a:chOff x="2079598" y="4324401"/>
            <a:chExt cx="3303211" cy="823652"/>
          </a:xfrm>
        </p:grpSpPr>
        <p:sp>
          <p:nvSpPr>
            <p:cNvPr id="17" name="TextBox 16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6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7B0F895-991E-44AF-9516-5C88E1AF28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948358" y="2017713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036590" y="2017713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124822" y="2017713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7213054" y="2017713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3568" y="3219822"/>
            <a:ext cx="1431126" cy="1417356"/>
            <a:chOff x="803640" y="3362835"/>
            <a:chExt cx="2059657" cy="141735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78226" y="3219822"/>
            <a:ext cx="1431126" cy="1417356"/>
            <a:chOff x="803640" y="3362835"/>
            <a:chExt cx="2059657" cy="141735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72884" y="3219822"/>
            <a:ext cx="1431126" cy="1417356"/>
            <a:chOff x="803640" y="3362835"/>
            <a:chExt cx="2059657" cy="141735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67542" y="3219822"/>
            <a:ext cx="1431126" cy="1417356"/>
            <a:chOff x="803640" y="3362835"/>
            <a:chExt cx="2059657" cy="141735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ounded Rectangle 25"/>
          <p:cNvSpPr/>
          <p:nvPr/>
        </p:nvSpPr>
        <p:spPr>
          <a:xfrm>
            <a:off x="1192988" y="2301177"/>
            <a:ext cx="412286" cy="347472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Chord 32"/>
          <p:cNvSpPr/>
          <p:nvPr/>
        </p:nvSpPr>
        <p:spPr>
          <a:xfrm>
            <a:off x="3287647" y="2228919"/>
            <a:ext cx="412286" cy="408670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Donut 22"/>
          <p:cNvSpPr>
            <a:spLocks noChangeAspect="1"/>
          </p:cNvSpPr>
          <p:nvPr/>
        </p:nvSpPr>
        <p:spPr>
          <a:xfrm>
            <a:off x="5249251" y="2301178"/>
            <a:ext cx="678392" cy="34747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Rounded Rectangle 31"/>
          <p:cNvSpPr/>
          <p:nvPr/>
        </p:nvSpPr>
        <p:spPr>
          <a:xfrm>
            <a:off x="7502068" y="2217515"/>
            <a:ext cx="362074" cy="514798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2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aphicFrame>
        <p:nvGraphicFramePr>
          <p:cNvPr id="4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617929"/>
              </p:ext>
            </p:extLst>
          </p:nvPr>
        </p:nvGraphicFramePr>
        <p:xfrm>
          <a:off x="573492" y="1624465"/>
          <a:ext cx="7958948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263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5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54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54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54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54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054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151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2220" y="127473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255" y="4213421"/>
            <a:ext cx="738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7" name="자유형 8"/>
          <p:cNvSpPr/>
          <p:nvPr/>
        </p:nvSpPr>
        <p:spPr>
          <a:xfrm flipV="1">
            <a:off x="792199" y="4105775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9"/>
          <p:cNvSpPr/>
          <p:nvPr/>
        </p:nvSpPr>
        <p:spPr>
          <a:xfrm>
            <a:off x="792199" y="4737013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5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01123"/>
              </p:ext>
            </p:extLst>
          </p:nvPr>
        </p:nvGraphicFramePr>
        <p:xfrm>
          <a:off x="587896" y="1379180"/>
          <a:ext cx="1823864" cy="32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33565"/>
              </p:ext>
            </p:extLst>
          </p:nvPr>
        </p:nvGraphicFramePr>
        <p:xfrm>
          <a:off x="2636011" y="1379180"/>
          <a:ext cx="1823864" cy="32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34062"/>
              </p:ext>
            </p:extLst>
          </p:nvPr>
        </p:nvGraphicFramePr>
        <p:xfrm>
          <a:off x="4684126" y="1379180"/>
          <a:ext cx="1823864" cy="32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72047"/>
              </p:ext>
            </p:extLst>
          </p:nvPr>
        </p:nvGraphicFramePr>
        <p:xfrm>
          <a:off x="6732240" y="1379180"/>
          <a:ext cx="1823864" cy="32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9"/>
          <p:cNvSpPr/>
          <p:nvPr/>
        </p:nvSpPr>
        <p:spPr>
          <a:xfrm>
            <a:off x="1331640" y="2094826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473435" y="2065726"/>
            <a:ext cx="363640" cy="3666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16"/>
          <p:cNvSpPr/>
          <p:nvPr/>
        </p:nvSpPr>
        <p:spPr>
          <a:xfrm rot="1795255">
            <a:off x="5518268" y="2056682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ounded Rectangle 7"/>
          <p:cNvSpPr/>
          <p:nvPr/>
        </p:nvSpPr>
        <p:spPr>
          <a:xfrm>
            <a:off x="3419872" y="2094826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5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1435973"/>
            <a:ext cx="19442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B96E6730-BCCF-43CA-BD71-FD70EBD13C2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5A693FC7-4F4C-4D1B-B1E7-B682A4C642A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22E2EDFE-C081-45FE-AC7C-A638FEF9BEBC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FF959DBE-B4C6-42FB-BD72-AF55FE875B2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9272B758-7119-43BE-89E0-360977A25FAA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xmlns="" id="{1FBA9A0E-F20E-46C6-8BC5-260EA7A7CA58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xmlns="" id="{8F3EA41C-474D-42B0-BE7B-91AE9A9079F4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xmlns="" id="{DBF528A4-850D-4397-A5CA-6B22618AF6D5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</p:spTree>
    <p:extLst>
      <p:ext uri="{BB962C8B-B14F-4D97-AF65-F5344CB8AC3E}">
        <p14:creationId xmlns:p14="http://schemas.microsoft.com/office/powerpoint/2010/main" val="2183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86248" y="2088268"/>
            <a:ext cx="241736" cy="972298"/>
            <a:chOff x="3787690" y="1935211"/>
            <a:chExt cx="241736" cy="972298"/>
          </a:xfrm>
        </p:grpSpPr>
        <p:sp>
          <p:nvSpPr>
            <p:cNvPr id="5" name="Rectangle 4"/>
            <p:cNvSpPr/>
            <p:nvPr/>
          </p:nvSpPr>
          <p:spPr>
            <a:xfrm rot="1411581">
              <a:off x="3787690" y="1935211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4"/>
            <p:cNvSpPr/>
            <p:nvPr/>
          </p:nvSpPr>
          <p:spPr>
            <a:xfrm rot="1411581">
              <a:off x="3860623" y="2281702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그룹 293">
            <a:extLst>
              <a:ext uri="{FF2B5EF4-FFF2-40B4-BE49-F238E27FC236}">
                <a16:creationId xmlns:a16="http://schemas.microsoft.com/office/drawing/2014/main" xmlns="" id="{7681B2B0-D9DC-441A-B5E6-9573CB418902}"/>
              </a:ext>
            </a:extLst>
          </p:cNvPr>
          <p:cNvGrpSpPr/>
          <p:nvPr/>
        </p:nvGrpSpPr>
        <p:grpSpPr>
          <a:xfrm>
            <a:off x="257524" y="1583427"/>
            <a:ext cx="4961027" cy="2918777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295" name="Freeform 8">
              <a:extLst>
                <a:ext uri="{FF2B5EF4-FFF2-40B4-BE49-F238E27FC236}">
                  <a16:creationId xmlns:a16="http://schemas.microsoft.com/office/drawing/2014/main" xmlns="" id="{FD584FA7-BC30-4EA2-A499-1674EFBDB9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9">
              <a:extLst>
                <a:ext uri="{FF2B5EF4-FFF2-40B4-BE49-F238E27FC236}">
                  <a16:creationId xmlns:a16="http://schemas.microsoft.com/office/drawing/2014/main" xmlns="" id="{91464236-6AC7-42D7-986B-D5C88D373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10">
              <a:extLst>
                <a:ext uri="{FF2B5EF4-FFF2-40B4-BE49-F238E27FC236}">
                  <a16:creationId xmlns:a16="http://schemas.microsoft.com/office/drawing/2014/main" xmlns="" id="{849A8ACE-D381-4AD6-AF53-A75D9B47D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11">
              <a:extLst>
                <a:ext uri="{FF2B5EF4-FFF2-40B4-BE49-F238E27FC236}">
                  <a16:creationId xmlns:a16="http://schemas.microsoft.com/office/drawing/2014/main" xmlns="" id="{A552E0C7-FBEE-492E-A956-40E121F5A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Worldmap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9" name="Oval 8"/>
          <p:cNvSpPr/>
          <p:nvPr/>
        </p:nvSpPr>
        <p:spPr>
          <a:xfrm>
            <a:off x="3653384" y="2281818"/>
            <a:ext cx="711967" cy="71196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1493144" y="3376427"/>
            <a:ext cx="711967" cy="7119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64091" y="1327484"/>
            <a:ext cx="3600397" cy="871880"/>
            <a:chOff x="80902" y="1114177"/>
            <a:chExt cx="3303442" cy="871880"/>
          </a:xfrm>
        </p:grpSpPr>
        <p:sp>
          <p:nvSpPr>
            <p:cNvPr id="12" name="TextBox 11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902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4" name="Round Same Side Corner Rectangle 8"/>
          <p:cNvSpPr/>
          <p:nvPr/>
        </p:nvSpPr>
        <p:spPr>
          <a:xfrm>
            <a:off x="5508107" y="2475731"/>
            <a:ext cx="316434" cy="83340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 Same Side Corner Rectangle 20"/>
          <p:cNvSpPr/>
          <p:nvPr/>
        </p:nvSpPr>
        <p:spPr>
          <a:xfrm rot="10800000">
            <a:off x="7084195" y="2471883"/>
            <a:ext cx="394292" cy="84110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14401" y="2600048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34</a:t>
            </a:r>
            <a:r>
              <a:rPr lang="en-US" altLang="ko-KR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68347" y="2600048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91" y="3519315"/>
            <a:ext cx="3587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26286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4" name="Frame 3"/>
          <p:cNvSpPr/>
          <p:nvPr/>
        </p:nvSpPr>
        <p:spPr>
          <a:xfrm>
            <a:off x="2645086" y="1262784"/>
            <a:ext cx="6156336" cy="3435965"/>
          </a:xfrm>
          <a:prstGeom prst="frame">
            <a:avLst>
              <a:gd name="adj1" fmla="val 18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8938" y="1504602"/>
            <a:ext cx="5688632" cy="2952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3116336" y="1672376"/>
            <a:ext cx="5274840" cy="2635295"/>
            <a:chOff x="2753544" y="1635646"/>
            <a:chExt cx="5274840" cy="2635295"/>
          </a:xfrm>
        </p:grpSpPr>
        <p:sp>
          <p:nvSpPr>
            <p:cNvPr id="7" name="TextBox 6"/>
            <p:cNvSpPr txBox="1"/>
            <p:nvPr/>
          </p:nvSpPr>
          <p:spPr>
            <a:xfrm>
              <a:off x="2753544" y="1962617"/>
              <a:ext cx="52748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Easy to change colors, photos and Text. Easy to change colors, photos and Text.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3544" y="1635646"/>
              <a:ext cx="527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236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649649" y="1275606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3501" y="1517424"/>
            <a:ext cx="2459657" cy="2952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ame 5"/>
          <p:cNvSpPr/>
          <p:nvPr/>
        </p:nvSpPr>
        <p:spPr>
          <a:xfrm>
            <a:off x="5868064" y="1275606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4440" y="1517424"/>
            <a:ext cx="2459657" cy="29523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995919" y="1588545"/>
            <a:ext cx="2259868" cy="2810087"/>
            <a:chOff x="1950834" y="1235851"/>
            <a:chExt cx="2880320" cy="2810087"/>
          </a:xfrm>
        </p:grpSpPr>
        <p:sp>
          <p:nvSpPr>
            <p:cNvPr id="9" name="TextBox 8"/>
            <p:cNvSpPr txBox="1"/>
            <p:nvPr/>
          </p:nvSpPr>
          <p:spPr>
            <a:xfrm>
              <a:off x="1950834" y="1552948"/>
              <a:ext cx="288032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50834" y="123585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4334" y="1588545"/>
            <a:ext cx="2259868" cy="2810087"/>
            <a:chOff x="1950834" y="1235851"/>
            <a:chExt cx="2880320" cy="2810087"/>
          </a:xfrm>
        </p:grpSpPr>
        <p:sp>
          <p:nvSpPr>
            <p:cNvPr id="12" name="TextBox 11"/>
            <p:cNvSpPr txBox="1"/>
            <p:nvPr/>
          </p:nvSpPr>
          <p:spPr>
            <a:xfrm>
              <a:off x="1950834" y="1552948"/>
              <a:ext cx="288032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50834" y="123585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093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0" y="0"/>
            <a:ext cx="9144000" cy="51435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19060" r="6001" b="1130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Thank you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E4425F8-1075-46F8-959D-88604BE8D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150CAAF9-C70D-4A28-9C78-EFD966177197}"/>
              </a:ext>
            </a:extLst>
          </p:cNvPr>
          <p:cNvGrpSpPr/>
          <p:nvPr/>
        </p:nvGrpSpPr>
        <p:grpSpPr>
          <a:xfrm>
            <a:off x="5585118" y="1271535"/>
            <a:ext cx="3466701" cy="3211260"/>
            <a:chOff x="449542" y="1275606"/>
            <a:chExt cx="3420380" cy="316835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C916F930-E20A-4A6B-B2C8-C64FD44E1FA7}"/>
                </a:ext>
              </a:extLst>
            </p:cNvPr>
            <p:cNvSpPr/>
            <p:nvPr/>
          </p:nvSpPr>
          <p:spPr>
            <a:xfrm>
              <a:off x="971600" y="1275606"/>
              <a:ext cx="2376264" cy="3168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xmlns="" id="{862349EF-2EA6-4DDD-B15D-2B3ECB46229A}"/>
                </a:ext>
              </a:extLst>
            </p:cNvPr>
            <p:cNvSpPr/>
            <p:nvPr/>
          </p:nvSpPr>
          <p:spPr>
            <a:xfrm>
              <a:off x="449542" y="2892686"/>
              <a:ext cx="3420380" cy="1074439"/>
            </a:xfrm>
            <a:custGeom>
              <a:avLst/>
              <a:gdLst>
                <a:gd name="connsiteX0" fmla="*/ 3451807 w 4571767"/>
                <a:gd name="connsiteY0" fmla="*/ 168171 h 1436123"/>
                <a:gd name="connsiteX1" fmla="*/ 2895923 w 4571767"/>
                <a:gd name="connsiteY1" fmla="*/ 221714 h 1436123"/>
                <a:gd name="connsiteX2" fmla="*/ 2669155 w 4571767"/>
                <a:gd name="connsiteY2" fmla="*/ 442234 h 1436123"/>
                <a:gd name="connsiteX3" fmla="*/ 2669155 w 4571767"/>
                <a:gd name="connsiteY3" fmla="*/ 1079532 h 1436123"/>
                <a:gd name="connsiteX4" fmla="*/ 2895923 w 4571767"/>
                <a:gd name="connsiteY4" fmla="*/ 1300052 h 1436123"/>
                <a:gd name="connsiteX5" fmla="*/ 4018179 w 4571767"/>
                <a:gd name="connsiteY5" fmla="*/ 1300052 h 1436123"/>
                <a:gd name="connsiteX6" fmla="*/ 4244947 w 4571767"/>
                <a:gd name="connsiteY6" fmla="*/ 1079532 h 1436123"/>
                <a:gd name="connsiteX7" fmla="*/ 4244947 w 4571767"/>
                <a:gd name="connsiteY7" fmla="*/ 442234 h 1436123"/>
                <a:gd name="connsiteX8" fmla="*/ 4018179 w 4571767"/>
                <a:gd name="connsiteY8" fmla="*/ 221714 h 1436123"/>
                <a:gd name="connsiteX9" fmla="*/ 3451807 w 4571767"/>
                <a:gd name="connsiteY9" fmla="*/ 168171 h 1436123"/>
                <a:gd name="connsiteX10" fmla="*/ 1119961 w 4571767"/>
                <a:gd name="connsiteY10" fmla="*/ 168171 h 1436123"/>
                <a:gd name="connsiteX11" fmla="*/ 553589 w 4571767"/>
                <a:gd name="connsiteY11" fmla="*/ 221714 h 1436123"/>
                <a:gd name="connsiteX12" fmla="*/ 326821 w 4571767"/>
                <a:gd name="connsiteY12" fmla="*/ 442234 h 1436123"/>
                <a:gd name="connsiteX13" fmla="*/ 326821 w 4571767"/>
                <a:gd name="connsiteY13" fmla="*/ 1079532 h 1436123"/>
                <a:gd name="connsiteX14" fmla="*/ 553589 w 4571767"/>
                <a:gd name="connsiteY14" fmla="*/ 1300052 h 1436123"/>
                <a:gd name="connsiteX15" fmla="*/ 1675845 w 4571767"/>
                <a:gd name="connsiteY15" fmla="*/ 1300052 h 1436123"/>
                <a:gd name="connsiteX16" fmla="*/ 1902613 w 4571767"/>
                <a:gd name="connsiteY16" fmla="*/ 1079532 h 1436123"/>
                <a:gd name="connsiteX17" fmla="*/ 1902613 w 4571767"/>
                <a:gd name="connsiteY17" fmla="*/ 442234 h 1436123"/>
                <a:gd name="connsiteX18" fmla="*/ 1675845 w 4571767"/>
                <a:gd name="connsiteY18" fmla="*/ 221714 h 1436123"/>
                <a:gd name="connsiteX19" fmla="*/ 1119961 w 4571767"/>
                <a:gd name="connsiteY19" fmla="*/ 168171 h 1436123"/>
                <a:gd name="connsiteX20" fmla="*/ 1121187 w 4571767"/>
                <a:gd name="connsiteY20" fmla="*/ 38 h 1436123"/>
                <a:gd name="connsiteX21" fmla="*/ 1807038 w 4571767"/>
                <a:gd name="connsiteY21" fmla="*/ 67971 h 1436123"/>
                <a:gd name="connsiteX22" fmla="*/ 2016287 w 4571767"/>
                <a:gd name="connsiteY22" fmla="*/ 163497 h 1436123"/>
                <a:gd name="connsiteX23" fmla="*/ 2548970 w 4571767"/>
                <a:gd name="connsiteY23" fmla="*/ 168752 h 1436123"/>
                <a:gd name="connsiteX24" fmla="*/ 2764730 w 4571767"/>
                <a:gd name="connsiteY24" fmla="*/ 67971 h 1436123"/>
                <a:gd name="connsiteX25" fmla="*/ 3450581 w 4571767"/>
                <a:gd name="connsiteY25" fmla="*/ 38 h 1436123"/>
                <a:gd name="connsiteX26" fmla="*/ 4149372 w 4571767"/>
                <a:gd name="connsiteY26" fmla="*/ 67971 h 1436123"/>
                <a:gd name="connsiteX27" fmla="*/ 4543824 w 4571767"/>
                <a:gd name="connsiteY27" fmla="*/ 199412 h 1436123"/>
                <a:gd name="connsiteX28" fmla="*/ 4571676 w 4571767"/>
                <a:gd name="connsiteY28" fmla="*/ 227264 h 1436123"/>
                <a:gd name="connsiteX29" fmla="*/ 4565326 w 4571767"/>
                <a:gd name="connsiteY29" fmla="*/ 549385 h 1436123"/>
                <a:gd name="connsiteX30" fmla="*/ 4429159 w 4571767"/>
                <a:gd name="connsiteY30" fmla="*/ 656612 h 1436123"/>
                <a:gd name="connsiteX31" fmla="*/ 4429159 w 4571767"/>
                <a:gd name="connsiteY31" fmla="*/ 1156336 h 1436123"/>
                <a:gd name="connsiteX32" fmla="*/ 4149372 w 4571767"/>
                <a:gd name="connsiteY32" fmla="*/ 1436123 h 1436123"/>
                <a:gd name="connsiteX33" fmla="*/ 2764730 w 4571767"/>
                <a:gd name="connsiteY33" fmla="*/ 1436123 h 1436123"/>
                <a:gd name="connsiteX34" fmla="*/ 2484943 w 4571767"/>
                <a:gd name="connsiteY34" fmla="*/ 1156336 h 1436123"/>
                <a:gd name="connsiteX35" fmla="*/ 2484943 w 4571767"/>
                <a:gd name="connsiteY35" fmla="*/ 398122 h 1436123"/>
                <a:gd name="connsiteX36" fmla="*/ 2086825 w 4571767"/>
                <a:gd name="connsiteY36" fmla="*/ 443779 h 1436123"/>
                <a:gd name="connsiteX37" fmla="*/ 2086825 w 4571767"/>
                <a:gd name="connsiteY37" fmla="*/ 1156336 h 1436123"/>
                <a:gd name="connsiteX38" fmla="*/ 1807038 w 4571767"/>
                <a:gd name="connsiteY38" fmla="*/ 1436123 h 1436123"/>
                <a:gd name="connsiteX39" fmla="*/ 422396 w 4571767"/>
                <a:gd name="connsiteY39" fmla="*/ 1436123 h 1436123"/>
                <a:gd name="connsiteX40" fmla="*/ 142609 w 4571767"/>
                <a:gd name="connsiteY40" fmla="*/ 1156336 h 1436123"/>
                <a:gd name="connsiteX41" fmla="*/ 142609 w 4571767"/>
                <a:gd name="connsiteY41" fmla="*/ 656612 h 1436123"/>
                <a:gd name="connsiteX42" fmla="*/ 6442 w 4571767"/>
                <a:gd name="connsiteY42" fmla="*/ 549385 h 1436123"/>
                <a:gd name="connsiteX43" fmla="*/ 92 w 4571767"/>
                <a:gd name="connsiteY43" fmla="*/ 227264 h 1436123"/>
                <a:gd name="connsiteX44" fmla="*/ 27944 w 4571767"/>
                <a:gd name="connsiteY44" fmla="*/ 199412 h 1436123"/>
                <a:gd name="connsiteX45" fmla="*/ 422396 w 4571767"/>
                <a:gd name="connsiteY45" fmla="*/ 67971 h 1436123"/>
                <a:gd name="connsiteX46" fmla="*/ 1121187 w 4571767"/>
                <a:gd name="connsiteY46" fmla="*/ 38 h 1436123"/>
                <a:gd name="connsiteX0" fmla="*/ 3451807 w 4571767"/>
                <a:gd name="connsiteY0" fmla="*/ 168171 h 1436123"/>
                <a:gd name="connsiteX1" fmla="*/ 2895923 w 4571767"/>
                <a:gd name="connsiteY1" fmla="*/ 221714 h 1436123"/>
                <a:gd name="connsiteX2" fmla="*/ 2669155 w 4571767"/>
                <a:gd name="connsiteY2" fmla="*/ 442234 h 1436123"/>
                <a:gd name="connsiteX3" fmla="*/ 2669155 w 4571767"/>
                <a:gd name="connsiteY3" fmla="*/ 1079532 h 1436123"/>
                <a:gd name="connsiteX4" fmla="*/ 2895923 w 4571767"/>
                <a:gd name="connsiteY4" fmla="*/ 1300052 h 1436123"/>
                <a:gd name="connsiteX5" fmla="*/ 4018179 w 4571767"/>
                <a:gd name="connsiteY5" fmla="*/ 1300052 h 1436123"/>
                <a:gd name="connsiteX6" fmla="*/ 4244947 w 4571767"/>
                <a:gd name="connsiteY6" fmla="*/ 1079532 h 1436123"/>
                <a:gd name="connsiteX7" fmla="*/ 4244947 w 4571767"/>
                <a:gd name="connsiteY7" fmla="*/ 442234 h 1436123"/>
                <a:gd name="connsiteX8" fmla="*/ 4018179 w 4571767"/>
                <a:gd name="connsiteY8" fmla="*/ 221714 h 1436123"/>
                <a:gd name="connsiteX9" fmla="*/ 3451807 w 4571767"/>
                <a:gd name="connsiteY9" fmla="*/ 168171 h 1436123"/>
                <a:gd name="connsiteX10" fmla="*/ 1119961 w 4571767"/>
                <a:gd name="connsiteY10" fmla="*/ 168171 h 1436123"/>
                <a:gd name="connsiteX11" fmla="*/ 553589 w 4571767"/>
                <a:gd name="connsiteY11" fmla="*/ 221714 h 1436123"/>
                <a:gd name="connsiteX12" fmla="*/ 326821 w 4571767"/>
                <a:gd name="connsiteY12" fmla="*/ 442234 h 1436123"/>
                <a:gd name="connsiteX13" fmla="*/ 326821 w 4571767"/>
                <a:gd name="connsiteY13" fmla="*/ 1079532 h 1436123"/>
                <a:gd name="connsiteX14" fmla="*/ 553589 w 4571767"/>
                <a:gd name="connsiteY14" fmla="*/ 1300052 h 1436123"/>
                <a:gd name="connsiteX15" fmla="*/ 1675845 w 4571767"/>
                <a:gd name="connsiteY15" fmla="*/ 1300052 h 1436123"/>
                <a:gd name="connsiteX16" fmla="*/ 1902613 w 4571767"/>
                <a:gd name="connsiteY16" fmla="*/ 1079532 h 1436123"/>
                <a:gd name="connsiteX17" fmla="*/ 1902613 w 4571767"/>
                <a:gd name="connsiteY17" fmla="*/ 442234 h 1436123"/>
                <a:gd name="connsiteX18" fmla="*/ 1675845 w 4571767"/>
                <a:gd name="connsiteY18" fmla="*/ 221714 h 1436123"/>
                <a:gd name="connsiteX19" fmla="*/ 1119961 w 4571767"/>
                <a:gd name="connsiteY19" fmla="*/ 168171 h 1436123"/>
                <a:gd name="connsiteX20" fmla="*/ 1121187 w 4571767"/>
                <a:gd name="connsiteY20" fmla="*/ 38 h 1436123"/>
                <a:gd name="connsiteX21" fmla="*/ 1807038 w 4571767"/>
                <a:gd name="connsiteY21" fmla="*/ 67971 h 1436123"/>
                <a:gd name="connsiteX22" fmla="*/ 2016287 w 4571767"/>
                <a:gd name="connsiteY22" fmla="*/ 163497 h 1436123"/>
                <a:gd name="connsiteX23" fmla="*/ 2548970 w 4571767"/>
                <a:gd name="connsiteY23" fmla="*/ 168752 h 1436123"/>
                <a:gd name="connsiteX24" fmla="*/ 2764730 w 4571767"/>
                <a:gd name="connsiteY24" fmla="*/ 67971 h 1436123"/>
                <a:gd name="connsiteX25" fmla="*/ 3450581 w 4571767"/>
                <a:gd name="connsiteY25" fmla="*/ 38 h 1436123"/>
                <a:gd name="connsiteX26" fmla="*/ 4149372 w 4571767"/>
                <a:gd name="connsiteY26" fmla="*/ 67971 h 1436123"/>
                <a:gd name="connsiteX27" fmla="*/ 4543824 w 4571767"/>
                <a:gd name="connsiteY27" fmla="*/ 199412 h 1436123"/>
                <a:gd name="connsiteX28" fmla="*/ 4571676 w 4571767"/>
                <a:gd name="connsiteY28" fmla="*/ 227264 h 1436123"/>
                <a:gd name="connsiteX29" fmla="*/ 4565326 w 4571767"/>
                <a:gd name="connsiteY29" fmla="*/ 549385 h 1436123"/>
                <a:gd name="connsiteX30" fmla="*/ 4429159 w 4571767"/>
                <a:gd name="connsiteY30" fmla="*/ 656612 h 1436123"/>
                <a:gd name="connsiteX31" fmla="*/ 4429159 w 4571767"/>
                <a:gd name="connsiteY31" fmla="*/ 1156336 h 1436123"/>
                <a:gd name="connsiteX32" fmla="*/ 4149372 w 4571767"/>
                <a:gd name="connsiteY32" fmla="*/ 1436123 h 1436123"/>
                <a:gd name="connsiteX33" fmla="*/ 2764730 w 4571767"/>
                <a:gd name="connsiteY33" fmla="*/ 1436123 h 1436123"/>
                <a:gd name="connsiteX34" fmla="*/ 2484943 w 4571767"/>
                <a:gd name="connsiteY34" fmla="*/ 1156336 h 1436123"/>
                <a:gd name="connsiteX35" fmla="*/ 2484943 w 4571767"/>
                <a:gd name="connsiteY35" fmla="*/ 398122 h 1436123"/>
                <a:gd name="connsiteX36" fmla="*/ 2086825 w 4571767"/>
                <a:gd name="connsiteY36" fmla="*/ 443779 h 1436123"/>
                <a:gd name="connsiteX37" fmla="*/ 2086825 w 4571767"/>
                <a:gd name="connsiteY37" fmla="*/ 1156336 h 1436123"/>
                <a:gd name="connsiteX38" fmla="*/ 1807038 w 4571767"/>
                <a:gd name="connsiteY38" fmla="*/ 1436123 h 1436123"/>
                <a:gd name="connsiteX39" fmla="*/ 422396 w 4571767"/>
                <a:gd name="connsiteY39" fmla="*/ 1436123 h 1436123"/>
                <a:gd name="connsiteX40" fmla="*/ 142609 w 4571767"/>
                <a:gd name="connsiteY40" fmla="*/ 1156336 h 1436123"/>
                <a:gd name="connsiteX41" fmla="*/ 142609 w 4571767"/>
                <a:gd name="connsiteY41" fmla="*/ 656612 h 1436123"/>
                <a:gd name="connsiteX42" fmla="*/ 6442 w 4571767"/>
                <a:gd name="connsiteY42" fmla="*/ 549385 h 1436123"/>
                <a:gd name="connsiteX43" fmla="*/ 92 w 4571767"/>
                <a:gd name="connsiteY43" fmla="*/ 227264 h 1436123"/>
                <a:gd name="connsiteX44" fmla="*/ 27944 w 4571767"/>
                <a:gd name="connsiteY44" fmla="*/ 199412 h 1436123"/>
                <a:gd name="connsiteX45" fmla="*/ 422396 w 4571767"/>
                <a:gd name="connsiteY45" fmla="*/ 67971 h 1436123"/>
                <a:gd name="connsiteX46" fmla="*/ 1121187 w 4571767"/>
                <a:gd name="connsiteY46" fmla="*/ 38 h 1436123"/>
                <a:gd name="connsiteX0" fmla="*/ 3451807 w 4571767"/>
                <a:gd name="connsiteY0" fmla="*/ 168171 h 1436123"/>
                <a:gd name="connsiteX1" fmla="*/ 2895923 w 4571767"/>
                <a:gd name="connsiteY1" fmla="*/ 221714 h 1436123"/>
                <a:gd name="connsiteX2" fmla="*/ 2669155 w 4571767"/>
                <a:gd name="connsiteY2" fmla="*/ 442234 h 1436123"/>
                <a:gd name="connsiteX3" fmla="*/ 2669155 w 4571767"/>
                <a:gd name="connsiteY3" fmla="*/ 1079532 h 1436123"/>
                <a:gd name="connsiteX4" fmla="*/ 2895923 w 4571767"/>
                <a:gd name="connsiteY4" fmla="*/ 1300052 h 1436123"/>
                <a:gd name="connsiteX5" fmla="*/ 4018179 w 4571767"/>
                <a:gd name="connsiteY5" fmla="*/ 1300052 h 1436123"/>
                <a:gd name="connsiteX6" fmla="*/ 4244947 w 4571767"/>
                <a:gd name="connsiteY6" fmla="*/ 1079532 h 1436123"/>
                <a:gd name="connsiteX7" fmla="*/ 4244947 w 4571767"/>
                <a:gd name="connsiteY7" fmla="*/ 442234 h 1436123"/>
                <a:gd name="connsiteX8" fmla="*/ 4018179 w 4571767"/>
                <a:gd name="connsiteY8" fmla="*/ 221714 h 1436123"/>
                <a:gd name="connsiteX9" fmla="*/ 3451807 w 4571767"/>
                <a:gd name="connsiteY9" fmla="*/ 168171 h 1436123"/>
                <a:gd name="connsiteX10" fmla="*/ 1119961 w 4571767"/>
                <a:gd name="connsiteY10" fmla="*/ 168171 h 1436123"/>
                <a:gd name="connsiteX11" fmla="*/ 553589 w 4571767"/>
                <a:gd name="connsiteY11" fmla="*/ 221714 h 1436123"/>
                <a:gd name="connsiteX12" fmla="*/ 326821 w 4571767"/>
                <a:gd name="connsiteY12" fmla="*/ 442234 h 1436123"/>
                <a:gd name="connsiteX13" fmla="*/ 326821 w 4571767"/>
                <a:gd name="connsiteY13" fmla="*/ 1079532 h 1436123"/>
                <a:gd name="connsiteX14" fmla="*/ 553589 w 4571767"/>
                <a:gd name="connsiteY14" fmla="*/ 1300052 h 1436123"/>
                <a:gd name="connsiteX15" fmla="*/ 1675845 w 4571767"/>
                <a:gd name="connsiteY15" fmla="*/ 1300052 h 1436123"/>
                <a:gd name="connsiteX16" fmla="*/ 1902613 w 4571767"/>
                <a:gd name="connsiteY16" fmla="*/ 1079532 h 1436123"/>
                <a:gd name="connsiteX17" fmla="*/ 1902613 w 4571767"/>
                <a:gd name="connsiteY17" fmla="*/ 442234 h 1436123"/>
                <a:gd name="connsiteX18" fmla="*/ 1675845 w 4571767"/>
                <a:gd name="connsiteY18" fmla="*/ 221714 h 1436123"/>
                <a:gd name="connsiteX19" fmla="*/ 1119961 w 4571767"/>
                <a:gd name="connsiteY19" fmla="*/ 168171 h 1436123"/>
                <a:gd name="connsiteX20" fmla="*/ 1121187 w 4571767"/>
                <a:gd name="connsiteY20" fmla="*/ 38 h 1436123"/>
                <a:gd name="connsiteX21" fmla="*/ 1807038 w 4571767"/>
                <a:gd name="connsiteY21" fmla="*/ 67971 h 1436123"/>
                <a:gd name="connsiteX22" fmla="*/ 2016287 w 4571767"/>
                <a:gd name="connsiteY22" fmla="*/ 163497 h 1436123"/>
                <a:gd name="connsiteX23" fmla="*/ 2548970 w 4571767"/>
                <a:gd name="connsiteY23" fmla="*/ 168752 h 1436123"/>
                <a:gd name="connsiteX24" fmla="*/ 2764730 w 4571767"/>
                <a:gd name="connsiteY24" fmla="*/ 67971 h 1436123"/>
                <a:gd name="connsiteX25" fmla="*/ 3450581 w 4571767"/>
                <a:gd name="connsiteY25" fmla="*/ 38 h 1436123"/>
                <a:gd name="connsiteX26" fmla="*/ 4149372 w 4571767"/>
                <a:gd name="connsiteY26" fmla="*/ 67971 h 1436123"/>
                <a:gd name="connsiteX27" fmla="*/ 4543824 w 4571767"/>
                <a:gd name="connsiteY27" fmla="*/ 199412 h 1436123"/>
                <a:gd name="connsiteX28" fmla="*/ 4571676 w 4571767"/>
                <a:gd name="connsiteY28" fmla="*/ 227264 h 1436123"/>
                <a:gd name="connsiteX29" fmla="*/ 4565326 w 4571767"/>
                <a:gd name="connsiteY29" fmla="*/ 549385 h 1436123"/>
                <a:gd name="connsiteX30" fmla="*/ 4429159 w 4571767"/>
                <a:gd name="connsiteY30" fmla="*/ 656612 h 1436123"/>
                <a:gd name="connsiteX31" fmla="*/ 4429159 w 4571767"/>
                <a:gd name="connsiteY31" fmla="*/ 1156336 h 1436123"/>
                <a:gd name="connsiteX32" fmla="*/ 4149372 w 4571767"/>
                <a:gd name="connsiteY32" fmla="*/ 1436123 h 1436123"/>
                <a:gd name="connsiteX33" fmla="*/ 2764730 w 4571767"/>
                <a:gd name="connsiteY33" fmla="*/ 1436123 h 1436123"/>
                <a:gd name="connsiteX34" fmla="*/ 2484943 w 4571767"/>
                <a:gd name="connsiteY34" fmla="*/ 1156336 h 1436123"/>
                <a:gd name="connsiteX35" fmla="*/ 2506208 w 4571767"/>
                <a:gd name="connsiteY35" fmla="*/ 461917 h 1436123"/>
                <a:gd name="connsiteX36" fmla="*/ 2086825 w 4571767"/>
                <a:gd name="connsiteY36" fmla="*/ 443779 h 1436123"/>
                <a:gd name="connsiteX37" fmla="*/ 2086825 w 4571767"/>
                <a:gd name="connsiteY37" fmla="*/ 1156336 h 1436123"/>
                <a:gd name="connsiteX38" fmla="*/ 1807038 w 4571767"/>
                <a:gd name="connsiteY38" fmla="*/ 1436123 h 1436123"/>
                <a:gd name="connsiteX39" fmla="*/ 422396 w 4571767"/>
                <a:gd name="connsiteY39" fmla="*/ 1436123 h 1436123"/>
                <a:gd name="connsiteX40" fmla="*/ 142609 w 4571767"/>
                <a:gd name="connsiteY40" fmla="*/ 1156336 h 1436123"/>
                <a:gd name="connsiteX41" fmla="*/ 142609 w 4571767"/>
                <a:gd name="connsiteY41" fmla="*/ 656612 h 1436123"/>
                <a:gd name="connsiteX42" fmla="*/ 6442 w 4571767"/>
                <a:gd name="connsiteY42" fmla="*/ 549385 h 1436123"/>
                <a:gd name="connsiteX43" fmla="*/ 92 w 4571767"/>
                <a:gd name="connsiteY43" fmla="*/ 227264 h 1436123"/>
                <a:gd name="connsiteX44" fmla="*/ 27944 w 4571767"/>
                <a:gd name="connsiteY44" fmla="*/ 199412 h 1436123"/>
                <a:gd name="connsiteX45" fmla="*/ 422396 w 4571767"/>
                <a:gd name="connsiteY45" fmla="*/ 67971 h 1436123"/>
                <a:gd name="connsiteX46" fmla="*/ 1121187 w 4571767"/>
                <a:gd name="connsiteY46" fmla="*/ 38 h 1436123"/>
                <a:gd name="connsiteX0" fmla="*/ 3451807 w 4571767"/>
                <a:gd name="connsiteY0" fmla="*/ 168171 h 1436123"/>
                <a:gd name="connsiteX1" fmla="*/ 2895923 w 4571767"/>
                <a:gd name="connsiteY1" fmla="*/ 221714 h 1436123"/>
                <a:gd name="connsiteX2" fmla="*/ 2669155 w 4571767"/>
                <a:gd name="connsiteY2" fmla="*/ 442234 h 1436123"/>
                <a:gd name="connsiteX3" fmla="*/ 2669155 w 4571767"/>
                <a:gd name="connsiteY3" fmla="*/ 1079532 h 1436123"/>
                <a:gd name="connsiteX4" fmla="*/ 2895923 w 4571767"/>
                <a:gd name="connsiteY4" fmla="*/ 1300052 h 1436123"/>
                <a:gd name="connsiteX5" fmla="*/ 4018179 w 4571767"/>
                <a:gd name="connsiteY5" fmla="*/ 1300052 h 1436123"/>
                <a:gd name="connsiteX6" fmla="*/ 4244947 w 4571767"/>
                <a:gd name="connsiteY6" fmla="*/ 1079532 h 1436123"/>
                <a:gd name="connsiteX7" fmla="*/ 4244947 w 4571767"/>
                <a:gd name="connsiteY7" fmla="*/ 442234 h 1436123"/>
                <a:gd name="connsiteX8" fmla="*/ 4018179 w 4571767"/>
                <a:gd name="connsiteY8" fmla="*/ 221714 h 1436123"/>
                <a:gd name="connsiteX9" fmla="*/ 3451807 w 4571767"/>
                <a:gd name="connsiteY9" fmla="*/ 168171 h 1436123"/>
                <a:gd name="connsiteX10" fmla="*/ 1119961 w 4571767"/>
                <a:gd name="connsiteY10" fmla="*/ 168171 h 1436123"/>
                <a:gd name="connsiteX11" fmla="*/ 553589 w 4571767"/>
                <a:gd name="connsiteY11" fmla="*/ 221714 h 1436123"/>
                <a:gd name="connsiteX12" fmla="*/ 326821 w 4571767"/>
                <a:gd name="connsiteY12" fmla="*/ 442234 h 1436123"/>
                <a:gd name="connsiteX13" fmla="*/ 326821 w 4571767"/>
                <a:gd name="connsiteY13" fmla="*/ 1079532 h 1436123"/>
                <a:gd name="connsiteX14" fmla="*/ 553589 w 4571767"/>
                <a:gd name="connsiteY14" fmla="*/ 1300052 h 1436123"/>
                <a:gd name="connsiteX15" fmla="*/ 1675845 w 4571767"/>
                <a:gd name="connsiteY15" fmla="*/ 1300052 h 1436123"/>
                <a:gd name="connsiteX16" fmla="*/ 1902613 w 4571767"/>
                <a:gd name="connsiteY16" fmla="*/ 1079532 h 1436123"/>
                <a:gd name="connsiteX17" fmla="*/ 1902613 w 4571767"/>
                <a:gd name="connsiteY17" fmla="*/ 442234 h 1436123"/>
                <a:gd name="connsiteX18" fmla="*/ 1675845 w 4571767"/>
                <a:gd name="connsiteY18" fmla="*/ 221714 h 1436123"/>
                <a:gd name="connsiteX19" fmla="*/ 1119961 w 4571767"/>
                <a:gd name="connsiteY19" fmla="*/ 168171 h 1436123"/>
                <a:gd name="connsiteX20" fmla="*/ 1121187 w 4571767"/>
                <a:gd name="connsiteY20" fmla="*/ 38 h 1436123"/>
                <a:gd name="connsiteX21" fmla="*/ 1807038 w 4571767"/>
                <a:gd name="connsiteY21" fmla="*/ 67971 h 1436123"/>
                <a:gd name="connsiteX22" fmla="*/ 2016287 w 4571767"/>
                <a:gd name="connsiteY22" fmla="*/ 163497 h 1436123"/>
                <a:gd name="connsiteX23" fmla="*/ 2548970 w 4571767"/>
                <a:gd name="connsiteY23" fmla="*/ 168752 h 1436123"/>
                <a:gd name="connsiteX24" fmla="*/ 2764730 w 4571767"/>
                <a:gd name="connsiteY24" fmla="*/ 67971 h 1436123"/>
                <a:gd name="connsiteX25" fmla="*/ 3450581 w 4571767"/>
                <a:gd name="connsiteY25" fmla="*/ 38 h 1436123"/>
                <a:gd name="connsiteX26" fmla="*/ 4149372 w 4571767"/>
                <a:gd name="connsiteY26" fmla="*/ 67971 h 1436123"/>
                <a:gd name="connsiteX27" fmla="*/ 4543824 w 4571767"/>
                <a:gd name="connsiteY27" fmla="*/ 199412 h 1436123"/>
                <a:gd name="connsiteX28" fmla="*/ 4571676 w 4571767"/>
                <a:gd name="connsiteY28" fmla="*/ 227264 h 1436123"/>
                <a:gd name="connsiteX29" fmla="*/ 4565326 w 4571767"/>
                <a:gd name="connsiteY29" fmla="*/ 549385 h 1436123"/>
                <a:gd name="connsiteX30" fmla="*/ 4429159 w 4571767"/>
                <a:gd name="connsiteY30" fmla="*/ 656612 h 1436123"/>
                <a:gd name="connsiteX31" fmla="*/ 4429159 w 4571767"/>
                <a:gd name="connsiteY31" fmla="*/ 1156336 h 1436123"/>
                <a:gd name="connsiteX32" fmla="*/ 4149372 w 4571767"/>
                <a:gd name="connsiteY32" fmla="*/ 1436123 h 1436123"/>
                <a:gd name="connsiteX33" fmla="*/ 2764730 w 4571767"/>
                <a:gd name="connsiteY33" fmla="*/ 1436123 h 1436123"/>
                <a:gd name="connsiteX34" fmla="*/ 2484943 w 4571767"/>
                <a:gd name="connsiteY34" fmla="*/ 1156336 h 1436123"/>
                <a:gd name="connsiteX35" fmla="*/ 2474310 w 4571767"/>
                <a:gd name="connsiteY35" fmla="*/ 440652 h 1436123"/>
                <a:gd name="connsiteX36" fmla="*/ 2086825 w 4571767"/>
                <a:gd name="connsiteY36" fmla="*/ 443779 h 1436123"/>
                <a:gd name="connsiteX37" fmla="*/ 2086825 w 4571767"/>
                <a:gd name="connsiteY37" fmla="*/ 1156336 h 1436123"/>
                <a:gd name="connsiteX38" fmla="*/ 1807038 w 4571767"/>
                <a:gd name="connsiteY38" fmla="*/ 1436123 h 1436123"/>
                <a:gd name="connsiteX39" fmla="*/ 422396 w 4571767"/>
                <a:gd name="connsiteY39" fmla="*/ 1436123 h 1436123"/>
                <a:gd name="connsiteX40" fmla="*/ 142609 w 4571767"/>
                <a:gd name="connsiteY40" fmla="*/ 1156336 h 1436123"/>
                <a:gd name="connsiteX41" fmla="*/ 142609 w 4571767"/>
                <a:gd name="connsiteY41" fmla="*/ 656612 h 1436123"/>
                <a:gd name="connsiteX42" fmla="*/ 6442 w 4571767"/>
                <a:gd name="connsiteY42" fmla="*/ 549385 h 1436123"/>
                <a:gd name="connsiteX43" fmla="*/ 92 w 4571767"/>
                <a:gd name="connsiteY43" fmla="*/ 227264 h 1436123"/>
                <a:gd name="connsiteX44" fmla="*/ 27944 w 4571767"/>
                <a:gd name="connsiteY44" fmla="*/ 199412 h 1436123"/>
                <a:gd name="connsiteX45" fmla="*/ 422396 w 4571767"/>
                <a:gd name="connsiteY45" fmla="*/ 67971 h 1436123"/>
                <a:gd name="connsiteX46" fmla="*/ 1121187 w 4571767"/>
                <a:gd name="connsiteY46" fmla="*/ 38 h 1436123"/>
                <a:gd name="connsiteX0" fmla="*/ 3451807 w 4571767"/>
                <a:gd name="connsiteY0" fmla="*/ 168171 h 1436123"/>
                <a:gd name="connsiteX1" fmla="*/ 2895923 w 4571767"/>
                <a:gd name="connsiteY1" fmla="*/ 221714 h 1436123"/>
                <a:gd name="connsiteX2" fmla="*/ 2669155 w 4571767"/>
                <a:gd name="connsiteY2" fmla="*/ 442234 h 1436123"/>
                <a:gd name="connsiteX3" fmla="*/ 2669155 w 4571767"/>
                <a:gd name="connsiteY3" fmla="*/ 1079532 h 1436123"/>
                <a:gd name="connsiteX4" fmla="*/ 2895923 w 4571767"/>
                <a:gd name="connsiteY4" fmla="*/ 1300052 h 1436123"/>
                <a:gd name="connsiteX5" fmla="*/ 4018179 w 4571767"/>
                <a:gd name="connsiteY5" fmla="*/ 1300052 h 1436123"/>
                <a:gd name="connsiteX6" fmla="*/ 4244947 w 4571767"/>
                <a:gd name="connsiteY6" fmla="*/ 1079532 h 1436123"/>
                <a:gd name="connsiteX7" fmla="*/ 4244947 w 4571767"/>
                <a:gd name="connsiteY7" fmla="*/ 442234 h 1436123"/>
                <a:gd name="connsiteX8" fmla="*/ 4018179 w 4571767"/>
                <a:gd name="connsiteY8" fmla="*/ 221714 h 1436123"/>
                <a:gd name="connsiteX9" fmla="*/ 3451807 w 4571767"/>
                <a:gd name="connsiteY9" fmla="*/ 168171 h 1436123"/>
                <a:gd name="connsiteX10" fmla="*/ 1119961 w 4571767"/>
                <a:gd name="connsiteY10" fmla="*/ 168171 h 1436123"/>
                <a:gd name="connsiteX11" fmla="*/ 553589 w 4571767"/>
                <a:gd name="connsiteY11" fmla="*/ 221714 h 1436123"/>
                <a:gd name="connsiteX12" fmla="*/ 326821 w 4571767"/>
                <a:gd name="connsiteY12" fmla="*/ 442234 h 1436123"/>
                <a:gd name="connsiteX13" fmla="*/ 326821 w 4571767"/>
                <a:gd name="connsiteY13" fmla="*/ 1079532 h 1436123"/>
                <a:gd name="connsiteX14" fmla="*/ 553589 w 4571767"/>
                <a:gd name="connsiteY14" fmla="*/ 1300052 h 1436123"/>
                <a:gd name="connsiteX15" fmla="*/ 1675845 w 4571767"/>
                <a:gd name="connsiteY15" fmla="*/ 1300052 h 1436123"/>
                <a:gd name="connsiteX16" fmla="*/ 1902613 w 4571767"/>
                <a:gd name="connsiteY16" fmla="*/ 1079532 h 1436123"/>
                <a:gd name="connsiteX17" fmla="*/ 1902613 w 4571767"/>
                <a:gd name="connsiteY17" fmla="*/ 442234 h 1436123"/>
                <a:gd name="connsiteX18" fmla="*/ 1675845 w 4571767"/>
                <a:gd name="connsiteY18" fmla="*/ 221714 h 1436123"/>
                <a:gd name="connsiteX19" fmla="*/ 1119961 w 4571767"/>
                <a:gd name="connsiteY19" fmla="*/ 168171 h 1436123"/>
                <a:gd name="connsiteX20" fmla="*/ 1121187 w 4571767"/>
                <a:gd name="connsiteY20" fmla="*/ 38 h 1436123"/>
                <a:gd name="connsiteX21" fmla="*/ 1807038 w 4571767"/>
                <a:gd name="connsiteY21" fmla="*/ 67971 h 1436123"/>
                <a:gd name="connsiteX22" fmla="*/ 2016287 w 4571767"/>
                <a:gd name="connsiteY22" fmla="*/ 163497 h 1436123"/>
                <a:gd name="connsiteX23" fmla="*/ 2548970 w 4571767"/>
                <a:gd name="connsiteY23" fmla="*/ 168752 h 1436123"/>
                <a:gd name="connsiteX24" fmla="*/ 2764730 w 4571767"/>
                <a:gd name="connsiteY24" fmla="*/ 67971 h 1436123"/>
                <a:gd name="connsiteX25" fmla="*/ 3450581 w 4571767"/>
                <a:gd name="connsiteY25" fmla="*/ 38 h 1436123"/>
                <a:gd name="connsiteX26" fmla="*/ 4149372 w 4571767"/>
                <a:gd name="connsiteY26" fmla="*/ 67971 h 1436123"/>
                <a:gd name="connsiteX27" fmla="*/ 4543824 w 4571767"/>
                <a:gd name="connsiteY27" fmla="*/ 199412 h 1436123"/>
                <a:gd name="connsiteX28" fmla="*/ 4571676 w 4571767"/>
                <a:gd name="connsiteY28" fmla="*/ 227264 h 1436123"/>
                <a:gd name="connsiteX29" fmla="*/ 4565326 w 4571767"/>
                <a:gd name="connsiteY29" fmla="*/ 549385 h 1436123"/>
                <a:gd name="connsiteX30" fmla="*/ 4429159 w 4571767"/>
                <a:gd name="connsiteY30" fmla="*/ 656612 h 1436123"/>
                <a:gd name="connsiteX31" fmla="*/ 4429159 w 4571767"/>
                <a:gd name="connsiteY31" fmla="*/ 1156336 h 1436123"/>
                <a:gd name="connsiteX32" fmla="*/ 4149372 w 4571767"/>
                <a:gd name="connsiteY32" fmla="*/ 1436123 h 1436123"/>
                <a:gd name="connsiteX33" fmla="*/ 2764730 w 4571767"/>
                <a:gd name="connsiteY33" fmla="*/ 1436123 h 1436123"/>
                <a:gd name="connsiteX34" fmla="*/ 2484943 w 4571767"/>
                <a:gd name="connsiteY34" fmla="*/ 1156336 h 1436123"/>
                <a:gd name="connsiteX35" fmla="*/ 2474310 w 4571767"/>
                <a:gd name="connsiteY35" fmla="*/ 440652 h 1436123"/>
                <a:gd name="connsiteX36" fmla="*/ 2086825 w 4571767"/>
                <a:gd name="connsiteY36" fmla="*/ 443779 h 1436123"/>
                <a:gd name="connsiteX37" fmla="*/ 2086825 w 4571767"/>
                <a:gd name="connsiteY37" fmla="*/ 1156336 h 1436123"/>
                <a:gd name="connsiteX38" fmla="*/ 1807038 w 4571767"/>
                <a:gd name="connsiteY38" fmla="*/ 1436123 h 1436123"/>
                <a:gd name="connsiteX39" fmla="*/ 422396 w 4571767"/>
                <a:gd name="connsiteY39" fmla="*/ 1436123 h 1436123"/>
                <a:gd name="connsiteX40" fmla="*/ 142609 w 4571767"/>
                <a:gd name="connsiteY40" fmla="*/ 1156336 h 1436123"/>
                <a:gd name="connsiteX41" fmla="*/ 142609 w 4571767"/>
                <a:gd name="connsiteY41" fmla="*/ 656612 h 1436123"/>
                <a:gd name="connsiteX42" fmla="*/ 6442 w 4571767"/>
                <a:gd name="connsiteY42" fmla="*/ 549385 h 1436123"/>
                <a:gd name="connsiteX43" fmla="*/ 92 w 4571767"/>
                <a:gd name="connsiteY43" fmla="*/ 227264 h 1436123"/>
                <a:gd name="connsiteX44" fmla="*/ 27944 w 4571767"/>
                <a:gd name="connsiteY44" fmla="*/ 199412 h 1436123"/>
                <a:gd name="connsiteX45" fmla="*/ 422396 w 4571767"/>
                <a:gd name="connsiteY45" fmla="*/ 67971 h 1436123"/>
                <a:gd name="connsiteX46" fmla="*/ 1121187 w 4571767"/>
                <a:gd name="connsiteY46" fmla="*/ 38 h 143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571767" h="1436123">
                  <a:moveTo>
                    <a:pt x="3451807" y="168171"/>
                  </a:moveTo>
                  <a:cubicBezTo>
                    <a:pt x="3271756" y="167321"/>
                    <a:pt x="3093453" y="184319"/>
                    <a:pt x="2895923" y="221714"/>
                  </a:cubicBezTo>
                  <a:cubicBezTo>
                    <a:pt x="2721740" y="269308"/>
                    <a:pt x="2669155" y="320444"/>
                    <a:pt x="2669155" y="442234"/>
                  </a:cubicBezTo>
                  <a:lnTo>
                    <a:pt x="2669155" y="1079532"/>
                  </a:lnTo>
                  <a:cubicBezTo>
                    <a:pt x="2669155" y="1201322"/>
                    <a:pt x="2770682" y="1300052"/>
                    <a:pt x="2895923" y="1300052"/>
                  </a:cubicBezTo>
                  <a:lnTo>
                    <a:pt x="4018179" y="1300052"/>
                  </a:lnTo>
                  <a:cubicBezTo>
                    <a:pt x="4143419" y="1300052"/>
                    <a:pt x="4244947" y="1201322"/>
                    <a:pt x="4244947" y="1079532"/>
                  </a:cubicBezTo>
                  <a:lnTo>
                    <a:pt x="4244947" y="442234"/>
                  </a:lnTo>
                  <a:cubicBezTo>
                    <a:pt x="4244947" y="320444"/>
                    <a:pt x="4185370" y="269308"/>
                    <a:pt x="4018179" y="221714"/>
                  </a:cubicBezTo>
                  <a:cubicBezTo>
                    <a:pt x="3813657" y="187719"/>
                    <a:pt x="3631858" y="169021"/>
                    <a:pt x="3451807" y="168171"/>
                  </a:cubicBezTo>
                  <a:close/>
                  <a:moveTo>
                    <a:pt x="1119961" y="168171"/>
                  </a:moveTo>
                  <a:cubicBezTo>
                    <a:pt x="939910" y="169021"/>
                    <a:pt x="758111" y="187719"/>
                    <a:pt x="553589" y="221714"/>
                  </a:cubicBezTo>
                  <a:cubicBezTo>
                    <a:pt x="386398" y="269308"/>
                    <a:pt x="326821" y="320444"/>
                    <a:pt x="326821" y="442234"/>
                  </a:cubicBezTo>
                  <a:lnTo>
                    <a:pt x="326821" y="1079532"/>
                  </a:lnTo>
                  <a:cubicBezTo>
                    <a:pt x="326821" y="1201322"/>
                    <a:pt x="428349" y="1300052"/>
                    <a:pt x="553589" y="1300052"/>
                  </a:cubicBezTo>
                  <a:lnTo>
                    <a:pt x="1675845" y="1300052"/>
                  </a:lnTo>
                  <a:cubicBezTo>
                    <a:pt x="1801086" y="1300052"/>
                    <a:pt x="1902613" y="1201322"/>
                    <a:pt x="1902613" y="1079532"/>
                  </a:cubicBezTo>
                  <a:lnTo>
                    <a:pt x="1902613" y="442234"/>
                  </a:lnTo>
                  <a:cubicBezTo>
                    <a:pt x="1902613" y="320444"/>
                    <a:pt x="1850028" y="269308"/>
                    <a:pt x="1675845" y="221714"/>
                  </a:cubicBezTo>
                  <a:cubicBezTo>
                    <a:pt x="1478315" y="184319"/>
                    <a:pt x="1300012" y="167321"/>
                    <a:pt x="1119961" y="168171"/>
                  </a:cubicBezTo>
                  <a:close/>
                  <a:moveTo>
                    <a:pt x="1121187" y="38"/>
                  </a:moveTo>
                  <a:cubicBezTo>
                    <a:pt x="1343334" y="-1041"/>
                    <a:pt x="1563325" y="20526"/>
                    <a:pt x="1807038" y="67971"/>
                  </a:cubicBezTo>
                  <a:cubicBezTo>
                    <a:pt x="1906130" y="95814"/>
                    <a:pt x="1973325" y="124613"/>
                    <a:pt x="2016287" y="163497"/>
                  </a:cubicBezTo>
                  <a:cubicBezTo>
                    <a:pt x="2192333" y="131034"/>
                    <a:pt x="2373065" y="132902"/>
                    <a:pt x="2548970" y="168752"/>
                  </a:cubicBezTo>
                  <a:cubicBezTo>
                    <a:pt x="2591975" y="127420"/>
                    <a:pt x="2660813" y="97170"/>
                    <a:pt x="2764730" y="67971"/>
                  </a:cubicBezTo>
                  <a:cubicBezTo>
                    <a:pt x="3008443" y="20526"/>
                    <a:pt x="3228434" y="-1041"/>
                    <a:pt x="3450581" y="38"/>
                  </a:cubicBezTo>
                  <a:cubicBezTo>
                    <a:pt x="3672728" y="1116"/>
                    <a:pt x="3897032" y="24839"/>
                    <a:pt x="4149372" y="67971"/>
                  </a:cubicBezTo>
                  <a:lnTo>
                    <a:pt x="4543824" y="199412"/>
                  </a:lnTo>
                  <a:cubicBezTo>
                    <a:pt x="4559206" y="199412"/>
                    <a:pt x="4571676" y="211882"/>
                    <a:pt x="4571676" y="227264"/>
                  </a:cubicBezTo>
                  <a:cubicBezTo>
                    <a:pt x="4572734" y="350513"/>
                    <a:pt x="4564268" y="426136"/>
                    <a:pt x="4565326" y="549385"/>
                  </a:cubicBezTo>
                  <a:cubicBezTo>
                    <a:pt x="4567562" y="597827"/>
                    <a:pt x="4477723" y="636745"/>
                    <a:pt x="4429159" y="656612"/>
                  </a:cubicBezTo>
                  <a:lnTo>
                    <a:pt x="4429159" y="1156336"/>
                  </a:lnTo>
                  <a:cubicBezTo>
                    <a:pt x="4429159" y="1310858"/>
                    <a:pt x="4303894" y="1436123"/>
                    <a:pt x="4149372" y="1436123"/>
                  </a:cubicBezTo>
                  <a:lnTo>
                    <a:pt x="2764730" y="1436123"/>
                  </a:lnTo>
                  <a:cubicBezTo>
                    <a:pt x="2610208" y="1436123"/>
                    <a:pt x="2484943" y="1310858"/>
                    <a:pt x="2484943" y="1156336"/>
                  </a:cubicBezTo>
                  <a:lnTo>
                    <a:pt x="2474310" y="440652"/>
                  </a:lnTo>
                  <a:cubicBezTo>
                    <a:pt x="2406606" y="372700"/>
                    <a:pt x="2176327" y="349391"/>
                    <a:pt x="2086825" y="443779"/>
                  </a:cubicBezTo>
                  <a:lnTo>
                    <a:pt x="2086825" y="1156336"/>
                  </a:lnTo>
                  <a:cubicBezTo>
                    <a:pt x="2086825" y="1310858"/>
                    <a:pt x="1961560" y="1436123"/>
                    <a:pt x="1807038" y="1436123"/>
                  </a:cubicBezTo>
                  <a:lnTo>
                    <a:pt x="422396" y="1436123"/>
                  </a:lnTo>
                  <a:cubicBezTo>
                    <a:pt x="267874" y="1436123"/>
                    <a:pt x="142609" y="1310858"/>
                    <a:pt x="142609" y="1156336"/>
                  </a:cubicBezTo>
                  <a:lnTo>
                    <a:pt x="142609" y="656612"/>
                  </a:lnTo>
                  <a:cubicBezTo>
                    <a:pt x="94045" y="636745"/>
                    <a:pt x="4206" y="597827"/>
                    <a:pt x="6442" y="549385"/>
                  </a:cubicBezTo>
                  <a:cubicBezTo>
                    <a:pt x="7500" y="426136"/>
                    <a:pt x="-966" y="350513"/>
                    <a:pt x="92" y="227264"/>
                  </a:cubicBezTo>
                  <a:cubicBezTo>
                    <a:pt x="92" y="211882"/>
                    <a:pt x="12562" y="199412"/>
                    <a:pt x="27944" y="199412"/>
                  </a:cubicBezTo>
                  <a:lnTo>
                    <a:pt x="422396" y="67971"/>
                  </a:lnTo>
                  <a:cubicBezTo>
                    <a:pt x="674736" y="24839"/>
                    <a:pt x="899040" y="1116"/>
                    <a:pt x="1121187" y="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xmlns="" id="{799B8487-545A-4349-9885-31EA4B5F4C91}"/>
                </a:ext>
              </a:extLst>
            </p:cNvPr>
            <p:cNvGrpSpPr/>
            <p:nvPr/>
          </p:nvGrpSpPr>
          <p:grpSpPr>
            <a:xfrm>
              <a:off x="1403648" y="1571297"/>
              <a:ext cx="588570" cy="588570"/>
              <a:chOff x="7999070" y="-28992"/>
              <a:chExt cx="1799999" cy="1800000"/>
            </a:xfrm>
            <a:solidFill>
              <a:schemeClr val="accent2"/>
            </a:solidFill>
          </p:grpSpPr>
          <p:sp>
            <p:nvSpPr>
              <p:cNvPr id="9" name="Rectangle 13">
                <a:extLst>
                  <a:ext uri="{FF2B5EF4-FFF2-40B4-BE49-F238E27FC236}">
                    <a16:creationId xmlns:a16="http://schemas.microsoft.com/office/drawing/2014/main" xmlns="" id="{B8D6D980-3F6C-4D6A-9EBF-314AC6ECAA22}"/>
                  </a:ext>
                </a:extLst>
              </p:cNvPr>
              <p:cNvSpPr/>
              <p:nvPr/>
            </p:nvSpPr>
            <p:spPr>
              <a:xfrm>
                <a:off x="7999070" y="-28992"/>
                <a:ext cx="216000" cy="180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xmlns="" id="{ADA14EF9-F95C-4086-AAB2-8680D0D8FE24}"/>
                  </a:ext>
                </a:extLst>
              </p:cNvPr>
              <p:cNvSpPr/>
              <p:nvPr/>
            </p:nvSpPr>
            <p:spPr>
              <a:xfrm rot="5400000">
                <a:off x="8895414" y="866807"/>
                <a:ext cx="216000" cy="15913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5">
                <a:extLst>
                  <a:ext uri="{FF2B5EF4-FFF2-40B4-BE49-F238E27FC236}">
                    <a16:creationId xmlns:a16="http://schemas.microsoft.com/office/drawing/2014/main" xmlns="" id="{85A0C116-14EE-4A3B-A3B3-170E32F50E49}"/>
                  </a:ext>
                </a:extLst>
              </p:cNvPr>
              <p:cNvSpPr/>
              <p:nvPr/>
            </p:nvSpPr>
            <p:spPr>
              <a:xfrm rot="5400000">
                <a:off x="8895414" y="-716646"/>
                <a:ext cx="216000" cy="15913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xmlns="" id="{1B0261F6-B322-463F-918C-D16D9BA50B3F}"/>
                  </a:ext>
                </a:extLst>
              </p:cNvPr>
              <p:cNvSpPr/>
              <p:nvPr/>
            </p:nvSpPr>
            <p:spPr>
              <a:xfrm rot="5400000">
                <a:off x="8895414" y="75080"/>
                <a:ext cx="216000" cy="15913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17">
                <a:extLst>
                  <a:ext uri="{FF2B5EF4-FFF2-40B4-BE49-F238E27FC236}">
                    <a16:creationId xmlns:a16="http://schemas.microsoft.com/office/drawing/2014/main" xmlns="" id="{B09F73C6-6279-4B0B-A1D9-6F9CF70F428C}"/>
                  </a:ext>
                </a:extLst>
              </p:cNvPr>
              <p:cNvSpPr/>
              <p:nvPr/>
            </p:nvSpPr>
            <p:spPr>
              <a:xfrm rot="5400000">
                <a:off x="9041332" y="-174865"/>
                <a:ext cx="216000" cy="12994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ectangle 18">
                <a:extLst>
                  <a:ext uri="{FF2B5EF4-FFF2-40B4-BE49-F238E27FC236}">
                    <a16:creationId xmlns:a16="http://schemas.microsoft.com/office/drawing/2014/main" xmlns="" id="{C6081E7E-BDAF-44DA-AA89-D3E6EEE4F611}"/>
                  </a:ext>
                </a:extLst>
              </p:cNvPr>
              <p:cNvSpPr/>
              <p:nvPr/>
            </p:nvSpPr>
            <p:spPr>
              <a:xfrm rot="5400000">
                <a:off x="9041331" y="616860"/>
                <a:ext cx="216000" cy="12994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xmlns="" id="{208A1A5D-E1D7-4AAD-B25C-F4166CB4D1BE}"/>
                </a:ext>
              </a:extLst>
            </p:cNvPr>
            <p:cNvGrpSpPr/>
            <p:nvPr/>
          </p:nvGrpSpPr>
          <p:grpSpPr>
            <a:xfrm rot="16200000">
              <a:off x="2327246" y="1571297"/>
              <a:ext cx="588570" cy="588570"/>
              <a:chOff x="7999070" y="-28992"/>
              <a:chExt cx="1799999" cy="1800000"/>
            </a:xfrm>
            <a:solidFill>
              <a:schemeClr val="accent2"/>
            </a:solidFill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xmlns="" id="{A0A114EF-5D12-4C34-AFC4-9A067140194D}"/>
                  </a:ext>
                </a:extLst>
              </p:cNvPr>
              <p:cNvSpPr/>
              <p:nvPr/>
            </p:nvSpPr>
            <p:spPr>
              <a:xfrm>
                <a:off x="7999070" y="-28992"/>
                <a:ext cx="216000" cy="180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21">
                <a:extLst>
                  <a:ext uri="{FF2B5EF4-FFF2-40B4-BE49-F238E27FC236}">
                    <a16:creationId xmlns:a16="http://schemas.microsoft.com/office/drawing/2014/main" xmlns="" id="{15C08273-65F1-47EA-A0FF-1741B623AEFD}"/>
                  </a:ext>
                </a:extLst>
              </p:cNvPr>
              <p:cNvSpPr/>
              <p:nvPr/>
            </p:nvSpPr>
            <p:spPr>
              <a:xfrm rot="5400000">
                <a:off x="8895414" y="866807"/>
                <a:ext cx="216000" cy="15913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xmlns="" id="{CC791BAE-2640-43FE-894C-FE58A1FABC52}"/>
                  </a:ext>
                </a:extLst>
              </p:cNvPr>
              <p:cNvSpPr/>
              <p:nvPr/>
            </p:nvSpPr>
            <p:spPr>
              <a:xfrm rot="5400000">
                <a:off x="8895414" y="-716646"/>
                <a:ext cx="216000" cy="15913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xmlns="" id="{B43F31C1-D01E-4060-AD34-23EF90CCCA5E}"/>
                  </a:ext>
                </a:extLst>
              </p:cNvPr>
              <p:cNvSpPr/>
              <p:nvPr/>
            </p:nvSpPr>
            <p:spPr>
              <a:xfrm rot="5400000">
                <a:off x="8895414" y="75080"/>
                <a:ext cx="216000" cy="15913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24">
                <a:extLst>
                  <a:ext uri="{FF2B5EF4-FFF2-40B4-BE49-F238E27FC236}">
                    <a16:creationId xmlns:a16="http://schemas.microsoft.com/office/drawing/2014/main" xmlns="" id="{E087BD22-A154-4979-9727-3815147164E9}"/>
                  </a:ext>
                </a:extLst>
              </p:cNvPr>
              <p:cNvSpPr/>
              <p:nvPr/>
            </p:nvSpPr>
            <p:spPr>
              <a:xfrm rot="5400000">
                <a:off x="9041332" y="-174865"/>
                <a:ext cx="216000" cy="12994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5">
                <a:extLst>
                  <a:ext uri="{FF2B5EF4-FFF2-40B4-BE49-F238E27FC236}">
                    <a16:creationId xmlns:a16="http://schemas.microsoft.com/office/drawing/2014/main" xmlns="" id="{4148ECE0-DC63-417E-9461-D813370FA4E4}"/>
                  </a:ext>
                </a:extLst>
              </p:cNvPr>
              <p:cNvSpPr/>
              <p:nvPr/>
            </p:nvSpPr>
            <p:spPr>
              <a:xfrm rot="5400000">
                <a:off x="9041331" y="616860"/>
                <a:ext cx="216000" cy="12994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xmlns="" id="{AE205EEF-C4B5-49E8-A3F6-1D6B209B797D}"/>
                </a:ext>
              </a:extLst>
            </p:cNvPr>
            <p:cNvGrpSpPr/>
            <p:nvPr/>
          </p:nvGrpSpPr>
          <p:grpSpPr>
            <a:xfrm rot="5400000">
              <a:off x="1267298" y="2411397"/>
              <a:ext cx="503916" cy="503916"/>
              <a:chOff x="7999070" y="-28992"/>
              <a:chExt cx="1799999" cy="1800000"/>
            </a:xfrm>
            <a:solidFill>
              <a:schemeClr val="accent2"/>
            </a:solidFill>
          </p:grpSpPr>
          <p:sp>
            <p:nvSpPr>
              <p:cNvPr id="23" name="Rectangle 27">
                <a:extLst>
                  <a:ext uri="{FF2B5EF4-FFF2-40B4-BE49-F238E27FC236}">
                    <a16:creationId xmlns:a16="http://schemas.microsoft.com/office/drawing/2014/main" xmlns="" id="{0C46B6D2-2BEB-4A06-B5BA-BF0F3AED19DF}"/>
                  </a:ext>
                </a:extLst>
              </p:cNvPr>
              <p:cNvSpPr/>
              <p:nvPr/>
            </p:nvSpPr>
            <p:spPr>
              <a:xfrm>
                <a:off x="7999070" y="-28992"/>
                <a:ext cx="216000" cy="180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8">
                <a:extLst>
                  <a:ext uri="{FF2B5EF4-FFF2-40B4-BE49-F238E27FC236}">
                    <a16:creationId xmlns:a16="http://schemas.microsoft.com/office/drawing/2014/main" xmlns="" id="{A6DFE46C-CDE6-4148-82A2-EA1E0586B2C1}"/>
                  </a:ext>
                </a:extLst>
              </p:cNvPr>
              <p:cNvSpPr/>
              <p:nvPr/>
            </p:nvSpPr>
            <p:spPr>
              <a:xfrm rot="5400000">
                <a:off x="8895414" y="866807"/>
                <a:ext cx="216000" cy="15913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9">
                <a:extLst>
                  <a:ext uri="{FF2B5EF4-FFF2-40B4-BE49-F238E27FC236}">
                    <a16:creationId xmlns:a16="http://schemas.microsoft.com/office/drawing/2014/main" xmlns="" id="{71A2E7F6-0D5A-4FC6-A083-385B15AF7B41}"/>
                  </a:ext>
                </a:extLst>
              </p:cNvPr>
              <p:cNvSpPr/>
              <p:nvPr/>
            </p:nvSpPr>
            <p:spPr>
              <a:xfrm rot="5400000">
                <a:off x="8895414" y="-716646"/>
                <a:ext cx="216000" cy="15913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ectangle 30">
                <a:extLst>
                  <a:ext uri="{FF2B5EF4-FFF2-40B4-BE49-F238E27FC236}">
                    <a16:creationId xmlns:a16="http://schemas.microsoft.com/office/drawing/2014/main" xmlns="" id="{04EB0B4C-29A0-4AF2-80BC-74C1322A963B}"/>
                  </a:ext>
                </a:extLst>
              </p:cNvPr>
              <p:cNvSpPr/>
              <p:nvPr/>
            </p:nvSpPr>
            <p:spPr>
              <a:xfrm rot="5400000">
                <a:off x="8895414" y="75080"/>
                <a:ext cx="216000" cy="15913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xmlns="" id="{A0C93C74-7484-46BD-9C50-074B541C04DA}"/>
                  </a:ext>
                </a:extLst>
              </p:cNvPr>
              <p:cNvSpPr/>
              <p:nvPr/>
            </p:nvSpPr>
            <p:spPr>
              <a:xfrm rot="5400000">
                <a:off x="9041332" y="-174865"/>
                <a:ext cx="216000" cy="12994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32">
                <a:extLst>
                  <a:ext uri="{FF2B5EF4-FFF2-40B4-BE49-F238E27FC236}">
                    <a16:creationId xmlns:a16="http://schemas.microsoft.com/office/drawing/2014/main" xmlns="" id="{A6E73494-627C-4BA8-9F6C-F6F2772EDD7C}"/>
                  </a:ext>
                </a:extLst>
              </p:cNvPr>
              <p:cNvSpPr/>
              <p:nvPr/>
            </p:nvSpPr>
            <p:spPr>
              <a:xfrm rot="5400000">
                <a:off x="9041331" y="616860"/>
                <a:ext cx="216000" cy="12994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Group 33">
              <a:extLst>
                <a:ext uri="{FF2B5EF4-FFF2-40B4-BE49-F238E27FC236}">
                  <a16:creationId xmlns:a16="http://schemas.microsoft.com/office/drawing/2014/main" xmlns="" id="{96542EA6-63F6-4486-9915-0F122B90429F}"/>
                </a:ext>
              </a:extLst>
            </p:cNvPr>
            <p:cNvGrpSpPr/>
            <p:nvPr/>
          </p:nvGrpSpPr>
          <p:grpSpPr>
            <a:xfrm rot="10800000">
              <a:off x="1909758" y="2411397"/>
              <a:ext cx="503916" cy="503916"/>
              <a:chOff x="7999070" y="-28992"/>
              <a:chExt cx="1799999" cy="1800000"/>
            </a:xfrm>
            <a:solidFill>
              <a:schemeClr val="accent2"/>
            </a:solidFill>
          </p:grpSpPr>
          <p:sp>
            <p:nvSpPr>
              <p:cNvPr id="30" name="Rectangle 34">
                <a:extLst>
                  <a:ext uri="{FF2B5EF4-FFF2-40B4-BE49-F238E27FC236}">
                    <a16:creationId xmlns:a16="http://schemas.microsoft.com/office/drawing/2014/main" xmlns="" id="{5BCA3181-4615-43E1-94E8-2936073736D6}"/>
                  </a:ext>
                </a:extLst>
              </p:cNvPr>
              <p:cNvSpPr/>
              <p:nvPr/>
            </p:nvSpPr>
            <p:spPr>
              <a:xfrm>
                <a:off x="7999070" y="-28992"/>
                <a:ext cx="216000" cy="180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35">
                <a:extLst>
                  <a:ext uri="{FF2B5EF4-FFF2-40B4-BE49-F238E27FC236}">
                    <a16:creationId xmlns:a16="http://schemas.microsoft.com/office/drawing/2014/main" xmlns="" id="{5FFBBB0C-694C-4202-B4C2-4DAA72C337FC}"/>
                  </a:ext>
                </a:extLst>
              </p:cNvPr>
              <p:cNvSpPr/>
              <p:nvPr/>
            </p:nvSpPr>
            <p:spPr>
              <a:xfrm rot="5400000">
                <a:off x="8895414" y="866807"/>
                <a:ext cx="216000" cy="15913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Rectangle 36">
                <a:extLst>
                  <a:ext uri="{FF2B5EF4-FFF2-40B4-BE49-F238E27FC236}">
                    <a16:creationId xmlns:a16="http://schemas.microsoft.com/office/drawing/2014/main" xmlns="" id="{094B9C6E-3477-47CD-850B-21A421B6EB4E}"/>
                  </a:ext>
                </a:extLst>
              </p:cNvPr>
              <p:cNvSpPr/>
              <p:nvPr/>
            </p:nvSpPr>
            <p:spPr>
              <a:xfrm rot="5400000">
                <a:off x="8895414" y="-716646"/>
                <a:ext cx="216000" cy="15913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37">
                <a:extLst>
                  <a:ext uri="{FF2B5EF4-FFF2-40B4-BE49-F238E27FC236}">
                    <a16:creationId xmlns:a16="http://schemas.microsoft.com/office/drawing/2014/main" xmlns="" id="{3072F8FC-211E-4E89-8FAD-5CC145EDDDF9}"/>
                  </a:ext>
                </a:extLst>
              </p:cNvPr>
              <p:cNvSpPr/>
              <p:nvPr/>
            </p:nvSpPr>
            <p:spPr>
              <a:xfrm rot="5400000">
                <a:off x="8895414" y="75080"/>
                <a:ext cx="216000" cy="15913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38">
                <a:extLst>
                  <a:ext uri="{FF2B5EF4-FFF2-40B4-BE49-F238E27FC236}">
                    <a16:creationId xmlns:a16="http://schemas.microsoft.com/office/drawing/2014/main" xmlns="" id="{463CDF69-7960-48F7-8EB1-85552E7CFCF4}"/>
                  </a:ext>
                </a:extLst>
              </p:cNvPr>
              <p:cNvSpPr/>
              <p:nvPr/>
            </p:nvSpPr>
            <p:spPr>
              <a:xfrm rot="5400000">
                <a:off x="9041332" y="-174865"/>
                <a:ext cx="216000" cy="12994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39">
                <a:extLst>
                  <a:ext uri="{FF2B5EF4-FFF2-40B4-BE49-F238E27FC236}">
                    <a16:creationId xmlns:a16="http://schemas.microsoft.com/office/drawing/2014/main" xmlns="" id="{1A994017-E574-44E1-BF39-C4F60995C606}"/>
                  </a:ext>
                </a:extLst>
              </p:cNvPr>
              <p:cNvSpPr/>
              <p:nvPr/>
            </p:nvSpPr>
            <p:spPr>
              <a:xfrm rot="5400000">
                <a:off x="9041331" y="616860"/>
                <a:ext cx="216000" cy="12994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Group 40">
              <a:extLst>
                <a:ext uri="{FF2B5EF4-FFF2-40B4-BE49-F238E27FC236}">
                  <a16:creationId xmlns:a16="http://schemas.microsoft.com/office/drawing/2014/main" xmlns="" id="{1E3CAAB4-A2AA-4868-80BA-C0BB55855D7F}"/>
                </a:ext>
              </a:extLst>
            </p:cNvPr>
            <p:cNvGrpSpPr/>
            <p:nvPr/>
          </p:nvGrpSpPr>
          <p:grpSpPr>
            <a:xfrm>
              <a:off x="2552218" y="2411397"/>
              <a:ext cx="503916" cy="503916"/>
              <a:chOff x="7999070" y="-28992"/>
              <a:chExt cx="1799999" cy="1800000"/>
            </a:xfrm>
            <a:solidFill>
              <a:schemeClr val="accent2"/>
            </a:solidFill>
          </p:grpSpPr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xmlns="" id="{A2AC232D-5230-4A2E-A05D-AD3365E4288E}"/>
                  </a:ext>
                </a:extLst>
              </p:cNvPr>
              <p:cNvSpPr/>
              <p:nvPr/>
            </p:nvSpPr>
            <p:spPr>
              <a:xfrm>
                <a:off x="7999070" y="-28992"/>
                <a:ext cx="216000" cy="180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Rectangle 42">
                <a:extLst>
                  <a:ext uri="{FF2B5EF4-FFF2-40B4-BE49-F238E27FC236}">
                    <a16:creationId xmlns:a16="http://schemas.microsoft.com/office/drawing/2014/main" xmlns="" id="{132FB55A-EB00-4214-B51B-01FCEA9F30F0}"/>
                  </a:ext>
                </a:extLst>
              </p:cNvPr>
              <p:cNvSpPr/>
              <p:nvPr/>
            </p:nvSpPr>
            <p:spPr>
              <a:xfrm rot="5400000">
                <a:off x="8895414" y="866807"/>
                <a:ext cx="216000" cy="15913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Rectangle 43">
                <a:extLst>
                  <a:ext uri="{FF2B5EF4-FFF2-40B4-BE49-F238E27FC236}">
                    <a16:creationId xmlns:a16="http://schemas.microsoft.com/office/drawing/2014/main" xmlns="" id="{1B17925F-AF18-4107-9212-3DA4CA1CD31C}"/>
                  </a:ext>
                </a:extLst>
              </p:cNvPr>
              <p:cNvSpPr/>
              <p:nvPr/>
            </p:nvSpPr>
            <p:spPr>
              <a:xfrm rot="5400000">
                <a:off x="8895414" y="-716646"/>
                <a:ext cx="216000" cy="15913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Rectangle 44">
                <a:extLst>
                  <a:ext uri="{FF2B5EF4-FFF2-40B4-BE49-F238E27FC236}">
                    <a16:creationId xmlns:a16="http://schemas.microsoft.com/office/drawing/2014/main" xmlns="" id="{BB60CFD6-D344-4F20-A27A-9498F1963268}"/>
                  </a:ext>
                </a:extLst>
              </p:cNvPr>
              <p:cNvSpPr/>
              <p:nvPr/>
            </p:nvSpPr>
            <p:spPr>
              <a:xfrm rot="5400000">
                <a:off x="8895414" y="75080"/>
                <a:ext cx="216000" cy="15913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Rectangle 45">
                <a:extLst>
                  <a:ext uri="{FF2B5EF4-FFF2-40B4-BE49-F238E27FC236}">
                    <a16:creationId xmlns:a16="http://schemas.microsoft.com/office/drawing/2014/main" xmlns="" id="{1D4F5532-5998-478D-AB76-921006D90916}"/>
                  </a:ext>
                </a:extLst>
              </p:cNvPr>
              <p:cNvSpPr/>
              <p:nvPr/>
            </p:nvSpPr>
            <p:spPr>
              <a:xfrm rot="5400000">
                <a:off x="9041332" y="-174865"/>
                <a:ext cx="216000" cy="12994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ectangle 46">
                <a:extLst>
                  <a:ext uri="{FF2B5EF4-FFF2-40B4-BE49-F238E27FC236}">
                    <a16:creationId xmlns:a16="http://schemas.microsoft.com/office/drawing/2014/main" xmlns="" id="{C3638775-C528-4F0D-8D34-95DA70028DD4}"/>
                  </a:ext>
                </a:extLst>
              </p:cNvPr>
              <p:cNvSpPr/>
              <p:nvPr/>
            </p:nvSpPr>
            <p:spPr>
              <a:xfrm rot="5400000">
                <a:off x="9041331" y="616860"/>
                <a:ext cx="216000" cy="12994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3" name="Straight Connector 48">
              <a:extLst>
                <a:ext uri="{FF2B5EF4-FFF2-40B4-BE49-F238E27FC236}">
                  <a16:creationId xmlns:a16="http://schemas.microsoft.com/office/drawing/2014/main" xmlns="" id="{7C887016-11E6-483D-885C-90138FC2C107}"/>
                </a:ext>
              </a:extLst>
            </p:cNvPr>
            <p:cNvCxnSpPr/>
            <p:nvPr/>
          </p:nvCxnSpPr>
          <p:spPr>
            <a:xfrm>
              <a:off x="1310374" y="4156416"/>
              <a:ext cx="1788685" cy="0"/>
            </a:xfrm>
            <a:prstGeom prst="line">
              <a:avLst/>
            </a:prstGeom>
            <a:ln w="1270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2">
              <a:extLst>
                <a:ext uri="{FF2B5EF4-FFF2-40B4-BE49-F238E27FC236}">
                  <a16:creationId xmlns:a16="http://schemas.microsoft.com/office/drawing/2014/main" xmlns="" id="{69631193-7610-4670-9B25-6347236F505F}"/>
                </a:ext>
              </a:extLst>
            </p:cNvPr>
            <p:cNvCxnSpPr/>
            <p:nvPr/>
          </p:nvCxnSpPr>
          <p:spPr>
            <a:xfrm flipH="1">
              <a:off x="989947" y="3186226"/>
              <a:ext cx="395354" cy="292224"/>
            </a:xfrm>
            <a:prstGeom prst="line">
              <a:avLst/>
            </a:prstGeom>
            <a:ln w="1143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4">
              <a:extLst>
                <a:ext uri="{FF2B5EF4-FFF2-40B4-BE49-F238E27FC236}">
                  <a16:creationId xmlns:a16="http://schemas.microsoft.com/office/drawing/2014/main" xmlns="" id="{EFD254F3-A62A-411F-B4EC-53FFD38D93E6}"/>
                </a:ext>
              </a:extLst>
            </p:cNvPr>
            <p:cNvCxnSpPr/>
            <p:nvPr/>
          </p:nvCxnSpPr>
          <p:spPr>
            <a:xfrm flipH="1">
              <a:off x="1084055" y="3332338"/>
              <a:ext cx="489902" cy="351656"/>
            </a:xfrm>
            <a:prstGeom prst="line">
              <a:avLst/>
            </a:prstGeom>
            <a:ln w="1143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65">
              <a:extLst>
                <a:ext uri="{FF2B5EF4-FFF2-40B4-BE49-F238E27FC236}">
                  <a16:creationId xmlns:a16="http://schemas.microsoft.com/office/drawing/2014/main" xmlns="" id="{7EFF8CBD-5F8A-4C9A-855B-4F147CA2D342}"/>
                </a:ext>
              </a:extLst>
            </p:cNvPr>
            <p:cNvCxnSpPr/>
            <p:nvPr/>
          </p:nvCxnSpPr>
          <p:spPr>
            <a:xfrm flipH="1">
              <a:off x="2771476" y="3197928"/>
              <a:ext cx="395354" cy="292224"/>
            </a:xfrm>
            <a:prstGeom prst="line">
              <a:avLst/>
            </a:prstGeom>
            <a:ln w="1143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6">
              <a:extLst>
                <a:ext uri="{FF2B5EF4-FFF2-40B4-BE49-F238E27FC236}">
                  <a16:creationId xmlns:a16="http://schemas.microsoft.com/office/drawing/2014/main" xmlns="" id="{EA7528EB-5759-4D07-B6A1-D9F88DB437DE}"/>
                </a:ext>
              </a:extLst>
            </p:cNvPr>
            <p:cNvCxnSpPr/>
            <p:nvPr/>
          </p:nvCxnSpPr>
          <p:spPr>
            <a:xfrm flipH="1">
              <a:off x="2865584" y="3344040"/>
              <a:ext cx="489902" cy="351656"/>
            </a:xfrm>
            <a:prstGeom prst="line">
              <a:avLst/>
            </a:prstGeom>
            <a:ln w="1143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32">
            <a:extLst>
              <a:ext uri="{FF2B5EF4-FFF2-40B4-BE49-F238E27FC236}">
                <a16:creationId xmlns:a16="http://schemas.microsoft.com/office/drawing/2014/main" xmlns="" id="{1546F4C1-3EC6-4CEE-84A3-93CF38B1C64B}"/>
              </a:ext>
            </a:extLst>
          </p:cNvPr>
          <p:cNvGrpSpPr/>
          <p:nvPr/>
        </p:nvGrpSpPr>
        <p:grpSpPr>
          <a:xfrm flipH="1">
            <a:off x="1662939" y="884075"/>
            <a:ext cx="1912123" cy="2056657"/>
            <a:chOff x="3471734" y="1605813"/>
            <a:chExt cx="2529603" cy="2720811"/>
          </a:xfrm>
        </p:grpSpPr>
        <p:grpSp>
          <p:nvGrpSpPr>
            <p:cNvPr id="50" name="Group 28">
              <a:extLst>
                <a:ext uri="{FF2B5EF4-FFF2-40B4-BE49-F238E27FC236}">
                  <a16:creationId xmlns:a16="http://schemas.microsoft.com/office/drawing/2014/main" xmlns="" id="{E712B1CC-6A92-4739-926F-0DA3664C9AB8}"/>
                </a:ext>
              </a:extLst>
            </p:cNvPr>
            <p:cNvGrpSpPr/>
            <p:nvPr/>
          </p:nvGrpSpPr>
          <p:grpSpPr>
            <a:xfrm>
              <a:off x="5057005" y="1605813"/>
              <a:ext cx="944332" cy="1712131"/>
              <a:chOff x="4801270" y="1743179"/>
              <a:chExt cx="944332" cy="1712131"/>
            </a:xfrm>
          </p:grpSpPr>
          <p:grpSp>
            <p:nvGrpSpPr>
              <p:cNvPr id="54" name="Group 22">
                <a:extLst>
                  <a:ext uri="{FF2B5EF4-FFF2-40B4-BE49-F238E27FC236}">
                    <a16:creationId xmlns:a16="http://schemas.microsoft.com/office/drawing/2014/main" xmlns="" id="{1C4A79B7-60B4-49FC-BA31-CC71DF7A8A27}"/>
                  </a:ext>
                </a:extLst>
              </p:cNvPr>
              <p:cNvGrpSpPr/>
              <p:nvPr/>
            </p:nvGrpSpPr>
            <p:grpSpPr>
              <a:xfrm flipH="1">
                <a:off x="5342493" y="1743179"/>
                <a:ext cx="403109" cy="584970"/>
                <a:chOff x="4801270" y="1743179"/>
                <a:chExt cx="403109" cy="584970"/>
              </a:xfrm>
            </p:grpSpPr>
            <p:sp>
              <p:nvSpPr>
                <p:cNvPr id="65" name="Rectangle 23">
                  <a:extLst>
                    <a:ext uri="{FF2B5EF4-FFF2-40B4-BE49-F238E27FC236}">
                      <a16:creationId xmlns:a16="http://schemas.microsoft.com/office/drawing/2014/main" xmlns="" id="{D623ABE5-1B56-46FD-A0CC-CB806E706611}"/>
                    </a:ext>
                  </a:extLst>
                </p:cNvPr>
                <p:cNvSpPr/>
                <p:nvPr/>
              </p:nvSpPr>
              <p:spPr>
                <a:xfrm rot="21180000" flipV="1">
                  <a:off x="4830310" y="1877773"/>
                  <a:ext cx="72000" cy="45037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Freeform 24">
                  <a:extLst>
                    <a:ext uri="{FF2B5EF4-FFF2-40B4-BE49-F238E27FC236}">
                      <a16:creationId xmlns:a16="http://schemas.microsoft.com/office/drawing/2014/main" xmlns="" id="{E80D58D2-04E9-4ED3-B0C4-ACC60C7C3957}"/>
                    </a:ext>
                  </a:extLst>
                </p:cNvPr>
                <p:cNvSpPr/>
                <p:nvPr/>
              </p:nvSpPr>
              <p:spPr>
                <a:xfrm flipV="1">
                  <a:off x="4801270" y="1743179"/>
                  <a:ext cx="271721" cy="149681"/>
                </a:xfrm>
                <a:custGeom>
                  <a:avLst/>
                  <a:gdLst>
                    <a:gd name="connsiteX0" fmla="*/ 0 w 428625"/>
                    <a:gd name="connsiteY0" fmla="*/ 2382 h 176213"/>
                    <a:gd name="connsiteX1" fmla="*/ 30957 w 428625"/>
                    <a:gd name="connsiteY1" fmla="*/ 176213 h 176213"/>
                    <a:gd name="connsiteX2" fmla="*/ 428625 w 428625"/>
                    <a:gd name="connsiteY2" fmla="*/ 138113 h 176213"/>
                    <a:gd name="connsiteX3" fmla="*/ 404813 w 428625"/>
                    <a:gd name="connsiteY3" fmla="*/ 80963 h 176213"/>
                    <a:gd name="connsiteX4" fmla="*/ 61913 w 428625"/>
                    <a:gd name="connsiteY4" fmla="*/ 128588 h 176213"/>
                    <a:gd name="connsiteX5" fmla="*/ 54769 w 428625"/>
                    <a:gd name="connsiteY5" fmla="*/ 0 h 176213"/>
                    <a:gd name="connsiteX6" fmla="*/ 0 w 428625"/>
                    <a:gd name="connsiteY6" fmla="*/ 2382 h 176213"/>
                    <a:gd name="connsiteX0" fmla="*/ 0 w 428625"/>
                    <a:gd name="connsiteY0" fmla="*/ 0 h 173831"/>
                    <a:gd name="connsiteX1" fmla="*/ 30957 w 428625"/>
                    <a:gd name="connsiteY1" fmla="*/ 173831 h 173831"/>
                    <a:gd name="connsiteX2" fmla="*/ 428625 w 428625"/>
                    <a:gd name="connsiteY2" fmla="*/ 135731 h 173831"/>
                    <a:gd name="connsiteX3" fmla="*/ 404813 w 428625"/>
                    <a:gd name="connsiteY3" fmla="*/ 78581 h 173831"/>
                    <a:gd name="connsiteX4" fmla="*/ 61913 w 428625"/>
                    <a:gd name="connsiteY4" fmla="*/ 126206 h 173831"/>
                    <a:gd name="connsiteX5" fmla="*/ 54769 w 428625"/>
                    <a:gd name="connsiteY5" fmla="*/ 7143 h 173831"/>
                    <a:gd name="connsiteX6" fmla="*/ 0 w 428625"/>
                    <a:gd name="connsiteY6" fmla="*/ 0 h 173831"/>
                    <a:gd name="connsiteX0" fmla="*/ 2455 w 431080"/>
                    <a:gd name="connsiteY0" fmla="*/ 0 h 173831"/>
                    <a:gd name="connsiteX1" fmla="*/ 33412 w 431080"/>
                    <a:gd name="connsiteY1" fmla="*/ 173831 h 173831"/>
                    <a:gd name="connsiteX2" fmla="*/ 431080 w 431080"/>
                    <a:gd name="connsiteY2" fmla="*/ 135731 h 173831"/>
                    <a:gd name="connsiteX3" fmla="*/ 407268 w 431080"/>
                    <a:gd name="connsiteY3" fmla="*/ 78581 h 173831"/>
                    <a:gd name="connsiteX4" fmla="*/ 64368 w 431080"/>
                    <a:gd name="connsiteY4" fmla="*/ 126206 h 173831"/>
                    <a:gd name="connsiteX5" fmla="*/ 57224 w 431080"/>
                    <a:gd name="connsiteY5" fmla="*/ 7143 h 173831"/>
                    <a:gd name="connsiteX6" fmla="*/ 2455 w 431080"/>
                    <a:gd name="connsiteY6" fmla="*/ 0 h 173831"/>
                    <a:gd name="connsiteX0" fmla="*/ 7837 w 436462"/>
                    <a:gd name="connsiteY0" fmla="*/ 0 h 173831"/>
                    <a:gd name="connsiteX1" fmla="*/ 38794 w 436462"/>
                    <a:gd name="connsiteY1" fmla="*/ 173831 h 173831"/>
                    <a:gd name="connsiteX2" fmla="*/ 436462 w 436462"/>
                    <a:gd name="connsiteY2" fmla="*/ 135731 h 173831"/>
                    <a:gd name="connsiteX3" fmla="*/ 412650 w 436462"/>
                    <a:gd name="connsiteY3" fmla="*/ 78581 h 173831"/>
                    <a:gd name="connsiteX4" fmla="*/ 69750 w 436462"/>
                    <a:gd name="connsiteY4" fmla="*/ 126206 h 173831"/>
                    <a:gd name="connsiteX5" fmla="*/ 62606 w 436462"/>
                    <a:gd name="connsiteY5" fmla="*/ 7143 h 173831"/>
                    <a:gd name="connsiteX6" fmla="*/ 7837 w 436462"/>
                    <a:gd name="connsiteY6" fmla="*/ 0 h 173831"/>
                    <a:gd name="connsiteX0" fmla="*/ 7837 w 436462"/>
                    <a:gd name="connsiteY0" fmla="*/ 0 h 192434"/>
                    <a:gd name="connsiteX1" fmla="*/ 38794 w 436462"/>
                    <a:gd name="connsiteY1" fmla="*/ 173831 h 192434"/>
                    <a:gd name="connsiteX2" fmla="*/ 436462 w 436462"/>
                    <a:gd name="connsiteY2" fmla="*/ 135731 h 192434"/>
                    <a:gd name="connsiteX3" fmla="*/ 412650 w 436462"/>
                    <a:gd name="connsiteY3" fmla="*/ 78581 h 192434"/>
                    <a:gd name="connsiteX4" fmla="*/ 69750 w 436462"/>
                    <a:gd name="connsiteY4" fmla="*/ 126206 h 192434"/>
                    <a:gd name="connsiteX5" fmla="*/ 62606 w 436462"/>
                    <a:gd name="connsiteY5" fmla="*/ 7143 h 192434"/>
                    <a:gd name="connsiteX6" fmla="*/ 7837 w 436462"/>
                    <a:gd name="connsiteY6" fmla="*/ 0 h 192434"/>
                    <a:gd name="connsiteX0" fmla="*/ 12223 w 440848"/>
                    <a:gd name="connsiteY0" fmla="*/ 0 h 192434"/>
                    <a:gd name="connsiteX1" fmla="*/ 43180 w 440848"/>
                    <a:gd name="connsiteY1" fmla="*/ 173831 h 192434"/>
                    <a:gd name="connsiteX2" fmla="*/ 440848 w 440848"/>
                    <a:gd name="connsiteY2" fmla="*/ 135731 h 192434"/>
                    <a:gd name="connsiteX3" fmla="*/ 417036 w 440848"/>
                    <a:gd name="connsiteY3" fmla="*/ 78581 h 192434"/>
                    <a:gd name="connsiteX4" fmla="*/ 74136 w 440848"/>
                    <a:gd name="connsiteY4" fmla="*/ 126206 h 192434"/>
                    <a:gd name="connsiteX5" fmla="*/ 66992 w 440848"/>
                    <a:gd name="connsiteY5" fmla="*/ 7143 h 192434"/>
                    <a:gd name="connsiteX6" fmla="*/ 12223 w 440848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06442 w 444541"/>
                    <a:gd name="connsiteY3" fmla="*/ 76200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15967 w 444541"/>
                    <a:gd name="connsiteY3" fmla="*/ 133349 h 192434"/>
                    <a:gd name="connsiteX4" fmla="*/ 406442 w 444541"/>
                    <a:gd name="connsiteY4" fmla="*/ 76200 h 192434"/>
                    <a:gd name="connsiteX5" fmla="*/ 77829 w 444541"/>
                    <a:gd name="connsiteY5" fmla="*/ 126206 h 192434"/>
                    <a:gd name="connsiteX6" fmla="*/ 70685 w 444541"/>
                    <a:gd name="connsiteY6" fmla="*/ 7143 h 192434"/>
                    <a:gd name="connsiteX7" fmla="*/ 8772 w 444541"/>
                    <a:gd name="connsiteY7" fmla="*/ 0 h 192434"/>
                    <a:gd name="connsiteX0" fmla="*/ 8772 w 415967"/>
                    <a:gd name="connsiteY0" fmla="*/ 0 h 179742"/>
                    <a:gd name="connsiteX1" fmla="*/ 46873 w 415967"/>
                    <a:gd name="connsiteY1" fmla="*/ 173831 h 179742"/>
                    <a:gd name="connsiteX2" fmla="*/ 415967 w 415967"/>
                    <a:gd name="connsiteY2" fmla="*/ 133349 h 179742"/>
                    <a:gd name="connsiteX3" fmla="*/ 406442 w 415967"/>
                    <a:gd name="connsiteY3" fmla="*/ 76200 h 179742"/>
                    <a:gd name="connsiteX4" fmla="*/ 77829 w 415967"/>
                    <a:gd name="connsiteY4" fmla="*/ 126206 h 179742"/>
                    <a:gd name="connsiteX5" fmla="*/ 70685 w 415967"/>
                    <a:gd name="connsiteY5" fmla="*/ 7143 h 179742"/>
                    <a:gd name="connsiteX6" fmla="*/ 8772 w 415967"/>
                    <a:gd name="connsiteY6" fmla="*/ 0 h 179742"/>
                    <a:gd name="connsiteX0" fmla="*/ 8772 w 415967"/>
                    <a:gd name="connsiteY0" fmla="*/ 0 h 180174"/>
                    <a:gd name="connsiteX1" fmla="*/ 46873 w 415967"/>
                    <a:gd name="connsiteY1" fmla="*/ 173831 h 180174"/>
                    <a:gd name="connsiteX2" fmla="*/ 415967 w 415967"/>
                    <a:gd name="connsiteY2" fmla="*/ 133349 h 180174"/>
                    <a:gd name="connsiteX3" fmla="*/ 406442 w 415967"/>
                    <a:gd name="connsiteY3" fmla="*/ 76200 h 180174"/>
                    <a:gd name="connsiteX4" fmla="*/ 77829 w 415967"/>
                    <a:gd name="connsiteY4" fmla="*/ 126206 h 180174"/>
                    <a:gd name="connsiteX5" fmla="*/ 70685 w 415967"/>
                    <a:gd name="connsiteY5" fmla="*/ 7143 h 180174"/>
                    <a:gd name="connsiteX6" fmla="*/ 8772 w 415967"/>
                    <a:gd name="connsiteY6" fmla="*/ 0 h 180174"/>
                    <a:gd name="connsiteX0" fmla="*/ 8772 w 415967"/>
                    <a:gd name="connsiteY0" fmla="*/ 0 h 193933"/>
                    <a:gd name="connsiteX1" fmla="*/ 46873 w 415967"/>
                    <a:gd name="connsiteY1" fmla="*/ 173831 h 193933"/>
                    <a:gd name="connsiteX2" fmla="*/ 415967 w 415967"/>
                    <a:gd name="connsiteY2" fmla="*/ 133349 h 193933"/>
                    <a:gd name="connsiteX3" fmla="*/ 406442 w 415967"/>
                    <a:gd name="connsiteY3" fmla="*/ 76200 h 193933"/>
                    <a:gd name="connsiteX4" fmla="*/ 77829 w 415967"/>
                    <a:gd name="connsiteY4" fmla="*/ 126206 h 193933"/>
                    <a:gd name="connsiteX5" fmla="*/ 70685 w 415967"/>
                    <a:gd name="connsiteY5" fmla="*/ 7143 h 193933"/>
                    <a:gd name="connsiteX6" fmla="*/ 8772 w 415967"/>
                    <a:gd name="connsiteY6" fmla="*/ 0 h 193933"/>
                    <a:gd name="connsiteX0" fmla="*/ 8772 w 415967"/>
                    <a:gd name="connsiteY0" fmla="*/ 0 h 185905"/>
                    <a:gd name="connsiteX1" fmla="*/ 46873 w 415967"/>
                    <a:gd name="connsiteY1" fmla="*/ 173831 h 185905"/>
                    <a:gd name="connsiteX2" fmla="*/ 415967 w 415967"/>
                    <a:gd name="connsiteY2" fmla="*/ 133349 h 185905"/>
                    <a:gd name="connsiteX3" fmla="*/ 406442 w 415967"/>
                    <a:gd name="connsiteY3" fmla="*/ 76200 h 185905"/>
                    <a:gd name="connsiteX4" fmla="*/ 77829 w 415967"/>
                    <a:gd name="connsiteY4" fmla="*/ 126206 h 185905"/>
                    <a:gd name="connsiteX5" fmla="*/ 70685 w 415967"/>
                    <a:gd name="connsiteY5" fmla="*/ 7143 h 185905"/>
                    <a:gd name="connsiteX6" fmla="*/ 8772 w 415967"/>
                    <a:gd name="connsiteY6" fmla="*/ 0 h 185905"/>
                    <a:gd name="connsiteX0" fmla="*/ 6792 w 413987"/>
                    <a:gd name="connsiteY0" fmla="*/ 0 h 194220"/>
                    <a:gd name="connsiteX1" fmla="*/ 49655 w 413987"/>
                    <a:gd name="connsiteY1" fmla="*/ 183356 h 194220"/>
                    <a:gd name="connsiteX2" fmla="*/ 413987 w 413987"/>
                    <a:gd name="connsiteY2" fmla="*/ 133349 h 194220"/>
                    <a:gd name="connsiteX3" fmla="*/ 404462 w 413987"/>
                    <a:gd name="connsiteY3" fmla="*/ 76200 h 194220"/>
                    <a:gd name="connsiteX4" fmla="*/ 75849 w 413987"/>
                    <a:gd name="connsiteY4" fmla="*/ 126206 h 194220"/>
                    <a:gd name="connsiteX5" fmla="*/ 68705 w 413987"/>
                    <a:gd name="connsiteY5" fmla="*/ 7143 h 194220"/>
                    <a:gd name="connsiteX6" fmla="*/ 6792 w 41398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73159 w 411297"/>
                    <a:gd name="connsiteY4" fmla="*/ 126206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09425 w 411297"/>
                    <a:gd name="connsiteY4" fmla="*/ 126877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09425 w 411297"/>
                    <a:gd name="connsiteY4" fmla="*/ 126877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10380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362942 w 411297"/>
                    <a:gd name="connsiteY3" fmla="*/ 63257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10380 h 194220"/>
                    <a:gd name="connsiteX6" fmla="*/ 4102 w 411297"/>
                    <a:gd name="connsiteY6" fmla="*/ 0 h 194220"/>
                    <a:gd name="connsiteX0" fmla="*/ 4102 w 369232"/>
                    <a:gd name="connsiteY0" fmla="*/ 0 h 196438"/>
                    <a:gd name="connsiteX1" fmla="*/ 46965 w 369232"/>
                    <a:gd name="connsiteY1" fmla="*/ 183356 h 196438"/>
                    <a:gd name="connsiteX2" fmla="*/ 369232 w 369232"/>
                    <a:gd name="connsiteY2" fmla="*/ 149528 h 196438"/>
                    <a:gd name="connsiteX3" fmla="*/ 362942 w 369232"/>
                    <a:gd name="connsiteY3" fmla="*/ 63257 h 196438"/>
                    <a:gd name="connsiteX4" fmla="*/ 112661 w 369232"/>
                    <a:gd name="connsiteY4" fmla="*/ 107463 h 196438"/>
                    <a:gd name="connsiteX5" fmla="*/ 98374 w 369232"/>
                    <a:gd name="connsiteY5" fmla="*/ 10380 h 196438"/>
                    <a:gd name="connsiteX6" fmla="*/ 4102 w 369232"/>
                    <a:gd name="connsiteY6" fmla="*/ 0 h 196438"/>
                    <a:gd name="connsiteX0" fmla="*/ 4102 w 369232"/>
                    <a:gd name="connsiteY0" fmla="*/ 0 h 203395"/>
                    <a:gd name="connsiteX1" fmla="*/ 46965 w 369232"/>
                    <a:gd name="connsiteY1" fmla="*/ 183356 h 203395"/>
                    <a:gd name="connsiteX2" fmla="*/ 369232 w 369232"/>
                    <a:gd name="connsiteY2" fmla="*/ 149528 h 203395"/>
                    <a:gd name="connsiteX3" fmla="*/ 362942 w 369232"/>
                    <a:gd name="connsiteY3" fmla="*/ 63257 h 203395"/>
                    <a:gd name="connsiteX4" fmla="*/ 112661 w 369232"/>
                    <a:gd name="connsiteY4" fmla="*/ 107463 h 203395"/>
                    <a:gd name="connsiteX5" fmla="*/ 98374 w 369232"/>
                    <a:gd name="connsiteY5" fmla="*/ 10380 h 203395"/>
                    <a:gd name="connsiteX6" fmla="*/ 4102 w 369232"/>
                    <a:gd name="connsiteY6" fmla="*/ 0 h 203395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232" h="203396">
                      <a:moveTo>
                        <a:pt x="4102" y="0"/>
                      </a:moveTo>
                      <a:cubicBezTo>
                        <a:pt x="133" y="67469"/>
                        <a:pt x="-13360" y="136282"/>
                        <a:pt x="46965" y="183356"/>
                      </a:cubicBezTo>
                      <a:cubicBezTo>
                        <a:pt x="126739" y="236046"/>
                        <a:pt x="287873" y="170562"/>
                        <a:pt x="369232" y="149528"/>
                      </a:cubicBezTo>
                      <a:lnTo>
                        <a:pt x="362942" y="63257"/>
                      </a:lnTo>
                      <a:cubicBezTo>
                        <a:pt x="245405" y="92075"/>
                        <a:pt x="164193" y="140250"/>
                        <a:pt x="112661" y="107463"/>
                      </a:cubicBezTo>
                      <a:cubicBezTo>
                        <a:pt x="92940" y="92626"/>
                        <a:pt x="100083" y="51902"/>
                        <a:pt x="98374" y="10380"/>
                      </a:cubicBezTo>
                      <a:lnTo>
                        <a:pt x="4102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7" name="Group 25">
                  <a:extLst>
                    <a:ext uri="{FF2B5EF4-FFF2-40B4-BE49-F238E27FC236}">
                      <a16:creationId xmlns:a16="http://schemas.microsoft.com/office/drawing/2014/main" xmlns="" id="{85DE71E2-E5C0-45AA-9661-5AAE94561054}"/>
                    </a:ext>
                  </a:extLst>
                </p:cNvPr>
                <p:cNvGrpSpPr/>
                <p:nvPr/>
              </p:nvGrpSpPr>
              <p:grpSpPr>
                <a:xfrm flipV="1">
                  <a:off x="5052309" y="1769778"/>
                  <a:ext cx="152070" cy="122447"/>
                  <a:chOff x="4337524" y="2735743"/>
                  <a:chExt cx="206642" cy="166388"/>
                </a:xfrm>
              </p:grpSpPr>
              <p:sp>
                <p:nvSpPr>
                  <p:cNvPr id="68" name="Oval 26">
                    <a:extLst>
                      <a:ext uri="{FF2B5EF4-FFF2-40B4-BE49-F238E27FC236}">
                        <a16:creationId xmlns:a16="http://schemas.microsoft.com/office/drawing/2014/main" xmlns="" id="{66E5C96C-61DA-4F8D-AD94-FD8CBDA633E0}"/>
                      </a:ext>
                    </a:extLst>
                  </p:cNvPr>
                  <p:cNvSpPr/>
                  <p:nvPr/>
                </p:nvSpPr>
                <p:spPr>
                  <a:xfrm>
                    <a:off x="4377779" y="2735743"/>
                    <a:ext cx="166387" cy="16638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Rectangle 27">
                    <a:extLst>
                      <a:ext uri="{FF2B5EF4-FFF2-40B4-BE49-F238E27FC236}">
                        <a16:creationId xmlns:a16="http://schemas.microsoft.com/office/drawing/2014/main" xmlns="" id="{80978F55-8929-429C-8ADF-EC137FC35B0D}"/>
                      </a:ext>
                    </a:extLst>
                  </p:cNvPr>
                  <p:cNvSpPr/>
                  <p:nvPr/>
                </p:nvSpPr>
                <p:spPr>
                  <a:xfrm rot="21043497">
                    <a:off x="4337524" y="2773479"/>
                    <a:ext cx="80511" cy="1229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5" name="Group 21">
                <a:extLst>
                  <a:ext uri="{FF2B5EF4-FFF2-40B4-BE49-F238E27FC236}">
                    <a16:creationId xmlns:a16="http://schemas.microsoft.com/office/drawing/2014/main" xmlns="" id="{FC8D887B-B14D-41FE-BB15-3712E4295D74}"/>
                  </a:ext>
                </a:extLst>
              </p:cNvPr>
              <p:cNvGrpSpPr/>
              <p:nvPr/>
            </p:nvGrpSpPr>
            <p:grpSpPr>
              <a:xfrm>
                <a:off x="4801270" y="1743179"/>
                <a:ext cx="403109" cy="584970"/>
                <a:chOff x="4801270" y="1743179"/>
                <a:chExt cx="403109" cy="584970"/>
              </a:xfrm>
            </p:grpSpPr>
            <p:sp>
              <p:nvSpPr>
                <p:cNvPr id="60" name="Rectangle 11">
                  <a:extLst>
                    <a:ext uri="{FF2B5EF4-FFF2-40B4-BE49-F238E27FC236}">
                      <a16:creationId xmlns:a16="http://schemas.microsoft.com/office/drawing/2014/main" xmlns="" id="{59CC7A7B-DE5C-44BD-B165-608C81FB07B5}"/>
                    </a:ext>
                  </a:extLst>
                </p:cNvPr>
                <p:cNvSpPr/>
                <p:nvPr/>
              </p:nvSpPr>
              <p:spPr>
                <a:xfrm rot="21180000" flipV="1">
                  <a:off x="4830310" y="1877773"/>
                  <a:ext cx="72000" cy="45037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Freeform 12">
                  <a:extLst>
                    <a:ext uri="{FF2B5EF4-FFF2-40B4-BE49-F238E27FC236}">
                      <a16:creationId xmlns:a16="http://schemas.microsoft.com/office/drawing/2014/main" xmlns="" id="{74A60247-3D6B-492B-924C-254B1236172F}"/>
                    </a:ext>
                  </a:extLst>
                </p:cNvPr>
                <p:cNvSpPr/>
                <p:nvPr/>
              </p:nvSpPr>
              <p:spPr>
                <a:xfrm flipV="1">
                  <a:off x="4801270" y="1743179"/>
                  <a:ext cx="271721" cy="149681"/>
                </a:xfrm>
                <a:custGeom>
                  <a:avLst/>
                  <a:gdLst>
                    <a:gd name="connsiteX0" fmla="*/ 0 w 428625"/>
                    <a:gd name="connsiteY0" fmla="*/ 2382 h 176213"/>
                    <a:gd name="connsiteX1" fmla="*/ 30957 w 428625"/>
                    <a:gd name="connsiteY1" fmla="*/ 176213 h 176213"/>
                    <a:gd name="connsiteX2" fmla="*/ 428625 w 428625"/>
                    <a:gd name="connsiteY2" fmla="*/ 138113 h 176213"/>
                    <a:gd name="connsiteX3" fmla="*/ 404813 w 428625"/>
                    <a:gd name="connsiteY3" fmla="*/ 80963 h 176213"/>
                    <a:gd name="connsiteX4" fmla="*/ 61913 w 428625"/>
                    <a:gd name="connsiteY4" fmla="*/ 128588 h 176213"/>
                    <a:gd name="connsiteX5" fmla="*/ 54769 w 428625"/>
                    <a:gd name="connsiteY5" fmla="*/ 0 h 176213"/>
                    <a:gd name="connsiteX6" fmla="*/ 0 w 428625"/>
                    <a:gd name="connsiteY6" fmla="*/ 2382 h 176213"/>
                    <a:gd name="connsiteX0" fmla="*/ 0 w 428625"/>
                    <a:gd name="connsiteY0" fmla="*/ 0 h 173831"/>
                    <a:gd name="connsiteX1" fmla="*/ 30957 w 428625"/>
                    <a:gd name="connsiteY1" fmla="*/ 173831 h 173831"/>
                    <a:gd name="connsiteX2" fmla="*/ 428625 w 428625"/>
                    <a:gd name="connsiteY2" fmla="*/ 135731 h 173831"/>
                    <a:gd name="connsiteX3" fmla="*/ 404813 w 428625"/>
                    <a:gd name="connsiteY3" fmla="*/ 78581 h 173831"/>
                    <a:gd name="connsiteX4" fmla="*/ 61913 w 428625"/>
                    <a:gd name="connsiteY4" fmla="*/ 126206 h 173831"/>
                    <a:gd name="connsiteX5" fmla="*/ 54769 w 428625"/>
                    <a:gd name="connsiteY5" fmla="*/ 7143 h 173831"/>
                    <a:gd name="connsiteX6" fmla="*/ 0 w 428625"/>
                    <a:gd name="connsiteY6" fmla="*/ 0 h 173831"/>
                    <a:gd name="connsiteX0" fmla="*/ 2455 w 431080"/>
                    <a:gd name="connsiteY0" fmla="*/ 0 h 173831"/>
                    <a:gd name="connsiteX1" fmla="*/ 33412 w 431080"/>
                    <a:gd name="connsiteY1" fmla="*/ 173831 h 173831"/>
                    <a:gd name="connsiteX2" fmla="*/ 431080 w 431080"/>
                    <a:gd name="connsiteY2" fmla="*/ 135731 h 173831"/>
                    <a:gd name="connsiteX3" fmla="*/ 407268 w 431080"/>
                    <a:gd name="connsiteY3" fmla="*/ 78581 h 173831"/>
                    <a:gd name="connsiteX4" fmla="*/ 64368 w 431080"/>
                    <a:gd name="connsiteY4" fmla="*/ 126206 h 173831"/>
                    <a:gd name="connsiteX5" fmla="*/ 57224 w 431080"/>
                    <a:gd name="connsiteY5" fmla="*/ 7143 h 173831"/>
                    <a:gd name="connsiteX6" fmla="*/ 2455 w 431080"/>
                    <a:gd name="connsiteY6" fmla="*/ 0 h 173831"/>
                    <a:gd name="connsiteX0" fmla="*/ 7837 w 436462"/>
                    <a:gd name="connsiteY0" fmla="*/ 0 h 173831"/>
                    <a:gd name="connsiteX1" fmla="*/ 38794 w 436462"/>
                    <a:gd name="connsiteY1" fmla="*/ 173831 h 173831"/>
                    <a:gd name="connsiteX2" fmla="*/ 436462 w 436462"/>
                    <a:gd name="connsiteY2" fmla="*/ 135731 h 173831"/>
                    <a:gd name="connsiteX3" fmla="*/ 412650 w 436462"/>
                    <a:gd name="connsiteY3" fmla="*/ 78581 h 173831"/>
                    <a:gd name="connsiteX4" fmla="*/ 69750 w 436462"/>
                    <a:gd name="connsiteY4" fmla="*/ 126206 h 173831"/>
                    <a:gd name="connsiteX5" fmla="*/ 62606 w 436462"/>
                    <a:gd name="connsiteY5" fmla="*/ 7143 h 173831"/>
                    <a:gd name="connsiteX6" fmla="*/ 7837 w 436462"/>
                    <a:gd name="connsiteY6" fmla="*/ 0 h 173831"/>
                    <a:gd name="connsiteX0" fmla="*/ 7837 w 436462"/>
                    <a:gd name="connsiteY0" fmla="*/ 0 h 192434"/>
                    <a:gd name="connsiteX1" fmla="*/ 38794 w 436462"/>
                    <a:gd name="connsiteY1" fmla="*/ 173831 h 192434"/>
                    <a:gd name="connsiteX2" fmla="*/ 436462 w 436462"/>
                    <a:gd name="connsiteY2" fmla="*/ 135731 h 192434"/>
                    <a:gd name="connsiteX3" fmla="*/ 412650 w 436462"/>
                    <a:gd name="connsiteY3" fmla="*/ 78581 h 192434"/>
                    <a:gd name="connsiteX4" fmla="*/ 69750 w 436462"/>
                    <a:gd name="connsiteY4" fmla="*/ 126206 h 192434"/>
                    <a:gd name="connsiteX5" fmla="*/ 62606 w 436462"/>
                    <a:gd name="connsiteY5" fmla="*/ 7143 h 192434"/>
                    <a:gd name="connsiteX6" fmla="*/ 7837 w 436462"/>
                    <a:gd name="connsiteY6" fmla="*/ 0 h 192434"/>
                    <a:gd name="connsiteX0" fmla="*/ 12223 w 440848"/>
                    <a:gd name="connsiteY0" fmla="*/ 0 h 192434"/>
                    <a:gd name="connsiteX1" fmla="*/ 43180 w 440848"/>
                    <a:gd name="connsiteY1" fmla="*/ 173831 h 192434"/>
                    <a:gd name="connsiteX2" fmla="*/ 440848 w 440848"/>
                    <a:gd name="connsiteY2" fmla="*/ 135731 h 192434"/>
                    <a:gd name="connsiteX3" fmla="*/ 417036 w 440848"/>
                    <a:gd name="connsiteY3" fmla="*/ 78581 h 192434"/>
                    <a:gd name="connsiteX4" fmla="*/ 74136 w 440848"/>
                    <a:gd name="connsiteY4" fmla="*/ 126206 h 192434"/>
                    <a:gd name="connsiteX5" fmla="*/ 66992 w 440848"/>
                    <a:gd name="connsiteY5" fmla="*/ 7143 h 192434"/>
                    <a:gd name="connsiteX6" fmla="*/ 12223 w 440848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20729 w 444541"/>
                    <a:gd name="connsiteY3" fmla="*/ 78581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06442 w 444541"/>
                    <a:gd name="connsiteY3" fmla="*/ 76200 h 192434"/>
                    <a:gd name="connsiteX4" fmla="*/ 77829 w 444541"/>
                    <a:gd name="connsiteY4" fmla="*/ 126206 h 192434"/>
                    <a:gd name="connsiteX5" fmla="*/ 70685 w 444541"/>
                    <a:gd name="connsiteY5" fmla="*/ 7143 h 192434"/>
                    <a:gd name="connsiteX6" fmla="*/ 8772 w 444541"/>
                    <a:gd name="connsiteY6" fmla="*/ 0 h 192434"/>
                    <a:gd name="connsiteX0" fmla="*/ 8772 w 444541"/>
                    <a:gd name="connsiteY0" fmla="*/ 0 h 192434"/>
                    <a:gd name="connsiteX1" fmla="*/ 46873 w 444541"/>
                    <a:gd name="connsiteY1" fmla="*/ 173831 h 192434"/>
                    <a:gd name="connsiteX2" fmla="*/ 444541 w 444541"/>
                    <a:gd name="connsiteY2" fmla="*/ 135731 h 192434"/>
                    <a:gd name="connsiteX3" fmla="*/ 415967 w 444541"/>
                    <a:gd name="connsiteY3" fmla="*/ 133349 h 192434"/>
                    <a:gd name="connsiteX4" fmla="*/ 406442 w 444541"/>
                    <a:gd name="connsiteY4" fmla="*/ 76200 h 192434"/>
                    <a:gd name="connsiteX5" fmla="*/ 77829 w 444541"/>
                    <a:gd name="connsiteY5" fmla="*/ 126206 h 192434"/>
                    <a:gd name="connsiteX6" fmla="*/ 70685 w 444541"/>
                    <a:gd name="connsiteY6" fmla="*/ 7143 h 192434"/>
                    <a:gd name="connsiteX7" fmla="*/ 8772 w 444541"/>
                    <a:gd name="connsiteY7" fmla="*/ 0 h 192434"/>
                    <a:gd name="connsiteX0" fmla="*/ 8772 w 415967"/>
                    <a:gd name="connsiteY0" fmla="*/ 0 h 179742"/>
                    <a:gd name="connsiteX1" fmla="*/ 46873 w 415967"/>
                    <a:gd name="connsiteY1" fmla="*/ 173831 h 179742"/>
                    <a:gd name="connsiteX2" fmla="*/ 415967 w 415967"/>
                    <a:gd name="connsiteY2" fmla="*/ 133349 h 179742"/>
                    <a:gd name="connsiteX3" fmla="*/ 406442 w 415967"/>
                    <a:gd name="connsiteY3" fmla="*/ 76200 h 179742"/>
                    <a:gd name="connsiteX4" fmla="*/ 77829 w 415967"/>
                    <a:gd name="connsiteY4" fmla="*/ 126206 h 179742"/>
                    <a:gd name="connsiteX5" fmla="*/ 70685 w 415967"/>
                    <a:gd name="connsiteY5" fmla="*/ 7143 h 179742"/>
                    <a:gd name="connsiteX6" fmla="*/ 8772 w 415967"/>
                    <a:gd name="connsiteY6" fmla="*/ 0 h 179742"/>
                    <a:gd name="connsiteX0" fmla="*/ 8772 w 415967"/>
                    <a:gd name="connsiteY0" fmla="*/ 0 h 180174"/>
                    <a:gd name="connsiteX1" fmla="*/ 46873 w 415967"/>
                    <a:gd name="connsiteY1" fmla="*/ 173831 h 180174"/>
                    <a:gd name="connsiteX2" fmla="*/ 415967 w 415967"/>
                    <a:gd name="connsiteY2" fmla="*/ 133349 h 180174"/>
                    <a:gd name="connsiteX3" fmla="*/ 406442 w 415967"/>
                    <a:gd name="connsiteY3" fmla="*/ 76200 h 180174"/>
                    <a:gd name="connsiteX4" fmla="*/ 77829 w 415967"/>
                    <a:gd name="connsiteY4" fmla="*/ 126206 h 180174"/>
                    <a:gd name="connsiteX5" fmla="*/ 70685 w 415967"/>
                    <a:gd name="connsiteY5" fmla="*/ 7143 h 180174"/>
                    <a:gd name="connsiteX6" fmla="*/ 8772 w 415967"/>
                    <a:gd name="connsiteY6" fmla="*/ 0 h 180174"/>
                    <a:gd name="connsiteX0" fmla="*/ 8772 w 415967"/>
                    <a:gd name="connsiteY0" fmla="*/ 0 h 193933"/>
                    <a:gd name="connsiteX1" fmla="*/ 46873 w 415967"/>
                    <a:gd name="connsiteY1" fmla="*/ 173831 h 193933"/>
                    <a:gd name="connsiteX2" fmla="*/ 415967 w 415967"/>
                    <a:gd name="connsiteY2" fmla="*/ 133349 h 193933"/>
                    <a:gd name="connsiteX3" fmla="*/ 406442 w 415967"/>
                    <a:gd name="connsiteY3" fmla="*/ 76200 h 193933"/>
                    <a:gd name="connsiteX4" fmla="*/ 77829 w 415967"/>
                    <a:gd name="connsiteY4" fmla="*/ 126206 h 193933"/>
                    <a:gd name="connsiteX5" fmla="*/ 70685 w 415967"/>
                    <a:gd name="connsiteY5" fmla="*/ 7143 h 193933"/>
                    <a:gd name="connsiteX6" fmla="*/ 8772 w 415967"/>
                    <a:gd name="connsiteY6" fmla="*/ 0 h 193933"/>
                    <a:gd name="connsiteX0" fmla="*/ 8772 w 415967"/>
                    <a:gd name="connsiteY0" fmla="*/ 0 h 185905"/>
                    <a:gd name="connsiteX1" fmla="*/ 46873 w 415967"/>
                    <a:gd name="connsiteY1" fmla="*/ 173831 h 185905"/>
                    <a:gd name="connsiteX2" fmla="*/ 415967 w 415967"/>
                    <a:gd name="connsiteY2" fmla="*/ 133349 h 185905"/>
                    <a:gd name="connsiteX3" fmla="*/ 406442 w 415967"/>
                    <a:gd name="connsiteY3" fmla="*/ 76200 h 185905"/>
                    <a:gd name="connsiteX4" fmla="*/ 77829 w 415967"/>
                    <a:gd name="connsiteY4" fmla="*/ 126206 h 185905"/>
                    <a:gd name="connsiteX5" fmla="*/ 70685 w 415967"/>
                    <a:gd name="connsiteY5" fmla="*/ 7143 h 185905"/>
                    <a:gd name="connsiteX6" fmla="*/ 8772 w 415967"/>
                    <a:gd name="connsiteY6" fmla="*/ 0 h 185905"/>
                    <a:gd name="connsiteX0" fmla="*/ 6792 w 413987"/>
                    <a:gd name="connsiteY0" fmla="*/ 0 h 194220"/>
                    <a:gd name="connsiteX1" fmla="*/ 49655 w 413987"/>
                    <a:gd name="connsiteY1" fmla="*/ 183356 h 194220"/>
                    <a:gd name="connsiteX2" fmla="*/ 413987 w 413987"/>
                    <a:gd name="connsiteY2" fmla="*/ 133349 h 194220"/>
                    <a:gd name="connsiteX3" fmla="*/ 404462 w 413987"/>
                    <a:gd name="connsiteY3" fmla="*/ 76200 h 194220"/>
                    <a:gd name="connsiteX4" fmla="*/ 75849 w 413987"/>
                    <a:gd name="connsiteY4" fmla="*/ 126206 h 194220"/>
                    <a:gd name="connsiteX5" fmla="*/ 68705 w 413987"/>
                    <a:gd name="connsiteY5" fmla="*/ 7143 h 194220"/>
                    <a:gd name="connsiteX6" fmla="*/ 6792 w 41398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73159 w 411297"/>
                    <a:gd name="connsiteY4" fmla="*/ 126206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80303 w 411297"/>
                    <a:gd name="connsiteY4" fmla="*/ 133350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09425 w 411297"/>
                    <a:gd name="connsiteY4" fmla="*/ 126877 h 194220"/>
                    <a:gd name="connsiteX5" fmla="*/ 66015 w 411297"/>
                    <a:gd name="connsiteY5" fmla="*/ 7143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09425 w 411297"/>
                    <a:gd name="connsiteY4" fmla="*/ 126877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1772 w 411297"/>
                    <a:gd name="connsiteY3" fmla="*/ 76200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7144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408244 w 411297"/>
                    <a:gd name="connsiteY3" fmla="*/ 56784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10380 h 194220"/>
                    <a:gd name="connsiteX6" fmla="*/ 4102 w 411297"/>
                    <a:gd name="connsiteY6" fmla="*/ 0 h 194220"/>
                    <a:gd name="connsiteX0" fmla="*/ 4102 w 411297"/>
                    <a:gd name="connsiteY0" fmla="*/ 0 h 194220"/>
                    <a:gd name="connsiteX1" fmla="*/ 46965 w 411297"/>
                    <a:gd name="connsiteY1" fmla="*/ 183356 h 194220"/>
                    <a:gd name="connsiteX2" fmla="*/ 411297 w 411297"/>
                    <a:gd name="connsiteY2" fmla="*/ 133349 h 194220"/>
                    <a:gd name="connsiteX3" fmla="*/ 362942 w 411297"/>
                    <a:gd name="connsiteY3" fmla="*/ 63257 h 194220"/>
                    <a:gd name="connsiteX4" fmla="*/ 112661 w 411297"/>
                    <a:gd name="connsiteY4" fmla="*/ 107463 h 194220"/>
                    <a:gd name="connsiteX5" fmla="*/ 98374 w 411297"/>
                    <a:gd name="connsiteY5" fmla="*/ 10380 h 194220"/>
                    <a:gd name="connsiteX6" fmla="*/ 4102 w 411297"/>
                    <a:gd name="connsiteY6" fmla="*/ 0 h 194220"/>
                    <a:gd name="connsiteX0" fmla="*/ 4102 w 369232"/>
                    <a:gd name="connsiteY0" fmla="*/ 0 h 196438"/>
                    <a:gd name="connsiteX1" fmla="*/ 46965 w 369232"/>
                    <a:gd name="connsiteY1" fmla="*/ 183356 h 196438"/>
                    <a:gd name="connsiteX2" fmla="*/ 369232 w 369232"/>
                    <a:gd name="connsiteY2" fmla="*/ 149528 h 196438"/>
                    <a:gd name="connsiteX3" fmla="*/ 362942 w 369232"/>
                    <a:gd name="connsiteY3" fmla="*/ 63257 h 196438"/>
                    <a:gd name="connsiteX4" fmla="*/ 112661 w 369232"/>
                    <a:gd name="connsiteY4" fmla="*/ 107463 h 196438"/>
                    <a:gd name="connsiteX5" fmla="*/ 98374 w 369232"/>
                    <a:gd name="connsiteY5" fmla="*/ 10380 h 196438"/>
                    <a:gd name="connsiteX6" fmla="*/ 4102 w 369232"/>
                    <a:gd name="connsiteY6" fmla="*/ 0 h 196438"/>
                    <a:gd name="connsiteX0" fmla="*/ 4102 w 369232"/>
                    <a:gd name="connsiteY0" fmla="*/ 0 h 203395"/>
                    <a:gd name="connsiteX1" fmla="*/ 46965 w 369232"/>
                    <a:gd name="connsiteY1" fmla="*/ 183356 h 203395"/>
                    <a:gd name="connsiteX2" fmla="*/ 369232 w 369232"/>
                    <a:gd name="connsiteY2" fmla="*/ 149528 h 203395"/>
                    <a:gd name="connsiteX3" fmla="*/ 362942 w 369232"/>
                    <a:gd name="connsiteY3" fmla="*/ 63257 h 203395"/>
                    <a:gd name="connsiteX4" fmla="*/ 112661 w 369232"/>
                    <a:gd name="connsiteY4" fmla="*/ 107463 h 203395"/>
                    <a:gd name="connsiteX5" fmla="*/ 98374 w 369232"/>
                    <a:gd name="connsiteY5" fmla="*/ 10380 h 203395"/>
                    <a:gd name="connsiteX6" fmla="*/ 4102 w 369232"/>
                    <a:gd name="connsiteY6" fmla="*/ 0 h 203395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  <a:gd name="connsiteX0" fmla="*/ 4102 w 369232"/>
                    <a:gd name="connsiteY0" fmla="*/ 0 h 203396"/>
                    <a:gd name="connsiteX1" fmla="*/ 46965 w 369232"/>
                    <a:gd name="connsiteY1" fmla="*/ 183356 h 203396"/>
                    <a:gd name="connsiteX2" fmla="*/ 369232 w 369232"/>
                    <a:gd name="connsiteY2" fmla="*/ 149528 h 203396"/>
                    <a:gd name="connsiteX3" fmla="*/ 362942 w 369232"/>
                    <a:gd name="connsiteY3" fmla="*/ 63257 h 203396"/>
                    <a:gd name="connsiteX4" fmla="*/ 112661 w 369232"/>
                    <a:gd name="connsiteY4" fmla="*/ 107463 h 203396"/>
                    <a:gd name="connsiteX5" fmla="*/ 98374 w 369232"/>
                    <a:gd name="connsiteY5" fmla="*/ 10380 h 203396"/>
                    <a:gd name="connsiteX6" fmla="*/ 4102 w 369232"/>
                    <a:gd name="connsiteY6" fmla="*/ 0 h 203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232" h="203396">
                      <a:moveTo>
                        <a:pt x="4102" y="0"/>
                      </a:moveTo>
                      <a:cubicBezTo>
                        <a:pt x="133" y="67469"/>
                        <a:pt x="-13360" y="136282"/>
                        <a:pt x="46965" y="183356"/>
                      </a:cubicBezTo>
                      <a:cubicBezTo>
                        <a:pt x="126739" y="236046"/>
                        <a:pt x="287873" y="170562"/>
                        <a:pt x="369232" y="149528"/>
                      </a:cubicBezTo>
                      <a:lnTo>
                        <a:pt x="362942" y="63257"/>
                      </a:lnTo>
                      <a:cubicBezTo>
                        <a:pt x="245405" y="92075"/>
                        <a:pt x="164193" y="140250"/>
                        <a:pt x="112661" y="107463"/>
                      </a:cubicBezTo>
                      <a:cubicBezTo>
                        <a:pt x="92940" y="92626"/>
                        <a:pt x="100083" y="51902"/>
                        <a:pt x="98374" y="10380"/>
                      </a:cubicBezTo>
                      <a:lnTo>
                        <a:pt x="4102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2" name="Group 13">
                  <a:extLst>
                    <a:ext uri="{FF2B5EF4-FFF2-40B4-BE49-F238E27FC236}">
                      <a16:creationId xmlns:a16="http://schemas.microsoft.com/office/drawing/2014/main" xmlns="" id="{229A68B8-A348-4146-B9DF-09132F834D70}"/>
                    </a:ext>
                  </a:extLst>
                </p:cNvPr>
                <p:cNvGrpSpPr/>
                <p:nvPr/>
              </p:nvGrpSpPr>
              <p:grpSpPr>
                <a:xfrm flipV="1">
                  <a:off x="5052309" y="1769778"/>
                  <a:ext cx="152070" cy="122447"/>
                  <a:chOff x="4337524" y="2735743"/>
                  <a:chExt cx="206642" cy="166388"/>
                </a:xfrm>
              </p:grpSpPr>
              <p:sp>
                <p:nvSpPr>
                  <p:cNvPr id="63" name="Oval 14">
                    <a:extLst>
                      <a:ext uri="{FF2B5EF4-FFF2-40B4-BE49-F238E27FC236}">
                        <a16:creationId xmlns:a16="http://schemas.microsoft.com/office/drawing/2014/main" xmlns="" id="{F83D9015-0E64-46BF-A1D6-D06AADFEEA60}"/>
                      </a:ext>
                    </a:extLst>
                  </p:cNvPr>
                  <p:cNvSpPr/>
                  <p:nvPr/>
                </p:nvSpPr>
                <p:spPr>
                  <a:xfrm>
                    <a:off x="4377779" y="2735743"/>
                    <a:ext cx="166387" cy="16638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Rectangle 15">
                    <a:extLst>
                      <a:ext uri="{FF2B5EF4-FFF2-40B4-BE49-F238E27FC236}">
                        <a16:creationId xmlns:a16="http://schemas.microsoft.com/office/drawing/2014/main" xmlns="" id="{E6D6F726-9442-42D9-B752-441854DDCBC4}"/>
                      </a:ext>
                    </a:extLst>
                  </p:cNvPr>
                  <p:cNvSpPr/>
                  <p:nvPr/>
                </p:nvSpPr>
                <p:spPr>
                  <a:xfrm rot="21043497">
                    <a:off x="4337524" y="2773479"/>
                    <a:ext cx="80511" cy="1229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56" name="Block Arc 16">
                <a:extLst>
                  <a:ext uri="{FF2B5EF4-FFF2-40B4-BE49-F238E27FC236}">
                    <a16:creationId xmlns:a16="http://schemas.microsoft.com/office/drawing/2014/main" xmlns="" id="{B5426E40-E9E6-4587-A265-0BAEDDF91236}"/>
                  </a:ext>
                </a:extLst>
              </p:cNvPr>
              <p:cNvSpPr/>
              <p:nvPr/>
            </p:nvSpPr>
            <p:spPr>
              <a:xfrm rot="10800000">
                <a:off x="4837164" y="2180996"/>
                <a:ext cx="875264" cy="875803"/>
              </a:xfrm>
              <a:prstGeom prst="blockArc">
                <a:avLst>
                  <a:gd name="adj1" fmla="val 10789375"/>
                  <a:gd name="adj2" fmla="val 95479"/>
                  <a:gd name="adj3" fmla="val 1109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17">
                <a:extLst>
                  <a:ext uri="{FF2B5EF4-FFF2-40B4-BE49-F238E27FC236}">
                    <a16:creationId xmlns:a16="http://schemas.microsoft.com/office/drawing/2014/main" xmlns="" id="{711FFA76-369D-4857-9791-CEC1E8E740F3}"/>
                  </a:ext>
                </a:extLst>
              </p:cNvPr>
              <p:cNvSpPr/>
              <p:nvPr/>
            </p:nvSpPr>
            <p:spPr>
              <a:xfrm rot="10800000">
                <a:off x="5615502" y="2249685"/>
                <a:ext cx="96926" cy="37093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Rectangle 18">
                <a:extLst>
                  <a:ext uri="{FF2B5EF4-FFF2-40B4-BE49-F238E27FC236}">
                    <a16:creationId xmlns:a16="http://schemas.microsoft.com/office/drawing/2014/main" xmlns="" id="{5EF29837-AC42-48D2-8AF8-C490ABC0BB78}"/>
                  </a:ext>
                </a:extLst>
              </p:cNvPr>
              <p:cNvSpPr/>
              <p:nvPr/>
            </p:nvSpPr>
            <p:spPr>
              <a:xfrm rot="10800000">
                <a:off x="4837163" y="2249685"/>
                <a:ext cx="97300" cy="37093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Rectangle 19">
                <a:extLst>
                  <a:ext uri="{FF2B5EF4-FFF2-40B4-BE49-F238E27FC236}">
                    <a16:creationId xmlns:a16="http://schemas.microsoft.com/office/drawing/2014/main" xmlns="" id="{CA4D31D7-BF92-4D0E-8258-22323438C618}"/>
                  </a:ext>
                </a:extLst>
              </p:cNvPr>
              <p:cNvSpPr/>
              <p:nvPr/>
            </p:nvSpPr>
            <p:spPr>
              <a:xfrm rot="10800000">
                <a:off x="5213070" y="3004934"/>
                <a:ext cx="97091" cy="4503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Donut 22">
              <a:extLst>
                <a:ext uri="{FF2B5EF4-FFF2-40B4-BE49-F238E27FC236}">
                  <a16:creationId xmlns:a16="http://schemas.microsoft.com/office/drawing/2014/main" xmlns="" id="{0A8DE82F-12CA-4532-A632-52F9FA649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1734" y="2224780"/>
              <a:ext cx="1259757" cy="645248"/>
            </a:xfrm>
            <a:custGeom>
              <a:avLst/>
              <a:gdLst/>
              <a:ahLst/>
              <a:cxnLst/>
              <a:rect l="l" t="t" r="r" b="b"/>
              <a:pathLst>
                <a:path w="3372524" h="1727404">
                  <a:moveTo>
                    <a:pt x="1758003" y="666958"/>
                  </a:moveTo>
                  <a:cubicBezTo>
                    <a:pt x="1703684" y="666958"/>
                    <a:pt x="1659649" y="710993"/>
                    <a:pt x="1659649" y="765312"/>
                  </a:cubicBezTo>
                  <a:cubicBezTo>
                    <a:pt x="1659649" y="819631"/>
                    <a:pt x="1703684" y="863666"/>
                    <a:pt x="1758003" y="863666"/>
                  </a:cubicBezTo>
                  <a:cubicBezTo>
                    <a:pt x="1812322" y="863666"/>
                    <a:pt x="1856357" y="819631"/>
                    <a:pt x="1856357" y="765312"/>
                  </a:cubicBezTo>
                  <a:cubicBezTo>
                    <a:pt x="1856357" y="710993"/>
                    <a:pt x="1812322" y="666958"/>
                    <a:pt x="1758003" y="666958"/>
                  </a:cubicBezTo>
                  <a:close/>
                  <a:moveTo>
                    <a:pt x="1686261" y="586208"/>
                  </a:moveTo>
                  <a:cubicBezTo>
                    <a:pt x="1849880" y="586208"/>
                    <a:pt x="1982519" y="718847"/>
                    <a:pt x="1982519" y="882466"/>
                  </a:cubicBezTo>
                  <a:cubicBezTo>
                    <a:pt x="1982519" y="1046085"/>
                    <a:pt x="1849880" y="1178724"/>
                    <a:pt x="1686261" y="1178724"/>
                  </a:cubicBezTo>
                  <a:cubicBezTo>
                    <a:pt x="1522642" y="1178724"/>
                    <a:pt x="1390003" y="1046085"/>
                    <a:pt x="1390003" y="882466"/>
                  </a:cubicBezTo>
                  <a:cubicBezTo>
                    <a:pt x="1390003" y="718847"/>
                    <a:pt x="1522642" y="586208"/>
                    <a:pt x="1686261" y="586208"/>
                  </a:cubicBezTo>
                  <a:close/>
                  <a:moveTo>
                    <a:pt x="1686262" y="448985"/>
                  </a:moveTo>
                  <a:cubicBezTo>
                    <a:pt x="1446857" y="448985"/>
                    <a:pt x="1252780" y="643062"/>
                    <a:pt x="1252780" y="882467"/>
                  </a:cubicBezTo>
                  <a:cubicBezTo>
                    <a:pt x="1252780" y="1121872"/>
                    <a:pt x="1446857" y="1315949"/>
                    <a:pt x="1686262" y="1315949"/>
                  </a:cubicBezTo>
                  <a:cubicBezTo>
                    <a:pt x="1925667" y="1315949"/>
                    <a:pt x="2119744" y="1121872"/>
                    <a:pt x="2119744" y="882467"/>
                  </a:cubicBezTo>
                  <a:cubicBezTo>
                    <a:pt x="2119744" y="643062"/>
                    <a:pt x="1925667" y="448985"/>
                    <a:pt x="1686262" y="448985"/>
                  </a:cubicBezTo>
                  <a:close/>
                  <a:moveTo>
                    <a:pt x="1893261" y="271274"/>
                  </a:moveTo>
                  <a:cubicBezTo>
                    <a:pt x="2150128" y="355123"/>
                    <a:pt x="2334334" y="597283"/>
                    <a:pt x="2334334" y="882467"/>
                  </a:cubicBezTo>
                  <a:cubicBezTo>
                    <a:pt x="2334334" y="1103921"/>
                    <a:pt x="2223259" y="1299432"/>
                    <a:pt x="2053457" y="1415856"/>
                  </a:cubicBezTo>
                  <a:cubicBezTo>
                    <a:pt x="2494577" y="1286853"/>
                    <a:pt x="2931337" y="1005905"/>
                    <a:pt x="2940842" y="882353"/>
                  </a:cubicBezTo>
                  <a:lnTo>
                    <a:pt x="2946401" y="882364"/>
                  </a:lnTo>
                  <a:lnTo>
                    <a:pt x="2943679" y="877137"/>
                  </a:lnTo>
                  <a:lnTo>
                    <a:pt x="2946401" y="872130"/>
                  </a:lnTo>
                  <a:lnTo>
                    <a:pt x="2941077" y="872141"/>
                  </a:lnTo>
                  <a:cubicBezTo>
                    <a:pt x="2875996" y="732702"/>
                    <a:pt x="2369865" y="377972"/>
                    <a:pt x="1893261" y="271274"/>
                  </a:cubicBezTo>
                  <a:close/>
                  <a:moveTo>
                    <a:pt x="1525754" y="256843"/>
                  </a:moveTo>
                  <a:cubicBezTo>
                    <a:pt x="984953" y="339274"/>
                    <a:pt x="426123" y="752145"/>
                    <a:pt x="426123" y="877021"/>
                  </a:cubicBezTo>
                  <a:lnTo>
                    <a:pt x="426123" y="877247"/>
                  </a:lnTo>
                  <a:cubicBezTo>
                    <a:pt x="439083" y="984175"/>
                    <a:pt x="877625" y="1311577"/>
                    <a:pt x="1355183" y="1436828"/>
                  </a:cubicBezTo>
                  <a:cubicBezTo>
                    <a:pt x="1164798" y="1325758"/>
                    <a:pt x="1038190" y="1118898"/>
                    <a:pt x="1038190" y="882467"/>
                  </a:cubicBezTo>
                  <a:cubicBezTo>
                    <a:pt x="1038190" y="580157"/>
                    <a:pt x="1245184" y="326193"/>
                    <a:pt x="1525754" y="256843"/>
                  </a:cubicBezTo>
                  <a:close/>
                  <a:moveTo>
                    <a:pt x="1682713" y="0"/>
                  </a:moveTo>
                  <a:cubicBezTo>
                    <a:pt x="2385858" y="36225"/>
                    <a:pt x="3265322" y="653066"/>
                    <a:pt x="3365400" y="875412"/>
                  </a:cubicBezTo>
                  <a:lnTo>
                    <a:pt x="3372524" y="875397"/>
                  </a:lnTo>
                  <a:lnTo>
                    <a:pt x="3368881" y="882344"/>
                  </a:lnTo>
                  <a:lnTo>
                    <a:pt x="3372524" y="889597"/>
                  </a:lnTo>
                  <a:lnTo>
                    <a:pt x="3365086" y="889581"/>
                  </a:lnTo>
                  <a:cubicBezTo>
                    <a:pt x="3348713" y="1110249"/>
                    <a:pt x="2385134" y="1692746"/>
                    <a:pt x="1682713" y="1727404"/>
                  </a:cubicBezTo>
                  <a:cubicBezTo>
                    <a:pt x="901706" y="1708470"/>
                    <a:pt x="21301" y="1064732"/>
                    <a:pt x="0" y="882497"/>
                  </a:cubicBezTo>
                  <a:lnTo>
                    <a:pt x="0" y="882184"/>
                  </a:lnTo>
                  <a:cubicBezTo>
                    <a:pt x="0" y="691908"/>
                    <a:pt x="901706" y="19770"/>
                    <a:pt x="1682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xmlns="" id="{818E8AF0-DBEE-443E-96C3-A90BB9BB5DD4}"/>
                </a:ext>
              </a:extLst>
            </p:cNvPr>
            <p:cNvSpPr/>
            <p:nvPr/>
          </p:nvSpPr>
          <p:spPr>
            <a:xfrm rot="10800000">
              <a:off x="4045065" y="2870028"/>
              <a:ext cx="97091" cy="4503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Block Arc 31">
              <a:extLst>
                <a:ext uri="{FF2B5EF4-FFF2-40B4-BE49-F238E27FC236}">
                  <a16:creationId xmlns:a16="http://schemas.microsoft.com/office/drawing/2014/main" xmlns="" id="{E1F73CB8-231E-4162-A9E2-E0F280A398D8}"/>
                </a:ext>
              </a:extLst>
            </p:cNvPr>
            <p:cNvSpPr/>
            <p:nvPr/>
          </p:nvSpPr>
          <p:spPr>
            <a:xfrm rot="10800000">
              <a:off x="4050225" y="2309267"/>
              <a:ext cx="1515670" cy="2017357"/>
            </a:xfrm>
            <a:prstGeom prst="blockArc">
              <a:avLst>
                <a:gd name="adj1" fmla="val 10800000"/>
                <a:gd name="adj2" fmla="val 16580"/>
                <a:gd name="adj3" fmla="val 65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BAF5DD62-FEB6-4D1A-A4F0-A4C36413E562}"/>
              </a:ext>
            </a:extLst>
          </p:cNvPr>
          <p:cNvGrpSpPr/>
          <p:nvPr/>
        </p:nvGrpSpPr>
        <p:grpSpPr>
          <a:xfrm>
            <a:off x="327446" y="2257007"/>
            <a:ext cx="4767394" cy="2879579"/>
            <a:chOff x="0" y="1131590"/>
            <a:chExt cx="5251212" cy="3171813"/>
          </a:xfrm>
        </p:grpSpPr>
        <p:sp>
          <p:nvSpPr>
            <p:cNvPr id="70" name="Trapezoid 11">
              <a:extLst>
                <a:ext uri="{FF2B5EF4-FFF2-40B4-BE49-F238E27FC236}">
                  <a16:creationId xmlns:a16="http://schemas.microsoft.com/office/drawing/2014/main" xmlns="" id="{C1EFEEBE-3CA3-41A3-824A-F49C595E7AF4}"/>
                </a:ext>
              </a:extLst>
            </p:cNvPr>
            <p:cNvSpPr/>
            <p:nvPr/>
          </p:nvSpPr>
          <p:spPr>
            <a:xfrm rot="5400000">
              <a:off x="114045" y="1017545"/>
              <a:ext cx="2880318" cy="3108408"/>
            </a:xfrm>
            <a:prstGeom prst="trapezoid">
              <a:avLst>
                <a:gd name="adj" fmla="val 41922"/>
              </a:avLst>
            </a:prstGeom>
            <a:gradFill>
              <a:gsLst>
                <a:gs pos="0">
                  <a:schemeClr val="accent1"/>
                </a:gs>
                <a:gs pos="2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xmlns="" id="{C4884C20-CC98-4C15-9F5E-53A515AD4EA8}"/>
                </a:ext>
              </a:extLst>
            </p:cNvPr>
            <p:cNvSpPr/>
            <p:nvPr/>
          </p:nvSpPr>
          <p:spPr>
            <a:xfrm>
              <a:off x="2771800" y="1563638"/>
              <a:ext cx="2479412" cy="273976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ounded Rectangle 51">
              <a:extLst>
                <a:ext uri="{FF2B5EF4-FFF2-40B4-BE49-F238E27FC236}">
                  <a16:creationId xmlns:a16="http://schemas.microsoft.com/office/drawing/2014/main" xmlns="" id="{00E8EFCD-1A63-42A4-82B9-10BD94F698CB}"/>
                </a:ext>
              </a:extLst>
            </p:cNvPr>
            <p:cNvSpPr/>
            <p:nvPr/>
          </p:nvSpPr>
          <p:spPr>
            <a:xfrm rot="16200000" flipH="1">
              <a:off x="756463" y="1915622"/>
              <a:ext cx="1334105" cy="125640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3">
              <a:extLst>
                <a:ext uri="{FF2B5EF4-FFF2-40B4-BE49-F238E27FC236}">
                  <a16:creationId xmlns:a16="http://schemas.microsoft.com/office/drawing/2014/main" xmlns="" id="{CD817590-5EB1-477C-AF7E-85DE9312B16B}"/>
                </a:ext>
              </a:extLst>
            </p:cNvPr>
            <p:cNvSpPr/>
            <p:nvPr/>
          </p:nvSpPr>
          <p:spPr>
            <a:xfrm>
              <a:off x="3184269" y="2390865"/>
              <a:ext cx="305922" cy="305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xmlns="" id="{BC9927E5-FD5A-4FE5-8FD6-F2995E126E2E}"/>
                </a:ext>
              </a:extLst>
            </p:cNvPr>
            <p:cNvSpPr/>
            <p:nvPr/>
          </p:nvSpPr>
          <p:spPr>
            <a:xfrm>
              <a:off x="3433313" y="2205769"/>
              <a:ext cx="922663" cy="506523"/>
            </a:xfrm>
            <a:custGeom>
              <a:avLst/>
              <a:gdLst>
                <a:gd name="connsiteX0" fmla="*/ 0 w 1121434"/>
                <a:gd name="connsiteY0" fmla="*/ 439947 h 879894"/>
                <a:gd name="connsiteX1" fmla="*/ 508958 w 1121434"/>
                <a:gd name="connsiteY1" fmla="*/ 431320 h 879894"/>
                <a:gd name="connsiteX2" fmla="*/ 638354 w 1121434"/>
                <a:gd name="connsiteY2" fmla="*/ 0 h 879894"/>
                <a:gd name="connsiteX3" fmla="*/ 810883 w 1121434"/>
                <a:gd name="connsiteY3" fmla="*/ 879894 h 879894"/>
                <a:gd name="connsiteX4" fmla="*/ 1000664 w 1121434"/>
                <a:gd name="connsiteY4" fmla="*/ 345056 h 879894"/>
                <a:gd name="connsiteX5" fmla="*/ 1121434 w 1121434"/>
                <a:gd name="connsiteY5" fmla="*/ 388188 h 879894"/>
                <a:gd name="connsiteX0" fmla="*/ 0 w 1121434"/>
                <a:gd name="connsiteY0" fmla="*/ 439947 h 879894"/>
                <a:gd name="connsiteX1" fmla="*/ 379561 w 1121434"/>
                <a:gd name="connsiteY1" fmla="*/ 448573 h 879894"/>
                <a:gd name="connsiteX2" fmla="*/ 638354 w 1121434"/>
                <a:gd name="connsiteY2" fmla="*/ 0 h 879894"/>
                <a:gd name="connsiteX3" fmla="*/ 810883 w 1121434"/>
                <a:gd name="connsiteY3" fmla="*/ 879894 h 879894"/>
                <a:gd name="connsiteX4" fmla="*/ 1000664 w 1121434"/>
                <a:gd name="connsiteY4" fmla="*/ 345056 h 879894"/>
                <a:gd name="connsiteX5" fmla="*/ 1121434 w 1121434"/>
                <a:gd name="connsiteY5" fmla="*/ 388188 h 879894"/>
                <a:gd name="connsiteX0" fmla="*/ 0 w 1121434"/>
                <a:gd name="connsiteY0" fmla="*/ 319177 h 759124"/>
                <a:gd name="connsiteX1" fmla="*/ 379561 w 1121434"/>
                <a:gd name="connsiteY1" fmla="*/ 327803 h 759124"/>
                <a:gd name="connsiteX2" fmla="*/ 569343 w 1121434"/>
                <a:gd name="connsiteY2" fmla="*/ 0 h 759124"/>
                <a:gd name="connsiteX3" fmla="*/ 810883 w 1121434"/>
                <a:gd name="connsiteY3" fmla="*/ 759124 h 759124"/>
                <a:gd name="connsiteX4" fmla="*/ 1000664 w 1121434"/>
                <a:gd name="connsiteY4" fmla="*/ 224286 h 759124"/>
                <a:gd name="connsiteX5" fmla="*/ 1121434 w 1121434"/>
                <a:gd name="connsiteY5" fmla="*/ 267418 h 759124"/>
                <a:gd name="connsiteX0" fmla="*/ 0 w 1121434"/>
                <a:gd name="connsiteY0" fmla="*/ 319592 h 759539"/>
                <a:gd name="connsiteX1" fmla="*/ 379561 w 1121434"/>
                <a:gd name="connsiteY1" fmla="*/ 328218 h 759539"/>
                <a:gd name="connsiteX2" fmla="*/ 569343 w 1121434"/>
                <a:gd name="connsiteY2" fmla="*/ 415 h 759539"/>
                <a:gd name="connsiteX3" fmla="*/ 810883 w 1121434"/>
                <a:gd name="connsiteY3" fmla="*/ 759539 h 759539"/>
                <a:gd name="connsiteX4" fmla="*/ 1000664 w 1121434"/>
                <a:gd name="connsiteY4" fmla="*/ 224701 h 759539"/>
                <a:gd name="connsiteX5" fmla="*/ 1121434 w 1121434"/>
                <a:gd name="connsiteY5" fmla="*/ 267833 h 759539"/>
                <a:gd name="connsiteX0" fmla="*/ 0 w 1121434"/>
                <a:gd name="connsiteY0" fmla="*/ 319592 h 759539"/>
                <a:gd name="connsiteX1" fmla="*/ 379561 w 1121434"/>
                <a:gd name="connsiteY1" fmla="*/ 328218 h 759539"/>
                <a:gd name="connsiteX2" fmla="*/ 569343 w 1121434"/>
                <a:gd name="connsiteY2" fmla="*/ 415 h 759539"/>
                <a:gd name="connsiteX3" fmla="*/ 810883 w 1121434"/>
                <a:gd name="connsiteY3" fmla="*/ 759539 h 759539"/>
                <a:gd name="connsiteX4" fmla="*/ 1000664 w 1121434"/>
                <a:gd name="connsiteY4" fmla="*/ 224701 h 759539"/>
                <a:gd name="connsiteX5" fmla="*/ 1121434 w 1121434"/>
                <a:gd name="connsiteY5" fmla="*/ 267833 h 759539"/>
                <a:gd name="connsiteX0" fmla="*/ 0 w 1121434"/>
                <a:gd name="connsiteY0" fmla="*/ 319226 h 759173"/>
                <a:gd name="connsiteX1" fmla="*/ 379561 w 1121434"/>
                <a:gd name="connsiteY1" fmla="*/ 327852 h 759173"/>
                <a:gd name="connsiteX2" fmla="*/ 569343 w 1121434"/>
                <a:gd name="connsiteY2" fmla="*/ 49 h 759173"/>
                <a:gd name="connsiteX3" fmla="*/ 810883 w 1121434"/>
                <a:gd name="connsiteY3" fmla="*/ 759173 h 759173"/>
                <a:gd name="connsiteX4" fmla="*/ 1000664 w 1121434"/>
                <a:gd name="connsiteY4" fmla="*/ 224335 h 759173"/>
                <a:gd name="connsiteX5" fmla="*/ 1121434 w 1121434"/>
                <a:gd name="connsiteY5" fmla="*/ 267467 h 759173"/>
                <a:gd name="connsiteX0" fmla="*/ 0 w 1121434"/>
                <a:gd name="connsiteY0" fmla="*/ 319226 h 759173"/>
                <a:gd name="connsiteX1" fmla="*/ 379561 w 1121434"/>
                <a:gd name="connsiteY1" fmla="*/ 327852 h 759173"/>
                <a:gd name="connsiteX2" fmla="*/ 569343 w 1121434"/>
                <a:gd name="connsiteY2" fmla="*/ 49 h 759173"/>
                <a:gd name="connsiteX3" fmla="*/ 810883 w 1121434"/>
                <a:gd name="connsiteY3" fmla="*/ 759173 h 759173"/>
                <a:gd name="connsiteX4" fmla="*/ 1000664 w 1121434"/>
                <a:gd name="connsiteY4" fmla="*/ 224335 h 759173"/>
                <a:gd name="connsiteX5" fmla="*/ 1121434 w 1121434"/>
                <a:gd name="connsiteY5" fmla="*/ 267467 h 759173"/>
                <a:gd name="connsiteX0" fmla="*/ 0 w 1121434"/>
                <a:gd name="connsiteY0" fmla="*/ 319226 h 759173"/>
                <a:gd name="connsiteX1" fmla="*/ 319176 w 1121434"/>
                <a:gd name="connsiteY1" fmla="*/ 327852 h 759173"/>
                <a:gd name="connsiteX2" fmla="*/ 569343 w 1121434"/>
                <a:gd name="connsiteY2" fmla="*/ 49 h 759173"/>
                <a:gd name="connsiteX3" fmla="*/ 810883 w 1121434"/>
                <a:gd name="connsiteY3" fmla="*/ 759173 h 759173"/>
                <a:gd name="connsiteX4" fmla="*/ 1000664 w 1121434"/>
                <a:gd name="connsiteY4" fmla="*/ 224335 h 759173"/>
                <a:gd name="connsiteX5" fmla="*/ 1121434 w 1121434"/>
                <a:gd name="connsiteY5" fmla="*/ 267467 h 759173"/>
                <a:gd name="connsiteX0" fmla="*/ 0 w 1121434"/>
                <a:gd name="connsiteY0" fmla="*/ 319239 h 638416"/>
                <a:gd name="connsiteX1" fmla="*/ 319176 w 1121434"/>
                <a:gd name="connsiteY1" fmla="*/ 327865 h 638416"/>
                <a:gd name="connsiteX2" fmla="*/ 569343 w 1121434"/>
                <a:gd name="connsiteY2" fmla="*/ 62 h 638416"/>
                <a:gd name="connsiteX3" fmla="*/ 785004 w 1121434"/>
                <a:gd name="connsiteY3" fmla="*/ 638416 h 638416"/>
                <a:gd name="connsiteX4" fmla="*/ 1000664 w 1121434"/>
                <a:gd name="connsiteY4" fmla="*/ 224348 h 638416"/>
                <a:gd name="connsiteX5" fmla="*/ 1121434 w 1121434"/>
                <a:gd name="connsiteY5" fmla="*/ 267480 h 638416"/>
                <a:gd name="connsiteX0" fmla="*/ 0 w 1121434"/>
                <a:gd name="connsiteY0" fmla="*/ 319218 h 638395"/>
                <a:gd name="connsiteX1" fmla="*/ 319176 w 1121434"/>
                <a:gd name="connsiteY1" fmla="*/ 327844 h 638395"/>
                <a:gd name="connsiteX2" fmla="*/ 569343 w 1121434"/>
                <a:gd name="connsiteY2" fmla="*/ 41 h 638395"/>
                <a:gd name="connsiteX3" fmla="*/ 785004 w 1121434"/>
                <a:gd name="connsiteY3" fmla="*/ 638395 h 638395"/>
                <a:gd name="connsiteX4" fmla="*/ 1000664 w 1121434"/>
                <a:gd name="connsiteY4" fmla="*/ 224327 h 638395"/>
                <a:gd name="connsiteX5" fmla="*/ 1121434 w 1121434"/>
                <a:gd name="connsiteY5" fmla="*/ 267459 h 638395"/>
                <a:gd name="connsiteX0" fmla="*/ 0 w 1121434"/>
                <a:gd name="connsiteY0" fmla="*/ 319218 h 638395"/>
                <a:gd name="connsiteX1" fmla="*/ 319176 w 1121434"/>
                <a:gd name="connsiteY1" fmla="*/ 327844 h 638395"/>
                <a:gd name="connsiteX2" fmla="*/ 569343 w 1121434"/>
                <a:gd name="connsiteY2" fmla="*/ 41 h 638395"/>
                <a:gd name="connsiteX3" fmla="*/ 785004 w 1121434"/>
                <a:gd name="connsiteY3" fmla="*/ 638395 h 638395"/>
                <a:gd name="connsiteX4" fmla="*/ 1000664 w 1121434"/>
                <a:gd name="connsiteY4" fmla="*/ 224327 h 638395"/>
                <a:gd name="connsiteX5" fmla="*/ 1121434 w 1121434"/>
                <a:gd name="connsiteY5" fmla="*/ 267459 h 638395"/>
                <a:gd name="connsiteX0" fmla="*/ 0 w 1121434"/>
                <a:gd name="connsiteY0" fmla="*/ 319215 h 638429"/>
                <a:gd name="connsiteX1" fmla="*/ 319176 w 1121434"/>
                <a:gd name="connsiteY1" fmla="*/ 327841 h 638429"/>
                <a:gd name="connsiteX2" fmla="*/ 569343 w 1121434"/>
                <a:gd name="connsiteY2" fmla="*/ 38 h 638429"/>
                <a:gd name="connsiteX3" fmla="*/ 785004 w 1121434"/>
                <a:gd name="connsiteY3" fmla="*/ 638392 h 638429"/>
                <a:gd name="connsiteX4" fmla="*/ 1000664 w 1121434"/>
                <a:gd name="connsiteY4" fmla="*/ 224324 h 638429"/>
                <a:gd name="connsiteX5" fmla="*/ 1121434 w 1121434"/>
                <a:gd name="connsiteY5" fmla="*/ 267456 h 638429"/>
                <a:gd name="connsiteX0" fmla="*/ 0 w 1121434"/>
                <a:gd name="connsiteY0" fmla="*/ 319215 h 638429"/>
                <a:gd name="connsiteX1" fmla="*/ 319176 w 1121434"/>
                <a:gd name="connsiteY1" fmla="*/ 327841 h 638429"/>
                <a:gd name="connsiteX2" fmla="*/ 569343 w 1121434"/>
                <a:gd name="connsiteY2" fmla="*/ 38 h 638429"/>
                <a:gd name="connsiteX3" fmla="*/ 785004 w 1121434"/>
                <a:gd name="connsiteY3" fmla="*/ 638392 h 638429"/>
                <a:gd name="connsiteX4" fmla="*/ 1000664 w 1121434"/>
                <a:gd name="connsiteY4" fmla="*/ 224324 h 638429"/>
                <a:gd name="connsiteX5" fmla="*/ 1121434 w 1121434"/>
                <a:gd name="connsiteY5" fmla="*/ 267456 h 638429"/>
                <a:gd name="connsiteX0" fmla="*/ 0 w 1121434"/>
                <a:gd name="connsiteY0" fmla="*/ 319215 h 638429"/>
                <a:gd name="connsiteX1" fmla="*/ 319176 w 1121434"/>
                <a:gd name="connsiteY1" fmla="*/ 327841 h 638429"/>
                <a:gd name="connsiteX2" fmla="*/ 569343 w 1121434"/>
                <a:gd name="connsiteY2" fmla="*/ 38 h 638429"/>
                <a:gd name="connsiteX3" fmla="*/ 785004 w 1121434"/>
                <a:gd name="connsiteY3" fmla="*/ 638392 h 638429"/>
                <a:gd name="connsiteX4" fmla="*/ 1000664 w 1121434"/>
                <a:gd name="connsiteY4" fmla="*/ 224324 h 638429"/>
                <a:gd name="connsiteX5" fmla="*/ 1121434 w 1121434"/>
                <a:gd name="connsiteY5" fmla="*/ 267456 h 638429"/>
                <a:gd name="connsiteX0" fmla="*/ 0 w 1121434"/>
                <a:gd name="connsiteY0" fmla="*/ 319215 h 638429"/>
                <a:gd name="connsiteX1" fmla="*/ 319176 w 1121434"/>
                <a:gd name="connsiteY1" fmla="*/ 327841 h 638429"/>
                <a:gd name="connsiteX2" fmla="*/ 569343 w 1121434"/>
                <a:gd name="connsiteY2" fmla="*/ 38 h 638429"/>
                <a:gd name="connsiteX3" fmla="*/ 785004 w 1121434"/>
                <a:gd name="connsiteY3" fmla="*/ 638392 h 638429"/>
                <a:gd name="connsiteX4" fmla="*/ 1000664 w 1121434"/>
                <a:gd name="connsiteY4" fmla="*/ 224324 h 638429"/>
                <a:gd name="connsiteX5" fmla="*/ 1121434 w 1121434"/>
                <a:gd name="connsiteY5" fmla="*/ 345094 h 638429"/>
                <a:gd name="connsiteX0" fmla="*/ 0 w 1121434"/>
                <a:gd name="connsiteY0" fmla="*/ 319215 h 638429"/>
                <a:gd name="connsiteX1" fmla="*/ 319176 w 1121434"/>
                <a:gd name="connsiteY1" fmla="*/ 327841 h 638429"/>
                <a:gd name="connsiteX2" fmla="*/ 569343 w 1121434"/>
                <a:gd name="connsiteY2" fmla="*/ 38 h 638429"/>
                <a:gd name="connsiteX3" fmla="*/ 785004 w 1121434"/>
                <a:gd name="connsiteY3" fmla="*/ 638392 h 638429"/>
                <a:gd name="connsiteX4" fmla="*/ 1000664 w 1121434"/>
                <a:gd name="connsiteY4" fmla="*/ 224324 h 638429"/>
                <a:gd name="connsiteX5" fmla="*/ 1121434 w 1121434"/>
                <a:gd name="connsiteY5" fmla="*/ 396852 h 638429"/>
                <a:gd name="connsiteX0" fmla="*/ 0 w 1311215"/>
                <a:gd name="connsiteY0" fmla="*/ 319215 h 638429"/>
                <a:gd name="connsiteX1" fmla="*/ 319176 w 1311215"/>
                <a:gd name="connsiteY1" fmla="*/ 327841 h 638429"/>
                <a:gd name="connsiteX2" fmla="*/ 569343 w 1311215"/>
                <a:gd name="connsiteY2" fmla="*/ 38 h 638429"/>
                <a:gd name="connsiteX3" fmla="*/ 785004 w 1311215"/>
                <a:gd name="connsiteY3" fmla="*/ 638392 h 638429"/>
                <a:gd name="connsiteX4" fmla="*/ 1000664 w 1311215"/>
                <a:gd name="connsiteY4" fmla="*/ 224324 h 638429"/>
                <a:gd name="connsiteX5" fmla="*/ 1311215 w 1311215"/>
                <a:gd name="connsiteY5" fmla="*/ 388226 h 638429"/>
                <a:gd name="connsiteX0" fmla="*/ 0 w 1311215"/>
                <a:gd name="connsiteY0" fmla="*/ 319215 h 638429"/>
                <a:gd name="connsiteX1" fmla="*/ 319176 w 1311215"/>
                <a:gd name="connsiteY1" fmla="*/ 327841 h 638429"/>
                <a:gd name="connsiteX2" fmla="*/ 569343 w 1311215"/>
                <a:gd name="connsiteY2" fmla="*/ 38 h 638429"/>
                <a:gd name="connsiteX3" fmla="*/ 785004 w 1311215"/>
                <a:gd name="connsiteY3" fmla="*/ 638392 h 638429"/>
                <a:gd name="connsiteX4" fmla="*/ 1000664 w 1311215"/>
                <a:gd name="connsiteY4" fmla="*/ 224324 h 638429"/>
                <a:gd name="connsiteX5" fmla="*/ 1173193 w 1311215"/>
                <a:gd name="connsiteY5" fmla="*/ 405478 h 638429"/>
                <a:gd name="connsiteX6" fmla="*/ 1311215 w 1311215"/>
                <a:gd name="connsiteY6" fmla="*/ 388226 h 638429"/>
                <a:gd name="connsiteX0" fmla="*/ 0 w 1311215"/>
                <a:gd name="connsiteY0" fmla="*/ 319215 h 638429"/>
                <a:gd name="connsiteX1" fmla="*/ 319176 w 1311215"/>
                <a:gd name="connsiteY1" fmla="*/ 327841 h 638429"/>
                <a:gd name="connsiteX2" fmla="*/ 569343 w 1311215"/>
                <a:gd name="connsiteY2" fmla="*/ 38 h 638429"/>
                <a:gd name="connsiteX3" fmla="*/ 785004 w 1311215"/>
                <a:gd name="connsiteY3" fmla="*/ 638392 h 638429"/>
                <a:gd name="connsiteX4" fmla="*/ 1000664 w 1311215"/>
                <a:gd name="connsiteY4" fmla="*/ 224324 h 638429"/>
                <a:gd name="connsiteX5" fmla="*/ 1173193 w 1311215"/>
                <a:gd name="connsiteY5" fmla="*/ 405478 h 638429"/>
                <a:gd name="connsiteX6" fmla="*/ 1311215 w 1311215"/>
                <a:gd name="connsiteY6" fmla="*/ 388226 h 638429"/>
                <a:gd name="connsiteX0" fmla="*/ 0 w 1311215"/>
                <a:gd name="connsiteY0" fmla="*/ 319215 h 638429"/>
                <a:gd name="connsiteX1" fmla="*/ 263078 w 1311215"/>
                <a:gd name="connsiteY1" fmla="*/ 327841 h 638429"/>
                <a:gd name="connsiteX2" fmla="*/ 569343 w 1311215"/>
                <a:gd name="connsiteY2" fmla="*/ 38 h 638429"/>
                <a:gd name="connsiteX3" fmla="*/ 785004 w 1311215"/>
                <a:gd name="connsiteY3" fmla="*/ 638392 h 638429"/>
                <a:gd name="connsiteX4" fmla="*/ 1000664 w 1311215"/>
                <a:gd name="connsiteY4" fmla="*/ 224324 h 638429"/>
                <a:gd name="connsiteX5" fmla="*/ 1173193 w 1311215"/>
                <a:gd name="connsiteY5" fmla="*/ 405478 h 638429"/>
                <a:gd name="connsiteX6" fmla="*/ 1311215 w 1311215"/>
                <a:gd name="connsiteY6" fmla="*/ 388226 h 638429"/>
                <a:gd name="connsiteX0" fmla="*/ 0 w 1311215"/>
                <a:gd name="connsiteY0" fmla="*/ 327629 h 646843"/>
                <a:gd name="connsiteX1" fmla="*/ 263078 w 1311215"/>
                <a:gd name="connsiteY1" fmla="*/ 336255 h 646843"/>
                <a:gd name="connsiteX2" fmla="*/ 499220 w 1311215"/>
                <a:gd name="connsiteY2" fmla="*/ 37 h 646843"/>
                <a:gd name="connsiteX3" fmla="*/ 785004 w 1311215"/>
                <a:gd name="connsiteY3" fmla="*/ 646806 h 646843"/>
                <a:gd name="connsiteX4" fmla="*/ 1000664 w 1311215"/>
                <a:gd name="connsiteY4" fmla="*/ 232738 h 646843"/>
                <a:gd name="connsiteX5" fmla="*/ 1173193 w 1311215"/>
                <a:gd name="connsiteY5" fmla="*/ 413892 h 646843"/>
                <a:gd name="connsiteX6" fmla="*/ 1311215 w 1311215"/>
                <a:gd name="connsiteY6" fmla="*/ 396640 h 646843"/>
                <a:gd name="connsiteX0" fmla="*/ 0 w 1311215"/>
                <a:gd name="connsiteY0" fmla="*/ 327592 h 646807"/>
                <a:gd name="connsiteX1" fmla="*/ 263078 w 1311215"/>
                <a:gd name="connsiteY1" fmla="*/ 336218 h 646807"/>
                <a:gd name="connsiteX2" fmla="*/ 499220 w 1311215"/>
                <a:gd name="connsiteY2" fmla="*/ 0 h 646807"/>
                <a:gd name="connsiteX3" fmla="*/ 785004 w 1311215"/>
                <a:gd name="connsiteY3" fmla="*/ 646769 h 646807"/>
                <a:gd name="connsiteX4" fmla="*/ 1000664 w 1311215"/>
                <a:gd name="connsiteY4" fmla="*/ 232701 h 646807"/>
                <a:gd name="connsiteX5" fmla="*/ 1173193 w 1311215"/>
                <a:gd name="connsiteY5" fmla="*/ 413855 h 646807"/>
                <a:gd name="connsiteX6" fmla="*/ 1311215 w 1311215"/>
                <a:gd name="connsiteY6" fmla="*/ 396603 h 646807"/>
                <a:gd name="connsiteX0" fmla="*/ 0 w 1311215"/>
                <a:gd name="connsiteY0" fmla="*/ 327592 h 646807"/>
                <a:gd name="connsiteX1" fmla="*/ 263078 w 1311215"/>
                <a:gd name="connsiteY1" fmla="*/ 336218 h 646807"/>
                <a:gd name="connsiteX2" fmla="*/ 499220 w 1311215"/>
                <a:gd name="connsiteY2" fmla="*/ 0 h 646807"/>
                <a:gd name="connsiteX3" fmla="*/ 785004 w 1311215"/>
                <a:gd name="connsiteY3" fmla="*/ 646769 h 646807"/>
                <a:gd name="connsiteX4" fmla="*/ 1000664 w 1311215"/>
                <a:gd name="connsiteY4" fmla="*/ 232701 h 646807"/>
                <a:gd name="connsiteX5" fmla="*/ 1173193 w 1311215"/>
                <a:gd name="connsiteY5" fmla="*/ 413855 h 646807"/>
                <a:gd name="connsiteX6" fmla="*/ 1311215 w 1311215"/>
                <a:gd name="connsiteY6" fmla="*/ 396603 h 646807"/>
                <a:gd name="connsiteX0" fmla="*/ 0 w 1311215"/>
                <a:gd name="connsiteY0" fmla="*/ 327592 h 646807"/>
                <a:gd name="connsiteX1" fmla="*/ 263078 w 1311215"/>
                <a:gd name="connsiteY1" fmla="*/ 336218 h 646807"/>
                <a:gd name="connsiteX2" fmla="*/ 499220 w 1311215"/>
                <a:gd name="connsiteY2" fmla="*/ 0 h 646807"/>
                <a:gd name="connsiteX3" fmla="*/ 785004 w 1311215"/>
                <a:gd name="connsiteY3" fmla="*/ 646769 h 646807"/>
                <a:gd name="connsiteX4" fmla="*/ 1000664 w 1311215"/>
                <a:gd name="connsiteY4" fmla="*/ 232701 h 646807"/>
                <a:gd name="connsiteX5" fmla="*/ 1173193 w 1311215"/>
                <a:gd name="connsiteY5" fmla="*/ 413855 h 646807"/>
                <a:gd name="connsiteX6" fmla="*/ 1311215 w 1311215"/>
                <a:gd name="connsiteY6" fmla="*/ 396603 h 646807"/>
                <a:gd name="connsiteX0" fmla="*/ 0 w 1311215"/>
                <a:gd name="connsiteY0" fmla="*/ 327592 h 506572"/>
                <a:gd name="connsiteX1" fmla="*/ 263078 w 1311215"/>
                <a:gd name="connsiteY1" fmla="*/ 336218 h 506572"/>
                <a:gd name="connsiteX2" fmla="*/ 499220 w 1311215"/>
                <a:gd name="connsiteY2" fmla="*/ 0 h 506572"/>
                <a:gd name="connsiteX3" fmla="*/ 737320 w 1311215"/>
                <a:gd name="connsiteY3" fmla="*/ 506523 h 506572"/>
                <a:gd name="connsiteX4" fmla="*/ 1000664 w 1311215"/>
                <a:gd name="connsiteY4" fmla="*/ 232701 h 506572"/>
                <a:gd name="connsiteX5" fmla="*/ 1173193 w 1311215"/>
                <a:gd name="connsiteY5" fmla="*/ 413855 h 506572"/>
                <a:gd name="connsiteX6" fmla="*/ 1311215 w 1311215"/>
                <a:gd name="connsiteY6" fmla="*/ 396603 h 506572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1000664 w 1311215"/>
                <a:gd name="connsiteY4" fmla="*/ 232701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1000664 w 1311215"/>
                <a:gd name="connsiteY4" fmla="*/ 232701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73193 w 1311215"/>
                <a:gd name="connsiteY5" fmla="*/ 413855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33924 w 1311215"/>
                <a:gd name="connsiteY5" fmla="*/ 394221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33924 w 1311215"/>
                <a:gd name="connsiteY5" fmla="*/ 394221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33924 w 1311215"/>
                <a:gd name="connsiteY5" fmla="*/ 394221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33924 w 1311215"/>
                <a:gd name="connsiteY5" fmla="*/ 394221 h 506523"/>
                <a:gd name="connsiteX6" fmla="*/ 1311215 w 1311215"/>
                <a:gd name="connsiteY6" fmla="*/ 396603 h 506523"/>
                <a:gd name="connsiteX0" fmla="*/ 0 w 1311215"/>
                <a:gd name="connsiteY0" fmla="*/ 327592 h 506523"/>
                <a:gd name="connsiteX1" fmla="*/ 263078 w 1311215"/>
                <a:gd name="connsiteY1" fmla="*/ 336218 h 506523"/>
                <a:gd name="connsiteX2" fmla="*/ 499220 w 1311215"/>
                <a:gd name="connsiteY2" fmla="*/ 0 h 506523"/>
                <a:gd name="connsiteX3" fmla="*/ 737320 w 1311215"/>
                <a:gd name="connsiteY3" fmla="*/ 506523 h 506523"/>
                <a:gd name="connsiteX4" fmla="*/ 975420 w 1311215"/>
                <a:gd name="connsiteY4" fmla="*/ 210262 h 506523"/>
                <a:gd name="connsiteX5" fmla="*/ 1133924 w 1311215"/>
                <a:gd name="connsiteY5" fmla="*/ 394221 h 506523"/>
                <a:gd name="connsiteX6" fmla="*/ 1311215 w 1311215"/>
                <a:gd name="connsiteY6" fmla="*/ 396603 h 506523"/>
                <a:gd name="connsiteX0" fmla="*/ 0 w 1347679"/>
                <a:gd name="connsiteY0" fmla="*/ 327592 h 506523"/>
                <a:gd name="connsiteX1" fmla="*/ 263078 w 1347679"/>
                <a:gd name="connsiteY1" fmla="*/ 336218 h 506523"/>
                <a:gd name="connsiteX2" fmla="*/ 499220 w 1347679"/>
                <a:gd name="connsiteY2" fmla="*/ 0 h 506523"/>
                <a:gd name="connsiteX3" fmla="*/ 737320 w 1347679"/>
                <a:gd name="connsiteY3" fmla="*/ 506523 h 506523"/>
                <a:gd name="connsiteX4" fmla="*/ 975420 w 1347679"/>
                <a:gd name="connsiteY4" fmla="*/ 210262 h 506523"/>
                <a:gd name="connsiteX5" fmla="*/ 1133924 w 1347679"/>
                <a:gd name="connsiteY5" fmla="*/ 394221 h 506523"/>
                <a:gd name="connsiteX6" fmla="*/ 1347679 w 1347679"/>
                <a:gd name="connsiteY6" fmla="*/ 393798 h 506523"/>
                <a:gd name="connsiteX0" fmla="*/ 0 w 1347679"/>
                <a:gd name="connsiteY0" fmla="*/ 327592 h 506523"/>
                <a:gd name="connsiteX1" fmla="*/ 263078 w 1347679"/>
                <a:gd name="connsiteY1" fmla="*/ 336218 h 506523"/>
                <a:gd name="connsiteX2" fmla="*/ 499220 w 1347679"/>
                <a:gd name="connsiteY2" fmla="*/ 0 h 506523"/>
                <a:gd name="connsiteX3" fmla="*/ 737320 w 1347679"/>
                <a:gd name="connsiteY3" fmla="*/ 506523 h 506523"/>
                <a:gd name="connsiteX4" fmla="*/ 975420 w 1347679"/>
                <a:gd name="connsiteY4" fmla="*/ 210262 h 506523"/>
                <a:gd name="connsiteX5" fmla="*/ 1133924 w 1347679"/>
                <a:gd name="connsiteY5" fmla="*/ 394221 h 506523"/>
                <a:gd name="connsiteX6" fmla="*/ 1347679 w 1347679"/>
                <a:gd name="connsiteY6" fmla="*/ 393798 h 506523"/>
                <a:gd name="connsiteX0" fmla="*/ 0 w 1350484"/>
                <a:gd name="connsiteY0" fmla="*/ 327592 h 506523"/>
                <a:gd name="connsiteX1" fmla="*/ 263078 w 1350484"/>
                <a:gd name="connsiteY1" fmla="*/ 336218 h 506523"/>
                <a:gd name="connsiteX2" fmla="*/ 499220 w 1350484"/>
                <a:gd name="connsiteY2" fmla="*/ 0 h 506523"/>
                <a:gd name="connsiteX3" fmla="*/ 737320 w 1350484"/>
                <a:gd name="connsiteY3" fmla="*/ 506523 h 506523"/>
                <a:gd name="connsiteX4" fmla="*/ 975420 w 1350484"/>
                <a:gd name="connsiteY4" fmla="*/ 210262 h 506523"/>
                <a:gd name="connsiteX5" fmla="*/ 1133924 w 1350484"/>
                <a:gd name="connsiteY5" fmla="*/ 394221 h 506523"/>
                <a:gd name="connsiteX6" fmla="*/ 1350484 w 1350484"/>
                <a:gd name="connsiteY6" fmla="*/ 371358 h 506523"/>
                <a:gd name="connsiteX0" fmla="*/ 0 w 1350484"/>
                <a:gd name="connsiteY0" fmla="*/ 327592 h 506523"/>
                <a:gd name="connsiteX1" fmla="*/ 263078 w 1350484"/>
                <a:gd name="connsiteY1" fmla="*/ 336218 h 506523"/>
                <a:gd name="connsiteX2" fmla="*/ 499220 w 1350484"/>
                <a:gd name="connsiteY2" fmla="*/ 0 h 506523"/>
                <a:gd name="connsiteX3" fmla="*/ 737320 w 1350484"/>
                <a:gd name="connsiteY3" fmla="*/ 506523 h 506523"/>
                <a:gd name="connsiteX4" fmla="*/ 975420 w 1350484"/>
                <a:gd name="connsiteY4" fmla="*/ 210262 h 506523"/>
                <a:gd name="connsiteX5" fmla="*/ 1142339 w 1350484"/>
                <a:gd name="connsiteY5" fmla="*/ 363367 h 506523"/>
                <a:gd name="connsiteX6" fmla="*/ 1350484 w 1350484"/>
                <a:gd name="connsiteY6" fmla="*/ 371358 h 506523"/>
                <a:gd name="connsiteX0" fmla="*/ 0 w 1257922"/>
                <a:gd name="connsiteY0" fmla="*/ 327592 h 506523"/>
                <a:gd name="connsiteX1" fmla="*/ 263078 w 1257922"/>
                <a:gd name="connsiteY1" fmla="*/ 336218 h 506523"/>
                <a:gd name="connsiteX2" fmla="*/ 499220 w 1257922"/>
                <a:gd name="connsiteY2" fmla="*/ 0 h 506523"/>
                <a:gd name="connsiteX3" fmla="*/ 737320 w 1257922"/>
                <a:gd name="connsiteY3" fmla="*/ 506523 h 506523"/>
                <a:gd name="connsiteX4" fmla="*/ 975420 w 1257922"/>
                <a:gd name="connsiteY4" fmla="*/ 210262 h 506523"/>
                <a:gd name="connsiteX5" fmla="*/ 1142339 w 1257922"/>
                <a:gd name="connsiteY5" fmla="*/ 363367 h 506523"/>
                <a:gd name="connsiteX6" fmla="*/ 1257922 w 1257922"/>
                <a:gd name="connsiteY6" fmla="*/ 362944 h 506523"/>
                <a:gd name="connsiteX0" fmla="*/ 0 w 1257922"/>
                <a:gd name="connsiteY0" fmla="*/ 327592 h 506523"/>
                <a:gd name="connsiteX1" fmla="*/ 263078 w 1257922"/>
                <a:gd name="connsiteY1" fmla="*/ 336218 h 506523"/>
                <a:gd name="connsiteX2" fmla="*/ 499220 w 1257922"/>
                <a:gd name="connsiteY2" fmla="*/ 0 h 506523"/>
                <a:gd name="connsiteX3" fmla="*/ 737320 w 1257922"/>
                <a:gd name="connsiteY3" fmla="*/ 506523 h 506523"/>
                <a:gd name="connsiteX4" fmla="*/ 975420 w 1257922"/>
                <a:gd name="connsiteY4" fmla="*/ 210262 h 506523"/>
                <a:gd name="connsiteX5" fmla="*/ 1142339 w 1257922"/>
                <a:gd name="connsiteY5" fmla="*/ 363367 h 506523"/>
                <a:gd name="connsiteX6" fmla="*/ 1257922 w 1257922"/>
                <a:gd name="connsiteY6" fmla="*/ 362944 h 506523"/>
                <a:gd name="connsiteX0" fmla="*/ 0 w 1257922"/>
                <a:gd name="connsiteY0" fmla="*/ 327592 h 503718"/>
                <a:gd name="connsiteX1" fmla="*/ 263078 w 1257922"/>
                <a:gd name="connsiteY1" fmla="*/ 336218 h 503718"/>
                <a:gd name="connsiteX2" fmla="*/ 499220 w 1257922"/>
                <a:gd name="connsiteY2" fmla="*/ 0 h 503718"/>
                <a:gd name="connsiteX3" fmla="*/ 717686 w 1257922"/>
                <a:gd name="connsiteY3" fmla="*/ 503718 h 503718"/>
                <a:gd name="connsiteX4" fmla="*/ 975420 w 1257922"/>
                <a:gd name="connsiteY4" fmla="*/ 210262 h 503718"/>
                <a:gd name="connsiteX5" fmla="*/ 1142339 w 1257922"/>
                <a:gd name="connsiteY5" fmla="*/ 363367 h 503718"/>
                <a:gd name="connsiteX6" fmla="*/ 1257922 w 1257922"/>
                <a:gd name="connsiteY6" fmla="*/ 362944 h 503718"/>
                <a:gd name="connsiteX0" fmla="*/ 0 w 1257922"/>
                <a:gd name="connsiteY0" fmla="*/ 330397 h 506523"/>
                <a:gd name="connsiteX1" fmla="*/ 263078 w 1257922"/>
                <a:gd name="connsiteY1" fmla="*/ 339023 h 506523"/>
                <a:gd name="connsiteX2" fmla="*/ 465561 w 1257922"/>
                <a:gd name="connsiteY2" fmla="*/ 0 h 506523"/>
                <a:gd name="connsiteX3" fmla="*/ 717686 w 1257922"/>
                <a:gd name="connsiteY3" fmla="*/ 506523 h 506523"/>
                <a:gd name="connsiteX4" fmla="*/ 975420 w 1257922"/>
                <a:gd name="connsiteY4" fmla="*/ 213067 h 506523"/>
                <a:gd name="connsiteX5" fmla="*/ 1142339 w 1257922"/>
                <a:gd name="connsiteY5" fmla="*/ 366172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65561 w 1257922"/>
                <a:gd name="connsiteY2" fmla="*/ 0 h 506523"/>
                <a:gd name="connsiteX3" fmla="*/ 717686 w 1257922"/>
                <a:gd name="connsiteY3" fmla="*/ 506523 h 506523"/>
                <a:gd name="connsiteX4" fmla="*/ 975420 w 1257922"/>
                <a:gd name="connsiteY4" fmla="*/ 213067 h 506523"/>
                <a:gd name="connsiteX5" fmla="*/ 1142339 w 1257922"/>
                <a:gd name="connsiteY5" fmla="*/ 366172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717686 w 1257922"/>
                <a:gd name="connsiteY3" fmla="*/ 506523 h 506523"/>
                <a:gd name="connsiteX4" fmla="*/ 975420 w 1257922"/>
                <a:gd name="connsiteY4" fmla="*/ 213067 h 506523"/>
                <a:gd name="connsiteX5" fmla="*/ 1142339 w 1257922"/>
                <a:gd name="connsiteY5" fmla="*/ 366172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75420 w 1257922"/>
                <a:gd name="connsiteY4" fmla="*/ 213067 h 506523"/>
                <a:gd name="connsiteX5" fmla="*/ 1142339 w 1257922"/>
                <a:gd name="connsiteY5" fmla="*/ 366172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47370 w 1257922"/>
                <a:gd name="connsiteY4" fmla="*/ 213067 h 506523"/>
                <a:gd name="connsiteX5" fmla="*/ 1142339 w 1257922"/>
                <a:gd name="connsiteY5" fmla="*/ 366172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47370 w 1257922"/>
                <a:gd name="connsiteY4" fmla="*/ 213067 h 506523"/>
                <a:gd name="connsiteX5" fmla="*/ 1094656 w 1257922"/>
                <a:gd name="connsiteY5" fmla="*/ 363367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47370 w 1257922"/>
                <a:gd name="connsiteY4" fmla="*/ 213067 h 506523"/>
                <a:gd name="connsiteX5" fmla="*/ 1094656 w 1257922"/>
                <a:gd name="connsiteY5" fmla="*/ 363367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47370 w 1257922"/>
                <a:gd name="connsiteY4" fmla="*/ 213067 h 506523"/>
                <a:gd name="connsiteX5" fmla="*/ 1083436 w 1257922"/>
                <a:gd name="connsiteY5" fmla="*/ 363367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36150 w 1257922"/>
                <a:gd name="connsiteY4" fmla="*/ 210262 h 506523"/>
                <a:gd name="connsiteX5" fmla="*/ 1083436 w 1257922"/>
                <a:gd name="connsiteY5" fmla="*/ 363367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89637 w 1257922"/>
                <a:gd name="connsiteY3" fmla="*/ 506523 h 506523"/>
                <a:gd name="connsiteX4" fmla="*/ 927735 w 1257922"/>
                <a:gd name="connsiteY4" fmla="*/ 207457 h 506523"/>
                <a:gd name="connsiteX5" fmla="*/ 1083436 w 1257922"/>
                <a:gd name="connsiteY5" fmla="*/ 363367 h 506523"/>
                <a:gd name="connsiteX6" fmla="*/ 1257922 w 1257922"/>
                <a:gd name="connsiteY6" fmla="*/ 365749 h 506523"/>
                <a:gd name="connsiteX0" fmla="*/ 0 w 1257922"/>
                <a:gd name="connsiteY0" fmla="*/ 330397 h 506523"/>
                <a:gd name="connsiteX1" fmla="*/ 218199 w 1257922"/>
                <a:gd name="connsiteY1" fmla="*/ 333413 h 506523"/>
                <a:gd name="connsiteX2" fmla="*/ 445927 w 1257922"/>
                <a:gd name="connsiteY2" fmla="*/ 0 h 506523"/>
                <a:gd name="connsiteX3" fmla="*/ 678417 w 1257922"/>
                <a:gd name="connsiteY3" fmla="*/ 506523 h 506523"/>
                <a:gd name="connsiteX4" fmla="*/ 927735 w 1257922"/>
                <a:gd name="connsiteY4" fmla="*/ 207457 h 506523"/>
                <a:gd name="connsiteX5" fmla="*/ 1083436 w 1257922"/>
                <a:gd name="connsiteY5" fmla="*/ 363367 h 506523"/>
                <a:gd name="connsiteX6" fmla="*/ 1257922 w 1257922"/>
                <a:gd name="connsiteY6" fmla="*/ 365749 h 506523"/>
                <a:gd name="connsiteX0" fmla="*/ 0 w 1201824"/>
                <a:gd name="connsiteY0" fmla="*/ 330397 h 506523"/>
                <a:gd name="connsiteX1" fmla="*/ 218199 w 1201824"/>
                <a:gd name="connsiteY1" fmla="*/ 333413 h 506523"/>
                <a:gd name="connsiteX2" fmla="*/ 445927 w 1201824"/>
                <a:gd name="connsiteY2" fmla="*/ 0 h 506523"/>
                <a:gd name="connsiteX3" fmla="*/ 678417 w 1201824"/>
                <a:gd name="connsiteY3" fmla="*/ 506523 h 506523"/>
                <a:gd name="connsiteX4" fmla="*/ 927735 w 1201824"/>
                <a:gd name="connsiteY4" fmla="*/ 207457 h 506523"/>
                <a:gd name="connsiteX5" fmla="*/ 1083436 w 1201824"/>
                <a:gd name="connsiteY5" fmla="*/ 363367 h 506523"/>
                <a:gd name="connsiteX6" fmla="*/ 1201824 w 1201824"/>
                <a:gd name="connsiteY6" fmla="*/ 351724 h 506523"/>
                <a:gd name="connsiteX0" fmla="*/ 0 w 1201824"/>
                <a:gd name="connsiteY0" fmla="*/ 330397 h 506523"/>
                <a:gd name="connsiteX1" fmla="*/ 218199 w 1201824"/>
                <a:gd name="connsiteY1" fmla="*/ 333413 h 506523"/>
                <a:gd name="connsiteX2" fmla="*/ 445927 w 1201824"/>
                <a:gd name="connsiteY2" fmla="*/ 0 h 506523"/>
                <a:gd name="connsiteX3" fmla="*/ 678417 w 1201824"/>
                <a:gd name="connsiteY3" fmla="*/ 506523 h 506523"/>
                <a:gd name="connsiteX4" fmla="*/ 927735 w 1201824"/>
                <a:gd name="connsiteY4" fmla="*/ 207457 h 506523"/>
                <a:gd name="connsiteX5" fmla="*/ 1080631 w 1201824"/>
                <a:gd name="connsiteY5" fmla="*/ 349342 h 506523"/>
                <a:gd name="connsiteX6" fmla="*/ 1201824 w 1201824"/>
                <a:gd name="connsiteY6" fmla="*/ 351724 h 506523"/>
                <a:gd name="connsiteX0" fmla="*/ 0 w 1199019"/>
                <a:gd name="connsiteY0" fmla="*/ 330397 h 506523"/>
                <a:gd name="connsiteX1" fmla="*/ 218199 w 1199019"/>
                <a:gd name="connsiteY1" fmla="*/ 333413 h 506523"/>
                <a:gd name="connsiteX2" fmla="*/ 445927 w 1199019"/>
                <a:gd name="connsiteY2" fmla="*/ 0 h 506523"/>
                <a:gd name="connsiteX3" fmla="*/ 678417 w 1199019"/>
                <a:gd name="connsiteY3" fmla="*/ 506523 h 506523"/>
                <a:gd name="connsiteX4" fmla="*/ 927735 w 1199019"/>
                <a:gd name="connsiteY4" fmla="*/ 207457 h 506523"/>
                <a:gd name="connsiteX5" fmla="*/ 1080631 w 1199019"/>
                <a:gd name="connsiteY5" fmla="*/ 349342 h 506523"/>
                <a:gd name="connsiteX6" fmla="*/ 1199019 w 1199019"/>
                <a:gd name="connsiteY6" fmla="*/ 348919 h 50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019" h="506523">
                  <a:moveTo>
                    <a:pt x="0" y="330397"/>
                  </a:moveTo>
                  <a:lnTo>
                    <a:pt x="218199" y="333413"/>
                  </a:lnTo>
                  <a:cubicBezTo>
                    <a:pt x="333218" y="327662"/>
                    <a:pt x="279996" y="141"/>
                    <a:pt x="445927" y="0"/>
                  </a:cubicBezTo>
                  <a:cubicBezTo>
                    <a:pt x="620271" y="13883"/>
                    <a:pt x="477769" y="492640"/>
                    <a:pt x="678417" y="506523"/>
                  </a:cubicBezTo>
                  <a:cubicBezTo>
                    <a:pt x="864406" y="500701"/>
                    <a:pt x="776887" y="212431"/>
                    <a:pt x="927735" y="207457"/>
                  </a:cubicBezTo>
                  <a:cubicBezTo>
                    <a:pt x="1059062" y="208092"/>
                    <a:pt x="1000824" y="344464"/>
                    <a:pt x="1080631" y="349342"/>
                  </a:cubicBezTo>
                  <a:cubicBezTo>
                    <a:pt x="1160438" y="354219"/>
                    <a:pt x="1139552" y="352668"/>
                    <a:pt x="1199019" y="348919"/>
                  </a:cubicBezTo>
                </a:path>
              </a:pathLst>
            </a:cu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9">
              <a:extLst>
                <a:ext uri="{FF2B5EF4-FFF2-40B4-BE49-F238E27FC236}">
                  <a16:creationId xmlns:a16="http://schemas.microsoft.com/office/drawing/2014/main" xmlns="" id="{6C76F0DC-4CBA-470C-A5F9-98C117C4A31D}"/>
                </a:ext>
              </a:extLst>
            </p:cNvPr>
            <p:cNvSpPr/>
            <p:nvPr/>
          </p:nvSpPr>
          <p:spPr>
            <a:xfrm>
              <a:off x="4376448" y="2156470"/>
              <a:ext cx="797522" cy="7975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Rounded Rectangle 51">
              <a:extLst>
                <a:ext uri="{FF2B5EF4-FFF2-40B4-BE49-F238E27FC236}">
                  <a16:creationId xmlns:a16="http://schemas.microsoft.com/office/drawing/2014/main" xmlns="" id="{9B8280CA-C54C-4BC7-B55B-0B37830793FC}"/>
                </a:ext>
              </a:extLst>
            </p:cNvPr>
            <p:cNvSpPr/>
            <p:nvPr/>
          </p:nvSpPr>
          <p:spPr>
            <a:xfrm rot="5400000" flipH="1">
              <a:off x="4472388" y="2286565"/>
              <a:ext cx="605641" cy="570369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242D467C-FF84-4092-BB5D-C134AF8C2A6A}"/>
              </a:ext>
            </a:extLst>
          </p:cNvPr>
          <p:cNvGrpSpPr/>
          <p:nvPr/>
        </p:nvGrpSpPr>
        <p:grpSpPr>
          <a:xfrm>
            <a:off x="3850150" y="659409"/>
            <a:ext cx="2345344" cy="2292114"/>
            <a:chOff x="683568" y="2065093"/>
            <a:chExt cx="1804186" cy="1763238"/>
          </a:xfrm>
        </p:grpSpPr>
        <p:grpSp>
          <p:nvGrpSpPr>
            <p:cNvPr id="79" name="Group 24">
              <a:extLst>
                <a:ext uri="{FF2B5EF4-FFF2-40B4-BE49-F238E27FC236}">
                  <a16:creationId xmlns:a16="http://schemas.microsoft.com/office/drawing/2014/main" xmlns="" id="{234E9BD4-104D-4738-9576-E6C490A9C680}"/>
                </a:ext>
              </a:extLst>
            </p:cNvPr>
            <p:cNvGrpSpPr/>
            <p:nvPr/>
          </p:nvGrpSpPr>
          <p:grpSpPr>
            <a:xfrm>
              <a:off x="683568" y="2458764"/>
              <a:ext cx="1060484" cy="914400"/>
              <a:chOff x="1227899" y="2469336"/>
              <a:chExt cx="1060484" cy="914400"/>
            </a:xfrm>
            <a:solidFill>
              <a:schemeClr val="accent2"/>
            </a:solidFill>
          </p:grpSpPr>
          <p:sp>
            <p:nvSpPr>
              <p:cNvPr id="83" name="Block Arc 29">
                <a:extLst>
                  <a:ext uri="{FF2B5EF4-FFF2-40B4-BE49-F238E27FC236}">
                    <a16:creationId xmlns:a16="http://schemas.microsoft.com/office/drawing/2014/main" xmlns="" id="{8351B9AD-D202-40AB-8437-D6956B7AD4D8}"/>
                  </a:ext>
                </a:extLst>
              </p:cNvPr>
              <p:cNvSpPr/>
              <p:nvPr/>
            </p:nvSpPr>
            <p:spPr>
              <a:xfrm rot="5400000">
                <a:off x="1373983" y="2469336"/>
                <a:ext cx="914400" cy="914400"/>
              </a:xfrm>
              <a:prstGeom prst="blockArc">
                <a:avLst>
                  <a:gd name="adj1" fmla="val 6474722"/>
                  <a:gd name="adj2" fmla="val 4193157"/>
                  <a:gd name="adj3" fmla="val 75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xmlns="" id="{AE5491A6-494E-433F-8BA1-737066729F2E}"/>
                  </a:ext>
                </a:extLst>
              </p:cNvPr>
              <p:cNvSpPr/>
              <p:nvPr/>
            </p:nvSpPr>
            <p:spPr>
              <a:xfrm>
                <a:off x="1507664" y="2603017"/>
                <a:ext cx="647038" cy="6470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ound Same Side Corner Rectangle 15">
                <a:extLst>
                  <a:ext uri="{FF2B5EF4-FFF2-40B4-BE49-F238E27FC236}">
                    <a16:creationId xmlns:a16="http://schemas.microsoft.com/office/drawing/2014/main" xmlns="" id="{EF2292F9-7836-430C-B5A8-2CAA5EEF31F7}"/>
                  </a:ext>
                </a:extLst>
              </p:cNvPr>
              <p:cNvSpPr/>
              <p:nvPr/>
            </p:nvSpPr>
            <p:spPr>
              <a:xfrm rot="5400000">
                <a:off x="1369935" y="2857287"/>
                <a:ext cx="275456" cy="138499"/>
              </a:xfrm>
              <a:prstGeom prst="round2SameRect">
                <a:avLst>
                  <a:gd name="adj1" fmla="val 35748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Block Arc 16">
                <a:extLst>
                  <a:ext uri="{FF2B5EF4-FFF2-40B4-BE49-F238E27FC236}">
                    <a16:creationId xmlns:a16="http://schemas.microsoft.com/office/drawing/2014/main" xmlns="" id="{BFE8907B-19BD-45D8-AEBA-FC58C44B9B2E}"/>
                  </a:ext>
                </a:extLst>
              </p:cNvPr>
              <p:cNvSpPr/>
              <p:nvPr/>
            </p:nvSpPr>
            <p:spPr>
              <a:xfrm rot="16200000">
                <a:off x="1227899" y="2608029"/>
                <a:ext cx="618823" cy="618823"/>
              </a:xfrm>
              <a:prstGeom prst="blockArc">
                <a:avLst>
                  <a:gd name="adj1" fmla="val 11567405"/>
                  <a:gd name="adj2" fmla="val 21143927"/>
                  <a:gd name="adj3" fmla="val 124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Block Arc 17">
              <a:extLst>
                <a:ext uri="{FF2B5EF4-FFF2-40B4-BE49-F238E27FC236}">
                  <a16:creationId xmlns:a16="http://schemas.microsoft.com/office/drawing/2014/main" xmlns="" id="{B1CDD87E-BB8E-4E45-B607-A9C5327D90E4}"/>
                </a:ext>
              </a:extLst>
            </p:cNvPr>
            <p:cNvSpPr/>
            <p:nvPr/>
          </p:nvSpPr>
          <p:spPr>
            <a:xfrm>
              <a:off x="1573354" y="2065093"/>
              <a:ext cx="914400" cy="914400"/>
            </a:xfrm>
            <a:prstGeom prst="blockArc">
              <a:avLst>
                <a:gd name="adj1" fmla="val 5374151"/>
                <a:gd name="adj2" fmla="val 8746665"/>
                <a:gd name="adj3" fmla="val 68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Block Arc 27">
              <a:extLst>
                <a:ext uri="{FF2B5EF4-FFF2-40B4-BE49-F238E27FC236}">
                  <a16:creationId xmlns:a16="http://schemas.microsoft.com/office/drawing/2014/main" xmlns="" id="{B8C71510-5333-47B2-964C-7FC1878F8CF7}"/>
                </a:ext>
              </a:extLst>
            </p:cNvPr>
            <p:cNvSpPr/>
            <p:nvPr/>
          </p:nvSpPr>
          <p:spPr>
            <a:xfrm flipV="1">
              <a:off x="1539105" y="2913931"/>
              <a:ext cx="914400" cy="914400"/>
            </a:xfrm>
            <a:prstGeom prst="blockArc">
              <a:avLst>
                <a:gd name="adj1" fmla="val 5374151"/>
                <a:gd name="adj2" fmla="val 8888301"/>
                <a:gd name="adj3" fmla="val 72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B13FFDB2-70FA-4F87-AADB-DC92D590CEE1}"/>
                </a:ext>
              </a:extLst>
            </p:cNvPr>
            <p:cNvSpPr/>
            <p:nvPr/>
          </p:nvSpPr>
          <p:spPr>
            <a:xfrm>
              <a:off x="1995707" y="2917875"/>
              <a:ext cx="180000" cy="64331"/>
            </a:xfrm>
            <a:prstGeom prst="rect">
              <a:avLst/>
            </a:prstGeom>
            <a:solidFill>
              <a:srgbClr val="477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802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3A49090-F0C5-45A0-BEA3-C75B4EECC7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82FDF8A-F45E-4F7F-8B12-448B8A0B9CD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72ABD62-40AF-4E35-B275-3B4F50B350F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A4533C8-ED48-4F41-B019-81183E91D1FC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Freeform 47">
            <a:extLst>
              <a:ext uri="{FF2B5EF4-FFF2-40B4-BE49-F238E27FC236}">
                <a16:creationId xmlns:a16="http://schemas.microsoft.com/office/drawing/2014/main" xmlns="" id="{CADD457D-F5E6-4545-8B7A-615E4EDB5B38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 48">
            <a:extLst>
              <a:ext uri="{FF2B5EF4-FFF2-40B4-BE49-F238E27FC236}">
                <a16:creationId xmlns:a16="http://schemas.microsoft.com/office/drawing/2014/main" xmlns="" id="{3991DFC2-3050-4DA2-8B2F-1A2EB4753D07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Freeform 49">
            <a:extLst>
              <a:ext uri="{FF2B5EF4-FFF2-40B4-BE49-F238E27FC236}">
                <a16:creationId xmlns:a16="http://schemas.microsoft.com/office/drawing/2014/main" xmlns="" id="{B7F622E8-6CAF-4C15-B443-E3B2C297D88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50">
            <a:extLst>
              <a:ext uri="{FF2B5EF4-FFF2-40B4-BE49-F238E27FC236}">
                <a16:creationId xmlns:a16="http://schemas.microsoft.com/office/drawing/2014/main" xmlns="" id="{1A98860A-CD19-4BAC-9541-2AB75F4387D8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eardrop 9">
            <a:extLst>
              <a:ext uri="{FF2B5EF4-FFF2-40B4-BE49-F238E27FC236}">
                <a16:creationId xmlns:a16="http://schemas.microsoft.com/office/drawing/2014/main" xmlns="" id="{746950E3-15BD-4AE8-B069-CC58A07EFF7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97">
            <a:extLst>
              <a:ext uri="{FF2B5EF4-FFF2-40B4-BE49-F238E27FC236}">
                <a16:creationId xmlns:a16="http://schemas.microsoft.com/office/drawing/2014/main" xmlns="" id="{80B3316D-A720-440B-BF92-5D998CCA36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Donut 22">
            <a:extLst>
              <a:ext uri="{FF2B5EF4-FFF2-40B4-BE49-F238E27FC236}">
                <a16:creationId xmlns:a16="http://schemas.microsoft.com/office/drawing/2014/main" xmlns="" id="{EC36A23D-4979-4672-B7F2-4196A841FDB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Freeform 99">
            <a:extLst>
              <a:ext uri="{FF2B5EF4-FFF2-40B4-BE49-F238E27FC236}">
                <a16:creationId xmlns:a16="http://schemas.microsoft.com/office/drawing/2014/main" xmlns="" id="{50CECE87-DBBD-437D-B909-B2A46CD7F8F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Oval 10">
            <a:extLst>
              <a:ext uri="{FF2B5EF4-FFF2-40B4-BE49-F238E27FC236}">
                <a16:creationId xmlns:a16="http://schemas.microsoft.com/office/drawing/2014/main" xmlns="" id="{D93169EE-3B4F-4249-89D0-9ACE27528BD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Freeform 101">
            <a:extLst>
              <a:ext uri="{FF2B5EF4-FFF2-40B4-BE49-F238E27FC236}">
                <a16:creationId xmlns:a16="http://schemas.microsoft.com/office/drawing/2014/main" xmlns="" id="{C6DC3867-08D1-45EB-A10C-6034F11DA789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Group 102">
            <a:extLst>
              <a:ext uri="{FF2B5EF4-FFF2-40B4-BE49-F238E27FC236}">
                <a16:creationId xmlns:a16="http://schemas.microsoft.com/office/drawing/2014/main" xmlns="" id="{1182B413-DDE4-4CAB-B50B-76A0D90E416D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6" name="Freeform 103">
              <a:extLst>
                <a:ext uri="{FF2B5EF4-FFF2-40B4-BE49-F238E27FC236}">
                  <a16:creationId xmlns:a16="http://schemas.microsoft.com/office/drawing/2014/main" xmlns="" id="{740C3082-4273-4D0F-A3B3-C82A37A0A2C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Freeform 104">
              <a:extLst>
                <a:ext uri="{FF2B5EF4-FFF2-40B4-BE49-F238E27FC236}">
                  <a16:creationId xmlns:a16="http://schemas.microsoft.com/office/drawing/2014/main" xmlns="" id="{E37541A8-0A50-44FB-8A8F-B0D8A26CB04C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xmlns="" id="{6458BFB2-0ADA-478C-B5ED-235A0285B88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xmlns="" id="{B1BFD540-CA6E-4651-B7D1-84228E168E7A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Freeform 107">
            <a:extLst>
              <a:ext uri="{FF2B5EF4-FFF2-40B4-BE49-F238E27FC236}">
                <a16:creationId xmlns:a16="http://schemas.microsoft.com/office/drawing/2014/main" xmlns="" id="{6C5B7ECC-48FD-459B-A949-D55BD4EF2B7B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Freeform 108">
            <a:extLst>
              <a:ext uri="{FF2B5EF4-FFF2-40B4-BE49-F238E27FC236}">
                <a16:creationId xmlns:a16="http://schemas.microsoft.com/office/drawing/2014/main" xmlns="" id="{BEC9953F-FB59-4BB4-9E79-229EA04E02CC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xmlns="" id="{62EFC80B-A6CB-4276-81F8-A194A66C92EC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Group 110">
            <a:extLst>
              <a:ext uri="{FF2B5EF4-FFF2-40B4-BE49-F238E27FC236}">
                <a16:creationId xmlns:a16="http://schemas.microsoft.com/office/drawing/2014/main" xmlns="" id="{92B4F226-FA4E-4712-A988-51FF477A2D1A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4" name="Freeform 111">
              <a:extLst>
                <a:ext uri="{FF2B5EF4-FFF2-40B4-BE49-F238E27FC236}">
                  <a16:creationId xmlns:a16="http://schemas.microsoft.com/office/drawing/2014/main" xmlns="" id="{72128FB3-6F0B-480A-B3CB-7162D686EB8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37">
              <a:extLst>
                <a:ext uri="{FF2B5EF4-FFF2-40B4-BE49-F238E27FC236}">
                  <a16:creationId xmlns:a16="http://schemas.microsoft.com/office/drawing/2014/main" xmlns="" id="{CA57E8EB-BBE9-4D53-B25F-AF5175D0CF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Rectangle 19">
            <a:extLst>
              <a:ext uri="{FF2B5EF4-FFF2-40B4-BE49-F238E27FC236}">
                <a16:creationId xmlns:a16="http://schemas.microsoft.com/office/drawing/2014/main" xmlns="" id="{706DBFB1-2739-43E3-8849-50C34234CE33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Freeform 114">
            <a:extLst>
              <a:ext uri="{FF2B5EF4-FFF2-40B4-BE49-F238E27FC236}">
                <a16:creationId xmlns:a16="http://schemas.microsoft.com/office/drawing/2014/main" xmlns="" id="{C964DB8E-7FC1-4867-AFF9-598A6668D484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ed Rectangle 31">
            <a:extLst>
              <a:ext uri="{FF2B5EF4-FFF2-40B4-BE49-F238E27FC236}">
                <a16:creationId xmlns:a16="http://schemas.microsoft.com/office/drawing/2014/main" xmlns="" id="{30419C84-324B-49C7-804F-C0D622AFEA10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Oval 47">
            <a:extLst>
              <a:ext uri="{FF2B5EF4-FFF2-40B4-BE49-F238E27FC236}">
                <a16:creationId xmlns:a16="http://schemas.microsoft.com/office/drawing/2014/main" xmlns="" id="{0D480E7B-FC21-4C0E-BEF4-6D05B8470020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val 50">
            <a:extLst>
              <a:ext uri="{FF2B5EF4-FFF2-40B4-BE49-F238E27FC236}">
                <a16:creationId xmlns:a16="http://schemas.microsoft.com/office/drawing/2014/main" xmlns="" id="{0588ECF7-56E2-4C3A-B4CF-DD57F2DF27D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Heart 17">
            <a:extLst>
              <a:ext uri="{FF2B5EF4-FFF2-40B4-BE49-F238E27FC236}">
                <a16:creationId xmlns:a16="http://schemas.microsoft.com/office/drawing/2014/main" xmlns="" id="{C1B770E8-D574-4F2D-8AF3-22445BFB9BA6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ounded Rectangle 25">
            <a:extLst>
              <a:ext uri="{FF2B5EF4-FFF2-40B4-BE49-F238E27FC236}">
                <a16:creationId xmlns:a16="http://schemas.microsoft.com/office/drawing/2014/main" xmlns="" id="{1BFC6A17-773E-4C5D-B3E3-7DF40381032E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Chord 32">
            <a:extLst>
              <a:ext uri="{FF2B5EF4-FFF2-40B4-BE49-F238E27FC236}">
                <a16:creationId xmlns:a16="http://schemas.microsoft.com/office/drawing/2014/main" xmlns="" id="{58BAC853-5B74-422E-9EDF-A8D0278EF5A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ed Rectangle 40">
            <a:extLst>
              <a:ext uri="{FF2B5EF4-FFF2-40B4-BE49-F238E27FC236}">
                <a16:creationId xmlns:a16="http://schemas.microsoft.com/office/drawing/2014/main" xmlns="" id="{15A2027A-AEED-411B-BB06-345581008BFA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7">
            <a:extLst>
              <a:ext uri="{FF2B5EF4-FFF2-40B4-BE49-F238E27FC236}">
                <a16:creationId xmlns:a16="http://schemas.microsoft.com/office/drawing/2014/main" xmlns="" id="{B7F076D0-E15E-4FB8-B18F-688B7FFC1F7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17">
            <a:extLst>
              <a:ext uri="{FF2B5EF4-FFF2-40B4-BE49-F238E27FC236}">
                <a16:creationId xmlns:a16="http://schemas.microsoft.com/office/drawing/2014/main" xmlns="" id="{635C9E87-4130-47EB-A7B2-6B0D6D6E998F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93DEF682-8F7D-4476-BD7A-95A50A8F2B05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Oval 25">
            <a:extLst>
              <a:ext uri="{FF2B5EF4-FFF2-40B4-BE49-F238E27FC236}">
                <a16:creationId xmlns:a16="http://schemas.microsoft.com/office/drawing/2014/main" xmlns="" id="{992415FE-5CF5-4EA5-807D-54F2DE6F5C56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0">
            <a:extLst>
              <a:ext uri="{FF2B5EF4-FFF2-40B4-BE49-F238E27FC236}">
                <a16:creationId xmlns:a16="http://schemas.microsoft.com/office/drawing/2014/main" xmlns="" id="{7CCEC2C1-0F20-4564-A542-AC6E75FA189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11">
            <a:extLst>
              <a:ext uri="{FF2B5EF4-FFF2-40B4-BE49-F238E27FC236}">
                <a16:creationId xmlns:a16="http://schemas.microsoft.com/office/drawing/2014/main" xmlns="" id="{345FA294-7554-4B64-8200-CF679A08B24C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Rectangle 21">
            <a:extLst>
              <a:ext uri="{FF2B5EF4-FFF2-40B4-BE49-F238E27FC236}">
                <a16:creationId xmlns:a16="http://schemas.microsoft.com/office/drawing/2014/main" xmlns="" id="{C46C29C1-7C21-4953-A1A7-EB164BF64A92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 Same Side Corner Rectangle 8">
            <a:extLst>
              <a:ext uri="{FF2B5EF4-FFF2-40B4-BE49-F238E27FC236}">
                <a16:creationId xmlns:a16="http://schemas.microsoft.com/office/drawing/2014/main" xmlns="" id="{9872CEE1-3BF0-4811-9C5D-A548FAA342C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ounded Rectangle 51">
            <a:extLst>
              <a:ext uri="{FF2B5EF4-FFF2-40B4-BE49-F238E27FC236}">
                <a16:creationId xmlns:a16="http://schemas.microsoft.com/office/drawing/2014/main" xmlns="" id="{863F4A50-160F-4650-962A-EA58B5C72A8F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Isosceles Triangle 5">
            <a:extLst>
              <a:ext uri="{FF2B5EF4-FFF2-40B4-BE49-F238E27FC236}">
                <a16:creationId xmlns:a16="http://schemas.microsoft.com/office/drawing/2014/main" xmlns="" id="{3CAEC698-C263-4745-B64A-15BB792BDC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rapezoid 22">
            <a:extLst>
              <a:ext uri="{FF2B5EF4-FFF2-40B4-BE49-F238E27FC236}">
                <a16:creationId xmlns:a16="http://schemas.microsoft.com/office/drawing/2014/main" xmlns="" id="{2C0ABFDD-EB50-434C-8B9D-3141C1249A05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xmlns="" id="{EAE21DBB-362A-4DE5-B938-B9CAD598FC78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rapezoid 28">
            <a:extLst>
              <a:ext uri="{FF2B5EF4-FFF2-40B4-BE49-F238E27FC236}">
                <a16:creationId xmlns:a16="http://schemas.microsoft.com/office/drawing/2014/main" xmlns="" id="{6FABD8C5-7C79-4306-8F0F-B79F1E27CDE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ounded Rectangle 2">
            <a:extLst>
              <a:ext uri="{FF2B5EF4-FFF2-40B4-BE49-F238E27FC236}">
                <a16:creationId xmlns:a16="http://schemas.microsoft.com/office/drawing/2014/main" xmlns="" id="{3E56A169-4C0C-466C-8A92-1C8B9E1B9E13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Rounded Rectangle 8">
            <a:extLst>
              <a:ext uri="{FF2B5EF4-FFF2-40B4-BE49-F238E27FC236}">
                <a16:creationId xmlns:a16="http://schemas.microsoft.com/office/drawing/2014/main" xmlns="" id="{64C03C00-1BD4-4E12-BBBE-5D958AF0A3E5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Rounded Rectangle 2">
            <a:extLst>
              <a:ext uri="{FF2B5EF4-FFF2-40B4-BE49-F238E27FC236}">
                <a16:creationId xmlns:a16="http://schemas.microsoft.com/office/drawing/2014/main" xmlns="" id="{03B4692F-0583-4753-B383-4A6AA905106B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Rounded Rectangle 3">
            <a:extLst>
              <a:ext uri="{FF2B5EF4-FFF2-40B4-BE49-F238E27FC236}">
                <a16:creationId xmlns:a16="http://schemas.microsoft.com/office/drawing/2014/main" xmlns="" id="{ED43D93E-8642-4B43-944D-DA8021099CFC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10">
            <a:extLst>
              <a:ext uri="{FF2B5EF4-FFF2-40B4-BE49-F238E27FC236}">
                <a16:creationId xmlns:a16="http://schemas.microsoft.com/office/drawing/2014/main" xmlns="" id="{47F21824-D527-473F-BD2A-D58BF9681771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6">
            <a:extLst>
              <a:ext uri="{FF2B5EF4-FFF2-40B4-BE49-F238E27FC236}">
                <a16:creationId xmlns:a16="http://schemas.microsoft.com/office/drawing/2014/main" xmlns="" id="{E1C8FB40-9539-4BC3-9DA1-379C213052E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Left Arrow 1">
            <a:extLst>
              <a:ext uri="{FF2B5EF4-FFF2-40B4-BE49-F238E27FC236}">
                <a16:creationId xmlns:a16="http://schemas.microsoft.com/office/drawing/2014/main" xmlns="" id="{3BECE2EE-7237-46CD-9072-1C7F69C93C6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Oval 35">
            <a:extLst>
              <a:ext uri="{FF2B5EF4-FFF2-40B4-BE49-F238E27FC236}">
                <a16:creationId xmlns:a16="http://schemas.microsoft.com/office/drawing/2014/main" xmlns="" id="{8E5530C0-C134-46A2-8DD5-984BD0670E72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8423581-8D4A-417F-B504-5F1EFA260A4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3C5A158-2739-4ABC-816E-6B0D8C1742B8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D493FB6-1AFA-498A-98AA-9915FD029F8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89FAA3-1B4B-49E8-A338-AFE5F414FB80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6304ABC9-04F3-42C3-B593-B845788B65A6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DF0ACC32-4886-4A99-BE58-2C2B90A0A1B1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F640AA8C-2FE5-430E-A3CF-2122FBD69D05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13142BAE-6BCF-4B08-845D-E63D5D3AA85C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AB6CA683-5B2B-46D0-9212-10F80230DB3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DADB2DAD-61AB-4FB3-9A0D-91BFAC01BB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1A9EFC87-15B4-494B-A0AA-19535FD8048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98D28DFE-D250-4531-895B-678799463DA9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99460F8F-87F8-4AF2-B32A-C82140EE2FF1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45FF5A84-241B-4E4C-A4E9-635552D215A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BCF9A943-4422-4BC2-B1BB-A0FC3CBC687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DEC9A11B-D9A9-479F-8CB3-AE46E4CD5569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1FDD62AB-715A-4022-8DEB-792A142BCC89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0FB599A1-94A7-46C7-8B03-2B94063A678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9E00C044-491D-4167-86BD-CB1A5E32271F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AA7CE2C3-F11D-4B07-A2B2-F21AC270D7CD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6BE971DC-7C9B-4275-86AD-3D73B24B4C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D42F9693-4E83-4F27-8692-9A5839BDEFE7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FE035025-B3DA-40D0-8E3F-8F4CCD4945F8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12F4579C-7A9E-450A-A8AA-4930CD31CB00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C52D3951-FCE8-4553-B540-383C12F73E6E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D565C963-5849-45C3-A086-E64CBCAEC872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4013BF37-6274-434C-8FDD-189BC0A67DD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3253E0B4-9B4E-4DD6-B0A9-581F40A263A0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0C59BCF8-D844-4941-9C4D-11AFD11BDA30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0DED0AE9-C791-41B3-98DC-A11CF5AB53E1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1769840F-E8A0-49B6-AD10-E469933D3D59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4BDBE7EE-6BEC-4581-BB63-38675305F59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43D2095A-63DA-4217-B0E1-072EAE78DEB0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819508F1-BFB0-49F7-BF8D-3A7CAF7388DC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3A015FE2-67DE-4543-BD1D-5B0606181CFA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12BBF158-DBAA-4A68-989C-D058F953E19D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72ADC534-39C5-4669-B540-A2B1406A624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3DC4264C-9C55-43A9-9B33-D94AD80379E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C263EA18-4486-425E-ABA0-1CB53432C21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607BEB81-7AC9-4E87-8B3D-B17B839F471E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56D4F4B7-10B6-4A39-9E3A-28823A868A89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E858DB6C-8C52-401E-B9B8-3B15D634E612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FDB61C97-7465-4E9C-9C22-36203B95D453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5CEC3F86-D7F3-480D-AAA0-7234DF524A9D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6779EE94-1471-4F7A-A9B1-84295125733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B127A2E2-9D7B-4A03-8905-01877F2A7AA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651DB51D-4AC2-4D3F-B029-E25338962F41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E5146D55-7725-453B-ACB3-4BA5F21FA47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033EBD3A-5BD8-406C-A2C7-C3CC11B23658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F59E2F3-C673-4069-B608-26258AA0E9DD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53943F3-4FD9-4623-8BCD-9D8336BA08A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309619B-3541-44B5-9987-77E1CC5026F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7E83C43-E6B1-425C-AB64-B05B0FD2B95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xmlns="" id="{2B2D491F-E958-4D18-BFBC-5F03525186C5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xmlns="" id="{423F5DF7-9BDE-4098-B0EC-C67A97808A93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xmlns="" id="{A4FA4120-648F-46D1-84B8-56F6F58B3E78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xmlns="" id="{684320ED-1D2E-4F25-A2AD-8E7913B7DAF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xmlns="" id="{B396F217-78E3-46A5-89C4-7F8D359053E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xmlns="" id="{13BADC5C-FF78-40A7-9945-43AF7CE6FC70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xmlns="" id="{F280FABE-E152-414C-9B0A-B664495F701C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xmlns="" id="{0CACD8DB-F3A1-4CF4-925B-12F849E8FE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xmlns="" id="{D0731889-1F73-4BF5-B659-726BF9BEBE7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xmlns="" id="{8759510F-FA7A-4CD6-8CCC-CF031B6606B8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xmlns="" id="{7B560D72-D344-48D2-85AA-34BD30874B27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xmlns="" id="{2F46A734-5E72-4F93-856E-1FB68B4F08D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xmlns="" id="{814565C8-3702-4D85-B20D-CB7F1D7916F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xmlns="" id="{A14B0947-A87E-4C8A-AEE8-5EC6C72D7C5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xmlns="" id="{156FDC0C-B653-4FAE-A9DB-062B3DE0BD2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xmlns="" id="{C33FDBB4-52F0-4881-8C0A-EF770E98C7E1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xmlns="" id="{AF23F3A0-A303-4B4E-96AE-2DC9A90CCC19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xmlns="" id="{61CF8560-6593-4D4C-ADDF-9DA7EE780A33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xmlns="" id="{AE93C089-31EF-454E-8006-98545314E800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xmlns="" id="{2AF1C0C9-88F0-470F-BF35-60D91164452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xmlns="" id="{888F8FCD-FAB3-4829-A1E9-F1E5CE9EC75A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xmlns="" id="{BED3040D-19B8-41C3-BF76-70A0603F16A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xmlns="" id="{00679210-8D17-4EC3-B338-71932382369C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xmlns="" id="{58916F07-EB8D-473D-BF14-8FEACCA440E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xmlns="" id="{3E7DC0D0-2F80-483D-B518-72711452BD25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xmlns="" id="{2E8FE9F5-B722-4662-8735-B61DE9C87A48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xmlns="" id="{E7F38DC6-872C-4FC1-9CCC-2E6EF6B4C2DA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xmlns="" id="{773923AE-E165-4F12-82FB-19E1368D9ED3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xmlns="" id="{525212B9-F8BF-4BC9-B21E-DDB5EC55054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xmlns="" id="{E6E32837-BAA0-4D84-89CA-9DD12B8F327E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xmlns="" id="{5307164D-FC10-4FA3-A9EE-3DE736354A96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xmlns="" id="{E37E8FC4-059B-4B21-940F-D1484864EC3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xmlns="" id="{767CC81E-E407-41FC-94C2-73A9DE63E6B4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xmlns="" id="{6775630A-B171-4234-AAC4-38E70FCD3BFB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xmlns="" id="{7CCB8E09-270A-46CF-82D7-C33F351C3782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xmlns="" id="{0BCB8CD7-C7A5-42A1-A00C-29FBF6B1E408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xmlns="" id="{E9F0D2CD-7636-4B9E-88FD-6ABB1B7F852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xmlns="" id="{0794BD6B-0BF0-4C73-9B16-0F57E9B8928E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xmlns="" id="{8AF01BAA-C7E1-40A0-8A1E-2BFCC05F65F7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xmlns="" id="{3387AA48-4B4B-41F2-AE96-EF9D33F59D6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xmlns="" id="{46687040-371C-4A8C-B39D-517951F37F34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xmlns="" id="{4148D114-168B-4070-9A39-9F2CD9223B9B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xmlns="" id="{AFF18D43-E6FE-46B4-B58E-621C989B0B0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xmlns="" id="{887E764D-F68A-4FE5-81FA-793B7D6C090A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xmlns="" id="{8BD911B2-6F24-4BF7-B659-A3D7299C5DF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xmlns="" id="{EF5BBA17-3DDF-40E6-848B-DFE6D6A7752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xmlns="" id="{A9CF2AF7-99FB-4CEA-9116-E66B9BFD37DF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xmlns="" id="{48FA6F1E-33EE-4510-96E8-CF52490FB615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xmlns="" id="{A386F92C-3127-494B-B795-AC6E02CFD98E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xmlns="" id="{7B6DF3BA-585C-41EE-9D09-3070F2EB849D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xmlns="" id="{A9DC9CAA-4073-4BB1-8FC1-2EADF2C0659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Welcome!!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>
                <a:solidFill>
                  <a:schemeClr val="accent2"/>
                </a:solidFill>
              </a:rPr>
              <a:t>Insert the title of your subtitle Here</a:t>
            </a:r>
          </a:p>
        </p:txBody>
      </p:sp>
      <p:sp>
        <p:nvSpPr>
          <p:cNvPr id="17" name="Cross 16"/>
          <p:cNvSpPr/>
          <p:nvPr/>
        </p:nvSpPr>
        <p:spPr>
          <a:xfrm>
            <a:off x="1763688" y="1381522"/>
            <a:ext cx="914400" cy="914400"/>
          </a:xfrm>
          <a:prstGeom prst="plus">
            <a:avLst>
              <a:gd name="adj" fmla="val 3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23281" y="2662808"/>
            <a:ext cx="615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7467" y="2067694"/>
            <a:ext cx="44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PowerPoint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4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Our 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7033" y="1447083"/>
            <a:ext cx="1182045" cy="1323439"/>
            <a:chOff x="1619672" y="1166760"/>
            <a:chExt cx="1182045" cy="1323439"/>
          </a:xfrm>
        </p:grpSpPr>
        <p:sp>
          <p:nvSpPr>
            <p:cNvPr id="5" name="Rectangle 4"/>
            <p:cNvSpPr/>
            <p:nvPr/>
          </p:nvSpPr>
          <p:spPr>
            <a:xfrm>
              <a:off x="1619672" y="1491630"/>
              <a:ext cx="936104" cy="720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82091" y="1166760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8231" y="1455709"/>
            <a:ext cx="1162333" cy="1323439"/>
            <a:chOff x="3371720" y="1465190"/>
            <a:chExt cx="1162333" cy="1323439"/>
          </a:xfrm>
        </p:grpSpPr>
        <p:sp>
          <p:nvSpPr>
            <p:cNvPr id="8" name="Rectangle 7"/>
            <p:cNvSpPr/>
            <p:nvPr/>
          </p:nvSpPr>
          <p:spPr>
            <a:xfrm>
              <a:off x="3371720" y="1792540"/>
              <a:ext cx="936625" cy="720080"/>
            </a:xfrm>
            <a:custGeom>
              <a:avLst/>
              <a:gdLst>
                <a:gd name="connsiteX0" fmla="*/ 0 w 936000"/>
                <a:gd name="connsiteY0" fmla="*/ 0 h 720080"/>
                <a:gd name="connsiteX1" fmla="*/ 936000 w 936000"/>
                <a:gd name="connsiteY1" fmla="*/ 0 h 720080"/>
                <a:gd name="connsiteX2" fmla="*/ 936000 w 936000"/>
                <a:gd name="connsiteY2" fmla="*/ 720080 h 720080"/>
                <a:gd name="connsiteX3" fmla="*/ 0 w 936000"/>
                <a:gd name="connsiteY3" fmla="*/ 720080 h 720080"/>
                <a:gd name="connsiteX4" fmla="*/ 0 w 936000"/>
                <a:gd name="connsiteY4" fmla="*/ 0 h 720080"/>
                <a:gd name="connsiteX0" fmla="*/ 0 w 936000"/>
                <a:gd name="connsiteY0" fmla="*/ 0 h 720080"/>
                <a:gd name="connsiteX1" fmla="*/ 936000 w 936000"/>
                <a:gd name="connsiteY1" fmla="*/ 0 h 720080"/>
                <a:gd name="connsiteX2" fmla="*/ 880094 w 936000"/>
                <a:gd name="connsiteY2" fmla="*/ 339039 h 720080"/>
                <a:gd name="connsiteX3" fmla="*/ 936000 w 936000"/>
                <a:gd name="connsiteY3" fmla="*/ 720080 h 720080"/>
                <a:gd name="connsiteX4" fmla="*/ 0 w 936000"/>
                <a:gd name="connsiteY4" fmla="*/ 720080 h 720080"/>
                <a:gd name="connsiteX5" fmla="*/ 0 w 936000"/>
                <a:gd name="connsiteY5" fmla="*/ 0 h 720080"/>
                <a:gd name="connsiteX0" fmla="*/ 0 w 936000"/>
                <a:gd name="connsiteY0" fmla="*/ 0 h 720080"/>
                <a:gd name="connsiteX1" fmla="*/ 936000 w 936000"/>
                <a:gd name="connsiteY1" fmla="*/ 0 h 720080"/>
                <a:gd name="connsiteX2" fmla="*/ 880094 w 936000"/>
                <a:gd name="connsiteY2" fmla="*/ 339039 h 720080"/>
                <a:gd name="connsiteX3" fmla="*/ 742071 w 936000"/>
                <a:gd name="connsiteY3" fmla="*/ 589205 h 720080"/>
                <a:gd name="connsiteX4" fmla="*/ 936000 w 936000"/>
                <a:gd name="connsiteY4" fmla="*/ 720080 h 720080"/>
                <a:gd name="connsiteX5" fmla="*/ 0 w 936000"/>
                <a:gd name="connsiteY5" fmla="*/ 720080 h 720080"/>
                <a:gd name="connsiteX6" fmla="*/ 0 w 936000"/>
                <a:gd name="connsiteY6" fmla="*/ 0 h 720080"/>
                <a:gd name="connsiteX0" fmla="*/ 0 w 936625"/>
                <a:gd name="connsiteY0" fmla="*/ 0 h 720080"/>
                <a:gd name="connsiteX1" fmla="*/ 936000 w 936625"/>
                <a:gd name="connsiteY1" fmla="*/ 0 h 720080"/>
                <a:gd name="connsiteX2" fmla="*/ 880094 w 936625"/>
                <a:gd name="connsiteY2" fmla="*/ 339039 h 720080"/>
                <a:gd name="connsiteX3" fmla="*/ 742071 w 936625"/>
                <a:gd name="connsiteY3" fmla="*/ 589205 h 720080"/>
                <a:gd name="connsiteX4" fmla="*/ 936000 w 936625"/>
                <a:gd name="connsiteY4" fmla="*/ 720080 h 720080"/>
                <a:gd name="connsiteX5" fmla="*/ 0 w 936625"/>
                <a:gd name="connsiteY5" fmla="*/ 720080 h 720080"/>
                <a:gd name="connsiteX6" fmla="*/ 0 w 936625"/>
                <a:gd name="connsiteY6" fmla="*/ 0 h 720080"/>
                <a:gd name="connsiteX0" fmla="*/ 0 w 936625"/>
                <a:gd name="connsiteY0" fmla="*/ 0 h 720080"/>
                <a:gd name="connsiteX1" fmla="*/ 936000 w 936625"/>
                <a:gd name="connsiteY1" fmla="*/ 0 h 720080"/>
                <a:gd name="connsiteX2" fmla="*/ 880094 w 936625"/>
                <a:gd name="connsiteY2" fmla="*/ 339039 h 720080"/>
                <a:gd name="connsiteX3" fmla="*/ 742071 w 936625"/>
                <a:gd name="connsiteY3" fmla="*/ 589205 h 720080"/>
                <a:gd name="connsiteX4" fmla="*/ 936000 w 936625"/>
                <a:gd name="connsiteY4" fmla="*/ 720080 h 720080"/>
                <a:gd name="connsiteX5" fmla="*/ 0 w 936625"/>
                <a:gd name="connsiteY5" fmla="*/ 720080 h 720080"/>
                <a:gd name="connsiteX6" fmla="*/ 0 w 936625"/>
                <a:gd name="connsiteY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6625" h="720080">
                  <a:moveTo>
                    <a:pt x="0" y="0"/>
                  </a:moveTo>
                  <a:lnTo>
                    <a:pt x="936000" y="0"/>
                  </a:lnTo>
                  <a:cubicBezTo>
                    <a:pt x="934617" y="113013"/>
                    <a:pt x="950489" y="243279"/>
                    <a:pt x="880094" y="339039"/>
                  </a:cubicBezTo>
                  <a:cubicBezTo>
                    <a:pt x="839837" y="422428"/>
                    <a:pt x="730569" y="523069"/>
                    <a:pt x="742071" y="589205"/>
                  </a:cubicBezTo>
                  <a:lnTo>
                    <a:pt x="936000" y="720080"/>
                  </a:ln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4427" y="1465190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14348" y="3003798"/>
            <a:ext cx="1211054" cy="1323439"/>
            <a:chOff x="5148064" y="1776119"/>
            <a:chExt cx="1211054" cy="1323439"/>
          </a:xfrm>
        </p:grpSpPr>
        <p:sp>
          <p:nvSpPr>
            <p:cNvPr id="11" name="Rectangle 10"/>
            <p:cNvSpPr/>
            <p:nvPr/>
          </p:nvSpPr>
          <p:spPr>
            <a:xfrm>
              <a:off x="5148064" y="2093450"/>
              <a:ext cx="994153" cy="720080"/>
            </a:xfrm>
            <a:custGeom>
              <a:avLst/>
              <a:gdLst>
                <a:gd name="connsiteX0" fmla="*/ 0 w 936000"/>
                <a:gd name="connsiteY0" fmla="*/ 0 h 720080"/>
                <a:gd name="connsiteX1" fmla="*/ 936000 w 936000"/>
                <a:gd name="connsiteY1" fmla="*/ 0 h 720080"/>
                <a:gd name="connsiteX2" fmla="*/ 936000 w 936000"/>
                <a:gd name="connsiteY2" fmla="*/ 720080 h 720080"/>
                <a:gd name="connsiteX3" fmla="*/ 0 w 936000"/>
                <a:gd name="connsiteY3" fmla="*/ 720080 h 720080"/>
                <a:gd name="connsiteX4" fmla="*/ 0 w 936000"/>
                <a:gd name="connsiteY4" fmla="*/ 0 h 720080"/>
                <a:gd name="connsiteX0" fmla="*/ 0 w 936000"/>
                <a:gd name="connsiteY0" fmla="*/ 0 h 720080"/>
                <a:gd name="connsiteX1" fmla="*/ 936000 w 936000"/>
                <a:gd name="connsiteY1" fmla="*/ 0 h 720080"/>
                <a:gd name="connsiteX2" fmla="*/ 883463 w 936000"/>
                <a:gd name="connsiteY2" fmla="*/ 336471 h 720080"/>
                <a:gd name="connsiteX3" fmla="*/ 936000 w 936000"/>
                <a:gd name="connsiteY3" fmla="*/ 720080 h 720080"/>
                <a:gd name="connsiteX4" fmla="*/ 0 w 936000"/>
                <a:gd name="connsiteY4" fmla="*/ 720080 h 720080"/>
                <a:gd name="connsiteX5" fmla="*/ 0 w 936000"/>
                <a:gd name="connsiteY5" fmla="*/ 0 h 720080"/>
                <a:gd name="connsiteX0" fmla="*/ 0 w 994153"/>
                <a:gd name="connsiteY0" fmla="*/ 0 h 720080"/>
                <a:gd name="connsiteX1" fmla="*/ 936000 w 994153"/>
                <a:gd name="connsiteY1" fmla="*/ 0 h 720080"/>
                <a:gd name="connsiteX2" fmla="*/ 883463 w 994153"/>
                <a:gd name="connsiteY2" fmla="*/ 336471 h 720080"/>
                <a:gd name="connsiteX3" fmla="*/ 936000 w 994153"/>
                <a:gd name="connsiteY3" fmla="*/ 720080 h 720080"/>
                <a:gd name="connsiteX4" fmla="*/ 0 w 994153"/>
                <a:gd name="connsiteY4" fmla="*/ 720080 h 720080"/>
                <a:gd name="connsiteX5" fmla="*/ 0 w 994153"/>
                <a:gd name="connsiteY5" fmla="*/ 0 h 720080"/>
                <a:gd name="connsiteX0" fmla="*/ 0 w 994153"/>
                <a:gd name="connsiteY0" fmla="*/ 0 h 720080"/>
                <a:gd name="connsiteX1" fmla="*/ 936000 w 994153"/>
                <a:gd name="connsiteY1" fmla="*/ 0 h 720080"/>
                <a:gd name="connsiteX2" fmla="*/ 883463 w 994153"/>
                <a:gd name="connsiteY2" fmla="*/ 336471 h 720080"/>
                <a:gd name="connsiteX3" fmla="*/ 936000 w 994153"/>
                <a:gd name="connsiteY3" fmla="*/ 720080 h 720080"/>
                <a:gd name="connsiteX4" fmla="*/ 0 w 994153"/>
                <a:gd name="connsiteY4" fmla="*/ 720080 h 720080"/>
                <a:gd name="connsiteX5" fmla="*/ 0 w 994153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4153" h="720080">
                  <a:moveTo>
                    <a:pt x="0" y="0"/>
                  </a:moveTo>
                  <a:lnTo>
                    <a:pt x="936000" y="0"/>
                  </a:lnTo>
                  <a:cubicBezTo>
                    <a:pt x="935741" y="120783"/>
                    <a:pt x="1021744" y="267446"/>
                    <a:pt x="883463" y="336471"/>
                  </a:cubicBezTo>
                  <a:cubicBezTo>
                    <a:pt x="1108009" y="490220"/>
                    <a:pt x="918488" y="592210"/>
                    <a:pt x="936000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39492" y="1776119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15546" y="3003798"/>
            <a:ext cx="1151674" cy="1323439"/>
            <a:chOff x="6876256" y="2079570"/>
            <a:chExt cx="1151674" cy="1323439"/>
          </a:xfrm>
        </p:grpSpPr>
        <p:sp>
          <p:nvSpPr>
            <p:cNvPr id="14" name="Rectangle 13"/>
            <p:cNvSpPr/>
            <p:nvPr/>
          </p:nvSpPr>
          <p:spPr>
            <a:xfrm>
              <a:off x="6876256" y="2394360"/>
              <a:ext cx="936000" cy="7200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8304" y="2079570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93379" y="1602042"/>
            <a:ext cx="1929159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00694" y="3141505"/>
            <a:ext cx="19291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35926" y="1602042"/>
            <a:ext cx="1929159" cy="1048024"/>
            <a:chOff x="803640" y="3362835"/>
            <a:chExt cx="2059657" cy="104802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43241" y="3141505"/>
            <a:ext cx="19291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Rounded Rectangle 25"/>
          <p:cNvSpPr/>
          <p:nvPr/>
        </p:nvSpPr>
        <p:spPr>
          <a:xfrm>
            <a:off x="1122466" y="2005692"/>
            <a:ext cx="326074" cy="27481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Chord 32"/>
          <p:cNvSpPr/>
          <p:nvPr/>
        </p:nvSpPr>
        <p:spPr>
          <a:xfrm>
            <a:off x="4970897" y="1964090"/>
            <a:ext cx="405334" cy="401778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lock Arc 20"/>
          <p:cNvSpPr/>
          <p:nvPr/>
        </p:nvSpPr>
        <p:spPr>
          <a:xfrm rot="10800000">
            <a:off x="1122467" y="3485520"/>
            <a:ext cx="360873" cy="391297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Donut 22"/>
          <p:cNvSpPr>
            <a:spLocks noChangeAspect="1"/>
          </p:cNvSpPr>
          <p:nvPr/>
        </p:nvSpPr>
        <p:spPr>
          <a:xfrm>
            <a:off x="5006836" y="3604498"/>
            <a:ext cx="368181" cy="18858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E3E29E20-052B-4512-8650-7CFB8D3C80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7BFDE1A0-BF6C-40D5-BA67-B4B7CDCC280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DBF8F644-1EA0-444E-B62E-A49B45058E4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Our Team Layout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14" name="Frame 13"/>
          <p:cNvSpPr/>
          <p:nvPr/>
        </p:nvSpPr>
        <p:spPr>
          <a:xfrm>
            <a:off x="54848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38386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621924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568" y="3788319"/>
            <a:ext cx="2106104" cy="64807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3518948" y="3774581"/>
            <a:ext cx="2106104" cy="64807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6354328" y="3760843"/>
            <a:ext cx="2106104" cy="64807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05639" y="3856459"/>
            <a:ext cx="1872209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5895" y="3842721"/>
            <a:ext cx="1872209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6151" y="3828983"/>
            <a:ext cx="1872209" cy="511791"/>
            <a:chOff x="3779911" y="3327771"/>
            <a:chExt cx="1584178" cy="511791"/>
          </a:xfrm>
          <a:solidFill>
            <a:srgbClr val="477DC7">
              <a:alpha val="80000"/>
            </a:srgbClr>
          </a:solidFill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43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Timeline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cxnSp>
        <p:nvCxnSpPr>
          <p:cNvPr id="10" name="Straight Connector 9"/>
          <p:cNvCxnSpPr>
            <a:stCxn id="16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12" name="Oval 11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21" name="Oval 2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24" name="Oval 2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8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9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Donut 22"/>
          <p:cNvSpPr>
            <a:spLocks noChangeAspect="1"/>
          </p:cNvSpPr>
          <p:nvPr/>
        </p:nvSpPr>
        <p:spPr>
          <a:xfrm>
            <a:off x="7281413" y="2862731"/>
            <a:ext cx="593410" cy="303944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4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53B24BC-B4F9-4442-9F81-178AB06B47E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4011910"/>
            <a:ext cx="9144000" cy="936104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99348" y="4188179"/>
            <a:ext cx="5584820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8" name="Oval 7"/>
          <p:cNvSpPr/>
          <p:nvPr/>
        </p:nvSpPr>
        <p:spPr>
          <a:xfrm>
            <a:off x="5364088" y="151887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364088" y="643258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364088" y="2394483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966212" y="555526"/>
            <a:ext cx="2406310" cy="678692"/>
            <a:chOff x="803640" y="3362835"/>
            <a:chExt cx="2059657" cy="67869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66212" y="1431138"/>
            <a:ext cx="2397682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66212" y="2306750"/>
            <a:ext cx="2397682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5446248" y="2501878"/>
            <a:ext cx="321043" cy="27057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Chord 32"/>
          <p:cNvSpPr/>
          <p:nvPr/>
        </p:nvSpPr>
        <p:spPr>
          <a:xfrm>
            <a:off x="5446247" y="1601652"/>
            <a:ext cx="321043" cy="318227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31"/>
          <p:cNvSpPr/>
          <p:nvPr/>
        </p:nvSpPr>
        <p:spPr>
          <a:xfrm>
            <a:off x="5491911" y="722636"/>
            <a:ext cx="229714" cy="326608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0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8002" y="1265297"/>
            <a:ext cx="1118834" cy="964512"/>
            <a:chOff x="1187624" y="962976"/>
            <a:chExt cx="1044000" cy="900000"/>
          </a:xfrm>
        </p:grpSpPr>
        <p:sp>
          <p:nvSpPr>
            <p:cNvPr id="5" name="Hexagon 4"/>
            <p:cNvSpPr>
              <a:spLocks noChangeAspect="1"/>
            </p:cNvSpPr>
            <p:nvPr/>
          </p:nvSpPr>
          <p:spPr>
            <a:xfrm>
              <a:off x="1187624" y="962976"/>
              <a:ext cx="1044000" cy="9000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Hexagon 5"/>
            <p:cNvSpPr>
              <a:spLocks noChangeAspect="1"/>
            </p:cNvSpPr>
            <p:nvPr/>
          </p:nvSpPr>
          <p:spPr>
            <a:xfrm>
              <a:off x="1272450" y="1037292"/>
              <a:ext cx="891600" cy="768621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98797" y="1778073"/>
            <a:ext cx="1118834" cy="964512"/>
            <a:chOff x="1187624" y="962976"/>
            <a:chExt cx="1044000" cy="900000"/>
          </a:xfrm>
        </p:grpSpPr>
        <p:sp>
          <p:nvSpPr>
            <p:cNvPr id="8" name="Hexagon 7"/>
            <p:cNvSpPr>
              <a:spLocks noChangeAspect="1"/>
            </p:cNvSpPr>
            <p:nvPr/>
          </p:nvSpPr>
          <p:spPr>
            <a:xfrm>
              <a:off x="1187624" y="962976"/>
              <a:ext cx="1044000" cy="9000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Hexagon 8"/>
            <p:cNvSpPr>
              <a:spLocks noChangeAspect="1"/>
            </p:cNvSpPr>
            <p:nvPr/>
          </p:nvSpPr>
          <p:spPr>
            <a:xfrm>
              <a:off x="1272450" y="1037292"/>
              <a:ext cx="891600" cy="768621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9592" y="2290849"/>
            <a:ext cx="1118834" cy="964512"/>
            <a:chOff x="1187624" y="962976"/>
            <a:chExt cx="1044000" cy="900000"/>
          </a:xfrm>
        </p:grpSpPr>
        <p:sp>
          <p:nvSpPr>
            <p:cNvPr id="11" name="Hexagon 10"/>
            <p:cNvSpPr>
              <a:spLocks noChangeAspect="1"/>
            </p:cNvSpPr>
            <p:nvPr/>
          </p:nvSpPr>
          <p:spPr>
            <a:xfrm>
              <a:off x="1187624" y="962976"/>
              <a:ext cx="1044000" cy="9000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Hexagon 11"/>
            <p:cNvSpPr>
              <a:spLocks noChangeAspect="1"/>
            </p:cNvSpPr>
            <p:nvPr/>
          </p:nvSpPr>
          <p:spPr>
            <a:xfrm>
              <a:off x="1272450" y="1037292"/>
              <a:ext cx="891600" cy="768621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60387" y="2803625"/>
            <a:ext cx="1118834" cy="964512"/>
            <a:chOff x="1187624" y="962976"/>
            <a:chExt cx="1044000" cy="900000"/>
          </a:xfrm>
        </p:grpSpPr>
        <p:sp>
          <p:nvSpPr>
            <p:cNvPr id="14" name="Hexagon 13"/>
            <p:cNvSpPr>
              <a:spLocks noChangeAspect="1"/>
            </p:cNvSpPr>
            <p:nvPr/>
          </p:nvSpPr>
          <p:spPr>
            <a:xfrm>
              <a:off x="1187624" y="962976"/>
              <a:ext cx="1044000" cy="9000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Hexagon 14"/>
            <p:cNvSpPr>
              <a:spLocks noChangeAspect="1"/>
            </p:cNvSpPr>
            <p:nvPr/>
          </p:nvSpPr>
          <p:spPr>
            <a:xfrm>
              <a:off x="1272450" y="1037292"/>
              <a:ext cx="891600" cy="768621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91182" y="3316401"/>
            <a:ext cx="1118834" cy="964512"/>
            <a:chOff x="1187624" y="962976"/>
            <a:chExt cx="1044000" cy="900000"/>
          </a:xfrm>
        </p:grpSpPr>
        <p:sp>
          <p:nvSpPr>
            <p:cNvPr id="17" name="Hexagon 16"/>
            <p:cNvSpPr>
              <a:spLocks noChangeAspect="1"/>
            </p:cNvSpPr>
            <p:nvPr/>
          </p:nvSpPr>
          <p:spPr>
            <a:xfrm>
              <a:off x="1187624" y="962976"/>
              <a:ext cx="1044000" cy="9000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Hexagon 17"/>
            <p:cNvSpPr>
              <a:spLocks noChangeAspect="1"/>
            </p:cNvSpPr>
            <p:nvPr/>
          </p:nvSpPr>
          <p:spPr>
            <a:xfrm>
              <a:off x="1272450" y="1037292"/>
              <a:ext cx="891600" cy="768621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21976" y="3829177"/>
            <a:ext cx="1118834" cy="964512"/>
            <a:chOff x="1187624" y="962976"/>
            <a:chExt cx="1044000" cy="900000"/>
          </a:xfrm>
        </p:grpSpPr>
        <p:sp>
          <p:nvSpPr>
            <p:cNvPr id="20" name="Hexagon 19"/>
            <p:cNvSpPr>
              <a:spLocks noChangeAspect="1"/>
            </p:cNvSpPr>
            <p:nvPr/>
          </p:nvSpPr>
          <p:spPr>
            <a:xfrm>
              <a:off x="1187624" y="962976"/>
              <a:ext cx="1044000" cy="9000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Hexagon 20"/>
            <p:cNvSpPr>
              <a:spLocks noChangeAspect="1"/>
            </p:cNvSpPr>
            <p:nvPr/>
          </p:nvSpPr>
          <p:spPr>
            <a:xfrm>
              <a:off x="1272450" y="1037292"/>
              <a:ext cx="891600" cy="768621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00953" y="4215883"/>
            <a:ext cx="2909723" cy="721822"/>
            <a:chOff x="952701" y="3409575"/>
            <a:chExt cx="1324654" cy="721822"/>
          </a:xfrm>
        </p:grpSpPr>
        <p:sp>
          <p:nvSpPr>
            <p:cNvPr id="23" name="TextBox 22"/>
            <p:cNvSpPr txBox="1"/>
            <p:nvPr/>
          </p:nvSpPr>
          <p:spPr>
            <a:xfrm>
              <a:off x="952701" y="3669732"/>
              <a:ext cx="1324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2044" y="2803625"/>
            <a:ext cx="2909723" cy="721822"/>
            <a:chOff x="952701" y="3409575"/>
            <a:chExt cx="1324654" cy="721822"/>
          </a:xfrm>
        </p:grpSpPr>
        <p:sp>
          <p:nvSpPr>
            <p:cNvPr id="26" name="TextBox 25"/>
            <p:cNvSpPr txBox="1"/>
            <p:nvPr/>
          </p:nvSpPr>
          <p:spPr>
            <a:xfrm>
              <a:off x="952701" y="3669732"/>
              <a:ext cx="1324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18388" y="1121281"/>
            <a:ext cx="2909723" cy="721822"/>
            <a:chOff x="952701" y="3409575"/>
            <a:chExt cx="1324654" cy="721822"/>
          </a:xfrm>
        </p:grpSpPr>
        <p:sp>
          <p:nvSpPr>
            <p:cNvPr id="29" name="TextBox 28"/>
            <p:cNvSpPr txBox="1"/>
            <p:nvPr/>
          </p:nvSpPr>
          <p:spPr>
            <a:xfrm>
              <a:off x="952701" y="3669732"/>
              <a:ext cx="1324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50536" y="1841361"/>
            <a:ext cx="2909723" cy="721822"/>
            <a:chOff x="952701" y="3409575"/>
            <a:chExt cx="1324654" cy="721822"/>
          </a:xfrm>
        </p:grpSpPr>
        <p:sp>
          <p:nvSpPr>
            <p:cNvPr id="32" name="TextBox 31"/>
            <p:cNvSpPr txBox="1"/>
            <p:nvPr/>
          </p:nvSpPr>
          <p:spPr>
            <a:xfrm>
              <a:off x="952701" y="3669732"/>
              <a:ext cx="1324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11498" y="3509754"/>
            <a:ext cx="2909723" cy="721822"/>
            <a:chOff x="952701" y="3409575"/>
            <a:chExt cx="1324654" cy="721822"/>
          </a:xfrm>
        </p:grpSpPr>
        <p:sp>
          <p:nvSpPr>
            <p:cNvPr id="35" name="TextBox 34"/>
            <p:cNvSpPr txBox="1"/>
            <p:nvPr/>
          </p:nvSpPr>
          <p:spPr>
            <a:xfrm>
              <a:off x="952701" y="3669732"/>
              <a:ext cx="1324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82684" y="2561441"/>
            <a:ext cx="2909723" cy="721822"/>
            <a:chOff x="952701" y="3409575"/>
            <a:chExt cx="1324654" cy="721822"/>
          </a:xfrm>
        </p:grpSpPr>
        <p:sp>
          <p:nvSpPr>
            <p:cNvPr id="38" name="TextBox 37"/>
            <p:cNvSpPr txBox="1"/>
            <p:nvPr/>
          </p:nvSpPr>
          <p:spPr>
            <a:xfrm>
              <a:off x="952701" y="3669732"/>
              <a:ext cx="1324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2701" y="3409575"/>
              <a:ext cx="1324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30"/>
          <p:cNvSpPr>
            <a:spLocks noChangeAspect="1"/>
          </p:cNvSpPr>
          <p:nvPr/>
        </p:nvSpPr>
        <p:spPr>
          <a:xfrm>
            <a:off x="1396954" y="1607986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Oval 7"/>
          <p:cNvSpPr>
            <a:spLocks noChangeAspect="1"/>
          </p:cNvSpPr>
          <p:nvPr/>
        </p:nvSpPr>
        <p:spPr>
          <a:xfrm>
            <a:off x="5059554" y="3125631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21"/>
          <p:cNvSpPr>
            <a:spLocks noChangeAspect="1"/>
          </p:cNvSpPr>
          <p:nvPr/>
        </p:nvSpPr>
        <p:spPr>
          <a:xfrm>
            <a:off x="3853019" y="2609654"/>
            <a:ext cx="324195" cy="3269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ounded Rectangle 27"/>
          <p:cNvSpPr>
            <a:spLocks noChangeAspect="1"/>
          </p:cNvSpPr>
          <p:nvPr/>
        </p:nvSpPr>
        <p:spPr>
          <a:xfrm>
            <a:off x="2609353" y="2127601"/>
            <a:ext cx="316210" cy="2428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Block Arc 14"/>
          <p:cNvSpPr/>
          <p:nvPr/>
        </p:nvSpPr>
        <p:spPr>
          <a:xfrm rot="16200000">
            <a:off x="7522341" y="4145439"/>
            <a:ext cx="338704" cy="33892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7"/>
          <p:cNvSpPr>
            <a:spLocks noChangeAspect="1"/>
          </p:cNvSpPr>
          <p:nvPr/>
        </p:nvSpPr>
        <p:spPr>
          <a:xfrm>
            <a:off x="6293439" y="3655053"/>
            <a:ext cx="332807" cy="2872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8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7DC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2847</Words>
  <Application>Microsoft Office PowerPoint</Application>
  <PresentationFormat>On-screen Show (16:9)</PresentationFormat>
  <Paragraphs>367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81</cp:revision>
  <dcterms:created xsi:type="dcterms:W3CDTF">2016-12-05T23:26:54Z</dcterms:created>
  <dcterms:modified xsi:type="dcterms:W3CDTF">2018-07-19T05:52:26Z</dcterms:modified>
</cp:coreProperties>
</file>