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0" y="3293571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9" name="TextBox 8">
            <a:hlinkClick r:id="rId2"/>
          </p:cNvPr>
          <p:cNvSpPr txBox="1"/>
          <p:nvPr/>
        </p:nvSpPr>
        <p:spPr>
          <a:xfrm>
            <a:off x="0" y="4838395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410141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271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2015-11-07T19:00:59Z</dcterms:modified>
</cp:coreProperties>
</file>