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3532" y="2741028"/>
            <a:ext cx="3960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2573532" y="1779662"/>
            <a:ext cx="39604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77" y="3243923"/>
            <a:ext cx="1169816" cy="2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460432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03648" y="1131590"/>
            <a:ext cx="7283152" cy="3394472"/>
          </a:xfrm>
        </p:spPr>
        <p:txBody>
          <a:bodyPr>
            <a:normAutofit fontScale="925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2014-11-16T07:11:17Z</dcterms:modified>
</cp:coreProperties>
</file>