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0" y="249974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87574"/>
            <a:ext cx="9144000" cy="147019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70765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121312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0811" y="4659982"/>
            <a:ext cx="1262377" cy="360040"/>
            <a:chOff x="3673242" y="5877272"/>
            <a:chExt cx="1514852" cy="432048"/>
          </a:xfrm>
        </p:grpSpPr>
        <p:sp>
          <p:nvSpPr>
            <p:cNvPr id="14" name="Rounded Rectangle 13"/>
            <p:cNvSpPr/>
            <p:nvPr/>
          </p:nvSpPr>
          <p:spPr>
            <a:xfrm>
              <a:off x="3673242" y="5877272"/>
              <a:ext cx="1514852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798" y="5949280"/>
              <a:ext cx="1152128" cy="284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115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2014-11-16T21:55:10Z</dcterms:modified>
</cp:coreProperties>
</file>